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 id="2147483676" r:id="rId2"/>
  </p:sldMasterIdLst>
  <p:notesMasterIdLst>
    <p:notesMasterId r:id="rId51"/>
  </p:notesMasterIdLst>
  <p:handoutMasterIdLst>
    <p:handoutMasterId r:id="rId52"/>
  </p:handoutMasterIdLst>
  <p:sldIdLst>
    <p:sldId id="256" r:id="rId3"/>
    <p:sldId id="300" r:id="rId4"/>
    <p:sldId id="301" r:id="rId5"/>
    <p:sldId id="258" r:id="rId6"/>
    <p:sldId id="312" r:id="rId7"/>
    <p:sldId id="259" r:id="rId8"/>
    <p:sldId id="260" r:id="rId9"/>
    <p:sldId id="302" r:id="rId10"/>
    <p:sldId id="261" r:id="rId11"/>
    <p:sldId id="262" r:id="rId12"/>
    <p:sldId id="303" r:id="rId13"/>
    <p:sldId id="263" r:id="rId14"/>
    <p:sldId id="264" r:id="rId15"/>
    <p:sldId id="305" r:id="rId16"/>
    <p:sldId id="265" r:id="rId17"/>
    <p:sldId id="266" r:id="rId18"/>
    <p:sldId id="267" r:id="rId19"/>
    <p:sldId id="304" r:id="rId20"/>
    <p:sldId id="268" r:id="rId21"/>
    <p:sldId id="269" r:id="rId22"/>
    <p:sldId id="306" r:id="rId23"/>
    <p:sldId id="270" r:id="rId24"/>
    <p:sldId id="308" r:id="rId25"/>
    <p:sldId id="271" r:id="rId26"/>
    <p:sldId id="272" r:id="rId27"/>
    <p:sldId id="307" r:id="rId28"/>
    <p:sldId id="273" r:id="rId29"/>
    <p:sldId id="310" r:id="rId30"/>
    <p:sldId id="274" r:id="rId31"/>
    <p:sldId id="275" r:id="rId32"/>
    <p:sldId id="311" r:id="rId33"/>
    <p:sldId id="276" r:id="rId34"/>
    <p:sldId id="309" r:id="rId35"/>
    <p:sldId id="277" r:id="rId36"/>
    <p:sldId id="316" r:id="rId37"/>
    <p:sldId id="278" r:id="rId38"/>
    <p:sldId id="280" r:id="rId39"/>
    <p:sldId id="315" r:id="rId40"/>
    <p:sldId id="314" r:id="rId41"/>
    <p:sldId id="313" r:id="rId42"/>
    <p:sldId id="281" r:id="rId43"/>
    <p:sldId id="279" r:id="rId44"/>
    <p:sldId id="284" r:id="rId45"/>
    <p:sldId id="286" r:id="rId46"/>
    <p:sldId id="290" r:id="rId47"/>
    <p:sldId id="292" r:id="rId48"/>
    <p:sldId id="295" r:id="rId49"/>
    <p:sldId id="296" r:id="rId50"/>
  </p:sldIdLst>
  <p:sldSz cx="9144000" cy="5143500" type="screen16x9"/>
  <p:notesSz cx="6858000" cy="9144000"/>
  <p:embeddedFontLst>
    <p:embeddedFont>
      <p:font typeface="Italiana" panose="020B0604020202020204" charset="0"/>
      <p:regular r:id="rId53"/>
    </p:embeddedFont>
    <p:embeddedFont>
      <p:font typeface="FZShuTi" panose="020B0604020202020204" charset="-122"/>
      <p:regular r:id="rId54"/>
    </p:embeddedFont>
    <p:embeddedFont>
      <p:font typeface="Roboto Medium" panose="020B0604020202020204" charset="0"/>
      <p:regular r:id="rId55"/>
      <p:bold r:id="rId56"/>
      <p:italic r:id="rId57"/>
      <p:boldItalic r:id="rId58"/>
    </p:embeddedFont>
    <p:embeddedFont>
      <p:font typeface="Rubik" panose="020B0604020202020204" charset="0"/>
      <p:regular r:id="rId59"/>
      <p:bold r:id="rId60"/>
      <p:italic r:id="rId61"/>
      <p:boldItalic r:id="rId62"/>
    </p:embeddedFont>
    <p:embeddedFont>
      <p:font typeface="Calibri" panose="020F0502020204030204" pitchFamily="34" charset="0"/>
      <p:regular r:id="rId63"/>
      <p:bold r:id="rId64"/>
      <p:italic r:id="rId65"/>
      <p:boldItalic r:id="rId66"/>
    </p:embeddedFont>
    <p:embeddedFont>
      <p:font typeface="맑은 고딕" panose="020B0503020000020004" pitchFamily="34" charset="-127"/>
      <p:regular r:id="rId67"/>
      <p:bold r:id="rId68"/>
    </p:embeddedFont>
    <p:embeddedFont>
      <p:font typeface="Proxima Nova" panose="020B0604020202020204" charset="0"/>
      <p:regular r:id="rId69"/>
      <p:bold r:id="rId70"/>
      <p:italic r:id="rId71"/>
      <p:boldItalic r:id="rId72"/>
    </p:embeddedFont>
    <p:embeddedFont>
      <p:font typeface="Nunito" panose="020B0604020202020204" charset="0"/>
      <p:regular r:id="rId73"/>
    </p:embeddedFont>
    <p:embeddedFont>
      <p:font typeface="Proxima Nova Semibold" panose="020B0604020202020204" charset="0"/>
      <p:regular r:id="rId74"/>
      <p:bold r:id="rId75"/>
      <p:boldItalic r:id="rId76"/>
    </p:embeddedFont>
    <p:embeddedFont>
      <p:font typeface="Titillium Web" panose="020B0604020202020204" charset="0"/>
      <p:regular r:id="rId77"/>
      <p:bold r:id="rId78"/>
      <p:italic r:id="rId79"/>
      <p:boldItalic r:id="rId80"/>
    </p:embeddedFont>
    <p:embeddedFont>
      <p:font typeface="Lora" panose="020B0604020202020204" charset="0"/>
      <p:regular r:id="rId81"/>
      <p:bold r:id="rId82"/>
      <p:italic r:id="rId83"/>
      <p:boldItalic r:id="rId84"/>
    </p:embeddedFont>
    <p:embeddedFont>
      <p:font typeface="Roboto" pitchFamily="2" charset="0"/>
      <p:regular r:id="rId85"/>
      <p:bold r:id="rId86"/>
      <p:italic r:id="rId87"/>
      <p:boldItalic r:id="rId88"/>
    </p:embeddedFont>
    <p:embeddedFont>
      <p:font typeface="Jua" panose="020B0604020202020204" charset="0"/>
      <p:regular r:id="rId89"/>
    </p:embeddedFont>
    <p:embeddedFont>
      <p:font typeface="IBM Plex Sans" panose="020B0604020202020204" charset="0"/>
      <p:regular r:id="rId90"/>
      <p:bold r:id="rId91"/>
      <p:italic r:id="rId92"/>
      <p:boldItalic r:id="rId93"/>
    </p:embeddedFont>
    <p:embeddedFont>
      <p:font typeface="Nunito Light" panose="020B0604020202020204" charset="0"/>
      <p:regular r:id="rId94"/>
    </p:embeddedFont>
    <p:embeddedFont>
      <p:font typeface="Anaheim" panose="020B0604020202020204" charset="0"/>
      <p:regular r:id="rId95"/>
    </p:embeddedFont>
    <p:embeddedFont>
      <p:font typeface="Montserrat" panose="02000505000000020004" pitchFamily="2" charset="0"/>
      <p:regular r:id="rId96"/>
      <p:bold r:id="rId97"/>
      <p:italic r:id="rId98"/>
      <p:boldItalic r:id="rId9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DAAFA93-BD04-4C14-B4A9-6DC353F16604}">
  <a:tblStyle styleId="{9DAAFA93-BD04-4C14-B4A9-6DC353F1660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3" d="100"/>
          <a:sy n="143" d="100"/>
        </p:scale>
        <p:origin x="684" y="120"/>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7" d="100"/>
          <a:sy n="87" d="100"/>
        </p:scale>
        <p:origin x="3840"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11.fntdata"/><Relationship Id="rId68" Type="http://schemas.openxmlformats.org/officeDocument/2006/relationships/font" Target="fonts/font16.fntdata"/><Relationship Id="rId84" Type="http://schemas.openxmlformats.org/officeDocument/2006/relationships/font" Target="fonts/font32.fntdata"/><Relationship Id="rId89" Type="http://schemas.openxmlformats.org/officeDocument/2006/relationships/font" Target="fonts/font37.fntdata"/><Relationship Id="rId7" Type="http://schemas.openxmlformats.org/officeDocument/2006/relationships/slide" Target="slides/slide5.xml"/><Relationship Id="rId71" Type="http://schemas.openxmlformats.org/officeDocument/2006/relationships/font" Target="fonts/font19.fntdata"/><Relationship Id="rId92" Type="http://schemas.openxmlformats.org/officeDocument/2006/relationships/font" Target="fonts/font40.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1.fntdata"/><Relationship Id="rId58" Type="http://schemas.openxmlformats.org/officeDocument/2006/relationships/font" Target="fonts/font6.fntdata"/><Relationship Id="rId66" Type="http://schemas.openxmlformats.org/officeDocument/2006/relationships/font" Target="fonts/font14.fntdata"/><Relationship Id="rId74" Type="http://schemas.openxmlformats.org/officeDocument/2006/relationships/font" Target="fonts/font22.fntdata"/><Relationship Id="rId79" Type="http://schemas.openxmlformats.org/officeDocument/2006/relationships/font" Target="fonts/font27.fntdata"/><Relationship Id="rId87" Type="http://schemas.openxmlformats.org/officeDocument/2006/relationships/font" Target="fonts/font35.fntdata"/><Relationship Id="rId102"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font" Target="fonts/font9.fntdata"/><Relationship Id="rId82" Type="http://schemas.openxmlformats.org/officeDocument/2006/relationships/font" Target="fonts/font30.fntdata"/><Relationship Id="rId90" Type="http://schemas.openxmlformats.org/officeDocument/2006/relationships/font" Target="fonts/font38.fntdata"/><Relationship Id="rId95" Type="http://schemas.openxmlformats.org/officeDocument/2006/relationships/font" Target="fonts/font43.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4.fntdata"/><Relationship Id="rId64" Type="http://schemas.openxmlformats.org/officeDocument/2006/relationships/font" Target="fonts/font12.fntdata"/><Relationship Id="rId69" Type="http://schemas.openxmlformats.org/officeDocument/2006/relationships/font" Target="fonts/font17.fntdata"/><Relationship Id="rId77" Type="http://schemas.openxmlformats.org/officeDocument/2006/relationships/font" Target="fonts/font25.fntdata"/><Relationship Id="rId100"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notesMaster" Target="notesMasters/notesMaster1.xml"/><Relationship Id="rId72" Type="http://schemas.openxmlformats.org/officeDocument/2006/relationships/font" Target="fonts/font20.fntdata"/><Relationship Id="rId80" Type="http://schemas.openxmlformats.org/officeDocument/2006/relationships/font" Target="fonts/font28.fntdata"/><Relationship Id="rId85" Type="http://schemas.openxmlformats.org/officeDocument/2006/relationships/font" Target="fonts/font33.fntdata"/><Relationship Id="rId93" Type="http://schemas.openxmlformats.org/officeDocument/2006/relationships/font" Target="fonts/font41.fntdata"/><Relationship Id="rId98" Type="http://schemas.openxmlformats.org/officeDocument/2006/relationships/font" Target="fonts/font46.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7.fntdata"/><Relationship Id="rId67" Type="http://schemas.openxmlformats.org/officeDocument/2006/relationships/font" Target="fonts/font15.fntdata"/><Relationship Id="rId103"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2.fntdata"/><Relationship Id="rId62" Type="http://schemas.openxmlformats.org/officeDocument/2006/relationships/font" Target="fonts/font10.fntdata"/><Relationship Id="rId70" Type="http://schemas.openxmlformats.org/officeDocument/2006/relationships/font" Target="fonts/font18.fntdata"/><Relationship Id="rId75" Type="http://schemas.openxmlformats.org/officeDocument/2006/relationships/font" Target="fonts/font23.fntdata"/><Relationship Id="rId83" Type="http://schemas.openxmlformats.org/officeDocument/2006/relationships/font" Target="fonts/font31.fntdata"/><Relationship Id="rId88" Type="http://schemas.openxmlformats.org/officeDocument/2006/relationships/font" Target="fonts/font36.fntdata"/><Relationship Id="rId91" Type="http://schemas.openxmlformats.org/officeDocument/2006/relationships/font" Target="fonts/font39.fntdata"/><Relationship Id="rId96" Type="http://schemas.openxmlformats.org/officeDocument/2006/relationships/font" Target="fonts/font44.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5.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handoutMaster" Target="handoutMasters/handoutMaster1.xml"/><Relationship Id="rId60" Type="http://schemas.openxmlformats.org/officeDocument/2006/relationships/font" Target="fonts/font8.fntdata"/><Relationship Id="rId65" Type="http://schemas.openxmlformats.org/officeDocument/2006/relationships/font" Target="fonts/font13.fntdata"/><Relationship Id="rId73" Type="http://schemas.openxmlformats.org/officeDocument/2006/relationships/font" Target="fonts/font21.fntdata"/><Relationship Id="rId78" Type="http://schemas.openxmlformats.org/officeDocument/2006/relationships/font" Target="fonts/font26.fntdata"/><Relationship Id="rId81" Type="http://schemas.openxmlformats.org/officeDocument/2006/relationships/font" Target="fonts/font29.fntdata"/><Relationship Id="rId86" Type="http://schemas.openxmlformats.org/officeDocument/2006/relationships/font" Target="fonts/font34.fntdata"/><Relationship Id="rId94" Type="http://schemas.openxmlformats.org/officeDocument/2006/relationships/font" Target="fonts/font42.fntdata"/><Relationship Id="rId99" Type="http://schemas.openxmlformats.org/officeDocument/2006/relationships/font" Target="fonts/font47.fntdata"/><Relationship Id="rId10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font" Target="fonts/font3.fntdata"/><Relationship Id="rId76" Type="http://schemas.openxmlformats.org/officeDocument/2006/relationships/font" Target="fonts/font24.fntdata"/><Relationship Id="rId97" Type="http://schemas.openxmlformats.org/officeDocument/2006/relationships/font" Target="fonts/font45.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5E9983A-A185-4C86-9A5D-0B5B408B9C80}" type="datetimeFigureOut">
              <a:rPr lang="en-US" smtClean="0"/>
              <a:t>11/19/2023</a:t>
            </a:fld>
            <a:endParaRPr lang="en-U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FC57DC3-B04E-48C5-A778-81E8209BDBF6}" type="slidenum">
              <a:rPr lang="en-US" smtClean="0"/>
              <a:t>‹Nº›</a:t>
            </a:fld>
            <a:endParaRPr lang="en-US"/>
          </a:p>
        </p:txBody>
      </p:sp>
    </p:spTree>
    <p:extLst>
      <p:ext uri="{BB962C8B-B14F-4D97-AF65-F5344CB8AC3E}">
        <p14:creationId xmlns:p14="http://schemas.microsoft.com/office/powerpoint/2010/main" val="32712712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94655064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Google Shape;742;geb1f29c47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3" name="Google Shape;743;geb1f29c47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59408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geb6224e013_0_5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4" name="Google Shape;814;geb6224e013_0_5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63695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 name="Google Shape;764;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503473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ge846d8f731_0_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2" name="Google Shape;822;ge846d8f731_0_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64548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5"/>
        <p:cNvGrpSpPr/>
        <p:nvPr/>
      </p:nvGrpSpPr>
      <p:grpSpPr>
        <a:xfrm>
          <a:off x="0" y="0"/>
          <a:ext cx="0" cy="0"/>
          <a:chOff x="0" y="0"/>
          <a:chExt cx="0" cy="0"/>
        </a:xfrm>
      </p:grpSpPr>
      <p:sp>
        <p:nvSpPr>
          <p:cNvPr id="836" name="Google Shape;836;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7" name="Google Shape;837;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80335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 name="Google Shape;764;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558019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0"/>
        <p:cNvGrpSpPr/>
        <p:nvPr/>
      </p:nvGrpSpPr>
      <p:grpSpPr>
        <a:xfrm>
          <a:off x="0" y="0"/>
          <a:ext cx="0" cy="0"/>
          <a:chOff x="0" y="0"/>
          <a:chExt cx="0" cy="0"/>
        </a:xfrm>
      </p:grpSpPr>
      <p:sp>
        <p:nvSpPr>
          <p:cNvPr id="871" name="Google Shape;871;g54ff9c4cb4_3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2" name="Google Shape;872;g54ff9c4cb4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83821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6"/>
        <p:cNvGrpSpPr/>
        <p:nvPr/>
      </p:nvGrpSpPr>
      <p:grpSpPr>
        <a:xfrm>
          <a:off x="0" y="0"/>
          <a:ext cx="0" cy="0"/>
          <a:chOff x="0" y="0"/>
          <a:chExt cx="0" cy="0"/>
        </a:xfrm>
      </p:grpSpPr>
      <p:sp>
        <p:nvSpPr>
          <p:cNvPr id="877" name="Google Shape;877;geb6224e013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8" name="Google Shape;878;geb6224e013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84897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Google Shape;888;geb6224e013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eb6224e013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974676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 name="Google Shape;764;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31779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1"/>
        <p:cNvGrpSpPr/>
        <p:nvPr/>
      </p:nvGrpSpPr>
      <p:grpSpPr>
        <a:xfrm>
          <a:off x="0" y="0"/>
          <a:ext cx="0" cy="0"/>
          <a:chOff x="0" y="0"/>
          <a:chExt cx="0" cy="0"/>
        </a:xfrm>
      </p:grpSpPr>
      <p:sp>
        <p:nvSpPr>
          <p:cNvPr id="912" name="Google Shape;912;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3" name="Google Shape;913;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71159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 name="Google Shape;764;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534804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8"/>
        <p:cNvGrpSpPr/>
        <p:nvPr/>
      </p:nvGrpSpPr>
      <p:grpSpPr>
        <a:xfrm>
          <a:off x="0" y="0"/>
          <a:ext cx="0" cy="0"/>
          <a:chOff x="0" y="0"/>
          <a:chExt cx="0" cy="0"/>
        </a:xfrm>
      </p:grpSpPr>
      <p:sp>
        <p:nvSpPr>
          <p:cNvPr id="929" name="Google Shape;929;geb6224e013_0_7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0" name="Google Shape;930;geb6224e013_0_7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59941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 name="Google Shape;764;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994530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4"/>
        <p:cNvGrpSpPr/>
        <p:nvPr/>
      </p:nvGrpSpPr>
      <p:grpSpPr>
        <a:xfrm>
          <a:off x="0" y="0"/>
          <a:ext cx="0" cy="0"/>
          <a:chOff x="0" y="0"/>
          <a:chExt cx="0" cy="0"/>
        </a:xfrm>
      </p:grpSpPr>
      <p:sp>
        <p:nvSpPr>
          <p:cNvPr id="945" name="Google Shape;945;geb6224e013_0_5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6" name="Google Shape;946;geb6224e013_0_5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36968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 name="Google Shape;764;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35461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2"/>
        <p:cNvGrpSpPr/>
        <p:nvPr/>
      </p:nvGrpSpPr>
      <p:grpSpPr>
        <a:xfrm>
          <a:off x="0" y="0"/>
          <a:ext cx="0" cy="0"/>
          <a:chOff x="0" y="0"/>
          <a:chExt cx="0" cy="0"/>
        </a:xfrm>
      </p:grpSpPr>
      <p:sp>
        <p:nvSpPr>
          <p:cNvPr id="953" name="Google Shape;953;geb6224e013_0_5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4" name="Google Shape;954;geb6224e013_0_5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97456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3"/>
        <p:cNvGrpSpPr/>
        <p:nvPr/>
      </p:nvGrpSpPr>
      <p:grpSpPr>
        <a:xfrm>
          <a:off x="0" y="0"/>
          <a:ext cx="0" cy="0"/>
          <a:chOff x="0" y="0"/>
          <a:chExt cx="0" cy="0"/>
        </a:xfrm>
      </p:grpSpPr>
      <p:sp>
        <p:nvSpPr>
          <p:cNvPr id="984" name="Google Shape;984;geb6224e013_0_5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5" name="Google Shape;985;geb6224e013_0_5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261603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 name="Google Shape;764;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569621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4"/>
        <p:cNvGrpSpPr/>
        <p:nvPr/>
      </p:nvGrpSpPr>
      <p:grpSpPr>
        <a:xfrm>
          <a:off x="0" y="0"/>
          <a:ext cx="0" cy="0"/>
          <a:chOff x="0" y="0"/>
          <a:chExt cx="0" cy="0"/>
        </a:xfrm>
      </p:grpSpPr>
      <p:sp>
        <p:nvSpPr>
          <p:cNvPr id="1005" name="Google Shape;1005;geb6224e013_0_10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6" name="Google Shape;1006;geb6224e013_0_10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143203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 name="Google Shape;764;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705646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7"/>
        <p:cNvGrpSpPr/>
        <p:nvPr/>
      </p:nvGrpSpPr>
      <p:grpSpPr>
        <a:xfrm>
          <a:off x="0" y="0"/>
          <a:ext cx="0" cy="0"/>
          <a:chOff x="0" y="0"/>
          <a:chExt cx="0" cy="0"/>
        </a:xfrm>
      </p:grpSpPr>
      <p:sp>
        <p:nvSpPr>
          <p:cNvPr id="1048" name="Google Shape;1048;geb6224e013_0_8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9" name="Google Shape;1049;geb6224e013_0_8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4515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 name="Google Shape;764;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72025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2"/>
        <p:cNvGrpSpPr/>
        <p:nvPr/>
      </p:nvGrpSpPr>
      <p:grpSpPr>
        <a:xfrm>
          <a:off x="0" y="0"/>
          <a:ext cx="0" cy="0"/>
          <a:chOff x="0" y="0"/>
          <a:chExt cx="0" cy="0"/>
        </a:xfrm>
      </p:grpSpPr>
      <p:sp>
        <p:nvSpPr>
          <p:cNvPr id="1093" name="Google Shape;1093;geb6224e013_0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4" name="Google Shape;1094;geb6224e013_0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44806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 name="Google Shape;764;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61630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7"/>
        <p:cNvGrpSpPr/>
        <p:nvPr/>
      </p:nvGrpSpPr>
      <p:grpSpPr>
        <a:xfrm>
          <a:off x="0" y="0"/>
          <a:ext cx="0" cy="0"/>
          <a:chOff x="0" y="0"/>
          <a:chExt cx="0" cy="0"/>
        </a:xfrm>
      </p:grpSpPr>
      <p:sp>
        <p:nvSpPr>
          <p:cNvPr id="1098" name="Google Shape;1098;geb6224e013_0_10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9" name="Google Shape;1099;geb6224e013_0_10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38092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 name="Google Shape;764;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47263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7"/>
        <p:cNvGrpSpPr/>
        <p:nvPr/>
      </p:nvGrpSpPr>
      <p:grpSpPr>
        <a:xfrm>
          <a:off x="0" y="0"/>
          <a:ext cx="0" cy="0"/>
          <a:chOff x="0" y="0"/>
          <a:chExt cx="0" cy="0"/>
        </a:xfrm>
      </p:grpSpPr>
      <p:sp>
        <p:nvSpPr>
          <p:cNvPr id="1138" name="Google Shape;1138;geb6224e013_0_10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9" name="Google Shape;1139;geb6224e013_0_10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18636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0"/>
        <p:cNvGrpSpPr/>
        <p:nvPr/>
      </p:nvGrpSpPr>
      <p:grpSpPr>
        <a:xfrm>
          <a:off x="0" y="0"/>
          <a:ext cx="0" cy="0"/>
          <a:chOff x="0" y="0"/>
          <a:chExt cx="0" cy="0"/>
        </a:xfrm>
      </p:grpSpPr>
      <p:sp>
        <p:nvSpPr>
          <p:cNvPr id="1231" name="Google Shape;1231;geb6224e013_0_1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2" name="Google Shape;1232;geb6224e013_0_1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104384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9"/>
        <p:cNvGrpSpPr/>
        <p:nvPr/>
      </p:nvGrpSpPr>
      <p:grpSpPr>
        <a:xfrm>
          <a:off x="0" y="0"/>
          <a:ext cx="0" cy="0"/>
          <a:chOff x="0" y="0"/>
          <a:chExt cx="0" cy="0"/>
        </a:xfrm>
      </p:grpSpPr>
      <p:sp>
        <p:nvSpPr>
          <p:cNvPr id="1170" name="Google Shape;1170;gec2fdba913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1" name="Google Shape;1171;gec2fdba913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41959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0"/>
        <p:cNvGrpSpPr/>
        <p:nvPr/>
      </p:nvGrpSpPr>
      <p:grpSpPr>
        <a:xfrm>
          <a:off x="0" y="0"/>
          <a:ext cx="0" cy="0"/>
          <a:chOff x="0" y="0"/>
          <a:chExt cx="0" cy="0"/>
        </a:xfrm>
      </p:grpSpPr>
      <p:sp>
        <p:nvSpPr>
          <p:cNvPr id="1231" name="Google Shape;1231;geb6224e013_0_1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2" name="Google Shape;1232;geb6224e013_0_1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969269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0"/>
        <p:cNvGrpSpPr/>
        <p:nvPr/>
      </p:nvGrpSpPr>
      <p:grpSpPr>
        <a:xfrm>
          <a:off x="0" y="0"/>
          <a:ext cx="0" cy="0"/>
          <a:chOff x="0" y="0"/>
          <a:chExt cx="0" cy="0"/>
        </a:xfrm>
      </p:grpSpPr>
      <p:sp>
        <p:nvSpPr>
          <p:cNvPr id="1231" name="Google Shape;1231;geb6224e013_0_1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2" name="Google Shape;1232;geb6224e013_0_1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10820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0"/>
        <p:cNvGrpSpPr/>
        <p:nvPr/>
      </p:nvGrpSpPr>
      <p:grpSpPr>
        <a:xfrm>
          <a:off x="0" y="0"/>
          <a:ext cx="0" cy="0"/>
          <a:chOff x="0" y="0"/>
          <a:chExt cx="0" cy="0"/>
        </a:xfrm>
      </p:grpSpPr>
      <p:sp>
        <p:nvSpPr>
          <p:cNvPr id="1231" name="Google Shape;1231;geb6224e013_0_1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2" name="Google Shape;1232;geb6224e013_0_1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41702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0" name="Google Shape;770;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218922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0"/>
        <p:cNvGrpSpPr/>
        <p:nvPr/>
      </p:nvGrpSpPr>
      <p:grpSpPr>
        <a:xfrm>
          <a:off x="0" y="0"/>
          <a:ext cx="0" cy="0"/>
          <a:chOff x="0" y="0"/>
          <a:chExt cx="0" cy="0"/>
        </a:xfrm>
      </p:grpSpPr>
      <p:sp>
        <p:nvSpPr>
          <p:cNvPr id="1231" name="Google Shape;1231;geb6224e013_0_1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2" name="Google Shape;1232;geb6224e013_0_1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17467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2"/>
        <p:cNvGrpSpPr/>
        <p:nvPr/>
      </p:nvGrpSpPr>
      <p:grpSpPr>
        <a:xfrm>
          <a:off x="0" y="0"/>
          <a:ext cx="0" cy="0"/>
          <a:chOff x="0" y="0"/>
          <a:chExt cx="0" cy="0"/>
        </a:xfrm>
      </p:grpSpPr>
      <p:sp>
        <p:nvSpPr>
          <p:cNvPr id="1263" name="Google Shape;1263;geb6224e013_0_1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4" name="Google Shape;1264;geb6224e013_0_1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687815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4"/>
        <p:cNvGrpSpPr/>
        <p:nvPr/>
      </p:nvGrpSpPr>
      <p:grpSpPr>
        <a:xfrm>
          <a:off x="0" y="0"/>
          <a:ext cx="0" cy="0"/>
          <a:chOff x="0" y="0"/>
          <a:chExt cx="0" cy="0"/>
        </a:xfrm>
      </p:grpSpPr>
      <p:sp>
        <p:nvSpPr>
          <p:cNvPr id="1225" name="Google Shape;1225;gec2fdba913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6" name="Google Shape;1226;gec2fdba913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10256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3"/>
        <p:cNvGrpSpPr/>
        <p:nvPr/>
      </p:nvGrpSpPr>
      <p:grpSpPr>
        <a:xfrm>
          <a:off x="0" y="0"/>
          <a:ext cx="0" cy="0"/>
          <a:chOff x="0" y="0"/>
          <a:chExt cx="0" cy="0"/>
        </a:xfrm>
      </p:grpSpPr>
      <p:sp>
        <p:nvSpPr>
          <p:cNvPr id="1284" name="Google Shape;1284;ge61db0e348_2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5" name="Google Shape;1285;ge61db0e348_2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87992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6"/>
        <p:cNvGrpSpPr/>
        <p:nvPr/>
      </p:nvGrpSpPr>
      <p:grpSpPr>
        <a:xfrm>
          <a:off x="0" y="0"/>
          <a:ext cx="0" cy="0"/>
          <a:chOff x="0" y="0"/>
          <a:chExt cx="0" cy="0"/>
        </a:xfrm>
      </p:grpSpPr>
      <p:sp>
        <p:nvSpPr>
          <p:cNvPr id="1327" name="Google Shape;1327;ge61db0e348_2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8" name="Google Shape;1328;ge61db0e348_2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256715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9"/>
        <p:cNvGrpSpPr/>
        <p:nvPr/>
      </p:nvGrpSpPr>
      <p:grpSpPr>
        <a:xfrm>
          <a:off x="0" y="0"/>
          <a:ext cx="0" cy="0"/>
          <a:chOff x="0" y="0"/>
          <a:chExt cx="0" cy="0"/>
        </a:xfrm>
      </p:grpSpPr>
      <p:sp>
        <p:nvSpPr>
          <p:cNvPr id="5040" name="Google Shape;5040;ge61db0e348_2_37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1" name="Google Shape;5041;ge61db0e348_2_37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281045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4"/>
        <p:cNvGrpSpPr/>
        <p:nvPr/>
      </p:nvGrpSpPr>
      <p:grpSpPr>
        <a:xfrm>
          <a:off x="0" y="0"/>
          <a:ext cx="0" cy="0"/>
          <a:chOff x="0" y="0"/>
          <a:chExt cx="0" cy="0"/>
        </a:xfrm>
      </p:grpSpPr>
      <p:sp>
        <p:nvSpPr>
          <p:cNvPr id="5825" name="Google Shape;5825;gec422d0bd2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26" name="Google Shape;5826;gec422d0bd2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65064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7"/>
        <p:cNvGrpSpPr/>
        <p:nvPr/>
      </p:nvGrpSpPr>
      <p:grpSpPr>
        <a:xfrm>
          <a:off x="0" y="0"/>
          <a:ext cx="0" cy="0"/>
          <a:chOff x="0" y="0"/>
          <a:chExt cx="0" cy="0"/>
        </a:xfrm>
      </p:grpSpPr>
      <p:sp>
        <p:nvSpPr>
          <p:cNvPr id="6778" name="Google Shape;6778;gec422d0bd2_0_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79" name="Google Shape;6779;gec422d0bd2_0_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673842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4"/>
        <p:cNvGrpSpPr/>
        <p:nvPr/>
      </p:nvGrpSpPr>
      <p:grpSpPr>
        <a:xfrm>
          <a:off x="0" y="0"/>
          <a:ext cx="0" cy="0"/>
          <a:chOff x="0" y="0"/>
          <a:chExt cx="0" cy="0"/>
        </a:xfrm>
      </p:grpSpPr>
      <p:sp>
        <p:nvSpPr>
          <p:cNvPr id="7195" name="Google Shape;7195;gec422d0bd2_0_14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96" name="Google Shape;7196;gec422d0bd2_0_14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1862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 name="Google Shape;764;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04851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2" name="Google Shape;792;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7621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Google Shape;798;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9" name="Google Shape;799;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36489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 name="Google Shape;764;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7604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g54dda1946d_6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9" name="Google Shape;809;g54dda1946d_6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5358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3"/>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20008" y="1645750"/>
            <a:ext cx="4105500" cy="21213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Clr>
                <a:schemeClr val="dk1"/>
              </a:buClr>
              <a:buSzPts val="5200"/>
              <a:buFont typeface="Italiana"/>
              <a:buNone/>
              <a:defRPr sz="5100">
                <a:solidFill>
                  <a:schemeClr val="dk1"/>
                </a:solidFill>
                <a:latin typeface="Italiana"/>
                <a:ea typeface="Italiana"/>
                <a:cs typeface="Italiana"/>
                <a:sym typeface="Italiana"/>
              </a:defRPr>
            </a:lvl1pPr>
            <a:lvl2pPr lvl="1" algn="ctr" rtl="0">
              <a:spcBef>
                <a:spcPts val="0"/>
              </a:spcBef>
              <a:spcAft>
                <a:spcPts val="0"/>
              </a:spcAft>
              <a:buClr>
                <a:schemeClr val="dk1"/>
              </a:buClr>
              <a:buSzPts val="5200"/>
              <a:buNone/>
              <a:defRPr sz="5200">
                <a:solidFill>
                  <a:schemeClr val="dk1"/>
                </a:solidFill>
              </a:defRPr>
            </a:lvl2pPr>
            <a:lvl3pPr lvl="2" algn="ctr" rtl="0">
              <a:spcBef>
                <a:spcPts val="0"/>
              </a:spcBef>
              <a:spcAft>
                <a:spcPts val="0"/>
              </a:spcAft>
              <a:buClr>
                <a:schemeClr val="dk1"/>
              </a:buClr>
              <a:buSzPts val="5200"/>
              <a:buNone/>
              <a:defRPr sz="5200">
                <a:solidFill>
                  <a:schemeClr val="dk1"/>
                </a:solidFill>
              </a:defRPr>
            </a:lvl3pPr>
            <a:lvl4pPr lvl="3" algn="ctr" rtl="0">
              <a:spcBef>
                <a:spcPts val="0"/>
              </a:spcBef>
              <a:spcAft>
                <a:spcPts val="0"/>
              </a:spcAft>
              <a:buClr>
                <a:schemeClr val="dk1"/>
              </a:buClr>
              <a:buSzPts val="5200"/>
              <a:buNone/>
              <a:defRPr sz="5200">
                <a:solidFill>
                  <a:schemeClr val="dk1"/>
                </a:solidFill>
              </a:defRPr>
            </a:lvl4pPr>
            <a:lvl5pPr lvl="4" algn="ctr" rtl="0">
              <a:spcBef>
                <a:spcPts val="0"/>
              </a:spcBef>
              <a:spcAft>
                <a:spcPts val="0"/>
              </a:spcAft>
              <a:buClr>
                <a:schemeClr val="dk1"/>
              </a:buClr>
              <a:buSzPts val="5200"/>
              <a:buNone/>
              <a:defRPr sz="5200">
                <a:solidFill>
                  <a:schemeClr val="dk1"/>
                </a:solidFill>
              </a:defRPr>
            </a:lvl5pPr>
            <a:lvl6pPr lvl="5" algn="ctr" rtl="0">
              <a:spcBef>
                <a:spcPts val="0"/>
              </a:spcBef>
              <a:spcAft>
                <a:spcPts val="0"/>
              </a:spcAft>
              <a:buClr>
                <a:schemeClr val="dk1"/>
              </a:buClr>
              <a:buSzPts val="5200"/>
              <a:buNone/>
              <a:defRPr sz="5200">
                <a:solidFill>
                  <a:schemeClr val="dk1"/>
                </a:solidFill>
              </a:defRPr>
            </a:lvl6pPr>
            <a:lvl7pPr lvl="6" algn="ctr" rtl="0">
              <a:spcBef>
                <a:spcPts val="0"/>
              </a:spcBef>
              <a:spcAft>
                <a:spcPts val="0"/>
              </a:spcAft>
              <a:buClr>
                <a:schemeClr val="dk1"/>
              </a:buClr>
              <a:buSzPts val="5200"/>
              <a:buNone/>
              <a:defRPr sz="5200">
                <a:solidFill>
                  <a:schemeClr val="dk1"/>
                </a:solidFill>
              </a:defRPr>
            </a:lvl7pPr>
            <a:lvl8pPr lvl="7" algn="ctr" rtl="0">
              <a:spcBef>
                <a:spcPts val="0"/>
              </a:spcBef>
              <a:spcAft>
                <a:spcPts val="0"/>
              </a:spcAft>
              <a:buClr>
                <a:schemeClr val="dk1"/>
              </a:buClr>
              <a:buSzPts val="5200"/>
              <a:buNone/>
              <a:defRPr sz="5200">
                <a:solidFill>
                  <a:schemeClr val="dk1"/>
                </a:solidFill>
              </a:defRPr>
            </a:lvl8pPr>
            <a:lvl9pPr lvl="8" algn="ctr" rtl="0">
              <a:spcBef>
                <a:spcPts val="0"/>
              </a:spcBef>
              <a:spcAft>
                <a:spcPts val="0"/>
              </a:spcAft>
              <a:buClr>
                <a:schemeClr val="dk1"/>
              </a:buClr>
              <a:buSzPts val="5200"/>
              <a:buNone/>
              <a:defRPr sz="5200">
                <a:solidFill>
                  <a:schemeClr val="dk1"/>
                </a:solidFill>
              </a:defRPr>
            </a:lvl9pPr>
          </a:lstStyle>
          <a:p>
            <a:endParaRPr/>
          </a:p>
        </p:txBody>
      </p:sp>
      <p:sp>
        <p:nvSpPr>
          <p:cNvPr id="10" name="Google Shape;10;p2"/>
          <p:cNvSpPr txBox="1">
            <a:spLocks noGrp="1"/>
          </p:cNvSpPr>
          <p:nvPr>
            <p:ph type="subTitle" idx="1"/>
          </p:nvPr>
        </p:nvSpPr>
        <p:spPr>
          <a:xfrm>
            <a:off x="720000" y="3813150"/>
            <a:ext cx="2421000" cy="678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sz="16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grpSp>
        <p:nvGrpSpPr>
          <p:cNvPr id="18" name="Google Shape;18;p2"/>
          <p:cNvGrpSpPr/>
          <p:nvPr/>
        </p:nvGrpSpPr>
        <p:grpSpPr>
          <a:xfrm>
            <a:off x="1283539" y="0"/>
            <a:ext cx="4538359" cy="1190602"/>
            <a:chOff x="1283539" y="0"/>
            <a:chExt cx="4538359" cy="1190602"/>
          </a:xfrm>
        </p:grpSpPr>
        <p:sp>
          <p:nvSpPr>
            <p:cNvPr id="19" name="Google Shape;19;p2"/>
            <p:cNvSpPr/>
            <p:nvPr/>
          </p:nvSpPr>
          <p:spPr>
            <a:xfrm>
              <a:off x="1283539" y="0"/>
              <a:ext cx="4538359" cy="1190602"/>
            </a:xfrm>
            <a:custGeom>
              <a:avLst/>
              <a:gdLst/>
              <a:ahLst/>
              <a:cxnLst/>
              <a:rect l="l" t="t" r="r" b="b"/>
              <a:pathLst>
                <a:path w="137965" h="36194" extrusionOk="0">
                  <a:moveTo>
                    <a:pt x="1" y="0"/>
                  </a:moveTo>
                  <a:cubicBezTo>
                    <a:pt x="3172" y="7748"/>
                    <a:pt x="8645" y="14532"/>
                    <a:pt x="15229" y="19698"/>
                  </a:cubicBezTo>
                  <a:cubicBezTo>
                    <a:pt x="25278" y="27579"/>
                    <a:pt x="37710" y="32009"/>
                    <a:pt x="50141" y="34364"/>
                  </a:cubicBezTo>
                  <a:cubicBezTo>
                    <a:pt x="56424" y="35560"/>
                    <a:pt x="62836" y="36193"/>
                    <a:pt x="69244" y="36193"/>
                  </a:cubicBezTo>
                  <a:cubicBezTo>
                    <a:pt x="76172" y="36193"/>
                    <a:pt x="83095" y="35453"/>
                    <a:pt x="89845" y="33882"/>
                  </a:cubicBezTo>
                  <a:cubicBezTo>
                    <a:pt x="101366" y="31206"/>
                    <a:pt x="112232" y="26054"/>
                    <a:pt x="121398" y="18574"/>
                  </a:cubicBezTo>
                  <a:cubicBezTo>
                    <a:pt x="125707" y="15054"/>
                    <a:pt x="129481" y="11026"/>
                    <a:pt x="133013" y="6758"/>
                  </a:cubicBezTo>
                  <a:cubicBezTo>
                    <a:pt x="134793" y="4603"/>
                    <a:pt x="136453" y="2355"/>
                    <a:pt x="137965" y="0"/>
                  </a:cubicBezTo>
                  <a:lnTo>
                    <a:pt x="137429" y="0"/>
                  </a:lnTo>
                  <a:cubicBezTo>
                    <a:pt x="136319" y="1914"/>
                    <a:pt x="135101" y="3774"/>
                    <a:pt x="133790" y="5567"/>
                  </a:cubicBezTo>
                  <a:cubicBezTo>
                    <a:pt x="131983" y="8029"/>
                    <a:pt x="130605" y="9595"/>
                    <a:pt x="128357" y="11803"/>
                  </a:cubicBezTo>
                  <a:cubicBezTo>
                    <a:pt x="126430" y="13703"/>
                    <a:pt x="124396" y="15496"/>
                    <a:pt x="122255" y="17169"/>
                  </a:cubicBezTo>
                  <a:cubicBezTo>
                    <a:pt x="113302" y="24221"/>
                    <a:pt x="102825" y="29078"/>
                    <a:pt x="91745" y="31661"/>
                  </a:cubicBezTo>
                  <a:cubicBezTo>
                    <a:pt x="84991" y="33224"/>
                    <a:pt x="78068" y="33962"/>
                    <a:pt x="71140" y="33962"/>
                  </a:cubicBezTo>
                  <a:cubicBezTo>
                    <a:pt x="65262" y="33962"/>
                    <a:pt x="59380" y="33431"/>
                    <a:pt x="53594" y="32423"/>
                  </a:cubicBezTo>
                  <a:cubicBezTo>
                    <a:pt x="41591" y="30323"/>
                    <a:pt x="29574" y="26335"/>
                    <a:pt x="19538" y="19256"/>
                  </a:cubicBezTo>
                  <a:cubicBezTo>
                    <a:pt x="12553" y="14332"/>
                    <a:pt x="6558" y="7735"/>
                    <a:pt x="28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536201" y="0"/>
              <a:ext cx="4030394" cy="1032903"/>
            </a:xfrm>
            <a:custGeom>
              <a:avLst/>
              <a:gdLst/>
              <a:ahLst/>
              <a:cxnLst/>
              <a:rect l="l" t="t" r="r" b="b"/>
              <a:pathLst>
                <a:path w="122523" h="31400" extrusionOk="0">
                  <a:moveTo>
                    <a:pt x="1" y="0"/>
                  </a:moveTo>
                  <a:cubicBezTo>
                    <a:pt x="2864" y="6463"/>
                    <a:pt x="7521" y="12150"/>
                    <a:pt x="13088" y="16526"/>
                  </a:cubicBezTo>
                  <a:cubicBezTo>
                    <a:pt x="22134" y="23672"/>
                    <a:pt x="33361" y="27660"/>
                    <a:pt x="44575" y="29787"/>
                  </a:cubicBezTo>
                  <a:cubicBezTo>
                    <a:pt x="50166" y="30843"/>
                    <a:pt x="55868" y="31400"/>
                    <a:pt x="61565" y="31400"/>
                  </a:cubicBezTo>
                  <a:cubicBezTo>
                    <a:pt x="67785" y="31400"/>
                    <a:pt x="74001" y="30736"/>
                    <a:pt x="80063" y="29332"/>
                  </a:cubicBezTo>
                  <a:cubicBezTo>
                    <a:pt x="90420" y="26924"/>
                    <a:pt x="100202" y="22267"/>
                    <a:pt x="108445" y="15509"/>
                  </a:cubicBezTo>
                  <a:cubicBezTo>
                    <a:pt x="112299" y="12338"/>
                    <a:pt x="115658" y="8725"/>
                    <a:pt x="118829" y="4898"/>
                  </a:cubicBezTo>
                  <a:cubicBezTo>
                    <a:pt x="120140" y="3332"/>
                    <a:pt x="121372" y="1686"/>
                    <a:pt x="122522" y="0"/>
                  </a:cubicBezTo>
                  <a:lnTo>
                    <a:pt x="122067" y="0"/>
                  </a:lnTo>
                  <a:cubicBezTo>
                    <a:pt x="121198" y="1418"/>
                    <a:pt x="120261" y="2810"/>
                    <a:pt x="119271" y="4148"/>
                  </a:cubicBezTo>
                  <a:cubicBezTo>
                    <a:pt x="118923" y="4617"/>
                    <a:pt x="118561" y="5098"/>
                    <a:pt x="118200" y="5553"/>
                  </a:cubicBezTo>
                  <a:cubicBezTo>
                    <a:pt x="117986" y="5821"/>
                    <a:pt x="117772" y="6089"/>
                    <a:pt x="117558" y="6370"/>
                  </a:cubicBezTo>
                  <a:cubicBezTo>
                    <a:pt x="117544" y="6370"/>
                    <a:pt x="117544" y="6383"/>
                    <a:pt x="117531" y="6383"/>
                  </a:cubicBezTo>
                  <a:cubicBezTo>
                    <a:pt x="117491" y="6437"/>
                    <a:pt x="117437" y="6490"/>
                    <a:pt x="117370" y="6570"/>
                  </a:cubicBezTo>
                  <a:cubicBezTo>
                    <a:pt x="116460" y="7587"/>
                    <a:pt x="115510" y="8564"/>
                    <a:pt x="114534" y="9514"/>
                  </a:cubicBezTo>
                  <a:cubicBezTo>
                    <a:pt x="112834" y="11174"/>
                    <a:pt x="111054" y="12739"/>
                    <a:pt x="109181" y="14198"/>
                  </a:cubicBezTo>
                  <a:cubicBezTo>
                    <a:pt x="101098" y="20541"/>
                    <a:pt x="91624" y="24903"/>
                    <a:pt x="81615" y="27178"/>
                  </a:cubicBezTo>
                  <a:cubicBezTo>
                    <a:pt x="75670" y="28531"/>
                    <a:pt x="69583" y="29168"/>
                    <a:pt x="63491" y="29168"/>
                  </a:cubicBezTo>
                  <a:cubicBezTo>
                    <a:pt x="58256" y="29168"/>
                    <a:pt x="53018" y="28697"/>
                    <a:pt x="47867" y="27807"/>
                  </a:cubicBezTo>
                  <a:cubicBezTo>
                    <a:pt x="37027" y="25920"/>
                    <a:pt x="26162" y="22320"/>
                    <a:pt x="17129" y="15911"/>
                  </a:cubicBezTo>
                  <a:cubicBezTo>
                    <a:pt x="11295" y="11776"/>
                    <a:pt x="6277" y="6316"/>
                    <a:pt x="29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1809126" y="0"/>
              <a:ext cx="3481015" cy="862540"/>
            </a:xfrm>
            <a:custGeom>
              <a:avLst/>
              <a:gdLst/>
              <a:ahLst/>
              <a:cxnLst/>
              <a:rect l="l" t="t" r="r" b="b"/>
              <a:pathLst>
                <a:path w="105822" h="26221" extrusionOk="0">
                  <a:moveTo>
                    <a:pt x="0" y="0"/>
                  </a:moveTo>
                  <a:cubicBezTo>
                    <a:pt x="2610" y="5299"/>
                    <a:pt x="6584" y="9929"/>
                    <a:pt x="11268" y="13542"/>
                  </a:cubicBezTo>
                  <a:cubicBezTo>
                    <a:pt x="19216" y="19671"/>
                    <a:pt x="29011" y="23097"/>
                    <a:pt x="38793" y="24903"/>
                  </a:cubicBezTo>
                  <a:cubicBezTo>
                    <a:pt x="43502" y="25771"/>
                    <a:pt x="48300" y="26220"/>
                    <a:pt x="53087" y="26220"/>
                  </a:cubicBezTo>
                  <a:cubicBezTo>
                    <a:pt x="68081" y="26220"/>
                    <a:pt x="82970" y="21811"/>
                    <a:pt x="94675" y="12043"/>
                  </a:cubicBezTo>
                  <a:cubicBezTo>
                    <a:pt x="98368" y="8966"/>
                    <a:pt x="101620" y="5379"/>
                    <a:pt x="104604" y="1606"/>
                  </a:cubicBezTo>
                  <a:cubicBezTo>
                    <a:pt x="105019" y="1084"/>
                    <a:pt x="105420" y="549"/>
                    <a:pt x="105822" y="0"/>
                  </a:cubicBezTo>
                  <a:lnTo>
                    <a:pt x="105460" y="0"/>
                  </a:lnTo>
                  <a:cubicBezTo>
                    <a:pt x="104912" y="843"/>
                    <a:pt x="104350" y="1659"/>
                    <a:pt x="103748" y="2462"/>
                  </a:cubicBezTo>
                  <a:cubicBezTo>
                    <a:pt x="103453" y="2864"/>
                    <a:pt x="103159" y="3252"/>
                    <a:pt x="102851" y="3640"/>
                  </a:cubicBezTo>
                  <a:cubicBezTo>
                    <a:pt x="102690" y="3841"/>
                    <a:pt x="102530" y="4041"/>
                    <a:pt x="102369" y="4242"/>
                  </a:cubicBezTo>
                  <a:cubicBezTo>
                    <a:pt x="102329" y="4295"/>
                    <a:pt x="102276" y="4349"/>
                    <a:pt x="102209" y="4416"/>
                  </a:cubicBezTo>
                  <a:cubicBezTo>
                    <a:pt x="101419" y="5286"/>
                    <a:pt x="100616" y="6129"/>
                    <a:pt x="99773" y="6945"/>
                  </a:cubicBezTo>
                  <a:cubicBezTo>
                    <a:pt x="98288" y="8390"/>
                    <a:pt x="96709" y="9755"/>
                    <a:pt x="95076" y="11026"/>
                  </a:cubicBezTo>
                  <a:cubicBezTo>
                    <a:pt x="88024" y="16513"/>
                    <a:pt x="79781" y="20300"/>
                    <a:pt x="71083" y="22280"/>
                  </a:cubicBezTo>
                  <a:cubicBezTo>
                    <a:pt x="65884" y="23462"/>
                    <a:pt x="60555" y="24019"/>
                    <a:pt x="55221" y="24019"/>
                  </a:cubicBezTo>
                  <a:cubicBezTo>
                    <a:pt x="50587" y="24019"/>
                    <a:pt x="45949" y="23598"/>
                    <a:pt x="41389" y="22802"/>
                  </a:cubicBezTo>
                  <a:cubicBezTo>
                    <a:pt x="32009" y="21156"/>
                    <a:pt x="22615" y="18025"/>
                    <a:pt x="14773" y="12498"/>
                  </a:cubicBezTo>
                  <a:cubicBezTo>
                    <a:pt x="10090" y="9206"/>
                    <a:pt x="5995" y="4938"/>
                    <a:pt x="31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108005" y="0"/>
              <a:ext cx="2877984" cy="678920"/>
            </a:xfrm>
            <a:custGeom>
              <a:avLst/>
              <a:gdLst/>
              <a:ahLst/>
              <a:cxnLst/>
              <a:rect l="l" t="t" r="r" b="b"/>
              <a:pathLst>
                <a:path w="87490" h="20639" extrusionOk="0">
                  <a:moveTo>
                    <a:pt x="0" y="0"/>
                  </a:moveTo>
                  <a:cubicBezTo>
                    <a:pt x="2168" y="3827"/>
                    <a:pt x="5166" y="7186"/>
                    <a:pt x="8645" y="9876"/>
                  </a:cubicBezTo>
                  <a:cubicBezTo>
                    <a:pt x="15403" y="15108"/>
                    <a:pt x="23766" y="18025"/>
                    <a:pt x="32103" y="19550"/>
                  </a:cubicBezTo>
                  <a:cubicBezTo>
                    <a:pt x="36038" y="20267"/>
                    <a:pt x="40046" y="20638"/>
                    <a:pt x="44046" y="20638"/>
                  </a:cubicBezTo>
                  <a:cubicBezTo>
                    <a:pt x="56841" y="20638"/>
                    <a:pt x="69547" y="16841"/>
                    <a:pt x="79487" y="8430"/>
                  </a:cubicBezTo>
                  <a:cubicBezTo>
                    <a:pt x="82444" y="5928"/>
                    <a:pt x="85067" y="3024"/>
                    <a:pt x="87489" y="0"/>
                  </a:cubicBezTo>
                  <a:lnTo>
                    <a:pt x="87288" y="0"/>
                  </a:lnTo>
                  <a:cubicBezTo>
                    <a:pt x="87181" y="161"/>
                    <a:pt x="87074" y="308"/>
                    <a:pt x="86954" y="468"/>
                  </a:cubicBezTo>
                  <a:cubicBezTo>
                    <a:pt x="86700" y="816"/>
                    <a:pt x="86432" y="1164"/>
                    <a:pt x="86164" y="1512"/>
                  </a:cubicBezTo>
                  <a:cubicBezTo>
                    <a:pt x="86044" y="1659"/>
                    <a:pt x="85923" y="1807"/>
                    <a:pt x="85803" y="1954"/>
                  </a:cubicBezTo>
                  <a:cubicBezTo>
                    <a:pt x="85134" y="2650"/>
                    <a:pt x="84492" y="3359"/>
                    <a:pt x="83796" y="4028"/>
                  </a:cubicBezTo>
                  <a:cubicBezTo>
                    <a:pt x="82524" y="5259"/>
                    <a:pt x="81186" y="6423"/>
                    <a:pt x="79781" y="7507"/>
                  </a:cubicBezTo>
                  <a:cubicBezTo>
                    <a:pt x="73826" y="12124"/>
                    <a:pt x="66855" y="15308"/>
                    <a:pt x="59508" y="16968"/>
                  </a:cubicBezTo>
                  <a:cubicBezTo>
                    <a:pt x="55122" y="17965"/>
                    <a:pt x="50630" y="18435"/>
                    <a:pt x="46136" y="18435"/>
                  </a:cubicBezTo>
                  <a:cubicBezTo>
                    <a:pt x="42185" y="18435"/>
                    <a:pt x="38233" y="18071"/>
                    <a:pt x="34351" y="17383"/>
                  </a:cubicBezTo>
                  <a:cubicBezTo>
                    <a:pt x="26429" y="15978"/>
                    <a:pt x="18494" y="13315"/>
                    <a:pt x="11883" y="8644"/>
                  </a:cubicBezTo>
                  <a:cubicBezTo>
                    <a:pt x="8565" y="6289"/>
                    <a:pt x="5607" y="3359"/>
                    <a:pt x="32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421850" y="0"/>
              <a:ext cx="2246301" cy="489642"/>
            </a:xfrm>
            <a:custGeom>
              <a:avLst/>
              <a:gdLst/>
              <a:ahLst/>
              <a:cxnLst/>
              <a:rect l="l" t="t" r="r" b="b"/>
              <a:pathLst>
                <a:path w="68287" h="14885" extrusionOk="0">
                  <a:moveTo>
                    <a:pt x="0" y="0"/>
                  </a:moveTo>
                  <a:cubicBezTo>
                    <a:pt x="1593" y="2315"/>
                    <a:pt x="3573" y="4376"/>
                    <a:pt x="5795" y="6115"/>
                  </a:cubicBezTo>
                  <a:cubicBezTo>
                    <a:pt x="11375" y="10451"/>
                    <a:pt x="18293" y="12833"/>
                    <a:pt x="25185" y="14051"/>
                  </a:cubicBezTo>
                  <a:cubicBezTo>
                    <a:pt x="28287" y="14601"/>
                    <a:pt x="31442" y="14885"/>
                    <a:pt x="34590" y="14885"/>
                  </a:cubicBezTo>
                  <a:cubicBezTo>
                    <a:pt x="45143" y="14885"/>
                    <a:pt x="55612" y="11693"/>
                    <a:pt x="63723" y="4643"/>
                  </a:cubicBezTo>
                  <a:cubicBezTo>
                    <a:pt x="65369" y="3225"/>
                    <a:pt x="66868" y="1646"/>
                    <a:pt x="68287" y="0"/>
                  </a:cubicBezTo>
                  <a:lnTo>
                    <a:pt x="68153" y="0"/>
                  </a:lnTo>
                  <a:cubicBezTo>
                    <a:pt x="67751" y="415"/>
                    <a:pt x="67350" y="816"/>
                    <a:pt x="66935" y="1218"/>
                  </a:cubicBezTo>
                  <a:cubicBezTo>
                    <a:pt x="65905" y="2208"/>
                    <a:pt x="64807" y="3131"/>
                    <a:pt x="63670" y="4001"/>
                  </a:cubicBezTo>
                  <a:cubicBezTo>
                    <a:pt x="58826" y="7708"/>
                    <a:pt x="53179" y="10237"/>
                    <a:pt x="47237" y="11548"/>
                  </a:cubicBezTo>
                  <a:cubicBezTo>
                    <a:pt x="43755" y="12317"/>
                    <a:pt x="40192" y="12681"/>
                    <a:pt x="36627" y="12681"/>
                  </a:cubicBezTo>
                  <a:cubicBezTo>
                    <a:pt x="33370" y="12681"/>
                    <a:pt x="30112" y="12378"/>
                    <a:pt x="26911" y="11803"/>
                  </a:cubicBezTo>
                  <a:cubicBezTo>
                    <a:pt x="20514" y="10638"/>
                    <a:pt x="14105" y="8484"/>
                    <a:pt x="8779" y="4684"/>
                  </a:cubicBezTo>
                  <a:cubicBezTo>
                    <a:pt x="6892" y="3332"/>
                    <a:pt x="5139" y="1766"/>
                    <a:pt x="36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2718952" y="0"/>
              <a:ext cx="1653401" cy="317272"/>
            </a:xfrm>
            <a:custGeom>
              <a:avLst/>
              <a:gdLst/>
              <a:ahLst/>
              <a:cxnLst/>
              <a:rect l="l" t="t" r="r" b="b"/>
              <a:pathLst>
                <a:path w="50263" h="9645" extrusionOk="0">
                  <a:moveTo>
                    <a:pt x="1" y="0"/>
                  </a:moveTo>
                  <a:cubicBezTo>
                    <a:pt x="4631" y="5045"/>
                    <a:pt x="11857" y="7922"/>
                    <a:pt x="18548" y="9046"/>
                  </a:cubicBezTo>
                  <a:cubicBezTo>
                    <a:pt x="20877" y="9441"/>
                    <a:pt x="23243" y="9645"/>
                    <a:pt x="25604" y="9645"/>
                  </a:cubicBezTo>
                  <a:cubicBezTo>
                    <a:pt x="34108" y="9645"/>
                    <a:pt x="42547" y="7007"/>
                    <a:pt x="48977" y="1204"/>
                  </a:cubicBezTo>
                  <a:cubicBezTo>
                    <a:pt x="49419" y="816"/>
                    <a:pt x="49847" y="415"/>
                    <a:pt x="50262" y="0"/>
                  </a:cubicBezTo>
                  <a:lnTo>
                    <a:pt x="49687" y="0"/>
                  </a:lnTo>
                  <a:cubicBezTo>
                    <a:pt x="49325" y="294"/>
                    <a:pt x="48964" y="575"/>
                    <a:pt x="48589" y="856"/>
                  </a:cubicBezTo>
                  <a:cubicBezTo>
                    <a:pt x="44749" y="3707"/>
                    <a:pt x="40279" y="5647"/>
                    <a:pt x="35583" y="6624"/>
                  </a:cubicBezTo>
                  <a:cubicBezTo>
                    <a:pt x="32971" y="7168"/>
                    <a:pt x="30310" y="7425"/>
                    <a:pt x="27646" y="7425"/>
                  </a:cubicBezTo>
                  <a:cubicBezTo>
                    <a:pt x="25000" y="7425"/>
                    <a:pt x="22353" y="7171"/>
                    <a:pt x="19752" y="6691"/>
                  </a:cubicBezTo>
                  <a:cubicBezTo>
                    <a:pt x="14774" y="5767"/>
                    <a:pt x="9810" y="4068"/>
                    <a:pt x="5661" y="1111"/>
                  </a:cubicBezTo>
                  <a:cubicBezTo>
                    <a:pt x="5166" y="763"/>
                    <a:pt x="4698" y="388"/>
                    <a:pt x="42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2"/>
          <p:cNvSpPr/>
          <p:nvPr/>
        </p:nvSpPr>
        <p:spPr>
          <a:xfrm>
            <a:off x="460788" y="996875"/>
            <a:ext cx="181764" cy="181764"/>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77"/>
        <p:cNvGrpSpPr/>
        <p:nvPr/>
      </p:nvGrpSpPr>
      <p:grpSpPr>
        <a:xfrm>
          <a:off x="0" y="0"/>
          <a:ext cx="0" cy="0"/>
          <a:chOff x="0" y="0"/>
          <a:chExt cx="0" cy="0"/>
        </a:xfrm>
      </p:grpSpPr>
      <p:sp>
        <p:nvSpPr>
          <p:cNvPr id="278" name="Google Shape;278;p10"/>
          <p:cNvSpPr txBox="1">
            <a:spLocks noGrp="1"/>
          </p:cNvSpPr>
          <p:nvPr>
            <p:ph type="title"/>
          </p:nvPr>
        </p:nvSpPr>
        <p:spPr>
          <a:xfrm>
            <a:off x="4521975" y="3623875"/>
            <a:ext cx="3902100" cy="945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solidFill>
                  <a:schemeClr val="lt1"/>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279" name="Google Shape;279;p10"/>
          <p:cNvSpPr/>
          <p:nvPr/>
        </p:nvSpPr>
        <p:spPr>
          <a:xfrm rot="5400000">
            <a:off x="7888516" y="3914424"/>
            <a:ext cx="1070973" cy="1466150"/>
          </a:xfrm>
          <a:custGeom>
            <a:avLst/>
            <a:gdLst/>
            <a:ahLst/>
            <a:cxnLst/>
            <a:rect l="l" t="t" r="r" b="b"/>
            <a:pathLst>
              <a:path w="21349" h="29228" extrusionOk="0">
                <a:moveTo>
                  <a:pt x="1" y="0"/>
                </a:moveTo>
                <a:lnTo>
                  <a:pt x="1" y="6172"/>
                </a:lnTo>
                <a:cubicBezTo>
                  <a:pt x="1" y="6552"/>
                  <a:pt x="380" y="6741"/>
                  <a:pt x="686" y="6741"/>
                </a:cubicBezTo>
                <a:lnTo>
                  <a:pt x="8493" y="6741"/>
                </a:lnTo>
                <a:lnTo>
                  <a:pt x="8493" y="16766"/>
                </a:lnTo>
                <a:cubicBezTo>
                  <a:pt x="8493" y="17131"/>
                  <a:pt x="8872" y="17335"/>
                  <a:pt x="9179" y="17335"/>
                </a:cubicBezTo>
                <a:lnTo>
                  <a:pt x="15045" y="17335"/>
                </a:lnTo>
                <a:lnTo>
                  <a:pt x="15045" y="28658"/>
                </a:lnTo>
                <a:cubicBezTo>
                  <a:pt x="15045" y="29023"/>
                  <a:pt x="15439" y="29227"/>
                  <a:pt x="15730" y="29227"/>
                </a:cubicBezTo>
                <a:lnTo>
                  <a:pt x="21348" y="29227"/>
                </a:lnTo>
                <a:lnTo>
                  <a:pt x="213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0"/>
          <p:cNvSpPr/>
          <p:nvPr/>
        </p:nvSpPr>
        <p:spPr>
          <a:xfrm>
            <a:off x="987850" y="952050"/>
            <a:ext cx="3418500" cy="4197600"/>
          </a:xfrm>
          <a:prstGeom prst="round2SameRect">
            <a:avLst>
              <a:gd name="adj1" fmla="val 50000"/>
              <a:gd name="adj2" fmla="val 0"/>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10"/>
          <p:cNvSpPr/>
          <p:nvPr/>
        </p:nvSpPr>
        <p:spPr>
          <a:xfrm>
            <a:off x="730519" y="3722492"/>
            <a:ext cx="515892" cy="537402"/>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09"/>
        <p:cNvGrpSpPr/>
        <p:nvPr/>
      </p:nvGrpSpPr>
      <p:grpSpPr>
        <a:xfrm>
          <a:off x="0" y="0"/>
          <a:ext cx="0" cy="0"/>
          <a:chOff x="0" y="0"/>
          <a:chExt cx="0" cy="0"/>
        </a:xfrm>
      </p:grpSpPr>
      <p:sp>
        <p:nvSpPr>
          <p:cNvPr id="310" name="Google Shape;310;p11"/>
          <p:cNvSpPr txBox="1">
            <a:spLocks noGrp="1"/>
          </p:cNvSpPr>
          <p:nvPr>
            <p:ph type="title" hasCustomPrompt="1"/>
          </p:nvPr>
        </p:nvSpPr>
        <p:spPr>
          <a:xfrm>
            <a:off x="1294875" y="568525"/>
            <a:ext cx="3122100" cy="2565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1"/>
              </a:buClr>
              <a:buSzPts val="9600"/>
              <a:buNone/>
              <a:defRPr sz="12000">
                <a:solidFill>
                  <a:schemeClr val="dk1"/>
                </a:solidFill>
              </a:defRPr>
            </a:lvl1pPr>
            <a:lvl2pPr lvl="1" algn="ctr">
              <a:spcBef>
                <a:spcPts val="0"/>
              </a:spcBef>
              <a:spcAft>
                <a:spcPts val="0"/>
              </a:spcAft>
              <a:buClr>
                <a:schemeClr val="dk1"/>
              </a:buClr>
              <a:buSzPts val="9600"/>
              <a:buNone/>
              <a:defRPr sz="9600">
                <a:solidFill>
                  <a:schemeClr val="dk1"/>
                </a:solidFill>
              </a:defRPr>
            </a:lvl2pPr>
            <a:lvl3pPr lvl="2" algn="ctr">
              <a:spcBef>
                <a:spcPts val="0"/>
              </a:spcBef>
              <a:spcAft>
                <a:spcPts val="0"/>
              </a:spcAft>
              <a:buClr>
                <a:schemeClr val="dk1"/>
              </a:buClr>
              <a:buSzPts val="9600"/>
              <a:buNone/>
              <a:defRPr sz="9600">
                <a:solidFill>
                  <a:schemeClr val="dk1"/>
                </a:solidFill>
              </a:defRPr>
            </a:lvl3pPr>
            <a:lvl4pPr lvl="3" algn="ctr">
              <a:spcBef>
                <a:spcPts val="0"/>
              </a:spcBef>
              <a:spcAft>
                <a:spcPts val="0"/>
              </a:spcAft>
              <a:buClr>
                <a:schemeClr val="dk1"/>
              </a:buClr>
              <a:buSzPts val="9600"/>
              <a:buNone/>
              <a:defRPr sz="9600">
                <a:solidFill>
                  <a:schemeClr val="dk1"/>
                </a:solidFill>
              </a:defRPr>
            </a:lvl4pPr>
            <a:lvl5pPr lvl="4" algn="ctr">
              <a:spcBef>
                <a:spcPts val="0"/>
              </a:spcBef>
              <a:spcAft>
                <a:spcPts val="0"/>
              </a:spcAft>
              <a:buClr>
                <a:schemeClr val="dk1"/>
              </a:buClr>
              <a:buSzPts val="9600"/>
              <a:buNone/>
              <a:defRPr sz="9600">
                <a:solidFill>
                  <a:schemeClr val="dk1"/>
                </a:solidFill>
              </a:defRPr>
            </a:lvl5pPr>
            <a:lvl6pPr lvl="5" algn="ctr">
              <a:spcBef>
                <a:spcPts val="0"/>
              </a:spcBef>
              <a:spcAft>
                <a:spcPts val="0"/>
              </a:spcAft>
              <a:buClr>
                <a:schemeClr val="dk1"/>
              </a:buClr>
              <a:buSzPts val="9600"/>
              <a:buNone/>
              <a:defRPr sz="9600">
                <a:solidFill>
                  <a:schemeClr val="dk1"/>
                </a:solidFill>
              </a:defRPr>
            </a:lvl6pPr>
            <a:lvl7pPr lvl="6" algn="ctr">
              <a:spcBef>
                <a:spcPts val="0"/>
              </a:spcBef>
              <a:spcAft>
                <a:spcPts val="0"/>
              </a:spcAft>
              <a:buClr>
                <a:schemeClr val="dk1"/>
              </a:buClr>
              <a:buSzPts val="9600"/>
              <a:buNone/>
              <a:defRPr sz="9600">
                <a:solidFill>
                  <a:schemeClr val="dk1"/>
                </a:solidFill>
              </a:defRPr>
            </a:lvl7pPr>
            <a:lvl8pPr lvl="7" algn="ctr">
              <a:spcBef>
                <a:spcPts val="0"/>
              </a:spcBef>
              <a:spcAft>
                <a:spcPts val="0"/>
              </a:spcAft>
              <a:buClr>
                <a:schemeClr val="dk1"/>
              </a:buClr>
              <a:buSzPts val="9600"/>
              <a:buNone/>
              <a:defRPr sz="9600">
                <a:solidFill>
                  <a:schemeClr val="dk1"/>
                </a:solidFill>
              </a:defRPr>
            </a:lvl8pPr>
            <a:lvl9pPr lvl="8" algn="ctr">
              <a:spcBef>
                <a:spcPts val="0"/>
              </a:spcBef>
              <a:spcAft>
                <a:spcPts val="0"/>
              </a:spcAft>
              <a:buClr>
                <a:schemeClr val="dk1"/>
              </a:buClr>
              <a:buSzPts val="9600"/>
              <a:buNone/>
              <a:defRPr sz="9600">
                <a:solidFill>
                  <a:schemeClr val="dk1"/>
                </a:solidFill>
              </a:defRPr>
            </a:lvl9pPr>
          </a:lstStyle>
          <a:p>
            <a:r>
              <a:t>xx%</a:t>
            </a:r>
          </a:p>
        </p:txBody>
      </p:sp>
      <p:sp>
        <p:nvSpPr>
          <p:cNvPr id="311" name="Google Shape;311;p11"/>
          <p:cNvSpPr txBox="1">
            <a:spLocks noGrp="1"/>
          </p:cNvSpPr>
          <p:nvPr>
            <p:ph type="subTitle" idx="1"/>
          </p:nvPr>
        </p:nvSpPr>
        <p:spPr>
          <a:xfrm>
            <a:off x="1603550" y="3401325"/>
            <a:ext cx="2970000" cy="887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500"/>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
        <p:nvSpPr>
          <p:cNvPr id="312" name="Google Shape;312;p11"/>
          <p:cNvSpPr/>
          <p:nvPr/>
        </p:nvSpPr>
        <p:spPr>
          <a:xfrm rot="5400000">
            <a:off x="817179" y="-453875"/>
            <a:ext cx="2565000" cy="4609800"/>
          </a:xfrm>
          <a:prstGeom prst="round2SameRect">
            <a:avLst>
              <a:gd name="adj1" fmla="val 49501"/>
              <a:gd name="adj2" fmla="val 0"/>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11"/>
          <p:cNvSpPr/>
          <p:nvPr/>
        </p:nvSpPr>
        <p:spPr>
          <a:xfrm>
            <a:off x="8277818" y="9"/>
            <a:ext cx="887211" cy="1214643"/>
          </a:xfrm>
          <a:custGeom>
            <a:avLst/>
            <a:gdLst/>
            <a:ahLst/>
            <a:cxnLst/>
            <a:rect l="l" t="t" r="r" b="b"/>
            <a:pathLst>
              <a:path w="21349" h="29228" extrusionOk="0">
                <a:moveTo>
                  <a:pt x="1" y="0"/>
                </a:moveTo>
                <a:lnTo>
                  <a:pt x="1" y="6172"/>
                </a:lnTo>
                <a:cubicBezTo>
                  <a:pt x="1" y="6552"/>
                  <a:pt x="380" y="6741"/>
                  <a:pt x="686" y="6741"/>
                </a:cubicBezTo>
                <a:lnTo>
                  <a:pt x="8493" y="6741"/>
                </a:lnTo>
                <a:lnTo>
                  <a:pt x="8493" y="16766"/>
                </a:lnTo>
                <a:cubicBezTo>
                  <a:pt x="8493" y="17131"/>
                  <a:pt x="8872" y="17335"/>
                  <a:pt x="9179" y="17335"/>
                </a:cubicBezTo>
                <a:lnTo>
                  <a:pt x="15045" y="17335"/>
                </a:lnTo>
                <a:lnTo>
                  <a:pt x="15045" y="28658"/>
                </a:lnTo>
                <a:cubicBezTo>
                  <a:pt x="15045" y="29023"/>
                  <a:pt x="15439" y="29227"/>
                  <a:pt x="15730" y="29227"/>
                </a:cubicBezTo>
                <a:lnTo>
                  <a:pt x="21348" y="29227"/>
                </a:lnTo>
                <a:lnTo>
                  <a:pt x="213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4" name="Google Shape;314;p11"/>
          <p:cNvGrpSpPr/>
          <p:nvPr/>
        </p:nvGrpSpPr>
        <p:grpSpPr>
          <a:xfrm>
            <a:off x="339863" y="3533963"/>
            <a:ext cx="760267" cy="1640086"/>
            <a:chOff x="339863" y="3533963"/>
            <a:chExt cx="760267" cy="1640086"/>
          </a:xfrm>
        </p:grpSpPr>
        <p:sp>
          <p:nvSpPr>
            <p:cNvPr id="315" name="Google Shape;315;p11"/>
            <p:cNvSpPr/>
            <p:nvPr/>
          </p:nvSpPr>
          <p:spPr>
            <a:xfrm>
              <a:off x="339863" y="3533963"/>
              <a:ext cx="760267" cy="1640086"/>
            </a:xfrm>
            <a:custGeom>
              <a:avLst/>
              <a:gdLst/>
              <a:ahLst/>
              <a:cxnLst/>
              <a:rect l="l" t="t" r="r" b="b"/>
              <a:pathLst>
                <a:path w="25609" h="55245" extrusionOk="0">
                  <a:moveTo>
                    <a:pt x="12812" y="1"/>
                  </a:moveTo>
                  <a:cubicBezTo>
                    <a:pt x="5750" y="1"/>
                    <a:pt x="1" y="5750"/>
                    <a:pt x="1" y="12812"/>
                  </a:cubicBezTo>
                  <a:lnTo>
                    <a:pt x="1" y="55245"/>
                  </a:lnTo>
                  <a:lnTo>
                    <a:pt x="1416" y="55245"/>
                  </a:lnTo>
                  <a:lnTo>
                    <a:pt x="1416" y="12812"/>
                  </a:lnTo>
                  <a:cubicBezTo>
                    <a:pt x="1416" y="6523"/>
                    <a:pt x="6523" y="1416"/>
                    <a:pt x="12812" y="1416"/>
                  </a:cubicBezTo>
                  <a:cubicBezTo>
                    <a:pt x="19101" y="1416"/>
                    <a:pt x="24208" y="6523"/>
                    <a:pt x="24208" y="12812"/>
                  </a:cubicBezTo>
                  <a:lnTo>
                    <a:pt x="24208" y="55245"/>
                  </a:lnTo>
                  <a:lnTo>
                    <a:pt x="25609" y="55245"/>
                  </a:lnTo>
                  <a:lnTo>
                    <a:pt x="25609" y="12812"/>
                  </a:lnTo>
                  <a:cubicBezTo>
                    <a:pt x="25609" y="5750"/>
                    <a:pt x="19874" y="1"/>
                    <a:pt x="128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11"/>
            <p:cNvSpPr/>
            <p:nvPr/>
          </p:nvSpPr>
          <p:spPr>
            <a:xfrm>
              <a:off x="431270" y="3628398"/>
              <a:ext cx="577897" cy="1545650"/>
            </a:xfrm>
            <a:custGeom>
              <a:avLst/>
              <a:gdLst/>
              <a:ahLst/>
              <a:cxnLst/>
              <a:rect l="l" t="t" r="r" b="b"/>
              <a:pathLst>
                <a:path w="19466" h="52064" extrusionOk="0">
                  <a:moveTo>
                    <a:pt x="9733" y="1"/>
                  </a:moveTo>
                  <a:cubicBezTo>
                    <a:pt x="4363" y="1"/>
                    <a:pt x="1" y="4364"/>
                    <a:pt x="1" y="9734"/>
                  </a:cubicBezTo>
                  <a:lnTo>
                    <a:pt x="1" y="52064"/>
                  </a:lnTo>
                  <a:lnTo>
                    <a:pt x="1401" y="52064"/>
                  </a:lnTo>
                  <a:lnTo>
                    <a:pt x="1401" y="9734"/>
                  </a:lnTo>
                  <a:cubicBezTo>
                    <a:pt x="1401" y="5137"/>
                    <a:pt x="5137" y="1416"/>
                    <a:pt x="9733" y="1416"/>
                  </a:cubicBezTo>
                  <a:cubicBezTo>
                    <a:pt x="14329" y="1416"/>
                    <a:pt x="18050" y="5137"/>
                    <a:pt x="18050" y="9734"/>
                  </a:cubicBezTo>
                  <a:lnTo>
                    <a:pt x="18050" y="52064"/>
                  </a:lnTo>
                  <a:lnTo>
                    <a:pt x="19466" y="52064"/>
                  </a:lnTo>
                  <a:lnTo>
                    <a:pt x="19466" y="9734"/>
                  </a:lnTo>
                  <a:cubicBezTo>
                    <a:pt x="19466" y="4364"/>
                    <a:pt x="15103" y="1"/>
                    <a:pt x="97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1"/>
            <p:cNvSpPr/>
            <p:nvPr/>
          </p:nvSpPr>
          <p:spPr>
            <a:xfrm>
              <a:off x="525259" y="3722833"/>
              <a:ext cx="389470" cy="1451214"/>
            </a:xfrm>
            <a:custGeom>
              <a:avLst/>
              <a:gdLst/>
              <a:ahLst/>
              <a:cxnLst/>
              <a:rect l="l" t="t" r="r" b="b"/>
              <a:pathLst>
                <a:path w="13119" h="48883" extrusionOk="0">
                  <a:moveTo>
                    <a:pt x="6567" y="1"/>
                  </a:moveTo>
                  <a:cubicBezTo>
                    <a:pt x="2948" y="1"/>
                    <a:pt x="1" y="2934"/>
                    <a:pt x="1" y="6553"/>
                  </a:cubicBezTo>
                  <a:lnTo>
                    <a:pt x="1" y="48883"/>
                  </a:lnTo>
                  <a:lnTo>
                    <a:pt x="1416" y="48883"/>
                  </a:lnTo>
                  <a:lnTo>
                    <a:pt x="1416" y="6553"/>
                  </a:lnTo>
                  <a:cubicBezTo>
                    <a:pt x="1416" y="3707"/>
                    <a:pt x="3722" y="1402"/>
                    <a:pt x="6567" y="1402"/>
                  </a:cubicBezTo>
                  <a:cubicBezTo>
                    <a:pt x="9412" y="1402"/>
                    <a:pt x="11718" y="3707"/>
                    <a:pt x="11718" y="6553"/>
                  </a:cubicBezTo>
                  <a:lnTo>
                    <a:pt x="11718" y="48883"/>
                  </a:lnTo>
                  <a:lnTo>
                    <a:pt x="13119" y="48883"/>
                  </a:lnTo>
                  <a:lnTo>
                    <a:pt x="13119" y="6553"/>
                  </a:lnTo>
                  <a:cubicBezTo>
                    <a:pt x="13119" y="2934"/>
                    <a:pt x="10186" y="1"/>
                    <a:pt x="6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1"/>
            <p:cNvSpPr/>
            <p:nvPr/>
          </p:nvSpPr>
          <p:spPr>
            <a:xfrm>
              <a:off x="619695" y="3816853"/>
              <a:ext cx="201044" cy="1357194"/>
            </a:xfrm>
            <a:custGeom>
              <a:avLst/>
              <a:gdLst/>
              <a:ahLst/>
              <a:cxnLst/>
              <a:rect l="l" t="t" r="r" b="b"/>
              <a:pathLst>
                <a:path w="6772" h="45716" extrusionOk="0">
                  <a:moveTo>
                    <a:pt x="3386" y="0"/>
                  </a:moveTo>
                  <a:cubicBezTo>
                    <a:pt x="1518" y="0"/>
                    <a:pt x="1" y="1518"/>
                    <a:pt x="1" y="3386"/>
                  </a:cubicBezTo>
                  <a:lnTo>
                    <a:pt x="1" y="45716"/>
                  </a:lnTo>
                  <a:lnTo>
                    <a:pt x="1416" y="45716"/>
                  </a:lnTo>
                  <a:lnTo>
                    <a:pt x="1416" y="3386"/>
                  </a:lnTo>
                  <a:cubicBezTo>
                    <a:pt x="1416" y="2291"/>
                    <a:pt x="2292" y="1416"/>
                    <a:pt x="3386" y="1416"/>
                  </a:cubicBezTo>
                  <a:cubicBezTo>
                    <a:pt x="4480" y="1416"/>
                    <a:pt x="5356" y="2291"/>
                    <a:pt x="5356" y="3386"/>
                  </a:cubicBezTo>
                  <a:lnTo>
                    <a:pt x="5356" y="45716"/>
                  </a:lnTo>
                  <a:lnTo>
                    <a:pt x="6771" y="45716"/>
                  </a:lnTo>
                  <a:lnTo>
                    <a:pt x="6771" y="3386"/>
                  </a:lnTo>
                  <a:cubicBezTo>
                    <a:pt x="6771" y="1518"/>
                    <a:pt x="5254" y="0"/>
                    <a:pt x="33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9" name="Google Shape;319;p11"/>
          <p:cNvSpPr/>
          <p:nvPr/>
        </p:nvSpPr>
        <p:spPr>
          <a:xfrm>
            <a:off x="720004" y="1796717"/>
            <a:ext cx="537402" cy="537402"/>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320"/>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321"/>
        <p:cNvGrpSpPr/>
        <p:nvPr/>
      </p:nvGrpSpPr>
      <p:grpSpPr>
        <a:xfrm>
          <a:off x="0" y="0"/>
          <a:ext cx="0" cy="0"/>
          <a:chOff x="0" y="0"/>
          <a:chExt cx="0" cy="0"/>
        </a:xfrm>
      </p:grpSpPr>
      <p:sp>
        <p:nvSpPr>
          <p:cNvPr id="322" name="Google Shape;322;p13"/>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3000"/>
              <a:buNone/>
              <a:defRPr>
                <a:solidFill>
                  <a:schemeClr val="dk1"/>
                </a:solidFill>
              </a:defRPr>
            </a:lvl1pPr>
            <a:lvl2pPr lvl="1" rtl="0">
              <a:spcBef>
                <a:spcPts val="0"/>
              </a:spcBef>
              <a:spcAft>
                <a:spcPts val="0"/>
              </a:spcAft>
              <a:buClr>
                <a:schemeClr val="dk1"/>
              </a:buClr>
              <a:buSzPts val="3500"/>
              <a:buNone/>
              <a:defRPr>
                <a:solidFill>
                  <a:schemeClr val="dk1"/>
                </a:solidFill>
              </a:defRPr>
            </a:lvl2pPr>
            <a:lvl3pPr lvl="2" rtl="0">
              <a:spcBef>
                <a:spcPts val="0"/>
              </a:spcBef>
              <a:spcAft>
                <a:spcPts val="0"/>
              </a:spcAft>
              <a:buClr>
                <a:schemeClr val="dk1"/>
              </a:buClr>
              <a:buSzPts val="3500"/>
              <a:buNone/>
              <a:defRPr>
                <a:solidFill>
                  <a:schemeClr val="dk1"/>
                </a:solidFill>
              </a:defRPr>
            </a:lvl3pPr>
            <a:lvl4pPr lvl="3" rtl="0">
              <a:spcBef>
                <a:spcPts val="0"/>
              </a:spcBef>
              <a:spcAft>
                <a:spcPts val="0"/>
              </a:spcAft>
              <a:buClr>
                <a:schemeClr val="dk1"/>
              </a:buClr>
              <a:buSzPts val="3500"/>
              <a:buNone/>
              <a:defRPr>
                <a:solidFill>
                  <a:schemeClr val="dk1"/>
                </a:solidFill>
              </a:defRPr>
            </a:lvl4pPr>
            <a:lvl5pPr lvl="4" rtl="0">
              <a:spcBef>
                <a:spcPts val="0"/>
              </a:spcBef>
              <a:spcAft>
                <a:spcPts val="0"/>
              </a:spcAft>
              <a:buClr>
                <a:schemeClr val="dk1"/>
              </a:buClr>
              <a:buSzPts val="3500"/>
              <a:buNone/>
              <a:defRPr>
                <a:solidFill>
                  <a:schemeClr val="dk1"/>
                </a:solidFill>
              </a:defRPr>
            </a:lvl5pPr>
            <a:lvl6pPr lvl="5" rtl="0">
              <a:spcBef>
                <a:spcPts val="0"/>
              </a:spcBef>
              <a:spcAft>
                <a:spcPts val="0"/>
              </a:spcAft>
              <a:buClr>
                <a:schemeClr val="dk1"/>
              </a:buClr>
              <a:buSzPts val="3500"/>
              <a:buNone/>
              <a:defRPr>
                <a:solidFill>
                  <a:schemeClr val="dk1"/>
                </a:solidFill>
              </a:defRPr>
            </a:lvl6pPr>
            <a:lvl7pPr lvl="6" rtl="0">
              <a:spcBef>
                <a:spcPts val="0"/>
              </a:spcBef>
              <a:spcAft>
                <a:spcPts val="0"/>
              </a:spcAft>
              <a:buClr>
                <a:schemeClr val="dk1"/>
              </a:buClr>
              <a:buSzPts val="3500"/>
              <a:buNone/>
              <a:defRPr>
                <a:solidFill>
                  <a:schemeClr val="dk1"/>
                </a:solidFill>
              </a:defRPr>
            </a:lvl7pPr>
            <a:lvl8pPr lvl="7" rtl="0">
              <a:spcBef>
                <a:spcPts val="0"/>
              </a:spcBef>
              <a:spcAft>
                <a:spcPts val="0"/>
              </a:spcAft>
              <a:buClr>
                <a:schemeClr val="dk1"/>
              </a:buClr>
              <a:buSzPts val="3500"/>
              <a:buNone/>
              <a:defRPr>
                <a:solidFill>
                  <a:schemeClr val="dk1"/>
                </a:solidFill>
              </a:defRPr>
            </a:lvl8pPr>
            <a:lvl9pPr lvl="8" rtl="0">
              <a:spcBef>
                <a:spcPts val="0"/>
              </a:spcBef>
              <a:spcAft>
                <a:spcPts val="0"/>
              </a:spcAft>
              <a:buClr>
                <a:schemeClr val="dk1"/>
              </a:buClr>
              <a:buSzPts val="3500"/>
              <a:buNone/>
              <a:defRPr>
                <a:solidFill>
                  <a:schemeClr val="dk1"/>
                </a:solidFill>
              </a:defRPr>
            </a:lvl9pPr>
          </a:lstStyle>
          <a:p>
            <a:endParaRPr/>
          </a:p>
        </p:txBody>
      </p:sp>
      <p:sp>
        <p:nvSpPr>
          <p:cNvPr id="323" name="Google Shape;323;p13"/>
          <p:cNvSpPr txBox="1">
            <a:spLocks noGrp="1"/>
          </p:cNvSpPr>
          <p:nvPr>
            <p:ph type="title" idx="2"/>
          </p:nvPr>
        </p:nvSpPr>
        <p:spPr>
          <a:xfrm>
            <a:off x="2406450" y="1621550"/>
            <a:ext cx="1933800" cy="527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600"/>
              <a:buNone/>
              <a:defRPr sz="2000">
                <a:solidFill>
                  <a:schemeClr val="accent5"/>
                </a:solidFill>
              </a:defRPr>
            </a:lvl1pPr>
            <a:lvl2pPr lvl="1" algn="ctr" rtl="0">
              <a:spcBef>
                <a:spcPts val="0"/>
              </a:spcBef>
              <a:spcAft>
                <a:spcPts val="0"/>
              </a:spcAft>
              <a:buClr>
                <a:schemeClr val="dk1"/>
              </a:buClr>
              <a:buSzPts val="1600"/>
              <a:buNone/>
              <a:defRPr sz="1600">
                <a:solidFill>
                  <a:schemeClr val="dk1"/>
                </a:solidFill>
              </a:defRPr>
            </a:lvl2pPr>
            <a:lvl3pPr lvl="2" algn="ctr" rtl="0">
              <a:spcBef>
                <a:spcPts val="0"/>
              </a:spcBef>
              <a:spcAft>
                <a:spcPts val="0"/>
              </a:spcAft>
              <a:buClr>
                <a:schemeClr val="dk1"/>
              </a:buClr>
              <a:buSzPts val="1600"/>
              <a:buNone/>
              <a:defRPr sz="1600">
                <a:solidFill>
                  <a:schemeClr val="dk1"/>
                </a:solidFill>
              </a:defRPr>
            </a:lvl3pPr>
            <a:lvl4pPr lvl="3" algn="ctr" rtl="0">
              <a:spcBef>
                <a:spcPts val="0"/>
              </a:spcBef>
              <a:spcAft>
                <a:spcPts val="0"/>
              </a:spcAft>
              <a:buClr>
                <a:schemeClr val="dk1"/>
              </a:buClr>
              <a:buSzPts val="1600"/>
              <a:buNone/>
              <a:defRPr sz="1600">
                <a:solidFill>
                  <a:schemeClr val="dk1"/>
                </a:solidFill>
              </a:defRPr>
            </a:lvl4pPr>
            <a:lvl5pPr lvl="4" algn="ctr" rtl="0">
              <a:spcBef>
                <a:spcPts val="0"/>
              </a:spcBef>
              <a:spcAft>
                <a:spcPts val="0"/>
              </a:spcAft>
              <a:buClr>
                <a:schemeClr val="dk1"/>
              </a:buClr>
              <a:buSzPts val="1600"/>
              <a:buNone/>
              <a:defRPr sz="1600">
                <a:solidFill>
                  <a:schemeClr val="dk1"/>
                </a:solidFill>
              </a:defRPr>
            </a:lvl5pPr>
            <a:lvl6pPr lvl="5" algn="ctr" rtl="0">
              <a:spcBef>
                <a:spcPts val="0"/>
              </a:spcBef>
              <a:spcAft>
                <a:spcPts val="0"/>
              </a:spcAft>
              <a:buClr>
                <a:schemeClr val="dk1"/>
              </a:buClr>
              <a:buSzPts val="1600"/>
              <a:buNone/>
              <a:defRPr sz="1600">
                <a:solidFill>
                  <a:schemeClr val="dk1"/>
                </a:solidFill>
              </a:defRPr>
            </a:lvl6pPr>
            <a:lvl7pPr lvl="6" algn="ctr" rtl="0">
              <a:spcBef>
                <a:spcPts val="0"/>
              </a:spcBef>
              <a:spcAft>
                <a:spcPts val="0"/>
              </a:spcAft>
              <a:buClr>
                <a:schemeClr val="dk1"/>
              </a:buClr>
              <a:buSzPts val="1600"/>
              <a:buNone/>
              <a:defRPr sz="1600">
                <a:solidFill>
                  <a:schemeClr val="dk1"/>
                </a:solidFill>
              </a:defRPr>
            </a:lvl7pPr>
            <a:lvl8pPr lvl="7" algn="ctr" rtl="0">
              <a:spcBef>
                <a:spcPts val="0"/>
              </a:spcBef>
              <a:spcAft>
                <a:spcPts val="0"/>
              </a:spcAft>
              <a:buClr>
                <a:schemeClr val="dk1"/>
              </a:buClr>
              <a:buSzPts val="1600"/>
              <a:buNone/>
              <a:defRPr sz="1600">
                <a:solidFill>
                  <a:schemeClr val="dk1"/>
                </a:solidFill>
              </a:defRPr>
            </a:lvl8pPr>
            <a:lvl9pPr lvl="8" algn="ctr" rtl="0">
              <a:spcBef>
                <a:spcPts val="0"/>
              </a:spcBef>
              <a:spcAft>
                <a:spcPts val="0"/>
              </a:spcAft>
              <a:buClr>
                <a:schemeClr val="dk1"/>
              </a:buClr>
              <a:buSzPts val="1600"/>
              <a:buNone/>
              <a:defRPr sz="1600">
                <a:solidFill>
                  <a:schemeClr val="dk1"/>
                </a:solidFill>
              </a:defRPr>
            </a:lvl9pPr>
          </a:lstStyle>
          <a:p>
            <a:endParaRPr/>
          </a:p>
        </p:txBody>
      </p:sp>
      <p:sp>
        <p:nvSpPr>
          <p:cNvPr id="324" name="Google Shape;324;p13"/>
          <p:cNvSpPr txBox="1">
            <a:spLocks noGrp="1"/>
          </p:cNvSpPr>
          <p:nvPr>
            <p:ph type="subTitle" idx="1"/>
          </p:nvPr>
        </p:nvSpPr>
        <p:spPr>
          <a:xfrm>
            <a:off x="2406462" y="2287750"/>
            <a:ext cx="22356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sp>
        <p:nvSpPr>
          <p:cNvPr id="325" name="Google Shape;325;p13"/>
          <p:cNvSpPr txBox="1">
            <a:spLocks noGrp="1"/>
          </p:cNvSpPr>
          <p:nvPr>
            <p:ph type="title" idx="3"/>
          </p:nvPr>
        </p:nvSpPr>
        <p:spPr>
          <a:xfrm>
            <a:off x="6130229" y="1621550"/>
            <a:ext cx="1933800" cy="527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600"/>
              <a:buNone/>
              <a:defRPr sz="2000">
                <a:solidFill>
                  <a:schemeClr val="accent5"/>
                </a:solidFill>
              </a:defRPr>
            </a:lvl1pPr>
            <a:lvl2pPr lvl="1" algn="ctr" rtl="0">
              <a:spcBef>
                <a:spcPts val="0"/>
              </a:spcBef>
              <a:spcAft>
                <a:spcPts val="0"/>
              </a:spcAft>
              <a:buClr>
                <a:schemeClr val="dk1"/>
              </a:buClr>
              <a:buSzPts val="1600"/>
              <a:buNone/>
              <a:defRPr sz="1600">
                <a:solidFill>
                  <a:schemeClr val="dk1"/>
                </a:solidFill>
              </a:defRPr>
            </a:lvl2pPr>
            <a:lvl3pPr lvl="2" algn="ctr" rtl="0">
              <a:spcBef>
                <a:spcPts val="0"/>
              </a:spcBef>
              <a:spcAft>
                <a:spcPts val="0"/>
              </a:spcAft>
              <a:buClr>
                <a:schemeClr val="dk1"/>
              </a:buClr>
              <a:buSzPts val="1600"/>
              <a:buNone/>
              <a:defRPr sz="1600">
                <a:solidFill>
                  <a:schemeClr val="dk1"/>
                </a:solidFill>
              </a:defRPr>
            </a:lvl3pPr>
            <a:lvl4pPr lvl="3" algn="ctr" rtl="0">
              <a:spcBef>
                <a:spcPts val="0"/>
              </a:spcBef>
              <a:spcAft>
                <a:spcPts val="0"/>
              </a:spcAft>
              <a:buClr>
                <a:schemeClr val="dk1"/>
              </a:buClr>
              <a:buSzPts val="1600"/>
              <a:buNone/>
              <a:defRPr sz="1600">
                <a:solidFill>
                  <a:schemeClr val="dk1"/>
                </a:solidFill>
              </a:defRPr>
            </a:lvl4pPr>
            <a:lvl5pPr lvl="4" algn="ctr" rtl="0">
              <a:spcBef>
                <a:spcPts val="0"/>
              </a:spcBef>
              <a:spcAft>
                <a:spcPts val="0"/>
              </a:spcAft>
              <a:buClr>
                <a:schemeClr val="dk1"/>
              </a:buClr>
              <a:buSzPts val="1600"/>
              <a:buNone/>
              <a:defRPr sz="1600">
                <a:solidFill>
                  <a:schemeClr val="dk1"/>
                </a:solidFill>
              </a:defRPr>
            </a:lvl5pPr>
            <a:lvl6pPr lvl="5" algn="ctr" rtl="0">
              <a:spcBef>
                <a:spcPts val="0"/>
              </a:spcBef>
              <a:spcAft>
                <a:spcPts val="0"/>
              </a:spcAft>
              <a:buClr>
                <a:schemeClr val="dk1"/>
              </a:buClr>
              <a:buSzPts val="1600"/>
              <a:buNone/>
              <a:defRPr sz="1600">
                <a:solidFill>
                  <a:schemeClr val="dk1"/>
                </a:solidFill>
              </a:defRPr>
            </a:lvl6pPr>
            <a:lvl7pPr lvl="6" algn="ctr" rtl="0">
              <a:spcBef>
                <a:spcPts val="0"/>
              </a:spcBef>
              <a:spcAft>
                <a:spcPts val="0"/>
              </a:spcAft>
              <a:buClr>
                <a:schemeClr val="dk1"/>
              </a:buClr>
              <a:buSzPts val="1600"/>
              <a:buNone/>
              <a:defRPr sz="1600">
                <a:solidFill>
                  <a:schemeClr val="dk1"/>
                </a:solidFill>
              </a:defRPr>
            </a:lvl7pPr>
            <a:lvl8pPr lvl="7" algn="ctr" rtl="0">
              <a:spcBef>
                <a:spcPts val="0"/>
              </a:spcBef>
              <a:spcAft>
                <a:spcPts val="0"/>
              </a:spcAft>
              <a:buClr>
                <a:schemeClr val="dk1"/>
              </a:buClr>
              <a:buSzPts val="1600"/>
              <a:buNone/>
              <a:defRPr sz="1600">
                <a:solidFill>
                  <a:schemeClr val="dk1"/>
                </a:solidFill>
              </a:defRPr>
            </a:lvl8pPr>
            <a:lvl9pPr lvl="8" algn="ctr" rtl="0">
              <a:spcBef>
                <a:spcPts val="0"/>
              </a:spcBef>
              <a:spcAft>
                <a:spcPts val="0"/>
              </a:spcAft>
              <a:buClr>
                <a:schemeClr val="dk1"/>
              </a:buClr>
              <a:buSzPts val="1600"/>
              <a:buNone/>
              <a:defRPr sz="1600">
                <a:solidFill>
                  <a:schemeClr val="dk1"/>
                </a:solidFill>
              </a:defRPr>
            </a:lvl9pPr>
          </a:lstStyle>
          <a:p>
            <a:endParaRPr/>
          </a:p>
        </p:txBody>
      </p:sp>
      <p:sp>
        <p:nvSpPr>
          <p:cNvPr id="326" name="Google Shape;326;p13"/>
          <p:cNvSpPr txBox="1">
            <a:spLocks noGrp="1"/>
          </p:cNvSpPr>
          <p:nvPr>
            <p:ph type="subTitle" idx="4"/>
          </p:nvPr>
        </p:nvSpPr>
        <p:spPr>
          <a:xfrm>
            <a:off x="6130227" y="2287750"/>
            <a:ext cx="22347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sp>
        <p:nvSpPr>
          <p:cNvPr id="327" name="Google Shape;327;p13"/>
          <p:cNvSpPr txBox="1">
            <a:spLocks noGrp="1"/>
          </p:cNvSpPr>
          <p:nvPr>
            <p:ph type="title" idx="5"/>
          </p:nvPr>
        </p:nvSpPr>
        <p:spPr>
          <a:xfrm>
            <a:off x="2406453" y="3125275"/>
            <a:ext cx="1933800" cy="527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600"/>
              <a:buNone/>
              <a:defRPr sz="2000">
                <a:solidFill>
                  <a:schemeClr val="dk1"/>
                </a:solidFill>
              </a:defRPr>
            </a:lvl1pPr>
            <a:lvl2pPr lvl="1" algn="ctr" rtl="0">
              <a:spcBef>
                <a:spcPts val="0"/>
              </a:spcBef>
              <a:spcAft>
                <a:spcPts val="0"/>
              </a:spcAft>
              <a:buClr>
                <a:schemeClr val="dk1"/>
              </a:buClr>
              <a:buSzPts val="1600"/>
              <a:buNone/>
              <a:defRPr sz="1600">
                <a:solidFill>
                  <a:schemeClr val="dk1"/>
                </a:solidFill>
              </a:defRPr>
            </a:lvl2pPr>
            <a:lvl3pPr lvl="2" algn="ctr" rtl="0">
              <a:spcBef>
                <a:spcPts val="0"/>
              </a:spcBef>
              <a:spcAft>
                <a:spcPts val="0"/>
              </a:spcAft>
              <a:buClr>
                <a:schemeClr val="dk1"/>
              </a:buClr>
              <a:buSzPts val="1600"/>
              <a:buNone/>
              <a:defRPr sz="1600">
                <a:solidFill>
                  <a:schemeClr val="dk1"/>
                </a:solidFill>
              </a:defRPr>
            </a:lvl3pPr>
            <a:lvl4pPr lvl="3" algn="ctr" rtl="0">
              <a:spcBef>
                <a:spcPts val="0"/>
              </a:spcBef>
              <a:spcAft>
                <a:spcPts val="0"/>
              </a:spcAft>
              <a:buClr>
                <a:schemeClr val="dk1"/>
              </a:buClr>
              <a:buSzPts val="1600"/>
              <a:buNone/>
              <a:defRPr sz="1600">
                <a:solidFill>
                  <a:schemeClr val="dk1"/>
                </a:solidFill>
              </a:defRPr>
            </a:lvl4pPr>
            <a:lvl5pPr lvl="4" algn="ctr" rtl="0">
              <a:spcBef>
                <a:spcPts val="0"/>
              </a:spcBef>
              <a:spcAft>
                <a:spcPts val="0"/>
              </a:spcAft>
              <a:buClr>
                <a:schemeClr val="dk1"/>
              </a:buClr>
              <a:buSzPts val="1600"/>
              <a:buNone/>
              <a:defRPr sz="1600">
                <a:solidFill>
                  <a:schemeClr val="dk1"/>
                </a:solidFill>
              </a:defRPr>
            </a:lvl5pPr>
            <a:lvl6pPr lvl="5" algn="ctr" rtl="0">
              <a:spcBef>
                <a:spcPts val="0"/>
              </a:spcBef>
              <a:spcAft>
                <a:spcPts val="0"/>
              </a:spcAft>
              <a:buClr>
                <a:schemeClr val="dk1"/>
              </a:buClr>
              <a:buSzPts val="1600"/>
              <a:buNone/>
              <a:defRPr sz="1600">
                <a:solidFill>
                  <a:schemeClr val="dk1"/>
                </a:solidFill>
              </a:defRPr>
            </a:lvl6pPr>
            <a:lvl7pPr lvl="6" algn="ctr" rtl="0">
              <a:spcBef>
                <a:spcPts val="0"/>
              </a:spcBef>
              <a:spcAft>
                <a:spcPts val="0"/>
              </a:spcAft>
              <a:buClr>
                <a:schemeClr val="dk1"/>
              </a:buClr>
              <a:buSzPts val="1600"/>
              <a:buNone/>
              <a:defRPr sz="1600">
                <a:solidFill>
                  <a:schemeClr val="dk1"/>
                </a:solidFill>
              </a:defRPr>
            </a:lvl7pPr>
            <a:lvl8pPr lvl="7" algn="ctr" rtl="0">
              <a:spcBef>
                <a:spcPts val="0"/>
              </a:spcBef>
              <a:spcAft>
                <a:spcPts val="0"/>
              </a:spcAft>
              <a:buClr>
                <a:schemeClr val="dk1"/>
              </a:buClr>
              <a:buSzPts val="1600"/>
              <a:buNone/>
              <a:defRPr sz="1600">
                <a:solidFill>
                  <a:schemeClr val="dk1"/>
                </a:solidFill>
              </a:defRPr>
            </a:lvl8pPr>
            <a:lvl9pPr lvl="8" algn="ctr" rtl="0">
              <a:spcBef>
                <a:spcPts val="0"/>
              </a:spcBef>
              <a:spcAft>
                <a:spcPts val="0"/>
              </a:spcAft>
              <a:buClr>
                <a:schemeClr val="dk1"/>
              </a:buClr>
              <a:buSzPts val="1600"/>
              <a:buNone/>
              <a:defRPr sz="1600">
                <a:solidFill>
                  <a:schemeClr val="dk1"/>
                </a:solidFill>
              </a:defRPr>
            </a:lvl9pPr>
          </a:lstStyle>
          <a:p>
            <a:endParaRPr/>
          </a:p>
        </p:txBody>
      </p:sp>
      <p:sp>
        <p:nvSpPr>
          <p:cNvPr id="328" name="Google Shape;328;p13"/>
          <p:cNvSpPr txBox="1">
            <a:spLocks noGrp="1"/>
          </p:cNvSpPr>
          <p:nvPr>
            <p:ph type="subTitle" idx="6"/>
          </p:nvPr>
        </p:nvSpPr>
        <p:spPr>
          <a:xfrm>
            <a:off x="2406462" y="3753364"/>
            <a:ext cx="22356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sp>
        <p:nvSpPr>
          <p:cNvPr id="329" name="Google Shape;329;p13"/>
          <p:cNvSpPr txBox="1">
            <a:spLocks noGrp="1"/>
          </p:cNvSpPr>
          <p:nvPr>
            <p:ph type="title" idx="7"/>
          </p:nvPr>
        </p:nvSpPr>
        <p:spPr>
          <a:xfrm>
            <a:off x="6130229" y="3125272"/>
            <a:ext cx="1933800" cy="527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600"/>
              <a:buNone/>
              <a:defRPr sz="2000">
                <a:solidFill>
                  <a:schemeClr val="accent5"/>
                </a:solidFill>
              </a:defRPr>
            </a:lvl1pPr>
            <a:lvl2pPr lvl="1" algn="ctr" rtl="0">
              <a:spcBef>
                <a:spcPts val="0"/>
              </a:spcBef>
              <a:spcAft>
                <a:spcPts val="0"/>
              </a:spcAft>
              <a:buClr>
                <a:schemeClr val="dk1"/>
              </a:buClr>
              <a:buSzPts val="1600"/>
              <a:buNone/>
              <a:defRPr sz="1600">
                <a:solidFill>
                  <a:schemeClr val="dk1"/>
                </a:solidFill>
              </a:defRPr>
            </a:lvl2pPr>
            <a:lvl3pPr lvl="2" algn="ctr" rtl="0">
              <a:spcBef>
                <a:spcPts val="0"/>
              </a:spcBef>
              <a:spcAft>
                <a:spcPts val="0"/>
              </a:spcAft>
              <a:buClr>
                <a:schemeClr val="dk1"/>
              </a:buClr>
              <a:buSzPts val="1600"/>
              <a:buNone/>
              <a:defRPr sz="1600">
                <a:solidFill>
                  <a:schemeClr val="dk1"/>
                </a:solidFill>
              </a:defRPr>
            </a:lvl3pPr>
            <a:lvl4pPr lvl="3" algn="ctr" rtl="0">
              <a:spcBef>
                <a:spcPts val="0"/>
              </a:spcBef>
              <a:spcAft>
                <a:spcPts val="0"/>
              </a:spcAft>
              <a:buClr>
                <a:schemeClr val="dk1"/>
              </a:buClr>
              <a:buSzPts val="1600"/>
              <a:buNone/>
              <a:defRPr sz="1600">
                <a:solidFill>
                  <a:schemeClr val="dk1"/>
                </a:solidFill>
              </a:defRPr>
            </a:lvl4pPr>
            <a:lvl5pPr lvl="4" algn="ctr" rtl="0">
              <a:spcBef>
                <a:spcPts val="0"/>
              </a:spcBef>
              <a:spcAft>
                <a:spcPts val="0"/>
              </a:spcAft>
              <a:buClr>
                <a:schemeClr val="dk1"/>
              </a:buClr>
              <a:buSzPts val="1600"/>
              <a:buNone/>
              <a:defRPr sz="1600">
                <a:solidFill>
                  <a:schemeClr val="dk1"/>
                </a:solidFill>
              </a:defRPr>
            </a:lvl5pPr>
            <a:lvl6pPr lvl="5" algn="ctr" rtl="0">
              <a:spcBef>
                <a:spcPts val="0"/>
              </a:spcBef>
              <a:spcAft>
                <a:spcPts val="0"/>
              </a:spcAft>
              <a:buClr>
                <a:schemeClr val="dk1"/>
              </a:buClr>
              <a:buSzPts val="1600"/>
              <a:buNone/>
              <a:defRPr sz="1600">
                <a:solidFill>
                  <a:schemeClr val="dk1"/>
                </a:solidFill>
              </a:defRPr>
            </a:lvl6pPr>
            <a:lvl7pPr lvl="6" algn="ctr" rtl="0">
              <a:spcBef>
                <a:spcPts val="0"/>
              </a:spcBef>
              <a:spcAft>
                <a:spcPts val="0"/>
              </a:spcAft>
              <a:buClr>
                <a:schemeClr val="dk1"/>
              </a:buClr>
              <a:buSzPts val="1600"/>
              <a:buNone/>
              <a:defRPr sz="1600">
                <a:solidFill>
                  <a:schemeClr val="dk1"/>
                </a:solidFill>
              </a:defRPr>
            </a:lvl7pPr>
            <a:lvl8pPr lvl="7" algn="ctr" rtl="0">
              <a:spcBef>
                <a:spcPts val="0"/>
              </a:spcBef>
              <a:spcAft>
                <a:spcPts val="0"/>
              </a:spcAft>
              <a:buClr>
                <a:schemeClr val="dk1"/>
              </a:buClr>
              <a:buSzPts val="1600"/>
              <a:buNone/>
              <a:defRPr sz="1600">
                <a:solidFill>
                  <a:schemeClr val="dk1"/>
                </a:solidFill>
              </a:defRPr>
            </a:lvl8pPr>
            <a:lvl9pPr lvl="8" algn="ctr" rtl="0">
              <a:spcBef>
                <a:spcPts val="0"/>
              </a:spcBef>
              <a:spcAft>
                <a:spcPts val="0"/>
              </a:spcAft>
              <a:buClr>
                <a:schemeClr val="dk1"/>
              </a:buClr>
              <a:buSzPts val="1600"/>
              <a:buNone/>
              <a:defRPr sz="1600">
                <a:solidFill>
                  <a:schemeClr val="dk1"/>
                </a:solidFill>
              </a:defRPr>
            </a:lvl9pPr>
          </a:lstStyle>
          <a:p>
            <a:endParaRPr/>
          </a:p>
        </p:txBody>
      </p:sp>
      <p:sp>
        <p:nvSpPr>
          <p:cNvPr id="330" name="Google Shape;330;p13"/>
          <p:cNvSpPr txBox="1">
            <a:spLocks noGrp="1"/>
          </p:cNvSpPr>
          <p:nvPr>
            <p:ph type="subTitle" idx="8"/>
          </p:nvPr>
        </p:nvSpPr>
        <p:spPr>
          <a:xfrm>
            <a:off x="6130215" y="3753365"/>
            <a:ext cx="22356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sp>
        <p:nvSpPr>
          <p:cNvPr id="331" name="Google Shape;331;p13"/>
          <p:cNvSpPr txBox="1">
            <a:spLocks noGrp="1"/>
          </p:cNvSpPr>
          <p:nvPr>
            <p:ph type="title" idx="9" hasCustomPrompt="1"/>
          </p:nvPr>
        </p:nvSpPr>
        <p:spPr>
          <a:xfrm>
            <a:off x="1174053" y="1621550"/>
            <a:ext cx="1080000" cy="1090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5500">
                <a:solidFill>
                  <a:schemeClr val="dk1"/>
                </a:solidFill>
              </a:defRPr>
            </a:lvl1pPr>
            <a:lvl2pPr lvl="1" rtl="0">
              <a:spcBef>
                <a:spcPts val="0"/>
              </a:spcBef>
              <a:spcAft>
                <a:spcPts val="0"/>
              </a:spcAft>
              <a:buClr>
                <a:schemeClr val="dk1"/>
              </a:buClr>
              <a:buSzPts val="3000"/>
              <a:buNone/>
              <a:defRPr sz="3000">
                <a:solidFill>
                  <a:schemeClr val="dk1"/>
                </a:solidFill>
              </a:defRPr>
            </a:lvl2pPr>
            <a:lvl3pPr lvl="2" rtl="0">
              <a:spcBef>
                <a:spcPts val="0"/>
              </a:spcBef>
              <a:spcAft>
                <a:spcPts val="0"/>
              </a:spcAft>
              <a:buClr>
                <a:schemeClr val="dk1"/>
              </a:buClr>
              <a:buSzPts val="3000"/>
              <a:buNone/>
              <a:defRPr sz="3000">
                <a:solidFill>
                  <a:schemeClr val="dk1"/>
                </a:solidFill>
              </a:defRPr>
            </a:lvl3pPr>
            <a:lvl4pPr lvl="3" rtl="0">
              <a:spcBef>
                <a:spcPts val="0"/>
              </a:spcBef>
              <a:spcAft>
                <a:spcPts val="0"/>
              </a:spcAft>
              <a:buClr>
                <a:schemeClr val="dk1"/>
              </a:buClr>
              <a:buSzPts val="3000"/>
              <a:buNone/>
              <a:defRPr sz="3000">
                <a:solidFill>
                  <a:schemeClr val="dk1"/>
                </a:solidFill>
              </a:defRPr>
            </a:lvl4pPr>
            <a:lvl5pPr lvl="4" rtl="0">
              <a:spcBef>
                <a:spcPts val="0"/>
              </a:spcBef>
              <a:spcAft>
                <a:spcPts val="0"/>
              </a:spcAft>
              <a:buClr>
                <a:schemeClr val="dk1"/>
              </a:buClr>
              <a:buSzPts val="3000"/>
              <a:buNone/>
              <a:defRPr sz="3000">
                <a:solidFill>
                  <a:schemeClr val="dk1"/>
                </a:solidFill>
              </a:defRPr>
            </a:lvl5pPr>
            <a:lvl6pPr lvl="5" rtl="0">
              <a:spcBef>
                <a:spcPts val="0"/>
              </a:spcBef>
              <a:spcAft>
                <a:spcPts val="0"/>
              </a:spcAft>
              <a:buClr>
                <a:schemeClr val="dk1"/>
              </a:buClr>
              <a:buSzPts val="3000"/>
              <a:buNone/>
              <a:defRPr sz="3000">
                <a:solidFill>
                  <a:schemeClr val="dk1"/>
                </a:solidFill>
              </a:defRPr>
            </a:lvl6pPr>
            <a:lvl7pPr lvl="6" rtl="0">
              <a:spcBef>
                <a:spcPts val="0"/>
              </a:spcBef>
              <a:spcAft>
                <a:spcPts val="0"/>
              </a:spcAft>
              <a:buClr>
                <a:schemeClr val="dk1"/>
              </a:buClr>
              <a:buSzPts val="3000"/>
              <a:buNone/>
              <a:defRPr sz="3000">
                <a:solidFill>
                  <a:schemeClr val="dk1"/>
                </a:solidFill>
              </a:defRPr>
            </a:lvl7pPr>
            <a:lvl8pPr lvl="7" rtl="0">
              <a:spcBef>
                <a:spcPts val="0"/>
              </a:spcBef>
              <a:spcAft>
                <a:spcPts val="0"/>
              </a:spcAft>
              <a:buClr>
                <a:schemeClr val="dk1"/>
              </a:buClr>
              <a:buSzPts val="3000"/>
              <a:buNone/>
              <a:defRPr sz="3000">
                <a:solidFill>
                  <a:schemeClr val="dk1"/>
                </a:solidFill>
              </a:defRPr>
            </a:lvl8pPr>
            <a:lvl9pPr lvl="8" rtl="0">
              <a:spcBef>
                <a:spcPts val="0"/>
              </a:spcBef>
              <a:spcAft>
                <a:spcPts val="0"/>
              </a:spcAft>
              <a:buClr>
                <a:schemeClr val="dk1"/>
              </a:buClr>
              <a:buSzPts val="3000"/>
              <a:buNone/>
              <a:defRPr sz="3000">
                <a:solidFill>
                  <a:schemeClr val="dk1"/>
                </a:solidFill>
              </a:defRPr>
            </a:lvl9pPr>
          </a:lstStyle>
          <a:p>
            <a:r>
              <a:t>xx%</a:t>
            </a:r>
          </a:p>
        </p:txBody>
      </p:sp>
      <p:sp>
        <p:nvSpPr>
          <p:cNvPr id="332" name="Google Shape;332;p13"/>
          <p:cNvSpPr txBox="1">
            <a:spLocks noGrp="1"/>
          </p:cNvSpPr>
          <p:nvPr>
            <p:ph type="title" idx="13" hasCustomPrompt="1"/>
          </p:nvPr>
        </p:nvSpPr>
        <p:spPr>
          <a:xfrm>
            <a:off x="1174050" y="3125274"/>
            <a:ext cx="1080000" cy="1092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5500">
                <a:solidFill>
                  <a:schemeClr val="dk1"/>
                </a:solidFill>
              </a:defRPr>
            </a:lvl1pPr>
            <a:lvl2pPr lvl="1" rtl="0">
              <a:spcBef>
                <a:spcPts val="0"/>
              </a:spcBef>
              <a:spcAft>
                <a:spcPts val="0"/>
              </a:spcAft>
              <a:buClr>
                <a:schemeClr val="dk1"/>
              </a:buClr>
              <a:buSzPts val="3000"/>
              <a:buNone/>
              <a:defRPr sz="3000">
                <a:solidFill>
                  <a:schemeClr val="dk1"/>
                </a:solidFill>
              </a:defRPr>
            </a:lvl2pPr>
            <a:lvl3pPr lvl="2" rtl="0">
              <a:spcBef>
                <a:spcPts val="0"/>
              </a:spcBef>
              <a:spcAft>
                <a:spcPts val="0"/>
              </a:spcAft>
              <a:buClr>
                <a:schemeClr val="dk1"/>
              </a:buClr>
              <a:buSzPts val="3000"/>
              <a:buNone/>
              <a:defRPr sz="3000">
                <a:solidFill>
                  <a:schemeClr val="dk1"/>
                </a:solidFill>
              </a:defRPr>
            </a:lvl3pPr>
            <a:lvl4pPr lvl="3" rtl="0">
              <a:spcBef>
                <a:spcPts val="0"/>
              </a:spcBef>
              <a:spcAft>
                <a:spcPts val="0"/>
              </a:spcAft>
              <a:buClr>
                <a:schemeClr val="dk1"/>
              </a:buClr>
              <a:buSzPts val="3000"/>
              <a:buNone/>
              <a:defRPr sz="3000">
                <a:solidFill>
                  <a:schemeClr val="dk1"/>
                </a:solidFill>
              </a:defRPr>
            </a:lvl4pPr>
            <a:lvl5pPr lvl="4" rtl="0">
              <a:spcBef>
                <a:spcPts val="0"/>
              </a:spcBef>
              <a:spcAft>
                <a:spcPts val="0"/>
              </a:spcAft>
              <a:buClr>
                <a:schemeClr val="dk1"/>
              </a:buClr>
              <a:buSzPts val="3000"/>
              <a:buNone/>
              <a:defRPr sz="3000">
                <a:solidFill>
                  <a:schemeClr val="dk1"/>
                </a:solidFill>
              </a:defRPr>
            </a:lvl5pPr>
            <a:lvl6pPr lvl="5" rtl="0">
              <a:spcBef>
                <a:spcPts val="0"/>
              </a:spcBef>
              <a:spcAft>
                <a:spcPts val="0"/>
              </a:spcAft>
              <a:buClr>
                <a:schemeClr val="dk1"/>
              </a:buClr>
              <a:buSzPts val="3000"/>
              <a:buNone/>
              <a:defRPr sz="3000">
                <a:solidFill>
                  <a:schemeClr val="dk1"/>
                </a:solidFill>
              </a:defRPr>
            </a:lvl6pPr>
            <a:lvl7pPr lvl="6" rtl="0">
              <a:spcBef>
                <a:spcPts val="0"/>
              </a:spcBef>
              <a:spcAft>
                <a:spcPts val="0"/>
              </a:spcAft>
              <a:buClr>
                <a:schemeClr val="dk1"/>
              </a:buClr>
              <a:buSzPts val="3000"/>
              <a:buNone/>
              <a:defRPr sz="3000">
                <a:solidFill>
                  <a:schemeClr val="dk1"/>
                </a:solidFill>
              </a:defRPr>
            </a:lvl7pPr>
            <a:lvl8pPr lvl="7" rtl="0">
              <a:spcBef>
                <a:spcPts val="0"/>
              </a:spcBef>
              <a:spcAft>
                <a:spcPts val="0"/>
              </a:spcAft>
              <a:buClr>
                <a:schemeClr val="dk1"/>
              </a:buClr>
              <a:buSzPts val="3000"/>
              <a:buNone/>
              <a:defRPr sz="3000">
                <a:solidFill>
                  <a:schemeClr val="dk1"/>
                </a:solidFill>
              </a:defRPr>
            </a:lvl8pPr>
            <a:lvl9pPr lvl="8" rtl="0">
              <a:spcBef>
                <a:spcPts val="0"/>
              </a:spcBef>
              <a:spcAft>
                <a:spcPts val="0"/>
              </a:spcAft>
              <a:buClr>
                <a:schemeClr val="dk1"/>
              </a:buClr>
              <a:buSzPts val="3000"/>
              <a:buNone/>
              <a:defRPr sz="3000">
                <a:solidFill>
                  <a:schemeClr val="dk1"/>
                </a:solidFill>
              </a:defRPr>
            </a:lvl9pPr>
          </a:lstStyle>
          <a:p>
            <a:r>
              <a:t>xx%</a:t>
            </a:r>
          </a:p>
        </p:txBody>
      </p:sp>
      <p:sp>
        <p:nvSpPr>
          <p:cNvPr id="333" name="Google Shape;333;p13"/>
          <p:cNvSpPr txBox="1">
            <a:spLocks noGrp="1"/>
          </p:cNvSpPr>
          <p:nvPr>
            <p:ph type="title" idx="14" hasCustomPrompt="1"/>
          </p:nvPr>
        </p:nvSpPr>
        <p:spPr>
          <a:xfrm>
            <a:off x="4897837" y="1621550"/>
            <a:ext cx="1080000" cy="1090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5500">
                <a:solidFill>
                  <a:schemeClr val="dk1"/>
                </a:solidFill>
              </a:defRPr>
            </a:lvl1pPr>
            <a:lvl2pPr lvl="1" rtl="0">
              <a:spcBef>
                <a:spcPts val="0"/>
              </a:spcBef>
              <a:spcAft>
                <a:spcPts val="0"/>
              </a:spcAft>
              <a:buClr>
                <a:schemeClr val="dk1"/>
              </a:buClr>
              <a:buSzPts val="3000"/>
              <a:buNone/>
              <a:defRPr sz="3000">
                <a:solidFill>
                  <a:schemeClr val="dk1"/>
                </a:solidFill>
              </a:defRPr>
            </a:lvl2pPr>
            <a:lvl3pPr lvl="2" rtl="0">
              <a:spcBef>
                <a:spcPts val="0"/>
              </a:spcBef>
              <a:spcAft>
                <a:spcPts val="0"/>
              </a:spcAft>
              <a:buClr>
                <a:schemeClr val="dk1"/>
              </a:buClr>
              <a:buSzPts val="3000"/>
              <a:buNone/>
              <a:defRPr sz="3000">
                <a:solidFill>
                  <a:schemeClr val="dk1"/>
                </a:solidFill>
              </a:defRPr>
            </a:lvl3pPr>
            <a:lvl4pPr lvl="3" rtl="0">
              <a:spcBef>
                <a:spcPts val="0"/>
              </a:spcBef>
              <a:spcAft>
                <a:spcPts val="0"/>
              </a:spcAft>
              <a:buClr>
                <a:schemeClr val="dk1"/>
              </a:buClr>
              <a:buSzPts val="3000"/>
              <a:buNone/>
              <a:defRPr sz="3000">
                <a:solidFill>
                  <a:schemeClr val="dk1"/>
                </a:solidFill>
              </a:defRPr>
            </a:lvl4pPr>
            <a:lvl5pPr lvl="4" rtl="0">
              <a:spcBef>
                <a:spcPts val="0"/>
              </a:spcBef>
              <a:spcAft>
                <a:spcPts val="0"/>
              </a:spcAft>
              <a:buClr>
                <a:schemeClr val="dk1"/>
              </a:buClr>
              <a:buSzPts val="3000"/>
              <a:buNone/>
              <a:defRPr sz="3000">
                <a:solidFill>
                  <a:schemeClr val="dk1"/>
                </a:solidFill>
              </a:defRPr>
            </a:lvl5pPr>
            <a:lvl6pPr lvl="5" rtl="0">
              <a:spcBef>
                <a:spcPts val="0"/>
              </a:spcBef>
              <a:spcAft>
                <a:spcPts val="0"/>
              </a:spcAft>
              <a:buClr>
                <a:schemeClr val="dk1"/>
              </a:buClr>
              <a:buSzPts val="3000"/>
              <a:buNone/>
              <a:defRPr sz="3000">
                <a:solidFill>
                  <a:schemeClr val="dk1"/>
                </a:solidFill>
              </a:defRPr>
            </a:lvl6pPr>
            <a:lvl7pPr lvl="6" rtl="0">
              <a:spcBef>
                <a:spcPts val="0"/>
              </a:spcBef>
              <a:spcAft>
                <a:spcPts val="0"/>
              </a:spcAft>
              <a:buClr>
                <a:schemeClr val="dk1"/>
              </a:buClr>
              <a:buSzPts val="3000"/>
              <a:buNone/>
              <a:defRPr sz="3000">
                <a:solidFill>
                  <a:schemeClr val="dk1"/>
                </a:solidFill>
              </a:defRPr>
            </a:lvl7pPr>
            <a:lvl8pPr lvl="7" rtl="0">
              <a:spcBef>
                <a:spcPts val="0"/>
              </a:spcBef>
              <a:spcAft>
                <a:spcPts val="0"/>
              </a:spcAft>
              <a:buClr>
                <a:schemeClr val="dk1"/>
              </a:buClr>
              <a:buSzPts val="3000"/>
              <a:buNone/>
              <a:defRPr sz="3000">
                <a:solidFill>
                  <a:schemeClr val="dk1"/>
                </a:solidFill>
              </a:defRPr>
            </a:lvl8pPr>
            <a:lvl9pPr lvl="8" rtl="0">
              <a:spcBef>
                <a:spcPts val="0"/>
              </a:spcBef>
              <a:spcAft>
                <a:spcPts val="0"/>
              </a:spcAft>
              <a:buClr>
                <a:schemeClr val="dk1"/>
              </a:buClr>
              <a:buSzPts val="3000"/>
              <a:buNone/>
              <a:defRPr sz="3000">
                <a:solidFill>
                  <a:schemeClr val="dk1"/>
                </a:solidFill>
              </a:defRPr>
            </a:lvl9pPr>
          </a:lstStyle>
          <a:p>
            <a:r>
              <a:t>xx%</a:t>
            </a:r>
          </a:p>
        </p:txBody>
      </p:sp>
      <p:sp>
        <p:nvSpPr>
          <p:cNvPr id="334" name="Google Shape;334;p13"/>
          <p:cNvSpPr txBox="1">
            <a:spLocks noGrp="1"/>
          </p:cNvSpPr>
          <p:nvPr>
            <p:ph type="title" idx="15" hasCustomPrompt="1"/>
          </p:nvPr>
        </p:nvSpPr>
        <p:spPr>
          <a:xfrm>
            <a:off x="4897837" y="3125274"/>
            <a:ext cx="1080000" cy="1090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5500">
                <a:solidFill>
                  <a:schemeClr val="dk1"/>
                </a:solidFill>
              </a:defRPr>
            </a:lvl1pPr>
            <a:lvl2pPr lvl="1" rtl="0">
              <a:spcBef>
                <a:spcPts val="0"/>
              </a:spcBef>
              <a:spcAft>
                <a:spcPts val="0"/>
              </a:spcAft>
              <a:buClr>
                <a:schemeClr val="dk1"/>
              </a:buClr>
              <a:buSzPts val="3000"/>
              <a:buNone/>
              <a:defRPr sz="3000">
                <a:solidFill>
                  <a:schemeClr val="dk1"/>
                </a:solidFill>
              </a:defRPr>
            </a:lvl2pPr>
            <a:lvl3pPr lvl="2" rtl="0">
              <a:spcBef>
                <a:spcPts val="0"/>
              </a:spcBef>
              <a:spcAft>
                <a:spcPts val="0"/>
              </a:spcAft>
              <a:buClr>
                <a:schemeClr val="dk1"/>
              </a:buClr>
              <a:buSzPts val="3000"/>
              <a:buNone/>
              <a:defRPr sz="3000">
                <a:solidFill>
                  <a:schemeClr val="dk1"/>
                </a:solidFill>
              </a:defRPr>
            </a:lvl3pPr>
            <a:lvl4pPr lvl="3" rtl="0">
              <a:spcBef>
                <a:spcPts val="0"/>
              </a:spcBef>
              <a:spcAft>
                <a:spcPts val="0"/>
              </a:spcAft>
              <a:buClr>
                <a:schemeClr val="dk1"/>
              </a:buClr>
              <a:buSzPts val="3000"/>
              <a:buNone/>
              <a:defRPr sz="3000">
                <a:solidFill>
                  <a:schemeClr val="dk1"/>
                </a:solidFill>
              </a:defRPr>
            </a:lvl4pPr>
            <a:lvl5pPr lvl="4" rtl="0">
              <a:spcBef>
                <a:spcPts val="0"/>
              </a:spcBef>
              <a:spcAft>
                <a:spcPts val="0"/>
              </a:spcAft>
              <a:buClr>
                <a:schemeClr val="dk1"/>
              </a:buClr>
              <a:buSzPts val="3000"/>
              <a:buNone/>
              <a:defRPr sz="3000">
                <a:solidFill>
                  <a:schemeClr val="dk1"/>
                </a:solidFill>
              </a:defRPr>
            </a:lvl5pPr>
            <a:lvl6pPr lvl="5" rtl="0">
              <a:spcBef>
                <a:spcPts val="0"/>
              </a:spcBef>
              <a:spcAft>
                <a:spcPts val="0"/>
              </a:spcAft>
              <a:buClr>
                <a:schemeClr val="dk1"/>
              </a:buClr>
              <a:buSzPts val="3000"/>
              <a:buNone/>
              <a:defRPr sz="3000">
                <a:solidFill>
                  <a:schemeClr val="dk1"/>
                </a:solidFill>
              </a:defRPr>
            </a:lvl6pPr>
            <a:lvl7pPr lvl="6" rtl="0">
              <a:spcBef>
                <a:spcPts val="0"/>
              </a:spcBef>
              <a:spcAft>
                <a:spcPts val="0"/>
              </a:spcAft>
              <a:buClr>
                <a:schemeClr val="dk1"/>
              </a:buClr>
              <a:buSzPts val="3000"/>
              <a:buNone/>
              <a:defRPr sz="3000">
                <a:solidFill>
                  <a:schemeClr val="dk1"/>
                </a:solidFill>
              </a:defRPr>
            </a:lvl7pPr>
            <a:lvl8pPr lvl="7" rtl="0">
              <a:spcBef>
                <a:spcPts val="0"/>
              </a:spcBef>
              <a:spcAft>
                <a:spcPts val="0"/>
              </a:spcAft>
              <a:buClr>
                <a:schemeClr val="dk1"/>
              </a:buClr>
              <a:buSzPts val="3000"/>
              <a:buNone/>
              <a:defRPr sz="3000">
                <a:solidFill>
                  <a:schemeClr val="dk1"/>
                </a:solidFill>
              </a:defRPr>
            </a:lvl8pPr>
            <a:lvl9pPr lvl="8" rtl="0">
              <a:spcBef>
                <a:spcPts val="0"/>
              </a:spcBef>
              <a:spcAft>
                <a:spcPts val="0"/>
              </a:spcAft>
              <a:buClr>
                <a:schemeClr val="dk1"/>
              </a:buClr>
              <a:buSzPts val="3000"/>
              <a:buNone/>
              <a:defRPr sz="3000">
                <a:solidFill>
                  <a:schemeClr val="dk1"/>
                </a:solidFill>
              </a:defRPr>
            </a:lvl9pPr>
          </a:lstStyle>
          <a:p>
            <a:r>
              <a:t>xx%</a:t>
            </a:r>
          </a:p>
        </p:txBody>
      </p:sp>
      <p:sp>
        <p:nvSpPr>
          <p:cNvPr id="335" name="Google Shape;335;p13"/>
          <p:cNvSpPr/>
          <p:nvPr/>
        </p:nvSpPr>
        <p:spPr>
          <a:xfrm>
            <a:off x="8064003" y="-1"/>
            <a:ext cx="1079993" cy="1526359"/>
          </a:xfrm>
          <a:custGeom>
            <a:avLst/>
            <a:gdLst/>
            <a:ahLst/>
            <a:cxnLst/>
            <a:rect l="l" t="t" r="r" b="b"/>
            <a:pathLst>
              <a:path w="21349" h="29228" extrusionOk="0">
                <a:moveTo>
                  <a:pt x="1" y="0"/>
                </a:moveTo>
                <a:lnTo>
                  <a:pt x="1" y="6172"/>
                </a:lnTo>
                <a:cubicBezTo>
                  <a:pt x="1" y="6552"/>
                  <a:pt x="380" y="6741"/>
                  <a:pt x="686" y="6741"/>
                </a:cubicBezTo>
                <a:lnTo>
                  <a:pt x="8493" y="6741"/>
                </a:lnTo>
                <a:lnTo>
                  <a:pt x="8493" y="16766"/>
                </a:lnTo>
                <a:cubicBezTo>
                  <a:pt x="8493" y="17131"/>
                  <a:pt x="8872" y="17335"/>
                  <a:pt x="9179" y="17335"/>
                </a:cubicBezTo>
                <a:lnTo>
                  <a:pt x="15045" y="17335"/>
                </a:lnTo>
                <a:lnTo>
                  <a:pt x="15045" y="28658"/>
                </a:lnTo>
                <a:cubicBezTo>
                  <a:pt x="15045" y="29023"/>
                  <a:pt x="15439" y="29227"/>
                  <a:pt x="15730" y="29227"/>
                </a:cubicBezTo>
                <a:lnTo>
                  <a:pt x="21348" y="29227"/>
                </a:lnTo>
                <a:lnTo>
                  <a:pt x="213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3"/>
          <p:cNvSpPr/>
          <p:nvPr/>
        </p:nvSpPr>
        <p:spPr>
          <a:xfrm>
            <a:off x="118675" y="3392049"/>
            <a:ext cx="720004" cy="719975"/>
          </a:xfrm>
          <a:custGeom>
            <a:avLst/>
            <a:gdLst/>
            <a:ahLst/>
            <a:cxnLst/>
            <a:rect l="l" t="t" r="r" b="b"/>
            <a:pathLst>
              <a:path w="5911" h="5911" extrusionOk="0">
                <a:moveTo>
                  <a:pt x="2948" y="1"/>
                </a:moveTo>
                <a:cubicBezTo>
                  <a:pt x="2890" y="1"/>
                  <a:pt x="2831" y="59"/>
                  <a:pt x="2831" y="118"/>
                </a:cubicBezTo>
                <a:cubicBezTo>
                  <a:pt x="2831" y="424"/>
                  <a:pt x="2802" y="687"/>
                  <a:pt x="2700" y="964"/>
                </a:cubicBezTo>
                <a:cubicBezTo>
                  <a:pt x="2627" y="1227"/>
                  <a:pt x="2496" y="1475"/>
                  <a:pt x="2335" y="1694"/>
                </a:cubicBezTo>
                <a:cubicBezTo>
                  <a:pt x="2262" y="1810"/>
                  <a:pt x="2175" y="1912"/>
                  <a:pt x="2073" y="2015"/>
                </a:cubicBezTo>
                <a:cubicBezTo>
                  <a:pt x="2029" y="2058"/>
                  <a:pt x="1985" y="2102"/>
                  <a:pt x="1927" y="2146"/>
                </a:cubicBezTo>
                <a:cubicBezTo>
                  <a:pt x="1897" y="2175"/>
                  <a:pt x="1883" y="2190"/>
                  <a:pt x="1854" y="2219"/>
                </a:cubicBezTo>
                <a:cubicBezTo>
                  <a:pt x="1839" y="2233"/>
                  <a:pt x="1824" y="2233"/>
                  <a:pt x="1810" y="2248"/>
                </a:cubicBezTo>
                <a:cubicBezTo>
                  <a:pt x="1795" y="2263"/>
                  <a:pt x="1781" y="2277"/>
                  <a:pt x="1781" y="2277"/>
                </a:cubicBezTo>
                <a:cubicBezTo>
                  <a:pt x="1562" y="2438"/>
                  <a:pt x="1314" y="2584"/>
                  <a:pt x="1066" y="2671"/>
                </a:cubicBezTo>
                <a:cubicBezTo>
                  <a:pt x="759" y="2788"/>
                  <a:pt x="453" y="2846"/>
                  <a:pt x="117" y="2846"/>
                </a:cubicBezTo>
                <a:cubicBezTo>
                  <a:pt x="59" y="2846"/>
                  <a:pt x="1" y="2890"/>
                  <a:pt x="1" y="2963"/>
                </a:cubicBezTo>
                <a:cubicBezTo>
                  <a:pt x="1" y="3021"/>
                  <a:pt x="59" y="3080"/>
                  <a:pt x="117" y="3080"/>
                </a:cubicBezTo>
                <a:cubicBezTo>
                  <a:pt x="409" y="3080"/>
                  <a:pt x="686" y="3109"/>
                  <a:pt x="964" y="3211"/>
                </a:cubicBezTo>
                <a:cubicBezTo>
                  <a:pt x="1226" y="3284"/>
                  <a:pt x="1474" y="3415"/>
                  <a:pt x="1693" y="3576"/>
                </a:cubicBezTo>
                <a:cubicBezTo>
                  <a:pt x="1810" y="3649"/>
                  <a:pt x="1912" y="3736"/>
                  <a:pt x="2014" y="3839"/>
                </a:cubicBezTo>
                <a:cubicBezTo>
                  <a:pt x="2058" y="3882"/>
                  <a:pt x="2102" y="3926"/>
                  <a:pt x="2145" y="3984"/>
                </a:cubicBezTo>
                <a:cubicBezTo>
                  <a:pt x="2175" y="4014"/>
                  <a:pt x="2189" y="4028"/>
                  <a:pt x="2218" y="4057"/>
                </a:cubicBezTo>
                <a:cubicBezTo>
                  <a:pt x="2233" y="4072"/>
                  <a:pt x="2233" y="4087"/>
                  <a:pt x="2248" y="4101"/>
                </a:cubicBezTo>
                <a:cubicBezTo>
                  <a:pt x="2262" y="4116"/>
                  <a:pt x="2277" y="4130"/>
                  <a:pt x="2277" y="4130"/>
                </a:cubicBezTo>
                <a:cubicBezTo>
                  <a:pt x="2437" y="4349"/>
                  <a:pt x="2583" y="4597"/>
                  <a:pt x="2671" y="4845"/>
                </a:cubicBezTo>
                <a:cubicBezTo>
                  <a:pt x="2788" y="5152"/>
                  <a:pt x="2831" y="5458"/>
                  <a:pt x="2831" y="5794"/>
                </a:cubicBezTo>
                <a:cubicBezTo>
                  <a:pt x="2831" y="5838"/>
                  <a:pt x="2860" y="5867"/>
                  <a:pt x="2890" y="5881"/>
                </a:cubicBezTo>
                <a:cubicBezTo>
                  <a:pt x="2904" y="5896"/>
                  <a:pt x="2933" y="5911"/>
                  <a:pt x="2948" y="5911"/>
                </a:cubicBezTo>
                <a:cubicBezTo>
                  <a:pt x="2992" y="5911"/>
                  <a:pt x="3021" y="5896"/>
                  <a:pt x="3036" y="5881"/>
                </a:cubicBezTo>
                <a:cubicBezTo>
                  <a:pt x="3036" y="5867"/>
                  <a:pt x="3036" y="5867"/>
                  <a:pt x="3036" y="5867"/>
                </a:cubicBezTo>
                <a:cubicBezTo>
                  <a:pt x="3065" y="5852"/>
                  <a:pt x="3065" y="5823"/>
                  <a:pt x="3065" y="5794"/>
                </a:cubicBezTo>
                <a:cubicBezTo>
                  <a:pt x="3079" y="5502"/>
                  <a:pt x="3109" y="5225"/>
                  <a:pt x="3211" y="4947"/>
                </a:cubicBezTo>
                <a:cubicBezTo>
                  <a:pt x="3284" y="4685"/>
                  <a:pt x="3415" y="4451"/>
                  <a:pt x="3575" y="4218"/>
                </a:cubicBezTo>
                <a:cubicBezTo>
                  <a:pt x="3648" y="4101"/>
                  <a:pt x="3736" y="4014"/>
                  <a:pt x="3838" y="3911"/>
                </a:cubicBezTo>
                <a:cubicBezTo>
                  <a:pt x="3882" y="3853"/>
                  <a:pt x="3926" y="3809"/>
                  <a:pt x="3984" y="3766"/>
                </a:cubicBezTo>
                <a:cubicBezTo>
                  <a:pt x="3999" y="3736"/>
                  <a:pt x="4028" y="3722"/>
                  <a:pt x="4057" y="3693"/>
                </a:cubicBezTo>
                <a:cubicBezTo>
                  <a:pt x="4072" y="3678"/>
                  <a:pt x="4086" y="3678"/>
                  <a:pt x="4101" y="3663"/>
                </a:cubicBezTo>
                <a:cubicBezTo>
                  <a:pt x="4115" y="3649"/>
                  <a:pt x="4130" y="3634"/>
                  <a:pt x="4130" y="3634"/>
                </a:cubicBezTo>
                <a:cubicBezTo>
                  <a:pt x="4349" y="3474"/>
                  <a:pt x="4597" y="3328"/>
                  <a:pt x="4845" y="3240"/>
                </a:cubicBezTo>
                <a:cubicBezTo>
                  <a:pt x="5151" y="3124"/>
                  <a:pt x="5458" y="3080"/>
                  <a:pt x="5793" y="3080"/>
                </a:cubicBezTo>
                <a:cubicBezTo>
                  <a:pt x="5852" y="3080"/>
                  <a:pt x="5910" y="3021"/>
                  <a:pt x="5910" y="2963"/>
                </a:cubicBezTo>
                <a:cubicBezTo>
                  <a:pt x="5910" y="2890"/>
                  <a:pt x="5852" y="2846"/>
                  <a:pt x="5793" y="2846"/>
                </a:cubicBezTo>
                <a:cubicBezTo>
                  <a:pt x="5502" y="2846"/>
                  <a:pt x="5224" y="2803"/>
                  <a:pt x="4947" y="2700"/>
                </a:cubicBezTo>
                <a:cubicBezTo>
                  <a:pt x="4684" y="2627"/>
                  <a:pt x="4436" y="2496"/>
                  <a:pt x="4217" y="2336"/>
                </a:cubicBezTo>
                <a:cubicBezTo>
                  <a:pt x="4101" y="2263"/>
                  <a:pt x="3999" y="2175"/>
                  <a:pt x="3896" y="2073"/>
                </a:cubicBezTo>
                <a:cubicBezTo>
                  <a:pt x="3853" y="2029"/>
                  <a:pt x="3809" y="1985"/>
                  <a:pt x="3765" y="1927"/>
                </a:cubicBezTo>
                <a:cubicBezTo>
                  <a:pt x="3736" y="1912"/>
                  <a:pt x="3721" y="1883"/>
                  <a:pt x="3692" y="1854"/>
                </a:cubicBezTo>
                <a:cubicBezTo>
                  <a:pt x="3678" y="1839"/>
                  <a:pt x="3678" y="1825"/>
                  <a:pt x="3663" y="1810"/>
                </a:cubicBezTo>
                <a:cubicBezTo>
                  <a:pt x="3648" y="1810"/>
                  <a:pt x="3634" y="1781"/>
                  <a:pt x="3634" y="1781"/>
                </a:cubicBezTo>
                <a:cubicBezTo>
                  <a:pt x="3473" y="1562"/>
                  <a:pt x="3327" y="1314"/>
                  <a:pt x="3240" y="1066"/>
                </a:cubicBezTo>
                <a:cubicBezTo>
                  <a:pt x="3123" y="760"/>
                  <a:pt x="3079" y="453"/>
                  <a:pt x="3065" y="118"/>
                </a:cubicBezTo>
                <a:cubicBezTo>
                  <a:pt x="3065" y="59"/>
                  <a:pt x="3021" y="1"/>
                  <a:pt x="29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357"/>
        <p:cNvGrpSpPr/>
        <p:nvPr/>
      </p:nvGrpSpPr>
      <p:grpSpPr>
        <a:xfrm>
          <a:off x="0" y="0"/>
          <a:ext cx="0" cy="0"/>
          <a:chOff x="0" y="0"/>
          <a:chExt cx="0" cy="0"/>
        </a:xfrm>
      </p:grpSpPr>
      <p:sp>
        <p:nvSpPr>
          <p:cNvPr id="358" name="Google Shape;358;p14"/>
          <p:cNvSpPr/>
          <p:nvPr/>
        </p:nvSpPr>
        <p:spPr>
          <a:xfrm rot="5400000">
            <a:off x="2271450" y="-1349175"/>
            <a:ext cx="3191700" cy="8059500"/>
          </a:xfrm>
          <a:prstGeom prst="round2SameRect">
            <a:avLst>
              <a:gd name="adj1" fmla="val 50000"/>
              <a:gd name="adj2" fmla="val 0"/>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4"/>
          <p:cNvSpPr txBox="1">
            <a:spLocks noGrp="1"/>
          </p:cNvSpPr>
          <p:nvPr>
            <p:ph type="title"/>
          </p:nvPr>
        </p:nvSpPr>
        <p:spPr>
          <a:xfrm>
            <a:off x="2391900" y="3448188"/>
            <a:ext cx="43602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2100">
                <a:solidFill>
                  <a:schemeClr val="dk1"/>
                </a:solidFill>
              </a:defRPr>
            </a:lvl1pPr>
            <a:lvl2pPr lvl="1" algn="ctr" rtl="0">
              <a:spcBef>
                <a:spcPts val="0"/>
              </a:spcBef>
              <a:spcAft>
                <a:spcPts val="0"/>
              </a:spcAft>
              <a:buClr>
                <a:schemeClr val="dk1"/>
              </a:buClr>
              <a:buSzPts val="3000"/>
              <a:buNone/>
              <a:defRPr sz="3000">
                <a:solidFill>
                  <a:schemeClr val="dk1"/>
                </a:solidFill>
              </a:defRPr>
            </a:lvl2pPr>
            <a:lvl3pPr lvl="2" algn="ctr" rtl="0">
              <a:spcBef>
                <a:spcPts val="0"/>
              </a:spcBef>
              <a:spcAft>
                <a:spcPts val="0"/>
              </a:spcAft>
              <a:buClr>
                <a:schemeClr val="dk1"/>
              </a:buClr>
              <a:buSzPts val="3000"/>
              <a:buNone/>
              <a:defRPr sz="3000">
                <a:solidFill>
                  <a:schemeClr val="dk1"/>
                </a:solidFill>
              </a:defRPr>
            </a:lvl3pPr>
            <a:lvl4pPr lvl="3" algn="ctr" rtl="0">
              <a:spcBef>
                <a:spcPts val="0"/>
              </a:spcBef>
              <a:spcAft>
                <a:spcPts val="0"/>
              </a:spcAft>
              <a:buClr>
                <a:schemeClr val="dk1"/>
              </a:buClr>
              <a:buSzPts val="3000"/>
              <a:buNone/>
              <a:defRPr sz="3000">
                <a:solidFill>
                  <a:schemeClr val="dk1"/>
                </a:solidFill>
              </a:defRPr>
            </a:lvl4pPr>
            <a:lvl5pPr lvl="4" algn="ctr" rtl="0">
              <a:spcBef>
                <a:spcPts val="0"/>
              </a:spcBef>
              <a:spcAft>
                <a:spcPts val="0"/>
              </a:spcAft>
              <a:buClr>
                <a:schemeClr val="dk1"/>
              </a:buClr>
              <a:buSzPts val="3000"/>
              <a:buNone/>
              <a:defRPr sz="3000">
                <a:solidFill>
                  <a:schemeClr val="dk1"/>
                </a:solidFill>
              </a:defRPr>
            </a:lvl5pPr>
            <a:lvl6pPr lvl="5" algn="ctr" rtl="0">
              <a:spcBef>
                <a:spcPts val="0"/>
              </a:spcBef>
              <a:spcAft>
                <a:spcPts val="0"/>
              </a:spcAft>
              <a:buClr>
                <a:schemeClr val="dk1"/>
              </a:buClr>
              <a:buSzPts val="3000"/>
              <a:buNone/>
              <a:defRPr sz="3000">
                <a:solidFill>
                  <a:schemeClr val="dk1"/>
                </a:solidFill>
              </a:defRPr>
            </a:lvl6pPr>
            <a:lvl7pPr lvl="6" algn="ctr" rtl="0">
              <a:spcBef>
                <a:spcPts val="0"/>
              </a:spcBef>
              <a:spcAft>
                <a:spcPts val="0"/>
              </a:spcAft>
              <a:buClr>
                <a:schemeClr val="dk1"/>
              </a:buClr>
              <a:buSzPts val="3000"/>
              <a:buNone/>
              <a:defRPr sz="3000">
                <a:solidFill>
                  <a:schemeClr val="dk1"/>
                </a:solidFill>
              </a:defRPr>
            </a:lvl7pPr>
            <a:lvl8pPr lvl="7" algn="ctr" rtl="0">
              <a:spcBef>
                <a:spcPts val="0"/>
              </a:spcBef>
              <a:spcAft>
                <a:spcPts val="0"/>
              </a:spcAft>
              <a:buClr>
                <a:schemeClr val="dk1"/>
              </a:buClr>
              <a:buSzPts val="3000"/>
              <a:buNone/>
              <a:defRPr sz="3000">
                <a:solidFill>
                  <a:schemeClr val="dk1"/>
                </a:solidFill>
              </a:defRPr>
            </a:lvl8pPr>
            <a:lvl9pPr lvl="8" algn="ctr" rtl="0">
              <a:spcBef>
                <a:spcPts val="0"/>
              </a:spcBef>
              <a:spcAft>
                <a:spcPts val="0"/>
              </a:spcAft>
              <a:buClr>
                <a:schemeClr val="dk1"/>
              </a:buClr>
              <a:buSzPts val="3000"/>
              <a:buNone/>
              <a:defRPr sz="3000">
                <a:solidFill>
                  <a:schemeClr val="dk1"/>
                </a:solidFill>
              </a:defRPr>
            </a:lvl9pPr>
          </a:lstStyle>
          <a:p>
            <a:endParaRPr/>
          </a:p>
        </p:txBody>
      </p:sp>
      <p:sp>
        <p:nvSpPr>
          <p:cNvPr id="360" name="Google Shape;360;p14"/>
          <p:cNvSpPr txBox="1">
            <a:spLocks noGrp="1"/>
          </p:cNvSpPr>
          <p:nvPr>
            <p:ph type="subTitle" idx="1"/>
          </p:nvPr>
        </p:nvSpPr>
        <p:spPr>
          <a:xfrm>
            <a:off x="1470000" y="1696813"/>
            <a:ext cx="6204000" cy="1653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3200"/>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grpSp>
        <p:nvGrpSpPr>
          <p:cNvPr id="368" name="Google Shape;368;p14"/>
          <p:cNvGrpSpPr/>
          <p:nvPr/>
        </p:nvGrpSpPr>
        <p:grpSpPr>
          <a:xfrm>
            <a:off x="522678" y="-451278"/>
            <a:ext cx="1070328" cy="2308967"/>
            <a:chOff x="522678" y="-451278"/>
            <a:chExt cx="1070328" cy="2308967"/>
          </a:xfrm>
        </p:grpSpPr>
        <p:sp>
          <p:nvSpPr>
            <p:cNvPr id="369" name="Google Shape;369;p14"/>
            <p:cNvSpPr/>
            <p:nvPr/>
          </p:nvSpPr>
          <p:spPr>
            <a:xfrm rot="10800000">
              <a:off x="522678" y="-451276"/>
              <a:ext cx="1070328" cy="2308965"/>
            </a:xfrm>
            <a:custGeom>
              <a:avLst/>
              <a:gdLst/>
              <a:ahLst/>
              <a:cxnLst/>
              <a:rect l="l" t="t" r="r" b="b"/>
              <a:pathLst>
                <a:path w="25609" h="55245" extrusionOk="0">
                  <a:moveTo>
                    <a:pt x="12812" y="1"/>
                  </a:moveTo>
                  <a:cubicBezTo>
                    <a:pt x="5750" y="1"/>
                    <a:pt x="1" y="5750"/>
                    <a:pt x="1" y="12812"/>
                  </a:cubicBezTo>
                  <a:lnTo>
                    <a:pt x="1" y="55245"/>
                  </a:lnTo>
                  <a:lnTo>
                    <a:pt x="1416" y="55245"/>
                  </a:lnTo>
                  <a:lnTo>
                    <a:pt x="1416" y="12812"/>
                  </a:lnTo>
                  <a:cubicBezTo>
                    <a:pt x="1416" y="6523"/>
                    <a:pt x="6523" y="1416"/>
                    <a:pt x="12812" y="1416"/>
                  </a:cubicBezTo>
                  <a:cubicBezTo>
                    <a:pt x="19101" y="1416"/>
                    <a:pt x="24208" y="6523"/>
                    <a:pt x="24208" y="12812"/>
                  </a:cubicBezTo>
                  <a:lnTo>
                    <a:pt x="24208" y="55245"/>
                  </a:lnTo>
                  <a:lnTo>
                    <a:pt x="25609" y="55245"/>
                  </a:lnTo>
                  <a:lnTo>
                    <a:pt x="25609" y="12812"/>
                  </a:lnTo>
                  <a:cubicBezTo>
                    <a:pt x="25609" y="5750"/>
                    <a:pt x="19874" y="1"/>
                    <a:pt x="128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4"/>
            <p:cNvSpPr/>
            <p:nvPr/>
          </p:nvSpPr>
          <p:spPr>
            <a:xfrm rot="10800000">
              <a:off x="650736" y="-451277"/>
              <a:ext cx="813581" cy="2176015"/>
            </a:xfrm>
            <a:custGeom>
              <a:avLst/>
              <a:gdLst/>
              <a:ahLst/>
              <a:cxnLst/>
              <a:rect l="l" t="t" r="r" b="b"/>
              <a:pathLst>
                <a:path w="19466" h="52064" extrusionOk="0">
                  <a:moveTo>
                    <a:pt x="9733" y="1"/>
                  </a:moveTo>
                  <a:cubicBezTo>
                    <a:pt x="4363" y="1"/>
                    <a:pt x="1" y="4364"/>
                    <a:pt x="1" y="9734"/>
                  </a:cubicBezTo>
                  <a:lnTo>
                    <a:pt x="1" y="52064"/>
                  </a:lnTo>
                  <a:lnTo>
                    <a:pt x="1401" y="52064"/>
                  </a:lnTo>
                  <a:lnTo>
                    <a:pt x="1401" y="9734"/>
                  </a:lnTo>
                  <a:cubicBezTo>
                    <a:pt x="1401" y="5137"/>
                    <a:pt x="5137" y="1416"/>
                    <a:pt x="9733" y="1416"/>
                  </a:cubicBezTo>
                  <a:cubicBezTo>
                    <a:pt x="14329" y="1416"/>
                    <a:pt x="18050" y="5137"/>
                    <a:pt x="18050" y="9734"/>
                  </a:cubicBezTo>
                  <a:lnTo>
                    <a:pt x="18050" y="52064"/>
                  </a:lnTo>
                  <a:lnTo>
                    <a:pt x="19466" y="52064"/>
                  </a:lnTo>
                  <a:lnTo>
                    <a:pt x="19466" y="9734"/>
                  </a:lnTo>
                  <a:cubicBezTo>
                    <a:pt x="19466" y="4364"/>
                    <a:pt x="15103" y="1"/>
                    <a:pt x="97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4"/>
            <p:cNvSpPr/>
            <p:nvPr/>
          </p:nvSpPr>
          <p:spPr>
            <a:xfrm rot="10800000">
              <a:off x="783685" y="-451277"/>
              <a:ext cx="548309" cy="2043065"/>
            </a:xfrm>
            <a:custGeom>
              <a:avLst/>
              <a:gdLst/>
              <a:ahLst/>
              <a:cxnLst/>
              <a:rect l="l" t="t" r="r" b="b"/>
              <a:pathLst>
                <a:path w="13119" h="48883" extrusionOk="0">
                  <a:moveTo>
                    <a:pt x="6567" y="1"/>
                  </a:moveTo>
                  <a:cubicBezTo>
                    <a:pt x="2948" y="1"/>
                    <a:pt x="1" y="2934"/>
                    <a:pt x="1" y="6553"/>
                  </a:cubicBezTo>
                  <a:lnTo>
                    <a:pt x="1" y="48883"/>
                  </a:lnTo>
                  <a:lnTo>
                    <a:pt x="1416" y="48883"/>
                  </a:lnTo>
                  <a:lnTo>
                    <a:pt x="1416" y="6553"/>
                  </a:lnTo>
                  <a:cubicBezTo>
                    <a:pt x="1416" y="3707"/>
                    <a:pt x="3722" y="1402"/>
                    <a:pt x="6567" y="1402"/>
                  </a:cubicBezTo>
                  <a:cubicBezTo>
                    <a:pt x="9412" y="1402"/>
                    <a:pt x="11718" y="3707"/>
                    <a:pt x="11718" y="6553"/>
                  </a:cubicBezTo>
                  <a:lnTo>
                    <a:pt x="11718" y="48883"/>
                  </a:lnTo>
                  <a:lnTo>
                    <a:pt x="13119" y="48883"/>
                  </a:lnTo>
                  <a:lnTo>
                    <a:pt x="13119" y="6553"/>
                  </a:lnTo>
                  <a:cubicBezTo>
                    <a:pt x="13119" y="2934"/>
                    <a:pt x="10186" y="1"/>
                    <a:pt x="6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4"/>
            <p:cNvSpPr/>
            <p:nvPr/>
          </p:nvSpPr>
          <p:spPr>
            <a:xfrm rot="10800000">
              <a:off x="916006" y="-451278"/>
              <a:ext cx="283036" cy="1910700"/>
            </a:xfrm>
            <a:custGeom>
              <a:avLst/>
              <a:gdLst/>
              <a:ahLst/>
              <a:cxnLst/>
              <a:rect l="l" t="t" r="r" b="b"/>
              <a:pathLst>
                <a:path w="6772" h="45716" extrusionOk="0">
                  <a:moveTo>
                    <a:pt x="3386" y="0"/>
                  </a:moveTo>
                  <a:cubicBezTo>
                    <a:pt x="1518" y="0"/>
                    <a:pt x="1" y="1518"/>
                    <a:pt x="1" y="3386"/>
                  </a:cubicBezTo>
                  <a:lnTo>
                    <a:pt x="1" y="45716"/>
                  </a:lnTo>
                  <a:lnTo>
                    <a:pt x="1416" y="45716"/>
                  </a:lnTo>
                  <a:lnTo>
                    <a:pt x="1416" y="3386"/>
                  </a:lnTo>
                  <a:cubicBezTo>
                    <a:pt x="1416" y="2291"/>
                    <a:pt x="2292" y="1416"/>
                    <a:pt x="3386" y="1416"/>
                  </a:cubicBezTo>
                  <a:cubicBezTo>
                    <a:pt x="4480" y="1416"/>
                    <a:pt x="5356" y="2291"/>
                    <a:pt x="5356" y="3386"/>
                  </a:cubicBezTo>
                  <a:lnTo>
                    <a:pt x="5356" y="45716"/>
                  </a:lnTo>
                  <a:lnTo>
                    <a:pt x="6771" y="45716"/>
                  </a:lnTo>
                  <a:lnTo>
                    <a:pt x="6771" y="3386"/>
                  </a:lnTo>
                  <a:cubicBezTo>
                    <a:pt x="6771" y="1518"/>
                    <a:pt x="5254" y="0"/>
                    <a:pt x="33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3" name="Google Shape;373;p14"/>
          <p:cNvSpPr/>
          <p:nvPr/>
        </p:nvSpPr>
        <p:spPr>
          <a:xfrm>
            <a:off x="4339077" y="852389"/>
            <a:ext cx="465847" cy="465827"/>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4"/>
          <p:cNvSpPr/>
          <p:nvPr/>
        </p:nvSpPr>
        <p:spPr>
          <a:xfrm rot="10800000">
            <a:off x="-7" y="3961559"/>
            <a:ext cx="887211" cy="1214643"/>
          </a:xfrm>
          <a:custGeom>
            <a:avLst/>
            <a:gdLst/>
            <a:ahLst/>
            <a:cxnLst/>
            <a:rect l="l" t="t" r="r" b="b"/>
            <a:pathLst>
              <a:path w="21349" h="29228" extrusionOk="0">
                <a:moveTo>
                  <a:pt x="1" y="0"/>
                </a:moveTo>
                <a:lnTo>
                  <a:pt x="1" y="6172"/>
                </a:lnTo>
                <a:cubicBezTo>
                  <a:pt x="1" y="6552"/>
                  <a:pt x="380" y="6741"/>
                  <a:pt x="686" y="6741"/>
                </a:cubicBezTo>
                <a:lnTo>
                  <a:pt x="8493" y="6741"/>
                </a:lnTo>
                <a:lnTo>
                  <a:pt x="8493" y="16766"/>
                </a:lnTo>
                <a:cubicBezTo>
                  <a:pt x="8493" y="17131"/>
                  <a:pt x="8872" y="17335"/>
                  <a:pt x="9179" y="17335"/>
                </a:cubicBezTo>
                <a:lnTo>
                  <a:pt x="15045" y="17335"/>
                </a:lnTo>
                <a:lnTo>
                  <a:pt x="15045" y="28658"/>
                </a:lnTo>
                <a:cubicBezTo>
                  <a:pt x="15045" y="29023"/>
                  <a:pt x="15439" y="29227"/>
                  <a:pt x="15730" y="29227"/>
                </a:cubicBezTo>
                <a:lnTo>
                  <a:pt x="21348" y="29227"/>
                </a:lnTo>
                <a:lnTo>
                  <a:pt x="213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5" name="Google Shape;375;p14"/>
          <p:cNvGrpSpPr/>
          <p:nvPr/>
        </p:nvGrpSpPr>
        <p:grpSpPr>
          <a:xfrm>
            <a:off x="8257670" y="372719"/>
            <a:ext cx="547846" cy="860521"/>
            <a:chOff x="8257670" y="372719"/>
            <a:chExt cx="547846" cy="860521"/>
          </a:xfrm>
        </p:grpSpPr>
        <p:sp>
          <p:nvSpPr>
            <p:cNvPr id="376" name="Google Shape;376;p14"/>
            <p:cNvSpPr/>
            <p:nvPr/>
          </p:nvSpPr>
          <p:spPr>
            <a:xfrm rot="10800000">
              <a:off x="8425440" y="548209"/>
              <a:ext cx="158502" cy="109694"/>
            </a:xfrm>
            <a:custGeom>
              <a:avLst/>
              <a:gdLst/>
              <a:ahLst/>
              <a:cxnLst/>
              <a:rect l="l" t="t" r="r" b="b"/>
              <a:pathLst>
                <a:path w="5459" h="3778" extrusionOk="0">
                  <a:moveTo>
                    <a:pt x="2663" y="1"/>
                  </a:moveTo>
                  <a:cubicBezTo>
                    <a:pt x="2295" y="1"/>
                    <a:pt x="1925" y="59"/>
                    <a:pt x="1562" y="177"/>
                  </a:cubicBezTo>
                  <a:cubicBezTo>
                    <a:pt x="1052" y="337"/>
                    <a:pt x="555" y="673"/>
                    <a:pt x="337" y="1169"/>
                  </a:cubicBezTo>
                  <a:cubicBezTo>
                    <a:pt x="1" y="1913"/>
                    <a:pt x="380" y="2832"/>
                    <a:pt x="1052" y="3299"/>
                  </a:cubicBezTo>
                  <a:cubicBezTo>
                    <a:pt x="1540" y="3639"/>
                    <a:pt x="2136" y="3778"/>
                    <a:pt x="2734" y="3778"/>
                  </a:cubicBezTo>
                  <a:cubicBezTo>
                    <a:pt x="2958" y="3778"/>
                    <a:pt x="3182" y="3758"/>
                    <a:pt x="3401" y="3722"/>
                  </a:cubicBezTo>
                  <a:cubicBezTo>
                    <a:pt x="3897" y="3635"/>
                    <a:pt x="4393" y="3489"/>
                    <a:pt x="4787" y="3183"/>
                  </a:cubicBezTo>
                  <a:cubicBezTo>
                    <a:pt x="5181" y="2862"/>
                    <a:pt x="5458" y="2380"/>
                    <a:pt x="5429" y="1884"/>
                  </a:cubicBezTo>
                  <a:cubicBezTo>
                    <a:pt x="5400" y="1359"/>
                    <a:pt x="5050" y="892"/>
                    <a:pt x="4612" y="600"/>
                  </a:cubicBezTo>
                  <a:cubicBezTo>
                    <a:pt x="4015" y="202"/>
                    <a:pt x="3344" y="1"/>
                    <a:pt x="26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4"/>
            <p:cNvSpPr/>
            <p:nvPr/>
          </p:nvSpPr>
          <p:spPr>
            <a:xfrm rot="10800000">
              <a:off x="8325469" y="372719"/>
              <a:ext cx="158038" cy="109665"/>
            </a:xfrm>
            <a:custGeom>
              <a:avLst/>
              <a:gdLst/>
              <a:ahLst/>
              <a:cxnLst/>
              <a:rect l="l" t="t" r="r" b="b"/>
              <a:pathLst>
                <a:path w="5443" h="3777" extrusionOk="0">
                  <a:moveTo>
                    <a:pt x="2645" y="0"/>
                  </a:moveTo>
                  <a:cubicBezTo>
                    <a:pt x="2284" y="0"/>
                    <a:pt x="1919" y="57"/>
                    <a:pt x="1561" y="173"/>
                  </a:cubicBezTo>
                  <a:cubicBezTo>
                    <a:pt x="1036" y="333"/>
                    <a:pt x="555" y="669"/>
                    <a:pt x="321" y="1165"/>
                  </a:cubicBezTo>
                  <a:cubicBezTo>
                    <a:pt x="0" y="1909"/>
                    <a:pt x="380" y="2843"/>
                    <a:pt x="1036" y="3310"/>
                  </a:cubicBezTo>
                  <a:cubicBezTo>
                    <a:pt x="1517" y="3644"/>
                    <a:pt x="2102" y="3777"/>
                    <a:pt x="2690" y="3777"/>
                  </a:cubicBezTo>
                  <a:cubicBezTo>
                    <a:pt x="2924" y="3777"/>
                    <a:pt x="3158" y="3756"/>
                    <a:pt x="3385" y="3718"/>
                  </a:cubicBezTo>
                  <a:cubicBezTo>
                    <a:pt x="3882" y="3645"/>
                    <a:pt x="4378" y="3485"/>
                    <a:pt x="4772" y="3178"/>
                  </a:cubicBezTo>
                  <a:cubicBezTo>
                    <a:pt x="5166" y="2872"/>
                    <a:pt x="5443" y="2376"/>
                    <a:pt x="5428" y="1880"/>
                  </a:cubicBezTo>
                  <a:cubicBezTo>
                    <a:pt x="5399" y="1355"/>
                    <a:pt x="5034" y="888"/>
                    <a:pt x="4597" y="596"/>
                  </a:cubicBezTo>
                  <a:cubicBezTo>
                    <a:pt x="4004" y="204"/>
                    <a:pt x="3331" y="0"/>
                    <a:pt x="26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4"/>
            <p:cNvSpPr/>
            <p:nvPr/>
          </p:nvSpPr>
          <p:spPr>
            <a:xfrm rot="10800000">
              <a:off x="8279273" y="696841"/>
              <a:ext cx="158473" cy="109781"/>
            </a:xfrm>
            <a:custGeom>
              <a:avLst/>
              <a:gdLst/>
              <a:ahLst/>
              <a:cxnLst/>
              <a:rect l="l" t="t" r="r" b="b"/>
              <a:pathLst>
                <a:path w="5458" h="3781" extrusionOk="0">
                  <a:moveTo>
                    <a:pt x="2662" y="1"/>
                  </a:moveTo>
                  <a:cubicBezTo>
                    <a:pt x="2294" y="1"/>
                    <a:pt x="1924" y="59"/>
                    <a:pt x="1561" y="177"/>
                  </a:cubicBezTo>
                  <a:cubicBezTo>
                    <a:pt x="1051" y="338"/>
                    <a:pt x="555" y="673"/>
                    <a:pt x="336" y="1169"/>
                  </a:cubicBezTo>
                  <a:cubicBezTo>
                    <a:pt x="0" y="1913"/>
                    <a:pt x="379" y="2833"/>
                    <a:pt x="1051" y="3314"/>
                  </a:cubicBezTo>
                  <a:cubicBezTo>
                    <a:pt x="1531" y="3649"/>
                    <a:pt x="2117" y="3781"/>
                    <a:pt x="2705" y="3781"/>
                  </a:cubicBezTo>
                  <a:cubicBezTo>
                    <a:pt x="2938" y="3781"/>
                    <a:pt x="3172" y="3760"/>
                    <a:pt x="3400" y="3723"/>
                  </a:cubicBezTo>
                  <a:cubicBezTo>
                    <a:pt x="3896" y="3650"/>
                    <a:pt x="4392" y="3489"/>
                    <a:pt x="4786" y="3183"/>
                  </a:cubicBezTo>
                  <a:cubicBezTo>
                    <a:pt x="5180" y="2862"/>
                    <a:pt x="5457" y="2380"/>
                    <a:pt x="5428" y="1884"/>
                  </a:cubicBezTo>
                  <a:cubicBezTo>
                    <a:pt x="5399" y="1359"/>
                    <a:pt x="5049" y="892"/>
                    <a:pt x="4611" y="600"/>
                  </a:cubicBezTo>
                  <a:cubicBezTo>
                    <a:pt x="4014" y="202"/>
                    <a:pt x="3343" y="1"/>
                    <a:pt x="26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4"/>
            <p:cNvSpPr/>
            <p:nvPr/>
          </p:nvSpPr>
          <p:spPr>
            <a:xfrm rot="10800000">
              <a:off x="8420795" y="824423"/>
              <a:ext cx="158473" cy="109723"/>
            </a:xfrm>
            <a:custGeom>
              <a:avLst/>
              <a:gdLst/>
              <a:ahLst/>
              <a:cxnLst/>
              <a:rect l="l" t="t" r="r" b="b"/>
              <a:pathLst>
                <a:path w="5458" h="3779" extrusionOk="0">
                  <a:moveTo>
                    <a:pt x="2661" y="1"/>
                  </a:moveTo>
                  <a:cubicBezTo>
                    <a:pt x="2295" y="1"/>
                    <a:pt x="1925" y="59"/>
                    <a:pt x="1562" y="177"/>
                  </a:cubicBezTo>
                  <a:cubicBezTo>
                    <a:pt x="1036" y="337"/>
                    <a:pt x="555" y="673"/>
                    <a:pt x="336" y="1169"/>
                  </a:cubicBezTo>
                  <a:cubicBezTo>
                    <a:pt x="0" y="1913"/>
                    <a:pt x="380" y="2833"/>
                    <a:pt x="1051" y="3300"/>
                  </a:cubicBezTo>
                  <a:cubicBezTo>
                    <a:pt x="1539" y="3639"/>
                    <a:pt x="2135" y="3778"/>
                    <a:pt x="2733" y="3778"/>
                  </a:cubicBezTo>
                  <a:cubicBezTo>
                    <a:pt x="2957" y="3778"/>
                    <a:pt x="3181" y="3759"/>
                    <a:pt x="3400" y="3723"/>
                  </a:cubicBezTo>
                  <a:cubicBezTo>
                    <a:pt x="3896" y="3635"/>
                    <a:pt x="4393" y="3489"/>
                    <a:pt x="4787" y="3183"/>
                  </a:cubicBezTo>
                  <a:cubicBezTo>
                    <a:pt x="5166" y="2862"/>
                    <a:pt x="5458" y="2380"/>
                    <a:pt x="5429" y="1884"/>
                  </a:cubicBezTo>
                  <a:cubicBezTo>
                    <a:pt x="5399" y="1359"/>
                    <a:pt x="5049" y="892"/>
                    <a:pt x="4597" y="600"/>
                  </a:cubicBezTo>
                  <a:cubicBezTo>
                    <a:pt x="4009" y="202"/>
                    <a:pt x="3341" y="1"/>
                    <a:pt x="26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4"/>
            <p:cNvSpPr/>
            <p:nvPr/>
          </p:nvSpPr>
          <p:spPr>
            <a:xfrm rot="10800000">
              <a:off x="8583919" y="698961"/>
              <a:ext cx="158038" cy="109752"/>
            </a:xfrm>
            <a:custGeom>
              <a:avLst/>
              <a:gdLst/>
              <a:ahLst/>
              <a:cxnLst/>
              <a:rect l="l" t="t" r="r" b="b"/>
              <a:pathLst>
                <a:path w="5443" h="3780" extrusionOk="0">
                  <a:moveTo>
                    <a:pt x="2661" y="0"/>
                  </a:moveTo>
                  <a:cubicBezTo>
                    <a:pt x="2295" y="0"/>
                    <a:pt x="1925" y="59"/>
                    <a:pt x="1562" y="176"/>
                  </a:cubicBezTo>
                  <a:cubicBezTo>
                    <a:pt x="1036" y="337"/>
                    <a:pt x="555" y="672"/>
                    <a:pt x="321" y="1168"/>
                  </a:cubicBezTo>
                  <a:cubicBezTo>
                    <a:pt x="0" y="1912"/>
                    <a:pt x="380" y="2846"/>
                    <a:pt x="1051" y="3313"/>
                  </a:cubicBezTo>
                  <a:cubicBezTo>
                    <a:pt x="1521" y="3648"/>
                    <a:pt x="2103" y="3780"/>
                    <a:pt x="2691" y="3780"/>
                  </a:cubicBezTo>
                  <a:cubicBezTo>
                    <a:pt x="2924" y="3780"/>
                    <a:pt x="3158" y="3759"/>
                    <a:pt x="3386" y="3722"/>
                  </a:cubicBezTo>
                  <a:cubicBezTo>
                    <a:pt x="3882" y="3649"/>
                    <a:pt x="4378" y="3488"/>
                    <a:pt x="4772" y="3182"/>
                  </a:cubicBezTo>
                  <a:cubicBezTo>
                    <a:pt x="5166" y="2861"/>
                    <a:pt x="5443" y="2379"/>
                    <a:pt x="5428" y="1883"/>
                  </a:cubicBezTo>
                  <a:cubicBezTo>
                    <a:pt x="5399" y="1358"/>
                    <a:pt x="5034" y="891"/>
                    <a:pt x="4597" y="599"/>
                  </a:cubicBezTo>
                  <a:cubicBezTo>
                    <a:pt x="4009" y="201"/>
                    <a:pt x="3341" y="0"/>
                    <a:pt x="26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4"/>
            <p:cNvSpPr/>
            <p:nvPr/>
          </p:nvSpPr>
          <p:spPr>
            <a:xfrm rot="10800000">
              <a:off x="8643210" y="898347"/>
              <a:ext cx="158067" cy="109636"/>
            </a:xfrm>
            <a:custGeom>
              <a:avLst/>
              <a:gdLst/>
              <a:ahLst/>
              <a:cxnLst/>
              <a:rect l="l" t="t" r="r" b="b"/>
              <a:pathLst>
                <a:path w="5444" h="3776" extrusionOk="0">
                  <a:moveTo>
                    <a:pt x="2641" y="1"/>
                  </a:moveTo>
                  <a:cubicBezTo>
                    <a:pt x="2281" y="1"/>
                    <a:pt x="1918" y="56"/>
                    <a:pt x="1562" y="166"/>
                  </a:cubicBezTo>
                  <a:cubicBezTo>
                    <a:pt x="1037" y="342"/>
                    <a:pt x="555" y="677"/>
                    <a:pt x="322" y="1173"/>
                  </a:cubicBezTo>
                  <a:cubicBezTo>
                    <a:pt x="1" y="1917"/>
                    <a:pt x="380" y="2837"/>
                    <a:pt x="1037" y="3304"/>
                  </a:cubicBezTo>
                  <a:cubicBezTo>
                    <a:pt x="1527" y="3645"/>
                    <a:pt x="2127" y="3776"/>
                    <a:pt x="2728" y="3776"/>
                  </a:cubicBezTo>
                  <a:cubicBezTo>
                    <a:pt x="2949" y="3776"/>
                    <a:pt x="3170" y="3758"/>
                    <a:pt x="3386" y="3727"/>
                  </a:cubicBezTo>
                  <a:cubicBezTo>
                    <a:pt x="3882" y="3639"/>
                    <a:pt x="4378" y="3493"/>
                    <a:pt x="4772" y="3172"/>
                  </a:cubicBezTo>
                  <a:cubicBezTo>
                    <a:pt x="5166" y="2866"/>
                    <a:pt x="5443" y="2384"/>
                    <a:pt x="5414" y="1888"/>
                  </a:cubicBezTo>
                  <a:cubicBezTo>
                    <a:pt x="5399" y="1363"/>
                    <a:pt x="5035" y="896"/>
                    <a:pt x="4597" y="604"/>
                  </a:cubicBezTo>
                  <a:cubicBezTo>
                    <a:pt x="4003" y="202"/>
                    <a:pt x="3328" y="1"/>
                    <a:pt x="26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4"/>
            <p:cNvSpPr/>
            <p:nvPr/>
          </p:nvSpPr>
          <p:spPr>
            <a:xfrm rot="10800000">
              <a:off x="8480957" y="1014663"/>
              <a:ext cx="158473" cy="109810"/>
            </a:xfrm>
            <a:custGeom>
              <a:avLst/>
              <a:gdLst/>
              <a:ahLst/>
              <a:cxnLst/>
              <a:rect l="l" t="t" r="r" b="b"/>
              <a:pathLst>
                <a:path w="5458" h="3782" extrusionOk="0">
                  <a:moveTo>
                    <a:pt x="2641" y="0"/>
                  </a:moveTo>
                  <a:cubicBezTo>
                    <a:pt x="2281" y="0"/>
                    <a:pt x="1918" y="55"/>
                    <a:pt x="1562" y="166"/>
                  </a:cubicBezTo>
                  <a:cubicBezTo>
                    <a:pt x="1051" y="341"/>
                    <a:pt x="555" y="676"/>
                    <a:pt x="336" y="1173"/>
                  </a:cubicBezTo>
                  <a:cubicBezTo>
                    <a:pt x="0" y="1917"/>
                    <a:pt x="380" y="2836"/>
                    <a:pt x="1051" y="3303"/>
                  </a:cubicBezTo>
                  <a:cubicBezTo>
                    <a:pt x="1539" y="3643"/>
                    <a:pt x="2135" y="3781"/>
                    <a:pt x="2733" y="3781"/>
                  </a:cubicBezTo>
                  <a:cubicBezTo>
                    <a:pt x="2957" y="3781"/>
                    <a:pt x="3181" y="3762"/>
                    <a:pt x="3400" y="3726"/>
                  </a:cubicBezTo>
                  <a:cubicBezTo>
                    <a:pt x="3896" y="3639"/>
                    <a:pt x="4393" y="3493"/>
                    <a:pt x="4787" y="3172"/>
                  </a:cubicBezTo>
                  <a:cubicBezTo>
                    <a:pt x="5180" y="2865"/>
                    <a:pt x="5458" y="2384"/>
                    <a:pt x="5429" y="1888"/>
                  </a:cubicBezTo>
                  <a:cubicBezTo>
                    <a:pt x="5399" y="1362"/>
                    <a:pt x="5049" y="895"/>
                    <a:pt x="4611" y="604"/>
                  </a:cubicBezTo>
                  <a:cubicBezTo>
                    <a:pt x="4008" y="201"/>
                    <a:pt x="3329" y="0"/>
                    <a:pt x="26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4"/>
            <p:cNvSpPr/>
            <p:nvPr/>
          </p:nvSpPr>
          <p:spPr>
            <a:xfrm rot="10800000">
              <a:off x="8257670" y="955256"/>
              <a:ext cx="158473" cy="109781"/>
            </a:xfrm>
            <a:custGeom>
              <a:avLst/>
              <a:gdLst/>
              <a:ahLst/>
              <a:cxnLst/>
              <a:rect l="l" t="t" r="r" b="b"/>
              <a:pathLst>
                <a:path w="5458" h="3781" extrusionOk="0">
                  <a:moveTo>
                    <a:pt x="2668" y="0"/>
                  </a:moveTo>
                  <a:cubicBezTo>
                    <a:pt x="2301" y="0"/>
                    <a:pt x="1930" y="59"/>
                    <a:pt x="1562" y="176"/>
                  </a:cubicBezTo>
                  <a:cubicBezTo>
                    <a:pt x="1051" y="337"/>
                    <a:pt x="555" y="672"/>
                    <a:pt x="336" y="1168"/>
                  </a:cubicBezTo>
                  <a:cubicBezTo>
                    <a:pt x="0" y="1913"/>
                    <a:pt x="380" y="2832"/>
                    <a:pt x="1051" y="3313"/>
                  </a:cubicBezTo>
                  <a:cubicBezTo>
                    <a:pt x="1531" y="3648"/>
                    <a:pt x="2117" y="3780"/>
                    <a:pt x="2705" y="3780"/>
                  </a:cubicBezTo>
                  <a:cubicBezTo>
                    <a:pt x="2938" y="3780"/>
                    <a:pt x="3172" y="3759"/>
                    <a:pt x="3400" y="3722"/>
                  </a:cubicBezTo>
                  <a:cubicBezTo>
                    <a:pt x="3896" y="3649"/>
                    <a:pt x="4392" y="3488"/>
                    <a:pt x="4786" y="3182"/>
                  </a:cubicBezTo>
                  <a:cubicBezTo>
                    <a:pt x="5180" y="2861"/>
                    <a:pt x="5457" y="2380"/>
                    <a:pt x="5428" y="1883"/>
                  </a:cubicBezTo>
                  <a:cubicBezTo>
                    <a:pt x="5399" y="1358"/>
                    <a:pt x="5049" y="891"/>
                    <a:pt x="4611" y="599"/>
                  </a:cubicBezTo>
                  <a:cubicBezTo>
                    <a:pt x="4014" y="201"/>
                    <a:pt x="3349" y="0"/>
                    <a:pt x="26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4"/>
            <p:cNvSpPr/>
            <p:nvPr/>
          </p:nvSpPr>
          <p:spPr>
            <a:xfrm rot="10800000">
              <a:off x="8284790" y="1123459"/>
              <a:ext cx="158067" cy="109781"/>
            </a:xfrm>
            <a:custGeom>
              <a:avLst/>
              <a:gdLst/>
              <a:ahLst/>
              <a:cxnLst/>
              <a:rect l="l" t="t" r="r" b="b"/>
              <a:pathLst>
                <a:path w="5444" h="3781" extrusionOk="0">
                  <a:moveTo>
                    <a:pt x="2662" y="0"/>
                  </a:moveTo>
                  <a:cubicBezTo>
                    <a:pt x="2295" y="0"/>
                    <a:pt x="1925" y="59"/>
                    <a:pt x="1562" y="176"/>
                  </a:cubicBezTo>
                  <a:cubicBezTo>
                    <a:pt x="1037" y="337"/>
                    <a:pt x="555" y="672"/>
                    <a:pt x="337" y="1169"/>
                  </a:cubicBezTo>
                  <a:cubicBezTo>
                    <a:pt x="1" y="1913"/>
                    <a:pt x="380" y="2832"/>
                    <a:pt x="1052" y="3314"/>
                  </a:cubicBezTo>
                  <a:cubicBezTo>
                    <a:pt x="1522" y="3648"/>
                    <a:pt x="2104" y="3780"/>
                    <a:pt x="2692" y="3780"/>
                  </a:cubicBezTo>
                  <a:cubicBezTo>
                    <a:pt x="2925" y="3780"/>
                    <a:pt x="3158" y="3759"/>
                    <a:pt x="3386" y="3722"/>
                  </a:cubicBezTo>
                  <a:cubicBezTo>
                    <a:pt x="3882" y="3649"/>
                    <a:pt x="4378" y="3489"/>
                    <a:pt x="4772" y="3182"/>
                  </a:cubicBezTo>
                  <a:cubicBezTo>
                    <a:pt x="5166" y="2861"/>
                    <a:pt x="5444" y="2380"/>
                    <a:pt x="5429" y="1884"/>
                  </a:cubicBezTo>
                  <a:cubicBezTo>
                    <a:pt x="5400" y="1358"/>
                    <a:pt x="5035" y="891"/>
                    <a:pt x="4597" y="599"/>
                  </a:cubicBezTo>
                  <a:cubicBezTo>
                    <a:pt x="4010" y="201"/>
                    <a:pt x="3342" y="0"/>
                    <a:pt x="26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4"/>
            <p:cNvSpPr/>
            <p:nvPr/>
          </p:nvSpPr>
          <p:spPr>
            <a:xfrm rot="10800000">
              <a:off x="8647043" y="509999"/>
              <a:ext cx="158473" cy="109781"/>
            </a:xfrm>
            <a:custGeom>
              <a:avLst/>
              <a:gdLst/>
              <a:ahLst/>
              <a:cxnLst/>
              <a:rect l="l" t="t" r="r" b="b"/>
              <a:pathLst>
                <a:path w="5458" h="3781" extrusionOk="0">
                  <a:moveTo>
                    <a:pt x="2672" y="1"/>
                  </a:moveTo>
                  <a:cubicBezTo>
                    <a:pt x="2303" y="1"/>
                    <a:pt x="1930" y="59"/>
                    <a:pt x="1562" y="177"/>
                  </a:cubicBezTo>
                  <a:cubicBezTo>
                    <a:pt x="1051" y="337"/>
                    <a:pt x="555" y="673"/>
                    <a:pt x="336" y="1169"/>
                  </a:cubicBezTo>
                  <a:cubicBezTo>
                    <a:pt x="1" y="1913"/>
                    <a:pt x="395" y="2847"/>
                    <a:pt x="1051" y="3314"/>
                  </a:cubicBezTo>
                  <a:cubicBezTo>
                    <a:pt x="1532" y="3648"/>
                    <a:pt x="2117" y="3781"/>
                    <a:pt x="2705" y="3781"/>
                  </a:cubicBezTo>
                  <a:cubicBezTo>
                    <a:pt x="2939" y="3781"/>
                    <a:pt x="3173" y="3760"/>
                    <a:pt x="3400" y="3723"/>
                  </a:cubicBezTo>
                  <a:cubicBezTo>
                    <a:pt x="3897" y="3650"/>
                    <a:pt x="4393" y="3489"/>
                    <a:pt x="4787" y="3183"/>
                  </a:cubicBezTo>
                  <a:cubicBezTo>
                    <a:pt x="5181" y="2862"/>
                    <a:pt x="5458" y="2380"/>
                    <a:pt x="5429" y="1884"/>
                  </a:cubicBezTo>
                  <a:cubicBezTo>
                    <a:pt x="5414" y="1359"/>
                    <a:pt x="5049" y="892"/>
                    <a:pt x="4612" y="600"/>
                  </a:cubicBezTo>
                  <a:cubicBezTo>
                    <a:pt x="4024" y="202"/>
                    <a:pt x="3356" y="1"/>
                    <a:pt x="26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1">
  <p:cSld name="CUSTOM_14">
    <p:spTree>
      <p:nvGrpSpPr>
        <p:cNvPr id="1" name="Shape 386"/>
        <p:cNvGrpSpPr/>
        <p:nvPr/>
      </p:nvGrpSpPr>
      <p:grpSpPr>
        <a:xfrm>
          <a:off x="0" y="0"/>
          <a:ext cx="0" cy="0"/>
          <a:chOff x="0" y="0"/>
          <a:chExt cx="0" cy="0"/>
        </a:xfrm>
      </p:grpSpPr>
      <p:sp>
        <p:nvSpPr>
          <p:cNvPr id="387" name="Google Shape;387;p15"/>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dk1"/>
              </a:buClr>
              <a:buSzPts val="3000"/>
              <a:buNone/>
              <a:defRPr>
                <a:solidFill>
                  <a:schemeClr val="dk1"/>
                </a:solidFill>
              </a:defRPr>
            </a:lvl1pPr>
            <a:lvl2pPr lvl="1">
              <a:spcBef>
                <a:spcPts val="0"/>
              </a:spcBef>
              <a:spcAft>
                <a:spcPts val="0"/>
              </a:spcAft>
              <a:buClr>
                <a:schemeClr val="dk1"/>
              </a:buClr>
              <a:buSzPts val="3500"/>
              <a:buNone/>
              <a:defRPr>
                <a:solidFill>
                  <a:schemeClr val="dk1"/>
                </a:solidFill>
                <a:latin typeface="IBM Plex Sans"/>
                <a:ea typeface="IBM Plex Sans"/>
                <a:cs typeface="IBM Plex Sans"/>
                <a:sym typeface="IBM Plex Sans"/>
              </a:defRPr>
            </a:lvl2pPr>
            <a:lvl3pPr lvl="2">
              <a:spcBef>
                <a:spcPts val="0"/>
              </a:spcBef>
              <a:spcAft>
                <a:spcPts val="0"/>
              </a:spcAft>
              <a:buClr>
                <a:schemeClr val="dk1"/>
              </a:buClr>
              <a:buSzPts val="3500"/>
              <a:buNone/>
              <a:defRPr>
                <a:solidFill>
                  <a:schemeClr val="dk1"/>
                </a:solidFill>
                <a:latin typeface="IBM Plex Sans"/>
                <a:ea typeface="IBM Plex Sans"/>
                <a:cs typeface="IBM Plex Sans"/>
                <a:sym typeface="IBM Plex Sans"/>
              </a:defRPr>
            </a:lvl3pPr>
            <a:lvl4pPr lvl="3">
              <a:spcBef>
                <a:spcPts val="0"/>
              </a:spcBef>
              <a:spcAft>
                <a:spcPts val="0"/>
              </a:spcAft>
              <a:buClr>
                <a:schemeClr val="dk1"/>
              </a:buClr>
              <a:buSzPts val="3500"/>
              <a:buNone/>
              <a:defRPr>
                <a:solidFill>
                  <a:schemeClr val="dk1"/>
                </a:solidFill>
                <a:latin typeface="IBM Plex Sans"/>
                <a:ea typeface="IBM Plex Sans"/>
                <a:cs typeface="IBM Plex Sans"/>
                <a:sym typeface="IBM Plex Sans"/>
              </a:defRPr>
            </a:lvl4pPr>
            <a:lvl5pPr lvl="4">
              <a:spcBef>
                <a:spcPts val="0"/>
              </a:spcBef>
              <a:spcAft>
                <a:spcPts val="0"/>
              </a:spcAft>
              <a:buClr>
                <a:schemeClr val="dk1"/>
              </a:buClr>
              <a:buSzPts val="3500"/>
              <a:buNone/>
              <a:defRPr>
                <a:solidFill>
                  <a:schemeClr val="dk1"/>
                </a:solidFill>
                <a:latin typeface="IBM Plex Sans"/>
                <a:ea typeface="IBM Plex Sans"/>
                <a:cs typeface="IBM Plex Sans"/>
                <a:sym typeface="IBM Plex Sans"/>
              </a:defRPr>
            </a:lvl5pPr>
            <a:lvl6pPr lvl="5">
              <a:spcBef>
                <a:spcPts val="0"/>
              </a:spcBef>
              <a:spcAft>
                <a:spcPts val="0"/>
              </a:spcAft>
              <a:buClr>
                <a:schemeClr val="dk1"/>
              </a:buClr>
              <a:buSzPts val="3500"/>
              <a:buNone/>
              <a:defRPr>
                <a:solidFill>
                  <a:schemeClr val="dk1"/>
                </a:solidFill>
                <a:latin typeface="IBM Plex Sans"/>
                <a:ea typeface="IBM Plex Sans"/>
                <a:cs typeface="IBM Plex Sans"/>
                <a:sym typeface="IBM Plex Sans"/>
              </a:defRPr>
            </a:lvl6pPr>
            <a:lvl7pPr lvl="6">
              <a:spcBef>
                <a:spcPts val="0"/>
              </a:spcBef>
              <a:spcAft>
                <a:spcPts val="0"/>
              </a:spcAft>
              <a:buClr>
                <a:schemeClr val="dk1"/>
              </a:buClr>
              <a:buSzPts val="3500"/>
              <a:buNone/>
              <a:defRPr>
                <a:solidFill>
                  <a:schemeClr val="dk1"/>
                </a:solidFill>
                <a:latin typeface="IBM Plex Sans"/>
                <a:ea typeface="IBM Plex Sans"/>
                <a:cs typeface="IBM Plex Sans"/>
                <a:sym typeface="IBM Plex Sans"/>
              </a:defRPr>
            </a:lvl7pPr>
            <a:lvl8pPr lvl="7">
              <a:spcBef>
                <a:spcPts val="0"/>
              </a:spcBef>
              <a:spcAft>
                <a:spcPts val="0"/>
              </a:spcAft>
              <a:buClr>
                <a:schemeClr val="dk1"/>
              </a:buClr>
              <a:buSzPts val="3500"/>
              <a:buNone/>
              <a:defRPr>
                <a:solidFill>
                  <a:schemeClr val="dk1"/>
                </a:solidFill>
                <a:latin typeface="IBM Plex Sans"/>
                <a:ea typeface="IBM Plex Sans"/>
                <a:cs typeface="IBM Plex Sans"/>
                <a:sym typeface="IBM Plex Sans"/>
              </a:defRPr>
            </a:lvl8pPr>
            <a:lvl9pPr lvl="8">
              <a:spcBef>
                <a:spcPts val="0"/>
              </a:spcBef>
              <a:spcAft>
                <a:spcPts val="0"/>
              </a:spcAft>
              <a:buClr>
                <a:schemeClr val="dk1"/>
              </a:buClr>
              <a:buSzPts val="3500"/>
              <a:buNone/>
              <a:defRPr>
                <a:solidFill>
                  <a:schemeClr val="dk1"/>
                </a:solidFill>
                <a:latin typeface="IBM Plex Sans"/>
                <a:ea typeface="IBM Plex Sans"/>
                <a:cs typeface="IBM Plex Sans"/>
                <a:sym typeface="IBM Plex Sans"/>
              </a:defRPr>
            </a:lvl9pPr>
          </a:lstStyle>
          <a:p>
            <a:endParaRPr/>
          </a:p>
        </p:txBody>
      </p:sp>
      <p:grpSp>
        <p:nvGrpSpPr>
          <p:cNvPr id="388" name="Google Shape;388;p15"/>
          <p:cNvGrpSpPr/>
          <p:nvPr/>
        </p:nvGrpSpPr>
        <p:grpSpPr>
          <a:xfrm>
            <a:off x="-409026" y="187471"/>
            <a:ext cx="960770" cy="3662281"/>
            <a:chOff x="-409026" y="187471"/>
            <a:chExt cx="960770" cy="3662281"/>
          </a:xfrm>
        </p:grpSpPr>
        <p:sp>
          <p:nvSpPr>
            <p:cNvPr id="389" name="Google Shape;389;p15"/>
            <p:cNvSpPr/>
            <p:nvPr/>
          </p:nvSpPr>
          <p:spPr>
            <a:xfrm rot="-5400000">
              <a:off x="-1759782" y="1538226"/>
              <a:ext cx="3662281" cy="960770"/>
            </a:xfrm>
            <a:custGeom>
              <a:avLst/>
              <a:gdLst/>
              <a:ahLst/>
              <a:cxnLst/>
              <a:rect l="l" t="t" r="r" b="b"/>
              <a:pathLst>
                <a:path w="137965" h="36194" extrusionOk="0">
                  <a:moveTo>
                    <a:pt x="1" y="0"/>
                  </a:moveTo>
                  <a:cubicBezTo>
                    <a:pt x="3172" y="7748"/>
                    <a:pt x="8645" y="14532"/>
                    <a:pt x="15229" y="19698"/>
                  </a:cubicBezTo>
                  <a:cubicBezTo>
                    <a:pt x="25278" y="27579"/>
                    <a:pt x="37710" y="32009"/>
                    <a:pt x="50141" y="34364"/>
                  </a:cubicBezTo>
                  <a:cubicBezTo>
                    <a:pt x="56424" y="35560"/>
                    <a:pt x="62836" y="36193"/>
                    <a:pt x="69244" y="36193"/>
                  </a:cubicBezTo>
                  <a:cubicBezTo>
                    <a:pt x="76172" y="36193"/>
                    <a:pt x="83095" y="35453"/>
                    <a:pt x="89845" y="33882"/>
                  </a:cubicBezTo>
                  <a:cubicBezTo>
                    <a:pt x="101366" y="31206"/>
                    <a:pt x="112232" y="26054"/>
                    <a:pt x="121398" y="18574"/>
                  </a:cubicBezTo>
                  <a:cubicBezTo>
                    <a:pt x="125707" y="15054"/>
                    <a:pt x="129481" y="11026"/>
                    <a:pt x="133013" y="6758"/>
                  </a:cubicBezTo>
                  <a:cubicBezTo>
                    <a:pt x="134793" y="4603"/>
                    <a:pt x="136453" y="2355"/>
                    <a:pt x="137965" y="0"/>
                  </a:cubicBezTo>
                  <a:lnTo>
                    <a:pt x="137429" y="0"/>
                  </a:lnTo>
                  <a:cubicBezTo>
                    <a:pt x="136319" y="1914"/>
                    <a:pt x="135101" y="3774"/>
                    <a:pt x="133790" y="5567"/>
                  </a:cubicBezTo>
                  <a:cubicBezTo>
                    <a:pt x="131983" y="8029"/>
                    <a:pt x="130605" y="9595"/>
                    <a:pt x="128357" y="11803"/>
                  </a:cubicBezTo>
                  <a:cubicBezTo>
                    <a:pt x="126430" y="13703"/>
                    <a:pt x="124396" y="15496"/>
                    <a:pt x="122255" y="17169"/>
                  </a:cubicBezTo>
                  <a:cubicBezTo>
                    <a:pt x="113302" y="24221"/>
                    <a:pt x="102825" y="29078"/>
                    <a:pt x="91745" y="31661"/>
                  </a:cubicBezTo>
                  <a:cubicBezTo>
                    <a:pt x="84991" y="33224"/>
                    <a:pt x="78068" y="33962"/>
                    <a:pt x="71140" y="33962"/>
                  </a:cubicBezTo>
                  <a:cubicBezTo>
                    <a:pt x="65262" y="33962"/>
                    <a:pt x="59380" y="33431"/>
                    <a:pt x="53594" y="32423"/>
                  </a:cubicBezTo>
                  <a:cubicBezTo>
                    <a:pt x="41591" y="30323"/>
                    <a:pt x="29574" y="26335"/>
                    <a:pt x="19538" y="19256"/>
                  </a:cubicBezTo>
                  <a:cubicBezTo>
                    <a:pt x="12553" y="14332"/>
                    <a:pt x="6558" y="7735"/>
                    <a:pt x="28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5"/>
            <p:cNvSpPr/>
            <p:nvPr/>
          </p:nvSpPr>
          <p:spPr>
            <a:xfrm rot="-5400000">
              <a:off x="-1618456" y="1602925"/>
              <a:ext cx="3252373" cy="833513"/>
            </a:xfrm>
            <a:custGeom>
              <a:avLst/>
              <a:gdLst/>
              <a:ahLst/>
              <a:cxnLst/>
              <a:rect l="l" t="t" r="r" b="b"/>
              <a:pathLst>
                <a:path w="122523" h="31400" extrusionOk="0">
                  <a:moveTo>
                    <a:pt x="1" y="0"/>
                  </a:moveTo>
                  <a:cubicBezTo>
                    <a:pt x="2864" y="6463"/>
                    <a:pt x="7521" y="12150"/>
                    <a:pt x="13088" y="16526"/>
                  </a:cubicBezTo>
                  <a:cubicBezTo>
                    <a:pt x="22134" y="23672"/>
                    <a:pt x="33361" y="27660"/>
                    <a:pt x="44575" y="29787"/>
                  </a:cubicBezTo>
                  <a:cubicBezTo>
                    <a:pt x="50166" y="30843"/>
                    <a:pt x="55868" y="31400"/>
                    <a:pt x="61565" y="31400"/>
                  </a:cubicBezTo>
                  <a:cubicBezTo>
                    <a:pt x="67785" y="31400"/>
                    <a:pt x="74001" y="30736"/>
                    <a:pt x="80063" y="29332"/>
                  </a:cubicBezTo>
                  <a:cubicBezTo>
                    <a:pt x="90420" y="26924"/>
                    <a:pt x="100202" y="22267"/>
                    <a:pt x="108445" y="15509"/>
                  </a:cubicBezTo>
                  <a:cubicBezTo>
                    <a:pt x="112299" y="12338"/>
                    <a:pt x="115658" y="8725"/>
                    <a:pt x="118829" y="4898"/>
                  </a:cubicBezTo>
                  <a:cubicBezTo>
                    <a:pt x="120140" y="3332"/>
                    <a:pt x="121372" y="1686"/>
                    <a:pt x="122522" y="0"/>
                  </a:cubicBezTo>
                  <a:lnTo>
                    <a:pt x="122067" y="0"/>
                  </a:lnTo>
                  <a:cubicBezTo>
                    <a:pt x="121198" y="1418"/>
                    <a:pt x="120261" y="2810"/>
                    <a:pt x="119271" y="4148"/>
                  </a:cubicBezTo>
                  <a:cubicBezTo>
                    <a:pt x="118923" y="4617"/>
                    <a:pt x="118561" y="5098"/>
                    <a:pt x="118200" y="5553"/>
                  </a:cubicBezTo>
                  <a:cubicBezTo>
                    <a:pt x="117986" y="5821"/>
                    <a:pt x="117772" y="6089"/>
                    <a:pt x="117558" y="6370"/>
                  </a:cubicBezTo>
                  <a:cubicBezTo>
                    <a:pt x="117544" y="6370"/>
                    <a:pt x="117544" y="6383"/>
                    <a:pt x="117531" y="6383"/>
                  </a:cubicBezTo>
                  <a:cubicBezTo>
                    <a:pt x="117491" y="6437"/>
                    <a:pt x="117437" y="6490"/>
                    <a:pt x="117370" y="6570"/>
                  </a:cubicBezTo>
                  <a:cubicBezTo>
                    <a:pt x="116460" y="7587"/>
                    <a:pt x="115510" y="8564"/>
                    <a:pt x="114534" y="9514"/>
                  </a:cubicBezTo>
                  <a:cubicBezTo>
                    <a:pt x="112834" y="11174"/>
                    <a:pt x="111054" y="12739"/>
                    <a:pt x="109181" y="14198"/>
                  </a:cubicBezTo>
                  <a:cubicBezTo>
                    <a:pt x="101098" y="20541"/>
                    <a:pt x="91624" y="24903"/>
                    <a:pt x="81615" y="27178"/>
                  </a:cubicBezTo>
                  <a:cubicBezTo>
                    <a:pt x="75670" y="28531"/>
                    <a:pt x="69583" y="29168"/>
                    <a:pt x="63491" y="29168"/>
                  </a:cubicBezTo>
                  <a:cubicBezTo>
                    <a:pt x="58256" y="29168"/>
                    <a:pt x="53018" y="28697"/>
                    <a:pt x="47867" y="27807"/>
                  </a:cubicBezTo>
                  <a:cubicBezTo>
                    <a:pt x="37027" y="25920"/>
                    <a:pt x="26162" y="22320"/>
                    <a:pt x="17129" y="15911"/>
                  </a:cubicBezTo>
                  <a:cubicBezTo>
                    <a:pt x="11295" y="11776"/>
                    <a:pt x="6277" y="6316"/>
                    <a:pt x="29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5"/>
            <p:cNvSpPr/>
            <p:nvPr/>
          </p:nvSpPr>
          <p:spPr>
            <a:xfrm rot="-5400000">
              <a:off x="-1465530" y="1673092"/>
              <a:ext cx="2809045" cy="696036"/>
            </a:xfrm>
            <a:custGeom>
              <a:avLst/>
              <a:gdLst/>
              <a:ahLst/>
              <a:cxnLst/>
              <a:rect l="l" t="t" r="r" b="b"/>
              <a:pathLst>
                <a:path w="105822" h="26221" extrusionOk="0">
                  <a:moveTo>
                    <a:pt x="0" y="0"/>
                  </a:moveTo>
                  <a:cubicBezTo>
                    <a:pt x="2610" y="5299"/>
                    <a:pt x="6584" y="9929"/>
                    <a:pt x="11268" y="13542"/>
                  </a:cubicBezTo>
                  <a:cubicBezTo>
                    <a:pt x="19216" y="19671"/>
                    <a:pt x="29011" y="23097"/>
                    <a:pt x="38793" y="24903"/>
                  </a:cubicBezTo>
                  <a:cubicBezTo>
                    <a:pt x="43502" y="25771"/>
                    <a:pt x="48300" y="26220"/>
                    <a:pt x="53087" y="26220"/>
                  </a:cubicBezTo>
                  <a:cubicBezTo>
                    <a:pt x="68081" y="26220"/>
                    <a:pt x="82970" y="21811"/>
                    <a:pt x="94675" y="12043"/>
                  </a:cubicBezTo>
                  <a:cubicBezTo>
                    <a:pt x="98368" y="8966"/>
                    <a:pt x="101620" y="5379"/>
                    <a:pt x="104604" y="1606"/>
                  </a:cubicBezTo>
                  <a:cubicBezTo>
                    <a:pt x="105019" y="1084"/>
                    <a:pt x="105420" y="549"/>
                    <a:pt x="105822" y="0"/>
                  </a:cubicBezTo>
                  <a:lnTo>
                    <a:pt x="105460" y="0"/>
                  </a:lnTo>
                  <a:cubicBezTo>
                    <a:pt x="104912" y="843"/>
                    <a:pt x="104350" y="1659"/>
                    <a:pt x="103748" y="2462"/>
                  </a:cubicBezTo>
                  <a:cubicBezTo>
                    <a:pt x="103453" y="2864"/>
                    <a:pt x="103159" y="3252"/>
                    <a:pt x="102851" y="3640"/>
                  </a:cubicBezTo>
                  <a:cubicBezTo>
                    <a:pt x="102690" y="3841"/>
                    <a:pt x="102530" y="4041"/>
                    <a:pt x="102369" y="4242"/>
                  </a:cubicBezTo>
                  <a:cubicBezTo>
                    <a:pt x="102329" y="4295"/>
                    <a:pt x="102276" y="4349"/>
                    <a:pt x="102209" y="4416"/>
                  </a:cubicBezTo>
                  <a:cubicBezTo>
                    <a:pt x="101419" y="5286"/>
                    <a:pt x="100616" y="6129"/>
                    <a:pt x="99773" y="6945"/>
                  </a:cubicBezTo>
                  <a:cubicBezTo>
                    <a:pt x="98288" y="8390"/>
                    <a:pt x="96709" y="9755"/>
                    <a:pt x="95076" y="11026"/>
                  </a:cubicBezTo>
                  <a:cubicBezTo>
                    <a:pt x="88024" y="16513"/>
                    <a:pt x="79781" y="20300"/>
                    <a:pt x="71083" y="22280"/>
                  </a:cubicBezTo>
                  <a:cubicBezTo>
                    <a:pt x="65884" y="23462"/>
                    <a:pt x="60555" y="24019"/>
                    <a:pt x="55221" y="24019"/>
                  </a:cubicBezTo>
                  <a:cubicBezTo>
                    <a:pt x="50587" y="24019"/>
                    <a:pt x="45949" y="23598"/>
                    <a:pt x="41389" y="22802"/>
                  </a:cubicBezTo>
                  <a:cubicBezTo>
                    <a:pt x="32009" y="21156"/>
                    <a:pt x="22615" y="18025"/>
                    <a:pt x="14773" y="12498"/>
                  </a:cubicBezTo>
                  <a:cubicBezTo>
                    <a:pt x="10090" y="9206"/>
                    <a:pt x="5995" y="4938"/>
                    <a:pt x="31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5"/>
            <p:cNvSpPr/>
            <p:nvPr/>
          </p:nvSpPr>
          <p:spPr>
            <a:xfrm rot="-5400000">
              <a:off x="-1296306" y="1749313"/>
              <a:ext cx="2322422" cy="547862"/>
            </a:xfrm>
            <a:custGeom>
              <a:avLst/>
              <a:gdLst/>
              <a:ahLst/>
              <a:cxnLst/>
              <a:rect l="l" t="t" r="r" b="b"/>
              <a:pathLst>
                <a:path w="87490" h="20639" extrusionOk="0">
                  <a:moveTo>
                    <a:pt x="0" y="0"/>
                  </a:moveTo>
                  <a:cubicBezTo>
                    <a:pt x="2168" y="3827"/>
                    <a:pt x="5166" y="7186"/>
                    <a:pt x="8645" y="9876"/>
                  </a:cubicBezTo>
                  <a:cubicBezTo>
                    <a:pt x="15403" y="15108"/>
                    <a:pt x="23766" y="18025"/>
                    <a:pt x="32103" y="19550"/>
                  </a:cubicBezTo>
                  <a:cubicBezTo>
                    <a:pt x="36038" y="20267"/>
                    <a:pt x="40046" y="20638"/>
                    <a:pt x="44046" y="20638"/>
                  </a:cubicBezTo>
                  <a:cubicBezTo>
                    <a:pt x="56841" y="20638"/>
                    <a:pt x="69547" y="16841"/>
                    <a:pt x="79487" y="8430"/>
                  </a:cubicBezTo>
                  <a:cubicBezTo>
                    <a:pt x="82444" y="5928"/>
                    <a:pt x="85067" y="3024"/>
                    <a:pt x="87489" y="0"/>
                  </a:cubicBezTo>
                  <a:lnTo>
                    <a:pt x="87288" y="0"/>
                  </a:lnTo>
                  <a:cubicBezTo>
                    <a:pt x="87181" y="161"/>
                    <a:pt x="87074" y="308"/>
                    <a:pt x="86954" y="468"/>
                  </a:cubicBezTo>
                  <a:cubicBezTo>
                    <a:pt x="86700" y="816"/>
                    <a:pt x="86432" y="1164"/>
                    <a:pt x="86164" y="1512"/>
                  </a:cubicBezTo>
                  <a:cubicBezTo>
                    <a:pt x="86044" y="1659"/>
                    <a:pt x="85923" y="1807"/>
                    <a:pt x="85803" y="1954"/>
                  </a:cubicBezTo>
                  <a:cubicBezTo>
                    <a:pt x="85134" y="2650"/>
                    <a:pt x="84492" y="3359"/>
                    <a:pt x="83796" y="4028"/>
                  </a:cubicBezTo>
                  <a:cubicBezTo>
                    <a:pt x="82524" y="5259"/>
                    <a:pt x="81186" y="6423"/>
                    <a:pt x="79781" y="7507"/>
                  </a:cubicBezTo>
                  <a:cubicBezTo>
                    <a:pt x="73826" y="12124"/>
                    <a:pt x="66855" y="15308"/>
                    <a:pt x="59508" y="16968"/>
                  </a:cubicBezTo>
                  <a:cubicBezTo>
                    <a:pt x="55122" y="17965"/>
                    <a:pt x="50630" y="18435"/>
                    <a:pt x="46136" y="18435"/>
                  </a:cubicBezTo>
                  <a:cubicBezTo>
                    <a:pt x="42185" y="18435"/>
                    <a:pt x="38233" y="18071"/>
                    <a:pt x="34351" y="17383"/>
                  </a:cubicBezTo>
                  <a:cubicBezTo>
                    <a:pt x="26429" y="15978"/>
                    <a:pt x="18494" y="13315"/>
                    <a:pt x="11883" y="8644"/>
                  </a:cubicBezTo>
                  <a:cubicBezTo>
                    <a:pt x="8565" y="6289"/>
                    <a:pt x="5607" y="3359"/>
                    <a:pt x="32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5"/>
            <p:cNvSpPr/>
            <p:nvPr/>
          </p:nvSpPr>
          <p:spPr>
            <a:xfrm rot="-5400000">
              <a:off x="-1117804" y="1827299"/>
              <a:ext cx="1812678" cy="395122"/>
            </a:xfrm>
            <a:custGeom>
              <a:avLst/>
              <a:gdLst/>
              <a:ahLst/>
              <a:cxnLst/>
              <a:rect l="l" t="t" r="r" b="b"/>
              <a:pathLst>
                <a:path w="68287" h="14885" extrusionOk="0">
                  <a:moveTo>
                    <a:pt x="0" y="0"/>
                  </a:moveTo>
                  <a:cubicBezTo>
                    <a:pt x="1593" y="2315"/>
                    <a:pt x="3573" y="4376"/>
                    <a:pt x="5795" y="6115"/>
                  </a:cubicBezTo>
                  <a:cubicBezTo>
                    <a:pt x="11375" y="10451"/>
                    <a:pt x="18293" y="12833"/>
                    <a:pt x="25185" y="14051"/>
                  </a:cubicBezTo>
                  <a:cubicBezTo>
                    <a:pt x="28287" y="14601"/>
                    <a:pt x="31442" y="14885"/>
                    <a:pt x="34590" y="14885"/>
                  </a:cubicBezTo>
                  <a:cubicBezTo>
                    <a:pt x="45143" y="14885"/>
                    <a:pt x="55612" y="11693"/>
                    <a:pt x="63723" y="4643"/>
                  </a:cubicBezTo>
                  <a:cubicBezTo>
                    <a:pt x="65369" y="3225"/>
                    <a:pt x="66868" y="1646"/>
                    <a:pt x="68287" y="0"/>
                  </a:cubicBezTo>
                  <a:lnTo>
                    <a:pt x="68153" y="0"/>
                  </a:lnTo>
                  <a:cubicBezTo>
                    <a:pt x="67751" y="415"/>
                    <a:pt x="67350" y="816"/>
                    <a:pt x="66935" y="1218"/>
                  </a:cubicBezTo>
                  <a:cubicBezTo>
                    <a:pt x="65905" y="2208"/>
                    <a:pt x="64807" y="3131"/>
                    <a:pt x="63670" y="4001"/>
                  </a:cubicBezTo>
                  <a:cubicBezTo>
                    <a:pt x="58826" y="7708"/>
                    <a:pt x="53179" y="10237"/>
                    <a:pt x="47237" y="11548"/>
                  </a:cubicBezTo>
                  <a:cubicBezTo>
                    <a:pt x="43755" y="12317"/>
                    <a:pt x="40192" y="12681"/>
                    <a:pt x="36627" y="12681"/>
                  </a:cubicBezTo>
                  <a:cubicBezTo>
                    <a:pt x="33370" y="12681"/>
                    <a:pt x="30112" y="12378"/>
                    <a:pt x="26911" y="11803"/>
                  </a:cubicBezTo>
                  <a:cubicBezTo>
                    <a:pt x="20514" y="10638"/>
                    <a:pt x="14105" y="8484"/>
                    <a:pt x="8779" y="4684"/>
                  </a:cubicBezTo>
                  <a:cubicBezTo>
                    <a:pt x="6892" y="3332"/>
                    <a:pt x="5139" y="1766"/>
                    <a:pt x="36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5"/>
            <p:cNvSpPr/>
            <p:nvPr/>
          </p:nvSpPr>
          <p:spPr>
            <a:xfrm rot="-5400000">
              <a:off x="-948128" y="1896325"/>
              <a:ext cx="1334231" cy="256027"/>
            </a:xfrm>
            <a:custGeom>
              <a:avLst/>
              <a:gdLst/>
              <a:ahLst/>
              <a:cxnLst/>
              <a:rect l="l" t="t" r="r" b="b"/>
              <a:pathLst>
                <a:path w="50263" h="9645" extrusionOk="0">
                  <a:moveTo>
                    <a:pt x="1" y="0"/>
                  </a:moveTo>
                  <a:cubicBezTo>
                    <a:pt x="4631" y="5045"/>
                    <a:pt x="11857" y="7922"/>
                    <a:pt x="18548" y="9046"/>
                  </a:cubicBezTo>
                  <a:cubicBezTo>
                    <a:pt x="20877" y="9441"/>
                    <a:pt x="23243" y="9645"/>
                    <a:pt x="25604" y="9645"/>
                  </a:cubicBezTo>
                  <a:cubicBezTo>
                    <a:pt x="34108" y="9645"/>
                    <a:pt x="42547" y="7007"/>
                    <a:pt x="48977" y="1204"/>
                  </a:cubicBezTo>
                  <a:cubicBezTo>
                    <a:pt x="49419" y="816"/>
                    <a:pt x="49847" y="415"/>
                    <a:pt x="50262" y="0"/>
                  </a:cubicBezTo>
                  <a:lnTo>
                    <a:pt x="49687" y="0"/>
                  </a:lnTo>
                  <a:cubicBezTo>
                    <a:pt x="49325" y="294"/>
                    <a:pt x="48964" y="575"/>
                    <a:pt x="48589" y="856"/>
                  </a:cubicBezTo>
                  <a:cubicBezTo>
                    <a:pt x="44749" y="3707"/>
                    <a:pt x="40279" y="5647"/>
                    <a:pt x="35583" y="6624"/>
                  </a:cubicBezTo>
                  <a:cubicBezTo>
                    <a:pt x="32971" y="7168"/>
                    <a:pt x="30310" y="7425"/>
                    <a:pt x="27646" y="7425"/>
                  </a:cubicBezTo>
                  <a:cubicBezTo>
                    <a:pt x="25000" y="7425"/>
                    <a:pt x="22353" y="7171"/>
                    <a:pt x="19752" y="6691"/>
                  </a:cubicBezTo>
                  <a:cubicBezTo>
                    <a:pt x="14774" y="5767"/>
                    <a:pt x="9810" y="4068"/>
                    <a:pt x="5661" y="1111"/>
                  </a:cubicBezTo>
                  <a:cubicBezTo>
                    <a:pt x="5166" y="763"/>
                    <a:pt x="4698" y="388"/>
                    <a:pt x="42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5" name="Google Shape;395;p15"/>
          <p:cNvGrpSpPr/>
          <p:nvPr/>
        </p:nvGrpSpPr>
        <p:grpSpPr>
          <a:xfrm>
            <a:off x="8515895" y="2514419"/>
            <a:ext cx="547846" cy="860521"/>
            <a:chOff x="8515895" y="2514419"/>
            <a:chExt cx="547846" cy="860521"/>
          </a:xfrm>
        </p:grpSpPr>
        <p:sp>
          <p:nvSpPr>
            <p:cNvPr id="396" name="Google Shape;396;p15"/>
            <p:cNvSpPr/>
            <p:nvPr/>
          </p:nvSpPr>
          <p:spPr>
            <a:xfrm rot="10800000">
              <a:off x="8683665" y="2689909"/>
              <a:ext cx="158502" cy="109694"/>
            </a:xfrm>
            <a:custGeom>
              <a:avLst/>
              <a:gdLst/>
              <a:ahLst/>
              <a:cxnLst/>
              <a:rect l="l" t="t" r="r" b="b"/>
              <a:pathLst>
                <a:path w="5459" h="3778" extrusionOk="0">
                  <a:moveTo>
                    <a:pt x="2663" y="1"/>
                  </a:moveTo>
                  <a:cubicBezTo>
                    <a:pt x="2295" y="1"/>
                    <a:pt x="1925" y="59"/>
                    <a:pt x="1562" y="177"/>
                  </a:cubicBezTo>
                  <a:cubicBezTo>
                    <a:pt x="1052" y="337"/>
                    <a:pt x="555" y="673"/>
                    <a:pt x="337" y="1169"/>
                  </a:cubicBezTo>
                  <a:cubicBezTo>
                    <a:pt x="1" y="1913"/>
                    <a:pt x="380" y="2832"/>
                    <a:pt x="1052" y="3299"/>
                  </a:cubicBezTo>
                  <a:cubicBezTo>
                    <a:pt x="1540" y="3639"/>
                    <a:pt x="2136" y="3778"/>
                    <a:pt x="2734" y="3778"/>
                  </a:cubicBezTo>
                  <a:cubicBezTo>
                    <a:pt x="2958" y="3778"/>
                    <a:pt x="3182" y="3758"/>
                    <a:pt x="3401" y="3722"/>
                  </a:cubicBezTo>
                  <a:cubicBezTo>
                    <a:pt x="3897" y="3635"/>
                    <a:pt x="4393" y="3489"/>
                    <a:pt x="4787" y="3183"/>
                  </a:cubicBezTo>
                  <a:cubicBezTo>
                    <a:pt x="5181" y="2862"/>
                    <a:pt x="5458" y="2380"/>
                    <a:pt x="5429" y="1884"/>
                  </a:cubicBezTo>
                  <a:cubicBezTo>
                    <a:pt x="5400" y="1359"/>
                    <a:pt x="5050" y="892"/>
                    <a:pt x="4612" y="600"/>
                  </a:cubicBezTo>
                  <a:cubicBezTo>
                    <a:pt x="4015" y="202"/>
                    <a:pt x="3344" y="1"/>
                    <a:pt x="26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5"/>
            <p:cNvSpPr/>
            <p:nvPr/>
          </p:nvSpPr>
          <p:spPr>
            <a:xfrm rot="10800000">
              <a:off x="8583694" y="2514419"/>
              <a:ext cx="158038" cy="109665"/>
            </a:xfrm>
            <a:custGeom>
              <a:avLst/>
              <a:gdLst/>
              <a:ahLst/>
              <a:cxnLst/>
              <a:rect l="l" t="t" r="r" b="b"/>
              <a:pathLst>
                <a:path w="5443" h="3777" extrusionOk="0">
                  <a:moveTo>
                    <a:pt x="2645" y="0"/>
                  </a:moveTo>
                  <a:cubicBezTo>
                    <a:pt x="2284" y="0"/>
                    <a:pt x="1919" y="57"/>
                    <a:pt x="1561" y="173"/>
                  </a:cubicBezTo>
                  <a:cubicBezTo>
                    <a:pt x="1036" y="333"/>
                    <a:pt x="555" y="669"/>
                    <a:pt x="321" y="1165"/>
                  </a:cubicBezTo>
                  <a:cubicBezTo>
                    <a:pt x="0" y="1909"/>
                    <a:pt x="380" y="2843"/>
                    <a:pt x="1036" y="3310"/>
                  </a:cubicBezTo>
                  <a:cubicBezTo>
                    <a:pt x="1517" y="3644"/>
                    <a:pt x="2102" y="3777"/>
                    <a:pt x="2690" y="3777"/>
                  </a:cubicBezTo>
                  <a:cubicBezTo>
                    <a:pt x="2924" y="3777"/>
                    <a:pt x="3158" y="3756"/>
                    <a:pt x="3385" y="3718"/>
                  </a:cubicBezTo>
                  <a:cubicBezTo>
                    <a:pt x="3882" y="3645"/>
                    <a:pt x="4378" y="3485"/>
                    <a:pt x="4772" y="3178"/>
                  </a:cubicBezTo>
                  <a:cubicBezTo>
                    <a:pt x="5166" y="2872"/>
                    <a:pt x="5443" y="2376"/>
                    <a:pt x="5428" y="1880"/>
                  </a:cubicBezTo>
                  <a:cubicBezTo>
                    <a:pt x="5399" y="1355"/>
                    <a:pt x="5034" y="888"/>
                    <a:pt x="4597" y="596"/>
                  </a:cubicBezTo>
                  <a:cubicBezTo>
                    <a:pt x="4004" y="204"/>
                    <a:pt x="3331" y="0"/>
                    <a:pt x="26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5"/>
            <p:cNvSpPr/>
            <p:nvPr/>
          </p:nvSpPr>
          <p:spPr>
            <a:xfrm rot="10800000">
              <a:off x="8537498" y="2838541"/>
              <a:ext cx="158473" cy="109781"/>
            </a:xfrm>
            <a:custGeom>
              <a:avLst/>
              <a:gdLst/>
              <a:ahLst/>
              <a:cxnLst/>
              <a:rect l="l" t="t" r="r" b="b"/>
              <a:pathLst>
                <a:path w="5458" h="3781" extrusionOk="0">
                  <a:moveTo>
                    <a:pt x="2662" y="1"/>
                  </a:moveTo>
                  <a:cubicBezTo>
                    <a:pt x="2294" y="1"/>
                    <a:pt x="1924" y="59"/>
                    <a:pt x="1561" y="177"/>
                  </a:cubicBezTo>
                  <a:cubicBezTo>
                    <a:pt x="1051" y="338"/>
                    <a:pt x="555" y="673"/>
                    <a:pt x="336" y="1169"/>
                  </a:cubicBezTo>
                  <a:cubicBezTo>
                    <a:pt x="0" y="1913"/>
                    <a:pt x="379" y="2833"/>
                    <a:pt x="1051" y="3314"/>
                  </a:cubicBezTo>
                  <a:cubicBezTo>
                    <a:pt x="1531" y="3649"/>
                    <a:pt x="2117" y="3781"/>
                    <a:pt x="2705" y="3781"/>
                  </a:cubicBezTo>
                  <a:cubicBezTo>
                    <a:pt x="2938" y="3781"/>
                    <a:pt x="3172" y="3760"/>
                    <a:pt x="3400" y="3723"/>
                  </a:cubicBezTo>
                  <a:cubicBezTo>
                    <a:pt x="3896" y="3650"/>
                    <a:pt x="4392" y="3489"/>
                    <a:pt x="4786" y="3183"/>
                  </a:cubicBezTo>
                  <a:cubicBezTo>
                    <a:pt x="5180" y="2862"/>
                    <a:pt x="5457" y="2380"/>
                    <a:pt x="5428" y="1884"/>
                  </a:cubicBezTo>
                  <a:cubicBezTo>
                    <a:pt x="5399" y="1359"/>
                    <a:pt x="5049" y="892"/>
                    <a:pt x="4611" y="600"/>
                  </a:cubicBezTo>
                  <a:cubicBezTo>
                    <a:pt x="4014" y="202"/>
                    <a:pt x="3343" y="1"/>
                    <a:pt x="26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5"/>
            <p:cNvSpPr/>
            <p:nvPr/>
          </p:nvSpPr>
          <p:spPr>
            <a:xfrm rot="10800000">
              <a:off x="8679020" y="2966123"/>
              <a:ext cx="158473" cy="109723"/>
            </a:xfrm>
            <a:custGeom>
              <a:avLst/>
              <a:gdLst/>
              <a:ahLst/>
              <a:cxnLst/>
              <a:rect l="l" t="t" r="r" b="b"/>
              <a:pathLst>
                <a:path w="5458" h="3779" extrusionOk="0">
                  <a:moveTo>
                    <a:pt x="2661" y="1"/>
                  </a:moveTo>
                  <a:cubicBezTo>
                    <a:pt x="2295" y="1"/>
                    <a:pt x="1925" y="59"/>
                    <a:pt x="1562" y="177"/>
                  </a:cubicBezTo>
                  <a:cubicBezTo>
                    <a:pt x="1036" y="337"/>
                    <a:pt x="555" y="673"/>
                    <a:pt x="336" y="1169"/>
                  </a:cubicBezTo>
                  <a:cubicBezTo>
                    <a:pt x="0" y="1913"/>
                    <a:pt x="380" y="2833"/>
                    <a:pt x="1051" y="3300"/>
                  </a:cubicBezTo>
                  <a:cubicBezTo>
                    <a:pt x="1539" y="3639"/>
                    <a:pt x="2135" y="3778"/>
                    <a:pt x="2733" y="3778"/>
                  </a:cubicBezTo>
                  <a:cubicBezTo>
                    <a:pt x="2957" y="3778"/>
                    <a:pt x="3181" y="3759"/>
                    <a:pt x="3400" y="3723"/>
                  </a:cubicBezTo>
                  <a:cubicBezTo>
                    <a:pt x="3896" y="3635"/>
                    <a:pt x="4393" y="3489"/>
                    <a:pt x="4787" y="3183"/>
                  </a:cubicBezTo>
                  <a:cubicBezTo>
                    <a:pt x="5166" y="2862"/>
                    <a:pt x="5458" y="2380"/>
                    <a:pt x="5429" y="1884"/>
                  </a:cubicBezTo>
                  <a:cubicBezTo>
                    <a:pt x="5399" y="1359"/>
                    <a:pt x="5049" y="892"/>
                    <a:pt x="4597" y="600"/>
                  </a:cubicBezTo>
                  <a:cubicBezTo>
                    <a:pt x="4009" y="202"/>
                    <a:pt x="3341" y="1"/>
                    <a:pt x="26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5"/>
            <p:cNvSpPr/>
            <p:nvPr/>
          </p:nvSpPr>
          <p:spPr>
            <a:xfrm rot="10800000">
              <a:off x="8842144" y="2840661"/>
              <a:ext cx="158038" cy="109752"/>
            </a:xfrm>
            <a:custGeom>
              <a:avLst/>
              <a:gdLst/>
              <a:ahLst/>
              <a:cxnLst/>
              <a:rect l="l" t="t" r="r" b="b"/>
              <a:pathLst>
                <a:path w="5443" h="3780" extrusionOk="0">
                  <a:moveTo>
                    <a:pt x="2661" y="0"/>
                  </a:moveTo>
                  <a:cubicBezTo>
                    <a:pt x="2295" y="0"/>
                    <a:pt x="1925" y="59"/>
                    <a:pt x="1562" y="176"/>
                  </a:cubicBezTo>
                  <a:cubicBezTo>
                    <a:pt x="1036" y="337"/>
                    <a:pt x="555" y="672"/>
                    <a:pt x="321" y="1168"/>
                  </a:cubicBezTo>
                  <a:cubicBezTo>
                    <a:pt x="0" y="1912"/>
                    <a:pt x="380" y="2846"/>
                    <a:pt x="1051" y="3313"/>
                  </a:cubicBezTo>
                  <a:cubicBezTo>
                    <a:pt x="1521" y="3648"/>
                    <a:pt x="2103" y="3780"/>
                    <a:pt x="2691" y="3780"/>
                  </a:cubicBezTo>
                  <a:cubicBezTo>
                    <a:pt x="2924" y="3780"/>
                    <a:pt x="3158" y="3759"/>
                    <a:pt x="3386" y="3722"/>
                  </a:cubicBezTo>
                  <a:cubicBezTo>
                    <a:pt x="3882" y="3649"/>
                    <a:pt x="4378" y="3488"/>
                    <a:pt x="4772" y="3182"/>
                  </a:cubicBezTo>
                  <a:cubicBezTo>
                    <a:pt x="5166" y="2861"/>
                    <a:pt x="5443" y="2379"/>
                    <a:pt x="5428" y="1883"/>
                  </a:cubicBezTo>
                  <a:cubicBezTo>
                    <a:pt x="5399" y="1358"/>
                    <a:pt x="5034" y="891"/>
                    <a:pt x="4597" y="599"/>
                  </a:cubicBezTo>
                  <a:cubicBezTo>
                    <a:pt x="4009" y="201"/>
                    <a:pt x="3341" y="0"/>
                    <a:pt x="26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5"/>
            <p:cNvSpPr/>
            <p:nvPr/>
          </p:nvSpPr>
          <p:spPr>
            <a:xfrm rot="10800000">
              <a:off x="8901435" y="3040047"/>
              <a:ext cx="158067" cy="109636"/>
            </a:xfrm>
            <a:custGeom>
              <a:avLst/>
              <a:gdLst/>
              <a:ahLst/>
              <a:cxnLst/>
              <a:rect l="l" t="t" r="r" b="b"/>
              <a:pathLst>
                <a:path w="5444" h="3776" extrusionOk="0">
                  <a:moveTo>
                    <a:pt x="2641" y="1"/>
                  </a:moveTo>
                  <a:cubicBezTo>
                    <a:pt x="2281" y="1"/>
                    <a:pt x="1918" y="56"/>
                    <a:pt x="1562" y="166"/>
                  </a:cubicBezTo>
                  <a:cubicBezTo>
                    <a:pt x="1037" y="342"/>
                    <a:pt x="555" y="677"/>
                    <a:pt x="322" y="1173"/>
                  </a:cubicBezTo>
                  <a:cubicBezTo>
                    <a:pt x="1" y="1917"/>
                    <a:pt x="380" y="2837"/>
                    <a:pt x="1037" y="3304"/>
                  </a:cubicBezTo>
                  <a:cubicBezTo>
                    <a:pt x="1527" y="3645"/>
                    <a:pt x="2127" y="3776"/>
                    <a:pt x="2728" y="3776"/>
                  </a:cubicBezTo>
                  <a:cubicBezTo>
                    <a:pt x="2949" y="3776"/>
                    <a:pt x="3170" y="3758"/>
                    <a:pt x="3386" y="3727"/>
                  </a:cubicBezTo>
                  <a:cubicBezTo>
                    <a:pt x="3882" y="3639"/>
                    <a:pt x="4378" y="3493"/>
                    <a:pt x="4772" y="3172"/>
                  </a:cubicBezTo>
                  <a:cubicBezTo>
                    <a:pt x="5166" y="2866"/>
                    <a:pt x="5443" y="2384"/>
                    <a:pt x="5414" y="1888"/>
                  </a:cubicBezTo>
                  <a:cubicBezTo>
                    <a:pt x="5399" y="1363"/>
                    <a:pt x="5035" y="896"/>
                    <a:pt x="4597" y="604"/>
                  </a:cubicBezTo>
                  <a:cubicBezTo>
                    <a:pt x="4003" y="202"/>
                    <a:pt x="3328" y="1"/>
                    <a:pt x="26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5"/>
            <p:cNvSpPr/>
            <p:nvPr/>
          </p:nvSpPr>
          <p:spPr>
            <a:xfrm rot="10800000">
              <a:off x="8739182" y="3156363"/>
              <a:ext cx="158473" cy="109810"/>
            </a:xfrm>
            <a:custGeom>
              <a:avLst/>
              <a:gdLst/>
              <a:ahLst/>
              <a:cxnLst/>
              <a:rect l="l" t="t" r="r" b="b"/>
              <a:pathLst>
                <a:path w="5458" h="3782" extrusionOk="0">
                  <a:moveTo>
                    <a:pt x="2641" y="0"/>
                  </a:moveTo>
                  <a:cubicBezTo>
                    <a:pt x="2281" y="0"/>
                    <a:pt x="1918" y="55"/>
                    <a:pt x="1562" y="166"/>
                  </a:cubicBezTo>
                  <a:cubicBezTo>
                    <a:pt x="1051" y="341"/>
                    <a:pt x="555" y="676"/>
                    <a:pt x="336" y="1173"/>
                  </a:cubicBezTo>
                  <a:cubicBezTo>
                    <a:pt x="0" y="1917"/>
                    <a:pt x="380" y="2836"/>
                    <a:pt x="1051" y="3303"/>
                  </a:cubicBezTo>
                  <a:cubicBezTo>
                    <a:pt x="1539" y="3643"/>
                    <a:pt x="2135" y="3781"/>
                    <a:pt x="2733" y="3781"/>
                  </a:cubicBezTo>
                  <a:cubicBezTo>
                    <a:pt x="2957" y="3781"/>
                    <a:pt x="3181" y="3762"/>
                    <a:pt x="3400" y="3726"/>
                  </a:cubicBezTo>
                  <a:cubicBezTo>
                    <a:pt x="3896" y="3639"/>
                    <a:pt x="4393" y="3493"/>
                    <a:pt x="4787" y="3172"/>
                  </a:cubicBezTo>
                  <a:cubicBezTo>
                    <a:pt x="5180" y="2865"/>
                    <a:pt x="5458" y="2384"/>
                    <a:pt x="5429" y="1888"/>
                  </a:cubicBezTo>
                  <a:cubicBezTo>
                    <a:pt x="5399" y="1362"/>
                    <a:pt x="5049" y="895"/>
                    <a:pt x="4611" y="604"/>
                  </a:cubicBezTo>
                  <a:cubicBezTo>
                    <a:pt x="4008" y="201"/>
                    <a:pt x="3329" y="0"/>
                    <a:pt x="26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5"/>
            <p:cNvSpPr/>
            <p:nvPr/>
          </p:nvSpPr>
          <p:spPr>
            <a:xfrm rot="10800000">
              <a:off x="8515895" y="3096956"/>
              <a:ext cx="158473" cy="109781"/>
            </a:xfrm>
            <a:custGeom>
              <a:avLst/>
              <a:gdLst/>
              <a:ahLst/>
              <a:cxnLst/>
              <a:rect l="l" t="t" r="r" b="b"/>
              <a:pathLst>
                <a:path w="5458" h="3781" extrusionOk="0">
                  <a:moveTo>
                    <a:pt x="2668" y="0"/>
                  </a:moveTo>
                  <a:cubicBezTo>
                    <a:pt x="2301" y="0"/>
                    <a:pt x="1930" y="59"/>
                    <a:pt x="1562" y="176"/>
                  </a:cubicBezTo>
                  <a:cubicBezTo>
                    <a:pt x="1051" y="337"/>
                    <a:pt x="555" y="672"/>
                    <a:pt x="336" y="1168"/>
                  </a:cubicBezTo>
                  <a:cubicBezTo>
                    <a:pt x="0" y="1913"/>
                    <a:pt x="380" y="2832"/>
                    <a:pt x="1051" y="3313"/>
                  </a:cubicBezTo>
                  <a:cubicBezTo>
                    <a:pt x="1531" y="3648"/>
                    <a:pt x="2117" y="3780"/>
                    <a:pt x="2705" y="3780"/>
                  </a:cubicBezTo>
                  <a:cubicBezTo>
                    <a:pt x="2938" y="3780"/>
                    <a:pt x="3172" y="3759"/>
                    <a:pt x="3400" y="3722"/>
                  </a:cubicBezTo>
                  <a:cubicBezTo>
                    <a:pt x="3896" y="3649"/>
                    <a:pt x="4392" y="3488"/>
                    <a:pt x="4786" y="3182"/>
                  </a:cubicBezTo>
                  <a:cubicBezTo>
                    <a:pt x="5180" y="2861"/>
                    <a:pt x="5457" y="2380"/>
                    <a:pt x="5428" y="1883"/>
                  </a:cubicBezTo>
                  <a:cubicBezTo>
                    <a:pt x="5399" y="1358"/>
                    <a:pt x="5049" y="891"/>
                    <a:pt x="4611" y="599"/>
                  </a:cubicBezTo>
                  <a:cubicBezTo>
                    <a:pt x="4014" y="201"/>
                    <a:pt x="3349" y="0"/>
                    <a:pt x="26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5"/>
            <p:cNvSpPr/>
            <p:nvPr/>
          </p:nvSpPr>
          <p:spPr>
            <a:xfrm rot="10800000">
              <a:off x="8543015" y="3265159"/>
              <a:ext cx="158067" cy="109781"/>
            </a:xfrm>
            <a:custGeom>
              <a:avLst/>
              <a:gdLst/>
              <a:ahLst/>
              <a:cxnLst/>
              <a:rect l="l" t="t" r="r" b="b"/>
              <a:pathLst>
                <a:path w="5444" h="3781" extrusionOk="0">
                  <a:moveTo>
                    <a:pt x="2662" y="0"/>
                  </a:moveTo>
                  <a:cubicBezTo>
                    <a:pt x="2295" y="0"/>
                    <a:pt x="1925" y="59"/>
                    <a:pt x="1562" y="176"/>
                  </a:cubicBezTo>
                  <a:cubicBezTo>
                    <a:pt x="1037" y="337"/>
                    <a:pt x="555" y="672"/>
                    <a:pt x="337" y="1169"/>
                  </a:cubicBezTo>
                  <a:cubicBezTo>
                    <a:pt x="1" y="1913"/>
                    <a:pt x="380" y="2832"/>
                    <a:pt x="1052" y="3314"/>
                  </a:cubicBezTo>
                  <a:cubicBezTo>
                    <a:pt x="1522" y="3648"/>
                    <a:pt x="2104" y="3780"/>
                    <a:pt x="2692" y="3780"/>
                  </a:cubicBezTo>
                  <a:cubicBezTo>
                    <a:pt x="2925" y="3780"/>
                    <a:pt x="3158" y="3759"/>
                    <a:pt x="3386" y="3722"/>
                  </a:cubicBezTo>
                  <a:cubicBezTo>
                    <a:pt x="3882" y="3649"/>
                    <a:pt x="4378" y="3489"/>
                    <a:pt x="4772" y="3182"/>
                  </a:cubicBezTo>
                  <a:cubicBezTo>
                    <a:pt x="5166" y="2861"/>
                    <a:pt x="5444" y="2380"/>
                    <a:pt x="5429" y="1884"/>
                  </a:cubicBezTo>
                  <a:cubicBezTo>
                    <a:pt x="5400" y="1358"/>
                    <a:pt x="5035" y="891"/>
                    <a:pt x="4597" y="599"/>
                  </a:cubicBezTo>
                  <a:cubicBezTo>
                    <a:pt x="4010" y="201"/>
                    <a:pt x="3342" y="0"/>
                    <a:pt x="26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5"/>
            <p:cNvSpPr/>
            <p:nvPr/>
          </p:nvSpPr>
          <p:spPr>
            <a:xfrm rot="10800000">
              <a:off x="8905268" y="2651699"/>
              <a:ext cx="158473" cy="109781"/>
            </a:xfrm>
            <a:custGeom>
              <a:avLst/>
              <a:gdLst/>
              <a:ahLst/>
              <a:cxnLst/>
              <a:rect l="l" t="t" r="r" b="b"/>
              <a:pathLst>
                <a:path w="5458" h="3781" extrusionOk="0">
                  <a:moveTo>
                    <a:pt x="2672" y="1"/>
                  </a:moveTo>
                  <a:cubicBezTo>
                    <a:pt x="2303" y="1"/>
                    <a:pt x="1930" y="59"/>
                    <a:pt x="1562" y="177"/>
                  </a:cubicBezTo>
                  <a:cubicBezTo>
                    <a:pt x="1051" y="337"/>
                    <a:pt x="555" y="673"/>
                    <a:pt x="336" y="1169"/>
                  </a:cubicBezTo>
                  <a:cubicBezTo>
                    <a:pt x="1" y="1913"/>
                    <a:pt x="395" y="2847"/>
                    <a:pt x="1051" y="3314"/>
                  </a:cubicBezTo>
                  <a:cubicBezTo>
                    <a:pt x="1532" y="3648"/>
                    <a:pt x="2117" y="3781"/>
                    <a:pt x="2705" y="3781"/>
                  </a:cubicBezTo>
                  <a:cubicBezTo>
                    <a:pt x="2939" y="3781"/>
                    <a:pt x="3173" y="3760"/>
                    <a:pt x="3400" y="3723"/>
                  </a:cubicBezTo>
                  <a:cubicBezTo>
                    <a:pt x="3897" y="3650"/>
                    <a:pt x="4393" y="3489"/>
                    <a:pt x="4787" y="3183"/>
                  </a:cubicBezTo>
                  <a:cubicBezTo>
                    <a:pt x="5181" y="2862"/>
                    <a:pt x="5458" y="2380"/>
                    <a:pt x="5429" y="1884"/>
                  </a:cubicBezTo>
                  <a:cubicBezTo>
                    <a:pt x="5414" y="1359"/>
                    <a:pt x="5049" y="892"/>
                    <a:pt x="4612" y="600"/>
                  </a:cubicBezTo>
                  <a:cubicBezTo>
                    <a:pt x="4024" y="202"/>
                    <a:pt x="3356" y="1"/>
                    <a:pt x="26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6" name="Google Shape;406;p15"/>
          <p:cNvSpPr/>
          <p:nvPr/>
        </p:nvSpPr>
        <p:spPr>
          <a:xfrm>
            <a:off x="8592250" y="393496"/>
            <a:ext cx="395127" cy="395106"/>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1">
  <p:cSld name="CUSTOM_22">
    <p:spTree>
      <p:nvGrpSpPr>
        <p:cNvPr id="1" name="Shape 407"/>
        <p:cNvGrpSpPr/>
        <p:nvPr/>
      </p:nvGrpSpPr>
      <p:grpSpPr>
        <a:xfrm>
          <a:off x="0" y="0"/>
          <a:ext cx="0" cy="0"/>
          <a:chOff x="0" y="0"/>
          <a:chExt cx="0" cy="0"/>
        </a:xfrm>
      </p:grpSpPr>
      <p:sp>
        <p:nvSpPr>
          <p:cNvPr id="408" name="Google Shape;408;p16"/>
          <p:cNvSpPr txBox="1">
            <a:spLocks noGrp="1"/>
          </p:cNvSpPr>
          <p:nvPr>
            <p:ph type="title"/>
          </p:nvPr>
        </p:nvSpPr>
        <p:spPr>
          <a:xfrm>
            <a:off x="5258350" y="1490550"/>
            <a:ext cx="2818500" cy="1108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3000"/>
              <a:buNone/>
              <a:defRPr>
                <a:solidFill>
                  <a:schemeClr val="dk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17" name="Google Shape;417;p16"/>
          <p:cNvSpPr txBox="1">
            <a:spLocks noGrp="1"/>
          </p:cNvSpPr>
          <p:nvPr>
            <p:ph type="subTitle" idx="1"/>
          </p:nvPr>
        </p:nvSpPr>
        <p:spPr>
          <a:xfrm>
            <a:off x="5258350" y="2598750"/>
            <a:ext cx="2818500" cy="1054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grpSp>
        <p:nvGrpSpPr>
          <p:cNvPr id="418" name="Google Shape;418;p16"/>
          <p:cNvGrpSpPr/>
          <p:nvPr/>
        </p:nvGrpSpPr>
        <p:grpSpPr>
          <a:xfrm>
            <a:off x="299453" y="-106153"/>
            <a:ext cx="1070328" cy="2308967"/>
            <a:chOff x="299453" y="-106153"/>
            <a:chExt cx="1070328" cy="2308967"/>
          </a:xfrm>
        </p:grpSpPr>
        <p:sp>
          <p:nvSpPr>
            <p:cNvPr id="419" name="Google Shape;419;p16"/>
            <p:cNvSpPr/>
            <p:nvPr/>
          </p:nvSpPr>
          <p:spPr>
            <a:xfrm rot="10800000">
              <a:off x="299453" y="-106151"/>
              <a:ext cx="1070328" cy="2308965"/>
            </a:xfrm>
            <a:custGeom>
              <a:avLst/>
              <a:gdLst/>
              <a:ahLst/>
              <a:cxnLst/>
              <a:rect l="l" t="t" r="r" b="b"/>
              <a:pathLst>
                <a:path w="25609" h="55245" extrusionOk="0">
                  <a:moveTo>
                    <a:pt x="12812" y="1"/>
                  </a:moveTo>
                  <a:cubicBezTo>
                    <a:pt x="5750" y="1"/>
                    <a:pt x="1" y="5750"/>
                    <a:pt x="1" y="12812"/>
                  </a:cubicBezTo>
                  <a:lnTo>
                    <a:pt x="1" y="55245"/>
                  </a:lnTo>
                  <a:lnTo>
                    <a:pt x="1416" y="55245"/>
                  </a:lnTo>
                  <a:lnTo>
                    <a:pt x="1416" y="12812"/>
                  </a:lnTo>
                  <a:cubicBezTo>
                    <a:pt x="1416" y="6523"/>
                    <a:pt x="6523" y="1416"/>
                    <a:pt x="12812" y="1416"/>
                  </a:cubicBezTo>
                  <a:cubicBezTo>
                    <a:pt x="19101" y="1416"/>
                    <a:pt x="24208" y="6523"/>
                    <a:pt x="24208" y="12812"/>
                  </a:cubicBezTo>
                  <a:lnTo>
                    <a:pt x="24208" y="55245"/>
                  </a:lnTo>
                  <a:lnTo>
                    <a:pt x="25609" y="55245"/>
                  </a:lnTo>
                  <a:lnTo>
                    <a:pt x="25609" y="12812"/>
                  </a:lnTo>
                  <a:cubicBezTo>
                    <a:pt x="25609" y="5750"/>
                    <a:pt x="19874" y="1"/>
                    <a:pt x="128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6"/>
            <p:cNvSpPr/>
            <p:nvPr/>
          </p:nvSpPr>
          <p:spPr>
            <a:xfrm rot="10800000">
              <a:off x="427511" y="-106152"/>
              <a:ext cx="813581" cy="2176015"/>
            </a:xfrm>
            <a:custGeom>
              <a:avLst/>
              <a:gdLst/>
              <a:ahLst/>
              <a:cxnLst/>
              <a:rect l="l" t="t" r="r" b="b"/>
              <a:pathLst>
                <a:path w="19466" h="52064" extrusionOk="0">
                  <a:moveTo>
                    <a:pt x="9733" y="1"/>
                  </a:moveTo>
                  <a:cubicBezTo>
                    <a:pt x="4363" y="1"/>
                    <a:pt x="1" y="4364"/>
                    <a:pt x="1" y="9734"/>
                  </a:cubicBezTo>
                  <a:lnTo>
                    <a:pt x="1" y="52064"/>
                  </a:lnTo>
                  <a:lnTo>
                    <a:pt x="1401" y="52064"/>
                  </a:lnTo>
                  <a:lnTo>
                    <a:pt x="1401" y="9734"/>
                  </a:lnTo>
                  <a:cubicBezTo>
                    <a:pt x="1401" y="5137"/>
                    <a:pt x="5137" y="1416"/>
                    <a:pt x="9733" y="1416"/>
                  </a:cubicBezTo>
                  <a:cubicBezTo>
                    <a:pt x="14329" y="1416"/>
                    <a:pt x="18050" y="5137"/>
                    <a:pt x="18050" y="9734"/>
                  </a:cubicBezTo>
                  <a:lnTo>
                    <a:pt x="18050" y="52064"/>
                  </a:lnTo>
                  <a:lnTo>
                    <a:pt x="19466" y="52064"/>
                  </a:lnTo>
                  <a:lnTo>
                    <a:pt x="19466" y="9734"/>
                  </a:lnTo>
                  <a:cubicBezTo>
                    <a:pt x="19466" y="4364"/>
                    <a:pt x="15103" y="1"/>
                    <a:pt x="97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6"/>
            <p:cNvSpPr/>
            <p:nvPr/>
          </p:nvSpPr>
          <p:spPr>
            <a:xfrm rot="10800000">
              <a:off x="560460" y="-106152"/>
              <a:ext cx="548309" cy="2043065"/>
            </a:xfrm>
            <a:custGeom>
              <a:avLst/>
              <a:gdLst/>
              <a:ahLst/>
              <a:cxnLst/>
              <a:rect l="l" t="t" r="r" b="b"/>
              <a:pathLst>
                <a:path w="13119" h="48883" extrusionOk="0">
                  <a:moveTo>
                    <a:pt x="6567" y="1"/>
                  </a:moveTo>
                  <a:cubicBezTo>
                    <a:pt x="2948" y="1"/>
                    <a:pt x="1" y="2934"/>
                    <a:pt x="1" y="6553"/>
                  </a:cubicBezTo>
                  <a:lnTo>
                    <a:pt x="1" y="48883"/>
                  </a:lnTo>
                  <a:lnTo>
                    <a:pt x="1416" y="48883"/>
                  </a:lnTo>
                  <a:lnTo>
                    <a:pt x="1416" y="6553"/>
                  </a:lnTo>
                  <a:cubicBezTo>
                    <a:pt x="1416" y="3707"/>
                    <a:pt x="3722" y="1402"/>
                    <a:pt x="6567" y="1402"/>
                  </a:cubicBezTo>
                  <a:cubicBezTo>
                    <a:pt x="9412" y="1402"/>
                    <a:pt x="11718" y="3707"/>
                    <a:pt x="11718" y="6553"/>
                  </a:cubicBezTo>
                  <a:lnTo>
                    <a:pt x="11718" y="48883"/>
                  </a:lnTo>
                  <a:lnTo>
                    <a:pt x="13119" y="48883"/>
                  </a:lnTo>
                  <a:lnTo>
                    <a:pt x="13119" y="6553"/>
                  </a:lnTo>
                  <a:cubicBezTo>
                    <a:pt x="13119" y="2934"/>
                    <a:pt x="10186" y="1"/>
                    <a:pt x="6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6"/>
            <p:cNvSpPr/>
            <p:nvPr/>
          </p:nvSpPr>
          <p:spPr>
            <a:xfrm rot="10800000">
              <a:off x="692781" y="-106153"/>
              <a:ext cx="283036" cy="1910700"/>
            </a:xfrm>
            <a:custGeom>
              <a:avLst/>
              <a:gdLst/>
              <a:ahLst/>
              <a:cxnLst/>
              <a:rect l="l" t="t" r="r" b="b"/>
              <a:pathLst>
                <a:path w="6772" h="45716" extrusionOk="0">
                  <a:moveTo>
                    <a:pt x="3386" y="0"/>
                  </a:moveTo>
                  <a:cubicBezTo>
                    <a:pt x="1518" y="0"/>
                    <a:pt x="1" y="1518"/>
                    <a:pt x="1" y="3386"/>
                  </a:cubicBezTo>
                  <a:lnTo>
                    <a:pt x="1" y="45716"/>
                  </a:lnTo>
                  <a:lnTo>
                    <a:pt x="1416" y="45716"/>
                  </a:lnTo>
                  <a:lnTo>
                    <a:pt x="1416" y="3386"/>
                  </a:lnTo>
                  <a:cubicBezTo>
                    <a:pt x="1416" y="2291"/>
                    <a:pt x="2292" y="1416"/>
                    <a:pt x="3386" y="1416"/>
                  </a:cubicBezTo>
                  <a:cubicBezTo>
                    <a:pt x="4480" y="1416"/>
                    <a:pt x="5356" y="2291"/>
                    <a:pt x="5356" y="3386"/>
                  </a:cubicBezTo>
                  <a:lnTo>
                    <a:pt x="5356" y="45716"/>
                  </a:lnTo>
                  <a:lnTo>
                    <a:pt x="6771" y="45716"/>
                  </a:lnTo>
                  <a:lnTo>
                    <a:pt x="6771" y="3386"/>
                  </a:lnTo>
                  <a:cubicBezTo>
                    <a:pt x="6771" y="1518"/>
                    <a:pt x="5254" y="0"/>
                    <a:pt x="33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3" name="Google Shape;443;p16"/>
          <p:cNvSpPr/>
          <p:nvPr/>
        </p:nvSpPr>
        <p:spPr>
          <a:xfrm rot="10800000">
            <a:off x="-7" y="3961559"/>
            <a:ext cx="887211" cy="1214643"/>
          </a:xfrm>
          <a:custGeom>
            <a:avLst/>
            <a:gdLst/>
            <a:ahLst/>
            <a:cxnLst/>
            <a:rect l="l" t="t" r="r" b="b"/>
            <a:pathLst>
              <a:path w="21349" h="29228" extrusionOk="0">
                <a:moveTo>
                  <a:pt x="1" y="0"/>
                </a:moveTo>
                <a:lnTo>
                  <a:pt x="1" y="6172"/>
                </a:lnTo>
                <a:cubicBezTo>
                  <a:pt x="1" y="6552"/>
                  <a:pt x="380" y="6741"/>
                  <a:pt x="686" y="6741"/>
                </a:cubicBezTo>
                <a:lnTo>
                  <a:pt x="8493" y="6741"/>
                </a:lnTo>
                <a:lnTo>
                  <a:pt x="8493" y="16766"/>
                </a:lnTo>
                <a:cubicBezTo>
                  <a:pt x="8493" y="17131"/>
                  <a:pt x="8872" y="17335"/>
                  <a:pt x="9179" y="17335"/>
                </a:cubicBezTo>
                <a:lnTo>
                  <a:pt x="15045" y="17335"/>
                </a:lnTo>
                <a:lnTo>
                  <a:pt x="15045" y="28658"/>
                </a:lnTo>
                <a:cubicBezTo>
                  <a:pt x="15045" y="29023"/>
                  <a:pt x="15439" y="29227"/>
                  <a:pt x="15730" y="29227"/>
                </a:cubicBezTo>
                <a:lnTo>
                  <a:pt x="21348" y="29227"/>
                </a:lnTo>
                <a:lnTo>
                  <a:pt x="213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4" name="Google Shape;444;p16"/>
          <p:cNvGrpSpPr/>
          <p:nvPr/>
        </p:nvGrpSpPr>
        <p:grpSpPr>
          <a:xfrm>
            <a:off x="8515895" y="2514419"/>
            <a:ext cx="547846" cy="860521"/>
            <a:chOff x="8515895" y="2514419"/>
            <a:chExt cx="547846" cy="860521"/>
          </a:xfrm>
        </p:grpSpPr>
        <p:sp>
          <p:nvSpPr>
            <p:cNvPr id="445" name="Google Shape;445;p16"/>
            <p:cNvSpPr/>
            <p:nvPr/>
          </p:nvSpPr>
          <p:spPr>
            <a:xfrm rot="10800000">
              <a:off x="8683665" y="2689909"/>
              <a:ext cx="158502" cy="109694"/>
            </a:xfrm>
            <a:custGeom>
              <a:avLst/>
              <a:gdLst/>
              <a:ahLst/>
              <a:cxnLst/>
              <a:rect l="l" t="t" r="r" b="b"/>
              <a:pathLst>
                <a:path w="5459" h="3778" extrusionOk="0">
                  <a:moveTo>
                    <a:pt x="2663" y="1"/>
                  </a:moveTo>
                  <a:cubicBezTo>
                    <a:pt x="2295" y="1"/>
                    <a:pt x="1925" y="59"/>
                    <a:pt x="1562" y="177"/>
                  </a:cubicBezTo>
                  <a:cubicBezTo>
                    <a:pt x="1052" y="337"/>
                    <a:pt x="555" y="673"/>
                    <a:pt x="337" y="1169"/>
                  </a:cubicBezTo>
                  <a:cubicBezTo>
                    <a:pt x="1" y="1913"/>
                    <a:pt x="380" y="2832"/>
                    <a:pt x="1052" y="3299"/>
                  </a:cubicBezTo>
                  <a:cubicBezTo>
                    <a:pt x="1540" y="3639"/>
                    <a:pt x="2136" y="3778"/>
                    <a:pt x="2734" y="3778"/>
                  </a:cubicBezTo>
                  <a:cubicBezTo>
                    <a:pt x="2958" y="3778"/>
                    <a:pt x="3182" y="3758"/>
                    <a:pt x="3401" y="3722"/>
                  </a:cubicBezTo>
                  <a:cubicBezTo>
                    <a:pt x="3897" y="3635"/>
                    <a:pt x="4393" y="3489"/>
                    <a:pt x="4787" y="3183"/>
                  </a:cubicBezTo>
                  <a:cubicBezTo>
                    <a:pt x="5181" y="2862"/>
                    <a:pt x="5458" y="2380"/>
                    <a:pt x="5429" y="1884"/>
                  </a:cubicBezTo>
                  <a:cubicBezTo>
                    <a:pt x="5400" y="1359"/>
                    <a:pt x="5050" y="892"/>
                    <a:pt x="4612" y="600"/>
                  </a:cubicBezTo>
                  <a:cubicBezTo>
                    <a:pt x="4015" y="202"/>
                    <a:pt x="3344" y="1"/>
                    <a:pt x="26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6"/>
            <p:cNvSpPr/>
            <p:nvPr/>
          </p:nvSpPr>
          <p:spPr>
            <a:xfrm rot="10800000">
              <a:off x="8583694" y="2514419"/>
              <a:ext cx="158038" cy="109665"/>
            </a:xfrm>
            <a:custGeom>
              <a:avLst/>
              <a:gdLst/>
              <a:ahLst/>
              <a:cxnLst/>
              <a:rect l="l" t="t" r="r" b="b"/>
              <a:pathLst>
                <a:path w="5443" h="3777" extrusionOk="0">
                  <a:moveTo>
                    <a:pt x="2645" y="0"/>
                  </a:moveTo>
                  <a:cubicBezTo>
                    <a:pt x="2284" y="0"/>
                    <a:pt x="1919" y="57"/>
                    <a:pt x="1561" y="173"/>
                  </a:cubicBezTo>
                  <a:cubicBezTo>
                    <a:pt x="1036" y="333"/>
                    <a:pt x="555" y="669"/>
                    <a:pt x="321" y="1165"/>
                  </a:cubicBezTo>
                  <a:cubicBezTo>
                    <a:pt x="0" y="1909"/>
                    <a:pt x="380" y="2843"/>
                    <a:pt x="1036" y="3310"/>
                  </a:cubicBezTo>
                  <a:cubicBezTo>
                    <a:pt x="1517" y="3644"/>
                    <a:pt x="2102" y="3777"/>
                    <a:pt x="2690" y="3777"/>
                  </a:cubicBezTo>
                  <a:cubicBezTo>
                    <a:pt x="2924" y="3777"/>
                    <a:pt x="3158" y="3756"/>
                    <a:pt x="3385" y="3718"/>
                  </a:cubicBezTo>
                  <a:cubicBezTo>
                    <a:pt x="3882" y="3645"/>
                    <a:pt x="4378" y="3485"/>
                    <a:pt x="4772" y="3178"/>
                  </a:cubicBezTo>
                  <a:cubicBezTo>
                    <a:pt x="5166" y="2872"/>
                    <a:pt x="5443" y="2376"/>
                    <a:pt x="5428" y="1880"/>
                  </a:cubicBezTo>
                  <a:cubicBezTo>
                    <a:pt x="5399" y="1355"/>
                    <a:pt x="5034" y="888"/>
                    <a:pt x="4597" y="596"/>
                  </a:cubicBezTo>
                  <a:cubicBezTo>
                    <a:pt x="4004" y="204"/>
                    <a:pt x="3331" y="0"/>
                    <a:pt x="26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6"/>
            <p:cNvSpPr/>
            <p:nvPr/>
          </p:nvSpPr>
          <p:spPr>
            <a:xfrm rot="10800000">
              <a:off x="8537498" y="2838541"/>
              <a:ext cx="158473" cy="109781"/>
            </a:xfrm>
            <a:custGeom>
              <a:avLst/>
              <a:gdLst/>
              <a:ahLst/>
              <a:cxnLst/>
              <a:rect l="l" t="t" r="r" b="b"/>
              <a:pathLst>
                <a:path w="5458" h="3781" extrusionOk="0">
                  <a:moveTo>
                    <a:pt x="2662" y="1"/>
                  </a:moveTo>
                  <a:cubicBezTo>
                    <a:pt x="2294" y="1"/>
                    <a:pt x="1924" y="59"/>
                    <a:pt x="1561" y="177"/>
                  </a:cubicBezTo>
                  <a:cubicBezTo>
                    <a:pt x="1051" y="338"/>
                    <a:pt x="555" y="673"/>
                    <a:pt x="336" y="1169"/>
                  </a:cubicBezTo>
                  <a:cubicBezTo>
                    <a:pt x="0" y="1913"/>
                    <a:pt x="379" y="2833"/>
                    <a:pt x="1051" y="3314"/>
                  </a:cubicBezTo>
                  <a:cubicBezTo>
                    <a:pt x="1531" y="3649"/>
                    <a:pt x="2117" y="3781"/>
                    <a:pt x="2705" y="3781"/>
                  </a:cubicBezTo>
                  <a:cubicBezTo>
                    <a:pt x="2938" y="3781"/>
                    <a:pt x="3172" y="3760"/>
                    <a:pt x="3400" y="3723"/>
                  </a:cubicBezTo>
                  <a:cubicBezTo>
                    <a:pt x="3896" y="3650"/>
                    <a:pt x="4392" y="3489"/>
                    <a:pt x="4786" y="3183"/>
                  </a:cubicBezTo>
                  <a:cubicBezTo>
                    <a:pt x="5180" y="2862"/>
                    <a:pt x="5457" y="2380"/>
                    <a:pt x="5428" y="1884"/>
                  </a:cubicBezTo>
                  <a:cubicBezTo>
                    <a:pt x="5399" y="1359"/>
                    <a:pt x="5049" y="892"/>
                    <a:pt x="4611" y="600"/>
                  </a:cubicBezTo>
                  <a:cubicBezTo>
                    <a:pt x="4014" y="202"/>
                    <a:pt x="3343" y="1"/>
                    <a:pt x="26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6"/>
            <p:cNvSpPr/>
            <p:nvPr/>
          </p:nvSpPr>
          <p:spPr>
            <a:xfrm rot="10800000">
              <a:off x="8679020" y="2966123"/>
              <a:ext cx="158473" cy="109723"/>
            </a:xfrm>
            <a:custGeom>
              <a:avLst/>
              <a:gdLst/>
              <a:ahLst/>
              <a:cxnLst/>
              <a:rect l="l" t="t" r="r" b="b"/>
              <a:pathLst>
                <a:path w="5458" h="3779" extrusionOk="0">
                  <a:moveTo>
                    <a:pt x="2661" y="1"/>
                  </a:moveTo>
                  <a:cubicBezTo>
                    <a:pt x="2295" y="1"/>
                    <a:pt x="1925" y="59"/>
                    <a:pt x="1562" y="177"/>
                  </a:cubicBezTo>
                  <a:cubicBezTo>
                    <a:pt x="1036" y="337"/>
                    <a:pt x="555" y="673"/>
                    <a:pt x="336" y="1169"/>
                  </a:cubicBezTo>
                  <a:cubicBezTo>
                    <a:pt x="0" y="1913"/>
                    <a:pt x="380" y="2833"/>
                    <a:pt x="1051" y="3300"/>
                  </a:cubicBezTo>
                  <a:cubicBezTo>
                    <a:pt x="1539" y="3639"/>
                    <a:pt x="2135" y="3778"/>
                    <a:pt x="2733" y="3778"/>
                  </a:cubicBezTo>
                  <a:cubicBezTo>
                    <a:pt x="2957" y="3778"/>
                    <a:pt x="3181" y="3759"/>
                    <a:pt x="3400" y="3723"/>
                  </a:cubicBezTo>
                  <a:cubicBezTo>
                    <a:pt x="3896" y="3635"/>
                    <a:pt x="4393" y="3489"/>
                    <a:pt x="4787" y="3183"/>
                  </a:cubicBezTo>
                  <a:cubicBezTo>
                    <a:pt x="5166" y="2862"/>
                    <a:pt x="5458" y="2380"/>
                    <a:pt x="5429" y="1884"/>
                  </a:cubicBezTo>
                  <a:cubicBezTo>
                    <a:pt x="5399" y="1359"/>
                    <a:pt x="5049" y="892"/>
                    <a:pt x="4597" y="600"/>
                  </a:cubicBezTo>
                  <a:cubicBezTo>
                    <a:pt x="4009" y="202"/>
                    <a:pt x="3341" y="1"/>
                    <a:pt x="26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6"/>
            <p:cNvSpPr/>
            <p:nvPr/>
          </p:nvSpPr>
          <p:spPr>
            <a:xfrm rot="10800000">
              <a:off x="8842144" y="2840661"/>
              <a:ext cx="158038" cy="109752"/>
            </a:xfrm>
            <a:custGeom>
              <a:avLst/>
              <a:gdLst/>
              <a:ahLst/>
              <a:cxnLst/>
              <a:rect l="l" t="t" r="r" b="b"/>
              <a:pathLst>
                <a:path w="5443" h="3780" extrusionOk="0">
                  <a:moveTo>
                    <a:pt x="2661" y="0"/>
                  </a:moveTo>
                  <a:cubicBezTo>
                    <a:pt x="2295" y="0"/>
                    <a:pt x="1925" y="59"/>
                    <a:pt x="1562" y="176"/>
                  </a:cubicBezTo>
                  <a:cubicBezTo>
                    <a:pt x="1036" y="337"/>
                    <a:pt x="555" y="672"/>
                    <a:pt x="321" y="1168"/>
                  </a:cubicBezTo>
                  <a:cubicBezTo>
                    <a:pt x="0" y="1912"/>
                    <a:pt x="380" y="2846"/>
                    <a:pt x="1051" y="3313"/>
                  </a:cubicBezTo>
                  <a:cubicBezTo>
                    <a:pt x="1521" y="3648"/>
                    <a:pt x="2103" y="3780"/>
                    <a:pt x="2691" y="3780"/>
                  </a:cubicBezTo>
                  <a:cubicBezTo>
                    <a:pt x="2924" y="3780"/>
                    <a:pt x="3158" y="3759"/>
                    <a:pt x="3386" y="3722"/>
                  </a:cubicBezTo>
                  <a:cubicBezTo>
                    <a:pt x="3882" y="3649"/>
                    <a:pt x="4378" y="3488"/>
                    <a:pt x="4772" y="3182"/>
                  </a:cubicBezTo>
                  <a:cubicBezTo>
                    <a:pt x="5166" y="2861"/>
                    <a:pt x="5443" y="2379"/>
                    <a:pt x="5428" y="1883"/>
                  </a:cubicBezTo>
                  <a:cubicBezTo>
                    <a:pt x="5399" y="1358"/>
                    <a:pt x="5034" y="891"/>
                    <a:pt x="4597" y="599"/>
                  </a:cubicBezTo>
                  <a:cubicBezTo>
                    <a:pt x="4009" y="201"/>
                    <a:pt x="3341" y="0"/>
                    <a:pt x="26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6"/>
            <p:cNvSpPr/>
            <p:nvPr/>
          </p:nvSpPr>
          <p:spPr>
            <a:xfrm rot="10800000">
              <a:off x="8901435" y="3040047"/>
              <a:ext cx="158067" cy="109636"/>
            </a:xfrm>
            <a:custGeom>
              <a:avLst/>
              <a:gdLst/>
              <a:ahLst/>
              <a:cxnLst/>
              <a:rect l="l" t="t" r="r" b="b"/>
              <a:pathLst>
                <a:path w="5444" h="3776" extrusionOk="0">
                  <a:moveTo>
                    <a:pt x="2641" y="1"/>
                  </a:moveTo>
                  <a:cubicBezTo>
                    <a:pt x="2281" y="1"/>
                    <a:pt x="1918" y="56"/>
                    <a:pt x="1562" y="166"/>
                  </a:cubicBezTo>
                  <a:cubicBezTo>
                    <a:pt x="1037" y="342"/>
                    <a:pt x="555" y="677"/>
                    <a:pt x="322" y="1173"/>
                  </a:cubicBezTo>
                  <a:cubicBezTo>
                    <a:pt x="1" y="1917"/>
                    <a:pt x="380" y="2837"/>
                    <a:pt x="1037" y="3304"/>
                  </a:cubicBezTo>
                  <a:cubicBezTo>
                    <a:pt x="1527" y="3645"/>
                    <a:pt x="2127" y="3776"/>
                    <a:pt x="2728" y="3776"/>
                  </a:cubicBezTo>
                  <a:cubicBezTo>
                    <a:pt x="2949" y="3776"/>
                    <a:pt x="3170" y="3758"/>
                    <a:pt x="3386" y="3727"/>
                  </a:cubicBezTo>
                  <a:cubicBezTo>
                    <a:pt x="3882" y="3639"/>
                    <a:pt x="4378" y="3493"/>
                    <a:pt x="4772" y="3172"/>
                  </a:cubicBezTo>
                  <a:cubicBezTo>
                    <a:pt x="5166" y="2866"/>
                    <a:pt x="5443" y="2384"/>
                    <a:pt x="5414" y="1888"/>
                  </a:cubicBezTo>
                  <a:cubicBezTo>
                    <a:pt x="5399" y="1363"/>
                    <a:pt x="5035" y="896"/>
                    <a:pt x="4597" y="604"/>
                  </a:cubicBezTo>
                  <a:cubicBezTo>
                    <a:pt x="4003" y="202"/>
                    <a:pt x="3328" y="1"/>
                    <a:pt x="26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6"/>
            <p:cNvSpPr/>
            <p:nvPr/>
          </p:nvSpPr>
          <p:spPr>
            <a:xfrm rot="10800000">
              <a:off x="8739182" y="3156363"/>
              <a:ext cx="158473" cy="109810"/>
            </a:xfrm>
            <a:custGeom>
              <a:avLst/>
              <a:gdLst/>
              <a:ahLst/>
              <a:cxnLst/>
              <a:rect l="l" t="t" r="r" b="b"/>
              <a:pathLst>
                <a:path w="5458" h="3782" extrusionOk="0">
                  <a:moveTo>
                    <a:pt x="2641" y="0"/>
                  </a:moveTo>
                  <a:cubicBezTo>
                    <a:pt x="2281" y="0"/>
                    <a:pt x="1918" y="55"/>
                    <a:pt x="1562" y="166"/>
                  </a:cubicBezTo>
                  <a:cubicBezTo>
                    <a:pt x="1051" y="341"/>
                    <a:pt x="555" y="676"/>
                    <a:pt x="336" y="1173"/>
                  </a:cubicBezTo>
                  <a:cubicBezTo>
                    <a:pt x="0" y="1917"/>
                    <a:pt x="380" y="2836"/>
                    <a:pt x="1051" y="3303"/>
                  </a:cubicBezTo>
                  <a:cubicBezTo>
                    <a:pt x="1539" y="3643"/>
                    <a:pt x="2135" y="3781"/>
                    <a:pt x="2733" y="3781"/>
                  </a:cubicBezTo>
                  <a:cubicBezTo>
                    <a:pt x="2957" y="3781"/>
                    <a:pt x="3181" y="3762"/>
                    <a:pt x="3400" y="3726"/>
                  </a:cubicBezTo>
                  <a:cubicBezTo>
                    <a:pt x="3896" y="3639"/>
                    <a:pt x="4393" y="3493"/>
                    <a:pt x="4787" y="3172"/>
                  </a:cubicBezTo>
                  <a:cubicBezTo>
                    <a:pt x="5180" y="2865"/>
                    <a:pt x="5458" y="2384"/>
                    <a:pt x="5429" y="1888"/>
                  </a:cubicBezTo>
                  <a:cubicBezTo>
                    <a:pt x="5399" y="1362"/>
                    <a:pt x="5049" y="895"/>
                    <a:pt x="4611" y="604"/>
                  </a:cubicBezTo>
                  <a:cubicBezTo>
                    <a:pt x="4008" y="201"/>
                    <a:pt x="3329" y="0"/>
                    <a:pt x="26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6"/>
            <p:cNvSpPr/>
            <p:nvPr/>
          </p:nvSpPr>
          <p:spPr>
            <a:xfrm rot="10800000">
              <a:off x="8515895" y="3096956"/>
              <a:ext cx="158473" cy="109781"/>
            </a:xfrm>
            <a:custGeom>
              <a:avLst/>
              <a:gdLst/>
              <a:ahLst/>
              <a:cxnLst/>
              <a:rect l="l" t="t" r="r" b="b"/>
              <a:pathLst>
                <a:path w="5458" h="3781" extrusionOk="0">
                  <a:moveTo>
                    <a:pt x="2668" y="0"/>
                  </a:moveTo>
                  <a:cubicBezTo>
                    <a:pt x="2301" y="0"/>
                    <a:pt x="1930" y="59"/>
                    <a:pt x="1562" y="176"/>
                  </a:cubicBezTo>
                  <a:cubicBezTo>
                    <a:pt x="1051" y="337"/>
                    <a:pt x="555" y="672"/>
                    <a:pt x="336" y="1168"/>
                  </a:cubicBezTo>
                  <a:cubicBezTo>
                    <a:pt x="0" y="1913"/>
                    <a:pt x="380" y="2832"/>
                    <a:pt x="1051" y="3313"/>
                  </a:cubicBezTo>
                  <a:cubicBezTo>
                    <a:pt x="1531" y="3648"/>
                    <a:pt x="2117" y="3780"/>
                    <a:pt x="2705" y="3780"/>
                  </a:cubicBezTo>
                  <a:cubicBezTo>
                    <a:pt x="2938" y="3780"/>
                    <a:pt x="3172" y="3759"/>
                    <a:pt x="3400" y="3722"/>
                  </a:cubicBezTo>
                  <a:cubicBezTo>
                    <a:pt x="3896" y="3649"/>
                    <a:pt x="4392" y="3488"/>
                    <a:pt x="4786" y="3182"/>
                  </a:cubicBezTo>
                  <a:cubicBezTo>
                    <a:pt x="5180" y="2861"/>
                    <a:pt x="5457" y="2380"/>
                    <a:pt x="5428" y="1883"/>
                  </a:cubicBezTo>
                  <a:cubicBezTo>
                    <a:pt x="5399" y="1358"/>
                    <a:pt x="5049" y="891"/>
                    <a:pt x="4611" y="599"/>
                  </a:cubicBezTo>
                  <a:cubicBezTo>
                    <a:pt x="4014" y="201"/>
                    <a:pt x="3349" y="0"/>
                    <a:pt x="26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6"/>
            <p:cNvSpPr/>
            <p:nvPr/>
          </p:nvSpPr>
          <p:spPr>
            <a:xfrm rot="10800000">
              <a:off x="8543015" y="3265159"/>
              <a:ext cx="158067" cy="109781"/>
            </a:xfrm>
            <a:custGeom>
              <a:avLst/>
              <a:gdLst/>
              <a:ahLst/>
              <a:cxnLst/>
              <a:rect l="l" t="t" r="r" b="b"/>
              <a:pathLst>
                <a:path w="5444" h="3781" extrusionOk="0">
                  <a:moveTo>
                    <a:pt x="2662" y="0"/>
                  </a:moveTo>
                  <a:cubicBezTo>
                    <a:pt x="2295" y="0"/>
                    <a:pt x="1925" y="59"/>
                    <a:pt x="1562" y="176"/>
                  </a:cubicBezTo>
                  <a:cubicBezTo>
                    <a:pt x="1037" y="337"/>
                    <a:pt x="555" y="672"/>
                    <a:pt x="337" y="1169"/>
                  </a:cubicBezTo>
                  <a:cubicBezTo>
                    <a:pt x="1" y="1913"/>
                    <a:pt x="380" y="2832"/>
                    <a:pt x="1052" y="3314"/>
                  </a:cubicBezTo>
                  <a:cubicBezTo>
                    <a:pt x="1522" y="3648"/>
                    <a:pt x="2104" y="3780"/>
                    <a:pt x="2692" y="3780"/>
                  </a:cubicBezTo>
                  <a:cubicBezTo>
                    <a:pt x="2925" y="3780"/>
                    <a:pt x="3158" y="3759"/>
                    <a:pt x="3386" y="3722"/>
                  </a:cubicBezTo>
                  <a:cubicBezTo>
                    <a:pt x="3882" y="3649"/>
                    <a:pt x="4378" y="3489"/>
                    <a:pt x="4772" y="3182"/>
                  </a:cubicBezTo>
                  <a:cubicBezTo>
                    <a:pt x="5166" y="2861"/>
                    <a:pt x="5444" y="2380"/>
                    <a:pt x="5429" y="1884"/>
                  </a:cubicBezTo>
                  <a:cubicBezTo>
                    <a:pt x="5400" y="1358"/>
                    <a:pt x="5035" y="891"/>
                    <a:pt x="4597" y="599"/>
                  </a:cubicBezTo>
                  <a:cubicBezTo>
                    <a:pt x="4010" y="201"/>
                    <a:pt x="3342" y="0"/>
                    <a:pt x="26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6"/>
            <p:cNvSpPr/>
            <p:nvPr/>
          </p:nvSpPr>
          <p:spPr>
            <a:xfrm rot="10800000">
              <a:off x="8905268" y="2651699"/>
              <a:ext cx="158473" cy="109781"/>
            </a:xfrm>
            <a:custGeom>
              <a:avLst/>
              <a:gdLst/>
              <a:ahLst/>
              <a:cxnLst/>
              <a:rect l="l" t="t" r="r" b="b"/>
              <a:pathLst>
                <a:path w="5458" h="3781" extrusionOk="0">
                  <a:moveTo>
                    <a:pt x="2672" y="1"/>
                  </a:moveTo>
                  <a:cubicBezTo>
                    <a:pt x="2303" y="1"/>
                    <a:pt x="1930" y="59"/>
                    <a:pt x="1562" y="177"/>
                  </a:cubicBezTo>
                  <a:cubicBezTo>
                    <a:pt x="1051" y="337"/>
                    <a:pt x="555" y="673"/>
                    <a:pt x="336" y="1169"/>
                  </a:cubicBezTo>
                  <a:cubicBezTo>
                    <a:pt x="1" y="1913"/>
                    <a:pt x="395" y="2847"/>
                    <a:pt x="1051" y="3314"/>
                  </a:cubicBezTo>
                  <a:cubicBezTo>
                    <a:pt x="1532" y="3648"/>
                    <a:pt x="2117" y="3781"/>
                    <a:pt x="2705" y="3781"/>
                  </a:cubicBezTo>
                  <a:cubicBezTo>
                    <a:pt x="2939" y="3781"/>
                    <a:pt x="3173" y="3760"/>
                    <a:pt x="3400" y="3723"/>
                  </a:cubicBezTo>
                  <a:cubicBezTo>
                    <a:pt x="3897" y="3650"/>
                    <a:pt x="4393" y="3489"/>
                    <a:pt x="4787" y="3183"/>
                  </a:cubicBezTo>
                  <a:cubicBezTo>
                    <a:pt x="5181" y="2862"/>
                    <a:pt x="5458" y="2380"/>
                    <a:pt x="5429" y="1884"/>
                  </a:cubicBezTo>
                  <a:cubicBezTo>
                    <a:pt x="5414" y="1359"/>
                    <a:pt x="5049" y="892"/>
                    <a:pt x="4612" y="600"/>
                  </a:cubicBezTo>
                  <a:cubicBezTo>
                    <a:pt x="4024" y="202"/>
                    <a:pt x="3356" y="1"/>
                    <a:pt x="26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2">
  <p:cSld name="CUSTOM_23">
    <p:spTree>
      <p:nvGrpSpPr>
        <p:cNvPr id="1" name="Shape 455"/>
        <p:cNvGrpSpPr/>
        <p:nvPr/>
      </p:nvGrpSpPr>
      <p:grpSpPr>
        <a:xfrm>
          <a:off x="0" y="0"/>
          <a:ext cx="0" cy="0"/>
          <a:chOff x="0" y="0"/>
          <a:chExt cx="0" cy="0"/>
        </a:xfrm>
      </p:grpSpPr>
      <p:sp>
        <p:nvSpPr>
          <p:cNvPr id="456" name="Google Shape;456;p17"/>
          <p:cNvSpPr txBox="1">
            <a:spLocks noGrp="1"/>
          </p:cNvSpPr>
          <p:nvPr>
            <p:ph type="body" idx="1"/>
          </p:nvPr>
        </p:nvSpPr>
        <p:spPr>
          <a:xfrm>
            <a:off x="720000" y="1439000"/>
            <a:ext cx="3972000" cy="3161400"/>
          </a:xfrm>
          <a:prstGeom prst="rect">
            <a:avLst/>
          </a:prstGeom>
        </p:spPr>
        <p:txBody>
          <a:bodyPr spcFirstLastPara="1" wrap="square" lIns="91425" tIns="91425" rIns="91425" bIns="91425" anchor="t" anchorCtr="0">
            <a:noAutofit/>
          </a:bodyPr>
          <a:lstStyle>
            <a:lvl1pPr marL="457200" lvl="0" indent="-279400" rtl="0">
              <a:lnSpc>
                <a:spcPct val="100000"/>
              </a:lnSpc>
              <a:spcBef>
                <a:spcPts val="0"/>
              </a:spcBef>
              <a:spcAft>
                <a:spcPts val="0"/>
              </a:spcAft>
              <a:buClr>
                <a:schemeClr val="lt2"/>
              </a:buClr>
              <a:buSzPts val="800"/>
              <a:buChar char="✦"/>
              <a:defRPr sz="1200"/>
            </a:lvl1pPr>
            <a:lvl2pPr marL="914400" lvl="1" indent="-304800" rtl="0">
              <a:lnSpc>
                <a:spcPct val="115000"/>
              </a:lnSpc>
              <a:spcBef>
                <a:spcPts val="0"/>
              </a:spcBef>
              <a:spcAft>
                <a:spcPts val="0"/>
              </a:spcAft>
              <a:buSzPts val="1200"/>
              <a:buChar char="✧"/>
              <a:defRPr/>
            </a:lvl2pPr>
            <a:lvl3pPr marL="1371600" lvl="2" indent="-304800" rtl="0">
              <a:lnSpc>
                <a:spcPct val="115000"/>
              </a:lnSpc>
              <a:spcBef>
                <a:spcPts val="1600"/>
              </a:spcBef>
              <a:spcAft>
                <a:spcPts val="0"/>
              </a:spcAft>
              <a:buSzPts val="1200"/>
              <a:buChar char="■"/>
              <a:defRPr/>
            </a:lvl3pPr>
            <a:lvl4pPr marL="1828800" lvl="3" indent="-304800" rtl="0">
              <a:lnSpc>
                <a:spcPct val="115000"/>
              </a:lnSpc>
              <a:spcBef>
                <a:spcPts val="1600"/>
              </a:spcBef>
              <a:spcAft>
                <a:spcPts val="0"/>
              </a:spcAft>
              <a:buSzPts val="1200"/>
              <a:buChar char="●"/>
              <a:defRPr/>
            </a:lvl4pPr>
            <a:lvl5pPr marL="2286000" lvl="4" indent="-304800" rtl="0">
              <a:lnSpc>
                <a:spcPct val="115000"/>
              </a:lnSpc>
              <a:spcBef>
                <a:spcPts val="1600"/>
              </a:spcBef>
              <a:spcAft>
                <a:spcPts val="0"/>
              </a:spcAft>
              <a:buSzPts val="1200"/>
              <a:buChar char="○"/>
              <a:defRPr/>
            </a:lvl5pPr>
            <a:lvl6pPr marL="2743200" lvl="5" indent="-304800" rtl="0">
              <a:lnSpc>
                <a:spcPct val="115000"/>
              </a:lnSpc>
              <a:spcBef>
                <a:spcPts val="1600"/>
              </a:spcBef>
              <a:spcAft>
                <a:spcPts val="0"/>
              </a:spcAft>
              <a:buSzPts val="1200"/>
              <a:buChar char="■"/>
              <a:defRPr/>
            </a:lvl6pPr>
            <a:lvl7pPr marL="3200400" lvl="6" indent="-304800" rtl="0">
              <a:lnSpc>
                <a:spcPct val="115000"/>
              </a:lnSpc>
              <a:spcBef>
                <a:spcPts val="1600"/>
              </a:spcBef>
              <a:spcAft>
                <a:spcPts val="0"/>
              </a:spcAft>
              <a:buSzPts val="1200"/>
              <a:buChar char="●"/>
              <a:defRPr/>
            </a:lvl7pPr>
            <a:lvl8pPr marL="3657600" lvl="7" indent="-304800" rtl="0">
              <a:lnSpc>
                <a:spcPct val="115000"/>
              </a:lnSpc>
              <a:spcBef>
                <a:spcPts val="1600"/>
              </a:spcBef>
              <a:spcAft>
                <a:spcPts val="0"/>
              </a:spcAft>
              <a:buSzPts val="1200"/>
              <a:buChar char="○"/>
              <a:defRPr/>
            </a:lvl8pPr>
            <a:lvl9pPr marL="4114800" lvl="8" indent="-304800" rtl="0">
              <a:lnSpc>
                <a:spcPct val="115000"/>
              </a:lnSpc>
              <a:spcBef>
                <a:spcPts val="1600"/>
              </a:spcBef>
              <a:spcAft>
                <a:spcPts val="1600"/>
              </a:spcAft>
              <a:buSzPts val="1200"/>
              <a:buChar char="■"/>
              <a:defRPr/>
            </a:lvl9pPr>
          </a:lstStyle>
          <a:p>
            <a:endParaRPr/>
          </a:p>
        </p:txBody>
      </p:sp>
      <p:sp>
        <p:nvSpPr>
          <p:cNvPr id="457" name="Google Shape;457;p17"/>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3000"/>
              <a:buNone/>
              <a:defRPr>
                <a:solidFill>
                  <a:schemeClr val="dk1"/>
                </a:solidFill>
              </a:defRPr>
            </a:lvl1pPr>
            <a:lvl2pPr lvl="1" rtl="0">
              <a:spcBef>
                <a:spcPts val="0"/>
              </a:spcBef>
              <a:spcAft>
                <a:spcPts val="0"/>
              </a:spcAft>
              <a:buClr>
                <a:schemeClr val="dk1"/>
              </a:buClr>
              <a:buSzPts val="3500"/>
              <a:buNone/>
              <a:defRPr>
                <a:solidFill>
                  <a:schemeClr val="dk1"/>
                </a:solidFill>
              </a:defRPr>
            </a:lvl2pPr>
            <a:lvl3pPr lvl="2" rtl="0">
              <a:spcBef>
                <a:spcPts val="0"/>
              </a:spcBef>
              <a:spcAft>
                <a:spcPts val="0"/>
              </a:spcAft>
              <a:buClr>
                <a:schemeClr val="dk1"/>
              </a:buClr>
              <a:buSzPts val="3500"/>
              <a:buNone/>
              <a:defRPr>
                <a:solidFill>
                  <a:schemeClr val="dk1"/>
                </a:solidFill>
              </a:defRPr>
            </a:lvl3pPr>
            <a:lvl4pPr lvl="3" rtl="0">
              <a:spcBef>
                <a:spcPts val="0"/>
              </a:spcBef>
              <a:spcAft>
                <a:spcPts val="0"/>
              </a:spcAft>
              <a:buClr>
                <a:schemeClr val="dk1"/>
              </a:buClr>
              <a:buSzPts val="3500"/>
              <a:buNone/>
              <a:defRPr>
                <a:solidFill>
                  <a:schemeClr val="dk1"/>
                </a:solidFill>
              </a:defRPr>
            </a:lvl4pPr>
            <a:lvl5pPr lvl="4" rtl="0">
              <a:spcBef>
                <a:spcPts val="0"/>
              </a:spcBef>
              <a:spcAft>
                <a:spcPts val="0"/>
              </a:spcAft>
              <a:buClr>
                <a:schemeClr val="dk1"/>
              </a:buClr>
              <a:buSzPts val="3500"/>
              <a:buNone/>
              <a:defRPr>
                <a:solidFill>
                  <a:schemeClr val="dk1"/>
                </a:solidFill>
              </a:defRPr>
            </a:lvl5pPr>
            <a:lvl6pPr lvl="5" rtl="0">
              <a:spcBef>
                <a:spcPts val="0"/>
              </a:spcBef>
              <a:spcAft>
                <a:spcPts val="0"/>
              </a:spcAft>
              <a:buClr>
                <a:schemeClr val="dk1"/>
              </a:buClr>
              <a:buSzPts val="3500"/>
              <a:buNone/>
              <a:defRPr>
                <a:solidFill>
                  <a:schemeClr val="dk1"/>
                </a:solidFill>
              </a:defRPr>
            </a:lvl6pPr>
            <a:lvl7pPr lvl="6" rtl="0">
              <a:spcBef>
                <a:spcPts val="0"/>
              </a:spcBef>
              <a:spcAft>
                <a:spcPts val="0"/>
              </a:spcAft>
              <a:buClr>
                <a:schemeClr val="dk1"/>
              </a:buClr>
              <a:buSzPts val="3500"/>
              <a:buNone/>
              <a:defRPr>
                <a:solidFill>
                  <a:schemeClr val="dk1"/>
                </a:solidFill>
              </a:defRPr>
            </a:lvl7pPr>
            <a:lvl8pPr lvl="7" rtl="0">
              <a:spcBef>
                <a:spcPts val="0"/>
              </a:spcBef>
              <a:spcAft>
                <a:spcPts val="0"/>
              </a:spcAft>
              <a:buClr>
                <a:schemeClr val="dk1"/>
              </a:buClr>
              <a:buSzPts val="3500"/>
              <a:buNone/>
              <a:defRPr>
                <a:solidFill>
                  <a:schemeClr val="dk1"/>
                </a:solidFill>
              </a:defRPr>
            </a:lvl8pPr>
            <a:lvl9pPr lvl="8" rtl="0">
              <a:spcBef>
                <a:spcPts val="0"/>
              </a:spcBef>
              <a:spcAft>
                <a:spcPts val="0"/>
              </a:spcAft>
              <a:buClr>
                <a:schemeClr val="dk1"/>
              </a:buClr>
              <a:buSzPts val="3500"/>
              <a:buNone/>
              <a:defRPr>
                <a:solidFill>
                  <a:schemeClr val="dk1"/>
                </a:solidFill>
              </a:defRPr>
            </a:lvl9pPr>
          </a:lstStyle>
          <a:p>
            <a:endParaRPr/>
          </a:p>
        </p:txBody>
      </p:sp>
      <p:grpSp>
        <p:nvGrpSpPr>
          <p:cNvPr id="458" name="Google Shape;458;p17"/>
          <p:cNvGrpSpPr/>
          <p:nvPr/>
        </p:nvGrpSpPr>
        <p:grpSpPr>
          <a:xfrm>
            <a:off x="6817656" y="2788599"/>
            <a:ext cx="2326346" cy="2354898"/>
            <a:chOff x="6817656" y="2788599"/>
            <a:chExt cx="2326346" cy="2354898"/>
          </a:xfrm>
        </p:grpSpPr>
        <p:sp>
          <p:nvSpPr>
            <p:cNvPr id="459" name="Google Shape;459;p17"/>
            <p:cNvSpPr/>
            <p:nvPr/>
          </p:nvSpPr>
          <p:spPr>
            <a:xfrm rot="5400000">
              <a:off x="6812547" y="2793709"/>
              <a:ext cx="1992237" cy="1982018"/>
            </a:xfrm>
            <a:custGeom>
              <a:avLst/>
              <a:gdLst/>
              <a:ahLst/>
              <a:cxnLst/>
              <a:rect l="l" t="t" r="r" b="b"/>
              <a:pathLst>
                <a:path w="49325" h="49072" extrusionOk="0">
                  <a:moveTo>
                    <a:pt x="23026" y="1"/>
                  </a:moveTo>
                  <a:cubicBezTo>
                    <a:pt x="15062" y="1"/>
                    <a:pt x="7338" y="3816"/>
                    <a:pt x="3506" y="12056"/>
                  </a:cubicBezTo>
                  <a:cubicBezTo>
                    <a:pt x="0" y="19616"/>
                    <a:pt x="1057" y="28943"/>
                    <a:pt x="5634" y="35902"/>
                  </a:cubicBezTo>
                  <a:cubicBezTo>
                    <a:pt x="10210" y="42860"/>
                    <a:pt x="18012" y="47450"/>
                    <a:pt x="26241" y="48735"/>
                  </a:cubicBezTo>
                  <a:cubicBezTo>
                    <a:pt x="27622" y="48954"/>
                    <a:pt x="29041" y="49071"/>
                    <a:pt x="30462" y="49071"/>
                  </a:cubicBezTo>
                  <a:cubicBezTo>
                    <a:pt x="35459" y="49071"/>
                    <a:pt x="40470" y="47616"/>
                    <a:pt x="43825" y="44011"/>
                  </a:cubicBezTo>
                  <a:cubicBezTo>
                    <a:pt x="46862" y="40746"/>
                    <a:pt x="48120" y="36169"/>
                    <a:pt x="48575" y="31727"/>
                  </a:cubicBezTo>
                  <a:cubicBezTo>
                    <a:pt x="49325" y="24447"/>
                    <a:pt x="48067" y="16753"/>
                    <a:pt x="43905" y="10718"/>
                  </a:cubicBezTo>
                  <a:cubicBezTo>
                    <a:pt x="39102" y="3773"/>
                    <a:pt x="30945" y="1"/>
                    <a:pt x="23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7"/>
            <p:cNvSpPr/>
            <p:nvPr/>
          </p:nvSpPr>
          <p:spPr>
            <a:xfrm rot="5400000">
              <a:off x="7318152" y="3317647"/>
              <a:ext cx="1834433" cy="1817267"/>
            </a:xfrm>
            <a:custGeom>
              <a:avLst/>
              <a:gdLst/>
              <a:ahLst/>
              <a:cxnLst/>
              <a:rect l="l" t="t" r="r" b="b"/>
              <a:pathLst>
                <a:path w="45418" h="44993" extrusionOk="0">
                  <a:moveTo>
                    <a:pt x="2302" y="0"/>
                  </a:moveTo>
                  <a:cubicBezTo>
                    <a:pt x="1" y="9247"/>
                    <a:pt x="1285" y="19310"/>
                    <a:pt x="6384" y="27700"/>
                  </a:cubicBezTo>
                  <a:cubicBezTo>
                    <a:pt x="12965" y="38524"/>
                    <a:pt x="24940" y="44992"/>
                    <a:pt x="37349" y="44992"/>
                  </a:cubicBezTo>
                  <a:cubicBezTo>
                    <a:pt x="39852" y="44992"/>
                    <a:pt x="42372" y="44729"/>
                    <a:pt x="44869" y="44186"/>
                  </a:cubicBezTo>
                  <a:cubicBezTo>
                    <a:pt x="45056" y="44146"/>
                    <a:pt x="45244" y="44106"/>
                    <a:pt x="45418" y="44065"/>
                  </a:cubicBezTo>
                  <a:lnTo>
                    <a:pt x="45418" y="43102"/>
                  </a:lnTo>
                  <a:cubicBezTo>
                    <a:pt x="42863" y="43675"/>
                    <a:pt x="40271" y="43955"/>
                    <a:pt x="37690" y="43955"/>
                  </a:cubicBezTo>
                  <a:cubicBezTo>
                    <a:pt x="27142" y="43955"/>
                    <a:pt x="16778" y="39284"/>
                    <a:pt x="9930" y="30898"/>
                  </a:cubicBezTo>
                  <a:cubicBezTo>
                    <a:pt x="2864" y="22227"/>
                    <a:pt x="429" y="10612"/>
                    <a:pt x="30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7"/>
            <p:cNvSpPr/>
            <p:nvPr/>
          </p:nvSpPr>
          <p:spPr>
            <a:xfrm rot="5400000">
              <a:off x="7526362" y="3525858"/>
              <a:ext cx="1624728" cy="1610551"/>
            </a:xfrm>
            <a:custGeom>
              <a:avLst/>
              <a:gdLst/>
              <a:ahLst/>
              <a:cxnLst/>
              <a:rect l="l" t="t" r="r" b="b"/>
              <a:pathLst>
                <a:path w="40226" h="39875" extrusionOk="0">
                  <a:moveTo>
                    <a:pt x="2409" y="0"/>
                  </a:moveTo>
                  <a:cubicBezTo>
                    <a:pt x="1" y="8256"/>
                    <a:pt x="951" y="17409"/>
                    <a:pt x="5541" y="24983"/>
                  </a:cubicBezTo>
                  <a:cubicBezTo>
                    <a:pt x="11186" y="34315"/>
                    <a:pt x="21474" y="39875"/>
                    <a:pt x="32140" y="39875"/>
                  </a:cubicBezTo>
                  <a:cubicBezTo>
                    <a:pt x="34292" y="39875"/>
                    <a:pt x="36459" y="39648"/>
                    <a:pt x="38607" y="39181"/>
                  </a:cubicBezTo>
                  <a:cubicBezTo>
                    <a:pt x="39155" y="39061"/>
                    <a:pt x="39690" y="38927"/>
                    <a:pt x="40226" y="38780"/>
                  </a:cubicBezTo>
                  <a:lnTo>
                    <a:pt x="40226" y="37816"/>
                  </a:lnTo>
                  <a:cubicBezTo>
                    <a:pt x="37666" y="38500"/>
                    <a:pt x="35052" y="38833"/>
                    <a:pt x="32450" y="38833"/>
                  </a:cubicBezTo>
                  <a:cubicBezTo>
                    <a:pt x="23450" y="38833"/>
                    <a:pt x="14607" y="34855"/>
                    <a:pt x="8752" y="27713"/>
                  </a:cubicBezTo>
                  <a:cubicBezTo>
                    <a:pt x="2396" y="19938"/>
                    <a:pt x="389" y="9421"/>
                    <a:pt x="31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7"/>
            <p:cNvSpPr/>
            <p:nvPr/>
          </p:nvSpPr>
          <p:spPr>
            <a:xfrm rot="5400000">
              <a:off x="7734855" y="3734351"/>
              <a:ext cx="1414458" cy="1403835"/>
            </a:xfrm>
            <a:custGeom>
              <a:avLst/>
              <a:gdLst/>
              <a:ahLst/>
              <a:cxnLst/>
              <a:rect l="l" t="t" r="r" b="b"/>
              <a:pathLst>
                <a:path w="35020" h="34757" extrusionOk="0">
                  <a:moveTo>
                    <a:pt x="2583" y="0"/>
                  </a:moveTo>
                  <a:cubicBezTo>
                    <a:pt x="0" y="7253"/>
                    <a:pt x="602" y="15509"/>
                    <a:pt x="4684" y="22280"/>
                  </a:cubicBezTo>
                  <a:cubicBezTo>
                    <a:pt x="9384" y="30099"/>
                    <a:pt x="17995" y="34756"/>
                    <a:pt x="26923" y="34756"/>
                  </a:cubicBezTo>
                  <a:cubicBezTo>
                    <a:pt x="28723" y="34756"/>
                    <a:pt x="30535" y="34567"/>
                    <a:pt x="32330" y="34176"/>
                  </a:cubicBezTo>
                  <a:cubicBezTo>
                    <a:pt x="33253" y="33976"/>
                    <a:pt x="34150" y="33721"/>
                    <a:pt x="35020" y="33414"/>
                  </a:cubicBezTo>
                  <a:lnTo>
                    <a:pt x="35020" y="32477"/>
                  </a:lnTo>
                  <a:cubicBezTo>
                    <a:pt x="32472" y="33317"/>
                    <a:pt x="29840" y="33722"/>
                    <a:pt x="27223" y="33722"/>
                  </a:cubicBezTo>
                  <a:cubicBezTo>
                    <a:pt x="19711" y="33722"/>
                    <a:pt x="12330" y="30383"/>
                    <a:pt x="7467" y="24408"/>
                  </a:cubicBezTo>
                  <a:cubicBezTo>
                    <a:pt x="1887" y="17570"/>
                    <a:pt x="361" y="8163"/>
                    <a:pt x="32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17"/>
            <p:cNvSpPr/>
            <p:nvPr/>
          </p:nvSpPr>
          <p:spPr>
            <a:xfrm rot="5400000">
              <a:off x="7944176" y="3943672"/>
              <a:ext cx="1202612" cy="1197038"/>
            </a:xfrm>
            <a:custGeom>
              <a:avLst/>
              <a:gdLst/>
              <a:ahLst/>
              <a:cxnLst/>
              <a:rect l="l" t="t" r="r" b="b"/>
              <a:pathLst>
                <a:path w="29775" h="29637" extrusionOk="0">
                  <a:moveTo>
                    <a:pt x="2851" y="0"/>
                  </a:moveTo>
                  <a:cubicBezTo>
                    <a:pt x="1" y="6236"/>
                    <a:pt x="228" y="13689"/>
                    <a:pt x="3855" y="19684"/>
                  </a:cubicBezTo>
                  <a:cubicBezTo>
                    <a:pt x="7635" y="25929"/>
                    <a:pt x="14519" y="29636"/>
                    <a:pt x="21649" y="29636"/>
                  </a:cubicBezTo>
                  <a:cubicBezTo>
                    <a:pt x="23151" y="29636"/>
                    <a:pt x="24664" y="29472"/>
                    <a:pt x="26162" y="29132"/>
                  </a:cubicBezTo>
                  <a:cubicBezTo>
                    <a:pt x="27420" y="28837"/>
                    <a:pt x="28624" y="28436"/>
                    <a:pt x="29775" y="27941"/>
                  </a:cubicBezTo>
                  <a:lnTo>
                    <a:pt x="29775" y="27004"/>
                  </a:lnTo>
                  <a:cubicBezTo>
                    <a:pt x="29226" y="27245"/>
                    <a:pt x="28664" y="27459"/>
                    <a:pt x="28089" y="27646"/>
                  </a:cubicBezTo>
                  <a:cubicBezTo>
                    <a:pt x="26082" y="28293"/>
                    <a:pt x="24013" y="28606"/>
                    <a:pt x="21957" y="28606"/>
                  </a:cubicBezTo>
                  <a:cubicBezTo>
                    <a:pt x="15977" y="28606"/>
                    <a:pt x="10110" y="25963"/>
                    <a:pt x="6237" y="21223"/>
                  </a:cubicBezTo>
                  <a:cubicBezTo>
                    <a:pt x="1352" y="15282"/>
                    <a:pt x="322" y="6878"/>
                    <a:pt x="35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17"/>
            <p:cNvSpPr/>
            <p:nvPr/>
          </p:nvSpPr>
          <p:spPr>
            <a:xfrm rot="5400000">
              <a:off x="8149741" y="4149237"/>
              <a:ext cx="998320" cy="990201"/>
            </a:xfrm>
            <a:custGeom>
              <a:avLst/>
              <a:gdLst/>
              <a:ahLst/>
              <a:cxnLst/>
              <a:rect l="l" t="t" r="r" b="b"/>
              <a:pathLst>
                <a:path w="24717" h="24516" extrusionOk="0">
                  <a:moveTo>
                    <a:pt x="3641" y="0"/>
                  </a:moveTo>
                  <a:cubicBezTo>
                    <a:pt x="269" y="5085"/>
                    <a:pt x="1" y="11843"/>
                    <a:pt x="3226" y="17102"/>
                  </a:cubicBezTo>
                  <a:cubicBezTo>
                    <a:pt x="6071" y="21760"/>
                    <a:pt x="11217" y="24515"/>
                    <a:pt x="16545" y="24515"/>
                  </a:cubicBezTo>
                  <a:cubicBezTo>
                    <a:pt x="17707" y="24515"/>
                    <a:pt x="18876" y="24384"/>
                    <a:pt x="20033" y="24114"/>
                  </a:cubicBezTo>
                  <a:cubicBezTo>
                    <a:pt x="21733" y="23725"/>
                    <a:pt x="23298" y="23043"/>
                    <a:pt x="24717" y="22160"/>
                  </a:cubicBezTo>
                  <a:lnTo>
                    <a:pt x="24717" y="21236"/>
                  </a:lnTo>
                  <a:cubicBezTo>
                    <a:pt x="23700" y="21879"/>
                    <a:pt x="22576" y="22414"/>
                    <a:pt x="21371" y="22789"/>
                  </a:cubicBezTo>
                  <a:cubicBezTo>
                    <a:pt x="19895" y="23262"/>
                    <a:pt x="18373" y="23490"/>
                    <a:pt x="16859" y="23490"/>
                  </a:cubicBezTo>
                  <a:cubicBezTo>
                    <a:pt x="12378" y="23490"/>
                    <a:pt x="7977" y="21489"/>
                    <a:pt x="5086" y="17918"/>
                  </a:cubicBezTo>
                  <a:cubicBezTo>
                    <a:pt x="1165" y="13087"/>
                    <a:pt x="603" y="6075"/>
                    <a:pt x="3935" y="763"/>
                  </a:cubicBezTo>
                  <a:cubicBezTo>
                    <a:pt x="4096" y="509"/>
                    <a:pt x="4270" y="254"/>
                    <a:pt x="4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5" name="Google Shape;465;p17"/>
          <p:cNvGrpSpPr/>
          <p:nvPr/>
        </p:nvGrpSpPr>
        <p:grpSpPr>
          <a:xfrm>
            <a:off x="6374523" y="1345601"/>
            <a:ext cx="1435459" cy="1367148"/>
            <a:chOff x="6416598" y="4139051"/>
            <a:chExt cx="1435459" cy="1367148"/>
          </a:xfrm>
        </p:grpSpPr>
        <p:sp>
          <p:nvSpPr>
            <p:cNvPr id="466" name="Google Shape;466;p17"/>
            <p:cNvSpPr/>
            <p:nvPr/>
          </p:nvSpPr>
          <p:spPr>
            <a:xfrm>
              <a:off x="6416598" y="4139051"/>
              <a:ext cx="1435459" cy="1365025"/>
            </a:xfrm>
            <a:custGeom>
              <a:avLst/>
              <a:gdLst/>
              <a:ahLst/>
              <a:cxnLst/>
              <a:rect l="l" t="t" r="r" b="b"/>
              <a:pathLst>
                <a:path w="61181" h="58179" extrusionOk="0">
                  <a:moveTo>
                    <a:pt x="29086" y="0"/>
                  </a:moveTo>
                  <a:cubicBezTo>
                    <a:pt x="26743" y="0"/>
                    <a:pt x="24362" y="285"/>
                    <a:pt x="21986" y="881"/>
                  </a:cubicBezTo>
                  <a:cubicBezTo>
                    <a:pt x="20755" y="1189"/>
                    <a:pt x="19550" y="1577"/>
                    <a:pt x="18386" y="2032"/>
                  </a:cubicBezTo>
                  <a:cubicBezTo>
                    <a:pt x="22066" y="4266"/>
                    <a:pt x="24916" y="7893"/>
                    <a:pt x="26041" y="12402"/>
                  </a:cubicBezTo>
                  <a:cubicBezTo>
                    <a:pt x="28315" y="21462"/>
                    <a:pt x="22816" y="30655"/>
                    <a:pt x="13743" y="32930"/>
                  </a:cubicBezTo>
                  <a:cubicBezTo>
                    <a:pt x="12365" y="33275"/>
                    <a:pt x="10983" y="33440"/>
                    <a:pt x="9623" y="33440"/>
                  </a:cubicBezTo>
                  <a:cubicBezTo>
                    <a:pt x="6133" y="33440"/>
                    <a:pt x="2782" y="32353"/>
                    <a:pt x="0" y="30427"/>
                  </a:cubicBezTo>
                  <a:lnTo>
                    <a:pt x="0" y="30427"/>
                  </a:lnTo>
                  <a:cubicBezTo>
                    <a:pt x="94" y="32327"/>
                    <a:pt x="375" y="34241"/>
                    <a:pt x="856" y="36168"/>
                  </a:cubicBezTo>
                  <a:cubicBezTo>
                    <a:pt x="4168" y="49369"/>
                    <a:pt x="16016" y="58178"/>
                    <a:pt x="29034" y="58178"/>
                  </a:cubicBezTo>
                  <a:cubicBezTo>
                    <a:pt x="31376" y="58178"/>
                    <a:pt x="33756" y="57893"/>
                    <a:pt x="36130" y="57297"/>
                  </a:cubicBezTo>
                  <a:cubicBezTo>
                    <a:pt x="51720" y="53390"/>
                    <a:pt x="61181" y="37600"/>
                    <a:pt x="57273" y="22024"/>
                  </a:cubicBezTo>
                  <a:cubicBezTo>
                    <a:pt x="53961" y="8811"/>
                    <a:pt x="42113" y="0"/>
                    <a:pt x="290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7"/>
            <p:cNvSpPr/>
            <p:nvPr/>
          </p:nvSpPr>
          <p:spPr>
            <a:xfrm>
              <a:off x="7301978" y="4627705"/>
              <a:ext cx="111470" cy="86365"/>
            </a:xfrm>
            <a:custGeom>
              <a:avLst/>
              <a:gdLst/>
              <a:ahLst/>
              <a:cxnLst/>
              <a:rect l="l" t="t" r="r" b="b"/>
              <a:pathLst>
                <a:path w="4751" h="3681" extrusionOk="0">
                  <a:moveTo>
                    <a:pt x="2382" y="0"/>
                  </a:moveTo>
                  <a:cubicBezTo>
                    <a:pt x="0" y="0"/>
                    <a:pt x="0" y="3680"/>
                    <a:pt x="2382" y="3680"/>
                  </a:cubicBezTo>
                  <a:cubicBezTo>
                    <a:pt x="4750" y="3680"/>
                    <a:pt x="4750" y="0"/>
                    <a:pt x="23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7"/>
            <p:cNvSpPr/>
            <p:nvPr/>
          </p:nvSpPr>
          <p:spPr>
            <a:xfrm>
              <a:off x="7301978" y="4785938"/>
              <a:ext cx="111470" cy="86670"/>
            </a:xfrm>
            <a:custGeom>
              <a:avLst/>
              <a:gdLst/>
              <a:ahLst/>
              <a:cxnLst/>
              <a:rect l="l" t="t" r="r" b="b"/>
              <a:pathLst>
                <a:path w="4751" h="3694" extrusionOk="0">
                  <a:moveTo>
                    <a:pt x="2382" y="1"/>
                  </a:moveTo>
                  <a:cubicBezTo>
                    <a:pt x="0" y="1"/>
                    <a:pt x="0" y="3694"/>
                    <a:pt x="2382" y="3694"/>
                  </a:cubicBezTo>
                  <a:cubicBezTo>
                    <a:pt x="4750" y="3694"/>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7"/>
            <p:cNvSpPr/>
            <p:nvPr/>
          </p:nvSpPr>
          <p:spPr>
            <a:xfrm>
              <a:off x="7301978" y="4944500"/>
              <a:ext cx="111470" cy="86670"/>
            </a:xfrm>
            <a:custGeom>
              <a:avLst/>
              <a:gdLst/>
              <a:ahLst/>
              <a:cxnLst/>
              <a:rect l="l" t="t" r="r" b="b"/>
              <a:pathLst>
                <a:path w="4751" h="3694" extrusionOk="0">
                  <a:moveTo>
                    <a:pt x="2382" y="0"/>
                  </a:moveTo>
                  <a:cubicBezTo>
                    <a:pt x="0" y="0"/>
                    <a:pt x="0" y="3694"/>
                    <a:pt x="2382" y="3694"/>
                  </a:cubicBezTo>
                  <a:cubicBezTo>
                    <a:pt x="4750" y="3694"/>
                    <a:pt x="4750" y="0"/>
                    <a:pt x="2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7"/>
            <p:cNvSpPr/>
            <p:nvPr/>
          </p:nvSpPr>
          <p:spPr>
            <a:xfrm>
              <a:off x="7301978" y="5103038"/>
              <a:ext cx="111470" cy="86365"/>
            </a:xfrm>
            <a:custGeom>
              <a:avLst/>
              <a:gdLst/>
              <a:ahLst/>
              <a:cxnLst/>
              <a:rect l="l" t="t" r="r" b="b"/>
              <a:pathLst>
                <a:path w="4751" h="3681" extrusionOk="0">
                  <a:moveTo>
                    <a:pt x="2382" y="1"/>
                  </a:moveTo>
                  <a:cubicBezTo>
                    <a:pt x="0" y="1"/>
                    <a:pt x="0" y="3681"/>
                    <a:pt x="2382" y="3681"/>
                  </a:cubicBezTo>
                  <a:cubicBezTo>
                    <a:pt x="4750" y="3681"/>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7"/>
            <p:cNvSpPr/>
            <p:nvPr/>
          </p:nvSpPr>
          <p:spPr>
            <a:xfrm>
              <a:off x="7301978" y="5261295"/>
              <a:ext cx="111470" cy="86670"/>
            </a:xfrm>
            <a:custGeom>
              <a:avLst/>
              <a:gdLst/>
              <a:ahLst/>
              <a:cxnLst/>
              <a:rect l="l" t="t" r="r" b="b"/>
              <a:pathLst>
                <a:path w="4751" h="3694" extrusionOk="0">
                  <a:moveTo>
                    <a:pt x="2382" y="0"/>
                  </a:moveTo>
                  <a:cubicBezTo>
                    <a:pt x="0" y="0"/>
                    <a:pt x="0" y="3694"/>
                    <a:pt x="2382" y="3694"/>
                  </a:cubicBezTo>
                  <a:cubicBezTo>
                    <a:pt x="4750" y="3694"/>
                    <a:pt x="4750" y="0"/>
                    <a:pt x="2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7"/>
            <p:cNvSpPr/>
            <p:nvPr/>
          </p:nvSpPr>
          <p:spPr>
            <a:xfrm>
              <a:off x="7301978" y="5419833"/>
              <a:ext cx="111470" cy="86365"/>
            </a:xfrm>
            <a:custGeom>
              <a:avLst/>
              <a:gdLst/>
              <a:ahLst/>
              <a:cxnLst/>
              <a:rect l="l" t="t" r="r" b="b"/>
              <a:pathLst>
                <a:path w="4751" h="3681" extrusionOk="0">
                  <a:moveTo>
                    <a:pt x="2382" y="1"/>
                  </a:moveTo>
                  <a:cubicBezTo>
                    <a:pt x="0" y="1"/>
                    <a:pt x="0" y="3681"/>
                    <a:pt x="2382" y="3681"/>
                  </a:cubicBezTo>
                  <a:cubicBezTo>
                    <a:pt x="4750" y="3681"/>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3" name="Google Shape;473;p17"/>
          <p:cNvSpPr/>
          <p:nvPr/>
        </p:nvSpPr>
        <p:spPr>
          <a:xfrm>
            <a:off x="5810399" y="2582146"/>
            <a:ext cx="875154" cy="875124"/>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7"/>
          <p:cNvSpPr/>
          <p:nvPr/>
        </p:nvSpPr>
        <p:spPr>
          <a:xfrm rot="10800000">
            <a:off x="-7" y="3961559"/>
            <a:ext cx="887211" cy="1214643"/>
          </a:xfrm>
          <a:custGeom>
            <a:avLst/>
            <a:gdLst/>
            <a:ahLst/>
            <a:cxnLst/>
            <a:rect l="l" t="t" r="r" b="b"/>
            <a:pathLst>
              <a:path w="21349" h="29228" extrusionOk="0">
                <a:moveTo>
                  <a:pt x="1" y="0"/>
                </a:moveTo>
                <a:lnTo>
                  <a:pt x="1" y="6172"/>
                </a:lnTo>
                <a:cubicBezTo>
                  <a:pt x="1" y="6552"/>
                  <a:pt x="380" y="6741"/>
                  <a:pt x="686" y="6741"/>
                </a:cubicBezTo>
                <a:lnTo>
                  <a:pt x="8493" y="6741"/>
                </a:lnTo>
                <a:lnTo>
                  <a:pt x="8493" y="16766"/>
                </a:lnTo>
                <a:cubicBezTo>
                  <a:pt x="8493" y="17131"/>
                  <a:pt x="8872" y="17335"/>
                  <a:pt x="9179" y="17335"/>
                </a:cubicBezTo>
                <a:lnTo>
                  <a:pt x="15045" y="17335"/>
                </a:lnTo>
                <a:lnTo>
                  <a:pt x="15045" y="28658"/>
                </a:lnTo>
                <a:cubicBezTo>
                  <a:pt x="15045" y="29023"/>
                  <a:pt x="15439" y="29227"/>
                  <a:pt x="15730" y="29227"/>
                </a:cubicBezTo>
                <a:lnTo>
                  <a:pt x="21348" y="29227"/>
                </a:lnTo>
                <a:lnTo>
                  <a:pt x="213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7"/>
          <p:cNvSpPr/>
          <p:nvPr/>
        </p:nvSpPr>
        <p:spPr>
          <a:xfrm>
            <a:off x="116611" y="660989"/>
            <a:ext cx="465847" cy="465827"/>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2">
  <p:cSld name="CUSTOM_18">
    <p:spTree>
      <p:nvGrpSpPr>
        <p:cNvPr id="1" name="Shape 476"/>
        <p:cNvGrpSpPr/>
        <p:nvPr/>
      </p:nvGrpSpPr>
      <p:grpSpPr>
        <a:xfrm>
          <a:off x="0" y="0"/>
          <a:ext cx="0" cy="0"/>
          <a:chOff x="0" y="0"/>
          <a:chExt cx="0" cy="0"/>
        </a:xfrm>
      </p:grpSpPr>
      <p:sp>
        <p:nvSpPr>
          <p:cNvPr id="477" name="Google Shape;477;p18"/>
          <p:cNvSpPr txBox="1">
            <a:spLocks noGrp="1"/>
          </p:cNvSpPr>
          <p:nvPr>
            <p:ph type="body" idx="1"/>
          </p:nvPr>
        </p:nvSpPr>
        <p:spPr>
          <a:xfrm>
            <a:off x="720000" y="1439000"/>
            <a:ext cx="3767400" cy="3161400"/>
          </a:xfrm>
          <a:prstGeom prst="rect">
            <a:avLst/>
          </a:prstGeom>
        </p:spPr>
        <p:txBody>
          <a:bodyPr spcFirstLastPara="1" wrap="square" lIns="91425" tIns="91425" rIns="91425" bIns="91425" anchor="t" anchorCtr="0">
            <a:noAutofit/>
          </a:bodyPr>
          <a:lstStyle>
            <a:lvl1pPr marL="457200" lvl="0" indent="-279400" rtl="0">
              <a:lnSpc>
                <a:spcPct val="100000"/>
              </a:lnSpc>
              <a:spcBef>
                <a:spcPts val="0"/>
              </a:spcBef>
              <a:spcAft>
                <a:spcPts val="0"/>
              </a:spcAft>
              <a:buClr>
                <a:schemeClr val="lt2"/>
              </a:buClr>
              <a:buSzPts val="800"/>
              <a:buChar char="✦"/>
              <a:defRPr sz="1200"/>
            </a:lvl1pPr>
            <a:lvl2pPr marL="914400" lvl="1" indent="-304800" rtl="0">
              <a:lnSpc>
                <a:spcPct val="115000"/>
              </a:lnSpc>
              <a:spcBef>
                <a:spcPts val="0"/>
              </a:spcBef>
              <a:spcAft>
                <a:spcPts val="0"/>
              </a:spcAft>
              <a:buSzPts val="1200"/>
              <a:buChar char="✧"/>
              <a:defRPr/>
            </a:lvl2pPr>
            <a:lvl3pPr marL="1371600" lvl="2" indent="-304800" rtl="0">
              <a:lnSpc>
                <a:spcPct val="115000"/>
              </a:lnSpc>
              <a:spcBef>
                <a:spcPts val="1600"/>
              </a:spcBef>
              <a:spcAft>
                <a:spcPts val="0"/>
              </a:spcAft>
              <a:buSzPts val="1200"/>
              <a:buChar char="■"/>
              <a:defRPr/>
            </a:lvl3pPr>
            <a:lvl4pPr marL="1828800" lvl="3" indent="-304800" rtl="0">
              <a:lnSpc>
                <a:spcPct val="115000"/>
              </a:lnSpc>
              <a:spcBef>
                <a:spcPts val="1600"/>
              </a:spcBef>
              <a:spcAft>
                <a:spcPts val="0"/>
              </a:spcAft>
              <a:buSzPts val="1200"/>
              <a:buChar char="●"/>
              <a:defRPr/>
            </a:lvl4pPr>
            <a:lvl5pPr marL="2286000" lvl="4" indent="-304800" rtl="0">
              <a:lnSpc>
                <a:spcPct val="115000"/>
              </a:lnSpc>
              <a:spcBef>
                <a:spcPts val="1600"/>
              </a:spcBef>
              <a:spcAft>
                <a:spcPts val="0"/>
              </a:spcAft>
              <a:buSzPts val="1200"/>
              <a:buChar char="○"/>
              <a:defRPr/>
            </a:lvl5pPr>
            <a:lvl6pPr marL="2743200" lvl="5" indent="-304800" rtl="0">
              <a:lnSpc>
                <a:spcPct val="115000"/>
              </a:lnSpc>
              <a:spcBef>
                <a:spcPts val="1600"/>
              </a:spcBef>
              <a:spcAft>
                <a:spcPts val="0"/>
              </a:spcAft>
              <a:buSzPts val="1200"/>
              <a:buChar char="■"/>
              <a:defRPr/>
            </a:lvl6pPr>
            <a:lvl7pPr marL="3200400" lvl="6" indent="-304800" rtl="0">
              <a:lnSpc>
                <a:spcPct val="115000"/>
              </a:lnSpc>
              <a:spcBef>
                <a:spcPts val="1600"/>
              </a:spcBef>
              <a:spcAft>
                <a:spcPts val="0"/>
              </a:spcAft>
              <a:buSzPts val="1200"/>
              <a:buChar char="●"/>
              <a:defRPr/>
            </a:lvl7pPr>
            <a:lvl8pPr marL="3657600" lvl="7" indent="-304800" rtl="0">
              <a:lnSpc>
                <a:spcPct val="115000"/>
              </a:lnSpc>
              <a:spcBef>
                <a:spcPts val="1600"/>
              </a:spcBef>
              <a:spcAft>
                <a:spcPts val="0"/>
              </a:spcAft>
              <a:buSzPts val="1200"/>
              <a:buChar char="○"/>
              <a:defRPr/>
            </a:lvl8pPr>
            <a:lvl9pPr marL="4114800" lvl="8" indent="-304800" rtl="0">
              <a:lnSpc>
                <a:spcPct val="115000"/>
              </a:lnSpc>
              <a:spcBef>
                <a:spcPts val="1600"/>
              </a:spcBef>
              <a:spcAft>
                <a:spcPts val="1600"/>
              </a:spcAft>
              <a:buSzPts val="1200"/>
              <a:buChar char="■"/>
              <a:defRPr/>
            </a:lvl9pPr>
          </a:lstStyle>
          <a:p>
            <a:endParaRPr/>
          </a:p>
        </p:txBody>
      </p:sp>
      <p:sp>
        <p:nvSpPr>
          <p:cNvPr id="478" name="Google Shape;478;p18"/>
          <p:cNvSpPr txBox="1">
            <a:spLocks noGrp="1"/>
          </p:cNvSpPr>
          <p:nvPr>
            <p:ph type="body" idx="2"/>
          </p:nvPr>
        </p:nvSpPr>
        <p:spPr>
          <a:xfrm>
            <a:off x="4716225" y="1439000"/>
            <a:ext cx="3708000" cy="3161400"/>
          </a:xfrm>
          <a:prstGeom prst="rect">
            <a:avLst/>
          </a:prstGeom>
        </p:spPr>
        <p:txBody>
          <a:bodyPr spcFirstLastPara="1" wrap="square" lIns="91425" tIns="91425" rIns="91425" bIns="91425" anchor="t" anchorCtr="0">
            <a:noAutofit/>
          </a:bodyPr>
          <a:lstStyle>
            <a:lvl1pPr marL="457200" lvl="0" indent="-279400" rtl="0">
              <a:lnSpc>
                <a:spcPct val="100000"/>
              </a:lnSpc>
              <a:spcBef>
                <a:spcPts val="0"/>
              </a:spcBef>
              <a:spcAft>
                <a:spcPts val="0"/>
              </a:spcAft>
              <a:buClr>
                <a:schemeClr val="lt2"/>
              </a:buClr>
              <a:buSzPts val="800"/>
              <a:buChar char="✦"/>
              <a:defRPr sz="1200"/>
            </a:lvl1pPr>
            <a:lvl2pPr marL="914400" lvl="1" indent="-304800" rtl="0">
              <a:lnSpc>
                <a:spcPct val="115000"/>
              </a:lnSpc>
              <a:spcBef>
                <a:spcPts val="1000"/>
              </a:spcBef>
              <a:spcAft>
                <a:spcPts val="0"/>
              </a:spcAft>
              <a:buSzPts val="1200"/>
              <a:buChar char="✧"/>
              <a:defRPr/>
            </a:lvl2pPr>
            <a:lvl3pPr marL="1371600" lvl="2" indent="-304800" rtl="0">
              <a:lnSpc>
                <a:spcPct val="115000"/>
              </a:lnSpc>
              <a:spcBef>
                <a:spcPts val="1600"/>
              </a:spcBef>
              <a:spcAft>
                <a:spcPts val="0"/>
              </a:spcAft>
              <a:buSzPts val="1200"/>
              <a:buChar char="■"/>
              <a:defRPr/>
            </a:lvl3pPr>
            <a:lvl4pPr marL="1828800" lvl="3" indent="-304800" rtl="0">
              <a:lnSpc>
                <a:spcPct val="115000"/>
              </a:lnSpc>
              <a:spcBef>
                <a:spcPts val="1600"/>
              </a:spcBef>
              <a:spcAft>
                <a:spcPts val="0"/>
              </a:spcAft>
              <a:buSzPts val="1200"/>
              <a:buChar char="●"/>
              <a:defRPr/>
            </a:lvl4pPr>
            <a:lvl5pPr marL="2286000" lvl="4" indent="-304800" rtl="0">
              <a:lnSpc>
                <a:spcPct val="115000"/>
              </a:lnSpc>
              <a:spcBef>
                <a:spcPts val="1600"/>
              </a:spcBef>
              <a:spcAft>
                <a:spcPts val="0"/>
              </a:spcAft>
              <a:buSzPts val="1200"/>
              <a:buChar char="○"/>
              <a:defRPr/>
            </a:lvl5pPr>
            <a:lvl6pPr marL="2743200" lvl="5" indent="-304800" rtl="0">
              <a:lnSpc>
                <a:spcPct val="115000"/>
              </a:lnSpc>
              <a:spcBef>
                <a:spcPts val="1600"/>
              </a:spcBef>
              <a:spcAft>
                <a:spcPts val="0"/>
              </a:spcAft>
              <a:buSzPts val="1200"/>
              <a:buChar char="■"/>
              <a:defRPr/>
            </a:lvl6pPr>
            <a:lvl7pPr marL="3200400" lvl="6" indent="-304800" rtl="0">
              <a:lnSpc>
                <a:spcPct val="115000"/>
              </a:lnSpc>
              <a:spcBef>
                <a:spcPts val="1600"/>
              </a:spcBef>
              <a:spcAft>
                <a:spcPts val="0"/>
              </a:spcAft>
              <a:buSzPts val="1200"/>
              <a:buChar char="●"/>
              <a:defRPr/>
            </a:lvl7pPr>
            <a:lvl8pPr marL="3657600" lvl="7" indent="-304800" rtl="0">
              <a:lnSpc>
                <a:spcPct val="115000"/>
              </a:lnSpc>
              <a:spcBef>
                <a:spcPts val="1600"/>
              </a:spcBef>
              <a:spcAft>
                <a:spcPts val="0"/>
              </a:spcAft>
              <a:buSzPts val="1200"/>
              <a:buChar char="○"/>
              <a:defRPr/>
            </a:lvl8pPr>
            <a:lvl9pPr marL="4114800" lvl="8" indent="-304800" rtl="0">
              <a:lnSpc>
                <a:spcPct val="115000"/>
              </a:lnSpc>
              <a:spcBef>
                <a:spcPts val="1600"/>
              </a:spcBef>
              <a:spcAft>
                <a:spcPts val="1600"/>
              </a:spcAft>
              <a:buSzPts val="1200"/>
              <a:buChar char="■"/>
              <a:defRPr/>
            </a:lvl9pPr>
          </a:lstStyle>
          <a:p>
            <a:endParaRPr/>
          </a:p>
        </p:txBody>
      </p:sp>
      <p:sp>
        <p:nvSpPr>
          <p:cNvPr id="479" name="Google Shape;479;p18"/>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3000"/>
              <a:buNone/>
              <a:defRPr>
                <a:solidFill>
                  <a:schemeClr val="dk1"/>
                </a:solidFill>
              </a:defRPr>
            </a:lvl1pPr>
            <a:lvl2pPr lvl="1" rtl="0">
              <a:spcBef>
                <a:spcPts val="0"/>
              </a:spcBef>
              <a:spcAft>
                <a:spcPts val="0"/>
              </a:spcAft>
              <a:buClr>
                <a:schemeClr val="dk1"/>
              </a:buClr>
              <a:buSzPts val="3500"/>
              <a:buNone/>
              <a:defRPr>
                <a:solidFill>
                  <a:schemeClr val="dk1"/>
                </a:solidFill>
              </a:defRPr>
            </a:lvl2pPr>
            <a:lvl3pPr lvl="2" rtl="0">
              <a:spcBef>
                <a:spcPts val="0"/>
              </a:spcBef>
              <a:spcAft>
                <a:spcPts val="0"/>
              </a:spcAft>
              <a:buClr>
                <a:schemeClr val="dk1"/>
              </a:buClr>
              <a:buSzPts val="3500"/>
              <a:buNone/>
              <a:defRPr>
                <a:solidFill>
                  <a:schemeClr val="dk1"/>
                </a:solidFill>
              </a:defRPr>
            </a:lvl3pPr>
            <a:lvl4pPr lvl="3" rtl="0">
              <a:spcBef>
                <a:spcPts val="0"/>
              </a:spcBef>
              <a:spcAft>
                <a:spcPts val="0"/>
              </a:spcAft>
              <a:buClr>
                <a:schemeClr val="dk1"/>
              </a:buClr>
              <a:buSzPts val="3500"/>
              <a:buNone/>
              <a:defRPr>
                <a:solidFill>
                  <a:schemeClr val="dk1"/>
                </a:solidFill>
              </a:defRPr>
            </a:lvl4pPr>
            <a:lvl5pPr lvl="4" rtl="0">
              <a:spcBef>
                <a:spcPts val="0"/>
              </a:spcBef>
              <a:spcAft>
                <a:spcPts val="0"/>
              </a:spcAft>
              <a:buClr>
                <a:schemeClr val="dk1"/>
              </a:buClr>
              <a:buSzPts val="3500"/>
              <a:buNone/>
              <a:defRPr>
                <a:solidFill>
                  <a:schemeClr val="dk1"/>
                </a:solidFill>
              </a:defRPr>
            </a:lvl5pPr>
            <a:lvl6pPr lvl="5" rtl="0">
              <a:spcBef>
                <a:spcPts val="0"/>
              </a:spcBef>
              <a:spcAft>
                <a:spcPts val="0"/>
              </a:spcAft>
              <a:buClr>
                <a:schemeClr val="dk1"/>
              </a:buClr>
              <a:buSzPts val="3500"/>
              <a:buNone/>
              <a:defRPr>
                <a:solidFill>
                  <a:schemeClr val="dk1"/>
                </a:solidFill>
              </a:defRPr>
            </a:lvl6pPr>
            <a:lvl7pPr lvl="6" rtl="0">
              <a:spcBef>
                <a:spcPts val="0"/>
              </a:spcBef>
              <a:spcAft>
                <a:spcPts val="0"/>
              </a:spcAft>
              <a:buClr>
                <a:schemeClr val="dk1"/>
              </a:buClr>
              <a:buSzPts val="3500"/>
              <a:buNone/>
              <a:defRPr>
                <a:solidFill>
                  <a:schemeClr val="dk1"/>
                </a:solidFill>
              </a:defRPr>
            </a:lvl7pPr>
            <a:lvl8pPr lvl="7" rtl="0">
              <a:spcBef>
                <a:spcPts val="0"/>
              </a:spcBef>
              <a:spcAft>
                <a:spcPts val="0"/>
              </a:spcAft>
              <a:buClr>
                <a:schemeClr val="dk1"/>
              </a:buClr>
              <a:buSzPts val="3500"/>
              <a:buNone/>
              <a:defRPr>
                <a:solidFill>
                  <a:schemeClr val="dk1"/>
                </a:solidFill>
              </a:defRPr>
            </a:lvl8pPr>
            <a:lvl9pPr lvl="8" rtl="0">
              <a:spcBef>
                <a:spcPts val="0"/>
              </a:spcBef>
              <a:spcAft>
                <a:spcPts val="0"/>
              </a:spcAft>
              <a:buClr>
                <a:schemeClr val="dk1"/>
              </a:buClr>
              <a:buSzPts val="3500"/>
              <a:buNone/>
              <a:defRPr>
                <a:solidFill>
                  <a:schemeClr val="dk1"/>
                </a:solidFill>
              </a:defRPr>
            </a:lvl9pPr>
          </a:lstStyle>
          <a:p>
            <a:endParaRPr/>
          </a:p>
        </p:txBody>
      </p:sp>
      <p:grpSp>
        <p:nvGrpSpPr>
          <p:cNvPr id="480" name="Google Shape;480;p18"/>
          <p:cNvGrpSpPr/>
          <p:nvPr/>
        </p:nvGrpSpPr>
        <p:grpSpPr>
          <a:xfrm>
            <a:off x="7279263" y="4250023"/>
            <a:ext cx="1713335" cy="893468"/>
            <a:chOff x="7279263" y="4250023"/>
            <a:chExt cx="1713335" cy="893468"/>
          </a:xfrm>
        </p:grpSpPr>
        <p:sp>
          <p:nvSpPr>
            <p:cNvPr id="481" name="Google Shape;481;p18"/>
            <p:cNvSpPr/>
            <p:nvPr/>
          </p:nvSpPr>
          <p:spPr>
            <a:xfrm rot="5400000">
              <a:off x="7913166" y="4507729"/>
              <a:ext cx="445271" cy="826231"/>
            </a:xfrm>
            <a:custGeom>
              <a:avLst/>
              <a:gdLst/>
              <a:ahLst/>
              <a:cxnLst/>
              <a:rect l="l" t="t" r="r" b="b"/>
              <a:pathLst>
                <a:path w="17088" h="31708" extrusionOk="0">
                  <a:moveTo>
                    <a:pt x="15861" y="0"/>
                  </a:moveTo>
                  <a:cubicBezTo>
                    <a:pt x="7107" y="0"/>
                    <a:pt x="0" y="7092"/>
                    <a:pt x="0" y="15847"/>
                  </a:cubicBezTo>
                  <a:cubicBezTo>
                    <a:pt x="0" y="24602"/>
                    <a:pt x="7107" y="31708"/>
                    <a:pt x="15861" y="31708"/>
                  </a:cubicBezTo>
                  <a:cubicBezTo>
                    <a:pt x="16270" y="31708"/>
                    <a:pt x="16679" y="31693"/>
                    <a:pt x="17087" y="31649"/>
                  </a:cubicBezTo>
                  <a:lnTo>
                    <a:pt x="17087" y="44"/>
                  </a:lnTo>
                  <a:cubicBezTo>
                    <a:pt x="16679" y="15"/>
                    <a:pt x="16270" y="0"/>
                    <a:pt x="158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8"/>
            <p:cNvSpPr/>
            <p:nvPr/>
          </p:nvSpPr>
          <p:spPr>
            <a:xfrm rot="5400000">
              <a:off x="8089201" y="4825589"/>
              <a:ext cx="222844" cy="412959"/>
            </a:xfrm>
            <a:custGeom>
              <a:avLst/>
              <a:gdLst/>
              <a:ahLst/>
              <a:cxnLst/>
              <a:rect l="l" t="t" r="r" b="b"/>
              <a:pathLst>
                <a:path w="8552" h="15848" extrusionOk="0">
                  <a:moveTo>
                    <a:pt x="7938" y="1"/>
                  </a:moveTo>
                  <a:cubicBezTo>
                    <a:pt x="3561" y="1"/>
                    <a:pt x="1" y="3547"/>
                    <a:pt x="1" y="7924"/>
                  </a:cubicBezTo>
                  <a:cubicBezTo>
                    <a:pt x="1" y="12302"/>
                    <a:pt x="3561" y="15847"/>
                    <a:pt x="7938" y="15847"/>
                  </a:cubicBezTo>
                  <a:cubicBezTo>
                    <a:pt x="8143" y="15847"/>
                    <a:pt x="8347" y="15847"/>
                    <a:pt x="8551" y="15818"/>
                  </a:cubicBezTo>
                  <a:lnTo>
                    <a:pt x="8551" y="15"/>
                  </a:lnTo>
                  <a:cubicBezTo>
                    <a:pt x="8347" y="1"/>
                    <a:pt x="8143" y="1"/>
                    <a:pt x="79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18"/>
            <p:cNvSpPr/>
            <p:nvPr/>
          </p:nvSpPr>
          <p:spPr>
            <a:xfrm rot="5400000">
              <a:off x="8792893" y="4933529"/>
              <a:ext cx="21706" cy="377703"/>
            </a:xfrm>
            <a:custGeom>
              <a:avLst/>
              <a:gdLst/>
              <a:ahLst/>
              <a:cxnLst/>
              <a:rect l="l" t="t" r="r" b="b"/>
              <a:pathLst>
                <a:path w="833" h="14495" extrusionOk="0">
                  <a:moveTo>
                    <a:pt x="442" y="1"/>
                  </a:moveTo>
                  <a:cubicBezTo>
                    <a:pt x="346" y="1"/>
                    <a:pt x="268" y="54"/>
                    <a:pt x="263" y="188"/>
                  </a:cubicBezTo>
                  <a:cubicBezTo>
                    <a:pt x="176" y="4842"/>
                    <a:pt x="88" y="9482"/>
                    <a:pt x="0" y="14137"/>
                  </a:cubicBezTo>
                  <a:cubicBezTo>
                    <a:pt x="0" y="14325"/>
                    <a:pt x="230" y="14494"/>
                    <a:pt x="394" y="14494"/>
                  </a:cubicBezTo>
                  <a:cubicBezTo>
                    <a:pt x="484" y="14494"/>
                    <a:pt x="555" y="14442"/>
                    <a:pt x="555" y="14312"/>
                  </a:cubicBezTo>
                  <a:cubicBezTo>
                    <a:pt x="657" y="9657"/>
                    <a:pt x="745" y="5003"/>
                    <a:pt x="832" y="348"/>
                  </a:cubicBezTo>
                  <a:cubicBezTo>
                    <a:pt x="832" y="163"/>
                    <a:pt x="609" y="1"/>
                    <a:pt x="4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8"/>
            <p:cNvSpPr/>
            <p:nvPr/>
          </p:nvSpPr>
          <p:spPr>
            <a:xfrm rot="5400000">
              <a:off x="8752634" y="4806465"/>
              <a:ext cx="80804" cy="370981"/>
            </a:xfrm>
            <a:custGeom>
              <a:avLst/>
              <a:gdLst/>
              <a:ahLst/>
              <a:cxnLst/>
              <a:rect l="l" t="t" r="r" b="b"/>
              <a:pathLst>
                <a:path w="3101" h="14237" extrusionOk="0">
                  <a:moveTo>
                    <a:pt x="217" y="1"/>
                  </a:moveTo>
                  <a:cubicBezTo>
                    <a:pt x="96" y="1"/>
                    <a:pt x="0" y="65"/>
                    <a:pt x="26" y="217"/>
                  </a:cubicBezTo>
                  <a:cubicBezTo>
                    <a:pt x="843" y="4798"/>
                    <a:pt x="1660" y="9380"/>
                    <a:pt x="2492" y="13962"/>
                  </a:cubicBezTo>
                  <a:cubicBezTo>
                    <a:pt x="2516" y="14127"/>
                    <a:pt x="2719" y="14236"/>
                    <a:pt x="2879" y="14236"/>
                  </a:cubicBezTo>
                  <a:cubicBezTo>
                    <a:pt x="3002" y="14236"/>
                    <a:pt x="3101" y="14172"/>
                    <a:pt x="3075" y="14020"/>
                  </a:cubicBezTo>
                  <a:cubicBezTo>
                    <a:pt x="2244" y="9438"/>
                    <a:pt x="1426" y="4857"/>
                    <a:pt x="609" y="275"/>
                  </a:cubicBezTo>
                  <a:cubicBezTo>
                    <a:pt x="576" y="110"/>
                    <a:pt x="375" y="1"/>
                    <a:pt x="2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8"/>
            <p:cNvSpPr/>
            <p:nvPr/>
          </p:nvSpPr>
          <p:spPr>
            <a:xfrm rot="5400000">
              <a:off x="8681272" y="4690748"/>
              <a:ext cx="151655" cy="350499"/>
            </a:xfrm>
            <a:custGeom>
              <a:avLst/>
              <a:gdLst/>
              <a:ahLst/>
              <a:cxnLst/>
              <a:rect l="l" t="t" r="r" b="b"/>
              <a:pathLst>
                <a:path w="5820" h="13451" extrusionOk="0">
                  <a:moveTo>
                    <a:pt x="287" y="0"/>
                  </a:moveTo>
                  <a:cubicBezTo>
                    <a:pt x="132" y="0"/>
                    <a:pt x="0" y="80"/>
                    <a:pt x="61" y="254"/>
                  </a:cubicBezTo>
                  <a:cubicBezTo>
                    <a:pt x="1768" y="4588"/>
                    <a:pt x="3461" y="8921"/>
                    <a:pt x="5168" y="13255"/>
                  </a:cubicBezTo>
                  <a:cubicBezTo>
                    <a:pt x="5217" y="13382"/>
                    <a:pt x="5385" y="13451"/>
                    <a:pt x="5531" y="13451"/>
                  </a:cubicBezTo>
                  <a:cubicBezTo>
                    <a:pt x="5688" y="13451"/>
                    <a:pt x="5820" y="13371"/>
                    <a:pt x="5752" y="13197"/>
                  </a:cubicBezTo>
                  <a:cubicBezTo>
                    <a:pt x="4044" y="8863"/>
                    <a:pt x="2352" y="4529"/>
                    <a:pt x="645" y="196"/>
                  </a:cubicBezTo>
                  <a:cubicBezTo>
                    <a:pt x="595" y="69"/>
                    <a:pt x="431" y="0"/>
                    <a:pt x="2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8"/>
            <p:cNvSpPr/>
            <p:nvPr/>
          </p:nvSpPr>
          <p:spPr>
            <a:xfrm rot="5400000">
              <a:off x="8588777" y="4590510"/>
              <a:ext cx="217215" cy="317693"/>
            </a:xfrm>
            <a:custGeom>
              <a:avLst/>
              <a:gdLst/>
              <a:ahLst/>
              <a:cxnLst/>
              <a:rect l="l" t="t" r="r" b="b"/>
              <a:pathLst>
                <a:path w="8336" h="12192" extrusionOk="0">
                  <a:moveTo>
                    <a:pt x="389" y="0"/>
                  </a:moveTo>
                  <a:cubicBezTo>
                    <a:pt x="190" y="0"/>
                    <a:pt x="0" y="118"/>
                    <a:pt x="119" y="310"/>
                  </a:cubicBezTo>
                  <a:cubicBezTo>
                    <a:pt x="2629" y="4220"/>
                    <a:pt x="5153" y="8145"/>
                    <a:pt x="7663" y="12056"/>
                  </a:cubicBezTo>
                  <a:cubicBezTo>
                    <a:pt x="7723" y="12149"/>
                    <a:pt x="7844" y="12191"/>
                    <a:pt x="7960" y="12191"/>
                  </a:cubicBezTo>
                  <a:cubicBezTo>
                    <a:pt x="8153" y="12191"/>
                    <a:pt x="8335" y="12077"/>
                    <a:pt x="8217" y="11895"/>
                  </a:cubicBezTo>
                  <a:cubicBezTo>
                    <a:pt x="5707" y="7970"/>
                    <a:pt x="3198" y="4060"/>
                    <a:pt x="688" y="135"/>
                  </a:cubicBezTo>
                  <a:cubicBezTo>
                    <a:pt x="628" y="42"/>
                    <a:pt x="507" y="0"/>
                    <a:pt x="3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8"/>
            <p:cNvSpPr/>
            <p:nvPr/>
          </p:nvSpPr>
          <p:spPr>
            <a:xfrm rot="5400000">
              <a:off x="8478456" y="4510103"/>
              <a:ext cx="274959" cy="273578"/>
            </a:xfrm>
            <a:custGeom>
              <a:avLst/>
              <a:gdLst/>
              <a:ahLst/>
              <a:cxnLst/>
              <a:rect l="l" t="t" r="r" b="b"/>
              <a:pathLst>
                <a:path w="10552" h="10499" extrusionOk="0">
                  <a:moveTo>
                    <a:pt x="465" y="1"/>
                  </a:moveTo>
                  <a:cubicBezTo>
                    <a:pt x="241" y="1"/>
                    <a:pt x="0" y="172"/>
                    <a:pt x="169" y="350"/>
                  </a:cubicBezTo>
                  <a:cubicBezTo>
                    <a:pt x="3408" y="3706"/>
                    <a:pt x="6633" y="7062"/>
                    <a:pt x="9857" y="10419"/>
                  </a:cubicBezTo>
                  <a:cubicBezTo>
                    <a:pt x="9914" y="10475"/>
                    <a:pt x="9996" y="10499"/>
                    <a:pt x="10082" y="10499"/>
                  </a:cubicBezTo>
                  <a:cubicBezTo>
                    <a:pt x="10307" y="10499"/>
                    <a:pt x="10552" y="10332"/>
                    <a:pt x="10383" y="10141"/>
                  </a:cubicBezTo>
                  <a:cubicBezTo>
                    <a:pt x="7143" y="6785"/>
                    <a:pt x="3919" y="3429"/>
                    <a:pt x="694" y="88"/>
                  </a:cubicBezTo>
                  <a:cubicBezTo>
                    <a:pt x="637" y="26"/>
                    <a:pt x="552" y="1"/>
                    <a:pt x="4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18"/>
            <p:cNvSpPr/>
            <p:nvPr/>
          </p:nvSpPr>
          <p:spPr>
            <a:xfrm rot="5400000">
              <a:off x="8354819" y="4452081"/>
              <a:ext cx="322618" cy="219899"/>
            </a:xfrm>
            <a:custGeom>
              <a:avLst/>
              <a:gdLst/>
              <a:ahLst/>
              <a:cxnLst/>
              <a:rect l="l" t="t" r="r" b="b"/>
              <a:pathLst>
                <a:path w="12381" h="8439" extrusionOk="0">
                  <a:moveTo>
                    <a:pt x="542" y="1"/>
                  </a:moveTo>
                  <a:cubicBezTo>
                    <a:pt x="298" y="1"/>
                    <a:pt x="1" y="255"/>
                    <a:pt x="239" y="422"/>
                  </a:cubicBezTo>
                  <a:cubicBezTo>
                    <a:pt x="4062" y="3078"/>
                    <a:pt x="7871" y="5734"/>
                    <a:pt x="11694" y="8389"/>
                  </a:cubicBezTo>
                  <a:cubicBezTo>
                    <a:pt x="11742" y="8424"/>
                    <a:pt x="11800" y="8438"/>
                    <a:pt x="11860" y="8438"/>
                  </a:cubicBezTo>
                  <a:cubicBezTo>
                    <a:pt x="12106" y="8438"/>
                    <a:pt x="12381" y="8189"/>
                    <a:pt x="12146" y="8025"/>
                  </a:cubicBezTo>
                  <a:cubicBezTo>
                    <a:pt x="8338" y="5369"/>
                    <a:pt x="4515" y="2713"/>
                    <a:pt x="692" y="43"/>
                  </a:cubicBezTo>
                  <a:cubicBezTo>
                    <a:pt x="649" y="14"/>
                    <a:pt x="597" y="1"/>
                    <a:pt x="5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18"/>
            <p:cNvSpPr/>
            <p:nvPr/>
          </p:nvSpPr>
          <p:spPr>
            <a:xfrm rot="5400000">
              <a:off x="8222712" y="4419153"/>
              <a:ext cx="358108" cy="158482"/>
            </a:xfrm>
            <a:custGeom>
              <a:avLst/>
              <a:gdLst/>
              <a:ahLst/>
              <a:cxnLst/>
              <a:rect l="l" t="t" r="r" b="b"/>
              <a:pathLst>
                <a:path w="13743" h="6082" extrusionOk="0">
                  <a:moveTo>
                    <a:pt x="563" y="1"/>
                  </a:moveTo>
                  <a:cubicBezTo>
                    <a:pt x="307" y="1"/>
                    <a:pt x="1" y="344"/>
                    <a:pt x="284" y="473"/>
                  </a:cubicBezTo>
                  <a:cubicBezTo>
                    <a:pt x="4559" y="2341"/>
                    <a:pt x="8820" y="4194"/>
                    <a:pt x="13080" y="6062"/>
                  </a:cubicBezTo>
                  <a:cubicBezTo>
                    <a:pt x="13113" y="6076"/>
                    <a:pt x="13148" y="6082"/>
                    <a:pt x="13184" y="6082"/>
                  </a:cubicBezTo>
                  <a:cubicBezTo>
                    <a:pt x="13448" y="6082"/>
                    <a:pt x="13743" y="5738"/>
                    <a:pt x="13460" y="5609"/>
                  </a:cubicBezTo>
                  <a:cubicBezTo>
                    <a:pt x="9199" y="3756"/>
                    <a:pt x="4924" y="1888"/>
                    <a:pt x="663" y="21"/>
                  </a:cubicBezTo>
                  <a:cubicBezTo>
                    <a:pt x="632" y="7"/>
                    <a:pt x="598" y="1"/>
                    <a:pt x="5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8"/>
            <p:cNvSpPr/>
            <p:nvPr/>
          </p:nvSpPr>
          <p:spPr>
            <a:xfrm rot="5400000">
              <a:off x="8087216" y="4412701"/>
              <a:ext cx="379658" cy="91514"/>
            </a:xfrm>
            <a:custGeom>
              <a:avLst/>
              <a:gdLst/>
              <a:ahLst/>
              <a:cxnLst/>
              <a:rect l="l" t="t" r="r" b="b"/>
              <a:pathLst>
                <a:path w="14570" h="3512" extrusionOk="0">
                  <a:moveTo>
                    <a:pt x="549" y="0"/>
                  </a:moveTo>
                  <a:cubicBezTo>
                    <a:pt x="283" y="0"/>
                    <a:pt x="1" y="447"/>
                    <a:pt x="318" y="516"/>
                  </a:cubicBezTo>
                  <a:cubicBezTo>
                    <a:pt x="4871" y="1523"/>
                    <a:pt x="9423" y="2515"/>
                    <a:pt x="13961" y="3507"/>
                  </a:cubicBezTo>
                  <a:cubicBezTo>
                    <a:pt x="13977" y="3510"/>
                    <a:pt x="13994" y="3512"/>
                    <a:pt x="14010" y="3512"/>
                  </a:cubicBezTo>
                  <a:cubicBezTo>
                    <a:pt x="14288" y="3512"/>
                    <a:pt x="14569" y="3065"/>
                    <a:pt x="14238" y="2997"/>
                  </a:cubicBezTo>
                  <a:cubicBezTo>
                    <a:pt x="9700" y="1990"/>
                    <a:pt x="5148" y="997"/>
                    <a:pt x="595" y="5"/>
                  </a:cubicBezTo>
                  <a:cubicBezTo>
                    <a:pt x="580" y="2"/>
                    <a:pt x="564" y="0"/>
                    <a:pt x="54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8"/>
            <p:cNvSpPr/>
            <p:nvPr/>
          </p:nvSpPr>
          <p:spPr>
            <a:xfrm rot="5400000">
              <a:off x="7953570" y="4432777"/>
              <a:ext cx="386850" cy="21341"/>
            </a:xfrm>
            <a:custGeom>
              <a:avLst/>
              <a:gdLst/>
              <a:ahLst/>
              <a:cxnLst/>
              <a:rect l="l" t="t" r="r" b="b"/>
              <a:pathLst>
                <a:path w="14846" h="819" extrusionOk="0">
                  <a:moveTo>
                    <a:pt x="510" y="1"/>
                  </a:moveTo>
                  <a:cubicBezTo>
                    <a:pt x="224" y="1"/>
                    <a:pt x="1" y="555"/>
                    <a:pt x="361" y="555"/>
                  </a:cubicBezTo>
                  <a:cubicBezTo>
                    <a:pt x="5016" y="643"/>
                    <a:pt x="9656" y="731"/>
                    <a:pt x="14310" y="818"/>
                  </a:cubicBezTo>
                  <a:cubicBezTo>
                    <a:pt x="14314" y="818"/>
                    <a:pt x="14318" y="818"/>
                    <a:pt x="14322" y="818"/>
                  </a:cubicBezTo>
                  <a:cubicBezTo>
                    <a:pt x="14608" y="818"/>
                    <a:pt x="14845" y="278"/>
                    <a:pt x="14485" y="264"/>
                  </a:cubicBezTo>
                  <a:cubicBezTo>
                    <a:pt x="9831" y="176"/>
                    <a:pt x="5176" y="89"/>
                    <a:pt x="521" y="1"/>
                  </a:cubicBezTo>
                  <a:cubicBezTo>
                    <a:pt x="518" y="1"/>
                    <a:pt x="514" y="1"/>
                    <a:pt x="5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8"/>
            <p:cNvSpPr/>
            <p:nvPr/>
          </p:nvSpPr>
          <p:spPr>
            <a:xfrm rot="5400000">
              <a:off x="7827693" y="4414238"/>
              <a:ext cx="377391" cy="79710"/>
            </a:xfrm>
            <a:custGeom>
              <a:avLst/>
              <a:gdLst/>
              <a:ahLst/>
              <a:cxnLst/>
              <a:rect l="l" t="t" r="r" b="b"/>
              <a:pathLst>
                <a:path w="14483" h="3059" extrusionOk="0">
                  <a:moveTo>
                    <a:pt x="14190" y="1"/>
                  </a:moveTo>
                  <a:cubicBezTo>
                    <a:pt x="14176" y="1"/>
                    <a:pt x="14160" y="2"/>
                    <a:pt x="14143" y="5"/>
                  </a:cubicBezTo>
                  <a:cubicBezTo>
                    <a:pt x="9562" y="822"/>
                    <a:pt x="4980" y="1654"/>
                    <a:pt x="398" y="2471"/>
                  </a:cubicBezTo>
                  <a:cubicBezTo>
                    <a:pt x="120" y="2513"/>
                    <a:pt x="1" y="3059"/>
                    <a:pt x="294" y="3059"/>
                  </a:cubicBezTo>
                  <a:cubicBezTo>
                    <a:pt x="308" y="3059"/>
                    <a:pt x="324" y="3057"/>
                    <a:pt x="340" y="3055"/>
                  </a:cubicBezTo>
                  <a:cubicBezTo>
                    <a:pt x="4922" y="2223"/>
                    <a:pt x="9503" y="1406"/>
                    <a:pt x="14085" y="589"/>
                  </a:cubicBezTo>
                  <a:cubicBezTo>
                    <a:pt x="14363" y="533"/>
                    <a:pt x="14482" y="1"/>
                    <a:pt x="141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8"/>
            <p:cNvSpPr/>
            <p:nvPr/>
          </p:nvSpPr>
          <p:spPr>
            <a:xfrm rot="5400000">
              <a:off x="7713269" y="4415570"/>
              <a:ext cx="354512" cy="148919"/>
            </a:xfrm>
            <a:custGeom>
              <a:avLst/>
              <a:gdLst/>
              <a:ahLst/>
              <a:cxnLst/>
              <a:rect l="l" t="t" r="r" b="b"/>
              <a:pathLst>
                <a:path w="13605" h="5715" extrusionOk="0">
                  <a:moveTo>
                    <a:pt x="13363" y="1"/>
                  </a:moveTo>
                  <a:cubicBezTo>
                    <a:pt x="13336" y="1"/>
                    <a:pt x="13307" y="7"/>
                    <a:pt x="13274" y="20"/>
                  </a:cubicBezTo>
                  <a:cubicBezTo>
                    <a:pt x="8940" y="1712"/>
                    <a:pt x="4607" y="3419"/>
                    <a:pt x="273" y="5112"/>
                  </a:cubicBezTo>
                  <a:cubicBezTo>
                    <a:pt x="35" y="5204"/>
                    <a:pt x="1" y="5714"/>
                    <a:pt x="244" y="5714"/>
                  </a:cubicBezTo>
                  <a:cubicBezTo>
                    <a:pt x="270" y="5714"/>
                    <a:pt x="299" y="5708"/>
                    <a:pt x="331" y="5696"/>
                  </a:cubicBezTo>
                  <a:cubicBezTo>
                    <a:pt x="4665" y="4003"/>
                    <a:pt x="8999" y="2296"/>
                    <a:pt x="13332" y="603"/>
                  </a:cubicBezTo>
                  <a:cubicBezTo>
                    <a:pt x="13569" y="498"/>
                    <a:pt x="13604" y="1"/>
                    <a:pt x="133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8"/>
            <p:cNvSpPr/>
            <p:nvPr/>
          </p:nvSpPr>
          <p:spPr>
            <a:xfrm rot="5400000">
              <a:off x="7613243" y="4443234"/>
              <a:ext cx="321836" cy="212994"/>
            </a:xfrm>
            <a:custGeom>
              <a:avLst/>
              <a:gdLst/>
              <a:ahLst/>
              <a:cxnLst/>
              <a:rect l="l" t="t" r="r" b="b"/>
              <a:pathLst>
                <a:path w="12351" h="8174" extrusionOk="0">
                  <a:moveTo>
                    <a:pt x="12083" y="1"/>
                  </a:moveTo>
                  <a:cubicBezTo>
                    <a:pt x="12051" y="1"/>
                    <a:pt x="12015" y="12"/>
                    <a:pt x="11976" y="37"/>
                  </a:cubicBezTo>
                  <a:cubicBezTo>
                    <a:pt x="8050" y="2562"/>
                    <a:pt x="4140" y="5072"/>
                    <a:pt x="215" y="7581"/>
                  </a:cubicBezTo>
                  <a:cubicBezTo>
                    <a:pt x="1" y="7720"/>
                    <a:pt x="58" y="8173"/>
                    <a:pt x="275" y="8173"/>
                  </a:cubicBezTo>
                  <a:cubicBezTo>
                    <a:pt x="309" y="8173"/>
                    <a:pt x="348" y="8162"/>
                    <a:pt x="390" y="8136"/>
                  </a:cubicBezTo>
                  <a:cubicBezTo>
                    <a:pt x="4300" y="5626"/>
                    <a:pt x="8226" y="3116"/>
                    <a:pt x="12136" y="607"/>
                  </a:cubicBezTo>
                  <a:cubicBezTo>
                    <a:pt x="12351" y="468"/>
                    <a:pt x="12292" y="1"/>
                    <a:pt x="120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8"/>
            <p:cNvSpPr/>
            <p:nvPr/>
          </p:nvSpPr>
          <p:spPr>
            <a:xfrm rot="5400000">
              <a:off x="7532330" y="4496631"/>
              <a:ext cx="278320" cy="269018"/>
            </a:xfrm>
            <a:custGeom>
              <a:avLst/>
              <a:gdLst/>
              <a:ahLst/>
              <a:cxnLst/>
              <a:rect l="l" t="t" r="r" b="b"/>
              <a:pathLst>
                <a:path w="10681" h="10324" extrusionOk="0">
                  <a:moveTo>
                    <a:pt x="10366" y="0"/>
                  </a:moveTo>
                  <a:cubicBezTo>
                    <a:pt x="10325" y="0"/>
                    <a:pt x="10280" y="18"/>
                    <a:pt x="10235" y="62"/>
                  </a:cubicBezTo>
                  <a:cubicBezTo>
                    <a:pt x="6878" y="3286"/>
                    <a:pt x="3522" y="6511"/>
                    <a:pt x="181" y="9750"/>
                  </a:cubicBezTo>
                  <a:cubicBezTo>
                    <a:pt x="1" y="9919"/>
                    <a:pt x="127" y="10324"/>
                    <a:pt x="316" y="10324"/>
                  </a:cubicBezTo>
                  <a:cubicBezTo>
                    <a:pt x="356" y="10324"/>
                    <a:pt x="400" y="10305"/>
                    <a:pt x="444" y="10261"/>
                  </a:cubicBezTo>
                  <a:cubicBezTo>
                    <a:pt x="3800" y="7036"/>
                    <a:pt x="7156" y="3812"/>
                    <a:pt x="10512" y="572"/>
                  </a:cubicBezTo>
                  <a:cubicBezTo>
                    <a:pt x="10681" y="416"/>
                    <a:pt x="10560" y="0"/>
                    <a:pt x="103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8"/>
            <p:cNvSpPr/>
            <p:nvPr/>
          </p:nvSpPr>
          <p:spPr>
            <a:xfrm rot="5400000">
              <a:off x="7474517" y="4573442"/>
              <a:ext cx="224407" cy="315244"/>
            </a:xfrm>
            <a:custGeom>
              <a:avLst/>
              <a:gdLst/>
              <a:ahLst/>
              <a:cxnLst/>
              <a:rect l="l" t="t" r="r" b="b"/>
              <a:pathLst>
                <a:path w="8612" h="12098" extrusionOk="0">
                  <a:moveTo>
                    <a:pt x="8250" y="1"/>
                  </a:moveTo>
                  <a:cubicBezTo>
                    <a:pt x="8201" y="1"/>
                    <a:pt x="8152" y="27"/>
                    <a:pt x="8109" y="89"/>
                  </a:cubicBezTo>
                  <a:cubicBezTo>
                    <a:pt x="5453" y="3912"/>
                    <a:pt x="2797" y="7735"/>
                    <a:pt x="127" y="11558"/>
                  </a:cubicBezTo>
                  <a:cubicBezTo>
                    <a:pt x="1" y="11742"/>
                    <a:pt x="182" y="12098"/>
                    <a:pt x="365" y="12098"/>
                  </a:cubicBezTo>
                  <a:cubicBezTo>
                    <a:pt x="414" y="12098"/>
                    <a:pt x="463" y="12072"/>
                    <a:pt x="507" y="12010"/>
                  </a:cubicBezTo>
                  <a:cubicBezTo>
                    <a:pt x="3162" y="8187"/>
                    <a:pt x="5818" y="4364"/>
                    <a:pt x="8474" y="541"/>
                  </a:cubicBezTo>
                  <a:cubicBezTo>
                    <a:pt x="8611" y="357"/>
                    <a:pt x="8432" y="1"/>
                    <a:pt x="82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8"/>
            <p:cNvSpPr/>
            <p:nvPr/>
          </p:nvSpPr>
          <p:spPr>
            <a:xfrm rot="5400000">
              <a:off x="7442190" y="4670709"/>
              <a:ext cx="161999" cy="349327"/>
            </a:xfrm>
            <a:custGeom>
              <a:avLst/>
              <a:gdLst/>
              <a:ahLst/>
              <a:cxnLst/>
              <a:rect l="l" t="t" r="r" b="b"/>
              <a:pathLst>
                <a:path w="6217" h="13406" extrusionOk="0">
                  <a:moveTo>
                    <a:pt x="5825" y="1"/>
                  </a:moveTo>
                  <a:cubicBezTo>
                    <a:pt x="5767" y="1"/>
                    <a:pt x="5713" y="34"/>
                    <a:pt x="5676" y="114"/>
                  </a:cubicBezTo>
                  <a:cubicBezTo>
                    <a:pt x="3823" y="4389"/>
                    <a:pt x="1956" y="8650"/>
                    <a:pt x="88" y="12911"/>
                  </a:cubicBezTo>
                  <a:cubicBezTo>
                    <a:pt x="1" y="13118"/>
                    <a:pt x="214" y="13405"/>
                    <a:pt x="389" y="13405"/>
                  </a:cubicBezTo>
                  <a:cubicBezTo>
                    <a:pt x="448" y="13405"/>
                    <a:pt x="503" y="13372"/>
                    <a:pt x="540" y="13290"/>
                  </a:cubicBezTo>
                  <a:cubicBezTo>
                    <a:pt x="2408" y="9029"/>
                    <a:pt x="4261" y="4754"/>
                    <a:pt x="6129" y="493"/>
                  </a:cubicBezTo>
                  <a:cubicBezTo>
                    <a:pt x="6216" y="296"/>
                    <a:pt x="6000" y="1"/>
                    <a:pt x="58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8"/>
            <p:cNvSpPr/>
            <p:nvPr/>
          </p:nvSpPr>
          <p:spPr>
            <a:xfrm rot="5400000">
              <a:off x="7436352" y="4784849"/>
              <a:ext cx="93416" cy="370486"/>
            </a:xfrm>
            <a:custGeom>
              <a:avLst/>
              <a:gdLst/>
              <a:ahLst/>
              <a:cxnLst/>
              <a:rect l="l" t="t" r="r" b="b"/>
              <a:pathLst>
                <a:path w="3585" h="14218" extrusionOk="0">
                  <a:moveTo>
                    <a:pt x="3186" y="0"/>
                  </a:moveTo>
                  <a:cubicBezTo>
                    <a:pt x="3114" y="0"/>
                    <a:pt x="3055" y="42"/>
                    <a:pt x="3033" y="147"/>
                  </a:cubicBezTo>
                  <a:cubicBezTo>
                    <a:pt x="2026" y="4700"/>
                    <a:pt x="1034" y="9238"/>
                    <a:pt x="41" y="13790"/>
                  </a:cubicBezTo>
                  <a:cubicBezTo>
                    <a:pt x="1" y="13993"/>
                    <a:pt x="228" y="14217"/>
                    <a:pt x="395" y="14217"/>
                  </a:cubicBezTo>
                  <a:cubicBezTo>
                    <a:pt x="468" y="14217"/>
                    <a:pt x="530" y="14174"/>
                    <a:pt x="552" y="14068"/>
                  </a:cubicBezTo>
                  <a:cubicBezTo>
                    <a:pt x="1559" y="9530"/>
                    <a:pt x="2551" y="4977"/>
                    <a:pt x="3543" y="425"/>
                  </a:cubicBezTo>
                  <a:cubicBezTo>
                    <a:pt x="3584" y="230"/>
                    <a:pt x="3353" y="0"/>
                    <a:pt x="31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8"/>
            <p:cNvSpPr/>
            <p:nvPr/>
          </p:nvSpPr>
          <p:spPr>
            <a:xfrm rot="5400000">
              <a:off x="7457301" y="4911445"/>
              <a:ext cx="21550" cy="377625"/>
            </a:xfrm>
            <a:custGeom>
              <a:avLst/>
              <a:gdLst/>
              <a:ahLst/>
              <a:cxnLst/>
              <a:rect l="l" t="t" r="r" b="b"/>
              <a:pathLst>
                <a:path w="827" h="14492" extrusionOk="0">
                  <a:moveTo>
                    <a:pt x="435" y="0"/>
                  </a:moveTo>
                  <a:cubicBezTo>
                    <a:pt x="342" y="0"/>
                    <a:pt x="268" y="51"/>
                    <a:pt x="263" y="176"/>
                  </a:cubicBezTo>
                  <a:cubicBezTo>
                    <a:pt x="175" y="4831"/>
                    <a:pt x="88" y="9486"/>
                    <a:pt x="0" y="14140"/>
                  </a:cubicBezTo>
                  <a:cubicBezTo>
                    <a:pt x="0" y="14328"/>
                    <a:pt x="229" y="14491"/>
                    <a:pt x="393" y="14491"/>
                  </a:cubicBezTo>
                  <a:cubicBezTo>
                    <a:pt x="484" y="14491"/>
                    <a:pt x="555" y="14441"/>
                    <a:pt x="555" y="14316"/>
                  </a:cubicBezTo>
                  <a:cubicBezTo>
                    <a:pt x="642" y="9661"/>
                    <a:pt x="730" y="5006"/>
                    <a:pt x="817" y="351"/>
                  </a:cubicBezTo>
                  <a:cubicBezTo>
                    <a:pt x="827" y="164"/>
                    <a:pt x="601" y="0"/>
                    <a:pt x="4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0" name="Google Shape;500;p18"/>
          <p:cNvGrpSpPr/>
          <p:nvPr/>
        </p:nvGrpSpPr>
        <p:grpSpPr>
          <a:xfrm>
            <a:off x="-409026" y="938071"/>
            <a:ext cx="960770" cy="3662281"/>
            <a:chOff x="-409026" y="938071"/>
            <a:chExt cx="960770" cy="3662281"/>
          </a:xfrm>
        </p:grpSpPr>
        <p:sp>
          <p:nvSpPr>
            <p:cNvPr id="501" name="Google Shape;501;p18"/>
            <p:cNvSpPr/>
            <p:nvPr/>
          </p:nvSpPr>
          <p:spPr>
            <a:xfrm rot="-5400000">
              <a:off x="-1759782" y="2288826"/>
              <a:ext cx="3662281" cy="960770"/>
            </a:xfrm>
            <a:custGeom>
              <a:avLst/>
              <a:gdLst/>
              <a:ahLst/>
              <a:cxnLst/>
              <a:rect l="l" t="t" r="r" b="b"/>
              <a:pathLst>
                <a:path w="137965" h="36194" extrusionOk="0">
                  <a:moveTo>
                    <a:pt x="1" y="0"/>
                  </a:moveTo>
                  <a:cubicBezTo>
                    <a:pt x="3172" y="7748"/>
                    <a:pt x="8645" y="14532"/>
                    <a:pt x="15229" y="19698"/>
                  </a:cubicBezTo>
                  <a:cubicBezTo>
                    <a:pt x="25278" y="27579"/>
                    <a:pt x="37710" y="32009"/>
                    <a:pt x="50141" y="34364"/>
                  </a:cubicBezTo>
                  <a:cubicBezTo>
                    <a:pt x="56424" y="35560"/>
                    <a:pt x="62836" y="36193"/>
                    <a:pt x="69244" y="36193"/>
                  </a:cubicBezTo>
                  <a:cubicBezTo>
                    <a:pt x="76172" y="36193"/>
                    <a:pt x="83095" y="35453"/>
                    <a:pt x="89845" y="33882"/>
                  </a:cubicBezTo>
                  <a:cubicBezTo>
                    <a:pt x="101366" y="31206"/>
                    <a:pt x="112232" y="26054"/>
                    <a:pt x="121398" y="18574"/>
                  </a:cubicBezTo>
                  <a:cubicBezTo>
                    <a:pt x="125707" y="15054"/>
                    <a:pt x="129481" y="11026"/>
                    <a:pt x="133013" y="6758"/>
                  </a:cubicBezTo>
                  <a:cubicBezTo>
                    <a:pt x="134793" y="4603"/>
                    <a:pt x="136453" y="2355"/>
                    <a:pt x="137965" y="0"/>
                  </a:cubicBezTo>
                  <a:lnTo>
                    <a:pt x="137429" y="0"/>
                  </a:lnTo>
                  <a:cubicBezTo>
                    <a:pt x="136319" y="1914"/>
                    <a:pt x="135101" y="3774"/>
                    <a:pt x="133790" y="5567"/>
                  </a:cubicBezTo>
                  <a:cubicBezTo>
                    <a:pt x="131983" y="8029"/>
                    <a:pt x="130605" y="9595"/>
                    <a:pt x="128357" y="11803"/>
                  </a:cubicBezTo>
                  <a:cubicBezTo>
                    <a:pt x="126430" y="13703"/>
                    <a:pt x="124396" y="15496"/>
                    <a:pt x="122255" y="17169"/>
                  </a:cubicBezTo>
                  <a:cubicBezTo>
                    <a:pt x="113302" y="24221"/>
                    <a:pt x="102825" y="29078"/>
                    <a:pt x="91745" y="31661"/>
                  </a:cubicBezTo>
                  <a:cubicBezTo>
                    <a:pt x="84991" y="33224"/>
                    <a:pt x="78068" y="33962"/>
                    <a:pt x="71140" y="33962"/>
                  </a:cubicBezTo>
                  <a:cubicBezTo>
                    <a:pt x="65262" y="33962"/>
                    <a:pt x="59380" y="33431"/>
                    <a:pt x="53594" y="32423"/>
                  </a:cubicBezTo>
                  <a:cubicBezTo>
                    <a:pt x="41591" y="30323"/>
                    <a:pt x="29574" y="26335"/>
                    <a:pt x="19538" y="19256"/>
                  </a:cubicBezTo>
                  <a:cubicBezTo>
                    <a:pt x="12553" y="14332"/>
                    <a:pt x="6558" y="7735"/>
                    <a:pt x="28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8"/>
            <p:cNvSpPr/>
            <p:nvPr/>
          </p:nvSpPr>
          <p:spPr>
            <a:xfrm rot="-5400000">
              <a:off x="-1618456" y="2353525"/>
              <a:ext cx="3252373" cy="833513"/>
            </a:xfrm>
            <a:custGeom>
              <a:avLst/>
              <a:gdLst/>
              <a:ahLst/>
              <a:cxnLst/>
              <a:rect l="l" t="t" r="r" b="b"/>
              <a:pathLst>
                <a:path w="122523" h="31400" extrusionOk="0">
                  <a:moveTo>
                    <a:pt x="1" y="0"/>
                  </a:moveTo>
                  <a:cubicBezTo>
                    <a:pt x="2864" y="6463"/>
                    <a:pt x="7521" y="12150"/>
                    <a:pt x="13088" y="16526"/>
                  </a:cubicBezTo>
                  <a:cubicBezTo>
                    <a:pt x="22134" y="23672"/>
                    <a:pt x="33361" y="27660"/>
                    <a:pt x="44575" y="29787"/>
                  </a:cubicBezTo>
                  <a:cubicBezTo>
                    <a:pt x="50166" y="30843"/>
                    <a:pt x="55868" y="31400"/>
                    <a:pt x="61565" y="31400"/>
                  </a:cubicBezTo>
                  <a:cubicBezTo>
                    <a:pt x="67785" y="31400"/>
                    <a:pt x="74001" y="30736"/>
                    <a:pt x="80063" y="29332"/>
                  </a:cubicBezTo>
                  <a:cubicBezTo>
                    <a:pt x="90420" y="26924"/>
                    <a:pt x="100202" y="22267"/>
                    <a:pt x="108445" y="15509"/>
                  </a:cubicBezTo>
                  <a:cubicBezTo>
                    <a:pt x="112299" y="12338"/>
                    <a:pt x="115658" y="8725"/>
                    <a:pt x="118829" y="4898"/>
                  </a:cubicBezTo>
                  <a:cubicBezTo>
                    <a:pt x="120140" y="3332"/>
                    <a:pt x="121372" y="1686"/>
                    <a:pt x="122522" y="0"/>
                  </a:cubicBezTo>
                  <a:lnTo>
                    <a:pt x="122067" y="0"/>
                  </a:lnTo>
                  <a:cubicBezTo>
                    <a:pt x="121198" y="1418"/>
                    <a:pt x="120261" y="2810"/>
                    <a:pt x="119271" y="4148"/>
                  </a:cubicBezTo>
                  <a:cubicBezTo>
                    <a:pt x="118923" y="4617"/>
                    <a:pt x="118561" y="5098"/>
                    <a:pt x="118200" y="5553"/>
                  </a:cubicBezTo>
                  <a:cubicBezTo>
                    <a:pt x="117986" y="5821"/>
                    <a:pt x="117772" y="6089"/>
                    <a:pt x="117558" y="6370"/>
                  </a:cubicBezTo>
                  <a:cubicBezTo>
                    <a:pt x="117544" y="6370"/>
                    <a:pt x="117544" y="6383"/>
                    <a:pt x="117531" y="6383"/>
                  </a:cubicBezTo>
                  <a:cubicBezTo>
                    <a:pt x="117491" y="6437"/>
                    <a:pt x="117437" y="6490"/>
                    <a:pt x="117370" y="6570"/>
                  </a:cubicBezTo>
                  <a:cubicBezTo>
                    <a:pt x="116460" y="7587"/>
                    <a:pt x="115510" y="8564"/>
                    <a:pt x="114534" y="9514"/>
                  </a:cubicBezTo>
                  <a:cubicBezTo>
                    <a:pt x="112834" y="11174"/>
                    <a:pt x="111054" y="12739"/>
                    <a:pt x="109181" y="14198"/>
                  </a:cubicBezTo>
                  <a:cubicBezTo>
                    <a:pt x="101098" y="20541"/>
                    <a:pt x="91624" y="24903"/>
                    <a:pt x="81615" y="27178"/>
                  </a:cubicBezTo>
                  <a:cubicBezTo>
                    <a:pt x="75670" y="28531"/>
                    <a:pt x="69583" y="29168"/>
                    <a:pt x="63491" y="29168"/>
                  </a:cubicBezTo>
                  <a:cubicBezTo>
                    <a:pt x="58256" y="29168"/>
                    <a:pt x="53018" y="28697"/>
                    <a:pt x="47867" y="27807"/>
                  </a:cubicBezTo>
                  <a:cubicBezTo>
                    <a:pt x="37027" y="25920"/>
                    <a:pt x="26162" y="22320"/>
                    <a:pt x="17129" y="15911"/>
                  </a:cubicBezTo>
                  <a:cubicBezTo>
                    <a:pt x="11295" y="11776"/>
                    <a:pt x="6277" y="6316"/>
                    <a:pt x="29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8"/>
            <p:cNvSpPr/>
            <p:nvPr/>
          </p:nvSpPr>
          <p:spPr>
            <a:xfrm rot="-5400000">
              <a:off x="-1465530" y="2423692"/>
              <a:ext cx="2809045" cy="696036"/>
            </a:xfrm>
            <a:custGeom>
              <a:avLst/>
              <a:gdLst/>
              <a:ahLst/>
              <a:cxnLst/>
              <a:rect l="l" t="t" r="r" b="b"/>
              <a:pathLst>
                <a:path w="105822" h="26221" extrusionOk="0">
                  <a:moveTo>
                    <a:pt x="0" y="0"/>
                  </a:moveTo>
                  <a:cubicBezTo>
                    <a:pt x="2610" y="5299"/>
                    <a:pt x="6584" y="9929"/>
                    <a:pt x="11268" y="13542"/>
                  </a:cubicBezTo>
                  <a:cubicBezTo>
                    <a:pt x="19216" y="19671"/>
                    <a:pt x="29011" y="23097"/>
                    <a:pt x="38793" y="24903"/>
                  </a:cubicBezTo>
                  <a:cubicBezTo>
                    <a:pt x="43502" y="25771"/>
                    <a:pt x="48300" y="26220"/>
                    <a:pt x="53087" y="26220"/>
                  </a:cubicBezTo>
                  <a:cubicBezTo>
                    <a:pt x="68081" y="26220"/>
                    <a:pt x="82970" y="21811"/>
                    <a:pt x="94675" y="12043"/>
                  </a:cubicBezTo>
                  <a:cubicBezTo>
                    <a:pt x="98368" y="8966"/>
                    <a:pt x="101620" y="5379"/>
                    <a:pt x="104604" y="1606"/>
                  </a:cubicBezTo>
                  <a:cubicBezTo>
                    <a:pt x="105019" y="1084"/>
                    <a:pt x="105420" y="549"/>
                    <a:pt x="105822" y="0"/>
                  </a:cubicBezTo>
                  <a:lnTo>
                    <a:pt x="105460" y="0"/>
                  </a:lnTo>
                  <a:cubicBezTo>
                    <a:pt x="104912" y="843"/>
                    <a:pt x="104350" y="1659"/>
                    <a:pt x="103748" y="2462"/>
                  </a:cubicBezTo>
                  <a:cubicBezTo>
                    <a:pt x="103453" y="2864"/>
                    <a:pt x="103159" y="3252"/>
                    <a:pt x="102851" y="3640"/>
                  </a:cubicBezTo>
                  <a:cubicBezTo>
                    <a:pt x="102690" y="3841"/>
                    <a:pt x="102530" y="4041"/>
                    <a:pt x="102369" y="4242"/>
                  </a:cubicBezTo>
                  <a:cubicBezTo>
                    <a:pt x="102329" y="4295"/>
                    <a:pt x="102276" y="4349"/>
                    <a:pt x="102209" y="4416"/>
                  </a:cubicBezTo>
                  <a:cubicBezTo>
                    <a:pt x="101419" y="5286"/>
                    <a:pt x="100616" y="6129"/>
                    <a:pt x="99773" y="6945"/>
                  </a:cubicBezTo>
                  <a:cubicBezTo>
                    <a:pt x="98288" y="8390"/>
                    <a:pt x="96709" y="9755"/>
                    <a:pt x="95076" y="11026"/>
                  </a:cubicBezTo>
                  <a:cubicBezTo>
                    <a:pt x="88024" y="16513"/>
                    <a:pt x="79781" y="20300"/>
                    <a:pt x="71083" y="22280"/>
                  </a:cubicBezTo>
                  <a:cubicBezTo>
                    <a:pt x="65884" y="23462"/>
                    <a:pt x="60555" y="24019"/>
                    <a:pt x="55221" y="24019"/>
                  </a:cubicBezTo>
                  <a:cubicBezTo>
                    <a:pt x="50587" y="24019"/>
                    <a:pt x="45949" y="23598"/>
                    <a:pt x="41389" y="22802"/>
                  </a:cubicBezTo>
                  <a:cubicBezTo>
                    <a:pt x="32009" y="21156"/>
                    <a:pt x="22615" y="18025"/>
                    <a:pt x="14773" y="12498"/>
                  </a:cubicBezTo>
                  <a:cubicBezTo>
                    <a:pt x="10090" y="9206"/>
                    <a:pt x="5995" y="4938"/>
                    <a:pt x="31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8"/>
            <p:cNvSpPr/>
            <p:nvPr/>
          </p:nvSpPr>
          <p:spPr>
            <a:xfrm rot="-5400000">
              <a:off x="-1296306" y="2499913"/>
              <a:ext cx="2322422" cy="547862"/>
            </a:xfrm>
            <a:custGeom>
              <a:avLst/>
              <a:gdLst/>
              <a:ahLst/>
              <a:cxnLst/>
              <a:rect l="l" t="t" r="r" b="b"/>
              <a:pathLst>
                <a:path w="87490" h="20639" extrusionOk="0">
                  <a:moveTo>
                    <a:pt x="0" y="0"/>
                  </a:moveTo>
                  <a:cubicBezTo>
                    <a:pt x="2168" y="3827"/>
                    <a:pt x="5166" y="7186"/>
                    <a:pt x="8645" y="9876"/>
                  </a:cubicBezTo>
                  <a:cubicBezTo>
                    <a:pt x="15403" y="15108"/>
                    <a:pt x="23766" y="18025"/>
                    <a:pt x="32103" y="19550"/>
                  </a:cubicBezTo>
                  <a:cubicBezTo>
                    <a:pt x="36038" y="20267"/>
                    <a:pt x="40046" y="20638"/>
                    <a:pt x="44046" y="20638"/>
                  </a:cubicBezTo>
                  <a:cubicBezTo>
                    <a:pt x="56841" y="20638"/>
                    <a:pt x="69547" y="16841"/>
                    <a:pt x="79487" y="8430"/>
                  </a:cubicBezTo>
                  <a:cubicBezTo>
                    <a:pt x="82444" y="5928"/>
                    <a:pt x="85067" y="3024"/>
                    <a:pt x="87489" y="0"/>
                  </a:cubicBezTo>
                  <a:lnTo>
                    <a:pt x="87288" y="0"/>
                  </a:lnTo>
                  <a:cubicBezTo>
                    <a:pt x="87181" y="161"/>
                    <a:pt x="87074" y="308"/>
                    <a:pt x="86954" y="468"/>
                  </a:cubicBezTo>
                  <a:cubicBezTo>
                    <a:pt x="86700" y="816"/>
                    <a:pt x="86432" y="1164"/>
                    <a:pt x="86164" y="1512"/>
                  </a:cubicBezTo>
                  <a:cubicBezTo>
                    <a:pt x="86044" y="1659"/>
                    <a:pt x="85923" y="1807"/>
                    <a:pt x="85803" y="1954"/>
                  </a:cubicBezTo>
                  <a:cubicBezTo>
                    <a:pt x="85134" y="2650"/>
                    <a:pt x="84492" y="3359"/>
                    <a:pt x="83796" y="4028"/>
                  </a:cubicBezTo>
                  <a:cubicBezTo>
                    <a:pt x="82524" y="5259"/>
                    <a:pt x="81186" y="6423"/>
                    <a:pt x="79781" y="7507"/>
                  </a:cubicBezTo>
                  <a:cubicBezTo>
                    <a:pt x="73826" y="12124"/>
                    <a:pt x="66855" y="15308"/>
                    <a:pt x="59508" y="16968"/>
                  </a:cubicBezTo>
                  <a:cubicBezTo>
                    <a:pt x="55122" y="17965"/>
                    <a:pt x="50630" y="18435"/>
                    <a:pt x="46136" y="18435"/>
                  </a:cubicBezTo>
                  <a:cubicBezTo>
                    <a:pt x="42185" y="18435"/>
                    <a:pt x="38233" y="18071"/>
                    <a:pt x="34351" y="17383"/>
                  </a:cubicBezTo>
                  <a:cubicBezTo>
                    <a:pt x="26429" y="15978"/>
                    <a:pt x="18494" y="13315"/>
                    <a:pt x="11883" y="8644"/>
                  </a:cubicBezTo>
                  <a:cubicBezTo>
                    <a:pt x="8565" y="6289"/>
                    <a:pt x="5607" y="3359"/>
                    <a:pt x="32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5" name="Google Shape;505;p18"/>
          <p:cNvSpPr/>
          <p:nvPr/>
        </p:nvSpPr>
        <p:spPr>
          <a:xfrm>
            <a:off x="8541076" y="461436"/>
            <a:ext cx="312618" cy="312618"/>
          </a:xfrm>
          <a:custGeom>
            <a:avLst/>
            <a:gdLst/>
            <a:ahLst/>
            <a:cxnLst/>
            <a:rect l="l" t="t" r="r" b="b"/>
            <a:pathLst>
              <a:path w="5911" h="5911" extrusionOk="0">
                <a:moveTo>
                  <a:pt x="2948" y="1"/>
                </a:moveTo>
                <a:cubicBezTo>
                  <a:pt x="2890" y="1"/>
                  <a:pt x="2831" y="59"/>
                  <a:pt x="2831" y="118"/>
                </a:cubicBezTo>
                <a:cubicBezTo>
                  <a:pt x="2831" y="424"/>
                  <a:pt x="2802" y="687"/>
                  <a:pt x="2700" y="964"/>
                </a:cubicBezTo>
                <a:cubicBezTo>
                  <a:pt x="2627" y="1227"/>
                  <a:pt x="2496" y="1475"/>
                  <a:pt x="2335" y="1694"/>
                </a:cubicBezTo>
                <a:cubicBezTo>
                  <a:pt x="2262" y="1810"/>
                  <a:pt x="2175" y="1912"/>
                  <a:pt x="2073" y="2015"/>
                </a:cubicBezTo>
                <a:cubicBezTo>
                  <a:pt x="2029" y="2058"/>
                  <a:pt x="1985" y="2102"/>
                  <a:pt x="1927" y="2146"/>
                </a:cubicBezTo>
                <a:cubicBezTo>
                  <a:pt x="1897" y="2175"/>
                  <a:pt x="1883" y="2190"/>
                  <a:pt x="1854" y="2219"/>
                </a:cubicBezTo>
                <a:cubicBezTo>
                  <a:pt x="1839" y="2233"/>
                  <a:pt x="1824" y="2233"/>
                  <a:pt x="1810" y="2248"/>
                </a:cubicBezTo>
                <a:cubicBezTo>
                  <a:pt x="1795" y="2263"/>
                  <a:pt x="1781" y="2277"/>
                  <a:pt x="1781" y="2277"/>
                </a:cubicBezTo>
                <a:cubicBezTo>
                  <a:pt x="1562" y="2438"/>
                  <a:pt x="1314" y="2584"/>
                  <a:pt x="1066" y="2671"/>
                </a:cubicBezTo>
                <a:cubicBezTo>
                  <a:pt x="759" y="2788"/>
                  <a:pt x="453" y="2846"/>
                  <a:pt x="117" y="2846"/>
                </a:cubicBezTo>
                <a:cubicBezTo>
                  <a:pt x="59" y="2846"/>
                  <a:pt x="1" y="2890"/>
                  <a:pt x="1" y="2963"/>
                </a:cubicBezTo>
                <a:cubicBezTo>
                  <a:pt x="1" y="3021"/>
                  <a:pt x="59" y="3080"/>
                  <a:pt x="117" y="3080"/>
                </a:cubicBezTo>
                <a:cubicBezTo>
                  <a:pt x="409" y="3080"/>
                  <a:pt x="686" y="3109"/>
                  <a:pt x="964" y="3211"/>
                </a:cubicBezTo>
                <a:cubicBezTo>
                  <a:pt x="1226" y="3284"/>
                  <a:pt x="1474" y="3415"/>
                  <a:pt x="1693" y="3576"/>
                </a:cubicBezTo>
                <a:cubicBezTo>
                  <a:pt x="1810" y="3649"/>
                  <a:pt x="1912" y="3736"/>
                  <a:pt x="2014" y="3839"/>
                </a:cubicBezTo>
                <a:cubicBezTo>
                  <a:pt x="2058" y="3882"/>
                  <a:pt x="2102" y="3926"/>
                  <a:pt x="2145" y="3984"/>
                </a:cubicBezTo>
                <a:cubicBezTo>
                  <a:pt x="2175" y="4014"/>
                  <a:pt x="2189" y="4028"/>
                  <a:pt x="2218" y="4057"/>
                </a:cubicBezTo>
                <a:cubicBezTo>
                  <a:pt x="2233" y="4072"/>
                  <a:pt x="2233" y="4087"/>
                  <a:pt x="2248" y="4101"/>
                </a:cubicBezTo>
                <a:cubicBezTo>
                  <a:pt x="2262" y="4116"/>
                  <a:pt x="2277" y="4130"/>
                  <a:pt x="2277" y="4130"/>
                </a:cubicBezTo>
                <a:cubicBezTo>
                  <a:pt x="2437" y="4349"/>
                  <a:pt x="2583" y="4597"/>
                  <a:pt x="2671" y="4845"/>
                </a:cubicBezTo>
                <a:cubicBezTo>
                  <a:pt x="2788" y="5152"/>
                  <a:pt x="2831" y="5458"/>
                  <a:pt x="2831" y="5794"/>
                </a:cubicBezTo>
                <a:cubicBezTo>
                  <a:pt x="2831" y="5838"/>
                  <a:pt x="2860" y="5867"/>
                  <a:pt x="2890" y="5881"/>
                </a:cubicBezTo>
                <a:cubicBezTo>
                  <a:pt x="2904" y="5896"/>
                  <a:pt x="2933" y="5911"/>
                  <a:pt x="2948" y="5911"/>
                </a:cubicBezTo>
                <a:cubicBezTo>
                  <a:pt x="2992" y="5911"/>
                  <a:pt x="3021" y="5896"/>
                  <a:pt x="3036" y="5881"/>
                </a:cubicBezTo>
                <a:cubicBezTo>
                  <a:pt x="3036" y="5867"/>
                  <a:pt x="3036" y="5867"/>
                  <a:pt x="3036" y="5867"/>
                </a:cubicBezTo>
                <a:cubicBezTo>
                  <a:pt x="3065" y="5852"/>
                  <a:pt x="3065" y="5823"/>
                  <a:pt x="3065" y="5794"/>
                </a:cubicBezTo>
                <a:cubicBezTo>
                  <a:pt x="3079" y="5502"/>
                  <a:pt x="3109" y="5225"/>
                  <a:pt x="3211" y="4947"/>
                </a:cubicBezTo>
                <a:cubicBezTo>
                  <a:pt x="3284" y="4685"/>
                  <a:pt x="3415" y="4451"/>
                  <a:pt x="3575" y="4218"/>
                </a:cubicBezTo>
                <a:cubicBezTo>
                  <a:pt x="3648" y="4101"/>
                  <a:pt x="3736" y="4014"/>
                  <a:pt x="3838" y="3911"/>
                </a:cubicBezTo>
                <a:cubicBezTo>
                  <a:pt x="3882" y="3853"/>
                  <a:pt x="3926" y="3809"/>
                  <a:pt x="3984" y="3766"/>
                </a:cubicBezTo>
                <a:cubicBezTo>
                  <a:pt x="3999" y="3736"/>
                  <a:pt x="4028" y="3722"/>
                  <a:pt x="4057" y="3693"/>
                </a:cubicBezTo>
                <a:cubicBezTo>
                  <a:pt x="4072" y="3678"/>
                  <a:pt x="4086" y="3678"/>
                  <a:pt x="4101" y="3663"/>
                </a:cubicBezTo>
                <a:cubicBezTo>
                  <a:pt x="4115" y="3649"/>
                  <a:pt x="4130" y="3634"/>
                  <a:pt x="4130" y="3634"/>
                </a:cubicBezTo>
                <a:cubicBezTo>
                  <a:pt x="4349" y="3474"/>
                  <a:pt x="4597" y="3328"/>
                  <a:pt x="4845" y="3240"/>
                </a:cubicBezTo>
                <a:cubicBezTo>
                  <a:pt x="5151" y="3124"/>
                  <a:pt x="5458" y="3080"/>
                  <a:pt x="5793" y="3080"/>
                </a:cubicBezTo>
                <a:cubicBezTo>
                  <a:pt x="5852" y="3080"/>
                  <a:pt x="5910" y="3021"/>
                  <a:pt x="5910" y="2963"/>
                </a:cubicBezTo>
                <a:cubicBezTo>
                  <a:pt x="5910" y="2890"/>
                  <a:pt x="5852" y="2846"/>
                  <a:pt x="5793" y="2846"/>
                </a:cubicBezTo>
                <a:cubicBezTo>
                  <a:pt x="5502" y="2846"/>
                  <a:pt x="5224" y="2803"/>
                  <a:pt x="4947" y="2700"/>
                </a:cubicBezTo>
                <a:cubicBezTo>
                  <a:pt x="4684" y="2627"/>
                  <a:pt x="4436" y="2496"/>
                  <a:pt x="4217" y="2336"/>
                </a:cubicBezTo>
                <a:cubicBezTo>
                  <a:pt x="4101" y="2263"/>
                  <a:pt x="3999" y="2175"/>
                  <a:pt x="3896" y="2073"/>
                </a:cubicBezTo>
                <a:cubicBezTo>
                  <a:pt x="3853" y="2029"/>
                  <a:pt x="3809" y="1985"/>
                  <a:pt x="3765" y="1927"/>
                </a:cubicBezTo>
                <a:cubicBezTo>
                  <a:pt x="3736" y="1912"/>
                  <a:pt x="3721" y="1883"/>
                  <a:pt x="3692" y="1854"/>
                </a:cubicBezTo>
                <a:cubicBezTo>
                  <a:pt x="3678" y="1839"/>
                  <a:pt x="3678" y="1825"/>
                  <a:pt x="3663" y="1810"/>
                </a:cubicBezTo>
                <a:cubicBezTo>
                  <a:pt x="3648" y="1810"/>
                  <a:pt x="3634" y="1781"/>
                  <a:pt x="3634" y="1781"/>
                </a:cubicBezTo>
                <a:cubicBezTo>
                  <a:pt x="3473" y="1562"/>
                  <a:pt x="3327" y="1314"/>
                  <a:pt x="3240" y="1066"/>
                </a:cubicBezTo>
                <a:cubicBezTo>
                  <a:pt x="3123" y="760"/>
                  <a:pt x="3079" y="453"/>
                  <a:pt x="3065" y="118"/>
                </a:cubicBezTo>
                <a:cubicBezTo>
                  <a:pt x="3065" y="59"/>
                  <a:pt x="3021" y="1"/>
                  <a:pt x="29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506"/>
        <p:cNvGrpSpPr/>
        <p:nvPr/>
      </p:nvGrpSpPr>
      <p:grpSpPr>
        <a:xfrm>
          <a:off x="0" y="0"/>
          <a:ext cx="0" cy="0"/>
          <a:chOff x="0" y="0"/>
          <a:chExt cx="0" cy="0"/>
        </a:xfrm>
      </p:grpSpPr>
      <p:sp>
        <p:nvSpPr>
          <p:cNvPr id="507" name="Google Shape;507;p19"/>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3000"/>
              <a:buNone/>
              <a:defRPr>
                <a:solidFill>
                  <a:schemeClr val="dk1"/>
                </a:solidFill>
              </a:defRPr>
            </a:lvl1pPr>
            <a:lvl2pPr lvl="1" rtl="0">
              <a:spcBef>
                <a:spcPts val="0"/>
              </a:spcBef>
              <a:spcAft>
                <a:spcPts val="0"/>
              </a:spcAft>
              <a:buClr>
                <a:schemeClr val="dk1"/>
              </a:buClr>
              <a:buSzPts val="3500"/>
              <a:buNone/>
              <a:defRPr>
                <a:solidFill>
                  <a:schemeClr val="dk1"/>
                </a:solidFill>
              </a:defRPr>
            </a:lvl2pPr>
            <a:lvl3pPr lvl="2" rtl="0">
              <a:spcBef>
                <a:spcPts val="0"/>
              </a:spcBef>
              <a:spcAft>
                <a:spcPts val="0"/>
              </a:spcAft>
              <a:buClr>
                <a:schemeClr val="dk1"/>
              </a:buClr>
              <a:buSzPts val="3500"/>
              <a:buNone/>
              <a:defRPr>
                <a:solidFill>
                  <a:schemeClr val="dk1"/>
                </a:solidFill>
              </a:defRPr>
            </a:lvl3pPr>
            <a:lvl4pPr lvl="3" rtl="0">
              <a:spcBef>
                <a:spcPts val="0"/>
              </a:spcBef>
              <a:spcAft>
                <a:spcPts val="0"/>
              </a:spcAft>
              <a:buClr>
                <a:schemeClr val="dk1"/>
              </a:buClr>
              <a:buSzPts val="3500"/>
              <a:buNone/>
              <a:defRPr>
                <a:solidFill>
                  <a:schemeClr val="dk1"/>
                </a:solidFill>
              </a:defRPr>
            </a:lvl4pPr>
            <a:lvl5pPr lvl="4" rtl="0">
              <a:spcBef>
                <a:spcPts val="0"/>
              </a:spcBef>
              <a:spcAft>
                <a:spcPts val="0"/>
              </a:spcAft>
              <a:buClr>
                <a:schemeClr val="dk1"/>
              </a:buClr>
              <a:buSzPts val="3500"/>
              <a:buNone/>
              <a:defRPr>
                <a:solidFill>
                  <a:schemeClr val="dk1"/>
                </a:solidFill>
              </a:defRPr>
            </a:lvl5pPr>
            <a:lvl6pPr lvl="5" rtl="0">
              <a:spcBef>
                <a:spcPts val="0"/>
              </a:spcBef>
              <a:spcAft>
                <a:spcPts val="0"/>
              </a:spcAft>
              <a:buClr>
                <a:schemeClr val="dk1"/>
              </a:buClr>
              <a:buSzPts val="3500"/>
              <a:buNone/>
              <a:defRPr>
                <a:solidFill>
                  <a:schemeClr val="dk1"/>
                </a:solidFill>
              </a:defRPr>
            </a:lvl6pPr>
            <a:lvl7pPr lvl="6" rtl="0">
              <a:spcBef>
                <a:spcPts val="0"/>
              </a:spcBef>
              <a:spcAft>
                <a:spcPts val="0"/>
              </a:spcAft>
              <a:buClr>
                <a:schemeClr val="dk1"/>
              </a:buClr>
              <a:buSzPts val="3500"/>
              <a:buNone/>
              <a:defRPr>
                <a:solidFill>
                  <a:schemeClr val="dk1"/>
                </a:solidFill>
              </a:defRPr>
            </a:lvl7pPr>
            <a:lvl8pPr lvl="7" rtl="0">
              <a:spcBef>
                <a:spcPts val="0"/>
              </a:spcBef>
              <a:spcAft>
                <a:spcPts val="0"/>
              </a:spcAft>
              <a:buClr>
                <a:schemeClr val="dk1"/>
              </a:buClr>
              <a:buSzPts val="3500"/>
              <a:buNone/>
              <a:defRPr>
                <a:solidFill>
                  <a:schemeClr val="dk1"/>
                </a:solidFill>
              </a:defRPr>
            </a:lvl8pPr>
            <a:lvl9pPr lvl="8" rtl="0">
              <a:spcBef>
                <a:spcPts val="0"/>
              </a:spcBef>
              <a:spcAft>
                <a:spcPts val="0"/>
              </a:spcAft>
              <a:buClr>
                <a:schemeClr val="dk1"/>
              </a:buClr>
              <a:buSzPts val="3500"/>
              <a:buNone/>
              <a:defRPr>
                <a:solidFill>
                  <a:schemeClr val="dk1"/>
                </a:solidFill>
              </a:defRPr>
            </a:lvl9pPr>
          </a:lstStyle>
          <a:p>
            <a:endParaRPr/>
          </a:p>
        </p:txBody>
      </p:sp>
      <p:sp>
        <p:nvSpPr>
          <p:cNvPr id="508" name="Google Shape;508;p19"/>
          <p:cNvSpPr txBox="1">
            <a:spLocks noGrp="1"/>
          </p:cNvSpPr>
          <p:nvPr>
            <p:ph type="title" idx="2"/>
          </p:nvPr>
        </p:nvSpPr>
        <p:spPr>
          <a:xfrm>
            <a:off x="878925" y="2527265"/>
            <a:ext cx="2340000" cy="1012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500"/>
              <a:buNone/>
              <a:defRPr sz="2000">
                <a:solidFill>
                  <a:schemeClr val="accent5"/>
                </a:solidFill>
              </a:defRPr>
            </a:lvl1pPr>
            <a:lvl2pPr lvl="1" algn="ctr" rtl="0">
              <a:spcBef>
                <a:spcPts val="0"/>
              </a:spcBef>
              <a:spcAft>
                <a:spcPts val="0"/>
              </a:spcAft>
              <a:buClr>
                <a:schemeClr val="dk1"/>
              </a:buClr>
              <a:buSzPts val="2500"/>
              <a:buNone/>
              <a:defRPr sz="2500">
                <a:solidFill>
                  <a:schemeClr val="dk1"/>
                </a:solidFill>
              </a:defRPr>
            </a:lvl2pPr>
            <a:lvl3pPr lvl="2" algn="ctr" rtl="0">
              <a:spcBef>
                <a:spcPts val="0"/>
              </a:spcBef>
              <a:spcAft>
                <a:spcPts val="0"/>
              </a:spcAft>
              <a:buClr>
                <a:schemeClr val="dk1"/>
              </a:buClr>
              <a:buSzPts val="2500"/>
              <a:buNone/>
              <a:defRPr sz="2500">
                <a:solidFill>
                  <a:schemeClr val="dk1"/>
                </a:solidFill>
              </a:defRPr>
            </a:lvl3pPr>
            <a:lvl4pPr lvl="3" algn="ctr" rtl="0">
              <a:spcBef>
                <a:spcPts val="0"/>
              </a:spcBef>
              <a:spcAft>
                <a:spcPts val="0"/>
              </a:spcAft>
              <a:buClr>
                <a:schemeClr val="dk1"/>
              </a:buClr>
              <a:buSzPts val="2500"/>
              <a:buNone/>
              <a:defRPr sz="2500">
                <a:solidFill>
                  <a:schemeClr val="dk1"/>
                </a:solidFill>
              </a:defRPr>
            </a:lvl4pPr>
            <a:lvl5pPr lvl="4" algn="ctr" rtl="0">
              <a:spcBef>
                <a:spcPts val="0"/>
              </a:spcBef>
              <a:spcAft>
                <a:spcPts val="0"/>
              </a:spcAft>
              <a:buClr>
                <a:schemeClr val="dk1"/>
              </a:buClr>
              <a:buSzPts val="2500"/>
              <a:buNone/>
              <a:defRPr sz="2500">
                <a:solidFill>
                  <a:schemeClr val="dk1"/>
                </a:solidFill>
              </a:defRPr>
            </a:lvl5pPr>
            <a:lvl6pPr lvl="5" algn="ctr" rtl="0">
              <a:spcBef>
                <a:spcPts val="0"/>
              </a:spcBef>
              <a:spcAft>
                <a:spcPts val="0"/>
              </a:spcAft>
              <a:buClr>
                <a:schemeClr val="dk1"/>
              </a:buClr>
              <a:buSzPts val="2500"/>
              <a:buNone/>
              <a:defRPr sz="2500">
                <a:solidFill>
                  <a:schemeClr val="dk1"/>
                </a:solidFill>
              </a:defRPr>
            </a:lvl6pPr>
            <a:lvl7pPr lvl="6" algn="ctr" rtl="0">
              <a:spcBef>
                <a:spcPts val="0"/>
              </a:spcBef>
              <a:spcAft>
                <a:spcPts val="0"/>
              </a:spcAft>
              <a:buClr>
                <a:schemeClr val="dk1"/>
              </a:buClr>
              <a:buSzPts val="2500"/>
              <a:buNone/>
              <a:defRPr sz="2500">
                <a:solidFill>
                  <a:schemeClr val="dk1"/>
                </a:solidFill>
              </a:defRPr>
            </a:lvl7pPr>
            <a:lvl8pPr lvl="7" algn="ctr" rtl="0">
              <a:spcBef>
                <a:spcPts val="0"/>
              </a:spcBef>
              <a:spcAft>
                <a:spcPts val="0"/>
              </a:spcAft>
              <a:buClr>
                <a:schemeClr val="dk1"/>
              </a:buClr>
              <a:buSzPts val="2500"/>
              <a:buNone/>
              <a:defRPr sz="2500">
                <a:solidFill>
                  <a:schemeClr val="dk1"/>
                </a:solidFill>
              </a:defRPr>
            </a:lvl8pPr>
            <a:lvl9pPr lvl="8" algn="ctr" rtl="0">
              <a:spcBef>
                <a:spcPts val="0"/>
              </a:spcBef>
              <a:spcAft>
                <a:spcPts val="0"/>
              </a:spcAft>
              <a:buClr>
                <a:schemeClr val="dk1"/>
              </a:buClr>
              <a:buSzPts val="2500"/>
              <a:buNone/>
              <a:defRPr sz="2500">
                <a:solidFill>
                  <a:schemeClr val="dk1"/>
                </a:solidFill>
              </a:defRPr>
            </a:lvl9pPr>
          </a:lstStyle>
          <a:p>
            <a:endParaRPr/>
          </a:p>
        </p:txBody>
      </p:sp>
      <p:sp>
        <p:nvSpPr>
          <p:cNvPr id="509" name="Google Shape;509;p19"/>
          <p:cNvSpPr txBox="1">
            <a:spLocks noGrp="1"/>
          </p:cNvSpPr>
          <p:nvPr>
            <p:ph type="subTitle" idx="1"/>
          </p:nvPr>
        </p:nvSpPr>
        <p:spPr>
          <a:xfrm>
            <a:off x="1131500" y="3615975"/>
            <a:ext cx="1787700" cy="72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sp>
        <p:nvSpPr>
          <p:cNvPr id="510" name="Google Shape;510;p19"/>
          <p:cNvSpPr txBox="1">
            <a:spLocks noGrp="1"/>
          </p:cNvSpPr>
          <p:nvPr>
            <p:ph type="title" idx="3"/>
          </p:nvPr>
        </p:nvSpPr>
        <p:spPr>
          <a:xfrm>
            <a:off x="3412500" y="2527265"/>
            <a:ext cx="2340000" cy="10128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dk1"/>
              </a:buClr>
              <a:buSzPts val="2500"/>
              <a:buNone/>
              <a:defRPr sz="2000">
                <a:solidFill>
                  <a:schemeClr val="dk1"/>
                </a:solidFill>
              </a:defRPr>
            </a:lvl1pPr>
            <a:lvl2pPr lvl="1" algn="ctr" rtl="0">
              <a:spcBef>
                <a:spcPts val="0"/>
              </a:spcBef>
              <a:spcAft>
                <a:spcPts val="0"/>
              </a:spcAft>
              <a:buClr>
                <a:schemeClr val="dk1"/>
              </a:buClr>
              <a:buSzPts val="2500"/>
              <a:buNone/>
              <a:defRPr sz="2500">
                <a:solidFill>
                  <a:schemeClr val="dk1"/>
                </a:solidFill>
              </a:defRPr>
            </a:lvl2pPr>
            <a:lvl3pPr lvl="2" algn="ctr" rtl="0">
              <a:spcBef>
                <a:spcPts val="0"/>
              </a:spcBef>
              <a:spcAft>
                <a:spcPts val="0"/>
              </a:spcAft>
              <a:buClr>
                <a:schemeClr val="dk1"/>
              </a:buClr>
              <a:buSzPts val="2500"/>
              <a:buNone/>
              <a:defRPr sz="2500">
                <a:solidFill>
                  <a:schemeClr val="dk1"/>
                </a:solidFill>
              </a:defRPr>
            </a:lvl3pPr>
            <a:lvl4pPr lvl="3" algn="ctr" rtl="0">
              <a:spcBef>
                <a:spcPts val="0"/>
              </a:spcBef>
              <a:spcAft>
                <a:spcPts val="0"/>
              </a:spcAft>
              <a:buClr>
                <a:schemeClr val="dk1"/>
              </a:buClr>
              <a:buSzPts val="2500"/>
              <a:buNone/>
              <a:defRPr sz="2500">
                <a:solidFill>
                  <a:schemeClr val="dk1"/>
                </a:solidFill>
              </a:defRPr>
            </a:lvl4pPr>
            <a:lvl5pPr lvl="4" algn="ctr" rtl="0">
              <a:spcBef>
                <a:spcPts val="0"/>
              </a:spcBef>
              <a:spcAft>
                <a:spcPts val="0"/>
              </a:spcAft>
              <a:buClr>
                <a:schemeClr val="dk1"/>
              </a:buClr>
              <a:buSzPts val="2500"/>
              <a:buNone/>
              <a:defRPr sz="2500">
                <a:solidFill>
                  <a:schemeClr val="dk1"/>
                </a:solidFill>
              </a:defRPr>
            </a:lvl5pPr>
            <a:lvl6pPr lvl="5" algn="ctr" rtl="0">
              <a:spcBef>
                <a:spcPts val="0"/>
              </a:spcBef>
              <a:spcAft>
                <a:spcPts val="0"/>
              </a:spcAft>
              <a:buClr>
                <a:schemeClr val="dk1"/>
              </a:buClr>
              <a:buSzPts val="2500"/>
              <a:buNone/>
              <a:defRPr sz="2500">
                <a:solidFill>
                  <a:schemeClr val="dk1"/>
                </a:solidFill>
              </a:defRPr>
            </a:lvl6pPr>
            <a:lvl7pPr lvl="6" algn="ctr" rtl="0">
              <a:spcBef>
                <a:spcPts val="0"/>
              </a:spcBef>
              <a:spcAft>
                <a:spcPts val="0"/>
              </a:spcAft>
              <a:buClr>
                <a:schemeClr val="dk1"/>
              </a:buClr>
              <a:buSzPts val="2500"/>
              <a:buNone/>
              <a:defRPr sz="2500">
                <a:solidFill>
                  <a:schemeClr val="dk1"/>
                </a:solidFill>
              </a:defRPr>
            </a:lvl7pPr>
            <a:lvl8pPr lvl="7" algn="ctr" rtl="0">
              <a:spcBef>
                <a:spcPts val="0"/>
              </a:spcBef>
              <a:spcAft>
                <a:spcPts val="0"/>
              </a:spcAft>
              <a:buClr>
                <a:schemeClr val="dk1"/>
              </a:buClr>
              <a:buSzPts val="2500"/>
              <a:buNone/>
              <a:defRPr sz="2500">
                <a:solidFill>
                  <a:schemeClr val="dk1"/>
                </a:solidFill>
              </a:defRPr>
            </a:lvl8pPr>
            <a:lvl9pPr lvl="8" algn="ctr" rtl="0">
              <a:spcBef>
                <a:spcPts val="0"/>
              </a:spcBef>
              <a:spcAft>
                <a:spcPts val="0"/>
              </a:spcAft>
              <a:buClr>
                <a:schemeClr val="dk1"/>
              </a:buClr>
              <a:buSzPts val="2500"/>
              <a:buNone/>
              <a:defRPr sz="2500">
                <a:solidFill>
                  <a:schemeClr val="dk1"/>
                </a:solidFill>
              </a:defRPr>
            </a:lvl9pPr>
          </a:lstStyle>
          <a:p>
            <a:endParaRPr/>
          </a:p>
        </p:txBody>
      </p:sp>
      <p:sp>
        <p:nvSpPr>
          <p:cNvPr id="511" name="Google Shape;511;p19"/>
          <p:cNvSpPr txBox="1">
            <a:spLocks noGrp="1"/>
          </p:cNvSpPr>
          <p:nvPr>
            <p:ph type="subTitle" idx="4"/>
          </p:nvPr>
        </p:nvSpPr>
        <p:spPr>
          <a:xfrm>
            <a:off x="3671400" y="3615975"/>
            <a:ext cx="1787700" cy="7200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sp>
        <p:nvSpPr>
          <p:cNvPr id="512" name="Google Shape;512;p19"/>
          <p:cNvSpPr txBox="1">
            <a:spLocks noGrp="1"/>
          </p:cNvSpPr>
          <p:nvPr>
            <p:ph type="title" idx="5"/>
          </p:nvPr>
        </p:nvSpPr>
        <p:spPr>
          <a:xfrm>
            <a:off x="5958924" y="2527265"/>
            <a:ext cx="2340000" cy="1012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500"/>
              <a:buNone/>
              <a:defRPr sz="2000">
                <a:solidFill>
                  <a:schemeClr val="accent5"/>
                </a:solidFill>
              </a:defRPr>
            </a:lvl1pPr>
            <a:lvl2pPr lvl="1" algn="ctr" rtl="0">
              <a:spcBef>
                <a:spcPts val="0"/>
              </a:spcBef>
              <a:spcAft>
                <a:spcPts val="0"/>
              </a:spcAft>
              <a:buClr>
                <a:schemeClr val="dk1"/>
              </a:buClr>
              <a:buSzPts val="2500"/>
              <a:buNone/>
              <a:defRPr sz="2500">
                <a:solidFill>
                  <a:schemeClr val="dk1"/>
                </a:solidFill>
              </a:defRPr>
            </a:lvl2pPr>
            <a:lvl3pPr lvl="2" algn="ctr" rtl="0">
              <a:spcBef>
                <a:spcPts val="0"/>
              </a:spcBef>
              <a:spcAft>
                <a:spcPts val="0"/>
              </a:spcAft>
              <a:buClr>
                <a:schemeClr val="dk1"/>
              </a:buClr>
              <a:buSzPts val="2500"/>
              <a:buNone/>
              <a:defRPr sz="2500">
                <a:solidFill>
                  <a:schemeClr val="dk1"/>
                </a:solidFill>
              </a:defRPr>
            </a:lvl3pPr>
            <a:lvl4pPr lvl="3" algn="ctr" rtl="0">
              <a:spcBef>
                <a:spcPts val="0"/>
              </a:spcBef>
              <a:spcAft>
                <a:spcPts val="0"/>
              </a:spcAft>
              <a:buClr>
                <a:schemeClr val="dk1"/>
              </a:buClr>
              <a:buSzPts val="2500"/>
              <a:buNone/>
              <a:defRPr sz="2500">
                <a:solidFill>
                  <a:schemeClr val="dk1"/>
                </a:solidFill>
              </a:defRPr>
            </a:lvl4pPr>
            <a:lvl5pPr lvl="4" algn="ctr" rtl="0">
              <a:spcBef>
                <a:spcPts val="0"/>
              </a:spcBef>
              <a:spcAft>
                <a:spcPts val="0"/>
              </a:spcAft>
              <a:buClr>
                <a:schemeClr val="dk1"/>
              </a:buClr>
              <a:buSzPts val="2500"/>
              <a:buNone/>
              <a:defRPr sz="2500">
                <a:solidFill>
                  <a:schemeClr val="dk1"/>
                </a:solidFill>
              </a:defRPr>
            </a:lvl5pPr>
            <a:lvl6pPr lvl="5" algn="ctr" rtl="0">
              <a:spcBef>
                <a:spcPts val="0"/>
              </a:spcBef>
              <a:spcAft>
                <a:spcPts val="0"/>
              </a:spcAft>
              <a:buClr>
                <a:schemeClr val="dk1"/>
              </a:buClr>
              <a:buSzPts val="2500"/>
              <a:buNone/>
              <a:defRPr sz="2500">
                <a:solidFill>
                  <a:schemeClr val="dk1"/>
                </a:solidFill>
              </a:defRPr>
            </a:lvl6pPr>
            <a:lvl7pPr lvl="6" algn="ctr" rtl="0">
              <a:spcBef>
                <a:spcPts val="0"/>
              </a:spcBef>
              <a:spcAft>
                <a:spcPts val="0"/>
              </a:spcAft>
              <a:buClr>
                <a:schemeClr val="dk1"/>
              </a:buClr>
              <a:buSzPts val="2500"/>
              <a:buNone/>
              <a:defRPr sz="2500">
                <a:solidFill>
                  <a:schemeClr val="dk1"/>
                </a:solidFill>
              </a:defRPr>
            </a:lvl7pPr>
            <a:lvl8pPr lvl="7" algn="ctr" rtl="0">
              <a:spcBef>
                <a:spcPts val="0"/>
              </a:spcBef>
              <a:spcAft>
                <a:spcPts val="0"/>
              </a:spcAft>
              <a:buClr>
                <a:schemeClr val="dk1"/>
              </a:buClr>
              <a:buSzPts val="2500"/>
              <a:buNone/>
              <a:defRPr sz="2500">
                <a:solidFill>
                  <a:schemeClr val="dk1"/>
                </a:solidFill>
              </a:defRPr>
            </a:lvl8pPr>
            <a:lvl9pPr lvl="8" algn="ctr" rtl="0">
              <a:spcBef>
                <a:spcPts val="0"/>
              </a:spcBef>
              <a:spcAft>
                <a:spcPts val="0"/>
              </a:spcAft>
              <a:buClr>
                <a:schemeClr val="dk1"/>
              </a:buClr>
              <a:buSzPts val="2500"/>
              <a:buNone/>
              <a:defRPr sz="2500">
                <a:solidFill>
                  <a:schemeClr val="dk1"/>
                </a:solidFill>
              </a:defRPr>
            </a:lvl9pPr>
          </a:lstStyle>
          <a:p>
            <a:endParaRPr/>
          </a:p>
        </p:txBody>
      </p:sp>
      <p:sp>
        <p:nvSpPr>
          <p:cNvPr id="513" name="Google Shape;513;p19"/>
          <p:cNvSpPr txBox="1">
            <a:spLocks noGrp="1"/>
          </p:cNvSpPr>
          <p:nvPr>
            <p:ph type="subTitle" idx="6"/>
          </p:nvPr>
        </p:nvSpPr>
        <p:spPr>
          <a:xfrm>
            <a:off x="6206450" y="3615975"/>
            <a:ext cx="1787700" cy="72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grpSp>
        <p:nvGrpSpPr>
          <p:cNvPr id="514" name="Google Shape;514;p19"/>
          <p:cNvGrpSpPr/>
          <p:nvPr/>
        </p:nvGrpSpPr>
        <p:grpSpPr>
          <a:xfrm>
            <a:off x="208517" y="2191678"/>
            <a:ext cx="156284" cy="1231634"/>
            <a:chOff x="208517" y="2191678"/>
            <a:chExt cx="156284" cy="1231634"/>
          </a:xfrm>
        </p:grpSpPr>
        <p:sp>
          <p:nvSpPr>
            <p:cNvPr id="515" name="Google Shape;515;p19"/>
            <p:cNvSpPr/>
            <p:nvPr/>
          </p:nvSpPr>
          <p:spPr>
            <a:xfrm>
              <a:off x="208517" y="2191678"/>
              <a:ext cx="156284" cy="121086"/>
            </a:xfrm>
            <a:custGeom>
              <a:avLst/>
              <a:gdLst/>
              <a:ahLst/>
              <a:cxnLst/>
              <a:rect l="l" t="t" r="r" b="b"/>
              <a:pathLst>
                <a:path w="4751" h="3681" extrusionOk="0">
                  <a:moveTo>
                    <a:pt x="2382" y="0"/>
                  </a:moveTo>
                  <a:cubicBezTo>
                    <a:pt x="0" y="0"/>
                    <a:pt x="0" y="3680"/>
                    <a:pt x="2382" y="3680"/>
                  </a:cubicBezTo>
                  <a:cubicBezTo>
                    <a:pt x="4750" y="3680"/>
                    <a:pt x="4750" y="0"/>
                    <a:pt x="23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9"/>
            <p:cNvSpPr/>
            <p:nvPr/>
          </p:nvSpPr>
          <p:spPr>
            <a:xfrm>
              <a:off x="208517" y="2413518"/>
              <a:ext cx="156284" cy="121514"/>
            </a:xfrm>
            <a:custGeom>
              <a:avLst/>
              <a:gdLst/>
              <a:ahLst/>
              <a:cxnLst/>
              <a:rect l="l" t="t" r="r" b="b"/>
              <a:pathLst>
                <a:path w="4751" h="3694" extrusionOk="0">
                  <a:moveTo>
                    <a:pt x="2382" y="1"/>
                  </a:moveTo>
                  <a:cubicBezTo>
                    <a:pt x="0" y="1"/>
                    <a:pt x="0" y="3694"/>
                    <a:pt x="2382" y="3694"/>
                  </a:cubicBezTo>
                  <a:cubicBezTo>
                    <a:pt x="4750" y="3694"/>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9"/>
            <p:cNvSpPr/>
            <p:nvPr/>
          </p:nvSpPr>
          <p:spPr>
            <a:xfrm>
              <a:off x="208517" y="2635819"/>
              <a:ext cx="156284" cy="121514"/>
            </a:xfrm>
            <a:custGeom>
              <a:avLst/>
              <a:gdLst/>
              <a:ahLst/>
              <a:cxnLst/>
              <a:rect l="l" t="t" r="r" b="b"/>
              <a:pathLst>
                <a:path w="4751" h="3694" extrusionOk="0">
                  <a:moveTo>
                    <a:pt x="2382" y="0"/>
                  </a:moveTo>
                  <a:cubicBezTo>
                    <a:pt x="0" y="0"/>
                    <a:pt x="0" y="3694"/>
                    <a:pt x="2382" y="3694"/>
                  </a:cubicBezTo>
                  <a:cubicBezTo>
                    <a:pt x="4750" y="3694"/>
                    <a:pt x="4750" y="0"/>
                    <a:pt x="2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9"/>
            <p:cNvSpPr/>
            <p:nvPr/>
          </p:nvSpPr>
          <p:spPr>
            <a:xfrm>
              <a:off x="208517" y="2858086"/>
              <a:ext cx="156284" cy="121086"/>
            </a:xfrm>
            <a:custGeom>
              <a:avLst/>
              <a:gdLst/>
              <a:ahLst/>
              <a:cxnLst/>
              <a:rect l="l" t="t" r="r" b="b"/>
              <a:pathLst>
                <a:path w="4751" h="3681" extrusionOk="0">
                  <a:moveTo>
                    <a:pt x="2382" y="1"/>
                  </a:moveTo>
                  <a:cubicBezTo>
                    <a:pt x="0" y="1"/>
                    <a:pt x="0" y="3681"/>
                    <a:pt x="2382" y="3681"/>
                  </a:cubicBezTo>
                  <a:cubicBezTo>
                    <a:pt x="4750" y="3681"/>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9"/>
            <p:cNvSpPr/>
            <p:nvPr/>
          </p:nvSpPr>
          <p:spPr>
            <a:xfrm>
              <a:off x="208517" y="3079959"/>
              <a:ext cx="156284" cy="121514"/>
            </a:xfrm>
            <a:custGeom>
              <a:avLst/>
              <a:gdLst/>
              <a:ahLst/>
              <a:cxnLst/>
              <a:rect l="l" t="t" r="r" b="b"/>
              <a:pathLst>
                <a:path w="4751" h="3694" extrusionOk="0">
                  <a:moveTo>
                    <a:pt x="2382" y="0"/>
                  </a:moveTo>
                  <a:cubicBezTo>
                    <a:pt x="0" y="0"/>
                    <a:pt x="0" y="3694"/>
                    <a:pt x="2382" y="3694"/>
                  </a:cubicBezTo>
                  <a:cubicBezTo>
                    <a:pt x="4750" y="3694"/>
                    <a:pt x="4750" y="0"/>
                    <a:pt x="2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9"/>
            <p:cNvSpPr/>
            <p:nvPr/>
          </p:nvSpPr>
          <p:spPr>
            <a:xfrm>
              <a:off x="208517" y="3302226"/>
              <a:ext cx="156284" cy="121086"/>
            </a:xfrm>
            <a:custGeom>
              <a:avLst/>
              <a:gdLst/>
              <a:ahLst/>
              <a:cxnLst/>
              <a:rect l="l" t="t" r="r" b="b"/>
              <a:pathLst>
                <a:path w="4751" h="3681" extrusionOk="0">
                  <a:moveTo>
                    <a:pt x="2382" y="1"/>
                  </a:moveTo>
                  <a:cubicBezTo>
                    <a:pt x="0" y="1"/>
                    <a:pt x="0" y="3681"/>
                    <a:pt x="2382" y="3681"/>
                  </a:cubicBezTo>
                  <a:cubicBezTo>
                    <a:pt x="4750" y="3681"/>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1" name="Google Shape;521;p19"/>
          <p:cNvGrpSpPr/>
          <p:nvPr/>
        </p:nvGrpSpPr>
        <p:grpSpPr>
          <a:xfrm>
            <a:off x="-202509" y="512785"/>
            <a:ext cx="1640086" cy="760267"/>
            <a:chOff x="-202509" y="512785"/>
            <a:chExt cx="1640086" cy="760267"/>
          </a:xfrm>
        </p:grpSpPr>
        <p:sp>
          <p:nvSpPr>
            <p:cNvPr id="522" name="Google Shape;522;p19"/>
            <p:cNvSpPr/>
            <p:nvPr/>
          </p:nvSpPr>
          <p:spPr>
            <a:xfrm rot="5400000">
              <a:off x="237400" y="72876"/>
              <a:ext cx="760267" cy="1640086"/>
            </a:xfrm>
            <a:custGeom>
              <a:avLst/>
              <a:gdLst/>
              <a:ahLst/>
              <a:cxnLst/>
              <a:rect l="l" t="t" r="r" b="b"/>
              <a:pathLst>
                <a:path w="25609" h="55245" extrusionOk="0">
                  <a:moveTo>
                    <a:pt x="12812" y="1"/>
                  </a:moveTo>
                  <a:cubicBezTo>
                    <a:pt x="5750" y="1"/>
                    <a:pt x="1" y="5750"/>
                    <a:pt x="1" y="12812"/>
                  </a:cubicBezTo>
                  <a:lnTo>
                    <a:pt x="1" y="55245"/>
                  </a:lnTo>
                  <a:lnTo>
                    <a:pt x="1416" y="55245"/>
                  </a:lnTo>
                  <a:lnTo>
                    <a:pt x="1416" y="12812"/>
                  </a:lnTo>
                  <a:cubicBezTo>
                    <a:pt x="1416" y="6523"/>
                    <a:pt x="6523" y="1416"/>
                    <a:pt x="12812" y="1416"/>
                  </a:cubicBezTo>
                  <a:cubicBezTo>
                    <a:pt x="19101" y="1416"/>
                    <a:pt x="24208" y="6523"/>
                    <a:pt x="24208" y="12812"/>
                  </a:cubicBezTo>
                  <a:lnTo>
                    <a:pt x="24208" y="55245"/>
                  </a:lnTo>
                  <a:lnTo>
                    <a:pt x="25609" y="55245"/>
                  </a:lnTo>
                  <a:lnTo>
                    <a:pt x="25609" y="12812"/>
                  </a:lnTo>
                  <a:cubicBezTo>
                    <a:pt x="25609" y="5750"/>
                    <a:pt x="19874" y="1"/>
                    <a:pt x="128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19"/>
            <p:cNvSpPr/>
            <p:nvPr/>
          </p:nvSpPr>
          <p:spPr>
            <a:xfrm rot="5400000">
              <a:off x="281368" y="120316"/>
              <a:ext cx="577897" cy="1545650"/>
            </a:xfrm>
            <a:custGeom>
              <a:avLst/>
              <a:gdLst/>
              <a:ahLst/>
              <a:cxnLst/>
              <a:rect l="l" t="t" r="r" b="b"/>
              <a:pathLst>
                <a:path w="19466" h="52064" extrusionOk="0">
                  <a:moveTo>
                    <a:pt x="9733" y="1"/>
                  </a:moveTo>
                  <a:cubicBezTo>
                    <a:pt x="4363" y="1"/>
                    <a:pt x="1" y="4364"/>
                    <a:pt x="1" y="9734"/>
                  </a:cubicBezTo>
                  <a:lnTo>
                    <a:pt x="1" y="52064"/>
                  </a:lnTo>
                  <a:lnTo>
                    <a:pt x="1401" y="52064"/>
                  </a:lnTo>
                  <a:lnTo>
                    <a:pt x="1401" y="9734"/>
                  </a:lnTo>
                  <a:cubicBezTo>
                    <a:pt x="1401" y="5137"/>
                    <a:pt x="5137" y="1416"/>
                    <a:pt x="9733" y="1416"/>
                  </a:cubicBezTo>
                  <a:cubicBezTo>
                    <a:pt x="14329" y="1416"/>
                    <a:pt x="18050" y="5137"/>
                    <a:pt x="18050" y="9734"/>
                  </a:cubicBezTo>
                  <a:lnTo>
                    <a:pt x="18050" y="52064"/>
                  </a:lnTo>
                  <a:lnTo>
                    <a:pt x="19466" y="52064"/>
                  </a:lnTo>
                  <a:lnTo>
                    <a:pt x="19466" y="9734"/>
                  </a:lnTo>
                  <a:cubicBezTo>
                    <a:pt x="19466" y="4364"/>
                    <a:pt x="15103" y="1"/>
                    <a:pt x="97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9"/>
            <p:cNvSpPr/>
            <p:nvPr/>
          </p:nvSpPr>
          <p:spPr>
            <a:xfrm rot="5400000">
              <a:off x="328364" y="167310"/>
              <a:ext cx="389470" cy="1451214"/>
            </a:xfrm>
            <a:custGeom>
              <a:avLst/>
              <a:gdLst/>
              <a:ahLst/>
              <a:cxnLst/>
              <a:rect l="l" t="t" r="r" b="b"/>
              <a:pathLst>
                <a:path w="13119" h="48883" extrusionOk="0">
                  <a:moveTo>
                    <a:pt x="6567" y="1"/>
                  </a:moveTo>
                  <a:cubicBezTo>
                    <a:pt x="2948" y="1"/>
                    <a:pt x="1" y="2934"/>
                    <a:pt x="1" y="6553"/>
                  </a:cubicBezTo>
                  <a:lnTo>
                    <a:pt x="1" y="48883"/>
                  </a:lnTo>
                  <a:lnTo>
                    <a:pt x="1416" y="48883"/>
                  </a:lnTo>
                  <a:lnTo>
                    <a:pt x="1416" y="6553"/>
                  </a:lnTo>
                  <a:cubicBezTo>
                    <a:pt x="1416" y="3707"/>
                    <a:pt x="3722" y="1402"/>
                    <a:pt x="6567" y="1402"/>
                  </a:cubicBezTo>
                  <a:cubicBezTo>
                    <a:pt x="9412" y="1402"/>
                    <a:pt x="11718" y="3707"/>
                    <a:pt x="11718" y="6553"/>
                  </a:cubicBezTo>
                  <a:lnTo>
                    <a:pt x="11718" y="48883"/>
                  </a:lnTo>
                  <a:lnTo>
                    <a:pt x="13119" y="48883"/>
                  </a:lnTo>
                  <a:lnTo>
                    <a:pt x="13119" y="6553"/>
                  </a:lnTo>
                  <a:cubicBezTo>
                    <a:pt x="13119" y="2934"/>
                    <a:pt x="10186" y="1"/>
                    <a:pt x="6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9"/>
            <p:cNvSpPr/>
            <p:nvPr/>
          </p:nvSpPr>
          <p:spPr>
            <a:xfrm rot="5400000">
              <a:off x="375568" y="214542"/>
              <a:ext cx="201044" cy="1357194"/>
            </a:xfrm>
            <a:custGeom>
              <a:avLst/>
              <a:gdLst/>
              <a:ahLst/>
              <a:cxnLst/>
              <a:rect l="l" t="t" r="r" b="b"/>
              <a:pathLst>
                <a:path w="6772" h="45716" extrusionOk="0">
                  <a:moveTo>
                    <a:pt x="3386" y="0"/>
                  </a:moveTo>
                  <a:cubicBezTo>
                    <a:pt x="1518" y="0"/>
                    <a:pt x="1" y="1518"/>
                    <a:pt x="1" y="3386"/>
                  </a:cubicBezTo>
                  <a:lnTo>
                    <a:pt x="1" y="45716"/>
                  </a:lnTo>
                  <a:lnTo>
                    <a:pt x="1416" y="45716"/>
                  </a:lnTo>
                  <a:lnTo>
                    <a:pt x="1416" y="3386"/>
                  </a:lnTo>
                  <a:cubicBezTo>
                    <a:pt x="1416" y="2291"/>
                    <a:pt x="2292" y="1416"/>
                    <a:pt x="3386" y="1416"/>
                  </a:cubicBezTo>
                  <a:cubicBezTo>
                    <a:pt x="4480" y="1416"/>
                    <a:pt x="5356" y="2291"/>
                    <a:pt x="5356" y="3386"/>
                  </a:cubicBezTo>
                  <a:lnTo>
                    <a:pt x="5356" y="45716"/>
                  </a:lnTo>
                  <a:lnTo>
                    <a:pt x="6771" y="45716"/>
                  </a:lnTo>
                  <a:lnTo>
                    <a:pt x="6771" y="3386"/>
                  </a:lnTo>
                  <a:cubicBezTo>
                    <a:pt x="6771" y="1518"/>
                    <a:pt x="5254" y="0"/>
                    <a:pt x="33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6" name="Google Shape;526;p19"/>
          <p:cNvSpPr/>
          <p:nvPr/>
        </p:nvSpPr>
        <p:spPr>
          <a:xfrm rot="5400000">
            <a:off x="7888516" y="3914424"/>
            <a:ext cx="1070973" cy="1466150"/>
          </a:xfrm>
          <a:custGeom>
            <a:avLst/>
            <a:gdLst/>
            <a:ahLst/>
            <a:cxnLst/>
            <a:rect l="l" t="t" r="r" b="b"/>
            <a:pathLst>
              <a:path w="21349" h="29228" extrusionOk="0">
                <a:moveTo>
                  <a:pt x="1" y="0"/>
                </a:moveTo>
                <a:lnTo>
                  <a:pt x="1" y="6172"/>
                </a:lnTo>
                <a:cubicBezTo>
                  <a:pt x="1" y="6552"/>
                  <a:pt x="380" y="6741"/>
                  <a:pt x="686" y="6741"/>
                </a:cubicBezTo>
                <a:lnTo>
                  <a:pt x="8493" y="6741"/>
                </a:lnTo>
                <a:lnTo>
                  <a:pt x="8493" y="16766"/>
                </a:lnTo>
                <a:cubicBezTo>
                  <a:pt x="8493" y="17131"/>
                  <a:pt x="8872" y="17335"/>
                  <a:pt x="9179" y="17335"/>
                </a:cubicBezTo>
                <a:lnTo>
                  <a:pt x="15045" y="17335"/>
                </a:lnTo>
                <a:lnTo>
                  <a:pt x="15045" y="28658"/>
                </a:lnTo>
                <a:cubicBezTo>
                  <a:pt x="15045" y="29023"/>
                  <a:pt x="15439" y="29227"/>
                  <a:pt x="15730" y="29227"/>
                </a:cubicBezTo>
                <a:lnTo>
                  <a:pt x="21348" y="29227"/>
                </a:lnTo>
                <a:lnTo>
                  <a:pt x="213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8" name="Google Shape;528;p19"/>
          <p:cNvGrpSpPr/>
          <p:nvPr/>
        </p:nvGrpSpPr>
        <p:grpSpPr>
          <a:xfrm>
            <a:off x="7764561" y="792629"/>
            <a:ext cx="1239073" cy="1272992"/>
            <a:chOff x="7764561" y="792629"/>
            <a:chExt cx="1239073" cy="1272992"/>
          </a:xfrm>
        </p:grpSpPr>
        <p:sp>
          <p:nvSpPr>
            <p:cNvPr id="529" name="Google Shape;529;p19"/>
            <p:cNvSpPr/>
            <p:nvPr/>
          </p:nvSpPr>
          <p:spPr>
            <a:xfrm>
              <a:off x="7764561" y="792629"/>
              <a:ext cx="1012717" cy="1012798"/>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9"/>
            <p:cNvSpPr/>
            <p:nvPr/>
          </p:nvSpPr>
          <p:spPr>
            <a:xfrm>
              <a:off x="8424005" y="1485952"/>
              <a:ext cx="579629" cy="579670"/>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6"/>
        <p:cNvGrpSpPr/>
        <p:nvPr/>
      </p:nvGrpSpPr>
      <p:grpSpPr>
        <a:xfrm>
          <a:off x="0" y="0"/>
          <a:ext cx="0" cy="0"/>
          <a:chOff x="0" y="0"/>
          <a:chExt cx="0" cy="0"/>
        </a:xfrm>
      </p:grpSpPr>
      <p:sp>
        <p:nvSpPr>
          <p:cNvPr id="47" name="Google Shape;47;p3"/>
          <p:cNvSpPr/>
          <p:nvPr/>
        </p:nvSpPr>
        <p:spPr>
          <a:xfrm>
            <a:off x="3854550" y="-118262"/>
            <a:ext cx="1434900" cy="2019900"/>
          </a:xfrm>
          <a:prstGeom prst="round2SameRect">
            <a:avLst>
              <a:gd name="adj1" fmla="val 0"/>
              <a:gd name="adj2" fmla="val 50000"/>
            </a:avLst>
          </a:prstGeom>
          <a:solidFill>
            <a:schemeClr val="accent4"/>
          </a:solidFill>
          <a:ln>
            <a:noFill/>
          </a:ln>
        </p:spPr>
        <p:txBody>
          <a:bodyPr spcFirstLastPara="1" wrap="square" lIns="0" tIns="720000" rIns="0" bIns="91425" anchor="ctr" anchorCtr="0">
            <a:noAutofit/>
          </a:bodyPr>
          <a:lstStyle/>
          <a:p>
            <a:pPr marL="0" lvl="0" indent="0" algn="ctr" rtl="0">
              <a:spcBef>
                <a:spcPts val="0"/>
              </a:spcBef>
              <a:spcAft>
                <a:spcPts val="0"/>
              </a:spcAft>
              <a:buNone/>
            </a:pPr>
            <a:endParaRPr sz="7000" b="1">
              <a:solidFill>
                <a:schemeClr val="dk1"/>
              </a:solidFill>
              <a:latin typeface="Italiana"/>
              <a:ea typeface="Italiana"/>
              <a:cs typeface="Italiana"/>
              <a:sym typeface="Italiana"/>
            </a:endParaRPr>
          </a:p>
        </p:txBody>
      </p:sp>
      <p:sp>
        <p:nvSpPr>
          <p:cNvPr id="48" name="Google Shape;48;p3"/>
          <p:cNvSpPr txBox="1">
            <a:spLocks noGrp="1"/>
          </p:cNvSpPr>
          <p:nvPr>
            <p:ph type="title"/>
          </p:nvPr>
        </p:nvSpPr>
        <p:spPr>
          <a:xfrm>
            <a:off x="1702050" y="2103965"/>
            <a:ext cx="5739900" cy="8946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1"/>
              </a:buClr>
              <a:buSzPts val="3600"/>
              <a:buNone/>
              <a:defRPr sz="4500">
                <a:solidFill>
                  <a:schemeClr val="accent5"/>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a:endParaRPr/>
          </a:p>
        </p:txBody>
      </p:sp>
      <p:sp>
        <p:nvSpPr>
          <p:cNvPr id="49" name="Google Shape;49;p3"/>
          <p:cNvSpPr txBox="1">
            <a:spLocks noGrp="1"/>
          </p:cNvSpPr>
          <p:nvPr>
            <p:ph type="title" idx="2" hasCustomPrompt="1"/>
          </p:nvPr>
        </p:nvSpPr>
        <p:spPr>
          <a:xfrm>
            <a:off x="3929848" y="659700"/>
            <a:ext cx="1284300" cy="744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6000"/>
              <a:buNone/>
              <a:defRPr sz="7000">
                <a:solidFill>
                  <a:schemeClr val="dk1"/>
                </a:solidFill>
              </a:defRPr>
            </a:lvl1pPr>
            <a:lvl2pPr lvl="1" algn="ctr" rtl="0">
              <a:spcBef>
                <a:spcPts val="0"/>
              </a:spcBef>
              <a:spcAft>
                <a:spcPts val="0"/>
              </a:spcAft>
              <a:buClr>
                <a:schemeClr val="dk1"/>
              </a:buClr>
              <a:buSzPts val="6000"/>
              <a:buNone/>
              <a:defRPr sz="6000">
                <a:solidFill>
                  <a:schemeClr val="dk1"/>
                </a:solidFill>
              </a:defRPr>
            </a:lvl2pPr>
            <a:lvl3pPr lvl="2" algn="ctr" rtl="0">
              <a:spcBef>
                <a:spcPts val="0"/>
              </a:spcBef>
              <a:spcAft>
                <a:spcPts val="0"/>
              </a:spcAft>
              <a:buClr>
                <a:schemeClr val="dk1"/>
              </a:buClr>
              <a:buSzPts val="6000"/>
              <a:buNone/>
              <a:defRPr sz="6000">
                <a:solidFill>
                  <a:schemeClr val="dk1"/>
                </a:solidFill>
              </a:defRPr>
            </a:lvl3pPr>
            <a:lvl4pPr lvl="3" algn="ctr" rtl="0">
              <a:spcBef>
                <a:spcPts val="0"/>
              </a:spcBef>
              <a:spcAft>
                <a:spcPts val="0"/>
              </a:spcAft>
              <a:buClr>
                <a:schemeClr val="dk1"/>
              </a:buClr>
              <a:buSzPts val="6000"/>
              <a:buNone/>
              <a:defRPr sz="6000">
                <a:solidFill>
                  <a:schemeClr val="dk1"/>
                </a:solidFill>
              </a:defRPr>
            </a:lvl4pPr>
            <a:lvl5pPr lvl="4" algn="ctr" rtl="0">
              <a:spcBef>
                <a:spcPts val="0"/>
              </a:spcBef>
              <a:spcAft>
                <a:spcPts val="0"/>
              </a:spcAft>
              <a:buClr>
                <a:schemeClr val="dk1"/>
              </a:buClr>
              <a:buSzPts val="6000"/>
              <a:buNone/>
              <a:defRPr sz="6000">
                <a:solidFill>
                  <a:schemeClr val="dk1"/>
                </a:solidFill>
              </a:defRPr>
            </a:lvl5pPr>
            <a:lvl6pPr lvl="5" algn="ctr" rtl="0">
              <a:spcBef>
                <a:spcPts val="0"/>
              </a:spcBef>
              <a:spcAft>
                <a:spcPts val="0"/>
              </a:spcAft>
              <a:buClr>
                <a:schemeClr val="dk1"/>
              </a:buClr>
              <a:buSzPts val="6000"/>
              <a:buNone/>
              <a:defRPr sz="6000">
                <a:solidFill>
                  <a:schemeClr val="dk1"/>
                </a:solidFill>
              </a:defRPr>
            </a:lvl6pPr>
            <a:lvl7pPr lvl="6" algn="ctr" rtl="0">
              <a:spcBef>
                <a:spcPts val="0"/>
              </a:spcBef>
              <a:spcAft>
                <a:spcPts val="0"/>
              </a:spcAft>
              <a:buClr>
                <a:schemeClr val="dk1"/>
              </a:buClr>
              <a:buSzPts val="6000"/>
              <a:buNone/>
              <a:defRPr sz="6000">
                <a:solidFill>
                  <a:schemeClr val="dk1"/>
                </a:solidFill>
              </a:defRPr>
            </a:lvl7pPr>
            <a:lvl8pPr lvl="7" algn="ctr" rtl="0">
              <a:spcBef>
                <a:spcPts val="0"/>
              </a:spcBef>
              <a:spcAft>
                <a:spcPts val="0"/>
              </a:spcAft>
              <a:buClr>
                <a:schemeClr val="dk1"/>
              </a:buClr>
              <a:buSzPts val="6000"/>
              <a:buNone/>
              <a:defRPr sz="6000">
                <a:solidFill>
                  <a:schemeClr val="dk1"/>
                </a:solidFill>
              </a:defRPr>
            </a:lvl8pPr>
            <a:lvl9pPr lvl="8" algn="ctr" rtl="0">
              <a:spcBef>
                <a:spcPts val="0"/>
              </a:spcBef>
              <a:spcAft>
                <a:spcPts val="0"/>
              </a:spcAft>
              <a:buClr>
                <a:schemeClr val="dk1"/>
              </a:buClr>
              <a:buSzPts val="6000"/>
              <a:buNone/>
              <a:defRPr sz="6000">
                <a:solidFill>
                  <a:schemeClr val="dk1"/>
                </a:solidFill>
              </a:defRPr>
            </a:lvl9pPr>
          </a:lstStyle>
          <a:p>
            <a:r>
              <a:t>xx%</a:t>
            </a:r>
          </a:p>
        </p:txBody>
      </p:sp>
      <p:sp>
        <p:nvSpPr>
          <p:cNvPr id="50" name="Google Shape;50;p3"/>
          <p:cNvSpPr txBox="1">
            <a:spLocks noGrp="1"/>
          </p:cNvSpPr>
          <p:nvPr>
            <p:ph type="subTitle" idx="1"/>
          </p:nvPr>
        </p:nvSpPr>
        <p:spPr>
          <a:xfrm>
            <a:off x="2977050" y="2982125"/>
            <a:ext cx="3204600" cy="74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sz="1800"/>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grpSp>
        <p:nvGrpSpPr>
          <p:cNvPr id="51" name="Google Shape;51;p3"/>
          <p:cNvGrpSpPr/>
          <p:nvPr/>
        </p:nvGrpSpPr>
        <p:grpSpPr>
          <a:xfrm>
            <a:off x="6658124" y="3619399"/>
            <a:ext cx="936265" cy="2019759"/>
            <a:chOff x="6658124" y="3619399"/>
            <a:chExt cx="936265" cy="2019759"/>
          </a:xfrm>
        </p:grpSpPr>
        <p:sp>
          <p:nvSpPr>
            <p:cNvPr id="52" name="Google Shape;52;p3"/>
            <p:cNvSpPr/>
            <p:nvPr/>
          </p:nvSpPr>
          <p:spPr>
            <a:xfrm>
              <a:off x="6658124" y="3619399"/>
              <a:ext cx="936265" cy="2019757"/>
            </a:xfrm>
            <a:custGeom>
              <a:avLst/>
              <a:gdLst/>
              <a:ahLst/>
              <a:cxnLst/>
              <a:rect l="l" t="t" r="r" b="b"/>
              <a:pathLst>
                <a:path w="25609" h="55245" extrusionOk="0">
                  <a:moveTo>
                    <a:pt x="12812" y="1"/>
                  </a:moveTo>
                  <a:cubicBezTo>
                    <a:pt x="5750" y="1"/>
                    <a:pt x="1" y="5750"/>
                    <a:pt x="1" y="12812"/>
                  </a:cubicBezTo>
                  <a:lnTo>
                    <a:pt x="1" y="55245"/>
                  </a:lnTo>
                  <a:lnTo>
                    <a:pt x="1416" y="55245"/>
                  </a:lnTo>
                  <a:lnTo>
                    <a:pt x="1416" y="12812"/>
                  </a:lnTo>
                  <a:cubicBezTo>
                    <a:pt x="1416" y="6523"/>
                    <a:pt x="6523" y="1416"/>
                    <a:pt x="12812" y="1416"/>
                  </a:cubicBezTo>
                  <a:cubicBezTo>
                    <a:pt x="19101" y="1416"/>
                    <a:pt x="24208" y="6523"/>
                    <a:pt x="24208" y="12812"/>
                  </a:cubicBezTo>
                  <a:lnTo>
                    <a:pt x="24208" y="55245"/>
                  </a:lnTo>
                  <a:lnTo>
                    <a:pt x="25609" y="55245"/>
                  </a:lnTo>
                  <a:lnTo>
                    <a:pt x="25609" y="12812"/>
                  </a:lnTo>
                  <a:cubicBezTo>
                    <a:pt x="25609" y="5750"/>
                    <a:pt x="19874" y="1"/>
                    <a:pt x="128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a:off x="6770692" y="3735697"/>
              <a:ext cx="711677" cy="1903460"/>
            </a:xfrm>
            <a:custGeom>
              <a:avLst/>
              <a:gdLst/>
              <a:ahLst/>
              <a:cxnLst/>
              <a:rect l="l" t="t" r="r" b="b"/>
              <a:pathLst>
                <a:path w="19466" h="52064" extrusionOk="0">
                  <a:moveTo>
                    <a:pt x="9733" y="1"/>
                  </a:moveTo>
                  <a:cubicBezTo>
                    <a:pt x="4363" y="1"/>
                    <a:pt x="1" y="4364"/>
                    <a:pt x="1" y="9734"/>
                  </a:cubicBezTo>
                  <a:lnTo>
                    <a:pt x="1" y="52064"/>
                  </a:lnTo>
                  <a:lnTo>
                    <a:pt x="1401" y="52064"/>
                  </a:lnTo>
                  <a:lnTo>
                    <a:pt x="1401" y="9734"/>
                  </a:lnTo>
                  <a:cubicBezTo>
                    <a:pt x="1401" y="5137"/>
                    <a:pt x="5137" y="1416"/>
                    <a:pt x="9733" y="1416"/>
                  </a:cubicBezTo>
                  <a:cubicBezTo>
                    <a:pt x="14329" y="1416"/>
                    <a:pt x="18050" y="5137"/>
                    <a:pt x="18050" y="9734"/>
                  </a:cubicBezTo>
                  <a:lnTo>
                    <a:pt x="18050" y="52064"/>
                  </a:lnTo>
                  <a:lnTo>
                    <a:pt x="19466" y="52064"/>
                  </a:lnTo>
                  <a:lnTo>
                    <a:pt x="19466" y="9734"/>
                  </a:lnTo>
                  <a:cubicBezTo>
                    <a:pt x="19466" y="4364"/>
                    <a:pt x="15103" y="1"/>
                    <a:pt x="97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a:off x="6886440" y="3851995"/>
              <a:ext cx="479631" cy="1787162"/>
            </a:xfrm>
            <a:custGeom>
              <a:avLst/>
              <a:gdLst/>
              <a:ahLst/>
              <a:cxnLst/>
              <a:rect l="l" t="t" r="r" b="b"/>
              <a:pathLst>
                <a:path w="13119" h="48883" extrusionOk="0">
                  <a:moveTo>
                    <a:pt x="6567" y="1"/>
                  </a:moveTo>
                  <a:cubicBezTo>
                    <a:pt x="2948" y="1"/>
                    <a:pt x="1" y="2934"/>
                    <a:pt x="1" y="6553"/>
                  </a:cubicBezTo>
                  <a:lnTo>
                    <a:pt x="1" y="48883"/>
                  </a:lnTo>
                  <a:lnTo>
                    <a:pt x="1416" y="48883"/>
                  </a:lnTo>
                  <a:lnTo>
                    <a:pt x="1416" y="6553"/>
                  </a:lnTo>
                  <a:cubicBezTo>
                    <a:pt x="1416" y="3707"/>
                    <a:pt x="3722" y="1402"/>
                    <a:pt x="6567" y="1402"/>
                  </a:cubicBezTo>
                  <a:cubicBezTo>
                    <a:pt x="9412" y="1402"/>
                    <a:pt x="11718" y="3707"/>
                    <a:pt x="11718" y="6553"/>
                  </a:cubicBezTo>
                  <a:lnTo>
                    <a:pt x="11718" y="48883"/>
                  </a:lnTo>
                  <a:lnTo>
                    <a:pt x="13119" y="48883"/>
                  </a:lnTo>
                  <a:lnTo>
                    <a:pt x="13119" y="6553"/>
                  </a:lnTo>
                  <a:cubicBezTo>
                    <a:pt x="13119" y="2934"/>
                    <a:pt x="10186" y="1"/>
                    <a:pt x="6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7002737" y="3967781"/>
              <a:ext cx="247584" cy="1671377"/>
            </a:xfrm>
            <a:custGeom>
              <a:avLst/>
              <a:gdLst/>
              <a:ahLst/>
              <a:cxnLst/>
              <a:rect l="l" t="t" r="r" b="b"/>
              <a:pathLst>
                <a:path w="6772" h="45716" extrusionOk="0">
                  <a:moveTo>
                    <a:pt x="3386" y="0"/>
                  </a:moveTo>
                  <a:cubicBezTo>
                    <a:pt x="1518" y="0"/>
                    <a:pt x="1" y="1518"/>
                    <a:pt x="1" y="3386"/>
                  </a:cubicBezTo>
                  <a:lnTo>
                    <a:pt x="1" y="45716"/>
                  </a:lnTo>
                  <a:lnTo>
                    <a:pt x="1416" y="45716"/>
                  </a:lnTo>
                  <a:lnTo>
                    <a:pt x="1416" y="3386"/>
                  </a:lnTo>
                  <a:cubicBezTo>
                    <a:pt x="1416" y="2291"/>
                    <a:pt x="2292" y="1416"/>
                    <a:pt x="3386" y="1416"/>
                  </a:cubicBezTo>
                  <a:cubicBezTo>
                    <a:pt x="4480" y="1416"/>
                    <a:pt x="5356" y="2291"/>
                    <a:pt x="5356" y="3386"/>
                  </a:cubicBezTo>
                  <a:lnTo>
                    <a:pt x="5356" y="45716"/>
                  </a:lnTo>
                  <a:lnTo>
                    <a:pt x="6771" y="45716"/>
                  </a:lnTo>
                  <a:lnTo>
                    <a:pt x="6771" y="3386"/>
                  </a:lnTo>
                  <a:cubicBezTo>
                    <a:pt x="6771" y="1518"/>
                    <a:pt x="5254" y="0"/>
                    <a:pt x="33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 name="Google Shape;59;p3"/>
          <p:cNvGrpSpPr/>
          <p:nvPr/>
        </p:nvGrpSpPr>
        <p:grpSpPr>
          <a:xfrm>
            <a:off x="719993" y="540011"/>
            <a:ext cx="1400062" cy="1290529"/>
            <a:chOff x="719993" y="540011"/>
            <a:chExt cx="1400062" cy="1290529"/>
          </a:xfrm>
        </p:grpSpPr>
        <p:sp>
          <p:nvSpPr>
            <p:cNvPr id="60" name="Google Shape;60;p3"/>
            <p:cNvSpPr/>
            <p:nvPr/>
          </p:nvSpPr>
          <p:spPr>
            <a:xfrm>
              <a:off x="719993" y="540011"/>
              <a:ext cx="1290447" cy="1290529"/>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1731250" y="540012"/>
              <a:ext cx="388805" cy="388805"/>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four columns">
  <p:cSld name="CUSTOM_16">
    <p:spTree>
      <p:nvGrpSpPr>
        <p:cNvPr id="1" name="Shape 531"/>
        <p:cNvGrpSpPr/>
        <p:nvPr/>
      </p:nvGrpSpPr>
      <p:grpSpPr>
        <a:xfrm>
          <a:off x="0" y="0"/>
          <a:ext cx="0" cy="0"/>
          <a:chOff x="0" y="0"/>
          <a:chExt cx="0" cy="0"/>
        </a:xfrm>
      </p:grpSpPr>
      <p:sp>
        <p:nvSpPr>
          <p:cNvPr id="532" name="Google Shape;532;p20"/>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dk1"/>
              </a:buClr>
              <a:buSzPts val="3000"/>
              <a:buNone/>
              <a:defRPr>
                <a:solidFill>
                  <a:schemeClr val="dk1"/>
                </a:solidFill>
              </a:defRPr>
            </a:lvl1pPr>
            <a:lvl2pPr lvl="1">
              <a:spcBef>
                <a:spcPts val="0"/>
              </a:spcBef>
              <a:spcAft>
                <a:spcPts val="0"/>
              </a:spcAft>
              <a:buClr>
                <a:schemeClr val="dk1"/>
              </a:buClr>
              <a:buSzPts val="3500"/>
              <a:buNone/>
              <a:defRPr>
                <a:solidFill>
                  <a:schemeClr val="dk1"/>
                </a:solidFill>
                <a:latin typeface="IBM Plex Sans"/>
                <a:ea typeface="IBM Plex Sans"/>
                <a:cs typeface="IBM Plex Sans"/>
                <a:sym typeface="IBM Plex Sans"/>
              </a:defRPr>
            </a:lvl2pPr>
            <a:lvl3pPr lvl="2">
              <a:spcBef>
                <a:spcPts val="0"/>
              </a:spcBef>
              <a:spcAft>
                <a:spcPts val="0"/>
              </a:spcAft>
              <a:buClr>
                <a:schemeClr val="dk1"/>
              </a:buClr>
              <a:buSzPts val="3500"/>
              <a:buNone/>
              <a:defRPr>
                <a:solidFill>
                  <a:schemeClr val="dk1"/>
                </a:solidFill>
                <a:latin typeface="IBM Plex Sans"/>
                <a:ea typeface="IBM Plex Sans"/>
                <a:cs typeface="IBM Plex Sans"/>
                <a:sym typeface="IBM Plex Sans"/>
              </a:defRPr>
            </a:lvl3pPr>
            <a:lvl4pPr lvl="3">
              <a:spcBef>
                <a:spcPts val="0"/>
              </a:spcBef>
              <a:spcAft>
                <a:spcPts val="0"/>
              </a:spcAft>
              <a:buClr>
                <a:schemeClr val="dk1"/>
              </a:buClr>
              <a:buSzPts val="3500"/>
              <a:buNone/>
              <a:defRPr>
                <a:solidFill>
                  <a:schemeClr val="dk1"/>
                </a:solidFill>
                <a:latin typeface="IBM Plex Sans"/>
                <a:ea typeface="IBM Plex Sans"/>
                <a:cs typeface="IBM Plex Sans"/>
                <a:sym typeface="IBM Plex Sans"/>
              </a:defRPr>
            </a:lvl4pPr>
            <a:lvl5pPr lvl="4">
              <a:spcBef>
                <a:spcPts val="0"/>
              </a:spcBef>
              <a:spcAft>
                <a:spcPts val="0"/>
              </a:spcAft>
              <a:buClr>
                <a:schemeClr val="dk1"/>
              </a:buClr>
              <a:buSzPts val="3500"/>
              <a:buNone/>
              <a:defRPr>
                <a:solidFill>
                  <a:schemeClr val="dk1"/>
                </a:solidFill>
                <a:latin typeface="IBM Plex Sans"/>
                <a:ea typeface="IBM Plex Sans"/>
                <a:cs typeface="IBM Plex Sans"/>
                <a:sym typeface="IBM Plex Sans"/>
              </a:defRPr>
            </a:lvl5pPr>
            <a:lvl6pPr lvl="5">
              <a:spcBef>
                <a:spcPts val="0"/>
              </a:spcBef>
              <a:spcAft>
                <a:spcPts val="0"/>
              </a:spcAft>
              <a:buClr>
                <a:schemeClr val="dk1"/>
              </a:buClr>
              <a:buSzPts val="3500"/>
              <a:buNone/>
              <a:defRPr>
                <a:solidFill>
                  <a:schemeClr val="dk1"/>
                </a:solidFill>
                <a:latin typeface="IBM Plex Sans"/>
                <a:ea typeface="IBM Plex Sans"/>
                <a:cs typeface="IBM Plex Sans"/>
                <a:sym typeface="IBM Plex Sans"/>
              </a:defRPr>
            </a:lvl6pPr>
            <a:lvl7pPr lvl="6">
              <a:spcBef>
                <a:spcPts val="0"/>
              </a:spcBef>
              <a:spcAft>
                <a:spcPts val="0"/>
              </a:spcAft>
              <a:buClr>
                <a:schemeClr val="dk1"/>
              </a:buClr>
              <a:buSzPts val="3500"/>
              <a:buNone/>
              <a:defRPr>
                <a:solidFill>
                  <a:schemeClr val="dk1"/>
                </a:solidFill>
                <a:latin typeface="IBM Plex Sans"/>
                <a:ea typeface="IBM Plex Sans"/>
                <a:cs typeface="IBM Plex Sans"/>
                <a:sym typeface="IBM Plex Sans"/>
              </a:defRPr>
            </a:lvl7pPr>
            <a:lvl8pPr lvl="7">
              <a:spcBef>
                <a:spcPts val="0"/>
              </a:spcBef>
              <a:spcAft>
                <a:spcPts val="0"/>
              </a:spcAft>
              <a:buClr>
                <a:schemeClr val="dk1"/>
              </a:buClr>
              <a:buSzPts val="3500"/>
              <a:buNone/>
              <a:defRPr>
                <a:solidFill>
                  <a:schemeClr val="dk1"/>
                </a:solidFill>
                <a:latin typeface="IBM Plex Sans"/>
                <a:ea typeface="IBM Plex Sans"/>
                <a:cs typeface="IBM Plex Sans"/>
                <a:sym typeface="IBM Plex Sans"/>
              </a:defRPr>
            </a:lvl8pPr>
            <a:lvl9pPr lvl="8">
              <a:spcBef>
                <a:spcPts val="0"/>
              </a:spcBef>
              <a:spcAft>
                <a:spcPts val="0"/>
              </a:spcAft>
              <a:buClr>
                <a:schemeClr val="dk1"/>
              </a:buClr>
              <a:buSzPts val="3500"/>
              <a:buNone/>
              <a:defRPr>
                <a:solidFill>
                  <a:schemeClr val="dk1"/>
                </a:solidFill>
                <a:latin typeface="IBM Plex Sans"/>
                <a:ea typeface="IBM Plex Sans"/>
                <a:cs typeface="IBM Plex Sans"/>
                <a:sym typeface="IBM Plex Sans"/>
              </a:defRPr>
            </a:lvl9pPr>
          </a:lstStyle>
          <a:p>
            <a:endParaRPr/>
          </a:p>
        </p:txBody>
      </p:sp>
      <p:sp>
        <p:nvSpPr>
          <p:cNvPr id="533" name="Google Shape;533;p20"/>
          <p:cNvSpPr txBox="1">
            <a:spLocks noGrp="1"/>
          </p:cNvSpPr>
          <p:nvPr>
            <p:ph type="title" idx="2"/>
          </p:nvPr>
        </p:nvSpPr>
        <p:spPr>
          <a:xfrm>
            <a:off x="720000" y="1540000"/>
            <a:ext cx="2211300" cy="417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None/>
              <a:defRPr sz="2000">
                <a:solidFill>
                  <a:schemeClr val="accent5"/>
                </a:solidFill>
              </a:defRPr>
            </a:lvl1pPr>
            <a:lvl2pPr lvl="1" algn="ctr" rtl="0">
              <a:spcBef>
                <a:spcPts val="0"/>
              </a:spcBef>
              <a:spcAft>
                <a:spcPts val="0"/>
              </a:spcAft>
              <a:buClr>
                <a:schemeClr val="dk1"/>
              </a:buClr>
              <a:buSzPts val="2500"/>
              <a:buNone/>
              <a:defRPr sz="2500">
                <a:solidFill>
                  <a:schemeClr val="dk1"/>
                </a:solidFill>
              </a:defRPr>
            </a:lvl2pPr>
            <a:lvl3pPr lvl="2" algn="ctr" rtl="0">
              <a:spcBef>
                <a:spcPts val="0"/>
              </a:spcBef>
              <a:spcAft>
                <a:spcPts val="0"/>
              </a:spcAft>
              <a:buClr>
                <a:schemeClr val="dk1"/>
              </a:buClr>
              <a:buSzPts val="2500"/>
              <a:buNone/>
              <a:defRPr sz="2500">
                <a:solidFill>
                  <a:schemeClr val="dk1"/>
                </a:solidFill>
              </a:defRPr>
            </a:lvl3pPr>
            <a:lvl4pPr lvl="3" algn="ctr" rtl="0">
              <a:spcBef>
                <a:spcPts val="0"/>
              </a:spcBef>
              <a:spcAft>
                <a:spcPts val="0"/>
              </a:spcAft>
              <a:buClr>
                <a:schemeClr val="dk1"/>
              </a:buClr>
              <a:buSzPts val="2500"/>
              <a:buNone/>
              <a:defRPr sz="2500">
                <a:solidFill>
                  <a:schemeClr val="dk1"/>
                </a:solidFill>
              </a:defRPr>
            </a:lvl4pPr>
            <a:lvl5pPr lvl="4" algn="ctr" rtl="0">
              <a:spcBef>
                <a:spcPts val="0"/>
              </a:spcBef>
              <a:spcAft>
                <a:spcPts val="0"/>
              </a:spcAft>
              <a:buClr>
                <a:schemeClr val="dk1"/>
              </a:buClr>
              <a:buSzPts val="2500"/>
              <a:buNone/>
              <a:defRPr sz="2500">
                <a:solidFill>
                  <a:schemeClr val="dk1"/>
                </a:solidFill>
              </a:defRPr>
            </a:lvl5pPr>
            <a:lvl6pPr lvl="5" algn="ctr" rtl="0">
              <a:spcBef>
                <a:spcPts val="0"/>
              </a:spcBef>
              <a:spcAft>
                <a:spcPts val="0"/>
              </a:spcAft>
              <a:buClr>
                <a:schemeClr val="dk1"/>
              </a:buClr>
              <a:buSzPts val="2500"/>
              <a:buNone/>
              <a:defRPr sz="2500">
                <a:solidFill>
                  <a:schemeClr val="dk1"/>
                </a:solidFill>
              </a:defRPr>
            </a:lvl6pPr>
            <a:lvl7pPr lvl="6" algn="ctr" rtl="0">
              <a:spcBef>
                <a:spcPts val="0"/>
              </a:spcBef>
              <a:spcAft>
                <a:spcPts val="0"/>
              </a:spcAft>
              <a:buClr>
                <a:schemeClr val="dk1"/>
              </a:buClr>
              <a:buSzPts val="2500"/>
              <a:buNone/>
              <a:defRPr sz="2500">
                <a:solidFill>
                  <a:schemeClr val="dk1"/>
                </a:solidFill>
              </a:defRPr>
            </a:lvl7pPr>
            <a:lvl8pPr lvl="7" algn="ctr" rtl="0">
              <a:spcBef>
                <a:spcPts val="0"/>
              </a:spcBef>
              <a:spcAft>
                <a:spcPts val="0"/>
              </a:spcAft>
              <a:buClr>
                <a:schemeClr val="dk1"/>
              </a:buClr>
              <a:buSzPts val="2500"/>
              <a:buNone/>
              <a:defRPr sz="2500">
                <a:solidFill>
                  <a:schemeClr val="dk1"/>
                </a:solidFill>
              </a:defRPr>
            </a:lvl8pPr>
            <a:lvl9pPr lvl="8" algn="ctr" rtl="0">
              <a:spcBef>
                <a:spcPts val="0"/>
              </a:spcBef>
              <a:spcAft>
                <a:spcPts val="0"/>
              </a:spcAft>
              <a:buClr>
                <a:schemeClr val="dk1"/>
              </a:buClr>
              <a:buSzPts val="2500"/>
              <a:buNone/>
              <a:defRPr sz="2500">
                <a:solidFill>
                  <a:schemeClr val="dk1"/>
                </a:solidFill>
              </a:defRPr>
            </a:lvl9pPr>
          </a:lstStyle>
          <a:p>
            <a:endParaRPr/>
          </a:p>
        </p:txBody>
      </p:sp>
      <p:sp>
        <p:nvSpPr>
          <p:cNvPr id="534" name="Google Shape;534;p20"/>
          <p:cNvSpPr txBox="1">
            <a:spLocks noGrp="1"/>
          </p:cNvSpPr>
          <p:nvPr>
            <p:ph type="subTitle" idx="1"/>
          </p:nvPr>
        </p:nvSpPr>
        <p:spPr>
          <a:xfrm>
            <a:off x="720000" y="1962950"/>
            <a:ext cx="2116800" cy="793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sp>
        <p:nvSpPr>
          <p:cNvPr id="535" name="Google Shape;535;p20"/>
          <p:cNvSpPr txBox="1">
            <a:spLocks noGrp="1"/>
          </p:cNvSpPr>
          <p:nvPr>
            <p:ph type="title" idx="3"/>
          </p:nvPr>
        </p:nvSpPr>
        <p:spPr>
          <a:xfrm>
            <a:off x="3007462" y="1540000"/>
            <a:ext cx="2211300" cy="417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None/>
              <a:defRPr sz="2000">
                <a:solidFill>
                  <a:schemeClr val="accent5"/>
                </a:solidFill>
              </a:defRPr>
            </a:lvl1pPr>
            <a:lvl2pPr lvl="1" algn="ctr" rtl="0">
              <a:spcBef>
                <a:spcPts val="0"/>
              </a:spcBef>
              <a:spcAft>
                <a:spcPts val="0"/>
              </a:spcAft>
              <a:buClr>
                <a:schemeClr val="dk1"/>
              </a:buClr>
              <a:buSzPts val="2500"/>
              <a:buNone/>
              <a:defRPr sz="2500">
                <a:solidFill>
                  <a:schemeClr val="dk1"/>
                </a:solidFill>
              </a:defRPr>
            </a:lvl2pPr>
            <a:lvl3pPr lvl="2" algn="ctr" rtl="0">
              <a:spcBef>
                <a:spcPts val="0"/>
              </a:spcBef>
              <a:spcAft>
                <a:spcPts val="0"/>
              </a:spcAft>
              <a:buClr>
                <a:schemeClr val="dk1"/>
              </a:buClr>
              <a:buSzPts val="2500"/>
              <a:buNone/>
              <a:defRPr sz="2500">
                <a:solidFill>
                  <a:schemeClr val="dk1"/>
                </a:solidFill>
              </a:defRPr>
            </a:lvl3pPr>
            <a:lvl4pPr lvl="3" algn="ctr" rtl="0">
              <a:spcBef>
                <a:spcPts val="0"/>
              </a:spcBef>
              <a:spcAft>
                <a:spcPts val="0"/>
              </a:spcAft>
              <a:buClr>
                <a:schemeClr val="dk1"/>
              </a:buClr>
              <a:buSzPts val="2500"/>
              <a:buNone/>
              <a:defRPr sz="2500">
                <a:solidFill>
                  <a:schemeClr val="dk1"/>
                </a:solidFill>
              </a:defRPr>
            </a:lvl4pPr>
            <a:lvl5pPr lvl="4" algn="ctr" rtl="0">
              <a:spcBef>
                <a:spcPts val="0"/>
              </a:spcBef>
              <a:spcAft>
                <a:spcPts val="0"/>
              </a:spcAft>
              <a:buClr>
                <a:schemeClr val="dk1"/>
              </a:buClr>
              <a:buSzPts val="2500"/>
              <a:buNone/>
              <a:defRPr sz="2500">
                <a:solidFill>
                  <a:schemeClr val="dk1"/>
                </a:solidFill>
              </a:defRPr>
            </a:lvl5pPr>
            <a:lvl6pPr lvl="5" algn="ctr" rtl="0">
              <a:spcBef>
                <a:spcPts val="0"/>
              </a:spcBef>
              <a:spcAft>
                <a:spcPts val="0"/>
              </a:spcAft>
              <a:buClr>
                <a:schemeClr val="dk1"/>
              </a:buClr>
              <a:buSzPts val="2500"/>
              <a:buNone/>
              <a:defRPr sz="2500">
                <a:solidFill>
                  <a:schemeClr val="dk1"/>
                </a:solidFill>
              </a:defRPr>
            </a:lvl6pPr>
            <a:lvl7pPr lvl="6" algn="ctr" rtl="0">
              <a:spcBef>
                <a:spcPts val="0"/>
              </a:spcBef>
              <a:spcAft>
                <a:spcPts val="0"/>
              </a:spcAft>
              <a:buClr>
                <a:schemeClr val="dk1"/>
              </a:buClr>
              <a:buSzPts val="2500"/>
              <a:buNone/>
              <a:defRPr sz="2500">
                <a:solidFill>
                  <a:schemeClr val="dk1"/>
                </a:solidFill>
              </a:defRPr>
            </a:lvl7pPr>
            <a:lvl8pPr lvl="7" algn="ctr" rtl="0">
              <a:spcBef>
                <a:spcPts val="0"/>
              </a:spcBef>
              <a:spcAft>
                <a:spcPts val="0"/>
              </a:spcAft>
              <a:buClr>
                <a:schemeClr val="dk1"/>
              </a:buClr>
              <a:buSzPts val="2500"/>
              <a:buNone/>
              <a:defRPr sz="2500">
                <a:solidFill>
                  <a:schemeClr val="dk1"/>
                </a:solidFill>
              </a:defRPr>
            </a:lvl8pPr>
            <a:lvl9pPr lvl="8" algn="ctr" rtl="0">
              <a:spcBef>
                <a:spcPts val="0"/>
              </a:spcBef>
              <a:spcAft>
                <a:spcPts val="0"/>
              </a:spcAft>
              <a:buClr>
                <a:schemeClr val="dk1"/>
              </a:buClr>
              <a:buSzPts val="2500"/>
              <a:buNone/>
              <a:defRPr sz="2500">
                <a:solidFill>
                  <a:schemeClr val="dk1"/>
                </a:solidFill>
              </a:defRPr>
            </a:lvl9pPr>
          </a:lstStyle>
          <a:p>
            <a:endParaRPr/>
          </a:p>
        </p:txBody>
      </p:sp>
      <p:sp>
        <p:nvSpPr>
          <p:cNvPr id="536" name="Google Shape;536;p20"/>
          <p:cNvSpPr txBox="1">
            <a:spLocks noGrp="1"/>
          </p:cNvSpPr>
          <p:nvPr>
            <p:ph type="subTitle" idx="4"/>
          </p:nvPr>
        </p:nvSpPr>
        <p:spPr>
          <a:xfrm>
            <a:off x="3007462" y="1962950"/>
            <a:ext cx="2116800" cy="793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sp>
        <p:nvSpPr>
          <p:cNvPr id="537" name="Google Shape;537;p20"/>
          <p:cNvSpPr txBox="1">
            <a:spLocks noGrp="1"/>
          </p:cNvSpPr>
          <p:nvPr>
            <p:ph type="title" idx="5"/>
          </p:nvPr>
        </p:nvSpPr>
        <p:spPr>
          <a:xfrm>
            <a:off x="720000" y="3020396"/>
            <a:ext cx="2211300" cy="417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None/>
              <a:defRPr sz="2000">
                <a:solidFill>
                  <a:schemeClr val="accent5"/>
                </a:solidFill>
              </a:defRPr>
            </a:lvl1pPr>
            <a:lvl2pPr lvl="1" algn="ctr" rtl="0">
              <a:spcBef>
                <a:spcPts val="0"/>
              </a:spcBef>
              <a:spcAft>
                <a:spcPts val="0"/>
              </a:spcAft>
              <a:buClr>
                <a:schemeClr val="dk1"/>
              </a:buClr>
              <a:buSzPts val="2500"/>
              <a:buNone/>
              <a:defRPr sz="2500">
                <a:solidFill>
                  <a:schemeClr val="dk1"/>
                </a:solidFill>
              </a:defRPr>
            </a:lvl2pPr>
            <a:lvl3pPr lvl="2" algn="ctr" rtl="0">
              <a:spcBef>
                <a:spcPts val="0"/>
              </a:spcBef>
              <a:spcAft>
                <a:spcPts val="0"/>
              </a:spcAft>
              <a:buClr>
                <a:schemeClr val="dk1"/>
              </a:buClr>
              <a:buSzPts val="2500"/>
              <a:buNone/>
              <a:defRPr sz="2500">
                <a:solidFill>
                  <a:schemeClr val="dk1"/>
                </a:solidFill>
              </a:defRPr>
            </a:lvl3pPr>
            <a:lvl4pPr lvl="3" algn="ctr" rtl="0">
              <a:spcBef>
                <a:spcPts val="0"/>
              </a:spcBef>
              <a:spcAft>
                <a:spcPts val="0"/>
              </a:spcAft>
              <a:buClr>
                <a:schemeClr val="dk1"/>
              </a:buClr>
              <a:buSzPts val="2500"/>
              <a:buNone/>
              <a:defRPr sz="2500">
                <a:solidFill>
                  <a:schemeClr val="dk1"/>
                </a:solidFill>
              </a:defRPr>
            </a:lvl4pPr>
            <a:lvl5pPr lvl="4" algn="ctr" rtl="0">
              <a:spcBef>
                <a:spcPts val="0"/>
              </a:spcBef>
              <a:spcAft>
                <a:spcPts val="0"/>
              </a:spcAft>
              <a:buClr>
                <a:schemeClr val="dk1"/>
              </a:buClr>
              <a:buSzPts val="2500"/>
              <a:buNone/>
              <a:defRPr sz="2500">
                <a:solidFill>
                  <a:schemeClr val="dk1"/>
                </a:solidFill>
              </a:defRPr>
            </a:lvl5pPr>
            <a:lvl6pPr lvl="5" algn="ctr" rtl="0">
              <a:spcBef>
                <a:spcPts val="0"/>
              </a:spcBef>
              <a:spcAft>
                <a:spcPts val="0"/>
              </a:spcAft>
              <a:buClr>
                <a:schemeClr val="dk1"/>
              </a:buClr>
              <a:buSzPts val="2500"/>
              <a:buNone/>
              <a:defRPr sz="2500">
                <a:solidFill>
                  <a:schemeClr val="dk1"/>
                </a:solidFill>
              </a:defRPr>
            </a:lvl6pPr>
            <a:lvl7pPr lvl="6" algn="ctr" rtl="0">
              <a:spcBef>
                <a:spcPts val="0"/>
              </a:spcBef>
              <a:spcAft>
                <a:spcPts val="0"/>
              </a:spcAft>
              <a:buClr>
                <a:schemeClr val="dk1"/>
              </a:buClr>
              <a:buSzPts val="2500"/>
              <a:buNone/>
              <a:defRPr sz="2500">
                <a:solidFill>
                  <a:schemeClr val="dk1"/>
                </a:solidFill>
              </a:defRPr>
            </a:lvl7pPr>
            <a:lvl8pPr lvl="7" algn="ctr" rtl="0">
              <a:spcBef>
                <a:spcPts val="0"/>
              </a:spcBef>
              <a:spcAft>
                <a:spcPts val="0"/>
              </a:spcAft>
              <a:buClr>
                <a:schemeClr val="dk1"/>
              </a:buClr>
              <a:buSzPts val="2500"/>
              <a:buNone/>
              <a:defRPr sz="2500">
                <a:solidFill>
                  <a:schemeClr val="dk1"/>
                </a:solidFill>
              </a:defRPr>
            </a:lvl8pPr>
            <a:lvl9pPr lvl="8" algn="ctr" rtl="0">
              <a:spcBef>
                <a:spcPts val="0"/>
              </a:spcBef>
              <a:spcAft>
                <a:spcPts val="0"/>
              </a:spcAft>
              <a:buClr>
                <a:schemeClr val="dk1"/>
              </a:buClr>
              <a:buSzPts val="2500"/>
              <a:buNone/>
              <a:defRPr sz="2500">
                <a:solidFill>
                  <a:schemeClr val="dk1"/>
                </a:solidFill>
              </a:defRPr>
            </a:lvl9pPr>
          </a:lstStyle>
          <a:p>
            <a:endParaRPr/>
          </a:p>
        </p:txBody>
      </p:sp>
      <p:sp>
        <p:nvSpPr>
          <p:cNvPr id="538" name="Google Shape;538;p20"/>
          <p:cNvSpPr txBox="1">
            <a:spLocks noGrp="1"/>
          </p:cNvSpPr>
          <p:nvPr>
            <p:ph type="subTitle" idx="6"/>
          </p:nvPr>
        </p:nvSpPr>
        <p:spPr>
          <a:xfrm>
            <a:off x="720000" y="3443325"/>
            <a:ext cx="2116800" cy="793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sp>
        <p:nvSpPr>
          <p:cNvPr id="539" name="Google Shape;539;p20"/>
          <p:cNvSpPr txBox="1">
            <a:spLocks noGrp="1"/>
          </p:cNvSpPr>
          <p:nvPr>
            <p:ph type="title" idx="7"/>
          </p:nvPr>
        </p:nvSpPr>
        <p:spPr>
          <a:xfrm>
            <a:off x="3007462" y="3020400"/>
            <a:ext cx="2211300" cy="417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None/>
              <a:defRPr sz="2000">
                <a:solidFill>
                  <a:schemeClr val="accent5"/>
                </a:solidFill>
              </a:defRPr>
            </a:lvl1pPr>
            <a:lvl2pPr lvl="1" algn="ctr" rtl="0">
              <a:spcBef>
                <a:spcPts val="0"/>
              </a:spcBef>
              <a:spcAft>
                <a:spcPts val="0"/>
              </a:spcAft>
              <a:buClr>
                <a:schemeClr val="dk1"/>
              </a:buClr>
              <a:buSzPts val="2500"/>
              <a:buNone/>
              <a:defRPr sz="2500">
                <a:solidFill>
                  <a:schemeClr val="dk1"/>
                </a:solidFill>
              </a:defRPr>
            </a:lvl2pPr>
            <a:lvl3pPr lvl="2" algn="ctr" rtl="0">
              <a:spcBef>
                <a:spcPts val="0"/>
              </a:spcBef>
              <a:spcAft>
                <a:spcPts val="0"/>
              </a:spcAft>
              <a:buClr>
                <a:schemeClr val="dk1"/>
              </a:buClr>
              <a:buSzPts val="2500"/>
              <a:buNone/>
              <a:defRPr sz="2500">
                <a:solidFill>
                  <a:schemeClr val="dk1"/>
                </a:solidFill>
              </a:defRPr>
            </a:lvl3pPr>
            <a:lvl4pPr lvl="3" algn="ctr" rtl="0">
              <a:spcBef>
                <a:spcPts val="0"/>
              </a:spcBef>
              <a:spcAft>
                <a:spcPts val="0"/>
              </a:spcAft>
              <a:buClr>
                <a:schemeClr val="dk1"/>
              </a:buClr>
              <a:buSzPts val="2500"/>
              <a:buNone/>
              <a:defRPr sz="2500">
                <a:solidFill>
                  <a:schemeClr val="dk1"/>
                </a:solidFill>
              </a:defRPr>
            </a:lvl4pPr>
            <a:lvl5pPr lvl="4" algn="ctr" rtl="0">
              <a:spcBef>
                <a:spcPts val="0"/>
              </a:spcBef>
              <a:spcAft>
                <a:spcPts val="0"/>
              </a:spcAft>
              <a:buClr>
                <a:schemeClr val="dk1"/>
              </a:buClr>
              <a:buSzPts val="2500"/>
              <a:buNone/>
              <a:defRPr sz="2500">
                <a:solidFill>
                  <a:schemeClr val="dk1"/>
                </a:solidFill>
              </a:defRPr>
            </a:lvl5pPr>
            <a:lvl6pPr lvl="5" algn="ctr" rtl="0">
              <a:spcBef>
                <a:spcPts val="0"/>
              </a:spcBef>
              <a:spcAft>
                <a:spcPts val="0"/>
              </a:spcAft>
              <a:buClr>
                <a:schemeClr val="dk1"/>
              </a:buClr>
              <a:buSzPts val="2500"/>
              <a:buNone/>
              <a:defRPr sz="2500">
                <a:solidFill>
                  <a:schemeClr val="dk1"/>
                </a:solidFill>
              </a:defRPr>
            </a:lvl6pPr>
            <a:lvl7pPr lvl="6" algn="ctr" rtl="0">
              <a:spcBef>
                <a:spcPts val="0"/>
              </a:spcBef>
              <a:spcAft>
                <a:spcPts val="0"/>
              </a:spcAft>
              <a:buClr>
                <a:schemeClr val="dk1"/>
              </a:buClr>
              <a:buSzPts val="2500"/>
              <a:buNone/>
              <a:defRPr sz="2500">
                <a:solidFill>
                  <a:schemeClr val="dk1"/>
                </a:solidFill>
              </a:defRPr>
            </a:lvl7pPr>
            <a:lvl8pPr lvl="7" algn="ctr" rtl="0">
              <a:spcBef>
                <a:spcPts val="0"/>
              </a:spcBef>
              <a:spcAft>
                <a:spcPts val="0"/>
              </a:spcAft>
              <a:buClr>
                <a:schemeClr val="dk1"/>
              </a:buClr>
              <a:buSzPts val="2500"/>
              <a:buNone/>
              <a:defRPr sz="2500">
                <a:solidFill>
                  <a:schemeClr val="dk1"/>
                </a:solidFill>
              </a:defRPr>
            </a:lvl8pPr>
            <a:lvl9pPr lvl="8" algn="ctr" rtl="0">
              <a:spcBef>
                <a:spcPts val="0"/>
              </a:spcBef>
              <a:spcAft>
                <a:spcPts val="0"/>
              </a:spcAft>
              <a:buClr>
                <a:schemeClr val="dk1"/>
              </a:buClr>
              <a:buSzPts val="2500"/>
              <a:buNone/>
              <a:defRPr sz="2500">
                <a:solidFill>
                  <a:schemeClr val="dk1"/>
                </a:solidFill>
              </a:defRPr>
            </a:lvl9pPr>
          </a:lstStyle>
          <a:p>
            <a:endParaRPr/>
          </a:p>
        </p:txBody>
      </p:sp>
      <p:sp>
        <p:nvSpPr>
          <p:cNvPr id="540" name="Google Shape;540;p20"/>
          <p:cNvSpPr txBox="1">
            <a:spLocks noGrp="1"/>
          </p:cNvSpPr>
          <p:nvPr>
            <p:ph type="subTitle" idx="8"/>
          </p:nvPr>
        </p:nvSpPr>
        <p:spPr>
          <a:xfrm>
            <a:off x="3007462" y="3443325"/>
            <a:ext cx="2116800" cy="793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sp>
        <p:nvSpPr>
          <p:cNvPr id="561" name="Google Shape;561;p20"/>
          <p:cNvSpPr/>
          <p:nvPr/>
        </p:nvSpPr>
        <p:spPr>
          <a:xfrm>
            <a:off x="7736776" y="1477547"/>
            <a:ext cx="541871" cy="541902"/>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20"/>
          <p:cNvSpPr/>
          <p:nvPr/>
        </p:nvSpPr>
        <p:spPr>
          <a:xfrm rot="5400000">
            <a:off x="610825" y="633775"/>
            <a:ext cx="1573200" cy="2946300"/>
          </a:xfrm>
          <a:prstGeom prst="round2SameRect">
            <a:avLst>
              <a:gd name="adj1" fmla="val 50000"/>
              <a:gd name="adj2" fmla="val 0"/>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20"/>
          <p:cNvSpPr/>
          <p:nvPr/>
        </p:nvSpPr>
        <p:spPr>
          <a:xfrm flipH="1">
            <a:off x="7802761" y="-23792"/>
            <a:ext cx="1357193" cy="524327"/>
          </a:xfrm>
          <a:custGeom>
            <a:avLst/>
            <a:gdLst/>
            <a:ahLst/>
            <a:cxnLst/>
            <a:rect l="l" t="t" r="r" b="b"/>
            <a:pathLst>
              <a:path w="56995" h="22019" extrusionOk="0">
                <a:moveTo>
                  <a:pt x="0" y="0"/>
                </a:moveTo>
                <a:lnTo>
                  <a:pt x="0" y="21814"/>
                </a:lnTo>
                <a:cubicBezTo>
                  <a:pt x="2293" y="21946"/>
                  <a:pt x="4592" y="22019"/>
                  <a:pt x="6890" y="22019"/>
                </a:cubicBezTo>
                <a:cubicBezTo>
                  <a:pt x="16309" y="22019"/>
                  <a:pt x="25698" y="20798"/>
                  <a:pt x="34436" y="17408"/>
                </a:cubicBezTo>
                <a:cubicBezTo>
                  <a:pt x="43410" y="13920"/>
                  <a:pt x="51640" y="7879"/>
                  <a:pt x="569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564"/>
        <p:cNvGrpSpPr/>
        <p:nvPr/>
      </p:nvGrpSpPr>
      <p:grpSpPr>
        <a:xfrm>
          <a:off x="0" y="0"/>
          <a:ext cx="0" cy="0"/>
          <a:chOff x="0" y="0"/>
          <a:chExt cx="0" cy="0"/>
        </a:xfrm>
      </p:grpSpPr>
      <p:sp>
        <p:nvSpPr>
          <p:cNvPr id="565" name="Google Shape;565;p21"/>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3000"/>
              <a:buNone/>
              <a:defRPr>
                <a:solidFill>
                  <a:schemeClr val="dk1"/>
                </a:solidFill>
              </a:defRPr>
            </a:lvl1pPr>
            <a:lvl2pPr lvl="1" rtl="0">
              <a:spcBef>
                <a:spcPts val="0"/>
              </a:spcBef>
              <a:spcAft>
                <a:spcPts val="0"/>
              </a:spcAft>
              <a:buClr>
                <a:schemeClr val="dk1"/>
              </a:buClr>
              <a:buSzPts val="3500"/>
              <a:buNone/>
              <a:defRPr>
                <a:solidFill>
                  <a:schemeClr val="dk1"/>
                </a:solidFill>
              </a:defRPr>
            </a:lvl2pPr>
            <a:lvl3pPr lvl="2" rtl="0">
              <a:spcBef>
                <a:spcPts val="0"/>
              </a:spcBef>
              <a:spcAft>
                <a:spcPts val="0"/>
              </a:spcAft>
              <a:buClr>
                <a:schemeClr val="dk1"/>
              </a:buClr>
              <a:buSzPts val="3500"/>
              <a:buNone/>
              <a:defRPr>
                <a:solidFill>
                  <a:schemeClr val="dk1"/>
                </a:solidFill>
              </a:defRPr>
            </a:lvl3pPr>
            <a:lvl4pPr lvl="3" rtl="0">
              <a:spcBef>
                <a:spcPts val="0"/>
              </a:spcBef>
              <a:spcAft>
                <a:spcPts val="0"/>
              </a:spcAft>
              <a:buClr>
                <a:schemeClr val="dk1"/>
              </a:buClr>
              <a:buSzPts val="3500"/>
              <a:buNone/>
              <a:defRPr>
                <a:solidFill>
                  <a:schemeClr val="dk1"/>
                </a:solidFill>
              </a:defRPr>
            </a:lvl4pPr>
            <a:lvl5pPr lvl="4" rtl="0">
              <a:spcBef>
                <a:spcPts val="0"/>
              </a:spcBef>
              <a:spcAft>
                <a:spcPts val="0"/>
              </a:spcAft>
              <a:buClr>
                <a:schemeClr val="dk1"/>
              </a:buClr>
              <a:buSzPts val="3500"/>
              <a:buNone/>
              <a:defRPr>
                <a:solidFill>
                  <a:schemeClr val="dk1"/>
                </a:solidFill>
              </a:defRPr>
            </a:lvl5pPr>
            <a:lvl6pPr lvl="5" rtl="0">
              <a:spcBef>
                <a:spcPts val="0"/>
              </a:spcBef>
              <a:spcAft>
                <a:spcPts val="0"/>
              </a:spcAft>
              <a:buClr>
                <a:schemeClr val="dk1"/>
              </a:buClr>
              <a:buSzPts val="3500"/>
              <a:buNone/>
              <a:defRPr>
                <a:solidFill>
                  <a:schemeClr val="dk1"/>
                </a:solidFill>
              </a:defRPr>
            </a:lvl6pPr>
            <a:lvl7pPr lvl="6" rtl="0">
              <a:spcBef>
                <a:spcPts val="0"/>
              </a:spcBef>
              <a:spcAft>
                <a:spcPts val="0"/>
              </a:spcAft>
              <a:buClr>
                <a:schemeClr val="dk1"/>
              </a:buClr>
              <a:buSzPts val="3500"/>
              <a:buNone/>
              <a:defRPr>
                <a:solidFill>
                  <a:schemeClr val="dk1"/>
                </a:solidFill>
              </a:defRPr>
            </a:lvl7pPr>
            <a:lvl8pPr lvl="7" rtl="0">
              <a:spcBef>
                <a:spcPts val="0"/>
              </a:spcBef>
              <a:spcAft>
                <a:spcPts val="0"/>
              </a:spcAft>
              <a:buClr>
                <a:schemeClr val="dk1"/>
              </a:buClr>
              <a:buSzPts val="3500"/>
              <a:buNone/>
              <a:defRPr>
                <a:solidFill>
                  <a:schemeClr val="dk1"/>
                </a:solidFill>
              </a:defRPr>
            </a:lvl8pPr>
            <a:lvl9pPr lvl="8" rtl="0">
              <a:spcBef>
                <a:spcPts val="0"/>
              </a:spcBef>
              <a:spcAft>
                <a:spcPts val="0"/>
              </a:spcAft>
              <a:buClr>
                <a:schemeClr val="dk1"/>
              </a:buClr>
              <a:buSzPts val="3500"/>
              <a:buNone/>
              <a:defRPr>
                <a:solidFill>
                  <a:schemeClr val="dk1"/>
                </a:solidFill>
              </a:defRPr>
            </a:lvl9pPr>
          </a:lstStyle>
          <a:p>
            <a:endParaRPr/>
          </a:p>
        </p:txBody>
      </p:sp>
      <p:sp>
        <p:nvSpPr>
          <p:cNvPr id="566" name="Google Shape;566;p21"/>
          <p:cNvSpPr txBox="1">
            <a:spLocks noGrp="1"/>
          </p:cNvSpPr>
          <p:nvPr>
            <p:ph type="title" idx="2"/>
          </p:nvPr>
        </p:nvSpPr>
        <p:spPr>
          <a:xfrm>
            <a:off x="1101175" y="1414596"/>
            <a:ext cx="1986000" cy="721800"/>
          </a:xfrm>
          <a:prstGeom prst="rect">
            <a:avLst/>
          </a:prstGeom>
          <a:noFill/>
        </p:spPr>
        <p:txBody>
          <a:bodyPr spcFirstLastPara="1" wrap="square" lIns="91425" tIns="91425" rIns="91425" bIns="91425" anchor="t" anchorCtr="0">
            <a:noAutofit/>
          </a:bodyPr>
          <a:lstStyle>
            <a:lvl1pPr lvl="0" rtl="0">
              <a:spcBef>
                <a:spcPts val="0"/>
              </a:spcBef>
              <a:spcAft>
                <a:spcPts val="0"/>
              </a:spcAft>
              <a:buClr>
                <a:schemeClr val="dk1"/>
              </a:buClr>
              <a:buSzPts val="2500"/>
              <a:buNone/>
              <a:defRPr sz="2000">
                <a:solidFill>
                  <a:schemeClr val="dk1"/>
                </a:solidFill>
              </a:defRPr>
            </a:lvl1pPr>
            <a:lvl2pPr lvl="1" algn="ctr" rtl="0">
              <a:spcBef>
                <a:spcPts val="0"/>
              </a:spcBef>
              <a:spcAft>
                <a:spcPts val="0"/>
              </a:spcAft>
              <a:buClr>
                <a:schemeClr val="dk1"/>
              </a:buClr>
              <a:buSzPts val="2500"/>
              <a:buNone/>
              <a:defRPr sz="2500">
                <a:solidFill>
                  <a:schemeClr val="dk1"/>
                </a:solidFill>
              </a:defRPr>
            </a:lvl2pPr>
            <a:lvl3pPr lvl="2" algn="ctr" rtl="0">
              <a:spcBef>
                <a:spcPts val="0"/>
              </a:spcBef>
              <a:spcAft>
                <a:spcPts val="0"/>
              </a:spcAft>
              <a:buClr>
                <a:schemeClr val="dk1"/>
              </a:buClr>
              <a:buSzPts val="2500"/>
              <a:buNone/>
              <a:defRPr sz="2500">
                <a:solidFill>
                  <a:schemeClr val="dk1"/>
                </a:solidFill>
              </a:defRPr>
            </a:lvl3pPr>
            <a:lvl4pPr lvl="3" algn="ctr" rtl="0">
              <a:spcBef>
                <a:spcPts val="0"/>
              </a:spcBef>
              <a:spcAft>
                <a:spcPts val="0"/>
              </a:spcAft>
              <a:buClr>
                <a:schemeClr val="dk1"/>
              </a:buClr>
              <a:buSzPts val="2500"/>
              <a:buNone/>
              <a:defRPr sz="2500">
                <a:solidFill>
                  <a:schemeClr val="dk1"/>
                </a:solidFill>
              </a:defRPr>
            </a:lvl4pPr>
            <a:lvl5pPr lvl="4" algn="ctr" rtl="0">
              <a:spcBef>
                <a:spcPts val="0"/>
              </a:spcBef>
              <a:spcAft>
                <a:spcPts val="0"/>
              </a:spcAft>
              <a:buClr>
                <a:schemeClr val="dk1"/>
              </a:buClr>
              <a:buSzPts val="2500"/>
              <a:buNone/>
              <a:defRPr sz="2500">
                <a:solidFill>
                  <a:schemeClr val="dk1"/>
                </a:solidFill>
              </a:defRPr>
            </a:lvl5pPr>
            <a:lvl6pPr lvl="5" algn="ctr" rtl="0">
              <a:spcBef>
                <a:spcPts val="0"/>
              </a:spcBef>
              <a:spcAft>
                <a:spcPts val="0"/>
              </a:spcAft>
              <a:buClr>
                <a:schemeClr val="dk1"/>
              </a:buClr>
              <a:buSzPts val="2500"/>
              <a:buNone/>
              <a:defRPr sz="2500">
                <a:solidFill>
                  <a:schemeClr val="dk1"/>
                </a:solidFill>
              </a:defRPr>
            </a:lvl6pPr>
            <a:lvl7pPr lvl="6" algn="ctr" rtl="0">
              <a:spcBef>
                <a:spcPts val="0"/>
              </a:spcBef>
              <a:spcAft>
                <a:spcPts val="0"/>
              </a:spcAft>
              <a:buClr>
                <a:schemeClr val="dk1"/>
              </a:buClr>
              <a:buSzPts val="2500"/>
              <a:buNone/>
              <a:defRPr sz="2500">
                <a:solidFill>
                  <a:schemeClr val="dk1"/>
                </a:solidFill>
              </a:defRPr>
            </a:lvl7pPr>
            <a:lvl8pPr lvl="7" algn="ctr" rtl="0">
              <a:spcBef>
                <a:spcPts val="0"/>
              </a:spcBef>
              <a:spcAft>
                <a:spcPts val="0"/>
              </a:spcAft>
              <a:buClr>
                <a:schemeClr val="dk1"/>
              </a:buClr>
              <a:buSzPts val="2500"/>
              <a:buNone/>
              <a:defRPr sz="2500">
                <a:solidFill>
                  <a:schemeClr val="dk1"/>
                </a:solidFill>
              </a:defRPr>
            </a:lvl8pPr>
            <a:lvl9pPr lvl="8" algn="ctr" rtl="0">
              <a:spcBef>
                <a:spcPts val="0"/>
              </a:spcBef>
              <a:spcAft>
                <a:spcPts val="0"/>
              </a:spcAft>
              <a:buClr>
                <a:schemeClr val="dk1"/>
              </a:buClr>
              <a:buSzPts val="2500"/>
              <a:buNone/>
              <a:defRPr sz="2500">
                <a:solidFill>
                  <a:schemeClr val="dk1"/>
                </a:solidFill>
              </a:defRPr>
            </a:lvl9pPr>
          </a:lstStyle>
          <a:p>
            <a:endParaRPr/>
          </a:p>
        </p:txBody>
      </p:sp>
      <p:sp>
        <p:nvSpPr>
          <p:cNvPr id="567" name="Google Shape;567;p21"/>
          <p:cNvSpPr txBox="1">
            <a:spLocks noGrp="1"/>
          </p:cNvSpPr>
          <p:nvPr>
            <p:ph type="subTitle" idx="1"/>
          </p:nvPr>
        </p:nvSpPr>
        <p:spPr>
          <a:xfrm>
            <a:off x="1101175" y="2125702"/>
            <a:ext cx="19860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sp>
        <p:nvSpPr>
          <p:cNvPr id="568" name="Google Shape;568;p21"/>
          <p:cNvSpPr txBox="1">
            <a:spLocks noGrp="1"/>
          </p:cNvSpPr>
          <p:nvPr>
            <p:ph type="title" idx="3"/>
          </p:nvPr>
        </p:nvSpPr>
        <p:spPr>
          <a:xfrm>
            <a:off x="3578947" y="1414593"/>
            <a:ext cx="1986000" cy="721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None/>
              <a:defRPr sz="2000">
                <a:solidFill>
                  <a:schemeClr val="dk1"/>
                </a:solidFill>
              </a:defRPr>
            </a:lvl1pPr>
            <a:lvl2pPr lvl="1" algn="ctr" rtl="0">
              <a:spcBef>
                <a:spcPts val="0"/>
              </a:spcBef>
              <a:spcAft>
                <a:spcPts val="0"/>
              </a:spcAft>
              <a:buClr>
                <a:schemeClr val="dk1"/>
              </a:buClr>
              <a:buSzPts val="2500"/>
              <a:buNone/>
              <a:defRPr sz="2500">
                <a:solidFill>
                  <a:schemeClr val="dk1"/>
                </a:solidFill>
              </a:defRPr>
            </a:lvl2pPr>
            <a:lvl3pPr lvl="2" algn="ctr" rtl="0">
              <a:spcBef>
                <a:spcPts val="0"/>
              </a:spcBef>
              <a:spcAft>
                <a:spcPts val="0"/>
              </a:spcAft>
              <a:buClr>
                <a:schemeClr val="dk1"/>
              </a:buClr>
              <a:buSzPts val="2500"/>
              <a:buNone/>
              <a:defRPr sz="2500">
                <a:solidFill>
                  <a:schemeClr val="dk1"/>
                </a:solidFill>
              </a:defRPr>
            </a:lvl3pPr>
            <a:lvl4pPr lvl="3" algn="ctr" rtl="0">
              <a:spcBef>
                <a:spcPts val="0"/>
              </a:spcBef>
              <a:spcAft>
                <a:spcPts val="0"/>
              </a:spcAft>
              <a:buClr>
                <a:schemeClr val="dk1"/>
              </a:buClr>
              <a:buSzPts val="2500"/>
              <a:buNone/>
              <a:defRPr sz="2500">
                <a:solidFill>
                  <a:schemeClr val="dk1"/>
                </a:solidFill>
              </a:defRPr>
            </a:lvl4pPr>
            <a:lvl5pPr lvl="4" algn="ctr" rtl="0">
              <a:spcBef>
                <a:spcPts val="0"/>
              </a:spcBef>
              <a:spcAft>
                <a:spcPts val="0"/>
              </a:spcAft>
              <a:buClr>
                <a:schemeClr val="dk1"/>
              </a:buClr>
              <a:buSzPts val="2500"/>
              <a:buNone/>
              <a:defRPr sz="2500">
                <a:solidFill>
                  <a:schemeClr val="dk1"/>
                </a:solidFill>
              </a:defRPr>
            </a:lvl5pPr>
            <a:lvl6pPr lvl="5" algn="ctr" rtl="0">
              <a:spcBef>
                <a:spcPts val="0"/>
              </a:spcBef>
              <a:spcAft>
                <a:spcPts val="0"/>
              </a:spcAft>
              <a:buClr>
                <a:schemeClr val="dk1"/>
              </a:buClr>
              <a:buSzPts val="2500"/>
              <a:buNone/>
              <a:defRPr sz="2500">
                <a:solidFill>
                  <a:schemeClr val="dk1"/>
                </a:solidFill>
              </a:defRPr>
            </a:lvl6pPr>
            <a:lvl7pPr lvl="6" algn="ctr" rtl="0">
              <a:spcBef>
                <a:spcPts val="0"/>
              </a:spcBef>
              <a:spcAft>
                <a:spcPts val="0"/>
              </a:spcAft>
              <a:buClr>
                <a:schemeClr val="dk1"/>
              </a:buClr>
              <a:buSzPts val="2500"/>
              <a:buNone/>
              <a:defRPr sz="2500">
                <a:solidFill>
                  <a:schemeClr val="dk1"/>
                </a:solidFill>
              </a:defRPr>
            </a:lvl7pPr>
            <a:lvl8pPr lvl="7" algn="ctr" rtl="0">
              <a:spcBef>
                <a:spcPts val="0"/>
              </a:spcBef>
              <a:spcAft>
                <a:spcPts val="0"/>
              </a:spcAft>
              <a:buClr>
                <a:schemeClr val="dk1"/>
              </a:buClr>
              <a:buSzPts val="2500"/>
              <a:buNone/>
              <a:defRPr sz="2500">
                <a:solidFill>
                  <a:schemeClr val="dk1"/>
                </a:solidFill>
              </a:defRPr>
            </a:lvl8pPr>
            <a:lvl9pPr lvl="8" algn="ctr" rtl="0">
              <a:spcBef>
                <a:spcPts val="0"/>
              </a:spcBef>
              <a:spcAft>
                <a:spcPts val="0"/>
              </a:spcAft>
              <a:buClr>
                <a:schemeClr val="dk1"/>
              </a:buClr>
              <a:buSzPts val="2500"/>
              <a:buNone/>
              <a:defRPr sz="2500">
                <a:solidFill>
                  <a:schemeClr val="dk1"/>
                </a:solidFill>
              </a:defRPr>
            </a:lvl9pPr>
          </a:lstStyle>
          <a:p>
            <a:endParaRPr/>
          </a:p>
        </p:txBody>
      </p:sp>
      <p:sp>
        <p:nvSpPr>
          <p:cNvPr id="569" name="Google Shape;569;p21"/>
          <p:cNvSpPr txBox="1">
            <a:spLocks noGrp="1"/>
          </p:cNvSpPr>
          <p:nvPr>
            <p:ph type="subTitle" idx="4"/>
          </p:nvPr>
        </p:nvSpPr>
        <p:spPr>
          <a:xfrm>
            <a:off x="3578948" y="2125702"/>
            <a:ext cx="19860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sp>
        <p:nvSpPr>
          <p:cNvPr id="570" name="Google Shape;570;p21"/>
          <p:cNvSpPr txBox="1">
            <a:spLocks noGrp="1"/>
          </p:cNvSpPr>
          <p:nvPr>
            <p:ph type="title" idx="5"/>
          </p:nvPr>
        </p:nvSpPr>
        <p:spPr>
          <a:xfrm>
            <a:off x="1101175" y="3152782"/>
            <a:ext cx="1986000" cy="721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None/>
              <a:defRPr sz="2000">
                <a:solidFill>
                  <a:schemeClr val="dk1"/>
                </a:solidFill>
              </a:defRPr>
            </a:lvl1pPr>
            <a:lvl2pPr lvl="1" algn="ctr" rtl="0">
              <a:spcBef>
                <a:spcPts val="0"/>
              </a:spcBef>
              <a:spcAft>
                <a:spcPts val="0"/>
              </a:spcAft>
              <a:buClr>
                <a:schemeClr val="dk1"/>
              </a:buClr>
              <a:buSzPts val="2500"/>
              <a:buNone/>
              <a:defRPr sz="2500">
                <a:solidFill>
                  <a:schemeClr val="dk1"/>
                </a:solidFill>
              </a:defRPr>
            </a:lvl2pPr>
            <a:lvl3pPr lvl="2" algn="ctr" rtl="0">
              <a:spcBef>
                <a:spcPts val="0"/>
              </a:spcBef>
              <a:spcAft>
                <a:spcPts val="0"/>
              </a:spcAft>
              <a:buClr>
                <a:schemeClr val="dk1"/>
              </a:buClr>
              <a:buSzPts val="2500"/>
              <a:buNone/>
              <a:defRPr sz="2500">
                <a:solidFill>
                  <a:schemeClr val="dk1"/>
                </a:solidFill>
              </a:defRPr>
            </a:lvl3pPr>
            <a:lvl4pPr lvl="3" algn="ctr" rtl="0">
              <a:spcBef>
                <a:spcPts val="0"/>
              </a:spcBef>
              <a:spcAft>
                <a:spcPts val="0"/>
              </a:spcAft>
              <a:buClr>
                <a:schemeClr val="dk1"/>
              </a:buClr>
              <a:buSzPts val="2500"/>
              <a:buNone/>
              <a:defRPr sz="2500">
                <a:solidFill>
                  <a:schemeClr val="dk1"/>
                </a:solidFill>
              </a:defRPr>
            </a:lvl4pPr>
            <a:lvl5pPr lvl="4" algn="ctr" rtl="0">
              <a:spcBef>
                <a:spcPts val="0"/>
              </a:spcBef>
              <a:spcAft>
                <a:spcPts val="0"/>
              </a:spcAft>
              <a:buClr>
                <a:schemeClr val="dk1"/>
              </a:buClr>
              <a:buSzPts val="2500"/>
              <a:buNone/>
              <a:defRPr sz="2500">
                <a:solidFill>
                  <a:schemeClr val="dk1"/>
                </a:solidFill>
              </a:defRPr>
            </a:lvl5pPr>
            <a:lvl6pPr lvl="5" algn="ctr" rtl="0">
              <a:spcBef>
                <a:spcPts val="0"/>
              </a:spcBef>
              <a:spcAft>
                <a:spcPts val="0"/>
              </a:spcAft>
              <a:buClr>
                <a:schemeClr val="dk1"/>
              </a:buClr>
              <a:buSzPts val="2500"/>
              <a:buNone/>
              <a:defRPr sz="2500">
                <a:solidFill>
                  <a:schemeClr val="dk1"/>
                </a:solidFill>
              </a:defRPr>
            </a:lvl6pPr>
            <a:lvl7pPr lvl="6" algn="ctr" rtl="0">
              <a:spcBef>
                <a:spcPts val="0"/>
              </a:spcBef>
              <a:spcAft>
                <a:spcPts val="0"/>
              </a:spcAft>
              <a:buClr>
                <a:schemeClr val="dk1"/>
              </a:buClr>
              <a:buSzPts val="2500"/>
              <a:buNone/>
              <a:defRPr sz="2500">
                <a:solidFill>
                  <a:schemeClr val="dk1"/>
                </a:solidFill>
              </a:defRPr>
            </a:lvl7pPr>
            <a:lvl8pPr lvl="7" algn="ctr" rtl="0">
              <a:spcBef>
                <a:spcPts val="0"/>
              </a:spcBef>
              <a:spcAft>
                <a:spcPts val="0"/>
              </a:spcAft>
              <a:buClr>
                <a:schemeClr val="dk1"/>
              </a:buClr>
              <a:buSzPts val="2500"/>
              <a:buNone/>
              <a:defRPr sz="2500">
                <a:solidFill>
                  <a:schemeClr val="dk1"/>
                </a:solidFill>
              </a:defRPr>
            </a:lvl8pPr>
            <a:lvl9pPr lvl="8" algn="ctr" rtl="0">
              <a:spcBef>
                <a:spcPts val="0"/>
              </a:spcBef>
              <a:spcAft>
                <a:spcPts val="0"/>
              </a:spcAft>
              <a:buClr>
                <a:schemeClr val="dk1"/>
              </a:buClr>
              <a:buSzPts val="2500"/>
              <a:buNone/>
              <a:defRPr sz="2500">
                <a:solidFill>
                  <a:schemeClr val="dk1"/>
                </a:solidFill>
              </a:defRPr>
            </a:lvl9pPr>
          </a:lstStyle>
          <a:p>
            <a:endParaRPr/>
          </a:p>
        </p:txBody>
      </p:sp>
      <p:sp>
        <p:nvSpPr>
          <p:cNvPr id="571" name="Google Shape;571;p21"/>
          <p:cNvSpPr txBox="1">
            <a:spLocks noGrp="1"/>
          </p:cNvSpPr>
          <p:nvPr>
            <p:ph type="subTitle" idx="6"/>
          </p:nvPr>
        </p:nvSpPr>
        <p:spPr>
          <a:xfrm>
            <a:off x="1101175" y="3863902"/>
            <a:ext cx="19860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sp>
        <p:nvSpPr>
          <p:cNvPr id="572" name="Google Shape;572;p21"/>
          <p:cNvSpPr txBox="1">
            <a:spLocks noGrp="1"/>
          </p:cNvSpPr>
          <p:nvPr>
            <p:ph type="title" idx="7"/>
          </p:nvPr>
        </p:nvSpPr>
        <p:spPr>
          <a:xfrm>
            <a:off x="3578947" y="3152783"/>
            <a:ext cx="1986000" cy="721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None/>
              <a:defRPr sz="2000">
                <a:solidFill>
                  <a:schemeClr val="dk1"/>
                </a:solidFill>
              </a:defRPr>
            </a:lvl1pPr>
            <a:lvl2pPr lvl="1" algn="ctr" rtl="0">
              <a:spcBef>
                <a:spcPts val="0"/>
              </a:spcBef>
              <a:spcAft>
                <a:spcPts val="0"/>
              </a:spcAft>
              <a:buClr>
                <a:schemeClr val="dk1"/>
              </a:buClr>
              <a:buSzPts val="2500"/>
              <a:buNone/>
              <a:defRPr sz="2500">
                <a:solidFill>
                  <a:schemeClr val="dk1"/>
                </a:solidFill>
              </a:defRPr>
            </a:lvl2pPr>
            <a:lvl3pPr lvl="2" algn="ctr" rtl="0">
              <a:spcBef>
                <a:spcPts val="0"/>
              </a:spcBef>
              <a:spcAft>
                <a:spcPts val="0"/>
              </a:spcAft>
              <a:buClr>
                <a:schemeClr val="dk1"/>
              </a:buClr>
              <a:buSzPts val="2500"/>
              <a:buNone/>
              <a:defRPr sz="2500">
                <a:solidFill>
                  <a:schemeClr val="dk1"/>
                </a:solidFill>
              </a:defRPr>
            </a:lvl3pPr>
            <a:lvl4pPr lvl="3" algn="ctr" rtl="0">
              <a:spcBef>
                <a:spcPts val="0"/>
              </a:spcBef>
              <a:spcAft>
                <a:spcPts val="0"/>
              </a:spcAft>
              <a:buClr>
                <a:schemeClr val="dk1"/>
              </a:buClr>
              <a:buSzPts val="2500"/>
              <a:buNone/>
              <a:defRPr sz="2500">
                <a:solidFill>
                  <a:schemeClr val="dk1"/>
                </a:solidFill>
              </a:defRPr>
            </a:lvl4pPr>
            <a:lvl5pPr lvl="4" algn="ctr" rtl="0">
              <a:spcBef>
                <a:spcPts val="0"/>
              </a:spcBef>
              <a:spcAft>
                <a:spcPts val="0"/>
              </a:spcAft>
              <a:buClr>
                <a:schemeClr val="dk1"/>
              </a:buClr>
              <a:buSzPts val="2500"/>
              <a:buNone/>
              <a:defRPr sz="2500">
                <a:solidFill>
                  <a:schemeClr val="dk1"/>
                </a:solidFill>
              </a:defRPr>
            </a:lvl5pPr>
            <a:lvl6pPr lvl="5" algn="ctr" rtl="0">
              <a:spcBef>
                <a:spcPts val="0"/>
              </a:spcBef>
              <a:spcAft>
                <a:spcPts val="0"/>
              </a:spcAft>
              <a:buClr>
                <a:schemeClr val="dk1"/>
              </a:buClr>
              <a:buSzPts val="2500"/>
              <a:buNone/>
              <a:defRPr sz="2500">
                <a:solidFill>
                  <a:schemeClr val="dk1"/>
                </a:solidFill>
              </a:defRPr>
            </a:lvl6pPr>
            <a:lvl7pPr lvl="6" algn="ctr" rtl="0">
              <a:spcBef>
                <a:spcPts val="0"/>
              </a:spcBef>
              <a:spcAft>
                <a:spcPts val="0"/>
              </a:spcAft>
              <a:buClr>
                <a:schemeClr val="dk1"/>
              </a:buClr>
              <a:buSzPts val="2500"/>
              <a:buNone/>
              <a:defRPr sz="2500">
                <a:solidFill>
                  <a:schemeClr val="dk1"/>
                </a:solidFill>
              </a:defRPr>
            </a:lvl7pPr>
            <a:lvl8pPr lvl="7" algn="ctr" rtl="0">
              <a:spcBef>
                <a:spcPts val="0"/>
              </a:spcBef>
              <a:spcAft>
                <a:spcPts val="0"/>
              </a:spcAft>
              <a:buClr>
                <a:schemeClr val="dk1"/>
              </a:buClr>
              <a:buSzPts val="2500"/>
              <a:buNone/>
              <a:defRPr sz="2500">
                <a:solidFill>
                  <a:schemeClr val="dk1"/>
                </a:solidFill>
              </a:defRPr>
            </a:lvl8pPr>
            <a:lvl9pPr lvl="8" algn="ctr" rtl="0">
              <a:spcBef>
                <a:spcPts val="0"/>
              </a:spcBef>
              <a:spcAft>
                <a:spcPts val="0"/>
              </a:spcAft>
              <a:buClr>
                <a:schemeClr val="dk1"/>
              </a:buClr>
              <a:buSzPts val="2500"/>
              <a:buNone/>
              <a:defRPr sz="2500">
                <a:solidFill>
                  <a:schemeClr val="dk1"/>
                </a:solidFill>
              </a:defRPr>
            </a:lvl9pPr>
          </a:lstStyle>
          <a:p>
            <a:endParaRPr/>
          </a:p>
        </p:txBody>
      </p:sp>
      <p:sp>
        <p:nvSpPr>
          <p:cNvPr id="573" name="Google Shape;573;p21"/>
          <p:cNvSpPr txBox="1">
            <a:spLocks noGrp="1"/>
          </p:cNvSpPr>
          <p:nvPr>
            <p:ph type="subTitle" idx="8"/>
          </p:nvPr>
        </p:nvSpPr>
        <p:spPr>
          <a:xfrm>
            <a:off x="3578948" y="3863902"/>
            <a:ext cx="19860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sp>
        <p:nvSpPr>
          <p:cNvPr id="574" name="Google Shape;574;p21"/>
          <p:cNvSpPr txBox="1">
            <a:spLocks noGrp="1"/>
          </p:cNvSpPr>
          <p:nvPr>
            <p:ph type="title" idx="9"/>
          </p:nvPr>
        </p:nvSpPr>
        <p:spPr>
          <a:xfrm>
            <a:off x="6056725" y="1414596"/>
            <a:ext cx="1986000" cy="721800"/>
          </a:xfrm>
          <a:prstGeom prst="rect">
            <a:avLst/>
          </a:prstGeom>
          <a:noFill/>
        </p:spPr>
        <p:txBody>
          <a:bodyPr spcFirstLastPara="1" wrap="square" lIns="91425" tIns="91425" rIns="91425" bIns="91425" anchor="t" anchorCtr="0">
            <a:noAutofit/>
          </a:bodyPr>
          <a:lstStyle>
            <a:lvl1pPr lvl="0" rtl="0">
              <a:spcBef>
                <a:spcPts val="0"/>
              </a:spcBef>
              <a:spcAft>
                <a:spcPts val="0"/>
              </a:spcAft>
              <a:buClr>
                <a:schemeClr val="dk1"/>
              </a:buClr>
              <a:buSzPts val="2500"/>
              <a:buNone/>
              <a:defRPr sz="2000">
                <a:solidFill>
                  <a:schemeClr val="dk1"/>
                </a:solidFill>
              </a:defRPr>
            </a:lvl1pPr>
            <a:lvl2pPr lvl="1" algn="ctr" rtl="0">
              <a:spcBef>
                <a:spcPts val="0"/>
              </a:spcBef>
              <a:spcAft>
                <a:spcPts val="0"/>
              </a:spcAft>
              <a:buClr>
                <a:schemeClr val="dk1"/>
              </a:buClr>
              <a:buSzPts val="2500"/>
              <a:buNone/>
              <a:defRPr sz="2500">
                <a:solidFill>
                  <a:schemeClr val="dk1"/>
                </a:solidFill>
              </a:defRPr>
            </a:lvl2pPr>
            <a:lvl3pPr lvl="2" algn="ctr" rtl="0">
              <a:spcBef>
                <a:spcPts val="0"/>
              </a:spcBef>
              <a:spcAft>
                <a:spcPts val="0"/>
              </a:spcAft>
              <a:buClr>
                <a:schemeClr val="dk1"/>
              </a:buClr>
              <a:buSzPts val="2500"/>
              <a:buNone/>
              <a:defRPr sz="2500">
                <a:solidFill>
                  <a:schemeClr val="dk1"/>
                </a:solidFill>
              </a:defRPr>
            </a:lvl3pPr>
            <a:lvl4pPr lvl="3" algn="ctr" rtl="0">
              <a:spcBef>
                <a:spcPts val="0"/>
              </a:spcBef>
              <a:spcAft>
                <a:spcPts val="0"/>
              </a:spcAft>
              <a:buClr>
                <a:schemeClr val="dk1"/>
              </a:buClr>
              <a:buSzPts val="2500"/>
              <a:buNone/>
              <a:defRPr sz="2500">
                <a:solidFill>
                  <a:schemeClr val="dk1"/>
                </a:solidFill>
              </a:defRPr>
            </a:lvl4pPr>
            <a:lvl5pPr lvl="4" algn="ctr" rtl="0">
              <a:spcBef>
                <a:spcPts val="0"/>
              </a:spcBef>
              <a:spcAft>
                <a:spcPts val="0"/>
              </a:spcAft>
              <a:buClr>
                <a:schemeClr val="dk1"/>
              </a:buClr>
              <a:buSzPts val="2500"/>
              <a:buNone/>
              <a:defRPr sz="2500">
                <a:solidFill>
                  <a:schemeClr val="dk1"/>
                </a:solidFill>
              </a:defRPr>
            </a:lvl5pPr>
            <a:lvl6pPr lvl="5" algn="ctr" rtl="0">
              <a:spcBef>
                <a:spcPts val="0"/>
              </a:spcBef>
              <a:spcAft>
                <a:spcPts val="0"/>
              </a:spcAft>
              <a:buClr>
                <a:schemeClr val="dk1"/>
              </a:buClr>
              <a:buSzPts val="2500"/>
              <a:buNone/>
              <a:defRPr sz="2500">
                <a:solidFill>
                  <a:schemeClr val="dk1"/>
                </a:solidFill>
              </a:defRPr>
            </a:lvl6pPr>
            <a:lvl7pPr lvl="6" algn="ctr" rtl="0">
              <a:spcBef>
                <a:spcPts val="0"/>
              </a:spcBef>
              <a:spcAft>
                <a:spcPts val="0"/>
              </a:spcAft>
              <a:buClr>
                <a:schemeClr val="dk1"/>
              </a:buClr>
              <a:buSzPts val="2500"/>
              <a:buNone/>
              <a:defRPr sz="2500">
                <a:solidFill>
                  <a:schemeClr val="dk1"/>
                </a:solidFill>
              </a:defRPr>
            </a:lvl7pPr>
            <a:lvl8pPr lvl="7" algn="ctr" rtl="0">
              <a:spcBef>
                <a:spcPts val="0"/>
              </a:spcBef>
              <a:spcAft>
                <a:spcPts val="0"/>
              </a:spcAft>
              <a:buClr>
                <a:schemeClr val="dk1"/>
              </a:buClr>
              <a:buSzPts val="2500"/>
              <a:buNone/>
              <a:defRPr sz="2500">
                <a:solidFill>
                  <a:schemeClr val="dk1"/>
                </a:solidFill>
              </a:defRPr>
            </a:lvl8pPr>
            <a:lvl9pPr lvl="8" algn="ctr" rtl="0">
              <a:spcBef>
                <a:spcPts val="0"/>
              </a:spcBef>
              <a:spcAft>
                <a:spcPts val="0"/>
              </a:spcAft>
              <a:buClr>
                <a:schemeClr val="dk1"/>
              </a:buClr>
              <a:buSzPts val="2500"/>
              <a:buNone/>
              <a:defRPr sz="2500">
                <a:solidFill>
                  <a:schemeClr val="dk1"/>
                </a:solidFill>
              </a:defRPr>
            </a:lvl9pPr>
          </a:lstStyle>
          <a:p>
            <a:endParaRPr/>
          </a:p>
        </p:txBody>
      </p:sp>
      <p:sp>
        <p:nvSpPr>
          <p:cNvPr id="575" name="Google Shape;575;p21"/>
          <p:cNvSpPr txBox="1">
            <a:spLocks noGrp="1"/>
          </p:cNvSpPr>
          <p:nvPr>
            <p:ph type="subTitle" idx="13"/>
          </p:nvPr>
        </p:nvSpPr>
        <p:spPr>
          <a:xfrm>
            <a:off x="6056727" y="2125702"/>
            <a:ext cx="19860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sp>
        <p:nvSpPr>
          <p:cNvPr id="576" name="Google Shape;576;p21"/>
          <p:cNvSpPr txBox="1">
            <a:spLocks noGrp="1"/>
          </p:cNvSpPr>
          <p:nvPr>
            <p:ph type="title" idx="14"/>
          </p:nvPr>
        </p:nvSpPr>
        <p:spPr>
          <a:xfrm>
            <a:off x="6056725" y="3152782"/>
            <a:ext cx="1986000" cy="721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None/>
              <a:defRPr sz="2000">
                <a:solidFill>
                  <a:schemeClr val="accent5"/>
                </a:solidFill>
              </a:defRPr>
            </a:lvl1pPr>
            <a:lvl2pPr lvl="1" algn="ctr" rtl="0">
              <a:spcBef>
                <a:spcPts val="0"/>
              </a:spcBef>
              <a:spcAft>
                <a:spcPts val="0"/>
              </a:spcAft>
              <a:buClr>
                <a:schemeClr val="dk1"/>
              </a:buClr>
              <a:buSzPts val="2500"/>
              <a:buNone/>
              <a:defRPr sz="2500">
                <a:solidFill>
                  <a:schemeClr val="dk1"/>
                </a:solidFill>
              </a:defRPr>
            </a:lvl2pPr>
            <a:lvl3pPr lvl="2" algn="ctr" rtl="0">
              <a:spcBef>
                <a:spcPts val="0"/>
              </a:spcBef>
              <a:spcAft>
                <a:spcPts val="0"/>
              </a:spcAft>
              <a:buClr>
                <a:schemeClr val="dk1"/>
              </a:buClr>
              <a:buSzPts val="2500"/>
              <a:buNone/>
              <a:defRPr sz="2500">
                <a:solidFill>
                  <a:schemeClr val="dk1"/>
                </a:solidFill>
              </a:defRPr>
            </a:lvl3pPr>
            <a:lvl4pPr lvl="3" algn="ctr" rtl="0">
              <a:spcBef>
                <a:spcPts val="0"/>
              </a:spcBef>
              <a:spcAft>
                <a:spcPts val="0"/>
              </a:spcAft>
              <a:buClr>
                <a:schemeClr val="dk1"/>
              </a:buClr>
              <a:buSzPts val="2500"/>
              <a:buNone/>
              <a:defRPr sz="2500">
                <a:solidFill>
                  <a:schemeClr val="dk1"/>
                </a:solidFill>
              </a:defRPr>
            </a:lvl4pPr>
            <a:lvl5pPr lvl="4" algn="ctr" rtl="0">
              <a:spcBef>
                <a:spcPts val="0"/>
              </a:spcBef>
              <a:spcAft>
                <a:spcPts val="0"/>
              </a:spcAft>
              <a:buClr>
                <a:schemeClr val="dk1"/>
              </a:buClr>
              <a:buSzPts val="2500"/>
              <a:buNone/>
              <a:defRPr sz="2500">
                <a:solidFill>
                  <a:schemeClr val="dk1"/>
                </a:solidFill>
              </a:defRPr>
            </a:lvl5pPr>
            <a:lvl6pPr lvl="5" algn="ctr" rtl="0">
              <a:spcBef>
                <a:spcPts val="0"/>
              </a:spcBef>
              <a:spcAft>
                <a:spcPts val="0"/>
              </a:spcAft>
              <a:buClr>
                <a:schemeClr val="dk1"/>
              </a:buClr>
              <a:buSzPts val="2500"/>
              <a:buNone/>
              <a:defRPr sz="2500">
                <a:solidFill>
                  <a:schemeClr val="dk1"/>
                </a:solidFill>
              </a:defRPr>
            </a:lvl6pPr>
            <a:lvl7pPr lvl="6" algn="ctr" rtl="0">
              <a:spcBef>
                <a:spcPts val="0"/>
              </a:spcBef>
              <a:spcAft>
                <a:spcPts val="0"/>
              </a:spcAft>
              <a:buClr>
                <a:schemeClr val="dk1"/>
              </a:buClr>
              <a:buSzPts val="2500"/>
              <a:buNone/>
              <a:defRPr sz="2500">
                <a:solidFill>
                  <a:schemeClr val="dk1"/>
                </a:solidFill>
              </a:defRPr>
            </a:lvl7pPr>
            <a:lvl8pPr lvl="7" algn="ctr" rtl="0">
              <a:spcBef>
                <a:spcPts val="0"/>
              </a:spcBef>
              <a:spcAft>
                <a:spcPts val="0"/>
              </a:spcAft>
              <a:buClr>
                <a:schemeClr val="dk1"/>
              </a:buClr>
              <a:buSzPts val="2500"/>
              <a:buNone/>
              <a:defRPr sz="2500">
                <a:solidFill>
                  <a:schemeClr val="dk1"/>
                </a:solidFill>
              </a:defRPr>
            </a:lvl8pPr>
            <a:lvl9pPr lvl="8" algn="ctr" rtl="0">
              <a:spcBef>
                <a:spcPts val="0"/>
              </a:spcBef>
              <a:spcAft>
                <a:spcPts val="0"/>
              </a:spcAft>
              <a:buClr>
                <a:schemeClr val="dk1"/>
              </a:buClr>
              <a:buSzPts val="2500"/>
              <a:buNone/>
              <a:defRPr sz="2500">
                <a:solidFill>
                  <a:schemeClr val="dk1"/>
                </a:solidFill>
              </a:defRPr>
            </a:lvl9pPr>
          </a:lstStyle>
          <a:p>
            <a:endParaRPr/>
          </a:p>
        </p:txBody>
      </p:sp>
      <p:sp>
        <p:nvSpPr>
          <p:cNvPr id="577" name="Google Shape;577;p21"/>
          <p:cNvSpPr txBox="1">
            <a:spLocks noGrp="1"/>
          </p:cNvSpPr>
          <p:nvPr>
            <p:ph type="subTitle" idx="15"/>
          </p:nvPr>
        </p:nvSpPr>
        <p:spPr>
          <a:xfrm>
            <a:off x="6056727" y="3863902"/>
            <a:ext cx="19860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grpSp>
        <p:nvGrpSpPr>
          <p:cNvPr id="598" name="Google Shape;598;p21"/>
          <p:cNvGrpSpPr/>
          <p:nvPr/>
        </p:nvGrpSpPr>
        <p:grpSpPr>
          <a:xfrm>
            <a:off x="132317" y="2191678"/>
            <a:ext cx="156284" cy="1231634"/>
            <a:chOff x="132317" y="2191678"/>
            <a:chExt cx="156284" cy="1231634"/>
          </a:xfrm>
        </p:grpSpPr>
        <p:sp>
          <p:nvSpPr>
            <p:cNvPr id="599" name="Google Shape;599;p21"/>
            <p:cNvSpPr/>
            <p:nvPr/>
          </p:nvSpPr>
          <p:spPr>
            <a:xfrm>
              <a:off x="132317" y="2191678"/>
              <a:ext cx="156284" cy="121086"/>
            </a:xfrm>
            <a:custGeom>
              <a:avLst/>
              <a:gdLst/>
              <a:ahLst/>
              <a:cxnLst/>
              <a:rect l="l" t="t" r="r" b="b"/>
              <a:pathLst>
                <a:path w="4751" h="3681" extrusionOk="0">
                  <a:moveTo>
                    <a:pt x="2382" y="0"/>
                  </a:moveTo>
                  <a:cubicBezTo>
                    <a:pt x="0" y="0"/>
                    <a:pt x="0" y="3680"/>
                    <a:pt x="2382" y="3680"/>
                  </a:cubicBezTo>
                  <a:cubicBezTo>
                    <a:pt x="4750" y="3680"/>
                    <a:pt x="4750" y="0"/>
                    <a:pt x="23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1"/>
            <p:cNvSpPr/>
            <p:nvPr/>
          </p:nvSpPr>
          <p:spPr>
            <a:xfrm>
              <a:off x="132317" y="2413518"/>
              <a:ext cx="156284" cy="121514"/>
            </a:xfrm>
            <a:custGeom>
              <a:avLst/>
              <a:gdLst/>
              <a:ahLst/>
              <a:cxnLst/>
              <a:rect l="l" t="t" r="r" b="b"/>
              <a:pathLst>
                <a:path w="4751" h="3694" extrusionOk="0">
                  <a:moveTo>
                    <a:pt x="2382" y="1"/>
                  </a:moveTo>
                  <a:cubicBezTo>
                    <a:pt x="0" y="1"/>
                    <a:pt x="0" y="3694"/>
                    <a:pt x="2382" y="3694"/>
                  </a:cubicBezTo>
                  <a:cubicBezTo>
                    <a:pt x="4750" y="3694"/>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1"/>
            <p:cNvSpPr/>
            <p:nvPr/>
          </p:nvSpPr>
          <p:spPr>
            <a:xfrm>
              <a:off x="132317" y="2635819"/>
              <a:ext cx="156284" cy="121514"/>
            </a:xfrm>
            <a:custGeom>
              <a:avLst/>
              <a:gdLst/>
              <a:ahLst/>
              <a:cxnLst/>
              <a:rect l="l" t="t" r="r" b="b"/>
              <a:pathLst>
                <a:path w="4751" h="3694" extrusionOk="0">
                  <a:moveTo>
                    <a:pt x="2382" y="0"/>
                  </a:moveTo>
                  <a:cubicBezTo>
                    <a:pt x="0" y="0"/>
                    <a:pt x="0" y="3694"/>
                    <a:pt x="2382" y="3694"/>
                  </a:cubicBezTo>
                  <a:cubicBezTo>
                    <a:pt x="4750" y="3694"/>
                    <a:pt x="4750" y="0"/>
                    <a:pt x="2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1"/>
            <p:cNvSpPr/>
            <p:nvPr/>
          </p:nvSpPr>
          <p:spPr>
            <a:xfrm>
              <a:off x="132317" y="2858086"/>
              <a:ext cx="156284" cy="121086"/>
            </a:xfrm>
            <a:custGeom>
              <a:avLst/>
              <a:gdLst/>
              <a:ahLst/>
              <a:cxnLst/>
              <a:rect l="l" t="t" r="r" b="b"/>
              <a:pathLst>
                <a:path w="4751" h="3681" extrusionOk="0">
                  <a:moveTo>
                    <a:pt x="2382" y="1"/>
                  </a:moveTo>
                  <a:cubicBezTo>
                    <a:pt x="0" y="1"/>
                    <a:pt x="0" y="3681"/>
                    <a:pt x="2382" y="3681"/>
                  </a:cubicBezTo>
                  <a:cubicBezTo>
                    <a:pt x="4750" y="3681"/>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1"/>
            <p:cNvSpPr/>
            <p:nvPr/>
          </p:nvSpPr>
          <p:spPr>
            <a:xfrm>
              <a:off x="132317" y="3079959"/>
              <a:ext cx="156284" cy="121514"/>
            </a:xfrm>
            <a:custGeom>
              <a:avLst/>
              <a:gdLst/>
              <a:ahLst/>
              <a:cxnLst/>
              <a:rect l="l" t="t" r="r" b="b"/>
              <a:pathLst>
                <a:path w="4751" h="3694" extrusionOk="0">
                  <a:moveTo>
                    <a:pt x="2382" y="0"/>
                  </a:moveTo>
                  <a:cubicBezTo>
                    <a:pt x="0" y="0"/>
                    <a:pt x="0" y="3694"/>
                    <a:pt x="2382" y="3694"/>
                  </a:cubicBezTo>
                  <a:cubicBezTo>
                    <a:pt x="4750" y="3694"/>
                    <a:pt x="4750" y="0"/>
                    <a:pt x="2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1"/>
            <p:cNvSpPr/>
            <p:nvPr/>
          </p:nvSpPr>
          <p:spPr>
            <a:xfrm>
              <a:off x="132317" y="3302226"/>
              <a:ext cx="156284" cy="121086"/>
            </a:xfrm>
            <a:custGeom>
              <a:avLst/>
              <a:gdLst/>
              <a:ahLst/>
              <a:cxnLst/>
              <a:rect l="l" t="t" r="r" b="b"/>
              <a:pathLst>
                <a:path w="4751" h="3681" extrusionOk="0">
                  <a:moveTo>
                    <a:pt x="2382" y="1"/>
                  </a:moveTo>
                  <a:cubicBezTo>
                    <a:pt x="0" y="1"/>
                    <a:pt x="0" y="3681"/>
                    <a:pt x="2382" y="3681"/>
                  </a:cubicBezTo>
                  <a:cubicBezTo>
                    <a:pt x="4750" y="3681"/>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5" name="Google Shape;605;p21"/>
          <p:cNvSpPr/>
          <p:nvPr/>
        </p:nvSpPr>
        <p:spPr>
          <a:xfrm rot="10800000">
            <a:off x="-76183" y="3736867"/>
            <a:ext cx="1051332" cy="1439333"/>
          </a:xfrm>
          <a:custGeom>
            <a:avLst/>
            <a:gdLst/>
            <a:ahLst/>
            <a:cxnLst/>
            <a:rect l="l" t="t" r="r" b="b"/>
            <a:pathLst>
              <a:path w="21349" h="29228" extrusionOk="0">
                <a:moveTo>
                  <a:pt x="1" y="0"/>
                </a:moveTo>
                <a:lnTo>
                  <a:pt x="1" y="6172"/>
                </a:lnTo>
                <a:cubicBezTo>
                  <a:pt x="1" y="6552"/>
                  <a:pt x="380" y="6741"/>
                  <a:pt x="686" y="6741"/>
                </a:cubicBezTo>
                <a:lnTo>
                  <a:pt x="8493" y="6741"/>
                </a:lnTo>
                <a:lnTo>
                  <a:pt x="8493" y="16766"/>
                </a:lnTo>
                <a:cubicBezTo>
                  <a:pt x="8493" y="17131"/>
                  <a:pt x="8872" y="17335"/>
                  <a:pt x="9179" y="17335"/>
                </a:cubicBezTo>
                <a:lnTo>
                  <a:pt x="15045" y="17335"/>
                </a:lnTo>
                <a:lnTo>
                  <a:pt x="15045" y="28658"/>
                </a:lnTo>
                <a:cubicBezTo>
                  <a:pt x="15045" y="29023"/>
                  <a:pt x="15439" y="29227"/>
                  <a:pt x="15730" y="29227"/>
                </a:cubicBezTo>
                <a:lnTo>
                  <a:pt x="21348" y="29227"/>
                </a:lnTo>
                <a:lnTo>
                  <a:pt x="213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1"/>
          <p:cNvSpPr/>
          <p:nvPr/>
        </p:nvSpPr>
        <p:spPr>
          <a:xfrm rot="-5400000">
            <a:off x="6616650" y="1856725"/>
            <a:ext cx="1573200" cy="3851100"/>
          </a:xfrm>
          <a:prstGeom prst="round2SameRect">
            <a:avLst>
              <a:gd name="adj1" fmla="val 50000"/>
              <a:gd name="adj2" fmla="val 0"/>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1"/>
          <p:cNvSpPr/>
          <p:nvPr/>
        </p:nvSpPr>
        <p:spPr>
          <a:xfrm>
            <a:off x="8100737" y="4270889"/>
            <a:ext cx="595907" cy="595978"/>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1"/>
          <p:cNvSpPr/>
          <p:nvPr/>
        </p:nvSpPr>
        <p:spPr>
          <a:xfrm>
            <a:off x="8567719" y="4270889"/>
            <a:ext cx="179545" cy="179555"/>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609"/>
        <p:cNvGrpSpPr/>
        <p:nvPr/>
      </p:nvGrpSpPr>
      <p:grpSpPr>
        <a:xfrm>
          <a:off x="0" y="0"/>
          <a:ext cx="0" cy="0"/>
          <a:chOff x="0" y="0"/>
          <a:chExt cx="0" cy="0"/>
        </a:xfrm>
      </p:grpSpPr>
      <p:sp>
        <p:nvSpPr>
          <p:cNvPr id="610" name="Google Shape;610;p22"/>
          <p:cNvSpPr txBox="1">
            <a:spLocks noGrp="1"/>
          </p:cNvSpPr>
          <p:nvPr>
            <p:ph type="title" hasCustomPrompt="1"/>
          </p:nvPr>
        </p:nvSpPr>
        <p:spPr>
          <a:xfrm>
            <a:off x="1455900" y="354625"/>
            <a:ext cx="3004500" cy="7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6000"/>
              <a:buNone/>
              <a:defRPr sz="4000">
                <a:solidFill>
                  <a:schemeClr val="accent5"/>
                </a:solidFill>
              </a:defRPr>
            </a:lvl1pPr>
            <a:lvl2pPr lvl="1" algn="ctr" rtl="0">
              <a:spcBef>
                <a:spcPts val="0"/>
              </a:spcBef>
              <a:spcAft>
                <a:spcPts val="0"/>
              </a:spcAft>
              <a:buClr>
                <a:schemeClr val="dk1"/>
              </a:buClr>
              <a:buSzPts val="6000"/>
              <a:buNone/>
              <a:defRPr sz="6000">
                <a:solidFill>
                  <a:schemeClr val="dk1"/>
                </a:solidFill>
              </a:defRPr>
            </a:lvl2pPr>
            <a:lvl3pPr lvl="2" algn="ctr" rtl="0">
              <a:spcBef>
                <a:spcPts val="0"/>
              </a:spcBef>
              <a:spcAft>
                <a:spcPts val="0"/>
              </a:spcAft>
              <a:buClr>
                <a:schemeClr val="dk1"/>
              </a:buClr>
              <a:buSzPts val="6000"/>
              <a:buNone/>
              <a:defRPr sz="6000">
                <a:solidFill>
                  <a:schemeClr val="dk1"/>
                </a:solidFill>
              </a:defRPr>
            </a:lvl3pPr>
            <a:lvl4pPr lvl="3" algn="ctr" rtl="0">
              <a:spcBef>
                <a:spcPts val="0"/>
              </a:spcBef>
              <a:spcAft>
                <a:spcPts val="0"/>
              </a:spcAft>
              <a:buClr>
                <a:schemeClr val="dk1"/>
              </a:buClr>
              <a:buSzPts val="6000"/>
              <a:buNone/>
              <a:defRPr sz="6000">
                <a:solidFill>
                  <a:schemeClr val="dk1"/>
                </a:solidFill>
              </a:defRPr>
            </a:lvl4pPr>
            <a:lvl5pPr lvl="4" algn="ctr" rtl="0">
              <a:spcBef>
                <a:spcPts val="0"/>
              </a:spcBef>
              <a:spcAft>
                <a:spcPts val="0"/>
              </a:spcAft>
              <a:buClr>
                <a:schemeClr val="dk1"/>
              </a:buClr>
              <a:buSzPts val="6000"/>
              <a:buNone/>
              <a:defRPr sz="6000">
                <a:solidFill>
                  <a:schemeClr val="dk1"/>
                </a:solidFill>
              </a:defRPr>
            </a:lvl5pPr>
            <a:lvl6pPr lvl="5" algn="ctr" rtl="0">
              <a:spcBef>
                <a:spcPts val="0"/>
              </a:spcBef>
              <a:spcAft>
                <a:spcPts val="0"/>
              </a:spcAft>
              <a:buClr>
                <a:schemeClr val="dk1"/>
              </a:buClr>
              <a:buSzPts val="6000"/>
              <a:buNone/>
              <a:defRPr sz="6000">
                <a:solidFill>
                  <a:schemeClr val="dk1"/>
                </a:solidFill>
              </a:defRPr>
            </a:lvl6pPr>
            <a:lvl7pPr lvl="6" algn="ctr" rtl="0">
              <a:spcBef>
                <a:spcPts val="0"/>
              </a:spcBef>
              <a:spcAft>
                <a:spcPts val="0"/>
              </a:spcAft>
              <a:buClr>
                <a:schemeClr val="dk1"/>
              </a:buClr>
              <a:buSzPts val="6000"/>
              <a:buNone/>
              <a:defRPr sz="6000">
                <a:solidFill>
                  <a:schemeClr val="dk1"/>
                </a:solidFill>
              </a:defRPr>
            </a:lvl7pPr>
            <a:lvl8pPr lvl="7" algn="ctr" rtl="0">
              <a:spcBef>
                <a:spcPts val="0"/>
              </a:spcBef>
              <a:spcAft>
                <a:spcPts val="0"/>
              </a:spcAft>
              <a:buClr>
                <a:schemeClr val="dk1"/>
              </a:buClr>
              <a:buSzPts val="6000"/>
              <a:buNone/>
              <a:defRPr sz="6000">
                <a:solidFill>
                  <a:schemeClr val="dk1"/>
                </a:solidFill>
              </a:defRPr>
            </a:lvl8pPr>
            <a:lvl9pPr lvl="8" algn="ctr" rtl="0">
              <a:spcBef>
                <a:spcPts val="0"/>
              </a:spcBef>
              <a:spcAft>
                <a:spcPts val="0"/>
              </a:spcAft>
              <a:buClr>
                <a:schemeClr val="dk1"/>
              </a:buClr>
              <a:buSzPts val="6000"/>
              <a:buNone/>
              <a:defRPr sz="6000">
                <a:solidFill>
                  <a:schemeClr val="dk1"/>
                </a:solidFill>
              </a:defRPr>
            </a:lvl9pPr>
          </a:lstStyle>
          <a:p>
            <a:r>
              <a:t>xx%</a:t>
            </a:r>
          </a:p>
        </p:txBody>
      </p:sp>
      <p:sp>
        <p:nvSpPr>
          <p:cNvPr id="611" name="Google Shape;611;p22"/>
          <p:cNvSpPr txBox="1">
            <a:spLocks noGrp="1"/>
          </p:cNvSpPr>
          <p:nvPr>
            <p:ph type="subTitle" idx="1"/>
          </p:nvPr>
        </p:nvSpPr>
        <p:spPr>
          <a:xfrm>
            <a:off x="1455925" y="1074435"/>
            <a:ext cx="3004500" cy="61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None/>
              <a:defRPr sz="17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12" name="Google Shape;612;p22"/>
          <p:cNvSpPr txBox="1">
            <a:spLocks noGrp="1"/>
          </p:cNvSpPr>
          <p:nvPr>
            <p:ph type="title" idx="2" hasCustomPrompt="1"/>
          </p:nvPr>
        </p:nvSpPr>
        <p:spPr>
          <a:xfrm>
            <a:off x="1455900" y="1791117"/>
            <a:ext cx="3004500" cy="7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6000"/>
              <a:buNone/>
              <a:defRPr sz="4000">
                <a:solidFill>
                  <a:schemeClr val="accent5"/>
                </a:solidFill>
              </a:defRPr>
            </a:lvl1pPr>
            <a:lvl2pPr lvl="1" algn="ctr" rtl="0">
              <a:spcBef>
                <a:spcPts val="0"/>
              </a:spcBef>
              <a:spcAft>
                <a:spcPts val="0"/>
              </a:spcAft>
              <a:buClr>
                <a:schemeClr val="dk1"/>
              </a:buClr>
              <a:buSzPts val="6000"/>
              <a:buNone/>
              <a:defRPr sz="6000">
                <a:solidFill>
                  <a:schemeClr val="dk1"/>
                </a:solidFill>
              </a:defRPr>
            </a:lvl2pPr>
            <a:lvl3pPr lvl="2" algn="ctr" rtl="0">
              <a:spcBef>
                <a:spcPts val="0"/>
              </a:spcBef>
              <a:spcAft>
                <a:spcPts val="0"/>
              </a:spcAft>
              <a:buClr>
                <a:schemeClr val="dk1"/>
              </a:buClr>
              <a:buSzPts val="6000"/>
              <a:buNone/>
              <a:defRPr sz="6000">
                <a:solidFill>
                  <a:schemeClr val="dk1"/>
                </a:solidFill>
              </a:defRPr>
            </a:lvl3pPr>
            <a:lvl4pPr lvl="3" algn="ctr" rtl="0">
              <a:spcBef>
                <a:spcPts val="0"/>
              </a:spcBef>
              <a:spcAft>
                <a:spcPts val="0"/>
              </a:spcAft>
              <a:buClr>
                <a:schemeClr val="dk1"/>
              </a:buClr>
              <a:buSzPts val="6000"/>
              <a:buNone/>
              <a:defRPr sz="6000">
                <a:solidFill>
                  <a:schemeClr val="dk1"/>
                </a:solidFill>
              </a:defRPr>
            </a:lvl4pPr>
            <a:lvl5pPr lvl="4" algn="ctr" rtl="0">
              <a:spcBef>
                <a:spcPts val="0"/>
              </a:spcBef>
              <a:spcAft>
                <a:spcPts val="0"/>
              </a:spcAft>
              <a:buClr>
                <a:schemeClr val="dk1"/>
              </a:buClr>
              <a:buSzPts val="6000"/>
              <a:buNone/>
              <a:defRPr sz="6000">
                <a:solidFill>
                  <a:schemeClr val="dk1"/>
                </a:solidFill>
              </a:defRPr>
            </a:lvl5pPr>
            <a:lvl6pPr lvl="5" algn="ctr" rtl="0">
              <a:spcBef>
                <a:spcPts val="0"/>
              </a:spcBef>
              <a:spcAft>
                <a:spcPts val="0"/>
              </a:spcAft>
              <a:buClr>
                <a:schemeClr val="dk1"/>
              </a:buClr>
              <a:buSzPts val="6000"/>
              <a:buNone/>
              <a:defRPr sz="6000">
                <a:solidFill>
                  <a:schemeClr val="dk1"/>
                </a:solidFill>
              </a:defRPr>
            </a:lvl6pPr>
            <a:lvl7pPr lvl="6" algn="ctr" rtl="0">
              <a:spcBef>
                <a:spcPts val="0"/>
              </a:spcBef>
              <a:spcAft>
                <a:spcPts val="0"/>
              </a:spcAft>
              <a:buClr>
                <a:schemeClr val="dk1"/>
              </a:buClr>
              <a:buSzPts val="6000"/>
              <a:buNone/>
              <a:defRPr sz="6000">
                <a:solidFill>
                  <a:schemeClr val="dk1"/>
                </a:solidFill>
              </a:defRPr>
            </a:lvl7pPr>
            <a:lvl8pPr lvl="7" algn="ctr" rtl="0">
              <a:spcBef>
                <a:spcPts val="0"/>
              </a:spcBef>
              <a:spcAft>
                <a:spcPts val="0"/>
              </a:spcAft>
              <a:buClr>
                <a:schemeClr val="dk1"/>
              </a:buClr>
              <a:buSzPts val="6000"/>
              <a:buNone/>
              <a:defRPr sz="6000">
                <a:solidFill>
                  <a:schemeClr val="dk1"/>
                </a:solidFill>
              </a:defRPr>
            </a:lvl8pPr>
            <a:lvl9pPr lvl="8" algn="ctr" rtl="0">
              <a:spcBef>
                <a:spcPts val="0"/>
              </a:spcBef>
              <a:spcAft>
                <a:spcPts val="0"/>
              </a:spcAft>
              <a:buClr>
                <a:schemeClr val="dk1"/>
              </a:buClr>
              <a:buSzPts val="6000"/>
              <a:buNone/>
              <a:defRPr sz="6000">
                <a:solidFill>
                  <a:schemeClr val="dk1"/>
                </a:solidFill>
              </a:defRPr>
            </a:lvl9pPr>
          </a:lstStyle>
          <a:p>
            <a:r>
              <a:t>xx%</a:t>
            </a:r>
          </a:p>
        </p:txBody>
      </p:sp>
      <p:sp>
        <p:nvSpPr>
          <p:cNvPr id="613" name="Google Shape;613;p22"/>
          <p:cNvSpPr txBox="1">
            <a:spLocks noGrp="1"/>
          </p:cNvSpPr>
          <p:nvPr>
            <p:ph type="subTitle" idx="3"/>
          </p:nvPr>
        </p:nvSpPr>
        <p:spPr>
          <a:xfrm>
            <a:off x="1455925" y="2507317"/>
            <a:ext cx="3004500" cy="61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None/>
              <a:defRPr sz="17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14" name="Google Shape;614;p22"/>
          <p:cNvSpPr txBox="1">
            <a:spLocks noGrp="1"/>
          </p:cNvSpPr>
          <p:nvPr>
            <p:ph type="title" idx="4" hasCustomPrompt="1"/>
          </p:nvPr>
        </p:nvSpPr>
        <p:spPr>
          <a:xfrm>
            <a:off x="1455900" y="3254849"/>
            <a:ext cx="3004500" cy="7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6000"/>
              <a:buNone/>
              <a:defRPr sz="4000">
                <a:solidFill>
                  <a:schemeClr val="accent5"/>
                </a:solidFill>
              </a:defRPr>
            </a:lvl1pPr>
            <a:lvl2pPr lvl="1" algn="ctr" rtl="0">
              <a:spcBef>
                <a:spcPts val="0"/>
              </a:spcBef>
              <a:spcAft>
                <a:spcPts val="0"/>
              </a:spcAft>
              <a:buClr>
                <a:schemeClr val="dk1"/>
              </a:buClr>
              <a:buSzPts val="6000"/>
              <a:buNone/>
              <a:defRPr sz="6000">
                <a:solidFill>
                  <a:schemeClr val="dk1"/>
                </a:solidFill>
              </a:defRPr>
            </a:lvl2pPr>
            <a:lvl3pPr lvl="2" algn="ctr" rtl="0">
              <a:spcBef>
                <a:spcPts val="0"/>
              </a:spcBef>
              <a:spcAft>
                <a:spcPts val="0"/>
              </a:spcAft>
              <a:buClr>
                <a:schemeClr val="dk1"/>
              </a:buClr>
              <a:buSzPts val="6000"/>
              <a:buNone/>
              <a:defRPr sz="6000">
                <a:solidFill>
                  <a:schemeClr val="dk1"/>
                </a:solidFill>
              </a:defRPr>
            </a:lvl3pPr>
            <a:lvl4pPr lvl="3" algn="ctr" rtl="0">
              <a:spcBef>
                <a:spcPts val="0"/>
              </a:spcBef>
              <a:spcAft>
                <a:spcPts val="0"/>
              </a:spcAft>
              <a:buClr>
                <a:schemeClr val="dk1"/>
              </a:buClr>
              <a:buSzPts val="6000"/>
              <a:buNone/>
              <a:defRPr sz="6000">
                <a:solidFill>
                  <a:schemeClr val="dk1"/>
                </a:solidFill>
              </a:defRPr>
            </a:lvl4pPr>
            <a:lvl5pPr lvl="4" algn="ctr" rtl="0">
              <a:spcBef>
                <a:spcPts val="0"/>
              </a:spcBef>
              <a:spcAft>
                <a:spcPts val="0"/>
              </a:spcAft>
              <a:buClr>
                <a:schemeClr val="dk1"/>
              </a:buClr>
              <a:buSzPts val="6000"/>
              <a:buNone/>
              <a:defRPr sz="6000">
                <a:solidFill>
                  <a:schemeClr val="dk1"/>
                </a:solidFill>
              </a:defRPr>
            </a:lvl5pPr>
            <a:lvl6pPr lvl="5" algn="ctr" rtl="0">
              <a:spcBef>
                <a:spcPts val="0"/>
              </a:spcBef>
              <a:spcAft>
                <a:spcPts val="0"/>
              </a:spcAft>
              <a:buClr>
                <a:schemeClr val="dk1"/>
              </a:buClr>
              <a:buSzPts val="6000"/>
              <a:buNone/>
              <a:defRPr sz="6000">
                <a:solidFill>
                  <a:schemeClr val="dk1"/>
                </a:solidFill>
              </a:defRPr>
            </a:lvl6pPr>
            <a:lvl7pPr lvl="6" algn="ctr" rtl="0">
              <a:spcBef>
                <a:spcPts val="0"/>
              </a:spcBef>
              <a:spcAft>
                <a:spcPts val="0"/>
              </a:spcAft>
              <a:buClr>
                <a:schemeClr val="dk1"/>
              </a:buClr>
              <a:buSzPts val="6000"/>
              <a:buNone/>
              <a:defRPr sz="6000">
                <a:solidFill>
                  <a:schemeClr val="dk1"/>
                </a:solidFill>
              </a:defRPr>
            </a:lvl7pPr>
            <a:lvl8pPr lvl="7" algn="ctr" rtl="0">
              <a:spcBef>
                <a:spcPts val="0"/>
              </a:spcBef>
              <a:spcAft>
                <a:spcPts val="0"/>
              </a:spcAft>
              <a:buClr>
                <a:schemeClr val="dk1"/>
              </a:buClr>
              <a:buSzPts val="6000"/>
              <a:buNone/>
              <a:defRPr sz="6000">
                <a:solidFill>
                  <a:schemeClr val="dk1"/>
                </a:solidFill>
              </a:defRPr>
            </a:lvl8pPr>
            <a:lvl9pPr lvl="8" algn="ctr" rtl="0">
              <a:spcBef>
                <a:spcPts val="0"/>
              </a:spcBef>
              <a:spcAft>
                <a:spcPts val="0"/>
              </a:spcAft>
              <a:buClr>
                <a:schemeClr val="dk1"/>
              </a:buClr>
              <a:buSzPts val="6000"/>
              <a:buNone/>
              <a:defRPr sz="6000">
                <a:solidFill>
                  <a:schemeClr val="dk1"/>
                </a:solidFill>
              </a:defRPr>
            </a:lvl9pPr>
          </a:lstStyle>
          <a:p>
            <a:r>
              <a:t>xx%</a:t>
            </a:r>
          </a:p>
        </p:txBody>
      </p:sp>
      <p:sp>
        <p:nvSpPr>
          <p:cNvPr id="615" name="Google Shape;615;p22"/>
          <p:cNvSpPr txBox="1">
            <a:spLocks noGrp="1"/>
          </p:cNvSpPr>
          <p:nvPr>
            <p:ph type="subTitle" idx="5"/>
          </p:nvPr>
        </p:nvSpPr>
        <p:spPr>
          <a:xfrm>
            <a:off x="1455925" y="3979544"/>
            <a:ext cx="3004500" cy="61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None/>
              <a:defRPr sz="17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36" name="Google Shape;636;p22"/>
          <p:cNvSpPr/>
          <p:nvPr/>
        </p:nvSpPr>
        <p:spPr>
          <a:xfrm>
            <a:off x="8064003" y="-1"/>
            <a:ext cx="1079993" cy="1526359"/>
          </a:xfrm>
          <a:custGeom>
            <a:avLst/>
            <a:gdLst/>
            <a:ahLst/>
            <a:cxnLst/>
            <a:rect l="l" t="t" r="r" b="b"/>
            <a:pathLst>
              <a:path w="21349" h="29228" extrusionOk="0">
                <a:moveTo>
                  <a:pt x="1" y="0"/>
                </a:moveTo>
                <a:lnTo>
                  <a:pt x="1" y="6172"/>
                </a:lnTo>
                <a:cubicBezTo>
                  <a:pt x="1" y="6552"/>
                  <a:pt x="380" y="6741"/>
                  <a:pt x="686" y="6741"/>
                </a:cubicBezTo>
                <a:lnTo>
                  <a:pt x="8493" y="6741"/>
                </a:lnTo>
                <a:lnTo>
                  <a:pt x="8493" y="16766"/>
                </a:lnTo>
                <a:cubicBezTo>
                  <a:pt x="8493" y="17131"/>
                  <a:pt x="8872" y="17335"/>
                  <a:pt x="9179" y="17335"/>
                </a:cubicBezTo>
                <a:lnTo>
                  <a:pt x="15045" y="17335"/>
                </a:lnTo>
                <a:lnTo>
                  <a:pt x="15045" y="28658"/>
                </a:lnTo>
                <a:cubicBezTo>
                  <a:pt x="15045" y="29023"/>
                  <a:pt x="15439" y="29227"/>
                  <a:pt x="15730" y="29227"/>
                </a:cubicBezTo>
                <a:lnTo>
                  <a:pt x="21348" y="29227"/>
                </a:lnTo>
                <a:lnTo>
                  <a:pt x="213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2"/>
          <p:cNvSpPr/>
          <p:nvPr/>
        </p:nvSpPr>
        <p:spPr>
          <a:xfrm>
            <a:off x="462126" y="4300268"/>
            <a:ext cx="515749" cy="537219"/>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Numbers and text 1">
  <p:cSld name="CUSTOM_21">
    <p:spTree>
      <p:nvGrpSpPr>
        <p:cNvPr id="1" name="Shape 639"/>
        <p:cNvGrpSpPr/>
        <p:nvPr/>
      </p:nvGrpSpPr>
      <p:grpSpPr>
        <a:xfrm>
          <a:off x="0" y="0"/>
          <a:ext cx="0" cy="0"/>
          <a:chOff x="0" y="0"/>
          <a:chExt cx="0" cy="0"/>
        </a:xfrm>
      </p:grpSpPr>
      <p:sp>
        <p:nvSpPr>
          <p:cNvPr id="640" name="Google Shape;640;p23"/>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dk1"/>
              </a:buClr>
              <a:buSzPts val="3000"/>
              <a:buNone/>
              <a:defRPr>
                <a:solidFill>
                  <a:schemeClr val="dk1"/>
                </a:solidFill>
              </a:defRPr>
            </a:lvl1pPr>
            <a:lvl2pPr lvl="1">
              <a:spcBef>
                <a:spcPts val="0"/>
              </a:spcBef>
              <a:spcAft>
                <a:spcPts val="0"/>
              </a:spcAft>
              <a:buClr>
                <a:schemeClr val="dk1"/>
              </a:buClr>
              <a:buSzPts val="3500"/>
              <a:buNone/>
              <a:defRPr>
                <a:solidFill>
                  <a:schemeClr val="dk1"/>
                </a:solidFill>
                <a:latin typeface="Titillium Web"/>
                <a:ea typeface="Titillium Web"/>
                <a:cs typeface="Titillium Web"/>
                <a:sym typeface="Titillium Web"/>
              </a:defRPr>
            </a:lvl2pPr>
            <a:lvl3pPr lvl="2">
              <a:spcBef>
                <a:spcPts val="0"/>
              </a:spcBef>
              <a:spcAft>
                <a:spcPts val="0"/>
              </a:spcAft>
              <a:buClr>
                <a:schemeClr val="dk1"/>
              </a:buClr>
              <a:buSzPts val="3500"/>
              <a:buNone/>
              <a:defRPr>
                <a:solidFill>
                  <a:schemeClr val="dk1"/>
                </a:solidFill>
                <a:latin typeface="Titillium Web"/>
                <a:ea typeface="Titillium Web"/>
                <a:cs typeface="Titillium Web"/>
                <a:sym typeface="Titillium Web"/>
              </a:defRPr>
            </a:lvl3pPr>
            <a:lvl4pPr lvl="3">
              <a:spcBef>
                <a:spcPts val="0"/>
              </a:spcBef>
              <a:spcAft>
                <a:spcPts val="0"/>
              </a:spcAft>
              <a:buClr>
                <a:schemeClr val="dk1"/>
              </a:buClr>
              <a:buSzPts val="3500"/>
              <a:buNone/>
              <a:defRPr>
                <a:solidFill>
                  <a:schemeClr val="dk1"/>
                </a:solidFill>
                <a:latin typeface="Titillium Web"/>
                <a:ea typeface="Titillium Web"/>
                <a:cs typeface="Titillium Web"/>
                <a:sym typeface="Titillium Web"/>
              </a:defRPr>
            </a:lvl4pPr>
            <a:lvl5pPr lvl="4">
              <a:spcBef>
                <a:spcPts val="0"/>
              </a:spcBef>
              <a:spcAft>
                <a:spcPts val="0"/>
              </a:spcAft>
              <a:buClr>
                <a:schemeClr val="dk1"/>
              </a:buClr>
              <a:buSzPts val="3500"/>
              <a:buNone/>
              <a:defRPr>
                <a:solidFill>
                  <a:schemeClr val="dk1"/>
                </a:solidFill>
                <a:latin typeface="Titillium Web"/>
                <a:ea typeface="Titillium Web"/>
                <a:cs typeface="Titillium Web"/>
                <a:sym typeface="Titillium Web"/>
              </a:defRPr>
            </a:lvl5pPr>
            <a:lvl6pPr lvl="5">
              <a:spcBef>
                <a:spcPts val="0"/>
              </a:spcBef>
              <a:spcAft>
                <a:spcPts val="0"/>
              </a:spcAft>
              <a:buClr>
                <a:schemeClr val="dk1"/>
              </a:buClr>
              <a:buSzPts val="3500"/>
              <a:buNone/>
              <a:defRPr>
                <a:solidFill>
                  <a:schemeClr val="dk1"/>
                </a:solidFill>
                <a:latin typeface="Titillium Web"/>
                <a:ea typeface="Titillium Web"/>
                <a:cs typeface="Titillium Web"/>
                <a:sym typeface="Titillium Web"/>
              </a:defRPr>
            </a:lvl6pPr>
            <a:lvl7pPr lvl="6">
              <a:spcBef>
                <a:spcPts val="0"/>
              </a:spcBef>
              <a:spcAft>
                <a:spcPts val="0"/>
              </a:spcAft>
              <a:buClr>
                <a:schemeClr val="dk1"/>
              </a:buClr>
              <a:buSzPts val="3500"/>
              <a:buNone/>
              <a:defRPr>
                <a:solidFill>
                  <a:schemeClr val="dk1"/>
                </a:solidFill>
                <a:latin typeface="Titillium Web"/>
                <a:ea typeface="Titillium Web"/>
                <a:cs typeface="Titillium Web"/>
                <a:sym typeface="Titillium Web"/>
              </a:defRPr>
            </a:lvl7pPr>
            <a:lvl8pPr lvl="7">
              <a:spcBef>
                <a:spcPts val="0"/>
              </a:spcBef>
              <a:spcAft>
                <a:spcPts val="0"/>
              </a:spcAft>
              <a:buClr>
                <a:schemeClr val="dk1"/>
              </a:buClr>
              <a:buSzPts val="3500"/>
              <a:buNone/>
              <a:defRPr>
                <a:solidFill>
                  <a:schemeClr val="dk1"/>
                </a:solidFill>
                <a:latin typeface="Titillium Web"/>
                <a:ea typeface="Titillium Web"/>
                <a:cs typeface="Titillium Web"/>
                <a:sym typeface="Titillium Web"/>
              </a:defRPr>
            </a:lvl8pPr>
            <a:lvl9pPr lvl="8">
              <a:spcBef>
                <a:spcPts val="0"/>
              </a:spcBef>
              <a:spcAft>
                <a:spcPts val="0"/>
              </a:spcAft>
              <a:buClr>
                <a:schemeClr val="dk1"/>
              </a:buClr>
              <a:buSzPts val="3500"/>
              <a:buNone/>
              <a:defRPr>
                <a:solidFill>
                  <a:schemeClr val="dk1"/>
                </a:solidFill>
                <a:latin typeface="Titillium Web"/>
                <a:ea typeface="Titillium Web"/>
                <a:cs typeface="Titillium Web"/>
                <a:sym typeface="Titillium Web"/>
              </a:defRPr>
            </a:lvl9pPr>
          </a:lstStyle>
          <a:p>
            <a:endParaRPr/>
          </a:p>
        </p:txBody>
      </p:sp>
      <p:sp>
        <p:nvSpPr>
          <p:cNvPr id="641" name="Google Shape;641;p23"/>
          <p:cNvSpPr txBox="1">
            <a:spLocks noGrp="1"/>
          </p:cNvSpPr>
          <p:nvPr>
            <p:ph type="title" idx="2"/>
          </p:nvPr>
        </p:nvSpPr>
        <p:spPr>
          <a:xfrm>
            <a:off x="3444575" y="3401817"/>
            <a:ext cx="1589100" cy="3393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600"/>
              <a:buNone/>
              <a:defRPr sz="2000">
                <a:solidFill>
                  <a:srgbClr val="D77848"/>
                </a:solidFill>
              </a:defRPr>
            </a:lvl1pPr>
            <a:lvl2pPr lvl="1" algn="ctr" rtl="0">
              <a:spcBef>
                <a:spcPts val="0"/>
              </a:spcBef>
              <a:spcAft>
                <a:spcPts val="0"/>
              </a:spcAft>
              <a:buClr>
                <a:schemeClr val="dk1"/>
              </a:buClr>
              <a:buSzPts val="1600"/>
              <a:buNone/>
              <a:defRPr sz="1600">
                <a:solidFill>
                  <a:schemeClr val="dk1"/>
                </a:solidFill>
              </a:defRPr>
            </a:lvl2pPr>
            <a:lvl3pPr lvl="2" algn="ctr" rtl="0">
              <a:spcBef>
                <a:spcPts val="0"/>
              </a:spcBef>
              <a:spcAft>
                <a:spcPts val="0"/>
              </a:spcAft>
              <a:buClr>
                <a:schemeClr val="dk1"/>
              </a:buClr>
              <a:buSzPts val="1600"/>
              <a:buNone/>
              <a:defRPr sz="1600">
                <a:solidFill>
                  <a:schemeClr val="dk1"/>
                </a:solidFill>
              </a:defRPr>
            </a:lvl3pPr>
            <a:lvl4pPr lvl="3" algn="ctr" rtl="0">
              <a:spcBef>
                <a:spcPts val="0"/>
              </a:spcBef>
              <a:spcAft>
                <a:spcPts val="0"/>
              </a:spcAft>
              <a:buClr>
                <a:schemeClr val="dk1"/>
              </a:buClr>
              <a:buSzPts val="1600"/>
              <a:buNone/>
              <a:defRPr sz="1600">
                <a:solidFill>
                  <a:schemeClr val="dk1"/>
                </a:solidFill>
              </a:defRPr>
            </a:lvl4pPr>
            <a:lvl5pPr lvl="4" algn="ctr" rtl="0">
              <a:spcBef>
                <a:spcPts val="0"/>
              </a:spcBef>
              <a:spcAft>
                <a:spcPts val="0"/>
              </a:spcAft>
              <a:buClr>
                <a:schemeClr val="dk1"/>
              </a:buClr>
              <a:buSzPts val="1600"/>
              <a:buNone/>
              <a:defRPr sz="1600">
                <a:solidFill>
                  <a:schemeClr val="dk1"/>
                </a:solidFill>
              </a:defRPr>
            </a:lvl5pPr>
            <a:lvl6pPr lvl="5" algn="ctr" rtl="0">
              <a:spcBef>
                <a:spcPts val="0"/>
              </a:spcBef>
              <a:spcAft>
                <a:spcPts val="0"/>
              </a:spcAft>
              <a:buClr>
                <a:schemeClr val="dk1"/>
              </a:buClr>
              <a:buSzPts val="1600"/>
              <a:buNone/>
              <a:defRPr sz="1600">
                <a:solidFill>
                  <a:schemeClr val="dk1"/>
                </a:solidFill>
              </a:defRPr>
            </a:lvl6pPr>
            <a:lvl7pPr lvl="6" algn="ctr" rtl="0">
              <a:spcBef>
                <a:spcPts val="0"/>
              </a:spcBef>
              <a:spcAft>
                <a:spcPts val="0"/>
              </a:spcAft>
              <a:buClr>
                <a:schemeClr val="dk1"/>
              </a:buClr>
              <a:buSzPts val="1600"/>
              <a:buNone/>
              <a:defRPr sz="1600">
                <a:solidFill>
                  <a:schemeClr val="dk1"/>
                </a:solidFill>
              </a:defRPr>
            </a:lvl7pPr>
            <a:lvl8pPr lvl="7" algn="ctr" rtl="0">
              <a:spcBef>
                <a:spcPts val="0"/>
              </a:spcBef>
              <a:spcAft>
                <a:spcPts val="0"/>
              </a:spcAft>
              <a:buClr>
                <a:schemeClr val="dk1"/>
              </a:buClr>
              <a:buSzPts val="1600"/>
              <a:buNone/>
              <a:defRPr sz="1600">
                <a:solidFill>
                  <a:schemeClr val="dk1"/>
                </a:solidFill>
              </a:defRPr>
            </a:lvl8pPr>
            <a:lvl9pPr lvl="8" algn="ctr" rtl="0">
              <a:spcBef>
                <a:spcPts val="0"/>
              </a:spcBef>
              <a:spcAft>
                <a:spcPts val="0"/>
              </a:spcAft>
              <a:buClr>
                <a:schemeClr val="dk1"/>
              </a:buClr>
              <a:buSzPts val="1600"/>
              <a:buNone/>
              <a:defRPr sz="1600">
                <a:solidFill>
                  <a:schemeClr val="dk1"/>
                </a:solidFill>
              </a:defRPr>
            </a:lvl9pPr>
          </a:lstStyle>
          <a:p>
            <a:endParaRPr/>
          </a:p>
        </p:txBody>
      </p:sp>
      <p:sp>
        <p:nvSpPr>
          <p:cNvPr id="642" name="Google Shape;642;p23"/>
          <p:cNvSpPr txBox="1">
            <a:spLocks noGrp="1"/>
          </p:cNvSpPr>
          <p:nvPr>
            <p:ph type="subTitle" idx="1"/>
          </p:nvPr>
        </p:nvSpPr>
        <p:spPr>
          <a:xfrm>
            <a:off x="3444575" y="3825973"/>
            <a:ext cx="1589100" cy="451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sp>
        <p:nvSpPr>
          <p:cNvPr id="643" name="Google Shape;643;p23"/>
          <p:cNvSpPr txBox="1">
            <a:spLocks noGrp="1"/>
          </p:cNvSpPr>
          <p:nvPr>
            <p:ph type="title" idx="3" hasCustomPrompt="1"/>
          </p:nvPr>
        </p:nvSpPr>
        <p:spPr>
          <a:xfrm>
            <a:off x="3444575" y="2814950"/>
            <a:ext cx="1589100" cy="6225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3000"/>
              <a:buNone/>
              <a:defRPr>
                <a:solidFill>
                  <a:schemeClr val="dk1"/>
                </a:solidFill>
              </a:defRPr>
            </a:lvl1pPr>
            <a:lvl2pPr lvl="1" rtl="0">
              <a:spcBef>
                <a:spcPts val="0"/>
              </a:spcBef>
              <a:spcAft>
                <a:spcPts val="0"/>
              </a:spcAft>
              <a:buClr>
                <a:schemeClr val="dk1"/>
              </a:buClr>
              <a:buSzPts val="3000"/>
              <a:buNone/>
              <a:defRPr sz="3000">
                <a:solidFill>
                  <a:schemeClr val="dk1"/>
                </a:solidFill>
              </a:defRPr>
            </a:lvl2pPr>
            <a:lvl3pPr lvl="2" rtl="0">
              <a:spcBef>
                <a:spcPts val="0"/>
              </a:spcBef>
              <a:spcAft>
                <a:spcPts val="0"/>
              </a:spcAft>
              <a:buClr>
                <a:schemeClr val="dk1"/>
              </a:buClr>
              <a:buSzPts val="3000"/>
              <a:buNone/>
              <a:defRPr sz="3000">
                <a:solidFill>
                  <a:schemeClr val="dk1"/>
                </a:solidFill>
              </a:defRPr>
            </a:lvl3pPr>
            <a:lvl4pPr lvl="3" rtl="0">
              <a:spcBef>
                <a:spcPts val="0"/>
              </a:spcBef>
              <a:spcAft>
                <a:spcPts val="0"/>
              </a:spcAft>
              <a:buClr>
                <a:schemeClr val="dk1"/>
              </a:buClr>
              <a:buSzPts val="3000"/>
              <a:buNone/>
              <a:defRPr sz="3000">
                <a:solidFill>
                  <a:schemeClr val="dk1"/>
                </a:solidFill>
              </a:defRPr>
            </a:lvl4pPr>
            <a:lvl5pPr lvl="4" rtl="0">
              <a:spcBef>
                <a:spcPts val="0"/>
              </a:spcBef>
              <a:spcAft>
                <a:spcPts val="0"/>
              </a:spcAft>
              <a:buClr>
                <a:schemeClr val="dk1"/>
              </a:buClr>
              <a:buSzPts val="3000"/>
              <a:buNone/>
              <a:defRPr sz="3000">
                <a:solidFill>
                  <a:schemeClr val="dk1"/>
                </a:solidFill>
              </a:defRPr>
            </a:lvl5pPr>
            <a:lvl6pPr lvl="5" rtl="0">
              <a:spcBef>
                <a:spcPts val="0"/>
              </a:spcBef>
              <a:spcAft>
                <a:spcPts val="0"/>
              </a:spcAft>
              <a:buClr>
                <a:schemeClr val="dk1"/>
              </a:buClr>
              <a:buSzPts val="3000"/>
              <a:buNone/>
              <a:defRPr sz="3000">
                <a:solidFill>
                  <a:schemeClr val="dk1"/>
                </a:solidFill>
              </a:defRPr>
            </a:lvl6pPr>
            <a:lvl7pPr lvl="6" rtl="0">
              <a:spcBef>
                <a:spcPts val="0"/>
              </a:spcBef>
              <a:spcAft>
                <a:spcPts val="0"/>
              </a:spcAft>
              <a:buClr>
                <a:schemeClr val="dk1"/>
              </a:buClr>
              <a:buSzPts val="3000"/>
              <a:buNone/>
              <a:defRPr sz="3000">
                <a:solidFill>
                  <a:schemeClr val="dk1"/>
                </a:solidFill>
              </a:defRPr>
            </a:lvl7pPr>
            <a:lvl8pPr lvl="7" rtl="0">
              <a:spcBef>
                <a:spcPts val="0"/>
              </a:spcBef>
              <a:spcAft>
                <a:spcPts val="0"/>
              </a:spcAft>
              <a:buClr>
                <a:schemeClr val="dk1"/>
              </a:buClr>
              <a:buSzPts val="3000"/>
              <a:buNone/>
              <a:defRPr sz="3000">
                <a:solidFill>
                  <a:schemeClr val="dk1"/>
                </a:solidFill>
              </a:defRPr>
            </a:lvl8pPr>
            <a:lvl9pPr lvl="8" rtl="0">
              <a:spcBef>
                <a:spcPts val="0"/>
              </a:spcBef>
              <a:spcAft>
                <a:spcPts val="0"/>
              </a:spcAft>
              <a:buClr>
                <a:schemeClr val="dk1"/>
              </a:buClr>
              <a:buSzPts val="3000"/>
              <a:buNone/>
              <a:defRPr sz="3000">
                <a:solidFill>
                  <a:schemeClr val="dk1"/>
                </a:solidFill>
              </a:defRPr>
            </a:lvl9pPr>
          </a:lstStyle>
          <a:p>
            <a:r>
              <a:t>xx%</a:t>
            </a:r>
          </a:p>
        </p:txBody>
      </p:sp>
      <p:sp>
        <p:nvSpPr>
          <p:cNvPr id="644" name="Google Shape;644;p23"/>
          <p:cNvSpPr txBox="1">
            <a:spLocks noGrp="1"/>
          </p:cNvSpPr>
          <p:nvPr>
            <p:ph type="title" idx="4"/>
          </p:nvPr>
        </p:nvSpPr>
        <p:spPr>
          <a:xfrm>
            <a:off x="5064223" y="3401817"/>
            <a:ext cx="1589100" cy="3393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600"/>
              <a:buNone/>
              <a:defRPr sz="2000">
                <a:solidFill>
                  <a:srgbClr val="D77848"/>
                </a:solidFill>
              </a:defRPr>
            </a:lvl1pPr>
            <a:lvl2pPr lvl="1" algn="ctr" rtl="0">
              <a:spcBef>
                <a:spcPts val="0"/>
              </a:spcBef>
              <a:spcAft>
                <a:spcPts val="0"/>
              </a:spcAft>
              <a:buClr>
                <a:schemeClr val="dk1"/>
              </a:buClr>
              <a:buSzPts val="1600"/>
              <a:buNone/>
              <a:defRPr sz="1600">
                <a:solidFill>
                  <a:schemeClr val="dk1"/>
                </a:solidFill>
              </a:defRPr>
            </a:lvl2pPr>
            <a:lvl3pPr lvl="2" algn="ctr" rtl="0">
              <a:spcBef>
                <a:spcPts val="0"/>
              </a:spcBef>
              <a:spcAft>
                <a:spcPts val="0"/>
              </a:spcAft>
              <a:buClr>
                <a:schemeClr val="dk1"/>
              </a:buClr>
              <a:buSzPts val="1600"/>
              <a:buNone/>
              <a:defRPr sz="1600">
                <a:solidFill>
                  <a:schemeClr val="dk1"/>
                </a:solidFill>
              </a:defRPr>
            </a:lvl3pPr>
            <a:lvl4pPr lvl="3" algn="ctr" rtl="0">
              <a:spcBef>
                <a:spcPts val="0"/>
              </a:spcBef>
              <a:spcAft>
                <a:spcPts val="0"/>
              </a:spcAft>
              <a:buClr>
                <a:schemeClr val="dk1"/>
              </a:buClr>
              <a:buSzPts val="1600"/>
              <a:buNone/>
              <a:defRPr sz="1600">
                <a:solidFill>
                  <a:schemeClr val="dk1"/>
                </a:solidFill>
              </a:defRPr>
            </a:lvl4pPr>
            <a:lvl5pPr lvl="4" algn="ctr" rtl="0">
              <a:spcBef>
                <a:spcPts val="0"/>
              </a:spcBef>
              <a:spcAft>
                <a:spcPts val="0"/>
              </a:spcAft>
              <a:buClr>
                <a:schemeClr val="dk1"/>
              </a:buClr>
              <a:buSzPts val="1600"/>
              <a:buNone/>
              <a:defRPr sz="1600">
                <a:solidFill>
                  <a:schemeClr val="dk1"/>
                </a:solidFill>
              </a:defRPr>
            </a:lvl5pPr>
            <a:lvl6pPr lvl="5" algn="ctr" rtl="0">
              <a:spcBef>
                <a:spcPts val="0"/>
              </a:spcBef>
              <a:spcAft>
                <a:spcPts val="0"/>
              </a:spcAft>
              <a:buClr>
                <a:schemeClr val="dk1"/>
              </a:buClr>
              <a:buSzPts val="1600"/>
              <a:buNone/>
              <a:defRPr sz="1600">
                <a:solidFill>
                  <a:schemeClr val="dk1"/>
                </a:solidFill>
              </a:defRPr>
            </a:lvl6pPr>
            <a:lvl7pPr lvl="6" algn="ctr" rtl="0">
              <a:spcBef>
                <a:spcPts val="0"/>
              </a:spcBef>
              <a:spcAft>
                <a:spcPts val="0"/>
              </a:spcAft>
              <a:buClr>
                <a:schemeClr val="dk1"/>
              </a:buClr>
              <a:buSzPts val="1600"/>
              <a:buNone/>
              <a:defRPr sz="1600">
                <a:solidFill>
                  <a:schemeClr val="dk1"/>
                </a:solidFill>
              </a:defRPr>
            </a:lvl7pPr>
            <a:lvl8pPr lvl="7" algn="ctr" rtl="0">
              <a:spcBef>
                <a:spcPts val="0"/>
              </a:spcBef>
              <a:spcAft>
                <a:spcPts val="0"/>
              </a:spcAft>
              <a:buClr>
                <a:schemeClr val="dk1"/>
              </a:buClr>
              <a:buSzPts val="1600"/>
              <a:buNone/>
              <a:defRPr sz="1600">
                <a:solidFill>
                  <a:schemeClr val="dk1"/>
                </a:solidFill>
              </a:defRPr>
            </a:lvl8pPr>
            <a:lvl9pPr lvl="8" algn="ctr" rtl="0">
              <a:spcBef>
                <a:spcPts val="0"/>
              </a:spcBef>
              <a:spcAft>
                <a:spcPts val="0"/>
              </a:spcAft>
              <a:buClr>
                <a:schemeClr val="dk1"/>
              </a:buClr>
              <a:buSzPts val="1600"/>
              <a:buNone/>
              <a:defRPr sz="1600">
                <a:solidFill>
                  <a:schemeClr val="dk1"/>
                </a:solidFill>
              </a:defRPr>
            </a:lvl9pPr>
          </a:lstStyle>
          <a:p>
            <a:endParaRPr/>
          </a:p>
        </p:txBody>
      </p:sp>
      <p:sp>
        <p:nvSpPr>
          <p:cNvPr id="645" name="Google Shape;645;p23"/>
          <p:cNvSpPr txBox="1">
            <a:spLocks noGrp="1"/>
          </p:cNvSpPr>
          <p:nvPr>
            <p:ph type="subTitle" idx="5"/>
          </p:nvPr>
        </p:nvSpPr>
        <p:spPr>
          <a:xfrm>
            <a:off x="5064223" y="3825973"/>
            <a:ext cx="1589100" cy="451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sp>
        <p:nvSpPr>
          <p:cNvPr id="646" name="Google Shape;646;p23"/>
          <p:cNvSpPr txBox="1">
            <a:spLocks noGrp="1"/>
          </p:cNvSpPr>
          <p:nvPr>
            <p:ph type="title" idx="6" hasCustomPrompt="1"/>
          </p:nvPr>
        </p:nvSpPr>
        <p:spPr>
          <a:xfrm>
            <a:off x="5064223" y="2814950"/>
            <a:ext cx="1589100" cy="6225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3000"/>
              <a:buNone/>
              <a:defRPr>
                <a:solidFill>
                  <a:schemeClr val="dk1"/>
                </a:solidFill>
              </a:defRPr>
            </a:lvl1pPr>
            <a:lvl2pPr lvl="1" rtl="0">
              <a:spcBef>
                <a:spcPts val="0"/>
              </a:spcBef>
              <a:spcAft>
                <a:spcPts val="0"/>
              </a:spcAft>
              <a:buClr>
                <a:schemeClr val="dk1"/>
              </a:buClr>
              <a:buSzPts val="3000"/>
              <a:buNone/>
              <a:defRPr sz="3000">
                <a:solidFill>
                  <a:schemeClr val="dk1"/>
                </a:solidFill>
              </a:defRPr>
            </a:lvl2pPr>
            <a:lvl3pPr lvl="2" rtl="0">
              <a:spcBef>
                <a:spcPts val="0"/>
              </a:spcBef>
              <a:spcAft>
                <a:spcPts val="0"/>
              </a:spcAft>
              <a:buClr>
                <a:schemeClr val="dk1"/>
              </a:buClr>
              <a:buSzPts val="3000"/>
              <a:buNone/>
              <a:defRPr sz="3000">
                <a:solidFill>
                  <a:schemeClr val="dk1"/>
                </a:solidFill>
              </a:defRPr>
            </a:lvl3pPr>
            <a:lvl4pPr lvl="3" rtl="0">
              <a:spcBef>
                <a:spcPts val="0"/>
              </a:spcBef>
              <a:spcAft>
                <a:spcPts val="0"/>
              </a:spcAft>
              <a:buClr>
                <a:schemeClr val="dk1"/>
              </a:buClr>
              <a:buSzPts val="3000"/>
              <a:buNone/>
              <a:defRPr sz="3000">
                <a:solidFill>
                  <a:schemeClr val="dk1"/>
                </a:solidFill>
              </a:defRPr>
            </a:lvl4pPr>
            <a:lvl5pPr lvl="4" rtl="0">
              <a:spcBef>
                <a:spcPts val="0"/>
              </a:spcBef>
              <a:spcAft>
                <a:spcPts val="0"/>
              </a:spcAft>
              <a:buClr>
                <a:schemeClr val="dk1"/>
              </a:buClr>
              <a:buSzPts val="3000"/>
              <a:buNone/>
              <a:defRPr sz="3000">
                <a:solidFill>
                  <a:schemeClr val="dk1"/>
                </a:solidFill>
              </a:defRPr>
            </a:lvl5pPr>
            <a:lvl6pPr lvl="5" rtl="0">
              <a:spcBef>
                <a:spcPts val="0"/>
              </a:spcBef>
              <a:spcAft>
                <a:spcPts val="0"/>
              </a:spcAft>
              <a:buClr>
                <a:schemeClr val="dk1"/>
              </a:buClr>
              <a:buSzPts val="3000"/>
              <a:buNone/>
              <a:defRPr sz="3000">
                <a:solidFill>
                  <a:schemeClr val="dk1"/>
                </a:solidFill>
              </a:defRPr>
            </a:lvl6pPr>
            <a:lvl7pPr lvl="6" rtl="0">
              <a:spcBef>
                <a:spcPts val="0"/>
              </a:spcBef>
              <a:spcAft>
                <a:spcPts val="0"/>
              </a:spcAft>
              <a:buClr>
                <a:schemeClr val="dk1"/>
              </a:buClr>
              <a:buSzPts val="3000"/>
              <a:buNone/>
              <a:defRPr sz="3000">
                <a:solidFill>
                  <a:schemeClr val="dk1"/>
                </a:solidFill>
              </a:defRPr>
            </a:lvl7pPr>
            <a:lvl8pPr lvl="7" rtl="0">
              <a:spcBef>
                <a:spcPts val="0"/>
              </a:spcBef>
              <a:spcAft>
                <a:spcPts val="0"/>
              </a:spcAft>
              <a:buClr>
                <a:schemeClr val="dk1"/>
              </a:buClr>
              <a:buSzPts val="3000"/>
              <a:buNone/>
              <a:defRPr sz="3000">
                <a:solidFill>
                  <a:schemeClr val="dk1"/>
                </a:solidFill>
              </a:defRPr>
            </a:lvl8pPr>
            <a:lvl9pPr lvl="8" rtl="0">
              <a:spcBef>
                <a:spcPts val="0"/>
              </a:spcBef>
              <a:spcAft>
                <a:spcPts val="0"/>
              </a:spcAft>
              <a:buClr>
                <a:schemeClr val="dk1"/>
              </a:buClr>
              <a:buSzPts val="3000"/>
              <a:buNone/>
              <a:defRPr sz="3000">
                <a:solidFill>
                  <a:schemeClr val="dk1"/>
                </a:solidFill>
              </a:defRPr>
            </a:lvl9pPr>
          </a:lstStyle>
          <a:p>
            <a:r>
              <a:t>xx%</a:t>
            </a:r>
          </a:p>
        </p:txBody>
      </p:sp>
      <p:sp>
        <p:nvSpPr>
          <p:cNvPr id="647" name="Google Shape;647;p23"/>
          <p:cNvSpPr txBox="1">
            <a:spLocks noGrp="1"/>
          </p:cNvSpPr>
          <p:nvPr>
            <p:ph type="title" idx="7"/>
          </p:nvPr>
        </p:nvSpPr>
        <p:spPr>
          <a:xfrm>
            <a:off x="6683872" y="3401817"/>
            <a:ext cx="1589100" cy="3393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600"/>
              <a:buNone/>
              <a:defRPr sz="2000">
                <a:solidFill>
                  <a:srgbClr val="D77848"/>
                </a:solidFill>
              </a:defRPr>
            </a:lvl1pPr>
            <a:lvl2pPr lvl="1" algn="ctr" rtl="0">
              <a:spcBef>
                <a:spcPts val="0"/>
              </a:spcBef>
              <a:spcAft>
                <a:spcPts val="0"/>
              </a:spcAft>
              <a:buClr>
                <a:schemeClr val="dk1"/>
              </a:buClr>
              <a:buSzPts val="1600"/>
              <a:buNone/>
              <a:defRPr sz="1600">
                <a:solidFill>
                  <a:schemeClr val="dk1"/>
                </a:solidFill>
              </a:defRPr>
            </a:lvl2pPr>
            <a:lvl3pPr lvl="2" algn="ctr" rtl="0">
              <a:spcBef>
                <a:spcPts val="0"/>
              </a:spcBef>
              <a:spcAft>
                <a:spcPts val="0"/>
              </a:spcAft>
              <a:buClr>
                <a:schemeClr val="dk1"/>
              </a:buClr>
              <a:buSzPts val="1600"/>
              <a:buNone/>
              <a:defRPr sz="1600">
                <a:solidFill>
                  <a:schemeClr val="dk1"/>
                </a:solidFill>
              </a:defRPr>
            </a:lvl3pPr>
            <a:lvl4pPr lvl="3" algn="ctr" rtl="0">
              <a:spcBef>
                <a:spcPts val="0"/>
              </a:spcBef>
              <a:spcAft>
                <a:spcPts val="0"/>
              </a:spcAft>
              <a:buClr>
                <a:schemeClr val="dk1"/>
              </a:buClr>
              <a:buSzPts val="1600"/>
              <a:buNone/>
              <a:defRPr sz="1600">
                <a:solidFill>
                  <a:schemeClr val="dk1"/>
                </a:solidFill>
              </a:defRPr>
            </a:lvl4pPr>
            <a:lvl5pPr lvl="4" algn="ctr" rtl="0">
              <a:spcBef>
                <a:spcPts val="0"/>
              </a:spcBef>
              <a:spcAft>
                <a:spcPts val="0"/>
              </a:spcAft>
              <a:buClr>
                <a:schemeClr val="dk1"/>
              </a:buClr>
              <a:buSzPts val="1600"/>
              <a:buNone/>
              <a:defRPr sz="1600">
                <a:solidFill>
                  <a:schemeClr val="dk1"/>
                </a:solidFill>
              </a:defRPr>
            </a:lvl5pPr>
            <a:lvl6pPr lvl="5" algn="ctr" rtl="0">
              <a:spcBef>
                <a:spcPts val="0"/>
              </a:spcBef>
              <a:spcAft>
                <a:spcPts val="0"/>
              </a:spcAft>
              <a:buClr>
                <a:schemeClr val="dk1"/>
              </a:buClr>
              <a:buSzPts val="1600"/>
              <a:buNone/>
              <a:defRPr sz="1600">
                <a:solidFill>
                  <a:schemeClr val="dk1"/>
                </a:solidFill>
              </a:defRPr>
            </a:lvl6pPr>
            <a:lvl7pPr lvl="6" algn="ctr" rtl="0">
              <a:spcBef>
                <a:spcPts val="0"/>
              </a:spcBef>
              <a:spcAft>
                <a:spcPts val="0"/>
              </a:spcAft>
              <a:buClr>
                <a:schemeClr val="dk1"/>
              </a:buClr>
              <a:buSzPts val="1600"/>
              <a:buNone/>
              <a:defRPr sz="1600">
                <a:solidFill>
                  <a:schemeClr val="dk1"/>
                </a:solidFill>
              </a:defRPr>
            </a:lvl7pPr>
            <a:lvl8pPr lvl="7" algn="ctr" rtl="0">
              <a:spcBef>
                <a:spcPts val="0"/>
              </a:spcBef>
              <a:spcAft>
                <a:spcPts val="0"/>
              </a:spcAft>
              <a:buClr>
                <a:schemeClr val="dk1"/>
              </a:buClr>
              <a:buSzPts val="1600"/>
              <a:buNone/>
              <a:defRPr sz="1600">
                <a:solidFill>
                  <a:schemeClr val="dk1"/>
                </a:solidFill>
              </a:defRPr>
            </a:lvl8pPr>
            <a:lvl9pPr lvl="8" algn="ctr" rtl="0">
              <a:spcBef>
                <a:spcPts val="0"/>
              </a:spcBef>
              <a:spcAft>
                <a:spcPts val="0"/>
              </a:spcAft>
              <a:buClr>
                <a:schemeClr val="dk1"/>
              </a:buClr>
              <a:buSzPts val="1600"/>
              <a:buNone/>
              <a:defRPr sz="1600">
                <a:solidFill>
                  <a:schemeClr val="dk1"/>
                </a:solidFill>
              </a:defRPr>
            </a:lvl9pPr>
          </a:lstStyle>
          <a:p>
            <a:endParaRPr/>
          </a:p>
        </p:txBody>
      </p:sp>
      <p:sp>
        <p:nvSpPr>
          <p:cNvPr id="648" name="Google Shape;648;p23"/>
          <p:cNvSpPr txBox="1">
            <a:spLocks noGrp="1"/>
          </p:cNvSpPr>
          <p:nvPr>
            <p:ph type="subTitle" idx="8"/>
          </p:nvPr>
        </p:nvSpPr>
        <p:spPr>
          <a:xfrm>
            <a:off x="6683872" y="3825973"/>
            <a:ext cx="1589100" cy="451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sp>
        <p:nvSpPr>
          <p:cNvPr id="649" name="Google Shape;649;p23"/>
          <p:cNvSpPr txBox="1">
            <a:spLocks noGrp="1"/>
          </p:cNvSpPr>
          <p:nvPr>
            <p:ph type="title" idx="9" hasCustomPrompt="1"/>
          </p:nvPr>
        </p:nvSpPr>
        <p:spPr>
          <a:xfrm>
            <a:off x="6683872" y="2814950"/>
            <a:ext cx="1589100" cy="6225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3000"/>
              <a:buNone/>
              <a:defRPr>
                <a:solidFill>
                  <a:schemeClr val="dk1"/>
                </a:solidFill>
              </a:defRPr>
            </a:lvl1pPr>
            <a:lvl2pPr lvl="1" rtl="0">
              <a:spcBef>
                <a:spcPts val="0"/>
              </a:spcBef>
              <a:spcAft>
                <a:spcPts val="0"/>
              </a:spcAft>
              <a:buClr>
                <a:schemeClr val="dk1"/>
              </a:buClr>
              <a:buSzPts val="3000"/>
              <a:buNone/>
              <a:defRPr sz="3000">
                <a:solidFill>
                  <a:schemeClr val="dk1"/>
                </a:solidFill>
              </a:defRPr>
            </a:lvl2pPr>
            <a:lvl3pPr lvl="2" rtl="0">
              <a:spcBef>
                <a:spcPts val="0"/>
              </a:spcBef>
              <a:spcAft>
                <a:spcPts val="0"/>
              </a:spcAft>
              <a:buClr>
                <a:schemeClr val="dk1"/>
              </a:buClr>
              <a:buSzPts val="3000"/>
              <a:buNone/>
              <a:defRPr sz="3000">
                <a:solidFill>
                  <a:schemeClr val="dk1"/>
                </a:solidFill>
              </a:defRPr>
            </a:lvl3pPr>
            <a:lvl4pPr lvl="3" rtl="0">
              <a:spcBef>
                <a:spcPts val="0"/>
              </a:spcBef>
              <a:spcAft>
                <a:spcPts val="0"/>
              </a:spcAft>
              <a:buClr>
                <a:schemeClr val="dk1"/>
              </a:buClr>
              <a:buSzPts val="3000"/>
              <a:buNone/>
              <a:defRPr sz="3000">
                <a:solidFill>
                  <a:schemeClr val="dk1"/>
                </a:solidFill>
              </a:defRPr>
            </a:lvl4pPr>
            <a:lvl5pPr lvl="4" rtl="0">
              <a:spcBef>
                <a:spcPts val="0"/>
              </a:spcBef>
              <a:spcAft>
                <a:spcPts val="0"/>
              </a:spcAft>
              <a:buClr>
                <a:schemeClr val="dk1"/>
              </a:buClr>
              <a:buSzPts val="3000"/>
              <a:buNone/>
              <a:defRPr sz="3000">
                <a:solidFill>
                  <a:schemeClr val="dk1"/>
                </a:solidFill>
              </a:defRPr>
            </a:lvl5pPr>
            <a:lvl6pPr lvl="5" rtl="0">
              <a:spcBef>
                <a:spcPts val="0"/>
              </a:spcBef>
              <a:spcAft>
                <a:spcPts val="0"/>
              </a:spcAft>
              <a:buClr>
                <a:schemeClr val="dk1"/>
              </a:buClr>
              <a:buSzPts val="3000"/>
              <a:buNone/>
              <a:defRPr sz="3000">
                <a:solidFill>
                  <a:schemeClr val="dk1"/>
                </a:solidFill>
              </a:defRPr>
            </a:lvl6pPr>
            <a:lvl7pPr lvl="6" rtl="0">
              <a:spcBef>
                <a:spcPts val="0"/>
              </a:spcBef>
              <a:spcAft>
                <a:spcPts val="0"/>
              </a:spcAft>
              <a:buClr>
                <a:schemeClr val="dk1"/>
              </a:buClr>
              <a:buSzPts val="3000"/>
              <a:buNone/>
              <a:defRPr sz="3000">
                <a:solidFill>
                  <a:schemeClr val="dk1"/>
                </a:solidFill>
              </a:defRPr>
            </a:lvl7pPr>
            <a:lvl8pPr lvl="7" rtl="0">
              <a:spcBef>
                <a:spcPts val="0"/>
              </a:spcBef>
              <a:spcAft>
                <a:spcPts val="0"/>
              </a:spcAft>
              <a:buClr>
                <a:schemeClr val="dk1"/>
              </a:buClr>
              <a:buSzPts val="3000"/>
              <a:buNone/>
              <a:defRPr sz="3000">
                <a:solidFill>
                  <a:schemeClr val="dk1"/>
                </a:solidFill>
              </a:defRPr>
            </a:lvl8pPr>
            <a:lvl9pPr lvl="8" rtl="0">
              <a:spcBef>
                <a:spcPts val="0"/>
              </a:spcBef>
              <a:spcAft>
                <a:spcPts val="0"/>
              </a:spcAft>
              <a:buClr>
                <a:schemeClr val="dk1"/>
              </a:buClr>
              <a:buSzPts val="3000"/>
              <a:buNone/>
              <a:defRPr sz="3000">
                <a:solidFill>
                  <a:schemeClr val="dk1"/>
                </a:solidFill>
              </a:defRPr>
            </a:lvl9pPr>
          </a:lstStyle>
          <a:p>
            <a:r>
              <a:t>xx%</a:t>
            </a:r>
          </a:p>
        </p:txBody>
      </p:sp>
      <p:grpSp>
        <p:nvGrpSpPr>
          <p:cNvPr id="650" name="Google Shape;650;p23"/>
          <p:cNvGrpSpPr/>
          <p:nvPr/>
        </p:nvGrpSpPr>
        <p:grpSpPr>
          <a:xfrm rot="5400000">
            <a:off x="8213917" y="4184553"/>
            <a:ext cx="156284" cy="1231634"/>
            <a:chOff x="8707392" y="2191678"/>
            <a:chExt cx="156284" cy="1231634"/>
          </a:xfrm>
        </p:grpSpPr>
        <p:sp>
          <p:nvSpPr>
            <p:cNvPr id="651" name="Google Shape;651;p23"/>
            <p:cNvSpPr/>
            <p:nvPr/>
          </p:nvSpPr>
          <p:spPr>
            <a:xfrm>
              <a:off x="8707392" y="2191678"/>
              <a:ext cx="156284" cy="121086"/>
            </a:xfrm>
            <a:custGeom>
              <a:avLst/>
              <a:gdLst/>
              <a:ahLst/>
              <a:cxnLst/>
              <a:rect l="l" t="t" r="r" b="b"/>
              <a:pathLst>
                <a:path w="4751" h="3681" extrusionOk="0">
                  <a:moveTo>
                    <a:pt x="2382" y="0"/>
                  </a:moveTo>
                  <a:cubicBezTo>
                    <a:pt x="0" y="0"/>
                    <a:pt x="0" y="3680"/>
                    <a:pt x="2382" y="3680"/>
                  </a:cubicBezTo>
                  <a:cubicBezTo>
                    <a:pt x="4750" y="3680"/>
                    <a:pt x="4750" y="0"/>
                    <a:pt x="23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3"/>
            <p:cNvSpPr/>
            <p:nvPr/>
          </p:nvSpPr>
          <p:spPr>
            <a:xfrm>
              <a:off x="8707392" y="2413518"/>
              <a:ext cx="156284" cy="121514"/>
            </a:xfrm>
            <a:custGeom>
              <a:avLst/>
              <a:gdLst/>
              <a:ahLst/>
              <a:cxnLst/>
              <a:rect l="l" t="t" r="r" b="b"/>
              <a:pathLst>
                <a:path w="4751" h="3694" extrusionOk="0">
                  <a:moveTo>
                    <a:pt x="2382" y="1"/>
                  </a:moveTo>
                  <a:cubicBezTo>
                    <a:pt x="0" y="1"/>
                    <a:pt x="0" y="3694"/>
                    <a:pt x="2382" y="3694"/>
                  </a:cubicBezTo>
                  <a:cubicBezTo>
                    <a:pt x="4750" y="3694"/>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3"/>
            <p:cNvSpPr/>
            <p:nvPr/>
          </p:nvSpPr>
          <p:spPr>
            <a:xfrm>
              <a:off x="8707392" y="2635819"/>
              <a:ext cx="156284" cy="121514"/>
            </a:xfrm>
            <a:custGeom>
              <a:avLst/>
              <a:gdLst/>
              <a:ahLst/>
              <a:cxnLst/>
              <a:rect l="l" t="t" r="r" b="b"/>
              <a:pathLst>
                <a:path w="4751" h="3694" extrusionOk="0">
                  <a:moveTo>
                    <a:pt x="2382" y="0"/>
                  </a:moveTo>
                  <a:cubicBezTo>
                    <a:pt x="0" y="0"/>
                    <a:pt x="0" y="3694"/>
                    <a:pt x="2382" y="3694"/>
                  </a:cubicBezTo>
                  <a:cubicBezTo>
                    <a:pt x="4750" y="3694"/>
                    <a:pt x="4750" y="0"/>
                    <a:pt x="2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3"/>
            <p:cNvSpPr/>
            <p:nvPr/>
          </p:nvSpPr>
          <p:spPr>
            <a:xfrm>
              <a:off x="8707392" y="2858086"/>
              <a:ext cx="156284" cy="121086"/>
            </a:xfrm>
            <a:custGeom>
              <a:avLst/>
              <a:gdLst/>
              <a:ahLst/>
              <a:cxnLst/>
              <a:rect l="l" t="t" r="r" b="b"/>
              <a:pathLst>
                <a:path w="4751" h="3681" extrusionOk="0">
                  <a:moveTo>
                    <a:pt x="2382" y="1"/>
                  </a:moveTo>
                  <a:cubicBezTo>
                    <a:pt x="0" y="1"/>
                    <a:pt x="0" y="3681"/>
                    <a:pt x="2382" y="3681"/>
                  </a:cubicBezTo>
                  <a:cubicBezTo>
                    <a:pt x="4750" y="3681"/>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3"/>
            <p:cNvSpPr/>
            <p:nvPr/>
          </p:nvSpPr>
          <p:spPr>
            <a:xfrm>
              <a:off x="8707392" y="3079959"/>
              <a:ext cx="156284" cy="121514"/>
            </a:xfrm>
            <a:custGeom>
              <a:avLst/>
              <a:gdLst/>
              <a:ahLst/>
              <a:cxnLst/>
              <a:rect l="l" t="t" r="r" b="b"/>
              <a:pathLst>
                <a:path w="4751" h="3694" extrusionOk="0">
                  <a:moveTo>
                    <a:pt x="2382" y="0"/>
                  </a:moveTo>
                  <a:cubicBezTo>
                    <a:pt x="0" y="0"/>
                    <a:pt x="0" y="3694"/>
                    <a:pt x="2382" y="3694"/>
                  </a:cubicBezTo>
                  <a:cubicBezTo>
                    <a:pt x="4750" y="3694"/>
                    <a:pt x="4750" y="0"/>
                    <a:pt x="2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3"/>
            <p:cNvSpPr/>
            <p:nvPr/>
          </p:nvSpPr>
          <p:spPr>
            <a:xfrm>
              <a:off x="8707392" y="3302226"/>
              <a:ext cx="156284" cy="121086"/>
            </a:xfrm>
            <a:custGeom>
              <a:avLst/>
              <a:gdLst/>
              <a:ahLst/>
              <a:cxnLst/>
              <a:rect l="l" t="t" r="r" b="b"/>
              <a:pathLst>
                <a:path w="4751" h="3681" extrusionOk="0">
                  <a:moveTo>
                    <a:pt x="2382" y="1"/>
                  </a:moveTo>
                  <a:cubicBezTo>
                    <a:pt x="0" y="1"/>
                    <a:pt x="0" y="3681"/>
                    <a:pt x="2382" y="3681"/>
                  </a:cubicBezTo>
                  <a:cubicBezTo>
                    <a:pt x="4750" y="3681"/>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7" name="Google Shape;657;p23"/>
          <p:cNvSpPr/>
          <p:nvPr/>
        </p:nvSpPr>
        <p:spPr>
          <a:xfrm>
            <a:off x="8277818" y="9"/>
            <a:ext cx="887211" cy="1214643"/>
          </a:xfrm>
          <a:custGeom>
            <a:avLst/>
            <a:gdLst/>
            <a:ahLst/>
            <a:cxnLst/>
            <a:rect l="l" t="t" r="r" b="b"/>
            <a:pathLst>
              <a:path w="21349" h="29228" extrusionOk="0">
                <a:moveTo>
                  <a:pt x="1" y="0"/>
                </a:moveTo>
                <a:lnTo>
                  <a:pt x="1" y="6172"/>
                </a:lnTo>
                <a:cubicBezTo>
                  <a:pt x="1" y="6552"/>
                  <a:pt x="380" y="6741"/>
                  <a:pt x="686" y="6741"/>
                </a:cubicBezTo>
                <a:lnTo>
                  <a:pt x="8493" y="6741"/>
                </a:lnTo>
                <a:lnTo>
                  <a:pt x="8493" y="16766"/>
                </a:lnTo>
                <a:cubicBezTo>
                  <a:pt x="8493" y="17131"/>
                  <a:pt x="8872" y="17335"/>
                  <a:pt x="9179" y="17335"/>
                </a:cubicBezTo>
                <a:lnTo>
                  <a:pt x="15045" y="17335"/>
                </a:lnTo>
                <a:lnTo>
                  <a:pt x="15045" y="28658"/>
                </a:lnTo>
                <a:cubicBezTo>
                  <a:pt x="15045" y="29023"/>
                  <a:pt x="15439" y="29227"/>
                  <a:pt x="15730" y="29227"/>
                </a:cubicBezTo>
                <a:lnTo>
                  <a:pt x="21348" y="29227"/>
                </a:lnTo>
                <a:lnTo>
                  <a:pt x="213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3"/>
          <p:cNvSpPr/>
          <p:nvPr/>
        </p:nvSpPr>
        <p:spPr>
          <a:xfrm rot="5400000">
            <a:off x="2921750" y="-1536100"/>
            <a:ext cx="3084000" cy="9160500"/>
          </a:xfrm>
          <a:prstGeom prst="round2SameRect">
            <a:avLst>
              <a:gd name="adj1" fmla="val 50000"/>
              <a:gd name="adj2" fmla="val 0"/>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hanks">
  <p:cSld name="CUSTOM_3">
    <p:spTree>
      <p:nvGrpSpPr>
        <p:cNvPr id="1" name="Shape 659"/>
        <p:cNvGrpSpPr/>
        <p:nvPr/>
      </p:nvGrpSpPr>
      <p:grpSpPr>
        <a:xfrm>
          <a:off x="0" y="0"/>
          <a:ext cx="0" cy="0"/>
          <a:chOff x="0" y="0"/>
          <a:chExt cx="0" cy="0"/>
        </a:xfrm>
      </p:grpSpPr>
      <p:sp>
        <p:nvSpPr>
          <p:cNvPr id="660" name="Google Shape;660;p24"/>
          <p:cNvSpPr txBox="1">
            <a:spLocks noGrp="1"/>
          </p:cNvSpPr>
          <p:nvPr>
            <p:ph type="title"/>
          </p:nvPr>
        </p:nvSpPr>
        <p:spPr>
          <a:xfrm>
            <a:off x="720000" y="586600"/>
            <a:ext cx="3434700" cy="1091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7200">
                <a:solidFill>
                  <a:schemeClr val="accent5"/>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61" name="Google Shape;661;p24"/>
          <p:cNvSpPr txBox="1">
            <a:spLocks noGrp="1"/>
          </p:cNvSpPr>
          <p:nvPr>
            <p:ph type="subTitle" idx="1"/>
          </p:nvPr>
        </p:nvSpPr>
        <p:spPr>
          <a:xfrm>
            <a:off x="720000" y="1650106"/>
            <a:ext cx="3434700" cy="1426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100"/>
              <a:buNone/>
              <a:defRPr sz="1600"/>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sp>
        <p:nvSpPr>
          <p:cNvPr id="662" name="Google Shape;662;p24"/>
          <p:cNvSpPr/>
          <p:nvPr/>
        </p:nvSpPr>
        <p:spPr>
          <a:xfrm>
            <a:off x="2843763" y="246442"/>
            <a:ext cx="622761" cy="622792"/>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4"/>
          <p:cNvSpPr/>
          <p:nvPr/>
        </p:nvSpPr>
        <p:spPr>
          <a:xfrm rot="5400000">
            <a:off x="672875" y="-338700"/>
            <a:ext cx="3157800" cy="4924500"/>
          </a:xfrm>
          <a:prstGeom prst="round2SameRect">
            <a:avLst>
              <a:gd name="adj1" fmla="val 50000"/>
              <a:gd name="adj2" fmla="val 0"/>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4"/>
          <p:cNvSpPr/>
          <p:nvPr/>
        </p:nvSpPr>
        <p:spPr>
          <a:xfrm>
            <a:off x="5756550" y="2309225"/>
            <a:ext cx="3165900" cy="2982300"/>
          </a:xfrm>
          <a:prstGeom prst="round2SameRect">
            <a:avLst>
              <a:gd name="adj1" fmla="val 50000"/>
              <a:gd name="adj2" fmla="val 0"/>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686"/>
        <p:cNvGrpSpPr/>
        <p:nvPr/>
      </p:nvGrpSpPr>
      <p:grpSpPr>
        <a:xfrm>
          <a:off x="0" y="0"/>
          <a:ext cx="0" cy="0"/>
          <a:chOff x="0" y="0"/>
          <a:chExt cx="0" cy="0"/>
        </a:xfrm>
      </p:grpSpPr>
      <p:sp>
        <p:nvSpPr>
          <p:cNvPr id="705" name="Google Shape;705;p25"/>
          <p:cNvSpPr/>
          <p:nvPr/>
        </p:nvSpPr>
        <p:spPr>
          <a:xfrm rot="5400000">
            <a:off x="610825" y="633775"/>
            <a:ext cx="1573200" cy="2946300"/>
          </a:xfrm>
          <a:prstGeom prst="round2SameRect">
            <a:avLst>
              <a:gd name="adj1" fmla="val 50000"/>
              <a:gd name="adj2" fmla="val 0"/>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6" name="Google Shape;706;p25"/>
          <p:cNvGrpSpPr/>
          <p:nvPr/>
        </p:nvGrpSpPr>
        <p:grpSpPr>
          <a:xfrm>
            <a:off x="7764561" y="792629"/>
            <a:ext cx="1239073" cy="1272992"/>
            <a:chOff x="7764561" y="792629"/>
            <a:chExt cx="1239073" cy="1272992"/>
          </a:xfrm>
        </p:grpSpPr>
        <p:sp>
          <p:nvSpPr>
            <p:cNvPr id="707" name="Google Shape;707;p25"/>
            <p:cNvSpPr/>
            <p:nvPr/>
          </p:nvSpPr>
          <p:spPr>
            <a:xfrm>
              <a:off x="7764561" y="792629"/>
              <a:ext cx="1012717" cy="1012798"/>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25"/>
            <p:cNvSpPr/>
            <p:nvPr/>
          </p:nvSpPr>
          <p:spPr>
            <a:xfrm>
              <a:off x="8424005" y="1485952"/>
              <a:ext cx="579629" cy="579670"/>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2">
  <p:cSld name="CUSTOM_20">
    <p:spTree>
      <p:nvGrpSpPr>
        <p:cNvPr id="1" name="Shape 721"/>
        <p:cNvGrpSpPr/>
        <p:nvPr/>
      </p:nvGrpSpPr>
      <p:grpSpPr>
        <a:xfrm>
          <a:off x="0" y="0"/>
          <a:ext cx="0" cy="0"/>
          <a:chOff x="0" y="0"/>
          <a:chExt cx="0" cy="0"/>
        </a:xfrm>
      </p:grpSpPr>
      <p:grpSp>
        <p:nvGrpSpPr>
          <p:cNvPr id="722" name="Google Shape;722;p27"/>
          <p:cNvGrpSpPr/>
          <p:nvPr/>
        </p:nvGrpSpPr>
        <p:grpSpPr>
          <a:xfrm>
            <a:off x="132317" y="2413518"/>
            <a:ext cx="156284" cy="1009795"/>
            <a:chOff x="132317" y="2413518"/>
            <a:chExt cx="156284" cy="1009795"/>
          </a:xfrm>
        </p:grpSpPr>
        <p:sp>
          <p:nvSpPr>
            <p:cNvPr id="723" name="Google Shape;723;p27"/>
            <p:cNvSpPr/>
            <p:nvPr/>
          </p:nvSpPr>
          <p:spPr>
            <a:xfrm>
              <a:off x="132317" y="2413518"/>
              <a:ext cx="156284" cy="121514"/>
            </a:xfrm>
            <a:custGeom>
              <a:avLst/>
              <a:gdLst/>
              <a:ahLst/>
              <a:cxnLst/>
              <a:rect l="l" t="t" r="r" b="b"/>
              <a:pathLst>
                <a:path w="4751" h="3694" extrusionOk="0">
                  <a:moveTo>
                    <a:pt x="2382" y="1"/>
                  </a:moveTo>
                  <a:cubicBezTo>
                    <a:pt x="0" y="1"/>
                    <a:pt x="0" y="3694"/>
                    <a:pt x="2382" y="3694"/>
                  </a:cubicBezTo>
                  <a:cubicBezTo>
                    <a:pt x="4750" y="3694"/>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27"/>
            <p:cNvSpPr/>
            <p:nvPr/>
          </p:nvSpPr>
          <p:spPr>
            <a:xfrm>
              <a:off x="132317" y="2635819"/>
              <a:ext cx="156284" cy="121514"/>
            </a:xfrm>
            <a:custGeom>
              <a:avLst/>
              <a:gdLst/>
              <a:ahLst/>
              <a:cxnLst/>
              <a:rect l="l" t="t" r="r" b="b"/>
              <a:pathLst>
                <a:path w="4751" h="3694" extrusionOk="0">
                  <a:moveTo>
                    <a:pt x="2382" y="0"/>
                  </a:moveTo>
                  <a:cubicBezTo>
                    <a:pt x="0" y="0"/>
                    <a:pt x="0" y="3694"/>
                    <a:pt x="2382" y="3694"/>
                  </a:cubicBezTo>
                  <a:cubicBezTo>
                    <a:pt x="4750" y="3694"/>
                    <a:pt x="4750" y="0"/>
                    <a:pt x="2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27"/>
            <p:cNvSpPr/>
            <p:nvPr/>
          </p:nvSpPr>
          <p:spPr>
            <a:xfrm>
              <a:off x="132317" y="2858086"/>
              <a:ext cx="156284" cy="121086"/>
            </a:xfrm>
            <a:custGeom>
              <a:avLst/>
              <a:gdLst/>
              <a:ahLst/>
              <a:cxnLst/>
              <a:rect l="l" t="t" r="r" b="b"/>
              <a:pathLst>
                <a:path w="4751" h="3681" extrusionOk="0">
                  <a:moveTo>
                    <a:pt x="2382" y="1"/>
                  </a:moveTo>
                  <a:cubicBezTo>
                    <a:pt x="0" y="1"/>
                    <a:pt x="0" y="3681"/>
                    <a:pt x="2382" y="3681"/>
                  </a:cubicBezTo>
                  <a:cubicBezTo>
                    <a:pt x="4750" y="3681"/>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27"/>
            <p:cNvSpPr/>
            <p:nvPr/>
          </p:nvSpPr>
          <p:spPr>
            <a:xfrm>
              <a:off x="132317" y="3079959"/>
              <a:ext cx="156284" cy="121514"/>
            </a:xfrm>
            <a:custGeom>
              <a:avLst/>
              <a:gdLst/>
              <a:ahLst/>
              <a:cxnLst/>
              <a:rect l="l" t="t" r="r" b="b"/>
              <a:pathLst>
                <a:path w="4751" h="3694" extrusionOk="0">
                  <a:moveTo>
                    <a:pt x="2382" y="0"/>
                  </a:moveTo>
                  <a:cubicBezTo>
                    <a:pt x="0" y="0"/>
                    <a:pt x="0" y="3694"/>
                    <a:pt x="2382" y="3694"/>
                  </a:cubicBezTo>
                  <a:cubicBezTo>
                    <a:pt x="4750" y="3694"/>
                    <a:pt x="4750" y="0"/>
                    <a:pt x="2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27"/>
            <p:cNvSpPr/>
            <p:nvPr/>
          </p:nvSpPr>
          <p:spPr>
            <a:xfrm>
              <a:off x="132317" y="3302226"/>
              <a:ext cx="156284" cy="121086"/>
            </a:xfrm>
            <a:custGeom>
              <a:avLst/>
              <a:gdLst/>
              <a:ahLst/>
              <a:cxnLst/>
              <a:rect l="l" t="t" r="r" b="b"/>
              <a:pathLst>
                <a:path w="4751" h="3681" extrusionOk="0">
                  <a:moveTo>
                    <a:pt x="2382" y="1"/>
                  </a:moveTo>
                  <a:cubicBezTo>
                    <a:pt x="0" y="1"/>
                    <a:pt x="0" y="3681"/>
                    <a:pt x="2382" y="3681"/>
                  </a:cubicBezTo>
                  <a:cubicBezTo>
                    <a:pt x="4750" y="3681"/>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8" name="Google Shape;728;p27"/>
          <p:cNvSpPr/>
          <p:nvPr/>
        </p:nvSpPr>
        <p:spPr>
          <a:xfrm rot="10800000">
            <a:off x="-76183" y="3736867"/>
            <a:ext cx="1051332" cy="1439333"/>
          </a:xfrm>
          <a:custGeom>
            <a:avLst/>
            <a:gdLst/>
            <a:ahLst/>
            <a:cxnLst/>
            <a:rect l="l" t="t" r="r" b="b"/>
            <a:pathLst>
              <a:path w="21349" h="29228" extrusionOk="0">
                <a:moveTo>
                  <a:pt x="1" y="0"/>
                </a:moveTo>
                <a:lnTo>
                  <a:pt x="1" y="6172"/>
                </a:lnTo>
                <a:cubicBezTo>
                  <a:pt x="1" y="6552"/>
                  <a:pt x="380" y="6741"/>
                  <a:pt x="686" y="6741"/>
                </a:cubicBezTo>
                <a:lnTo>
                  <a:pt x="8493" y="6741"/>
                </a:lnTo>
                <a:lnTo>
                  <a:pt x="8493" y="16766"/>
                </a:lnTo>
                <a:cubicBezTo>
                  <a:pt x="8493" y="17131"/>
                  <a:pt x="8872" y="17335"/>
                  <a:pt x="9179" y="17335"/>
                </a:cubicBezTo>
                <a:lnTo>
                  <a:pt x="15045" y="17335"/>
                </a:lnTo>
                <a:lnTo>
                  <a:pt x="15045" y="28658"/>
                </a:lnTo>
                <a:cubicBezTo>
                  <a:pt x="15045" y="29023"/>
                  <a:pt x="15439" y="29227"/>
                  <a:pt x="15730" y="29227"/>
                </a:cubicBezTo>
                <a:lnTo>
                  <a:pt x="21348" y="29227"/>
                </a:lnTo>
                <a:lnTo>
                  <a:pt x="213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27"/>
          <p:cNvSpPr/>
          <p:nvPr/>
        </p:nvSpPr>
        <p:spPr>
          <a:xfrm rot="-5400000">
            <a:off x="4081350" y="-707647"/>
            <a:ext cx="2565000" cy="7560300"/>
          </a:xfrm>
          <a:prstGeom prst="round2SameRect">
            <a:avLst>
              <a:gd name="adj1" fmla="val 50000"/>
              <a:gd name="adj2" fmla="val 0"/>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0" name="Google Shape;730;p27"/>
          <p:cNvGrpSpPr/>
          <p:nvPr/>
        </p:nvGrpSpPr>
        <p:grpSpPr>
          <a:xfrm>
            <a:off x="7052535" y="3177248"/>
            <a:ext cx="1974715" cy="1998952"/>
            <a:chOff x="7052535" y="3177248"/>
            <a:chExt cx="1974715" cy="1998952"/>
          </a:xfrm>
        </p:grpSpPr>
        <p:sp>
          <p:nvSpPr>
            <p:cNvPr id="731" name="Google Shape;731;p27"/>
            <p:cNvSpPr/>
            <p:nvPr/>
          </p:nvSpPr>
          <p:spPr>
            <a:xfrm rot="5400000">
              <a:off x="7048198" y="3181585"/>
              <a:ext cx="1691108" cy="1682434"/>
            </a:xfrm>
            <a:custGeom>
              <a:avLst/>
              <a:gdLst/>
              <a:ahLst/>
              <a:cxnLst/>
              <a:rect l="l" t="t" r="r" b="b"/>
              <a:pathLst>
                <a:path w="49325" h="49072" extrusionOk="0">
                  <a:moveTo>
                    <a:pt x="23026" y="1"/>
                  </a:moveTo>
                  <a:cubicBezTo>
                    <a:pt x="15062" y="1"/>
                    <a:pt x="7338" y="3816"/>
                    <a:pt x="3506" y="12056"/>
                  </a:cubicBezTo>
                  <a:cubicBezTo>
                    <a:pt x="0" y="19616"/>
                    <a:pt x="1057" y="28943"/>
                    <a:pt x="5634" y="35902"/>
                  </a:cubicBezTo>
                  <a:cubicBezTo>
                    <a:pt x="10210" y="42860"/>
                    <a:pt x="18012" y="47450"/>
                    <a:pt x="26241" y="48735"/>
                  </a:cubicBezTo>
                  <a:cubicBezTo>
                    <a:pt x="27622" y="48954"/>
                    <a:pt x="29041" y="49071"/>
                    <a:pt x="30462" y="49071"/>
                  </a:cubicBezTo>
                  <a:cubicBezTo>
                    <a:pt x="35459" y="49071"/>
                    <a:pt x="40470" y="47616"/>
                    <a:pt x="43825" y="44011"/>
                  </a:cubicBezTo>
                  <a:cubicBezTo>
                    <a:pt x="46862" y="40746"/>
                    <a:pt x="48120" y="36169"/>
                    <a:pt x="48575" y="31727"/>
                  </a:cubicBezTo>
                  <a:cubicBezTo>
                    <a:pt x="49325" y="24447"/>
                    <a:pt x="48067" y="16753"/>
                    <a:pt x="43905" y="10718"/>
                  </a:cubicBezTo>
                  <a:cubicBezTo>
                    <a:pt x="39102" y="3773"/>
                    <a:pt x="30945" y="1"/>
                    <a:pt x="23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27"/>
            <p:cNvSpPr/>
            <p:nvPr/>
          </p:nvSpPr>
          <p:spPr>
            <a:xfrm rot="5400000">
              <a:off x="7477379" y="3626329"/>
              <a:ext cx="1557156" cy="1542585"/>
            </a:xfrm>
            <a:custGeom>
              <a:avLst/>
              <a:gdLst/>
              <a:ahLst/>
              <a:cxnLst/>
              <a:rect l="l" t="t" r="r" b="b"/>
              <a:pathLst>
                <a:path w="45418" h="44993" extrusionOk="0">
                  <a:moveTo>
                    <a:pt x="2302" y="0"/>
                  </a:moveTo>
                  <a:cubicBezTo>
                    <a:pt x="1" y="9247"/>
                    <a:pt x="1285" y="19310"/>
                    <a:pt x="6384" y="27700"/>
                  </a:cubicBezTo>
                  <a:cubicBezTo>
                    <a:pt x="12965" y="38524"/>
                    <a:pt x="24940" y="44992"/>
                    <a:pt x="37349" y="44992"/>
                  </a:cubicBezTo>
                  <a:cubicBezTo>
                    <a:pt x="39852" y="44992"/>
                    <a:pt x="42372" y="44729"/>
                    <a:pt x="44869" y="44186"/>
                  </a:cubicBezTo>
                  <a:cubicBezTo>
                    <a:pt x="45056" y="44146"/>
                    <a:pt x="45244" y="44106"/>
                    <a:pt x="45418" y="44065"/>
                  </a:cubicBezTo>
                  <a:lnTo>
                    <a:pt x="45418" y="43102"/>
                  </a:lnTo>
                  <a:cubicBezTo>
                    <a:pt x="42863" y="43675"/>
                    <a:pt x="40271" y="43955"/>
                    <a:pt x="37690" y="43955"/>
                  </a:cubicBezTo>
                  <a:cubicBezTo>
                    <a:pt x="27142" y="43955"/>
                    <a:pt x="16778" y="39284"/>
                    <a:pt x="9930" y="30898"/>
                  </a:cubicBezTo>
                  <a:cubicBezTo>
                    <a:pt x="2864" y="22227"/>
                    <a:pt x="429" y="10612"/>
                    <a:pt x="30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27"/>
            <p:cNvSpPr/>
            <p:nvPr/>
          </p:nvSpPr>
          <p:spPr>
            <a:xfrm rot="5400000">
              <a:off x="7654119" y="3803068"/>
              <a:ext cx="1379148" cy="1367114"/>
            </a:xfrm>
            <a:custGeom>
              <a:avLst/>
              <a:gdLst/>
              <a:ahLst/>
              <a:cxnLst/>
              <a:rect l="l" t="t" r="r" b="b"/>
              <a:pathLst>
                <a:path w="40226" h="39875" extrusionOk="0">
                  <a:moveTo>
                    <a:pt x="2409" y="0"/>
                  </a:moveTo>
                  <a:cubicBezTo>
                    <a:pt x="1" y="8256"/>
                    <a:pt x="951" y="17409"/>
                    <a:pt x="5541" y="24983"/>
                  </a:cubicBezTo>
                  <a:cubicBezTo>
                    <a:pt x="11186" y="34315"/>
                    <a:pt x="21474" y="39875"/>
                    <a:pt x="32140" y="39875"/>
                  </a:cubicBezTo>
                  <a:cubicBezTo>
                    <a:pt x="34292" y="39875"/>
                    <a:pt x="36459" y="39648"/>
                    <a:pt x="38607" y="39181"/>
                  </a:cubicBezTo>
                  <a:cubicBezTo>
                    <a:pt x="39155" y="39061"/>
                    <a:pt x="39690" y="38927"/>
                    <a:pt x="40226" y="38780"/>
                  </a:cubicBezTo>
                  <a:lnTo>
                    <a:pt x="40226" y="37816"/>
                  </a:lnTo>
                  <a:cubicBezTo>
                    <a:pt x="37666" y="38500"/>
                    <a:pt x="35052" y="38833"/>
                    <a:pt x="32450" y="38833"/>
                  </a:cubicBezTo>
                  <a:cubicBezTo>
                    <a:pt x="23450" y="38833"/>
                    <a:pt x="14607" y="34855"/>
                    <a:pt x="8752" y="27713"/>
                  </a:cubicBezTo>
                  <a:cubicBezTo>
                    <a:pt x="2396" y="19938"/>
                    <a:pt x="389" y="9421"/>
                    <a:pt x="31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27"/>
            <p:cNvSpPr/>
            <p:nvPr/>
          </p:nvSpPr>
          <p:spPr>
            <a:xfrm rot="5400000">
              <a:off x="7831098" y="3980047"/>
              <a:ext cx="1200661" cy="1191644"/>
            </a:xfrm>
            <a:custGeom>
              <a:avLst/>
              <a:gdLst/>
              <a:ahLst/>
              <a:cxnLst/>
              <a:rect l="l" t="t" r="r" b="b"/>
              <a:pathLst>
                <a:path w="35020" h="34757" extrusionOk="0">
                  <a:moveTo>
                    <a:pt x="2583" y="0"/>
                  </a:moveTo>
                  <a:cubicBezTo>
                    <a:pt x="0" y="7253"/>
                    <a:pt x="602" y="15509"/>
                    <a:pt x="4684" y="22280"/>
                  </a:cubicBezTo>
                  <a:cubicBezTo>
                    <a:pt x="9384" y="30099"/>
                    <a:pt x="17995" y="34756"/>
                    <a:pt x="26923" y="34756"/>
                  </a:cubicBezTo>
                  <a:cubicBezTo>
                    <a:pt x="28723" y="34756"/>
                    <a:pt x="30535" y="34567"/>
                    <a:pt x="32330" y="34176"/>
                  </a:cubicBezTo>
                  <a:cubicBezTo>
                    <a:pt x="33253" y="33976"/>
                    <a:pt x="34150" y="33721"/>
                    <a:pt x="35020" y="33414"/>
                  </a:cubicBezTo>
                  <a:lnTo>
                    <a:pt x="35020" y="32477"/>
                  </a:lnTo>
                  <a:cubicBezTo>
                    <a:pt x="32472" y="33317"/>
                    <a:pt x="29840" y="33722"/>
                    <a:pt x="27223" y="33722"/>
                  </a:cubicBezTo>
                  <a:cubicBezTo>
                    <a:pt x="19711" y="33722"/>
                    <a:pt x="12330" y="30383"/>
                    <a:pt x="7467" y="24408"/>
                  </a:cubicBezTo>
                  <a:cubicBezTo>
                    <a:pt x="1887" y="17570"/>
                    <a:pt x="361" y="8163"/>
                    <a:pt x="32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27"/>
            <p:cNvSpPr/>
            <p:nvPr/>
          </p:nvSpPr>
          <p:spPr>
            <a:xfrm rot="5400000">
              <a:off x="8008780" y="4157729"/>
              <a:ext cx="1020836" cy="1016105"/>
            </a:xfrm>
            <a:custGeom>
              <a:avLst/>
              <a:gdLst/>
              <a:ahLst/>
              <a:cxnLst/>
              <a:rect l="l" t="t" r="r" b="b"/>
              <a:pathLst>
                <a:path w="29775" h="29637" extrusionOk="0">
                  <a:moveTo>
                    <a:pt x="2851" y="0"/>
                  </a:moveTo>
                  <a:cubicBezTo>
                    <a:pt x="1" y="6236"/>
                    <a:pt x="228" y="13689"/>
                    <a:pt x="3855" y="19684"/>
                  </a:cubicBezTo>
                  <a:cubicBezTo>
                    <a:pt x="7635" y="25929"/>
                    <a:pt x="14519" y="29636"/>
                    <a:pt x="21649" y="29636"/>
                  </a:cubicBezTo>
                  <a:cubicBezTo>
                    <a:pt x="23151" y="29636"/>
                    <a:pt x="24664" y="29472"/>
                    <a:pt x="26162" y="29132"/>
                  </a:cubicBezTo>
                  <a:cubicBezTo>
                    <a:pt x="27420" y="28837"/>
                    <a:pt x="28624" y="28436"/>
                    <a:pt x="29775" y="27941"/>
                  </a:cubicBezTo>
                  <a:lnTo>
                    <a:pt x="29775" y="27004"/>
                  </a:lnTo>
                  <a:cubicBezTo>
                    <a:pt x="29226" y="27245"/>
                    <a:pt x="28664" y="27459"/>
                    <a:pt x="28089" y="27646"/>
                  </a:cubicBezTo>
                  <a:cubicBezTo>
                    <a:pt x="26082" y="28293"/>
                    <a:pt x="24013" y="28606"/>
                    <a:pt x="21957" y="28606"/>
                  </a:cubicBezTo>
                  <a:cubicBezTo>
                    <a:pt x="15977" y="28606"/>
                    <a:pt x="10110" y="25963"/>
                    <a:pt x="6237" y="21223"/>
                  </a:cubicBezTo>
                  <a:cubicBezTo>
                    <a:pt x="1352" y="15282"/>
                    <a:pt x="322" y="6878"/>
                    <a:pt x="35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27"/>
            <p:cNvSpPr/>
            <p:nvPr/>
          </p:nvSpPr>
          <p:spPr>
            <a:xfrm rot="5400000">
              <a:off x="8183273" y="4332222"/>
              <a:ext cx="847422" cy="840531"/>
            </a:xfrm>
            <a:custGeom>
              <a:avLst/>
              <a:gdLst/>
              <a:ahLst/>
              <a:cxnLst/>
              <a:rect l="l" t="t" r="r" b="b"/>
              <a:pathLst>
                <a:path w="24717" h="24516" extrusionOk="0">
                  <a:moveTo>
                    <a:pt x="3641" y="0"/>
                  </a:moveTo>
                  <a:cubicBezTo>
                    <a:pt x="269" y="5085"/>
                    <a:pt x="1" y="11843"/>
                    <a:pt x="3226" y="17102"/>
                  </a:cubicBezTo>
                  <a:cubicBezTo>
                    <a:pt x="6071" y="21760"/>
                    <a:pt x="11217" y="24515"/>
                    <a:pt x="16545" y="24515"/>
                  </a:cubicBezTo>
                  <a:cubicBezTo>
                    <a:pt x="17707" y="24515"/>
                    <a:pt x="18876" y="24384"/>
                    <a:pt x="20033" y="24114"/>
                  </a:cubicBezTo>
                  <a:cubicBezTo>
                    <a:pt x="21733" y="23725"/>
                    <a:pt x="23298" y="23043"/>
                    <a:pt x="24717" y="22160"/>
                  </a:cubicBezTo>
                  <a:lnTo>
                    <a:pt x="24717" y="21236"/>
                  </a:lnTo>
                  <a:cubicBezTo>
                    <a:pt x="23700" y="21879"/>
                    <a:pt x="22576" y="22414"/>
                    <a:pt x="21371" y="22789"/>
                  </a:cubicBezTo>
                  <a:cubicBezTo>
                    <a:pt x="19895" y="23262"/>
                    <a:pt x="18373" y="23490"/>
                    <a:pt x="16859" y="23490"/>
                  </a:cubicBezTo>
                  <a:cubicBezTo>
                    <a:pt x="12378" y="23490"/>
                    <a:pt x="7977" y="21489"/>
                    <a:pt x="5086" y="17918"/>
                  </a:cubicBezTo>
                  <a:cubicBezTo>
                    <a:pt x="1165" y="13087"/>
                    <a:pt x="603" y="6075"/>
                    <a:pt x="3935" y="763"/>
                  </a:cubicBezTo>
                  <a:cubicBezTo>
                    <a:pt x="4096" y="509"/>
                    <a:pt x="4270" y="254"/>
                    <a:pt x="4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740"/>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2"/>
        <p:cNvGrpSpPr/>
        <p:nvPr/>
      </p:nvGrpSpPr>
      <p:grpSpPr>
        <a:xfrm>
          <a:off x="0" y="0"/>
          <a:ext cx="0" cy="0"/>
          <a:chOff x="0" y="0"/>
          <a:chExt cx="0" cy="0"/>
        </a:xfrm>
      </p:grpSpPr>
      <p:sp>
        <p:nvSpPr>
          <p:cNvPr id="83" name="Google Shape;83;p4"/>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3000"/>
              <a:buNone/>
              <a:defRPr>
                <a:solidFill>
                  <a:schemeClr val="dk1"/>
                </a:solidFill>
              </a:defRPr>
            </a:lvl1pPr>
            <a:lvl2pPr lvl="1" rtl="0">
              <a:spcBef>
                <a:spcPts val="0"/>
              </a:spcBef>
              <a:spcAft>
                <a:spcPts val="0"/>
              </a:spcAft>
              <a:buClr>
                <a:schemeClr val="dk1"/>
              </a:buClr>
              <a:buSzPts val="3500"/>
              <a:buNone/>
              <a:defRPr>
                <a:solidFill>
                  <a:schemeClr val="dk1"/>
                </a:solidFill>
              </a:defRPr>
            </a:lvl2pPr>
            <a:lvl3pPr lvl="2" rtl="0">
              <a:spcBef>
                <a:spcPts val="0"/>
              </a:spcBef>
              <a:spcAft>
                <a:spcPts val="0"/>
              </a:spcAft>
              <a:buClr>
                <a:schemeClr val="dk1"/>
              </a:buClr>
              <a:buSzPts val="3500"/>
              <a:buNone/>
              <a:defRPr>
                <a:solidFill>
                  <a:schemeClr val="dk1"/>
                </a:solidFill>
              </a:defRPr>
            </a:lvl3pPr>
            <a:lvl4pPr lvl="3" rtl="0">
              <a:spcBef>
                <a:spcPts val="0"/>
              </a:spcBef>
              <a:spcAft>
                <a:spcPts val="0"/>
              </a:spcAft>
              <a:buClr>
                <a:schemeClr val="dk1"/>
              </a:buClr>
              <a:buSzPts val="3500"/>
              <a:buNone/>
              <a:defRPr>
                <a:solidFill>
                  <a:schemeClr val="dk1"/>
                </a:solidFill>
              </a:defRPr>
            </a:lvl4pPr>
            <a:lvl5pPr lvl="4" rtl="0">
              <a:spcBef>
                <a:spcPts val="0"/>
              </a:spcBef>
              <a:spcAft>
                <a:spcPts val="0"/>
              </a:spcAft>
              <a:buClr>
                <a:schemeClr val="dk1"/>
              </a:buClr>
              <a:buSzPts val="3500"/>
              <a:buNone/>
              <a:defRPr>
                <a:solidFill>
                  <a:schemeClr val="dk1"/>
                </a:solidFill>
              </a:defRPr>
            </a:lvl5pPr>
            <a:lvl6pPr lvl="5" rtl="0">
              <a:spcBef>
                <a:spcPts val="0"/>
              </a:spcBef>
              <a:spcAft>
                <a:spcPts val="0"/>
              </a:spcAft>
              <a:buClr>
                <a:schemeClr val="dk1"/>
              </a:buClr>
              <a:buSzPts val="3500"/>
              <a:buNone/>
              <a:defRPr>
                <a:solidFill>
                  <a:schemeClr val="dk1"/>
                </a:solidFill>
              </a:defRPr>
            </a:lvl6pPr>
            <a:lvl7pPr lvl="6" rtl="0">
              <a:spcBef>
                <a:spcPts val="0"/>
              </a:spcBef>
              <a:spcAft>
                <a:spcPts val="0"/>
              </a:spcAft>
              <a:buClr>
                <a:schemeClr val="dk1"/>
              </a:buClr>
              <a:buSzPts val="3500"/>
              <a:buNone/>
              <a:defRPr>
                <a:solidFill>
                  <a:schemeClr val="dk1"/>
                </a:solidFill>
              </a:defRPr>
            </a:lvl7pPr>
            <a:lvl8pPr lvl="7" rtl="0">
              <a:spcBef>
                <a:spcPts val="0"/>
              </a:spcBef>
              <a:spcAft>
                <a:spcPts val="0"/>
              </a:spcAft>
              <a:buClr>
                <a:schemeClr val="dk1"/>
              </a:buClr>
              <a:buSzPts val="3500"/>
              <a:buNone/>
              <a:defRPr>
                <a:solidFill>
                  <a:schemeClr val="dk1"/>
                </a:solidFill>
              </a:defRPr>
            </a:lvl8pPr>
            <a:lvl9pPr lvl="8" rtl="0">
              <a:spcBef>
                <a:spcPts val="0"/>
              </a:spcBef>
              <a:spcAft>
                <a:spcPts val="0"/>
              </a:spcAft>
              <a:buClr>
                <a:schemeClr val="dk1"/>
              </a:buClr>
              <a:buSzPts val="3500"/>
              <a:buNone/>
              <a:defRPr>
                <a:solidFill>
                  <a:schemeClr val="dk1"/>
                </a:solidFill>
              </a:defRPr>
            </a:lvl9pPr>
          </a:lstStyle>
          <a:p>
            <a:endParaRPr/>
          </a:p>
        </p:txBody>
      </p:sp>
      <p:sp>
        <p:nvSpPr>
          <p:cNvPr id="84" name="Google Shape;84;p4"/>
          <p:cNvSpPr txBox="1">
            <a:spLocks noGrp="1"/>
          </p:cNvSpPr>
          <p:nvPr>
            <p:ph type="body" idx="1"/>
          </p:nvPr>
        </p:nvSpPr>
        <p:spPr>
          <a:xfrm>
            <a:off x="690288" y="1184052"/>
            <a:ext cx="7704000" cy="34164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chemeClr val="accent5"/>
              </a:buClr>
              <a:buSzPts val="1200"/>
              <a:buFont typeface="Nunito Light"/>
              <a:buChar char="✦"/>
              <a:defRPr sz="1200">
                <a:solidFill>
                  <a:srgbClr val="434343"/>
                </a:solidFill>
              </a:defRPr>
            </a:lvl1pPr>
            <a:lvl2pPr marL="914400" lvl="1" indent="-304800" rtl="0">
              <a:lnSpc>
                <a:spcPct val="100000"/>
              </a:lnSpc>
              <a:spcBef>
                <a:spcPts val="0"/>
              </a:spcBef>
              <a:spcAft>
                <a:spcPts val="0"/>
              </a:spcAft>
              <a:buSzPts val="1200"/>
              <a:buFont typeface="Nunito Light"/>
              <a:buChar char="○"/>
              <a:defRPr>
                <a:solidFill>
                  <a:srgbClr val="434343"/>
                </a:solidFill>
              </a:defRPr>
            </a:lvl2pPr>
            <a:lvl3pPr marL="1371600" lvl="2" indent="-304800" rtl="0">
              <a:lnSpc>
                <a:spcPct val="100000"/>
              </a:lnSpc>
              <a:spcBef>
                <a:spcPts val="1600"/>
              </a:spcBef>
              <a:spcAft>
                <a:spcPts val="0"/>
              </a:spcAft>
              <a:buSzPts val="1200"/>
              <a:buFont typeface="Nunito Light"/>
              <a:buChar char="■"/>
              <a:defRPr>
                <a:solidFill>
                  <a:srgbClr val="434343"/>
                </a:solidFill>
              </a:defRPr>
            </a:lvl3pPr>
            <a:lvl4pPr marL="1828800" lvl="3" indent="-304800" rtl="0">
              <a:lnSpc>
                <a:spcPct val="100000"/>
              </a:lnSpc>
              <a:spcBef>
                <a:spcPts val="1600"/>
              </a:spcBef>
              <a:spcAft>
                <a:spcPts val="0"/>
              </a:spcAft>
              <a:buSzPts val="1200"/>
              <a:buFont typeface="Nunito Light"/>
              <a:buChar char="●"/>
              <a:defRPr>
                <a:solidFill>
                  <a:srgbClr val="434343"/>
                </a:solidFill>
              </a:defRPr>
            </a:lvl4pPr>
            <a:lvl5pPr marL="2286000" lvl="4" indent="-304800" rtl="0">
              <a:lnSpc>
                <a:spcPct val="100000"/>
              </a:lnSpc>
              <a:spcBef>
                <a:spcPts val="1600"/>
              </a:spcBef>
              <a:spcAft>
                <a:spcPts val="0"/>
              </a:spcAft>
              <a:buClr>
                <a:srgbClr val="434343"/>
              </a:buClr>
              <a:buSzPts val="1200"/>
              <a:buFont typeface="Nunito Light"/>
              <a:buChar char="○"/>
              <a:defRPr>
                <a:solidFill>
                  <a:srgbClr val="434343"/>
                </a:solidFill>
              </a:defRPr>
            </a:lvl5pPr>
            <a:lvl6pPr marL="2743200" lvl="5" indent="-304800" rtl="0">
              <a:lnSpc>
                <a:spcPct val="100000"/>
              </a:lnSpc>
              <a:spcBef>
                <a:spcPts val="1600"/>
              </a:spcBef>
              <a:spcAft>
                <a:spcPts val="0"/>
              </a:spcAft>
              <a:buClr>
                <a:srgbClr val="434343"/>
              </a:buClr>
              <a:buSzPts val="1200"/>
              <a:buFont typeface="Nunito Light"/>
              <a:buChar char="■"/>
              <a:defRPr>
                <a:solidFill>
                  <a:srgbClr val="434343"/>
                </a:solidFill>
              </a:defRPr>
            </a:lvl6pPr>
            <a:lvl7pPr marL="3200400" lvl="6" indent="-304800" rtl="0">
              <a:lnSpc>
                <a:spcPct val="100000"/>
              </a:lnSpc>
              <a:spcBef>
                <a:spcPts val="1600"/>
              </a:spcBef>
              <a:spcAft>
                <a:spcPts val="0"/>
              </a:spcAft>
              <a:buClr>
                <a:srgbClr val="434343"/>
              </a:buClr>
              <a:buSzPts val="1200"/>
              <a:buFont typeface="Nunito Light"/>
              <a:buChar char="●"/>
              <a:defRPr>
                <a:solidFill>
                  <a:srgbClr val="434343"/>
                </a:solidFill>
              </a:defRPr>
            </a:lvl7pPr>
            <a:lvl8pPr marL="3657600" lvl="7" indent="-304800" rtl="0">
              <a:lnSpc>
                <a:spcPct val="100000"/>
              </a:lnSpc>
              <a:spcBef>
                <a:spcPts val="1600"/>
              </a:spcBef>
              <a:spcAft>
                <a:spcPts val="0"/>
              </a:spcAft>
              <a:buClr>
                <a:srgbClr val="434343"/>
              </a:buClr>
              <a:buSzPts val="1200"/>
              <a:buFont typeface="Nunito Light"/>
              <a:buChar char="○"/>
              <a:defRPr>
                <a:solidFill>
                  <a:srgbClr val="434343"/>
                </a:solidFill>
              </a:defRPr>
            </a:lvl8pPr>
            <a:lvl9pPr marL="4114800" lvl="8" indent="-304800" rtl="0">
              <a:lnSpc>
                <a:spcPct val="100000"/>
              </a:lnSpc>
              <a:spcBef>
                <a:spcPts val="1600"/>
              </a:spcBef>
              <a:spcAft>
                <a:spcPts val="1600"/>
              </a:spcAft>
              <a:buClr>
                <a:srgbClr val="434343"/>
              </a:buClr>
              <a:buSzPts val="1200"/>
              <a:buFont typeface="Nunito Light"/>
              <a:buChar char="■"/>
              <a:defRPr>
                <a:solidFill>
                  <a:srgbClr val="434343"/>
                </a:solidFill>
              </a:defRPr>
            </a:lvl9pPr>
          </a:lstStyle>
          <a:p>
            <a:endParaRPr/>
          </a:p>
        </p:txBody>
      </p:sp>
      <p:grpSp>
        <p:nvGrpSpPr>
          <p:cNvPr id="85" name="Google Shape;85;p4"/>
          <p:cNvGrpSpPr/>
          <p:nvPr/>
        </p:nvGrpSpPr>
        <p:grpSpPr>
          <a:xfrm>
            <a:off x="-47550" y="-12"/>
            <a:ext cx="1424875" cy="746050"/>
            <a:chOff x="-47550" y="-12"/>
            <a:chExt cx="1424875" cy="746050"/>
          </a:xfrm>
        </p:grpSpPr>
        <p:sp>
          <p:nvSpPr>
            <p:cNvPr id="86" name="Google Shape;86;p4"/>
            <p:cNvSpPr/>
            <p:nvPr/>
          </p:nvSpPr>
          <p:spPr>
            <a:xfrm>
              <a:off x="-47550" y="-12"/>
              <a:ext cx="1424875" cy="550475"/>
            </a:xfrm>
            <a:custGeom>
              <a:avLst/>
              <a:gdLst/>
              <a:ahLst/>
              <a:cxnLst/>
              <a:rect l="l" t="t" r="r" b="b"/>
              <a:pathLst>
                <a:path w="56995" h="22019" extrusionOk="0">
                  <a:moveTo>
                    <a:pt x="0" y="0"/>
                  </a:moveTo>
                  <a:lnTo>
                    <a:pt x="0" y="21814"/>
                  </a:lnTo>
                  <a:cubicBezTo>
                    <a:pt x="2293" y="21946"/>
                    <a:pt x="4592" y="22019"/>
                    <a:pt x="6890" y="22019"/>
                  </a:cubicBezTo>
                  <a:cubicBezTo>
                    <a:pt x="16309" y="22019"/>
                    <a:pt x="25698" y="20798"/>
                    <a:pt x="34436" y="17408"/>
                  </a:cubicBezTo>
                  <a:cubicBezTo>
                    <a:pt x="43410" y="13920"/>
                    <a:pt x="51640" y="7879"/>
                    <a:pt x="569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21025" y="295438"/>
              <a:ext cx="464750" cy="450600"/>
            </a:xfrm>
            <a:custGeom>
              <a:avLst/>
              <a:gdLst/>
              <a:ahLst/>
              <a:cxnLst/>
              <a:rect l="l" t="t" r="r" b="b"/>
              <a:pathLst>
                <a:path w="18590" h="18024" extrusionOk="0">
                  <a:moveTo>
                    <a:pt x="13984" y="0"/>
                  </a:moveTo>
                  <a:cubicBezTo>
                    <a:pt x="12512" y="0"/>
                    <a:pt x="11102" y="844"/>
                    <a:pt x="9966" y="1825"/>
                  </a:cubicBezTo>
                  <a:cubicBezTo>
                    <a:pt x="6216" y="5006"/>
                    <a:pt x="0" y="16037"/>
                    <a:pt x="8857" y="17905"/>
                  </a:cubicBezTo>
                  <a:cubicBezTo>
                    <a:pt x="9236" y="17985"/>
                    <a:pt x="9617" y="18023"/>
                    <a:pt x="9997" y="18023"/>
                  </a:cubicBezTo>
                  <a:cubicBezTo>
                    <a:pt x="12111" y="18023"/>
                    <a:pt x="14194" y="16848"/>
                    <a:pt x="15555" y="15191"/>
                  </a:cubicBezTo>
                  <a:cubicBezTo>
                    <a:pt x="17145" y="13236"/>
                    <a:pt x="17889" y="10711"/>
                    <a:pt x="18254" y="8216"/>
                  </a:cubicBezTo>
                  <a:cubicBezTo>
                    <a:pt x="18502" y="6567"/>
                    <a:pt x="18590" y="4846"/>
                    <a:pt x="18050" y="3270"/>
                  </a:cubicBezTo>
                  <a:cubicBezTo>
                    <a:pt x="17495" y="1694"/>
                    <a:pt x="16211" y="293"/>
                    <a:pt x="14563" y="45"/>
                  </a:cubicBezTo>
                  <a:cubicBezTo>
                    <a:pt x="14369" y="15"/>
                    <a:pt x="14176" y="0"/>
                    <a:pt x="139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 name="Google Shape;88;p4"/>
          <p:cNvGrpSpPr/>
          <p:nvPr/>
        </p:nvGrpSpPr>
        <p:grpSpPr>
          <a:xfrm>
            <a:off x="6880849" y="-66706"/>
            <a:ext cx="2312638" cy="606702"/>
            <a:chOff x="6880849" y="-66706"/>
            <a:chExt cx="2312638" cy="606702"/>
          </a:xfrm>
        </p:grpSpPr>
        <p:sp>
          <p:nvSpPr>
            <p:cNvPr id="89" name="Google Shape;89;p4"/>
            <p:cNvSpPr/>
            <p:nvPr/>
          </p:nvSpPr>
          <p:spPr>
            <a:xfrm>
              <a:off x="6880849" y="-66706"/>
              <a:ext cx="2312638" cy="606702"/>
            </a:xfrm>
            <a:custGeom>
              <a:avLst/>
              <a:gdLst/>
              <a:ahLst/>
              <a:cxnLst/>
              <a:rect l="l" t="t" r="r" b="b"/>
              <a:pathLst>
                <a:path w="137965" h="36194" extrusionOk="0">
                  <a:moveTo>
                    <a:pt x="1" y="0"/>
                  </a:moveTo>
                  <a:cubicBezTo>
                    <a:pt x="3172" y="7748"/>
                    <a:pt x="8645" y="14532"/>
                    <a:pt x="15229" y="19698"/>
                  </a:cubicBezTo>
                  <a:cubicBezTo>
                    <a:pt x="25278" y="27579"/>
                    <a:pt x="37710" y="32009"/>
                    <a:pt x="50141" y="34364"/>
                  </a:cubicBezTo>
                  <a:cubicBezTo>
                    <a:pt x="56424" y="35560"/>
                    <a:pt x="62836" y="36193"/>
                    <a:pt x="69244" y="36193"/>
                  </a:cubicBezTo>
                  <a:cubicBezTo>
                    <a:pt x="76172" y="36193"/>
                    <a:pt x="83095" y="35453"/>
                    <a:pt x="89845" y="33882"/>
                  </a:cubicBezTo>
                  <a:cubicBezTo>
                    <a:pt x="101366" y="31206"/>
                    <a:pt x="112232" y="26054"/>
                    <a:pt x="121398" y="18574"/>
                  </a:cubicBezTo>
                  <a:cubicBezTo>
                    <a:pt x="125707" y="15054"/>
                    <a:pt x="129481" y="11026"/>
                    <a:pt x="133013" y="6758"/>
                  </a:cubicBezTo>
                  <a:cubicBezTo>
                    <a:pt x="134793" y="4603"/>
                    <a:pt x="136453" y="2355"/>
                    <a:pt x="137965" y="0"/>
                  </a:cubicBezTo>
                  <a:lnTo>
                    <a:pt x="137429" y="0"/>
                  </a:lnTo>
                  <a:cubicBezTo>
                    <a:pt x="136319" y="1914"/>
                    <a:pt x="135101" y="3774"/>
                    <a:pt x="133790" y="5567"/>
                  </a:cubicBezTo>
                  <a:cubicBezTo>
                    <a:pt x="131983" y="8029"/>
                    <a:pt x="130605" y="9595"/>
                    <a:pt x="128357" y="11803"/>
                  </a:cubicBezTo>
                  <a:cubicBezTo>
                    <a:pt x="126430" y="13703"/>
                    <a:pt x="124396" y="15496"/>
                    <a:pt x="122255" y="17169"/>
                  </a:cubicBezTo>
                  <a:cubicBezTo>
                    <a:pt x="113302" y="24221"/>
                    <a:pt x="102825" y="29078"/>
                    <a:pt x="91745" y="31661"/>
                  </a:cubicBezTo>
                  <a:cubicBezTo>
                    <a:pt x="84991" y="33224"/>
                    <a:pt x="78068" y="33962"/>
                    <a:pt x="71140" y="33962"/>
                  </a:cubicBezTo>
                  <a:cubicBezTo>
                    <a:pt x="65262" y="33962"/>
                    <a:pt x="59380" y="33431"/>
                    <a:pt x="53594" y="32423"/>
                  </a:cubicBezTo>
                  <a:cubicBezTo>
                    <a:pt x="41591" y="30323"/>
                    <a:pt x="29574" y="26335"/>
                    <a:pt x="19538" y="19256"/>
                  </a:cubicBezTo>
                  <a:cubicBezTo>
                    <a:pt x="12553" y="14332"/>
                    <a:pt x="6558" y="7735"/>
                    <a:pt x="28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a:off x="7009607" y="-66706"/>
              <a:ext cx="2053792" cy="526343"/>
            </a:xfrm>
            <a:custGeom>
              <a:avLst/>
              <a:gdLst/>
              <a:ahLst/>
              <a:cxnLst/>
              <a:rect l="l" t="t" r="r" b="b"/>
              <a:pathLst>
                <a:path w="122523" h="31400" extrusionOk="0">
                  <a:moveTo>
                    <a:pt x="1" y="0"/>
                  </a:moveTo>
                  <a:cubicBezTo>
                    <a:pt x="2864" y="6463"/>
                    <a:pt x="7521" y="12150"/>
                    <a:pt x="13088" y="16526"/>
                  </a:cubicBezTo>
                  <a:cubicBezTo>
                    <a:pt x="22134" y="23672"/>
                    <a:pt x="33361" y="27660"/>
                    <a:pt x="44575" y="29787"/>
                  </a:cubicBezTo>
                  <a:cubicBezTo>
                    <a:pt x="50166" y="30843"/>
                    <a:pt x="55868" y="31400"/>
                    <a:pt x="61565" y="31400"/>
                  </a:cubicBezTo>
                  <a:cubicBezTo>
                    <a:pt x="67785" y="31400"/>
                    <a:pt x="74001" y="30736"/>
                    <a:pt x="80063" y="29332"/>
                  </a:cubicBezTo>
                  <a:cubicBezTo>
                    <a:pt x="90420" y="26924"/>
                    <a:pt x="100202" y="22267"/>
                    <a:pt x="108445" y="15509"/>
                  </a:cubicBezTo>
                  <a:cubicBezTo>
                    <a:pt x="112299" y="12338"/>
                    <a:pt x="115658" y="8725"/>
                    <a:pt x="118829" y="4898"/>
                  </a:cubicBezTo>
                  <a:cubicBezTo>
                    <a:pt x="120140" y="3332"/>
                    <a:pt x="121372" y="1686"/>
                    <a:pt x="122522" y="0"/>
                  </a:cubicBezTo>
                  <a:lnTo>
                    <a:pt x="122067" y="0"/>
                  </a:lnTo>
                  <a:cubicBezTo>
                    <a:pt x="121198" y="1418"/>
                    <a:pt x="120261" y="2810"/>
                    <a:pt x="119271" y="4148"/>
                  </a:cubicBezTo>
                  <a:cubicBezTo>
                    <a:pt x="118923" y="4617"/>
                    <a:pt x="118561" y="5098"/>
                    <a:pt x="118200" y="5553"/>
                  </a:cubicBezTo>
                  <a:cubicBezTo>
                    <a:pt x="117986" y="5821"/>
                    <a:pt x="117772" y="6089"/>
                    <a:pt x="117558" y="6370"/>
                  </a:cubicBezTo>
                  <a:cubicBezTo>
                    <a:pt x="117544" y="6370"/>
                    <a:pt x="117544" y="6383"/>
                    <a:pt x="117531" y="6383"/>
                  </a:cubicBezTo>
                  <a:cubicBezTo>
                    <a:pt x="117491" y="6437"/>
                    <a:pt x="117437" y="6490"/>
                    <a:pt x="117370" y="6570"/>
                  </a:cubicBezTo>
                  <a:cubicBezTo>
                    <a:pt x="116460" y="7587"/>
                    <a:pt x="115510" y="8564"/>
                    <a:pt x="114534" y="9514"/>
                  </a:cubicBezTo>
                  <a:cubicBezTo>
                    <a:pt x="112834" y="11174"/>
                    <a:pt x="111054" y="12739"/>
                    <a:pt x="109181" y="14198"/>
                  </a:cubicBezTo>
                  <a:cubicBezTo>
                    <a:pt x="101098" y="20541"/>
                    <a:pt x="91624" y="24903"/>
                    <a:pt x="81615" y="27178"/>
                  </a:cubicBezTo>
                  <a:cubicBezTo>
                    <a:pt x="75670" y="28531"/>
                    <a:pt x="69583" y="29168"/>
                    <a:pt x="63491" y="29168"/>
                  </a:cubicBezTo>
                  <a:cubicBezTo>
                    <a:pt x="58256" y="29168"/>
                    <a:pt x="53018" y="28697"/>
                    <a:pt x="47867" y="27807"/>
                  </a:cubicBezTo>
                  <a:cubicBezTo>
                    <a:pt x="37027" y="25920"/>
                    <a:pt x="26162" y="22320"/>
                    <a:pt x="17129" y="15911"/>
                  </a:cubicBezTo>
                  <a:cubicBezTo>
                    <a:pt x="11295" y="11776"/>
                    <a:pt x="6277" y="6316"/>
                    <a:pt x="29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7148691" y="-66706"/>
              <a:ext cx="1773841" cy="439530"/>
            </a:xfrm>
            <a:custGeom>
              <a:avLst/>
              <a:gdLst/>
              <a:ahLst/>
              <a:cxnLst/>
              <a:rect l="l" t="t" r="r" b="b"/>
              <a:pathLst>
                <a:path w="105822" h="26221" extrusionOk="0">
                  <a:moveTo>
                    <a:pt x="0" y="0"/>
                  </a:moveTo>
                  <a:cubicBezTo>
                    <a:pt x="2610" y="5299"/>
                    <a:pt x="6584" y="9929"/>
                    <a:pt x="11268" y="13542"/>
                  </a:cubicBezTo>
                  <a:cubicBezTo>
                    <a:pt x="19216" y="19671"/>
                    <a:pt x="29011" y="23097"/>
                    <a:pt x="38793" y="24903"/>
                  </a:cubicBezTo>
                  <a:cubicBezTo>
                    <a:pt x="43502" y="25771"/>
                    <a:pt x="48300" y="26220"/>
                    <a:pt x="53087" y="26220"/>
                  </a:cubicBezTo>
                  <a:cubicBezTo>
                    <a:pt x="68081" y="26220"/>
                    <a:pt x="82970" y="21811"/>
                    <a:pt x="94675" y="12043"/>
                  </a:cubicBezTo>
                  <a:cubicBezTo>
                    <a:pt x="98368" y="8966"/>
                    <a:pt x="101620" y="5379"/>
                    <a:pt x="104604" y="1606"/>
                  </a:cubicBezTo>
                  <a:cubicBezTo>
                    <a:pt x="105019" y="1084"/>
                    <a:pt x="105420" y="549"/>
                    <a:pt x="105822" y="0"/>
                  </a:cubicBezTo>
                  <a:lnTo>
                    <a:pt x="105460" y="0"/>
                  </a:lnTo>
                  <a:cubicBezTo>
                    <a:pt x="104912" y="843"/>
                    <a:pt x="104350" y="1659"/>
                    <a:pt x="103748" y="2462"/>
                  </a:cubicBezTo>
                  <a:cubicBezTo>
                    <a:pt x="103453" y="2864"/>
                    <a:pt x="103159" y="3252"/>
                    <a:pt x="102851" y="3640"/>
                  </a:cubicBezTo>
                  <a:cubicBezTo>
                    <a:pt x="102690" y="3841"/>
                    <a:pt x="102530" y="4041"/>
                    <a:pt x="102369" y="4242"/>
                  </a:cubicBezTo>
                  <a:cubicBezTo>
                    <a:pt x="102329" y="4295"/>
                    <a:pt x="102276" y="4349"/>
                    <a:pt x="102209" y="4416"/>
                  </a:cubicBezTo>
                  <a:cubicBezTo>
                    <a:pt x="101419" y="5286"/>
                    <a:pt x="100616" y="6129"/>
                    <a:pt x="99773" y="6945"/>
                  </a:cubicBezTo>
                  <a:cubicBezTo>
                    <a:pt x="98288" y="8390"/>
                    <a:pt x="96709" y="9755"/>
                    <a:pt x="95076" y="11026"/>
                  </a:cubicBezTo>
                  <a:cubicBezTo>
                    <a:pt x="88024" y="16513"/>
                    <a:pt x="79781" y="20300"/>
                    <a:pt x="71083" y="22280"/>
                  </a:cubicBezTo>
                  <a:cubicBezTo>
                    <a:pt x="65884" y="23462"/>
                    <a:pt x="60555" y="24019"/>
                    <a:pt x="55221" y="24019"/>
                  </a:cubicBezTo>
                  <a:cubicBezTo>
                    <a:pt x="50587" y="24019"/>
                    <a:pt x="45949" y="23598"/>
                    <a:pt x="41389" y="22802"/>
                  </a:cubicBezTo>
                  <a:cubicBezTo>
                    <a:pt x="32009" y="21156"/>
                    <a:pt x="22615" y="18025"/>
                    <a:pt x="14773" y="12498"/>
                  </a:cubicBezTo>
                  <a:cubicBezTo>
                    <a:pt x="10090" y="9206"/>
                    <a:pt x="5995" y="4938"/>
                    <a:pt x="31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7301002" y="-66706"/>
              <a:ext cx="1466551" cy="345961"/>
            </a:xfrm>
            <a:custGeom>
              <a:avLst/>
              <a:gdLst/>
              <a:ahLst/>
              <a:cxnLst/>
              <a:rect l="l" t="t" r="r" b="b"/>
              <a:pathLst>
                <a:path w="87490" h="20639" extrusionOk="0">
                  <a:moveTo>
                    <a:pt x="0" y="0"/>
                  </a:moveTo>
                  <a:cubicBezTo>
                    <a:pt x="2168" y="3827"/>
                    <a:pt x="5166" y="7186"/>
                    <a:pt x="8645" y="9876"/>
                  </a:cubicBezTo>
                  <a:cubicBezTo>
                    <a:pt x="15403" y="15108"/>
                    <a:pt x="23766" y="18025"/>
                    <a:pt x="32103" y="19550"/>
                  </a:cubicBezTo>
                  <a:cubicBezTo>
                    <a:pt x="36038" y="20267"/>
                    <a:pt x="40046" y="20638"/>
                    <a:pt x="44046" y="20638"/>
                  </a:cubicBezTo>
                  <a:cubicBezTo>
                    <a:pt x="56841" y="20638"/>
                    <a:pt x="69547" y="16841"/>
                    <a:pt x="79487" y="8430"/>
                  </a:cubicBezTo>
                  <a:cubicBezTo>
                    <a:pt x="82444" y="5928"/>
                    <a:pt x="85067" y="3024"/>
                    <a:pt x="87489" y="0"/>
                  </a:cubicBezTo>
                  <a:lnTo>
                    <a:pt x="87288" y="0"/>
                  </a:lnTo>
                  <a:cubicBezTo>
                    <a:pt x="87181" y="161"/>
                    <a:pt x="87074" y="308"/>
                    <a:pt x="86954" y="468"/>
                  </a:cubicBezTo>
                  <a:cubicBezTo>
                    <a:pt x="86700" y="816"/>
                    <a:pt x="86432" y="1164"/>
                    <a:pt x="86164" y="1512"/>
                  </a:cubicBezTo>
                  <a:cubicBezTo>
                    <a:pt x="86044" y="1659"/>
                    <a:pt x="85923" y="1807"/>
                    <a:pt x="85803" y="1954"/>
                  </a:cubicBezTo>
                  <a:cubicBezTo>
                    <a:pt x="85134" y="2650"/>
                    <a:pt x="84492" y="3359"/>
                    <a:pt x="83796" y="4028"/>
                  </a:cubicBezTo>
                  <a:cubicBezTo>
                    <a:pt x="82524" y="5259"/>
                    <a:pt x="81186" y="6423"/>
                    <a:pt x="79781" y="7507"/>
                  </a:cubicBezTo>
                  <a:cubicBezTo>
                    <a:pt x="73826" y="12124"/>
                    <a:pt x="66855" y="15308"/>
                    <a:pt x="59508" y="16968"/>
                  </a:cubicBezTo>
                  <a:cubicBezTo>
                    <a:pt x="55122" y="17965"/>
                    <a:pt x="50630" y="18435"/>
                    <a:pt x="46136" y="18435"/>
                  </a:cubicBezTo>
                  <a:cubicBezTo>
                    <a:pt x="42185" y="18435"/>
                    <a:pt x="38233" y="18071"/>
                    <a:pt x="34351" y="17383"/>
                  </a:cubicBezTo>
                  <a:cubicBezTo>
                    <a:pt x="26429" y="15978"/>
                    <a:pt x="18494" y="13315"/>
                    <a:pt x="11883" y="8644"/>
                  </a:cubicBezTo>
                  <a:cubicBezTo>
                    <a:pt x="8565" y="6289"/>
                    <a:pt x="5607" y="3359"/>
                    <a:pt x="32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7460939" y="-66706"/>
              <a:ext cx="1144661" cy="249510"/>
            </a:xfrm>
            <a:custGeom>
              <a:avLst/>
              <a:gdLst/>
              <a:ahLst/>
              <a:cxnLst/>
              <a:rect l="l" t="t" r="r" b="b"/>
              <a:pathLst>
                <a:path w="68287" h="14885" extrusionOk="0">
                  <a:moveTo>
                    <a:pt x="0" y="0"/>
                  </a:moveTo>
                  <a:cubicBezTo>
                    <a:pt x="1593" y="2315"/>
                    <a:pt x="3573" y="4376"/>
                    <a:pt x="5795" y="6115"/>
                  </a:cubicBezTo>
                  <a:cubicBezTo>
                    <a:pt x="11375" y="10451"/>
                    <a:pt x="18293" y="12833"/>
                    <a:pt x="25185" y="14051"/>
                  </a:cubicBezTo>
                  <a:cubicBezTo>
                    <a:pt x="28287" y="14601"/>
                    <a:pt x="31442" y="14885"/>
                    <a:pt x="34590" y="14885"/>
                  </a:cubicBezTo>
                  <a:cubicBezTo>
                    <a:pt x="45143" y="14885"/>
                    <a:pt x="55612" y="11693"/>
                    <a:pt x="63723" y="4643"/>
                  </a:cubicBezTo>
                  <a:cubicBezTo>
                    <a:pt x="65369" y="3225"/>
                    <a:pt x="66868" y="1646"/>
                    <a:pt x="68287" y="0"/>
                  </a:cubicBezTo>
                  <a:lnTo>
                    <a:pt x="68153" y="0"/>
                  </a:lnTo>
                  <a:cubicBezTo>
                    <a:pt x="67751" y="415"/>
                    <a:pt x="67350" y="816"/>
                    <a:pt x="66935" y="1218"/>
                  </a:cubicBezTo>
                  <a:cubicBezTo>
                    <a:pt x="65905" y="2208"/>
                    <a:pt x="64807" y="3131"/>
                    <a:pt x="63670" y="4001"/>
                  </a:cubicBezTo>
                  <a:cubicBezTo>
                    <a:pt x="58826" y="7708"/>
                    <a:pt x="53179" y="10237"/>
                    <a:pt x="47237" y="11548"/>
                  </a:cubicBezTo>
                  <a:cubicBezTo>
                    <a:pt x="43755" y="12317"/>
                    <a:pt x="40192" y="12681"/>
                    <a:pt x="36627" y="12681"/>
                  </a:cubicBezTo>
                  <a:cubicBezTo>
                    <a:pt x="33370" y="12681"/>
                    <a:pt x="30112" y="12378"/>
                    <a:pt x="26911" y="11803"/>
                  </a:cubicBezTo>
                  <a:cubicBezTo>
                    <a:pt x="20514" y="10638"/>
                    <a:pt x="14105" y="8484"/>
                    <a:pt x="8779" y="4684"/>
                  </a:cubicBezTo>
                  <a:cubicBezTo>
                    <a:pt x="6892" y="3332"/>
                    <a:pt x="5139" y="1766"/>
                    <a:pt x="36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a:off x="7612344" y="-66706"/>
              <a:ext cx="842534" cy="161674"/>
            </a:xfrm>
            <a:custGeom>
              <a:avLst/>
              <a:gdLst/>
              <a:ahLst/>
              <a:cxnLst/>
              <a:rect l="l" t="t" r="r" b="b"/>
              <a:pathLst>
                <a:path w="50263" h="9645" extrusionOk="0">
                  <a:moveTo>
                    <a:pt x="1" y="0"/>
                  </a:moveTo>
                  <a:cubicBezTo>
                    <a:pt x="4631" y="5045"/>
                    <a:pt x="11857" y="7922"/>
                    <a:pt x="18548" y="9046"/>
                  </a:cubicBezTo>
                  <a:cubicBezTo>
                    <a:pt x="20877" y="9441"/>
                    <a:pt x="23243" y="9645"/>
                    <a:pt x="25604" y="9645"/>
                  </a:cubicBezTo>
                  <a:cubicBezTo>
                    <a:pt x="34108" y="9645"/>
                    <a:pt x="42547" y="7007"/>
                    <a:pt x="48977" y="1204"/>
                  </a:cubicBezTo>
                  <a:cubicBezTo>
                    <a:pt x="49419" y="816"/>
                    <a:pt x="49847" y="415"/>
                    <a:pt x="50262" y="0"/>
                  </a:cubicBezTo>
                  <a:lnTo>
                    <a:pt x="49687" y="0"/>
                  </a:lnTo>
                  <a:cubicBezTo>
                    <a:pt x="49325" y="294"/>
                    <a:pt x="48964" y="575"/>
                    <a:pt x="48589" y="856"/>
                  </a:cubicBezTo>
                  <a:cubicBezTo>
                    <a:pt x="44749" y="3707"/>
                    <a:pt x="40279" y="5647"/>
                    <a:pt x="35583" y="6624"/>
                  </a:cubicBezTo>
                  <a:cubicBezTo>
                    <a:pt x="32971" y="7168"/>
                    <a:pt x="30310" y="7425"/>
                    <a:pt x="27646" y="7425"/>
                  </a:cubicBezTo>
                  <a:cubicBezTo>
                    <a:pt x="25000" y="7425"/>
                    <a:pt x="22353" y="7171"/>
                    <a:pt x="19752" y="6691"/>
                  </a:cubicBezTo>
                  <a:cubicBezTo>
                    <a:pt x="14774" y="5767"/>
                    <a:pt x="9810" y="4068"/>
                    <a:pt x="5661" y="1111"/>
                  </a:cubicBezTo>
                  <a:cubicBezTo>
                    <a:pt x="5166" y="763"/>
                    <a:pt x="4698" y="388"/>
                    <a:pt x="42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 name="Google Shape;95;p4"/>
          <p:cNvGrpSpPr/>
          <p:nvPr/>
        </p:nvGrpSpPr>
        <p:grpSpPr>
          <a:xfrm>
            <a:off x="119700" y="4183313"/>
            <a:ext cx="520575" cy="771125"/>
            <a:chOff x="119700" y="4183313"/>
            <a:chExt cx="520575" cy="771125"/>
          </a:xfrm>
        </p:grpSpPr>
        <p:sp>
          <p:nvSpPr>
            <p:cNvPr id="96" name="Google Shape;96;p4"/>
            <p:cNvSpPr/>
            <p:nvPr/>
          </p:nvSpPr>
          <p:spPr>
            <a:xfrm>
              <a:off x="310475" y="4678688"/>
              <a:ext cx="136475" cy="94450"/>
            </a:xfrm>
            <a:custGeom>
              <a:avLst/>
              <a:gdLst/>
              <a:ahLst/>
              <a:cxnLst/>
              <a:rect l="l" t="t" r="r" b="b"/>
              <a:pathLst>
                <a:path w="5459" h="3778" extrusionOk="0">
                  <a:moveTo>
                    <a:pt x="2663" y="1"/>
                  </a:moveTo>
                  <a:cubicBezTo>
                    <a:pt x="2295" y="1"/>
                    <a:pt x="1925" y="59"/>
                    <a:pt x="1562" y="177"/>
                  </a:cubicBezTo>
                  <a:cubicBezTo>
                    <a:pt x="1052" y="337"/>
                    <a:pt x="555" y="673"/>
                    <a:pt x="337" y="1169"/>
                  </a:cubicBezTo>
                  <a:cubicBezTo>
                    <a:pt x="1" y="1913"/>
                    <a:pt x="380" y="2832"/>
                    <a:pt x="1052" y="3299"/>
                  </a:cubicBezTo>
                  <a:cubicBezTo>
                    <a:pt x="1540" y="3639"/>
                    <a:pt x="2136" y="3778"/>
                    <a:pt x="2734" y="3778"/>
                  </a:cubicBezTo>
                  <a:cubicBezTo>
                    <a:pt x="2958" y="3778"/>
                    <a:pt x="3182" y="3758"/>
                    <a:pt x="3401" y="3722"/>
                  </a:cubicBezTo>
                  <a:cubicBezTo>
                    <a:pt x="3897" y="3635"/>
                    <a:pt x="4393" y="3489"/>
                    <a:pt x="4787" y="3183"/>
                  </a:cubicBezTo>
                  <a:cubicBezTo>
                    <a:pt x="5181" y="2862"/>
                    <a:pt x="5458" y="2380"/>
                    <a:pt x="5429" y="1884"/>
                  </a:cubicBezTo>
                  <a:cubicBezTo>
                    <a:pt x="5400" y="1359"/>
                    <a:pt x="5050" y="892"/>
                    <a:pt x="4612" y="600"/>
                  </a:cubicBezTo>
                  <a:cubicBezTo>
                    <a:pt x="4015" y="202"/>
                    <a:pt x="3344" y="1"/>
                    <a:pt x="26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a:off x="396950" y="4829813"/>
              <a:ext cx="136075" cy="94425"/>
            </a:xfrm>
            <a:custGeom>
              <a:avLst/>
              <a:gdLst/>
              <a:ahLst/>
              <a:cxnLst/>
              <a:rect l="l" t="t" r="r" b="b"/>
              <a:pathLst>
                <a:path w="5443" h="3777" extrusionOk="0">
                  <a:moveTo>
                    <a:pt x="2645" y="0"/>
                  </a:moveTo>
                  <a:cubicBezTo>
                    <a:pt x="2284" y="0"/>
                    <a:pt x="1919" y="57"/>
                    <a:pt x="1561" y="173"/>
                  </a:cubicBezTo>
                  <a:cubicBezTo>
                    <a:pt x="1036" y="333"/>
                    <a:pt x="555" y="669"/>
                    <a:pt x="321" y="1165"/>
                  </a:cubicBezTo>
                  <a:cubicBezTo>
                    <a:pt x="0" y="1909"/>
                    <a:pt x="380" y="2843"/>
                    <a:pt x="1036" y="3310"/>
                  </a:cubicBezTo>
                  <a:cubicBezTo>
                    <a:pt x="1517" y="3644"/>
                    <a:pt x="2102" y="3777"/>
                    <a:pt x="2690" y="3777"/>
                  </a:cubicBezTo>
                  <a:cubicBezTo>
                    <a:pt x="2924" y="3777"/>
                    <a:pt x="3158" y="3756"/>
                    <a:pt x="3385" y="3718"/>
                  </a:cubicBezTo>
                  <a:cubicBezTo>
                    <a:pt x="3882" y="3645"/>
                    <a:pt x="4378" y="3485"/>
                    <a:pt x="4772" y="3178"/>
                  </a:cubicBezTo>
                  <a:cubicBezTo>
                    <a:pt x="5166" y="2872"/>
                    <a:pt x="5443" y="2376"/>
                    <a:pt x="5428" y="1880"/>
                  </a:cubicBezTo>
                  <a:cubicBezTo>
                    <a:pt x="5399" y="1355"/>
                    <a:pt x="5034" y="888"/>
                    <a:pt x="4597" y="596"/>
                  </a:cubicBezTo>
                  <a:cubicBezTo>
                    <a:pt x="4004" y="204"/>
                    <a:pt x="3331" y="0"/>
                    <a:pt x="26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4"/>
            <p:cNvSpPr/>
            <p:nvPr/>
          </p:nvSpPr>
          <p:spPr>
            <a:xfrm>
              <a:off x="191575" y="4859888"/>
              <a:ext cx="136450" cy="94550"/>
            </a:xfrm>
            <a:custGeom>
              <a:avLst/>
              <a:gdLst/>
              <a:ahLst/>
              <a:cxnLst/>
              <a:rect l="l" t="t" r="r" b="b"/>
              <a:pathLst>
                <a:path w="5458" h="3782" extrusionOk="0">
                  <a:moveTo>
                    <a:pt x="2641" y="1"/>
                  </a:moveTo>
                  <a:cubicBezTo>
                    <a:pt x="2281" y="1"/>
                    <a:pt x="1918" y="56"/>
                    <a:pt x="1561" y="166"/>
                  </a:cubicBezTo>
                  <a:cubicBezTo>
                    <a:pt x="1051" y="341"/>
                    <a:pt x="555" y="677"/>
                    <a:pt x="336" y="1173"/>
                  </a:cubicBezTo>
                  <a:cubicBezTo>
                    <a:pt x="0" y="1917"/>
                    <a:pt x="380" y="2836"/>
                    <a:pt x="1051" y="3303"/>
                  </a:cubicBezTo>
                  <a:cubicBezTo>
                    <a:pt x="1539" y="3643"/>
                    <a:pt x="2135" y="3782"/>
                    <a:pt x="2733" y="3782"/>
                  </a:cubicBezTo>
                  <a:cubicBezTo>
                    <a:pt x="2957" y="3782"/>
                    <a:pt x="3181" y="3762"/>
                    <a:pt x="3400" y="3726"/>
                  </a:cubicBezTo>
                  <a:cubicBezTo>
                    <a:pt x="3896" y="3639"/>
                    <a:pt x="4392" y="3493"/>
                    <a:pt x="4786" y="3172"/>
                  </a:cubicBezTo>
                  <a:cubicBezTo>
                    <a:pt x="5180" y="2866"/>
                    <a:pt x="5457" y="2384"/>
                    <a:pt x="5428" y="1888"/>
                  </a:cubicBezTo>
                  <a:cubicBezTo>
                    <a:pt x="5399" y="1363"/>
                    <a:pt x="5049" y="896"/>
                    <a:pt x="4611" y="604"/>
                  </a:cubicBezTo>
                  <a:cubicBezTo>
                    <a:pt x="4008" y="202"/>
                    <a:pt x="3329" y="1"/>
                    <a:pt x="26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a:off x="436350" y="4550638"/>
              <a:ext cx="136450" cy="94525"/>
            </a:xfrm>
            <a:custGeom>
              <a:avLst/>
              <a:gdLst/>
              <a:ahLst/>
              <a:cxnLst/>
              <a:rect l="l" t="t" r="r" b="b"/>
              <a:pathLst>
                <a:path w="5458" h="3781" extrusionOk="0">
                  <a:moveTo>
                    <a:pt x="2662" y="1"/>
                  </a:moveTo>
                  <a:cubicBezTo>
                    <a:pt x="2294" y="1"/>
                    <a:pt x="1924" y="59"/>
                    <a:pt x="1561" y="177"/>
                  </a:cubicBezTo>
                  <a:cubicBezTo>
                    <a:pt x="1051" y="338"/>
                    <a:pt x="555" y="673"/>
                    <a:pt x="336" y="1169"/>
                  </a:cubicBezTo>
                  <a:cubicBezTo>
                    <a:pt x="0" y="1913"/>
                    <a:pt x="379" y="2833"/>
                    <a:pt x="1051" y="3314"/>
                  </a:cubicBezTo>
                  <a:cubicBezTo>
                    <a:pt x="1531" y="3649"/>
                    <a:pt x="2117" y="3781"/>
                    <a:pt x="2705" y="3781"/>
                  </a:cubicBezTo>
                  <a:cubicBezTo>
                    <a:pt x="2938" y="3781"/>
                    <a:pt x="3172" y="3760"/>
                    <a:pt x="3400" y="3723"/>
                  </a:cubicBezTo>
                  <a:cubicBezTo>
                    <a:pt x="3896" y="3650"/>
                    <a:pt x="4392" y="3489"/>
                    <a:pt x="4786" y="3183"/>
                  </a:cubicBezTo>
                  <a:cubicBezTo>
                    <a:pt x="5180" y="2862"/>
                    <a:pt x="5457" y="2380"/>
                    <a:pt x="5428" y="1884"/>
                  </a:cubicBezTo>
                  <a:cubicBezTo>
                    <a:pt x="5399" y="1359"/>
                    <a:pt x="5049" y="892"/>
                    <a:pt x="4611" y="600"/>
                  </a:cubicBezTo>
                  <a:cubicBezTo>
                    <a:pt x="4014" y="202"/>
                    <a:pt x="3343" y="1"/>
                    <a:pt x="26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314500" y="4440838"/>
              <a:ext cx="136450" cy="94475"/>
            </a:xfrm>
            <a:custGeom>
              <a:avLst/>
              <a:gdLst/>
              <a:ahLst/>
              <a:cxnLst/>
              <a:rect l="l" t="t" r="r" b="b"/>
              <a:pathLst>
                <a:path w="5458" h="3779" extrusionOk="0">
                  <a:moveTo>
                    <a:pt x="2661" y="1"/>
                  </a:moveTo>
                  <a:cubicBezTo>
                    <a:pt x="2295" y="1"/>
                    <a:pt x="1925" y="59"/>
                    <a:pt x="1562" y="177"/>
                  </a:cubicBezTo>
                  <a:cubicBezTo>
                    <a:pt x="1036" y="337"/>
                    <a:pt x="555" y="673"/>
                    <a:pt x="336" y="1169"/>
                  </a:cubicBezTo>
                  <a:cubicBezTo>
                    <a:pt x="0" y="1913"/>
                    <a:pt x="380" y="2833"/>
                    <a:pt x="1051" y="3300"/>
                  </a:cubicBezTo>
                  <a:cubicBezTo>
                    <a:pt x="1539" y="3639"/>
                    <a:pt x="2135" y="3778"/>
                    <a:pt x="2733" y="3778"/>
                  </a:cubicBezTo>
                  <a:cubicBezTo>
                    <a:pt x="2957" y="3778"/>
                    <a:pt x="3181" y="3759"/>
                    <a:pt x="3400" y="3723"/>
                  </a:cubicBezTo>
                  <a:cubicBezTo>
                    <a:pt x="3896" y="3635"/>
                    <a:pt x="4393" y="3489"/>
                    <a:pt x="4787" y="3183"/>
                  </a:cubicBezTo>
                  <a:cubicBezTo>
                    <a:pt x="5166" y="2862"/>
                    <a:pt x="5458" y="2380"/>
                    <a:pt x="5429" y="1884"/>
                  </a:cubicBezTo>
                  <a:cubicBezTo>
                    <a:pt x="5399" y="1359"/>
                    <a:pt x="5049" y="892"/>
                    <a:pt x="4597" y="600"/>
                  </a:cubicBezTo>
                  <a:cubicBezTo>
                    <a:pt x="4009" y="202"/>
                    <a:pt x="3341" y="1"/>
                    <a:pt x="26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174425" y="4548838"/>
              <a:ext cx="136075" cy="94500"/>
            </a:xfrm>
            <a:custGeom>
              <a:avLst/>
              <a:gdLst/>
              <a:ahLst/>
              <a:cxnLst/>
              <a:rect l="l" t="t" r="r" b="b"/>
              <a:pathLst>
                <a:path w="5443" h="3780" extrusionOk="0">
                  <a:moveTo>
                    <a:pt x="2661" y="0"/>
                  </a:moveTo>
                  <a:cubicBezTo>
                    <a:pt x="2295" y="0"/>
                    <a:pt x="1925" y="59"/>
                    <a:pt x="1562" y="176"/>
                  </a:cubicBezTo>
                  <a:cubicBezTo>
                    <a:pt x="1036" y="337"/>
                    <a:pt x="555" y="672"/>
                    <a:pt x="321" y="1168"/>
                  </a:cubicBezTo>
                  <a:cubicBezTo>
                    <a:pt x="0" y="1912"/>
                    <a:pt x="380" y="2846"/>
                    <a:pt x="1051" y="3313"/>
                  </a:cubicBezTo>
                  <a:cubicBezTo>
                    <a:pt x="1521" y="3648"/>
                    <a:pt x="2103" y="3780"/>
                    <a:pt x="2691" y="3780"/>
                  </a:cubicBezTo>
                  <a:cubicBezTo>
                    <a:pt x="2924" y="3780"/>
                    <a:pt x="3158" y="3759"/>
                    <a:pt x="3386" y="3722"/>
                  </a:cubicBezTo>
                  <a:cubicBezTo>
                    <a:pt x="3882" y="3649"/>
                    <a:pt x="4378" y="3488"/>
                    <a:pt x="4772" y="3182"/>
                  </a:cubicBezTo>
                  <a:cubicBezTo>
                    <a:pt x="5166" y="2861"/>
                    <a:pt x="5443" y="2379"/>
                    <a:pt x="5428" y="1883"/>
                  </a:cubicBezTo>
                  <a:cubicBezTo>
                    <a:pt x="5399" y="1358"/>
                    <a:pt x="5034" y="891"/>
                    <a:pt x="4597" y="599"/>
                  </a:cubicBezTo>
                  <a:cubicBezTo>
                    <a:pt x="4009" y="201"/>
                    <a:pt x="3341" y="0"/>
                    <a:pt x="26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123350" y="4377263"/>
              <a:ext cx="136100" cy="94400"/>
            </a:xfrm>
            <a:custGeom>
              <a:avLst/>
              <a:gdLst/>
              <a:ahLst/>
              <a:cxnLst/>
              <a:rect l="l" t="t" r="r" b="b"/>
              <a:pathLst>
                <a:path w="5444" h="3776" extrusionOk="0">
                  <a:moveTo>
                    <a:pt x="2641" y="1"/>
                  </a:moveTo>
                  <a:cubicBezTo>
                    <a:pt x="2281" y="1"/>
                    <a:pt x="1918" y="56"/>
                    <a:pt x="1562" y="166"/>
                  </a:cubicBezTo>
                  <a:cubicBezTo>
                    <a:pt x="1037" y="342"/>
                    <a:pt x="555" y="677"/>
                    <a:pt x="322" y="1173"/>
                  </a:cubicBezTo>
                  <a:cubicBezTo>
                    <a:pt x="1" y="1917"/>
                    <a:pt x="380" y="2837"/>
                    <a:pt x="1037" y="3304"/>
                  </a:cubicBezTo>
                  <a:cubicBezTo>
                    <a:pt x="1527" y="3645"/>
                    <a:pt x="2127" y="3776"/>
                    <a:pt x="2728" y="3776"/>
                  </a:cubicBezTo>
                  <a:cubicBezTo>
                    <a:pt x="2949" y="3776"/>
                    <a:pt x="3170" y="3758"/>
                    <a:pt x="3386" y="3727"/>
                  </a:cubicBezTo>
                  <a:cubicBezTo>
                    <a:pt x="3882" y="3639"/>
                    <a:pt x="4378" y="3493"/>
                    <a:pt x="4772" y="3172"/>
                  </a:cubicBezTo>
                  <a:cubicBezTo>
                    <a:pt x="5166" y="2866"/>
                    <a:pt x="5443" y="2384"/>
                    <a:pt x="5414" y="1888"/>
                  </a:cubicBezTo>
                  <a:cubicBezTo>
                    <a:pt x="5399" y="1363"/>
                    <a:pt x="5035" y="896"/>
                    <a:pt x="4597" y="604"/>
                  </a:cubicBezTo>
                  <a:cubicBezTo>
                    <a:pt x="4003" y="202"/>
                    <a:pt x="3328" y="1"/>
                    <a:pt x="26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262700" y="4276963"/>
              <a:ext cx="136450" cy="94550"/>
            </a:xfrm>
            <a:custGeom>
              <a:avLst/>
              <a:gdLst/>
              <a:ahLst/>
              <a:cxnLst/>
              <a:rect l="l" t="t" r="r" b="b"/>
              <a:pathLst>
                <a:path w="5458" h="3782" extrusionOk="0">
                  <a:moveTo>
                    <a:pt x="2641" y="0"/>
                  </a:moveTo>
                  <a:cubicBezTo>
                    <a:pt x="2281" y="0"/>
                    <a:pt x="1918" y="55"/>
                    <a:pt x="1562" y="166"/>
                  </a:cubicBezTo>
                  <a:cubicBezTo>
                    <a:pt x="1051" y="341"/>
                    <a:pt x="555" y="676"/>
                    <a:pt x="336" y="1173"/>
                  </a:cubicBezTo>
                  <a:cubicBezTo>
                    <a:pt x="0" y="1917"/>
                    <a:pt x="380" y="2836"/>
                    <a:pt x="1051" y="3303"/>
                  </a:cubicBezTo>
                  <a:cubicBezTo>
                    <a:pt x="1539" y="3643"/>
                    <a:pt x="2135" y="3781"/>
                    <a:pt x="2733" y="3781"/>
                  </a:cubicBezTo>
                  <a:cubicBezTo>
                    <a:pt x="2957" y="3781"/>
                    <a:pt x="3181" y="3762"/>
                    <a:pt x="3400" y="3726"/>
                  </a:cubicBezTo>
                  <a:cubicBezTo>
                    <a:pt x="3896" y="3639"/>
                    <a:pt x="4393" y="3493"/>
                    <a:pt x="4787" y="3172"/>
                  </a:cubicBezTo>
                  <a:cubicBezTo>
                    <a:pt x="5180" y="2865"/>
                    <a:pt x="5458" y="2384"/>
                    <a:pt x="5429" y="1888"/>
                  </a:cubicBezTo>
                  <a:cubicBezTo>
                    <a:pt x="5399" y="1362"/>
                    <a:pt x="5049" y="895"/>
                    <a:pt x="4611" y="604"/>
                  </a:cubicBezTo>
                  <a:cubicBezTo>
                    <a:pt x="4008" y="201"/>
                    <a:pt x="3329" y="0"/>
                    <a:pt x="26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454950" y="4328138"/>
              <a:ext cx="136450" cy="94525"/>
            </a:xfrm>
            <a:custGeom>
              <a:avLst/>
              <a:gdLst/>
              <a:ahLst/>
              <a:cxnLst/>
              <a:rect l="l" t="t" r="r" b="b"/>
              <a:pathLst>
                <a:path w="5458" h="3781" extrusionOk="0">
                  <a:moveTo>
                    <a:pt x="2668" y="0"/>
                  </a:moveTo>
                  <a:cubicBezTo>
                    <a:pt x="2301" y="0"/>
                    <a:pt x="1930" y="59"/>
                    <a:pt x="1562" y="176"/>
                  </a:cubicBezTo>
                  <a:cubicBezTo>
                    <a:pt x="1051" y="337"/>
                    <a:pt x="555" y="672"/>
                    <a:pt x="336" y="1168"/>
                  </a:cubicBezTo>
                  <a:cubicBezTo>
                    <a:pt x="0" y="1913"/>
                    <a:pt x="380" y="2832"/>
                    <a:pt x="1051" y="3313"/>
                  </a:cubicBezTo>
                  <a:cubicBezTo>
                    <a:pt x="1531" y="3648"/>
                    <a:pt x="2117" y="3780"/>
                    <a:pt x="2705" y="3780"/>
                  </a:cubicBezTo>
                  <a:cubicBezTo>
                    <a:pt x="2938" y="3780"/>
                    <a:pt x="3172" y="3759"/>
                    <a:pt x="3400" y="3722"/>
                  </a:cubicBezTo>
                  <a:cubicBezTo>
                    <a:pt x="3896" y="3649"/>
                    <a:pt x="4392" y="3488"/>
                    <a:pt x="4786" y="3182"/>
                  </a:cubicBezTo>
                  <a:cubicBezTo>
                    <a:pt x="5180" y="2861"/>
                    <a:pt x="5457" y="2380"/>
                    <a:pt x="5428" y="1883"/>
                  </a:cubicBezTo>
                  <a:cubicBezTo>
                    <a:pt x="5399" y="1358"/>
                    <a:pt x="5049" y="891"/>
                    <a:pt x="4611" y="599"/>
                  </a:cubicBezTo>
                  <a:cubicBezTo>
                    <a:pt x="4014" y="201"/>
                    <a:pt x="3349" y="0"/>
                    <a:pt x="26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431950" y="4183313"/>
              <a:ext cx="136100" cy="94525"/>
            </a:xfrm>
            <a:custGeom>
              <a:avLst/>
              <a:gdLst/>
              <a:ahLst/>
              <a:cxnLst/>
              <a:rect l="l" t="t" r="r" b="b"/>
              <a:pathLst>
                <a:path w="5444" h="3781" extrusionOk="0">
                  <a:moveTo>
                    <a:pt x="2662" y="0"/>
                  </a:moveTo>
                  <a:cubicBezTo>
                    <a:pt x="2295" y="0"/>
                    <a:pt x="1925" y="59"/>
                    <a:pt x="1562" y="176"/>
                  </a:cubicBezTo>
                  <a:cubicBezTo>
                    <a:pt x="1037" y="337"/>
                    <a:pt x="555" y="672"/>
                    <a:pt x="337" y="1169"/>
                  </a:cubicBezTo>
                  <a:cubicBezTo>
                    <a:pt x="1" y="1913"/>
                    <a:pt x="380" y="2832"/>
                    <a:pt x="1052" y="3314"/>
                  </a:cubicBezTo>
                  <a:cubicBezTo>
                    <a:pt x="1522" y="3648"/>
                    <a:pt x="2104" y="3780"/>
                    <a:pt x="2692" y="3780"/>
                  </a:cubicBezTo>
                  <a:cubicBezTo>
                    <a:pt x="2925" y="3780"/>
                    <a:pt x="3158" y="3759"/>
                    <a:pt x="3386" y="3722"/>
                  </a:cubicBezTo>
                  <a:cubicBezTo>
                    <a:pt x="3882" y="3649"/>
                    <a:pt x="4378" y="3489"/>
                    <a:pt x="4772" y="3182"/>
                  </a:cubicBezTo>
                  <a:cubicBezTo>
                    <a:pt x="5166" y="2861"/>
                    <a:pt x="5444" y="2380"/>
                    <a:pt x="5429" y="1884"/>
                  </a:cubicBezTo>
                  <a:cubicBezTo>
                    <a:pt x="5400" y="1358"/>
                    <a:pt x="5035" y="891"/>
                    <a:pt x="4597" y="599"/>
                  </a:cubicBezTo>
                  <a:cubicBezTo>
                    <a:pt x="4010" y="201"/>
                    <a:pt x="3342" y="0"/>
                    <a:pt x="26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119700" y="4711513"/>
              <a:ext cx="136450" cy="94525"/>
            </a:xfrm>
            <a:custGeom>
              <a:avLst/>
              <a:gdLst/>
              <a:ahLst/>
              <a:cxnLst/>
              <a:rect l="l" t="t" r="r" b="b"/>
              <a:pathLst>
                <a:path w="5458" h="3781" extrusionOk="0">
                  <a:moveTo>
                    <a:pt x="2672" y="1"/>
                  </a:moveTo>
                  <a:cubicBezTo>
                    <a:pt x="2303" y="1"/>
                    <a:pt x="1930" y="59"/>
                    <a:pt x="1562" y="177"/>
                  </a:cubicBezTo>
                  <a:cubicBezTo>
                    <a:pt x="1051" y="337"/>
                    <a:pt x="555" y="673"/>
                    <a:pt x="336" y="1169"/>
                  </a:cubicBezTo>
                  <a:cubicBezTo>
                    <a:pt x="1" y="1913"/>
                    <a:pt x="395" y="2847"/>
                    <a:pt x="1051" y="3314"/>
                  </a:cubicBezTo>
                  <a:cubicBezTo>
                    <a:pt x="1532" y="3648"/>
                    <a:pt x="2117" y="3781"/>
                    <a:pt x="2705" y="3781"/>
                  </a:cubicBezTo>
                  <a:cubicBezTo>
                    <a:pt x="2939" y="3781"/>
                    <a:pt x="3173" y="3760"/>
                    <a:pt x="3400" y="3723"/>
                  </a:cubicBezTo>
                  <a:cubicBezTo>
                    <a:pt x="3897" y="3650"/>
                    <a:pt x="4393" y="3489"/>
                    <a:pt x="4787" y="3183"/>
                  </a:cubicBezTo>
                  <a:cubicBezTo>
                    <a:pt x="5181" y="2862"/>
                    <a:pt x="5458" y="2380"/>
                    <a:pt x="5429" y="1884"/>
                  </a:cubicBezTo>
                  <a:cubicBezTo>
                    <a:pt x="5414" y="1359"/>
                    <a:pt x="5049" y="892"/>
                    <a:pt x="4612" y="600"/>
                  </a:cubicBezTo>
                  <a:cubicBezTo>
                    <a:pt x="4024" y="202"/>
                    <a:pt x="3356" y="1"/>
                    <a:pt x="26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503825" y="4694988"/>
              <a:ext cx="136450" cy="94275"/>
            </a:xfrm>
            <a:custGeom>
              <a:avLst/>
              <a:gdLst/>
              <a:ahLst/>
              <a:cxnLst/>
              <a:rect l="l" t="t" r="r" b="b"/>
              <a:pathLst>
                <a:path w="5458" h="3771" extrusionOk="0">
                  <a:moveTo>
                    <a:pt x="2647" y="1"/>
                  </a:moveTo>
                  <a:cubicBezTo>
                    <a:pt x="2285" y="1"/>
                    <a:pt x="1920" y="56"/>
                    <a:pt x="1562" y="167"/>
                  </a:cubicBezTo>
                  <a:cubicBezTo>
                    <a:pt x="1051" y="327"/>
                    <a:pt x="555" y="663"/>
                    <a:pt x="336" y="1159"/>
                  </a:cubicBezTo>
                  <a:cubicBezTo>
                    <a:pt x="1" y="1903"/>
                    <a:pt x="380" y="2837"/>
                    <a:pt x="1051" y="3304"/>
                  </a:cubicBezTo>
                  <a:cubicBezTo>
                    <a:pt x="1532" y="3638"/>
                    <a:pt x="2117" y="3771"/>
                    <a:pt x="2705" y="3771"/>
                  </a:cubicBezTo>
                  <a:cubicBezTo>
                    <a:pt x="2939" y="3771"/>
                    <a:pt x="3172" y="3750"/>
                    <a:pt x="3400" y="3712"/>
                  </a:cubicBezTo>
                  <a:cubicBezTo>
                    <a:pt x="3896" y="3640"/>
                    <a:pt x="4393" y="3479"/>
                    <a:pt x="4787" y="3173"/>
                  </a:cubicBezTo>
                  <a:cubicBezTo>
                    <a:pt x="5181" y="2866"/>
                    <a:pt x="5458" y="2385"/>
                    <a:pt x="5429" y="1889"/>
                  </a:cubicBezTo>
                  <a:cubicBezTo>
                    <a:pt x="5399" y="1349"/>
                    <a:pt x="5049" y="882"/>
                    <a:pt x="4611" y="590"/>
                  </a:cubicBezTo>
                  <a:cubicBezTo>
                    <a:pt x="4010" y="198"/>
                    <a:pt x="3333" y="1"/>
                    <a:pt x="26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8" name="Google Shape;128;p4"/>
          <p:cNvSpPr/>
          <p:nvPr/>
        </p:nvSpPr>
        <p:spPr>
          <a:xfrm>
            <a:off x="8487101" y="2067106"/>
            <a:ext cx="515749" cy="537219"/>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preserve="1" userDrawn="1">
  <p:cSld name="1_Title and body">
    <p:spTree>
      <p:nvGrpSpPr>
        <p:cNvPr id="1" name="Shape 82"/>
        <p:cNvGrpSpPr/>
        <p:nvPr/>
      </p:nvGrpSpPr>
      <p:grpSpPr>
        <a:xfrm>
          <a:off x="0" y="0"/>
          <a:ext cx="0" cy="0"/>
          <a:chOff x="0" y="0"/>
          <a:chExt cx="0" cy="0"/>
        </a:xfrm>
      </p:grpSpPr>
      <p:pic>
        <p:nvPicPr>
          <p:cNvPr id="28" name="Imagen 27"/>
          <p:cNvPicPr>
            <a:picLocks noChangeAspect="1"/>
          </p:cNvPicPr>
          <p:nvPr userDrawn="1"/>
        </p:nvPicPr>
        <p:blipFill>
          <a:blip r:embed="rId2"/>
          <a:stretch>
            <a:fillRect/>
          </a:stretch>
        </p:blipFill>
        <p:spPr>
          <a:xfrm>
            <a:off x="274" y="-12"/>
            <a:ext cx="9143726" cy="5075776"/>
          </a:xfrm>
          <a:prstGeom prst="rect">
            <a:avLst/>
          </a:prstGeom>
        </p:spPr>
      </p:pic>
      <p:grpSp>
        <p:nvGrpSpPr>
          <p:cNvPr id="85" name="Google Shape;85;p4"/>
          <p:cNvGrpSpPr/>
          <p:nvPr/>
        </p:nvGrpSpPr>
        <p:grpSpPr>
          <a:xfrm>
            <a:off x="-47550" y="-12"/>
            <a:ext cx="1424875" cy="746050"/>
            <a:chOff x="-47550" y="-12"/>
            <a:chExt cx="1424875" cy="746050"/>
          </a:xfrm>
        </p:grpSpPr>
        <p:sp>
          <p:nvSpPr>
            <p:cNvPr id="86" name="Google Shape;86;p4"/>
            <p:cNvSpPr/>
            <p:nvPr/>
          </p:nvSpPr>
          <p:spPr>
            <a:xfrm>
              <a:off x="-47550" y="-12"/>
              <a:ext cx="1424875" cy="550475"/>
            </a:xfrm>
            <a:custGeom>
              <a:avLst/>
              <a:gdLst/>
              <a:ahLst/>
              <a:cxnLst/>
              <a:rect l="l" t="t" r="r" b="b"/>
              <a:pathLst>
                <a:path w="56995" h="22019" extrusionOk="0">
                  <a:moveTo>
                    <a:pt x="0" y="0"/>
                  </a:moveTo>
                  <a:lnTo>
                    <a:pt x="0" y="21814"/>
                  </a:lnTo>
                  <a:cubicBezTo>
                    <a:pt x="2293" y="21946"/>
                    <a:pt x="4592" y="22019"/>
                    <a:pt x="6890" y="22019"/>
                  </a:cubicBezTo>
                  <a:cubicBezTo>
                    <a:pt x="16309" y="22019"/>
                    <a:pt x="25698" y="20798"/>
                    <a:pt x="34436" y="17408"/>
                  </a:cubicBezTo>
                  <a:cubicBezTo>
                    <a:pt x="43410" y="13920"/>
                    <a:pt x="51640" y="7879"/>
                    <a:pt x="569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21025" y="295438"/>
              <a:ext cx="464750" cy="450600"/>
            </a:xfrm>
            <a:custGeom>
              <a:avLst/>
              <a:gdLst/>
              <a:ahLst/>
              <a:cxnLst/>
              <a:rect l="l" t="t" r="r" b="b"/>
              <a:pathLst>
                <a:path w="18590" h="18024" extrusionOk="0">
                  <a:moveTo>
                    <a:pt x="13984" y="0"/>
                  </a:moveTo>
                  <a:cubicBezTo>
                    <a:pt x="12512" y="0"/>
                    <a:pt x="11102" y="844"/>
                    <a:pt x="9966" y="1825"/>
                  </a:cubicBezTo>
                  <a:cubicBezTo>
                    <a:pt x="6216" y="5006"/>
                    <a:pt x="0" y="16037"/>
                    <a:pt x="8857" y="17905"/>
                  </a:cubicBezTo>
                  <a:cubicBezTo>
                    <a:pt x="9236" y="17985"/>
                    <a:pt x="9617" y="18023"/>
                    <a:pt x="9997" y="18023"/>
                  </a:cubicBezTo>
                  <a:cubicBezTo>
                    <a:pt x="12111" y="18023"/>
                    <a:pt x="14194" y="16848"/>
                    <a:pt x="15555" y="15191"/>
                  </a:cubicBezTo>
                  <a:cubicBezTo>
                    <a:pt x="17145" y="13236"/>
                    <a:pt x="17889" y="10711"/>
                    <a:pt x="18254" y="8216"/>
                  </a:cubicBezTo>
                  <a:cubicBezTo>
                    <a:pt x="18502" y="6567"/>
                    <a:pt x="18590" y="4846"/>
                    <a:pt x="18050" y="3270"/>
                  </a:cubicBezTo>
                  <a:cubicBezTo>
                    <a:pt x="17495" y="1694"/>
                    <a:pt x="16211" y="293"/>
                    <a:pt x="14563" y="45"/>
                  </a:cubicBezTo>
                  <a:cubicBezTo>
                    <a:pt x="14369" y="15"/>
                    <a:pt x="14176" y="0"/>
                    <a:pt x="139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 name="Google Shape;88;p4"/>
          <p:cNvGrpSpPr/>
          <p:nvPr/>
        </p:nvGrpSpPr>
        <p:grpSpPr>
          <a:xfrm>
            <a:off x="6880849" y="-66706"/>
            <a:ext cx="2312638" cy="606702"/>
            <a:chOff x="6880849" y="-66706"/>
            <a:chExt cx="2312638" cy="606702"/>
          </a:xfrm>
        </p:grpSpPr>
        <p:sp>
          <p:nvSpPr>
            <p:cNvPr id="89" name="Google Shape;89;p4"/>
            <p:cNvSpPr/>
            <p:nvPr/>
          </p:nvSpPr>
          <p:spPr>
            <a:xfrm>
              <a:off x="6880849" y="-66706"/>
              <a:ext cx="2312638" cy="606702"/>
            </a:xfrm>
            <a:custGeom>
              <a:avLst/>
              <a:gdLst/>
              <a:ahLst/>
              <a:cxnLst/>
              <a:rect l="l" t="t" r="r" b="b"/>
              <a:pathLst>
                <a:path w="137965" h="36194" extrusionOk="0">
                  <a:moveTo>
                    <a:pt x="1" y="0"/>
                  </a:moveTo>
                  <a:cubicBezTo>
                    <a:pt x="3172" y="7748"/>
                    <a:pt x="8645" y="14532"/>
                    <a:pt x="15229" y="19698"/>
                  </a:cubicBezTo>
                  <a:cubicBezTo>
                    <a:pt x="25278" y="27579"/>
                    <a:pt x="37710" y="32009"/>
                    <a:pt x="50141" y="34364"/>
                  </a:cubicBezTo>
                  <a:cubicBezTo>
                    <a:pt x="56424" y="35560"/>
                    <a:pt x="62836" y="36193"/>
                    <a:pt x="69244" y="36193"/>
                  </a:cubicBezTo>
                  <a:cubicBezTo>
                    <a:pt x="76172" y="36193"/>
                    <a:pt x="83095" y="35453"/>
                    <a:pt x="89845" y="33882"/>
                  </a:cubicBezTo>
                  <a:cubicBezTo>
                    <a:pt x="101366" y="31206"/>
                    <a:pt x="112232" y="26054"/>
                    <a:pt x="121398" y="18574"/>
                  </a:cubicBezTo>
                  <a:cubicBezTo>
                    <a:pt x="125707" y="15054"/>
                    <a:pt x="129481" y="11026"/>
                    <a:pt x="133013" y="6758"/>
                  </a:cubicBezTo>
                  <a:cubicBezTo>
                    <a:pt x="134793" y="4603"/>
                    <a:pt x="136453" y="2355"/>
                    <a:pt x="137965" y="0"/>
                  </a:cubicBezTo>
                  <a:lnTo>
                    <a:pt x="137429" y="0"/>
                  </a:lnTo>
                  <a:cubicBezTo>
                    <a:pt x="136319" y="1914"/>
                    <a:pt x="135101" y="3774"/>
                    <a:pt x="133790" y="5567"/>
                  </a:cubicBezTo>
                  <a:cubicBezTo>
                    <a:pt x="131983" y="8029"/>
                    <a:pt x="130605" y="9595"/>
                    <a:pt x="128357" y="11803"/>
                  </a:cubicBezTo>
                  <a:cubicBezTo>
                    <a:pt x="126430" y="13703"/>
                    <a:pt x="124396" y="15496"/>
                    <a:pt x="122255" y="17169"/>
                  </a:cubicBezTo>
                  <a:cubicBezTo>
                    <a:pt x="113302" y="24221"/>
                    <a:pt x="102825" y="29078"/>
                    <a:pt x="91745" y="31661"/>
                  </a:cubicBezTo>
                  <a:cubicBezTo>
                    <a:pt x="84991" y="33224"/>
                    <a:pt x="78068" y="33962"/>
                    <a:pt x="71140" y="33962"/>
                  </a:cubicBezTo>
                  <a:cubicBezTo>
                    <a:pt x="65262" y="33962"/>
                    <a:pt x="59380" y="33431"/>
                    <a:pt x="53594" y="32423"/>
                  </a:cubicBezTo>
                  <a:cubicBezTo>
                    <a:pt x="41591" y="30323"/>
                    <a:pt x="29574" y="26335"/>
                    <a:pt x="19538" y="19256"/>
                  </a:cubicBezTo>
                  <a:cubicBezTo>
                    <a:pt x="12553" y="14332"/>
                    <a:pt x="6558" y="7735"/>
                    <a:pt x="28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a:off x="7009607" y="-66706"/>
              <a:ext cx="2053792" cy="526343"/>
            </a:xfrm>
            <a:custGeom>
              <a:avLst/>
              <a:gdLst/>
              <a:ahLst/>
              <a:cxnLst/>
              <a:rect l="l" t="t" r="r" b="b"/>
              <a:pathLst>
                <a:path w="122523" h="31400" extrusionOk="0">
                  <a:moveTo>
                    <a:pt x="1" y="0"/>
                  </a:moveTo>
                  <a:cubicBezTo>
                    <a:pt x="2864" y="6463"/>
                    <a:pt x="7521" y="12150"/>
                    <a:pt x="13088" y="16526"/>
                  </a:cubicBezTo>
                  <a:cubicBezTo>
                    <a:pt x="22134" y="23672"/>
                    <a:pt x="33361" y="27660"/>
                    <a:pt x="44575" y="29787"/>
                  </a:cubicBezTo>
                  <a:cubicBezTo>
                    <a:pt x="50166" y="30843"/>
                    <a:pt x="55868" y="31400"/>
                    <a:pt x="61565" y="31400"/>
                  </a:cubicBezTo>
                  <a:cubicBezTo>
                    <a:pt x="67785" y="31400"/>
                    <a:pt x="74001" y="30736"/>
                    <a:pt x="80063" y="29332"/>
                  </a:cubicBezTo>
                  <a:cubicBezTo>
                    <a:pt x="90420" y="26924"/>
                    <a:pt x="100202" y="22267"/>
                    <a:pt x="108445" y="15509"/>
                  </a:cubicBezTo>
                  <a:cubicBezTo>
                    <a:pt x="112299" y="12338"/>
                    <a:pt x="115658" y="8725"/>
                    <a:pt x="118829" y="4898"/>
                  </a:cubicBezTo>
                  <a:cubicBezTo>
                    <a:pt x="120140" y="3332"/>
                    <a:pt x="121372" y="1686"/>
                    <a:pt x="122522" y="0"/>
                  </a:cubicBezTo>
                  <a:lnTo>
                    <a:pt x="122067" y="0"/>
                  </a:lnTo>
                  <a:cubicBezTo>
                    <a:pt x="121198" y="1418"/>
                    <a:pt x="120261" y="2810"/>
                    <a:pt x="119271" y="4148"/>
                  </a:cubicBezTo>
                  <a:cubicBezTo>
                    <a:pt x="118923" y="4617"/>
                    <a:pt x="118561" y="5098"/>
                    <a:pt x="118200" y="5553"/>
                  </a:cubicBezTo>
                  <a:cubicBezTo>
                    <a:pt x="117986" y="5821"/>
                    <a:pt x="117772" y="6089"/>
                    <a:pt x="117558" y="6370"/>
                  </a:cubicBezTo>
                  <a:cubicBezTo>
                    <a:pt x="117544" y="6370"/>
                    <a:pt x="117544" y="6383"/>
                    <a:pt x="117531" y="6383"/>
                  </a:cubicBezTo>
                  <a:cubicBezTo>
                    <a:pt x="117491" y="6437"/>
                    <a:pt x="117437" y="6490"/>
                    <a:pt x="117370" y="6570"/>
                  </a:cubicBezTo>
                  <a:cubicBezTo>
                    <a:pt x="116460" y="7587"/>
                    <a:pt x="115510" y="8564"/>
                    <a:pt x="114534" y="9514"/>
                  </a:cubicBezTo>
                  <a:cubicBezTo>
                    <a:pt x="112834" y="11174"/>
                    <a:pt x="111054" y="12739"/>
                    <a:pt x="109181" y="14198"/>
                  </a:cubicBezTo>
                  <a:cubicBezTo>
                    <a:pt x="101098" y="20541"/>
                    <a:pt x="91624" y="24903"/>
                    <a:pt x="81615" y="27178"/>
                  </a:cubicBezTo>
                  <a:cubicBezTo>
                    <a:pt x="75670" y="28531"/>
                    <a:pt x="69583" y="29168"/>
                    <a:pt x="63491" y="29168"/>
                  </a:cubicBezTo>
                  <a:cubicBezTo>
                    <a:pt x="58256" y="29168"/>
                    <a:pt x="53018" y="28697"/>
                    <a:pt x="47867" y="27807"/>
                  </a:cubicBezTo>
                  <a:cubicBezTo>
                    <a:pt x="37027" y="25920"/>
                    <a:pt x="26162" y="22320"/>
                    <a:pt x="17129" y="15911"/>
                  </a:cubicBezTo>
                  <a:cubicBezTo>
                    <a:pt x="11295" y="11776"/>
                    <a:pt x="6277" y="6316"/>
                    <a:pt x="29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7148691" y="-66706"/>
              <a:ext cx="1773841" cy="439530"/>
            </a:xfrm>
            <a:custGeom>
              <a:avLst/>
              <a:gdLst/>
              <a:ahLst/>
              <a:cxnLst/>
              <a:rect l="l" t="t" r="r" b="b"/>
              <a:pathLst>
                <a:path w="105822" h="26221" extrusionOk="0">
                  <a:moveTo>
                    <a:pt x="0" y="0"/>
                  </a:moveTo>
                  <a:cubicBezTo>
                    <a:pt x="2610" y="5299"/>
                    <a:pt x="6584" y="9929"/>
                    <a:pt x="11268" y="13542"/>
                  </a:cubicBezTo>
                  <a:cubicBezTo>
                    <a:pt x="19216" y="19671"/>
                    <a:pt x="29011" y="23097"/>
                    <a:pt x="38793" y="24903"/>
                  </a:cubicBezTo>
                  <a:cubicBezTo>
                    <a:pt x="43502" y="25771"/>
                    <a:pt x="48300" y="26220"/>
                    <a:pt x="53087" y="26220"/>
                  </a:cubicBezTo>
                  <a:cubicBezTo>
                    <a:pt x="68081" y="26220"/>
                    <a:pt x="82970" y="21811"/>
                    <a:pt x="94675" y="12043"/>
                  </a:cubicBezTo>
                  <a:cubicBezTo>
                    <a:pt x="98368" y="8966"/>
                    <a:pt x="101620" y="5379"/>
                    <a:pt x="104604" y="1606"/>
                  </a:cubicBezTo>
                  <a:cubicBezTo>
                    <a:pt x="105019" y="1084"/>
                    <a:pt x="105420" y="549"/>
                    <a:pt x="105822" y="0"/>
                  </a:cubicBezTo>
                  <a:lnTo>
                    <a:pt x="105460" y="0"/>
                  </a:lnTo>
                  <a:cubicBezTo>
                    <a:pt x="104912" y="843"/>
                    <a:pt x="104350" y="1659"/>
                    <a:pt x="103748" y="2462"/>
                  </a:cubicBezTo>
                  <a:cubicBezTo>
                    <a:pt x="103453" y="2864"/>
                    <a:pt x="103159" y="3252"/>
                    <a:pt x="102851" y="3640"/>
                  </a:cubicBezTo>
                  <a:cubicBezTo>
                    <a:pt x="102690" y="3841"/>
                    <a:pt x="102530" y="4041"/>
                    <a:pt x="102369" y="4242"/>
                  </a:cubicBezTo>
                  <a:cubicBezTo>
                    <a:pt x="102329" y="4295"/>
                    <a:pt x="102276" y="4349"/>
                    <a:pt x="102209" y="4416"/>
                  </a:cubicBezTo>
                  <a:cubicBezTo>
                    <a:pt x="101419" y="5286"/>
                    <a:pt x="100616" y="6129"/>
                    <a:pt x="99773" y="6945"/>
                  </a:cubicBezTo>
                  <a:cubicBezTo>
                    <a:pt x="98288" y="8390"/>
                    <a:pt x="96709" y="9755"/>
                    <a:pt x="95076" y="11026"/>
                  </a:cubicBezTo>
                  <a:cubicBezTo>
                    <a:pt x="88024" y="16513"/>
                    <a:pt x="79781" y="20300"/>
                    <a:pt x="71083" y="22280"/>
                  </a:cubicBezTo>
                  <a:cubicBezTo>
                    <a:pt x="65884" y="23462"/>
                    <a:pt x="60555" y="24019"/>
                    <a:pt x="55221" y="24019"/>
                  </a:cubicBezTo>
                  <a:cubicBezTo>
                    <a:pt x="50587" y="24019"/>
                    <a:pt x="45949" y="23598"/>
                    <a:pt x="41389" y="22802"/>
                  </a:cubicBezTo>
                  <a:cubicBezTo>
                    <a:pt x="32009" y="21156"/>
                    <a:pt x="22615" y="18025"/>
                    <a:pt x="14773" y="12498"/>
                  </a:cubicBezTo>
                  <a:cubicBezTo>
                    <a:pt x="10090" y="9206"/>
                    <a:pt x="5995" y="4938"/>
                    <a:pt x="31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7301002" y="-66706"/>
              <a:ext cx="1466551" cy="345961"/>
            </a:xfrm>
            <a:custGeom>
              <a:avLst/>
              <a:gdLst/>
              <a:ahLst/>
              <a:cxnLst/>
              <a:rect l="l" t="t" r="r" b="b"/>
              <a:pathLst>
                <a:path w="87490" h="20639" extrusionOk="0">
                  <a:moveTo>
                    <a:pt x="0" y="0"/>
                  </a:moveTo>
                  <a:cubicBezTo>
                    <a:pt x="2168" y="3827"/>
                    <a:pt x="5166" y="7186"/>
                    <a:pt x="8645" y="9876"/>
                  </a:cubicBezTo>
                  <a:cubicBezTo>
                    <a:pt x="15403" y="15108"/>
                    <a:pt x="23766" y="18025"/>
                    <a:pt x="32103" y="19550"/>
                  </a:cubicBezTo>
                  <a:cubicBezTo>
                    <a:pt x="36038" y="20267"/>
                    <a:pt x="40046" y="20638"/>
                    <a:pt x="44046" y="20638"/>
                  </a:cubicBezTo>
                  <a:cubicBezTo>
                    <a:pt x="56841" y="20638"/>
                    <a:pt x="69547" y="16841"/>
                    <a:pt x="79487" y="8430"/>
                  </a:cubicBezTo>
                  <a:cubicBezTo>
                    <a:pt x="82444" y="5928"/>
                    <a:pt x="85067" y="3024"/>
                    <a:pt x="87489" y="0"/>
                  </a:cubicBezTo>
                  <a:lnTo>
                    <a:pt x="87288" y="0"/>
                  </a:lnTo>
                  <a:cubicBezTo>
                    <a:pt x="87181" y="161"/>
                    <a:pt x="87074" y="308"/>
                    <a:pt x="86954" y="468"/>
                  </a:cubicBezTo>
                  <a:cubicBezTo>
                    <a:pt x="86700" y="816"/>
                    <a:pt x="86432" y="1164"/>
                    <a:pt x="86164" y="1512"/>
                  </a:cubicBezTo>
                  <a:cubicBezTo>
                    <a:pt x="86044" y="1659"/>
                    <a:pt x="85923" y="1807"/>
                    <a:pt x="85803" y="1954"/>
                  </a:cubicBezTo>
                  <a:cubicBezTo>
                    <a:pt x="85134" y="2650"/>
                    <a:pt x="84492" y="3359"/>
                    <a:pt x="83796" y="4028"/>
                  </a:cubicBezTo>
                  <a:cubicBezTo>
                    <a:pt x="82524" y="5259"/>
                    <a:pt x="81186" y="6423"/>
                    <a:pt x="79781" y="7507"/>
                  </a:cubicBezTo>
                  <a:cubicBezTo>
                    <a:pt x="73826" y="12124"/>
                    <a:pt x="66855" y="15308"/>
                    <a:pt x="59508" y="16968"/>
                  </a:cubicBezTo>
                  <a:cubicBezTo>
                    <a:pt x="55122" y="17965"/>
                    <a:pt x="50630" y="18435"/>
                    <a:pt x="46136" y="18435"/>
                  </a:cubicBezTo>
                  <a:cubicBezTo>
                    <a:pt x="42185" y="18435"/>
                    <a:pt x="38233" y="18071"/>
                    <a:pt x="34351" y="17383"/>
                  </a:cubicBezTo>
                  <a:cubicBezTo>
                    <a:pt x="26429" y="15978"/>
                    <a:pt x="18494" y="13315"/>
                    <a:pt x="11883" y="8644"/>
                  </a:cubicBezTo>
                  <a:cubicBezTo>
                    <a:pt x="8565" y="6289"/>
                    <a:pt x="5607" y="3359"/>
                    <a:pt x="32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7460939" y="-66706"/>
              <a:ext cx="1144661" cy="249510"/>
            </a:xfrm>
            <a:custGeom>
              <a:avLst/>
              <a:gdLst/>
              <a:ahLst/>
              <a:cxnLst/>
              <a:rect l="l" t="t" r="r" b="b"/>
              <a:pathLst>
                <a:path w="68287" h="14885" extrusionOk="0">
                  <a:moveTo>
                    <a:pt x="0" y="0"/>
                  </a:moveTo>
                  <a:cubicBezTo>
                    <a:pt x="1593" y="2315"/>
                    <a:pt x="3573" y="4376"/>
                    <a:pt x="5795" y="6115"/>
                  </a:cubicBezTo>
                  <a:cubicBezTo>
                    <a:pt x="11375" y="10451"/>
                    <a:pt x="18293" y="12833"/>
                    <a:pt x="25185" y="14051"/>
                  </a:cubicBezTo>
                  <a:cubicBezTo>
                    <a:pt x="28287" y="14601"/>
                    <a:pt x="31442" y="14885"/>
                    <a:pt x="34590" y="14885"/>
                  </a:cubicBezTo>
                  <a:cubicBezTo>
                    <a:pt x="45143" y="14885"/>
                    <a:pt x="55612" y="11693"/>
                    <a:pt x="63723" y="4643"/>
                  </a:cubicBezTo>
                  <a:cubicBezTo>
                    <a:pt x="65369" y="3225"/>
                    <a:pt x="66868" y="1646"/>
                    <a:pt x="68287" y="0"/>
                  </a:cubicBezTo>
                  <a:lnTo>
                    <a:pt x="68153" y="0"/>
                  </a:lnTo>
                  <a:cubicBezTo>
                    <a:pt x="67751" y="415"/>
                    <a:pt x="67350" y="816"/>
                    <a:pt x="66935" y="1218"/>
                  </a:cubicBezTo>
                  <a:cubicBezTo>
                    <a:pt x="65905" y="2208"/>
                    <a:pt x="64807" y="3131"/>
                    <a:pt x="63670" y="4001"/>
                  </a:cubicBezTo>
                  <a:cubicBezTo>
                    <a:pt x="58826" y="7708"/>
                    <a:pt x="53179" y="10237"/>
                    <a:pt x="47237" y="11548"/>
                  </a:cubicBezTo>
                  <a:cubicBezTo>
                    <a:pt x="43755" y="12317"/>
                    <a:pt x="40192" y="12681"/>
                    <a:pt x="36627" y="12681"/>
                  </a:cubicBezTo>
                  <a:cubicBezTo>
                    <a:pt x="33370" y="12681"/>
                    <a:pt x="30112" y="12378"/>
                    <a:pt x="26911" y="11803"/>
                  </a:cubicBezTo>
                  <a:cubicBezTo>
                    <a:pt x="20514" y="10638"/>
                    <a:pt x="14105" y="8484"/>
                    <a:pt x="8779" y="4684"/>
                  </a:cubicBezTo>
                  <a:cubicBezTo>
                    <a:pt x="6892" y="3332"/>
                    <a:pt x="5139" y="1766"/>
                    <a:pt x="36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a:off x="7612344" y="-66706"/>
              <a:ext cx="842534" cy="161674"/>
            </a:xfrm>
            <a:custGeom>
              <a:avLst/>
              <a:gdLst/>
              <a:ahLst/>
              <a:cxnLst/>
              <a:rect l="l" t="t" r="r" b="b"/>
              <a:pathLst>
                <a:path w="50263" h="9645" extrusionOk="0">
                  <a:moveTo>
                    <a:pt x="1" y="0"/>
                  </a:moveTo>
                  <a:cubicBezTo>
                    <a:pt x="4631" y="5045"/>
                    <a:pt x="11857" y="7922"/>
                    <a:pt x="18548" y="9046"/>
                  </a:cubicBezTo>
                  <a:cubicBezTo>
                    <a:pt x="20877" y="9441"/>
                    <a:pt x="23243" y="9645"/>
                    <a:pt x="25604" y="9645"/>
                  </a:cubicBezTo>
                  <a:cubicBezTo>
                    <a:pt x="34108" y="9645"/>
                    <a:pt x="42547" y="7007"/>
                    <a:pt x="48977" y="1204"/>
                  </a:cubicBezTo>
                  <a:cubicBezTo>
                    <a:pt x="49419" y="816"/>
                    <a:pt x="49847" y="415"/>
                    <a:pt x="50262" y="0"/>
                  </a:cubicBezTo>
                  <a:lnTo>
                    <a:pt x="49687" y="0"/>
                  </a:lnTo>
                  <a:cubicBezTo>
                    <a:pt x="49325" y="294"/>
                    <a:pt x="48964" y="575"/>
                    <a:pt x="48589" y="856"/>
                  </a:cubicBezTo>
                  <a:cubicBezTo>
                    <a:pt x="44749" y="3707"/>
                    <a:pt x="40279" y="5647"/>
                    <a:pt x="35583" y="6624"/>
                  </a:cubicBezTo>
                  <a:cubicBezTo>
                    <a:pt x="32971" y="7168"/>
                    <a:pt x="30310" y="7425"/>
                    <a:pt x="27646" y="7425"/>
                  </a:cubicBezTo>
                  <a:cubicBezTo>
                    <a:pt x="25000" y="7425"/>
                    <a:pt x="22353" y="7171"/>
                    <a:pt x="19752" y="6691"/>
                  </a:cubicBezTo>
                  <a:cubicBezTo>
                    <a:pt x="14774" y="5767"/>
                    <a:pt x="9810" y="4068"/>
                    <a:pt x="5661" y="1111"/>
                  </a:cubicBezTo>
                  <a:cubicBezTo>
                    <a:pt x="5166" y="763"/>
                    <a:pt x="4698" y="388"/>
                    <a:pt x="42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8" name="Google Shape;128;p4"/>
          <p:cNvSpPr/>
          <p:nvPr/>
        </p:nvSpPr>
        <p:spPr>
          <a:xfrm>
            <a:off x="8487101" y="2067106"/>
            <a:ext cx="515749" cy="537219"/>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6774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29"/>
        <p:cNvGrpSpPr/>
        <p:nvPr/>
      </p:nvGrpSpPr>
      <p:grpSpPr>
        <a:xfrm>
          <a:off x="0" y="0"/>
          <a:ext cx="0" cy="0"/>
          <a:chOff x="0" y="0"/>
          <a:chExt cx="0" cy="0"/>
        </a:xfrm>
      </p:grpSpPr>
      <p:sp>
        <p:nvSpPr>
          <p:cNvPr id="130" name="Google Shape;130;p5"/>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3000"/>
              <a:buNone/>
              <a:defRPr>
                <a:solidFill>
                  <a:schemeClr val="dk1"/>
                </a:solidFill>
              </a:defRPr>
            </a:lvl1pPr>
            <a:lvl2pPr lvl="1" rtl="0">
              <a:spcBef>
                <a:spcPts val="0"/>
              </a:spcBef>
              <a:spcAft>
                <a:spcPts val="0"/>
              </a:spcAft>
              <a:buClr>
                <a:schemeClr val="dk1"/>
              </a:buClr>
              <a:buSzPts val="3500"/>
              <a:buNone/>
              <a:defRPr>
                <a:solidFill>
                  <a:schemeClr val="dk1"/>
                </a:solidFill>
              </a:defRPr>
            </a:lvl2pPr>
            <a:lvl3pPr lvl="2" rtl="0">
              <a:spcBef>
                <a:spcPts val="0"/>
              </a:spcBef>
              <a:spcAft>
                <a:spcPts val="0"/>
              </a:spcAft>
              <a:buClr>
                <a:schemeClr val="dk1"/>
              </a:buClr>
              <a:buSzPts val="3500"/>
              <a:buNone/>
              <a:defRPr>
                <a:solidFill>
                  <a:schemeClr val="dk1"/>
                </a:solidFill>
              </a:defRPr>
            </a:lvl3pPr>
            <a:lvl4pPr lvl="3" rtl="0">
              <a:spcBef>
                <a:spcPts val="0"/>
              </a:spcBef>
              <a:spcAft>
                <a:spcPts val="0"/>
              </a:spcAft>
              <a:buClr>
                <a:schemeClr val="dk1"/>
              </a:buClr>
              <a:buSzPts val="3500"/>
              <a:buNone/>
              <a:defRPr>
                <a:solidFill>
                  <a:schemeClr val="dk1"/>
                </a:solidFill>
              </a:defRPr>
            </a:lvl4pPr>
            <a:lvl5pPr lvl="4" rtl="0">
              <a:spcBef>
                <a:spcPts val="0"/>
              </a:spcBef>
              <a:spcAft>
                <a:spcPts val="0"/>
              </a:spcAft>
              <a:buClr>
                <a:schemeClr val="dk1"/>
              </a:buClr>
              <a:buSzPts val="3500"/>
              <a:buNone/>
              <a:defRPr>
                <a:solidFill>
                  <a:schemeClr val="dk1"/>
                </a:solidFill>
              </a:defRPr>
            </a:lvl5pPr>
            <a:lvl6pPr lvl="5" rtl="0">
              <a:spcBef>
                <a:spcPts val="0"/>
              </a:spcBef>
              <a:spcAft>
                <a:spcPts val="0"/>
              </a:spcAft>
              <a:buClr>
                <a:schemeClr val="dk1"/>
              </a:buClr>
              <a:buSzPts val="3500"/>
              <a:buNone/>
              <a:defRPr>
                <a:solidFill>
                  <a:schemeClr val="dk1"/>
                </a:solidFill>
              </a:defRPr>
            </a:lvl6pPr>
            <a:lvl7pPr lvl="6" rtl="0">
              <a:spcBef>
                <a:spcPts val="0"/>
              </a:spcBef>
              <a:spcAft>
                <a:spcPts val="0"/>
              </a:spcAft>
              <a:buClr>
                <a:schemeClr val="dk1"/>
              </a:buClr>
              <a:buSzPts val="3500"/>
              <a:buNone/>
              <a:defRPr>
                <a:solidFill>
                  <a:schemeClr val="dk1"/>
                </a:solidFill>
              </a:defRPr>
            </a:lvl7pPr>
            <a:lvl8pPr lvl="7" rtl="0">
              <a:spcBef>
                <a:spcPts val="0"/>
              </a:spcBef>
              <a:spcAft>
                <a:spcPts val="0"/>
              </a:spcAft>
              <a:buClr>
                <a:schemeClr val="dk1"/>
              </a:buClr>
              <a:buSzPts val="3500"/>
              <a:buNone/>
              <a:defRPr>
                <a:solidFill>
                  <a:schemeClr val="dk1"/>
                </a:solidFill>
              </a:defRPr>
            </a:lvl8pPr>
            <a:lvl9pPr lvl="8" rtl="0">
              <a:spcBef>
                <a:spcPts val="0"/>
              </a:spcBef>
              <a:spcAft>
                <a:spcPts val="0"/>
              </a:spcAft>
              <a:buClr>
                <a:schemeClr val="dk1"/>
              </a:buClr>
              <a:buSzPts val="3500"/>
              <a:buNone/>
              <a:defRPr>
                <a:solidFill>
                  <a:schemeClr val="dk1"/>
                </a:solidFill>
              </a:defRPr>
            </a:lvl9pPr>
          </a:lstStyle>
          <a:p>
            <a:endParaRPr/>
          </a:p>
        </p:txBody>
      </p:sp>
      <p:sp>
        <p:nvSpPr>
          <p:cNvPr id="131" name="Google Shape;131;p5"/>
          <p:cNvSpPr txBox="1">
            <a:spLocks noGrp="1"/>
          </p:cNvSpPr>
          <p:nvPr>
            <p:ph type="title" idx="2"/>
          </p:nvPr>
        </p:nvSpPr>
        <p:spPr>
          <a:xfrm>
            <a:off x="1044975" y="1866100"/>
            <a:ext cx="3240000" cy="648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3000"/>
              <a:buNone/>
              <a:defRPr sz="2000">
                <a:solidFill>
                  <a:schemeClr val="accent5"/>
                </a:solidFill>
              </a:defRPr>
            </a:lvl1pPr>
            <a:lvl2pPr lvl="1" rtl="0">
              <a:spcBef>
                <a:spcPts val="0"/>
              </a:spcBef>
              <a:spcAft>
                <a:spcPts val="0"/>
              </a:spcAft>
              <a:buClr>
                <a:schemeClr val="dk1"/>
              </a:buClr>
              <a:buSzPts val="3500"/>
              <a:buNone/>
              <a:defRPr>
                <a:solidFill>
                  <a:schemeClr val="dk1"/>
                </a:solidFill>
              </a:defRPr>
            </a:lvl2pPr>
            <a:lvl3pPr lvl="2" rtl="0">
              <a:spcBef>
                <a:spcPts val="0"/>
              </a:spcBef>
              <a:spcAft>
                <a:spcPts val="0"/>
              </a:spcAft>
              <a:buClr>
                <a:schemeClr val="dk1"/>
              </a:buClr>
              <a:buSzPts val="3500"/>
              <a:buNone/>
              <a:defRPr>
                <a:solidFill>
                  <a:schemeClr val="dk1"/>
                </a:solidFill>
              </a:defRPr>
            </a:lvl3pPr>
            <a:lvl4pPr lvl="3" rtl="0">
              <a:spcBef>
                <a:spcPts val="0"/>
              </a:spcBef>
              <a:spcAft>
                <a:spcPts val="0"/>
              </a:spcAft>
              <a:buClr>
                <a:schemeClr val="dk1"/>
              </a:buClr>
              <a:buSzPts val="3500"/>
              <a:buNone/>
              <a:defRPr>
                <a:solidFill>
                  <a:schemeClr val="dk1"/>
                </a:solidFill>
              </a:defRPr>
            </a:lvl4pPr>
            <a:lvl5pPr lvl="4" rtl="0">
              <a:spcBef>
                <a:spcPts val="0"/>
              </a:spcBef>
              <a:spcAft>
                <a:spcPts val="0"/>
              </a:spcAft>
              <a:buClr>
                <a:schemeClr val="dk1"/>
              </a:buClr>
              <a:buSzPts val="3500"/>
              <a:buNone/>
              <a:defRPr>
                <a:solidFill>
                  <a:schemeClr val="dk1"/>
                </a:solidFill>
              </a:defRPr>
            </a:lvl5pPr>
            <a:lvl6pPr lvl="5" rtl="0">
              <a:spcBef>
                <a:spcPts val="0"/>
              </a:spcBef>
              <a:spcAft>
                <a:spcPts val="0"/>
              </a:spcAft>
              <a:buClr>
                <a:schemeClr val="dk1"/>
              </a:buClr>
              <a:buSzPts val="3500"/>
              <a:buNone/>
              <a:defRPr>
                <a:solidFill>
                  <a:schemeClr val="dk1"/>
                </a:solidFill>
              </a:defRPr>
            </a:lvl6pPr>
            <a:lvl7pPr lvl="6" rtl="0">
              <a:spcBef>
                <a:spcPts val="0"/>
              </a:spcBef>
              <a:spcAft>
                <a:spcPts val="0"/>
              </a:spcAft>
              <a:buClr>
                <a:schemeClr val="dk1"/>
              </a:buClr>
              <a:buSzPts val="3500"/>
              <a:buNone/>
              <a:defRPr>
                <a:solidFill>
                  <a:schemeClr val="dk1"/>
                </a:solidFill>
              </a:defRPr>
            </a:lvl7pPr>
            <a:lvl8pPr lvl="7" rtl="0">
              <a:spcBef>
                <a:spcPts val="0"/>
              </a:spcBef>
              <a:spcAft>
                <a:spcPts val="0"/>
              </a:spcAft>
              <a:buClr>
                <a:schemeClr val="dk1"/>
              </a:buClr>
              <a:buSzPts val="3500"/>
              <a:buNone/>
              <a:defRPr>
                <a:solidFill>
                  <a:schemeClr val="dk1"/>
                </a:solidFill>
              </a:defRPr>
            </a:lvl8pPr>
            <a:lvl9pPr lvl="8" rtl="0">
              <a:spcBef>
                <a:spcPts val="0"/>
              </a:spcBef>
              <a:spcAft>
                <a:spcPts val="0"/>
              </a:spcAft>
              <a:buClr>
                <a:schemeClr val="dk1"/>
              </a:buClr>
              <a:buSzPts val="3500"/>
              <a:buNone/>
              <a:defRPr>
                <a:solidFill>
                  <a:schemeClr val="dk1"/>
                </a:solidFill>
              </a:defRPr>
            </a:lvl9pPr>
          </a:lstStyle>
          <a:p>
            <a:endParaRPr/>
          </a:p>
        </p:txBody>
      </p:sp>
      <p:sp>
        <p:nvSpPr>
          <p:cNvPr id="132" name="Google Shape;132;p5"/>
          <p:cNvSpPr txBox="1">
            <a:spLocks noGrp="1"/>
          </p:cNvSpPr>
          <p:nvPr>
            <p:ph type="title" idx="3"/>
          </p:nvPr>
        </p:nvSpPr>
        <p:spPr>
          <a:xfrm>
            <a:off x="4743401" y="1866100"/>
            <a:ext cx="3272400" cy="648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3000"/>
              <a:buNone/>
              <a:defRPr sz="2000">
                <a:solidFill>
                  <a:schemeClr val="accent5"/>
                </a:solidFill>
              </a:defRPr>
            </a:lvl1pPr>
            <a:lvl2pPr lvl="1" rtl="0">
              <a:spcBef>
                <a:spcPts val="0"/>
              </a:spcBef>
              <a:spcAft>
                <a:spcPts val="0"/>
              </a:spcAft>
              <a:buClr>
                <a:schemeClr val="dk1"/>
              </a:buClr>
              <a:buSzPts val="3500"/>
              <a:buNone/>
              <a:defRPr>
                <a:solidFill>
                  <a:schemeClr val="dk1"/>
                </a:solidFill>
              </a:defRPr>
            </a:lvl2pPr>
            <a:lvl3pPr lvl="2" rtl="0">
              <a:spcBef>
                <a:spcPts val="0"/>
              </a:spcBef>
              <a:spcAft>
                <a:spcPts val="0"/>
              </a:spcAft>
              <a:buClr>
                <a:schemeClr val="dk1"/>
              </a:buClr>
              <a:buSzPts val="3500"/>
              <a:buNone/>
              <a:defRPr>
                <a:solidFill>
                  <a:schemeClr val="dk1"/>
                </a:solidFill>
              </a:defRPr>
            </a:lvl3pPr>
            <a:lvl4pPr lvl="3" rtl="0">
              <a:spcBef>
                <a:spcPts val="0"/>
              </a:spcBef>
              <a:spcAft>
                <a:spcPts val="0"/>
              </a:spcAft>
              <a:buClr>
                <a:schemeClr val="dk1"/>
              </a:buClr>
              <a:buSzPts val="3500"/>
              <a:buNone/>
              <a:defRPr>
                <a:solidFill>
                  <a:schemeClr val="dk1"/>
                </a:solidFill>
              </a:defRPr>
            </a:lvl4pPr>
            <a:lvl5pPr lvl="4" rtl="0">
              <a:spcBef>
                <a:spcPts val="0"/>
              </a:spcBef>
              <a:spcAft>
                <a:spcPts val="0"/>
              </a:spcAft>
              <a:buClr>
                <a:schemeClr val="dk1"/>
              </a:buClr>
              <a:buSzPts val="3500"/>
              <a:buNone/>
              <a:defRPr>
                <a:solidFill>
                  <a:schemeClr val="dk1"/>
                </a:solidFill>
              </a:defRPr>
            </a:lvl5pPr>
            <a:lvl6pPr lvl="5" rtl="0">
              <a:spcBef>
                <a:spcPts val="0"/>
              </a:spcBef>
              <a:spcAft>
                <a:spcPts val="0"/>
              </a:spcAft>
              <a:buClr>
                <a:schemeClr val="dk1"/>
              </a:buClr>
              <a:buSzPts val="3500"/>
              <a:buNone/>
              <a:defRPr>
                <a:solidFill>
                  <a:schemeClr val="dk1"/>
                </a:solidFill>
              </a:defRPr>
            </a:lvl6pPr>
            <a:lvl7pPr lvl="6" rtl="0">
              <a:spcBef>
                <a:spcPts val="0"/>
              </a:spcBef>
              <a:spcAft>
                <a:spcPts val="0"/>
              </a:spcAft>
              <a:buClr>
                <a:schemeClr val="dk1"/>
              </a:buClr>
              <a:buSzPts val="3500"/>
              <a:buNone/>
              <a:defRPr>
                <a:solidFill>
                  <a:schemeClr val="dk1"/>
                </a:solidFill>
              </a:defRPr>
            </a:lvl7pPr>
            <a:lvl8pPr lvl="7" rtl="0">
              <a:spcBef>
                <a:spcPts val="0"/>
              </a:spcBef>
              <a:spcAft>
                <a:spcPts val="0"/>
              </a:spcAft>
              <a:buClr>
                <a:schemeClr val="dk1"/>
              </a:buClr>
              <a:buSzPts val="3500"/>
              <a:buNone/>
              <a:defRPr>
                <a:solidFill>
                  <a:schemeClr val="dk1"/>
                </a:solidFill>
              </a:defRPr>
            </a:lvl8pPr>
            <a:lvl9pPr lvl="8" rtl="0">
              <a:spcBef>
                <a:spcPts val="0"/>
              </a:spcBef>
              <a:spcAft>
                <a:spcPts val="0"/>
              </a:spcAft>
              <a:buClr>
                <a:schemeClr val="dk1"/>
              </a:buClr>
              <a:buSzPts val="3500"/>
              <a:buNone/>
              <a:defRPr>
                <a:solidFill>
                  <a:schemeClr val="dk1"/>
                </a:solidFill>
              </a:defRPr>
            </a:lvl9pPr>
          </a:lstStyle>
          <a:p>
            <a:endParaRPr/>
          </a:p>
        </p:txBody>
      </p:sp>
      <p:sp>
        <p:nvSpPr>
          <p:cNvPr id="133" name="Google Shape;133;p5"/>
          <p:cNvSpPr txBox="1">
            <a:spLocks noGrp="1"/>
          </p:cNvSpPr>
          <p:nvPr>
            <p:ph type="subTitle" idx="1"/>
          </p:nvPr>
        </p:nvSpPr>
        <p:spPr>
          <a:xfrm>
            <a:off x="4939600" y="2788200"/>
            <a:ext cx="2880000" cy="134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34" name="Google Shape;134;p5"/>
          <p:cNvSpPr txBox="1">
            <a:spLocks noGrp="1"/>
          </p:cNvSpPr>
          <p:nvPr>
            <p:ph type="subTitle" idx="4"/>
          </p:nvPr>
        </p:nvSpPr>
        <p:spPr>
          <a:xfrm>
            <a:off x="1224975" y="2788200"/>
            <a:ext cx="2880000" cy="134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grpSp>
        <p:nvGrpSpPr>
          <p:cNvPr id="135" name="Google Shape;135;p5"/>
          <p:cNvGrpSpPr/>
          <p:nvPr/>
        </p:nvGrpSpPr>
        <p:grpSpPr>
          <a:xfrm>
            <a:off x="208517" y="2191678"/>
            <a:ext cx="156284" cy="1231634"/>
            <a:chOff x="208517" y="2191678"/>
            <a:chExt cx="156284" cy="1231634"/>
          </a:xfrm>
        </p:grpSpPr>
        <p:sp>
          <p:nvSpPr>
            <p:cNvPr id="136" name="Google Shape;136;p5"/>
            <p:cNvSpPr/>
            <p:nvPr/>
          </p:nvSpPr>
          <p:spPr>
            <a:xfrm>
              <a:off x="208517" y="2191678"/>
              <a:ext cx="156284" cy="121086"/>
            </a:xfrm>
            <a:custGeom>
              <a:avLst/>
              <a:gdLst/>
              <a:ahLst/>
              <a:cxnLst/>
              <a:rect l="l" t="t" r="r" b="b"/>
              <a:pathLst>
                <a:path w="4751" h="3681" extrusionOk="0">
                  <a:moveTo>
                    <a:pt x="2382" y="0"/>
                  </a:moveTo>
                  <a:cubicBezTo>
                    <a:pt x="0" y="0"/>
                    <a:pt x="0" y="3680"/>
                    <a:pt x="2382" y="3680"/>
                  </a:cubicBezTo>
                  <a:cubicBezTo>
                    <a:pt x="4750" y="3680"/>
                    <a:pt x="4750" y="0"/>
                    <a:pt x="23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5"/>
            <p:cNvSpPr/>
            <p:nvPr/>
          </p:nvSpPr>
          <p:spPr>
            <a:xfrm>
              <a:off x="208517" y="2413518"/>
              <a:ext cx="156284" cy="121514"/>
            </a:xfrm>
            <a:custGeom>
              <a:avLst/>
              <a:gdLst/>
              <a:ahLst/>
              <a:cxnLst/>
              <a:rect l="l" t="t" r="r" b="b"/>
              <a:pathLst>
                <a:path w="4751" h="3694" extrusionOk="0">
                  <a:moveTo>
                    <a:pt x="2382" y="1"/>
                  </a:moveTo>
                  <a:cubicBezTo>
                    <a:pt x="0" y="1"/>
                    <a:pt x="0" y="3694"/>
                    <a:pt x="2382" y="3694"/>
                  </a:cubicBezTo>
                  <a:cubicBezTo>
                    <a:pt x="4750" y="3694"/>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5"/>
            <p:cNvSpPr/>
            <p:nvPr/>
          </p:nvSpPr>
          <p:spPr>
            <a:xfrm>
              <a:off x="208517" y="2635819"/>
              <a:ext cx="156284" cy="121514"/>
            </a:xfrm>
            <a:custGeom>
              <a:avLst/>
              <a:gdLst/>
              <a:ahLst/>
              <a:cxnLst/>
              <a:rect l="l" t="t" r="r" b="b"/>
              <a:pathLst>
                <a:path w="4751" h="3694" extrusionOk="0">
                  <a:moveTo>
                    <a:pt x="2382" y="0"/>
                  </a:moveTo>
                  <a:cubicBezTo>
                    <a:pt x="0" y="0"/>
                    <a:pt x="0" y="3694"/>
                    <a:pt x="2382" y="3694"/>
                  </a:cubicBezTo>
                  <a:cubicBezTo>
                    <a:pt x="4750" y="3694"/>
                    <a:pt x="4750" y="0"/>
                    <a:pt x="2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5"/>
            <p:cNvSpPr/>
            <p:nvPr/>
          </p:nvSpPr>
          <p:spPr>
            <a:xfrm>
              <a:off x="208517" y="2858086"/>
              <a:ext cx="156284" cy="121086"/>
            </a:xfrm>
            <a:custGeom>
              <a:avLst/>
              <a:gdLst/>
              <a:ahLst/>
              <a:cxnLst/>
              <a:rect l="l" t="t" r="r" b="b"/>
              <a:pathLst>
                <a:path w="4751" h="3681" extrusionOk="0">
                  <a:moveTo>
                    <a:pt x="2382" y="1"/>
                  </a:moveTo>
                  <a:cubicBezTo>
                    <a:pt x="0" y="1"/>
                    <a:pt x="0" y="3681"/>
                    <a:pt x="2382" y="3681"/>
                  </a:cubicBezTo>
                  <a:cubicBezTo>
                    <a:pt x="4750" y="3681"/>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5"/>
            <p:cNvSpPr/>
            <p:nvPr/>
          </p:nvSpPr>
          <p:spPr>
            <a:xfrm>
              <a:off x="208517" y="3079959"/>
              <a:ext cx="156284" cy="121514"/>
            </a:xfrm>
            <a:custGeom>
              <a:avLst/>
              <a:gdLst/>
              <a:ahLst/>
              <a:cxnLst/>
              <a:rect l="l" t="t" r="r" b="b"/>
              <a:pathLst>
                <a:path w="4751" h="3694" extrusionOk="0">
                  <a:moveTo>
                    <a:pt x="2382" y="0"/>
                  </a:moveTo>
                  <a:cubicBezTo>
                    <a:pt x="0" y="0"/>
                    <a:pt x="0" y="3694"/>
                    <a:pt x="2382" y="3694"/>
                  </a:cubicBezTo>
                  <a:cubicBezTo>
                    <a:pt x="4750" y="3694"/>
                    <a:pt x="4750" y="0"/>
                    <a:pt x="2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5"/>
            <p:cNvSpPr/>
            <p:nvPr/>
          </p:nvSpPr>
          <p:spPr>
            <a:xfrm>
              <a:off x="208517" y="3302226"/>
              <a:ext cx="156284" cy="121086"/>
            </a:xfrm>
            <a:custGeom>
              <a:avLst/>
              <a:gdLst/>
              <a:ahLst/>
              <a:cxnLst/>
              <a:rect l="l" t="t" r="r" b="b"/>
              <a:pathLst>
                <a:path w="4751" h="3681" extrusionOk="0">
                  <a:moveTo>
                    <a:pt x="2382" y="1"/>
                  </a:moveTo>
                  <a:cubicBezTo>
                    <a:pt x="0" y="1"/>
                    <a:pt x="0" y="3681"/>
                    <a:pt x="2382" y="3681"/>
                  </a:cubicBezTo>
                  <a:cubicBezTo>
                    <a:pt x="4750" y="3681"/>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 name="Google Shape;145;p5"/>
          <p:cNvGrpSpPr/>
          <p:nvPr/>
        </p:nvGrpSpPr>
        <p:grpSpPr>
          <a:xfrm>
            <a:off x="8438196" y="836227"/>
            <a:ext cx="829928" cy="3163537"/>
            <a:chOff x="8438196" y="836227"/>
            <a:chExt cx="829928" cy="3163537"/>
          </a:xfrm>
        </p:grpSpPr>
        <p:sp>
          <p:nvSpPr>
            <p:cNvPr id="146" name="Google Shape;146;p5"/>
            <p:cNvSpPr/>
            <p:nvPr/>
          </p:nvSpPr>
          <p:spPr>
            <a:xfrm rot="5400000">
              <a:off x="7271392" y="2003032"/>
              <a:ext cx="3163537" cy="829928"/>
            </a:xfrm>
            <a:custGeom>
              <a:avLst/>
              <a:gdLst/>
              <a:ahLst/>
              <a:cxnLst/>
              <a:rect l="l" t="t" r="r" b="b"/>
              <a:pathLst>
                <a:path w="137965" h="36194" extrusionOk="0">
                  <a:moveTo>
                    <a:pt x="1" y="0"/>
                  </a:moveTo>
                  <a:cubicBezTo>
                    <a:pt x="3172" y="7748"/>
                    <a:pt x="8645" y="14532"/>
                    <a:pt x="15229" y="19698"/>
                  </a:cubicBezTo>
                  <a:cubicBezTo>
                    <a:pt x="25278" y="27579"/>
                    <a:pt x="37710" y="32009"/>
                    <a:pt x="50141" y="34364"/>
                  </a:cubicBezTo>
                  <a:cubicBezTo>
                    <a:pt x="56424" y="35560"/>
                    <a:pt x="62836" y="36193"/>
                    <a:pt x="69244" y="36193"/>
                  </a:cubicBezTo>
                  <a:cubicBezTo>
                    <a:pt x="76172" y="36193"/>
                    <a:pt x="83095" y="35453"/>
                    <a:pt x="89845" y="33882"/>
                  </a:cubicBezTo>
                  <a:cubicBezTo>
                    <a:pt x="101366" y="31206"/>
                    <a:pt x="112232" y="26054"/>
                    <a:pt x="121398" y="18574"/>
                  </a:cubicBezTo>
                  <a:cubicBezTo>
                    <a:pt x="125707" y="15054"/>
                    <a:pt x="129481" y="11026"/>
                    <a:pt x="133013" y="6758"/>
                  </a:cubicBezTo>
                  <a:cubicBezTo>
                    <a:pt x="134793" y="4603"/>
                    <a:pt x="136453" y="2355"/>
                    <a:pt x="137965" y="0"/>
                  </a:cubicBezTo>
                  <a:lnTo>
                    <a:pt x="137429" y="0"/>
                  </a:lnTo>
                  <a:cubicBezTo>
                    <a:pt x="136319" y="1914"/>
                    <a:pt x="135101" y="3774"/>
                    <a:pt x="133790" y="5567"/>
                  </a:cubicBezTo>
                  <a:cubicBezTo>
                    <a:pt x="131983" y="8029"/>
                    <a:pt x="130605" y="9595"/>
                    <a:pt x="128357" y="11803"/>
                  </a:cubicBezTo>
                  <a:cubicBezTo>
                    <a:pt x="126430" y="13703"/>
                    <a:pt x="124396" y="15496"/>
                    <a:pt x="122255" y="17169"/>
                  </a:cubicBezTo>
                  <a:cubicBezTo>
                    <a:pt x="113302" y="24221"/>
                    <a:pt x="102825" y="29078"/>
                    <a:pt x="91745" y="31661"/>
                  </a:cubicBezTo>
                  <a:cubicBezTo>
                    <a:pt x="84991" y="33224"/>
                    <a:pt x="78068" y="33962"/>
                    <a:pt x="71140" y="33962"/>
                  </a:cubicBezTo>
                  <a:cubicBezTo>
                    <a:pt x="65262" y="33962"/>
                    <a:pt x="59380" y="33431"/>
                    <a:pt x="53594" y="32423"/>
                  </a:cubicBezTo>
                  <a:cubicBezTo>
                    <a:pt x="41591" y="30323"/>
                    <a:pt x="29574" y="26335"/>
                    <a:pt x="19538" y="19256"/>
                  </a:cubicBezTo>
                  <a:cubicBezTo>
                    <a:pt x="12553" y="14332"/>
                    <a:pt x="6558" y="7735"/>
                    <a:pt x="28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5"/>
            <p:cNvSpPr/>
            <p:nvPr/>
          </p:nvSpPr>
          <p:spPr>
            <a:xfrm rot="5400000">
              <a:off x="7503398" y="2057074"/>
              <a:ext cx="2809452" cy="720002"/>
            </a:xfrm>
            <a:custGeom>
              <a:avLst/>
              <a:gdLst/>
              <a:ahLst/>
              <a:cxnLst/>
              <a:rect l="l" t="t" r="r" b="b"/>
              <a:pathLst>
                <a:path w="122523" h="31400" extrusionOk="0">
                  <a:moveTo>
                    <a:pt x="1" y="0"/>
                  </a:moveTo>
                  <a:cubicBezTo>
                    <a:pt x="2864" y="6463"/>
                    <a:pt x="7521" y="12150"/>
                    <a:pt x="13088" y="16526"/>
                  </a:cubicBezTo>
                  <a:cubicBezTo>
                    <a:pt x="22134" y="23672"/>
                    <a:pt x="33361" y="27660"/>
                    <a:pt x="44575" y="29787"/>
                  </a:cubicBezTo>
                  <a:cubicBezTo>
                    <a:pt x="50166" y="30843"/>
                    <a:pt x="55868" y="31400"/>
                    <a:pt x="61565" y="31400"/>
                  </a:cubicBezTo>
                  <a:cubicBezTo>
                    <a:pt x="67785" y="31400"/>
                    <a:pt x="74001" y="30736"/>
                    <a:pt x="80063" y="29332"/>
                  </a:cubicBezTo>
                  <a:cubicBezTo>
                    <a:pt x="90420" y="26924"/>
                    <a:pt x="100202" y="22267"/>
                    <a:pt x="108445" y="15509"/>
                  </a:cubicBezTo>
                  <a:cubicBezTo>
                    <a:pt x="112299" y="12338"/>
                    <a:pt x="115658" y="8725"/>
                    <a:pt x="118829" y="4898"/>
                  </a:cubicBezTo>
                  <a:cubicBezTo>
                    <a:pt x="120140" y="3332"/>
                    <a:pt x="121372" y="1686"/>
                    <a:pt x="122522" y="0"/>
                  </a:cubicBezTo>
                  <a:lnTo>
                    <a:pt x="122067" y="0"/>
                  </a:lnTo>
                  <a:cubicBezTo>
                    <a:pt x="121198" y="1418"/>
                    <a:pt x="120261" y="2810"/>
                    <a:pt x="119271" y="4148"/>
                  </a:cubicBezTo>
                  <a:cubicBezTo>
                    <a:pt x="118923" y="4617"/>
                    <a:pt x="118561" y="5098"/>
                    <a:pt x="118200" y="5553"/>
                  </a:cubicBezTo>
                  <a:cubicBezTo>
                    <a:pt x="117986" y="5821"/>
                    <a:pt x="117772" y="6089"/>
                    <a:pt x="117558" y="6370"/>
                  </a:cubicBezTo>
                  <a:cubicBezTo>
                    <a:pt x="117544" y="6370"/>
                    <a:pt x="117544" y="6383"/>
                    <a:pt x="117531" y="6383"/>
                  </a:cubicBezTo>
                  <a:cubicBezTo>
                    <a:pt x="117491" y="6437"/>
                    <a:pt x="117437" y="6490"/>
                    <a:pt x="117370" y="6570"/>
                  </a:cubicBezTo>
                  <a:cubicBezTo>
                    <a:pt x="116460" y="7587"/>
                    <a:pt x="115510" y="8564"/>
                    <a:pt x="114534" y="9514"/>
                  </a:cubicBezTo>
                  <a:cubicBezTo>
                    <a:pt x="112834" y="11174"/>
                    <a:pt x="111054" y="12739"/>
                    <a:pt x="109181" y="14198"/>
                  </a:cubicBezTo>
                  <a:cubicBezTo>
                    <a:pt x="101098" y="20541"/>
                    <a:pt x="91624" y="24903"/>
                    <a:pt x="81615" y="27178"/>
                  </a:cubicBezTo>
                  <a:cubicBezTo>
                    <a:pt x="75670" y="28531"/>
                    <a:pt x="69583" y="29168"/>
                    <a:pt x="63491" y="29168"/>
                  </a:cubicBezTo>
                  <a:cubicBezTo>
                    <a:pt x="58256" y="29168"/>
                    <a:pt x="53018" y="28697"/>
                    <a:pt x="47867" y="27807"/>
                  </a:cubicBezTo>
                  <a:cubicBezTo>
                    <a:pt x="37027" y="25920"/>
                    <a:pt x="26162" y="22320"/>
                    <a:pt x="17129" y="15911"/>
                  </a:cubicBezTo>
                  <a:cubicBezTo>
                    <a:pt x="11295" y="11776"/>
                    <a:pt x="6277" y="6316"/>
                    <a:pt x="29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5"/>
            <p:cNvSpPr/>
            <p:nvPr/>
          </p:nvSpPr>
          <p:spPr>
            <a:xfrm rot="5400000">
              <a:off x="7754252" y="2115220"/>
              <a:ext cx="2426498" cy="601248"/>
            </a:xfrm>
            <a:custGeom>
              <a:avLst/>
              <a:gdLst/>
              <a:ahLst/>
              <a:cxnLst/>
              <a:rect l="l" t="t" r="r" b="b"/>
              <a:pathLst>
                <a:path w="105822" h="26221" extrusionOk="0">
                  <a:moveTo>
                    <a:pt x="0" y="0"/>
                  </a:moveTo>
                  <a:cubicBezTo>
                    <a:pt x="2610" y="5299"/>
                    <a:pt x="6584" y="9929"/>
                    <a:pt x="11268" y="13542"/>
                  </a:cubicBezTo>
                  <a:cubicBezTo>
                    <a:pt x="19216" y="19671"/>
                    <a:pt x="29011" y="23097"/>
                    <a:pt x="38793" y="24903"/>
                  </a:cubicBezTo>
                  <a:cubicBezTo>
                    <a:pt x="43502" y="25771"/>
                    <a:pt x="48300" y="26220"/>
                    <a:pt x="53087" y="26220"/>
                  </a:cubicBezTo>
                  <a:cubicBezTo>
                    <a:pt x="68081" y="26220"/>
                    <a:pt x="82970" y="21811"/>
                    <a:pt x="94675" y="12043"/>
                  </a:cubicBezTo>
                  <a:cubicBezTo>
                    <a:pt x="98368" y="8966"/>
                    <a:pt x="101620" y="5379"/>
                    <a:pt x="104604" y="1606"/>
                  </a:cubicBezTo>
                  <a:cubicBezTo>
                    <a:pt x="105019" y="1084"/>
                    <a:pt x="105420" y="549"/>
                    <a:pt x="105822" y="0"/>
                  </a:cubicBezTo>
                  <a:lnTo>
                    <a:pt x="105460" y="0"/>
                  </a:lnTo>
                  <a:cubicBezTo>
                    <a:pt x="104912" y="843"/>
                    <a:pt x="104350" y="1659"/>
                    <a:pt x="103748" y="2462"/>
                  </a:cubicBezTo>
                  <a:cubicBezTo>
                    <a:pt x="103453" y="2864"/>
                    <a:pt x="103159" y="3252"/>
                    <a:pt x="102851" y="3640"/>
                  </a:cubicBezTo>
                  <a:cubicBezTo>
                    <a:pt x="102690" y="3841"/>
                    <a:pt x="102530" y="4041"/>
                    <a:pt x="102369" y="4242"/>
                  </a:cubicBezTo>
                  <a:cubicBezTo>
                    <a:pt x="102329" y="4295"/>
                    <a:pt x="102276" y="4349"/>
                    <a:pt x="102209" y="4416"/>
                  </a:cubicBezTo>
                  <a:cubicBezTo>
                    <a:pt x="101419" y="5286"/>
                    <a:pt x="100616" y="6129"/>
                    <a:pt x="99773" y="6945"/>
                  </a:cubicBezTo>
                  <a:cubicBezTo>
                    <a:pt x="98288" y="8390"/>
                    <a:pt x="96709" y="9755"/>
                    <a:pt x="95076" y="11026"/>
                  </a:cubicBezTo>
                  <a:cubicBezTo>
                    <a:pt x="88024" y="16513"/>
                    <a:pt x="79781" y="20300"/>
                    <a:pt x="71083" y="22280"/>
                  </a:cubicBezTo>
                  <a:cubicBezTo>
                    <a:pt x="65884" y="23462"/>
                    <a:pt x="60555" y="24019"/>
                    <a:pt x="55221" y="24019"/>
                  </a:cubicBezTo>
                  <a:cubicBezTo>
                    <a:pt x="50587" y="24019"/>
                    <a:pt x="45949" y="23598"/>
                    <a:pt x="41389" y="22802"/>
                  </a:cubicBezTo>
                  <a:cubicBezTo>
                    <a:pt x="32009" y="21156"/>
                    <a:pt x="22615" y="18025"/>
                    <a:pt x="14773" y="12498"/>
                  </a:cubicBezTo>
                  <a:cubicBezTo>
                    <a:pt x="10090" y="9206"/>
                    <a:pt x="5995" y="4938"/>
                    <a:pt x="31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5"/>
            <p:cNvSpPr/>
            <p:nvPr/>
          </p:nvSpPr>
          <p:spPr>
            <a:xfrm rot="5400000">
              <a:off x="8028426" y="2177379"/>
              <a:ext cx="2006146" cy="473252"/>
            </a:xfrm>
            <a:custGeom>
              <a:avLst/>
              <a:gdLst/>
              <a:ahLst/>
              <a:cxnLst/>
              <a:rect l="l" t="t" r="r" b="b"/>
              <a:pathLst>
                <a:path w="87490" h="20639" extrusionOk="0">
                  <a:moveTo>
                    <a:pt x="0" y="0"/>
                  </a:moveTo>
                  <a:cubicBezTo>
                    <a:pt x="2168" y="3827"/>
                    <a:pt x="5166" y="7186"/>
                    <a:pt x="8645" y="9876"/>
                  </a:cubicBezTo>
                  <a:cubicBezTo>
                    <a:pt x="15403" y="15108"/>
                    <a:pt x="23766" y="18025"/>
                    <a:pt x="32103" y="19550"/>
                  </a:cubicBezTo>
                  <a:cubicBezTo>
                    <a:pt x="36038" y="20267"/>
                    <a:pt x="40046" y="20638"/>
                    <a:pt x="44046" y="20638"/>
                  </a:cubicBezTo>
                  <a:cubicBezTo>
                    <a:pt x="56841" y="20638"/>
                    <a:pt x="69547" y="16841"/>
                    <a:pt x="79487" y="8430"/>
                  </a:cubicBezTo>
                  <a:cubicBezTo>
                    <a:pt x="82444" y="5928"/>
                    <a:pt x="85067" y="3024"/>
                    <a:pt x="87489" y="0"/>
                  </a:cubicBezTo>
                  <a:lnTo>
                    <a:pt x="87288" y="0"/>
                  </a:lnTo>
                  <a:cubicBezTo>
                    <a:pt x="87181" y="161"/>
                    <a:pt x="87074" y="308"/>
                    <a:pt x="86954" y="468"/>
                  </a:cubicBezTo>
                  <a:cubicBezTo>
                    <a:pt x="86700" y="816"/>
                    <a:pt x="86432" y="1164"/>
                    <a:pt x="86164" y="1512"/>
                  </a:cubicBezTo>
                  <a:cubicBezTo>
                    <a:pt x="86044" y="1659"/>
                    <a:pt x="85923" y="1807"/>
                    <a:pt x="85803" y="1954"/>
                  </a:cubicBezTo>
                  <a:cubicBezTo>
                    <a:pt x="85134" y="2650"/>
                    <a:pt x="84492" y="3359"/>
                    <a:pt x="83796" y="4028"/>
                  </a:cubicBezTo>
                  <a:cubicBezTo>
                    <a:pt x="82524" y="5259"/>
                    <a:pt x="81186" y="6423"/>
                    <a:pt x="79781" y="7507"/>
                  </a:cubicBezTo>
                  <a:cubicBezTo>
                    <a:pt x="73826" y="12124"/>
                    <a:pt x="66855" y="15308"/>
                    <a:pt x="59508" y="16968"/>
                  </a:cubicBezTo>
                  <a:cubicBezTo>
                    <a:pt x="55122" y="17965"/>
                    <a:pt x="50630" y="18435"/>
                    <a:pt x="46136" y="18435"/>
                  </a:cubicBezTo>
                  <a:cubicBezTo>
                    <a:pt x="42185" y="18435"/>
                    <a:pt x="38233" y="18071"/>
                    <a:pt x="34351" y="17383"/>
                  </a:cubicBezTo>
                  <a:cubicBezTo>
                    <a:pt x="26429" y="15978"/>
                    <a:pt x="18494" y="13315"/>
                    <a:pt x="11883" y="8644"/>
                  </a:cubicBezTo>
                  <a:cubicBezTo>
                    <a:pt x="8565" y="6289"/>
                    <a:pt x="5607" y="3359"/>
                    <a:pt x="32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5"/>
            <p:cNvSpPr/>
            <p:nvPr/>
          </p:nvSpPr>
          <p:spPr>
            <a:xfrm rot="5400000">
              <a:off x="8314558" y="2241957"/>
              <a:ext cx="1565821" cy="341313"/>
            </a:xfrm>
            <a:custGeom>
              <a:avLst/>
              <a:gdLst/>
              <a:ahLst/>
              <a:cxnLst/>
              <a:rect l="l" t="t" r="r" b="b"/>
              <a:pathLst>
                <a:path w="68287" h="14885" extrusionOk="0">
                  <a:moveTo>
                    <a:pt x="0" y="0"/>
                  </a:moveTo>
                  <a:cubicBezTo>
                    <a:pt x="1593" y="2315"/>
                    <a:pt x="3573" y="4376"/>
                    <a:pt x="5795" y="6115"/>
                  </a:cubicBezTo>
                  <a:cubicBezTo>
                    <a:pt x="11375" y="10451"/>
                    <a:pt x="18293" y="12833"/>
                    <a:pt x="25185" y="14051"/>
                  </a:cubicBezTo>
                  <a:cubicBezTo>
                    <a:pt x="28287" y="14601"/>
                    <a:pt x="31442" y="14885"/>
                    <a:pt x="34590" y="14885"/>
                  </a:cubicBezTo>
                  <a:cubicBezTo>
                    <a:pt x="45143" y="14885"/>
                    <a:pt x="55612" y="11693"/>
                    <a:pt x="63723" y="4643"/>
                  </a:cubicBezTo>
                  <a:cubicBezTo>
                    <a:pt x="65369" y="3225"/>
                    <a:pt x="66868" y="1646"/>
                    <a:pt x="68287" y="0"/>
                  </a:cubicBezTo>
                  <a:lnTo>
                    <a:pt x="68153" y="0"/>
                  </a:lnTo>
                  <a:cubicBezTo>
                    <a:pt x="67751" y="415"/>
                    <a:pt x="67350" y="816"/>
                    <a:pt x="66935" y="1218"/>
                  </a:cubicBezTo>
                  <a:cubicBezTo>
                    <a:pt x="65905" y="2208"/>
                    <a:pt x="64807" y="3131"/>
                    <a:pt x="63670" y="4001"/>
                  </a:cubicBezTo>
                  <a:cubicBezTo>
                    <a:pt x="58826" y="7708"/>
                    <a:pt x="53179" y="10237"/>
                    <a:pt x="47237" y="11548"/>
                  </a:cubicBezTo>
                  <a:cubicBezTo>
                    <a:pt x="43755" y="12317"/>
                    <a:pt x="40192" y="12681"/>
                    <a:pt x="36627" y="12681"/>
                  </a:cubicBezTo>
                  <a:cubicBezTo>
                    <a:pt x="33370" y="12681"/>
                    <a:pt x="30112" y="12378"/>
                    <a:pt x="26911" y="11803"/>
                  </a:cubicBezTo>
                  <a:cubicBezTo>
                    <a:pt x="20514" y="10638"/>
                    <a:pt x="14105" y="8484"/>
                    <a:pt x="8779" y="4684"/>
                  </a:cubicBezTo>
                  <a:cubicBezTo>
                    <a:pt x="6892" y="3332"/>
                    <a:pt x="5139" y="1766"/>
                    <a:pt x="36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5"/>
            <p:cNvSpPr/>
            <p:nvPr/>
          </p:nvSpPr>
          <p:spPr>
            <a:xfrm rot="5400000">
              <a:off x="8581280" y="2302487"/>
              <a:ext cx="1152531" cy="221160"/>
            </a:xfrm>
            <a:custGeom>
              <a:avLst/>
              <a:gdLst/>
              <a:ahLst/>
              <a:cxnLst/>
              <a:rect l="l" t="t" r="r" b="b"/>
              <a:pathLst>
                <a:path w="50263" h="9645" extrusionOk="0">
                  <a:moveTo>
                    <a:pt x="1" y="0"/>
                  </a:moveTo>
                  <a:cubicBezTo>
                    <a:pt x="4631" y="5045"/>
                    <a:pt x="11857" y="7922"/>
                    <a:pt x="18548" y="9046"/>
                  </a:cubicBezTo>
                  <a:cubicBezTo>
                    <a:pt x="20877" y="9441"/>
                    <a:pt x="23243" y="9645"/>
                    <a:pt x="25604" y="9645"/>
                  </a:cubicBezTo>
                  <a:cubicBezTo>
                    <a:pt x="34108" y="9645"/>
                    <a:pt x="42547" y="7007"/>
                    <a:pt x="48977" y="1204"/>
                  </a:cubicBezTo>
                  <a:cubicBezTo>
                    <a:pt x="49419" y="816"/>
                    <a:pt x="49847" y="415"/>
                    <a:pt x="50262" y="0"/>
                  </a:cubicBezTo>
                  <a:lnTo>
                    <a:pt x="49687" y="0"/>
                  </a:lnTo>
                  <a:cubicBezTo>
                    <a:pt x="49325" y="294"/>
                    <a:pt x="48964" y="575"/>
                    <a:pt x="48589" y="856"/>
                  </a:cubicBezTo>
                  <a:cubicBezTo>
                    <a:pt x="44749" y="3707"/>
                    <a:pt x="40279" y="5647"/>
                    <a:pt x="35583" y="6624"/>
                  </a:cubicBezTo>
                  <a:cubicBezTo>
                    <a:pt x="32971" y="7168"/>
                    <a:pt x="30310" y="7425"/>
                    <a:pt x="27646" y="7425"/>
                  </a:cubicBezTo>
                  <a:cubicBezTo>
                    <a:pt x="25000" y="7425"/>
                    <a:pt x="22353" y="7171"/>
                    <a:pt x="19752" y="6691"/>
                  </a:cubicBezTo>
                  <a:cubicBezTo>
                    <a:pt x="14774" y="5767"/>
                    <a:pt x="9810" y="4068"/>
                    <a:pt x="5661" y="1111"/>
                  </a:cubicBezTo>
                  <a:cubicBezTo>
                    <a:pt x="5166" y="763"/>
                    <a:pt x="4698" y="388"/>
                    <a:pt x="42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 name="Google Shape;152;p5"/>
          <p:cNvGrpSpPr/>
          <p:nvPr/>
        </p:nvGrpSpPr>
        <p:grpSpPr>
          <a:xfrm>
            <a:off x="540000" y="1340976"/>
            <a:ext cx="703635" cy="648598"/>
            <a:chOff x="540000" y="1340976"/>
            <a:chExt cx="703635" cy="648598"/>
          </a:xfrm>
        </p:grpSpPr>
        <p:sp>
          <p:nvSpPr>
            <p:cNvPr id="153" name="Google Shape;153;p5"/>
            <p:cNvSpPr/>
            <p:nvPr/>
          </p:nvSpPr>
          <p:spPr>
            <a:xfrm>
              <a:off x="540000" y="1340976"/>
              <a:ext cx="648537" cy="648598"/>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5"/>
            <p:cNvSpPr/>
            <p:nvPr/>
          </p:nvSpPr>
          <p:spPr>
            <a:xfrm>
              <a:off x="1048229" y="1340976"/>
              <a:ext cx="195405" cy="195405"/>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5" name="Google Shape;155;p5"/>
          <p:cNvSpPr/>
          <p:nvPr/>
        </p:nvSpPr>
        <p:spPr>
          <a:xfrm>
            <a:off x="8113180" y="4500727"/>
            <a:ext cx="416026" cy="416067"/>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6"/>
        <p:cNvGrpSpPr/>
        <p:nvPr/>
      </p:nvGrpSpPr>
      <p:grpSpPr>
        <a:xfrm>
          <a:off x="0" y="0"/>
          <a:ext cx="0" cy="0"/>
          <a:chOff x="0" y="0"/>
          <a:chExt cx="0" cy="0"/>
        </a:xfrm>
      </p:grpSpPr>
      <p:sp>
        <p:nvSpPr>
          <p:cNvPr id="157" name="Google Shape;157;p6"/>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3000"/>
              <a:buNone/>
              <a:defRPr>
                <a:solidFill>
                  <a:schemeClr val="dk1"/>
                </a:solidFill>
              </a:defRPr>
            </a:lvl1pPr>
            <a:lvl2pPr lvl="1" rtl="0">
              <a:spcBef>
                <a:spcPts val="0"/>
              </a:spcBef>
              <a:spcAft>
                <a:spcPts val="0"/>
              </a:spcAft>
              <a:buClr>
                <a:schemeClr val="dk1"/>
              </a:buClr>
              <a:buSzPts val="3500"/>
              <a:buNone/>
              <a:defRPr>
                <a:solidFill>
                  <a:schemeClr val="dk1"/>
                </a:solidFill>
              </a:defRPr>
            </a:lvl2pPr>
            <a:lvl3pPr lvl="2" rtl="0">
              <a:spcBef>
                <a:spcPts val="0"/>
              </a:spcBef>
              <a:spcAft>
                <a:spcPts val="0"/>
              </a:spcAft>
              <a:buClr>
                <a:schemeClr val="dk1"/>
              </a:buClr>
              <a:buSzPts val="3500"/>
              <a:buNone/>
              <a:defRPr>
                <a:solidFill>
                  <a:schemeClr val="dk1"/>
                </a:solidFill>
              </a:defRPr>
            </a:lvl3pPr>
            <a:lvl4pPr lvl="3" rtl="0">
              <a:spcBef>
                <a:spcPts val="0"/>
              </a:spcBef>
              <a:spcAft>
                <a:spcPts val="0"/>
              </a:spcAft>
              <a:buClr>
                <a:schemeClr val="dk1"/>
              </a:buClr>
              <a:buSzPts val="3500"/>
              <a:buNone/>
              <a:defRPr>
                <a:solidFill>
                  <a:schemeClr val="dk1"/>
                </a:solidFill>
              </a:defRPr>
            </a:lvl4pPr>
            <a:lvl5pPr lvl="4" rtl="0">
              <a:spcBef>
                <a:spcPts val="0"/>
              </a:spcBef>
              <a:spcAft>
                <a:spcPts val="0"/>
              </a:spcAft>
              <a:buClr>
                <a:schemeClr val="dk1"/>
              </a:buClr>
              <a:buSzPts val="3500"/>
              <a:buNone/>
              <a:defRPr>
                <a:solidFill>
                  <a:schemeClr val="dk1"/>
                </a:solidFill>
              </a:defRPr>
            </a:lvl5pPr>
            <a:lvl6pPr lvl="5" rtl="0">
              <a:spcBef>
                <a:spcPts val="0"/>
              </a:spcBef>
              <a:spcAft>
                <a:spcPts val="0"/>
              </a:spcAft>
              <a:buClr>
                <a:schemeClr val="dk1"/>
              </a:buClr>
              <a:buSzPts val="3500"/>
              <a:buNone/>
              <a:defRPr>
                <a:solidFill>
                  <a:schemeClr val="dk1"/>
                </a:solidFill>
              </a:defRPr>
            </a:lvl6pPr>
            <a:lvl7pPr lvl="6" rtl="0">
              <a:spcBef>
                <a:spcPts val="0"/>
              </a:spcBef>
              <a:spcAft>
                <a:spcPts val="0"/>
              </a:spcAft>
              <a:buClr>
                <a:schemeClr val="dk1"/>
              </a:buClr>
              <a:buSzPts val="3500"/>
              <a:buNone/>
              <a:defRPr>
                <a:solidFill>
                  <a:schemeClr val="dk1"/>
                </a:solidFill>
              </a:defRPr>
            </a:lvl7pPr>
            <a:lvl8pPr lvl="7" rtl="0">
              <a:spcBef>
                <a:spcPts val="0"/>
              </a:spcBef>
              <a:spcAft>
                <a:spcPts val="0"/>
              </a:spcAft>
              <a:buClr>
                <a:schemeClr val="dk1"/>
              </a:buClr>
              <a:buSzPts val="3500"/>
              <a:buNone/>
              <a:defRPr>
                <a:solidFill>
                  <a:schemeClr val="dk1"/>
                </a:solidFill>
              </a:defRPr>
            </a:lvl8pPr>
            <a:lvl9pPr lvl="8" rtl="0">
              <a:spcBef>
                <a:spcPts val="0"/>
              </a:spcBef>
              <a:spcAft>
                <a:spcPts val="0"/>
              </a:spcAft>
              <a:buClr>
                <a:schemeClr val="dk1"/>
              </a:buClr>
              <a:buSzPts val="3500"/>
              <a:buNone/>
              <a:defRPr>
                <a:solidFill>
                  <a:schemeClr val="dk1"/>
                </a:solidFill>
              </a:defRPr>
            </a:lvl9pPr>
          </a:lstStyle>
          <a:p>
            <a:endParaRPr/>
          </a:p>
        </p:txBody>
      </p:sp>
      <p:grpSp>
        <p:nvGrpSpPr>
          <p:cNvPr id="178" name="Google Shape;178;p6"/>
          <p:cNvGrpSpPr/>
          <p:nvPr/>
        </p:nvGrpSpPr>
        <p:grpSpPr>
          <a:xfrm>
            <a:off x="-47550" y="-12"/>
            <a:ext cx="1424875" cy="746050"/>
            <a:chOff x="-47550" y="-12"/>
            <a:chExt cx="1424875" cy="746050"/>
          </a:xfrm>
        </p:grpSpPr>
        <p:sp>
          <p:nvSpPr>
            <p:cNvPr id="179" name="Google Shape;179;p6"/>
            <p:cNvSpPr/>
            <p:nvPr/>
          </p:nvSpPr>
          <p:spPr>
            <a:xfrm>
              <a:off x="-47550" y="-12"/>
              <a:ext cx="1424875" cy="550475"/>
            </a:xfrm>
            <a:custGeom>
              <a:avLst/>
              <a:gdLst/>
              <a:ahLst/>
              <a:cxnLst/>
              <a:rect l="l" t="t" r="r" b="b"/>
              <a:pathLst>
                <a:path w="56995" h="22019" extrusionOk="0">
                  <a:moveTo>
                    <a:pt x="0" y="0"/>
                  </a:moveTo>
                  <a:lnTo>
                    <a:pt x="0" y="21814"/>
                  </a:lnTo>
                  <a:cubicBezTo>
                    <a:pt x="2293" y="21946"/>
                    <a:pt x="4592" y="22019"/>
                    <a:pt x="6890" y="22019"/>
                  </a:cubicBezTo>
                  <a:cubicBezTo>
                    <a:pt x="16309" y="22019"/>
                    <a:pt x="25698" y="20798"/>
                    <a:pt x="34436" y="17408"/>
                  </a:cubicBezTo>
                  <a:cubicBezTo>
                    <a:pt x="43410" y="13920"/>
                    <a:pt x="51640" y="7879"/>
                    <a:pt x="569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6"/>
            <p:cNvSpPr/>
            <p:nvPr/>
          </p:nvSpPr>
          <p:spPr>
            <a:xfrm>
              <a:off x="21025" y="295438"/>
              <a:ext cx="464750" cy="450600"/>
            </a:xfrm>
            <a:custGeom>
              <a:avLst/>
              <a:gdLst/>
              <a:ahLst/>
              <a:cxnLst/>
              <a:rect l="l" t="t" r="r" b="b"/>
              <a:pathLst>
                <a:path w="18590" h="18024" extrusionOk="0">
                  <a:moveTo>
                    <a:pt x="13984" y="0"/>
                  </a:moveTo>
                  <a:cubicBezTo>
                    <a:pt x="12512" y="0"/>
                    <a:pt x="11102" y="844"/>
                    <a:pt x="9966" y="1825"/>
                  </a:cubicBezTo>
                  <a:cubicBezTo>
                    <a:pt x="6216" y="5006"/>
                    <a:pt x="0" y="16037"/>
                    <a:pt x="8857" y="17905"/>
                  </a:cubicBezTo>
                  <a:cubicBezTo>
                    <a:pt x="9236" y="17985"/>
                    <a:pt x="9617" y="18023"/>
                    <a:pt x="9997" y="18023"/>
                  </a:cubicBezTo>
                  <a:cubicBezTo>
                    <a:pt x="12111" y="18023"/>
                    <a:pt x="14194" y="16848"/>
                    <a:pt x="15555" y="15191"/>
                  </a:cubicBezTo>
                  <a:cubicBezTo>
                    <a:pt x="17145" y="13236"/>
                    <a:pt x="17889" y="10711"/>
                    <a:pt x="18254" y="8216"/>
                  </a:cubicBezTo>
                  <a:cubicBezTo>
                    <a:pt x="18502" y="6567"/>
                    <a:pt x="18590" y="4846"/>
                    <a:pt x="18050" y="3270"/>
                  </a:cubicBezTo>
                  <a:cubicBezTo>
                    <a:pt x="17495" y="1694"/>
                    <a:pt x="16211" y="293"/>
                    <a:pt x="14563" y="45"/>
                  </a:cubicBezTo>
                  <a:cubicBezTo>
                    <a:pt x="14369" y="15"/>
                    <a:pt x="14176" y="0"/>
                    <a:pt x="139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 name="Google Shape;181;p6"/>
          <p:cNvGrpSpPr/>
          <p:nvPr/>
        </p:nvGrpSpPr>
        <p:grpSpPr>
          <a:xfrm>
            <a:off x="119700" y="4183313"/>
            <a:ext cx="520575" cy="771125"/>
            <a:chOff x="119700" y="4183313"/>
            <a:chExt cx="520575" cy="771125"/>
          </a:xfrm>
        </p:grpSpPr>
        <p:sp>
          <p:nvSpPr>
            <p:cNvPr id="182" name="Google Shape;182;p6"/>
            <p:cNvSpPr/>
            <p:nvPr/>
          </p:nvSpPr>
          <p:spPr>
            <a:xfrm>
              <a:off x="310475" y="4678688"/>
              <a:ext cx="136475" cy="94450"/>
            </a:xfrm>
            <a:custGeom>
              <a:avLst/>
              <a:gdLst/>
              <a:ahLst/>
              <a:cxnLst/>
              <a:rect l="l" t="t" r="r" b="b"/>
              <a:pathLst>
                <a:path w="5459" h="3778" extrusionOk="0">
                  <a:moveTo>
                    <a:pt x="2663" y="1"/>
                  </a:moveTo>
                  <a:cubicBezTo>
                    <a:pt x="2295" y="1"/>
                    <a:pt x="1925" y="59"/>
                    <a:pt x="1562" y="177"/>
                  </a:cubicBezTo>
                  <a:cubicBezTo>
                    <a:pt x="1052" y="337"/>
                    <a:pt x="555" y="673"/>
                    <a:pt x="337" y="1169"/>
                  </a:cubicBezTo>
                  <a:cubicBezTo>
                    <a:pt x="1" y="1913"/>
                    <a:pt x="380" y="2832"/>
                    <a:pt x="1052" y="3299"/>
                  </a:cubicBezTo>
                  <a:cubicBezTo>
                    <a:pt x="1540" y="3639"/>
                    <a:pt x="2136" y="3778"/>
                    <a:pt x="2734" y="3778"/>
                  </a:cubicBezTo>
                  <a:cubicBezTo>
                    <a:pt x="2958" y="3778"/>
                    <a:pt x="3182" y="3758"/>
                    <a:pt x="3401" y="3722"/>
                  </a:cubicBezTo>
                  <a:cubicBezTo>
                    <a:pt x="3897" y="3635"/>
                    <a:pt x="4393" y="3489"/>
                    <a:pt x="4787" y="3183"/>
                  </a:cubicBezTo>
                  <a:cubicBezTo>
                    <a:pt x="5181" y="2862"/>
                    <a:pt x="5458" y="2380"/>
                    <a:pt x="5429" y="1884"/>
                  </a:cubicBezTo>
                  <a:cubicBezTo>
                    <a:pt x="5400" y="1359"/>
                    <a:pt x="5050" y="892"/>
                    <a:pt x="4612" y="600"/>
                  </a:cubicBezTo>
                  <a:cubicBezTo>
                    <a:pt x="4015" y="202"/>
                    <a:pt x="3344" y="1"/>
                    <a:pt x="26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6"/>
            <p:cNvSpPr/>
            <p:nvPr/>
          </p:nvSpPr>
          <p:spPr>
            <a:xfrm>
              <a:off x="396950" y="4829813"/>
              <a:ext cx="136075" cy="94425"/>
            </a:xfrm>
            <a:custGeom>
              <a:avLst/>
              <a:gdLst/>
              <a:ahLst/>
              <a:cxnLst/>
              <a:rect l="l" t="t" r="r" b="b"/>
              <a:pathLst>
                <a:path w="5443" h="3777" extrusionOk="0">
                  <a:moveTo>
                    <a:pt x="2645" y="0"/>
                  </a:moveTo>
                  <a:cubicBezTo>
                    <a:pt x="2284" y="0"/>
                    <a:pt x="1919" y="57"/>
                    <a:pt x="1561" y="173"/>
                  </a:cubicBezTo>
                  <a:cubicBezTo>
                    <a:pt x="1036" y="333"/>
                    <a:pt x="555" y="669"/>
                    <a:pt x="321" y="1165"/>
                  </a:cubicBezTo>
                  <a:cubicBezTo>
                    <a:pt x="0" y="1909"/>
                    <a:pt x="380" y="2843"/>
                    <a:pt x="1036" y="3310"/>
                  </a:cubicBezTo>
                  <a:cubicBezTo>
                    <a:pt x="1517" y="3644"/>
                    <a:pt x="2102" y="3777"/>
                    <a:pt x="2690" y="3777"/>
                  </a:cubicBezTo>
                  <a:cubicBezTo>
                    <a:pt x="2924" y="3777"/>
                    <a:pt x="3158" y="3756"/>
                    <a:pt x="3385" y="3718"/>
                  </a:cubicBezTo>
                  <a:cubicBezTo>
                    <a:pt x="3882" y="3645"/>
                    <a:pt x="4378" y="3485"/>
                    <a:pt x="4772" y="3178"/>
                  </a:cubicBezTo>
                  <a:cubicBezTo>
                    <a:pt x="5166" y="2872"/>
                    <a:pt x="5443" y="2376"/>
                    <a:pt x="5428" y="1880"/>
                  </a:cubicBezTo>
                  <a:cubicBezTo>
                    <a:pt x="5399" y="1355"/>
                    <a:pt x="5034" y="888"/>
                    <a:pt x="4597" y="596"/>
                  </a:cubicBezTo>
                  <a:cubicBezTo>
                    <a:pt x="4004" y="204"/>
                    <a:pt x="3331" y="0"/>
                    <a:pt x="26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6"/>
            <p:cNvSpPr/>
            <p:nvPr/>
          </p:nvSpPr>
          <p:spPr>
            <a:xfrm>
              <a:off x="191575" y="4859888"/>
              <a:ext cx="136450" cy="94550"/>
            </a:xfrm>
            <a:custGeom>
              <a:avLst/>
              <a:gdLst/>
              <a:ahLst/>
              <a:cxnLst/>
              <a:rect l="l" t="t" r="r" b="b"/>
              <a:pathLst>
                <a:path w="5458" h="3782" extrusionOk="0">
                  <a:moveTo>
                    <a:pt x="2641" y="1"/>
                  </a:moveTo>
                  <a:cubicBezTo>
                    <a:pt x="2281" y="1"/>
                    <a:pt x="1918" y="56"/>
                    <a:pt x="1561" y="166"/>
                  </a:cubicBezTo>
                  <a:cubicBezTo>
                    <a:pt x="1051" y="341"/>
                    <a:pt x="555" y="677"/>
                    <a:pt x="336" y="1173"/>
                  </a:cubicBezTo>
                  <a:cubicBezTo>
                    <a:pt x="0" y="1917"/>
                    <a:pt x="380" y="2836"/>
                    <a:pt x="1051" y="3303"/>
                  </a:cubicBezTo>
                  <a:cubicBezTo>
                    <a:pt x="1539" y="3643"/>
                    <a:pt x="2135" y="3782"/>
                    <a:pt x="2733" y="3782"/>
                  </a:cubicBezTo>
                  <a:cubicBezTo>
                    <a:pt x="2957" y="3782"/>
                    <a:pt x="3181" y="3762"/>
                    <a:pt x="3400" y="3726"/>
                  </a:cubicBezTo>
                  <a:cubicBezTo>
                    <a:pt x="3896" y="3639"/>
                    <a:pt x="4392" y="3493"/>
                    <a:pt x="4786" y="3172"/>
                  </a:cubicBezTo>
                  <a:cubicBezTo>
                    <a:pt x="5180" y="2866"/>
                    <a:pt x="5457" y="2384"/>
                    <a:pt x="5428" y="1888"/>
                  </a:cubicBezTo>
                  <a:cubicBezTo>
                    <a:pt x="5399" y="1363"/>
                    <a:pt x="5049" y="896"/>
                    <a:pt x="4611" y="604"/>
                  </a:cubicBezTo>
                  <a:cubicBezTo>
                    <a:pt x="4008" y="202"/>
                    <a:pt x="3329" y="1"/>
                    <a:pt x="26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6"/>
            <p:cNvSpPr/>
            <p:nvPr/>
          </p:nvSpPr>
          <p:spPr>
            <a:xfrm>
              <a:off x="436350" y="4550638"/>
              <a:ext cx="136450" cy="94525"/>
            </a:xfrm>
            <a:custGeom>
              <a:avLst/>
              <a:gdLst/>
              <a:ahLst/>
              <a:cxnLst/>
              <a:rect l="l" t="t" r="r" b="b"/>
              <a:pathLst>
                <a:path w="5458" h="3781" extrusionOk="0">
                  <a:moveTo>
                    <a:pt x="2662" y="1"/>
                  </a:moveTo>
                  <a:cubicBezTo>
                    <a:pt x="2294" y="1"/>
                    <a:pt x="1924" y="59"/>
                    <a:pt x="1561" y="177"/>
                  </a:cubicBezTo>
                  <a:cubicBezTo>
                    <a:pt x="1051" y="338"/>
                    <a:pt x="555" y="673"/>
                    <a:pt x="336" y="1169"/>
                  </a:cubicBezTo>
                  <a:cubicBezTo>
                    <a:pt x="0" y="1913"/>
                    <a:pt x="379" y="2833"/>
                    <a:pt x="1051" y="3314"/>
                  </a:cubicBezTo>
                  <a:cubicBezTo>
                    <a:pt x="1531" y="3649"/>
                    <a:pt x="2117" y="3781"/>
                    <a:pt x="2705" y="3781"/>
                  </a:cubicBezTo>
                  <a:cubicBezTo>
                    <a:pt x="2938" y="3781"/>
                    <a:pt x="3172" y="3760"/>
                    <a:pt x="3400" y="3723"/>
                  </a:cubicBezTo>
                  <a:cubicBezTo>
                    <a:pt x="3896" y="3650"/>
                    <a:pt x="4392" y="3489"/>
                    <a:pt x="4786" y="3183"/>
                  </a:cubicBezTo>
                  <a:cubicBezTo>
                    <a:pt x="5180" y="2862"/>
                    <a:pt x="5457" y="2380"/>
                    <a:pt x="5428" y="1884"/>
                  </a:cubicBezTo>
                  <a:cubicBezTo>
                    <a:pt x="5399" y="1359"/>
                    <a:pt x="5049" y="892"/>
                    <a:pt x="4611" y="600"/>
                  </a:cubicBezTo>
                  <a:cubicBezTo>
                    <a:pt x="4014" y="202"/>
                    <a:pt x="3343" y="1"/>
                    <a:pt x="26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6"/>
            <p:cNvSpPr/>
            <p:nvPr/>
          </p:nvSpPr>
          <p:spPr>
            <a:xfrm>
              <a:off x="314500" y="4440838"/>
              <a:ext cx="136450" cy="94475"/>
            </a:xfrm>
            <a:custGeom>
              <a:avLst/>
              <a:gdLst/>
              <a:ahLst/>
              <a:cxnLst/>
              <a:rect l="l" t="t" r="r" b="b"/>
              <a:pathLst>
                <a:path w="5458" h="3779" extrusionOk="0">
                  <a:moveTo>
                    <a:pt x="2661" y="1"/>
                  </a:moveTo>
                  <a:cubicBezTo>
                    <a:pt x="2295" y="1"/>
                    <a:pt x="1925" y="59"/>
                    <a:pt x="1562" y="177"/>
                  </a:cubicBezTo>
                  <a:cubicBezTo>
                    <a:pt x="1036" y="337"/>
                    <a:pt x="555" y="673"/>
                    <a:pt x="336" y="1169"/>
                  </a:cubicBezTo>
                  <a:cubicBezTo>
                    <a:pt x="0" y="1913"/>
                    <a:pt x="380" y="2833"/>
                    <a:pt x="1051" y="3300"/>
                  </a:cubicBezTo>
                  <a:cubicBezTo>
                    <a:pt x="1539" y="3639"/>
                    <a:pt x="2135" y="3778"/>
                    <a:pt x="2733" y="3778"/>
                  </a:cubicBezTo>
                  <a:cubicBezTo>
                    <a:pt x="2957" y="3778"/>
                    <a:pt x="3181" y="3759"/>
                    <a:pt x="3400" y="3723"/>
                  </a:cubicBezTo>
                  <a:cubicBezTo>
                    <a:pt x="3896" y="3635"/>
                    <a:pt x="4393" y="3489"/>
                    <a:pt x="4787" y="3183"/>
                  </a:cubicBezTo>
                  <a:cubicBezTo>
                    <a:pt x="5166" y="2862"/>
                    <a:pt x="5458" y="2380"/>
                    <a:pt x="5429" y="1884"/>
                  </a:cubicBezTo>
                  <a:cubicBezTo>
                    <a:pt x="5399" y="1359"/>
                    <a:pt x="5049" y="892"/>
                    <a:pt x="4597" y="600"/>
                  </a:cubicBezTo>
                  <a:cubicBezTo>
                    <a:pt x="4009" y="202"/>
                    <a:pt x="3341" y="1"/>
                    <a:pt x="26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6"/>
            <p:cNvSpPr/>
            <p:nvPr/>
          </p:nvSpPr>
          <p:spPr>
            <a:xfrm>
              <a:off x="174425" y="4548838"/>
              <a:ext cx="136075" cy="94500"/>
            </a:xfrm>
            <a:custGeom>
              <a:avLst/>
              <a:gdLst/>
              <a:ahLst/>
              <a:cxnLst/>
              <a:rect l="l" t="t" r="r" b="b"/>
              <a:pathLst>
                <a:path w="5443" h="3780" extrusionOk="0">
                  <a:moveTo>
                    <a:pt x="2661" y="0"/>
                  </a:moveTo>
                  <a:cubicBezTo>
                    <a:pt x="2295" y="0"/>
                    <a:pt x="1925" y="59"/>
                    <a:pt x="1562" y="176"/>
                  </a:cubicBezTo>
                  <a:cubicBezTo>
                    <a:pt x="1036" y="337"/>
                    <a:pt x="555" y="672"/>
                    <a:pt x="321" y="1168"/>
                  </a:cubicBezTo>
                  <a:cubicBezTo>
                    <a:pt x="0" y="1912"/>
                    <a:pt x="380" y="2846"/>
                    <a:pt x="1051" y="3313"/>
                  </a:cubicBezTo>
                  <a:cubicBezTo>
                    <a:pt x="1521" y="3648"/>
                    <a:pt x="2103" y="3780"/>
                    <a:pt x="2691" y="3780"/>
                  </a:cubicBezTo>
                  <a:cubicBezTo>
                    <a:pt x="2924" y="3780"/>
                    <a:pt x="3158" y="3759"/>
                    <a:pt x="3386" y="3722"/>
                  </a:cubicBezTo>
                  <a:cubicBezTo>
                    <a:pt x="3882" y="3649"/>
                    <a:pt x="4378" y="3488"/>
                    <a:pt x="4772" y="3182"/>
                  </a:cubicBezTo>
                  <a:cubicBezTo>
                    <a:pt x="5166" y="2861"/>
                    <a:pt x="5443" y="2379"/>
                    <a:pt x="5428" y="1883"/>
                  </a:cubicBezTo>
                  <a:cubicBezTo>
                    <a:pt x="5399" y="1358"/>
                    <a:pt x="5034" y="891"/>
                    <a:pt x="4597" y="599"/>
                  </a:cubicBezTo>
                  <a:cubicBezTo>
                    <a:pt x="4009" y="201"/>
                    <a:pt x="3341" y="0"/>
                    <a:pt x="26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6"/>
            <p:cNvSpPr/>
            <p:nvPr/>
          </p:nvSpPr>
          <p:spPr>
            <a:xfrm>
              <a:off x="123350" y="4377263"/>
              <a:ext cx="136100" cy="94400"/>
            </a:xfrm>
            <a:custGeom>
              <a:avLst/>
              <a:gdLst/>
              <a:ahLst/>
              <a:cxnLst/>
              <a:rect l="l" t="t" r="r" b="b"/>
              <a:pathLst>
                <a:path w="5444" h="3776" extrusionOk="0">
                  <a:moveTo>
                    <a:pt x="2641" y="1"/>
                  </a:moveTo>
                  <a:cubicBezTo>
                    <a:pt x="2281" y="1"/>
                    <a:pt x="1918" y="56"/>
                    <a:pt x="1562" y="166"/>
                  </a:cubicBezTo>
                  <a:cubicBezTo>
                    <a:pt x="1037" y="342"/>
                    <a:pt x="555" y="677"/>
                    <a:pt x="322" y="1173"/>
                  </a:cubicBezTo>
                  <a:cubicBezTo>
                    <a:pt x="1" y="1917"/>
                    <a:pt x="380" y="2837"/>
                    <a:pt x="1037" y="3304"/>
                  </a:cubicBezTo>
                  <a:cubicBezTo>
                    <a:pt x="1527" y="3645"/>
                    <a:pt x="2127" y="3776"/>
                    <a:pt x="2728" y="3776"/>
                  </a:cubicBezTo>
                  <a:cubicBezTo>
                    <a:pt x="2949" y="3776"/>
                    <a:pt x="3170" y="3758"/>
                    <a:pt x="3386" y="3727"/>
                  </a:cubicBezTo>
                  <a:cubicBezTo>
                    <a:pt x="3882" y="3639"/>
                    <a:pt x="4378" y="3493"/>
                    <a:pt x="4772" y="3172"/>
                  </a:cubicBezTo>
                  <a:cubicBezTo>
                    <a:pt x="5166" y="2866"/>
                    <a:pt x="5443" y="2384"/>
                    <a:pt x="5414" y="1888"/>
                  </a:cubicBezTo>
                  <a:cubicBezTo>
                    <a:pt x="5399" y="1363"/>
                    <a:pt x="5035" y="896"/>
                    <a:pt x="4597" y="604"/>
                  </a:cubicBezTo>
                  <a:cubicBezTo>
                    <a:pt x="4003" y="202"/>
                    <a:pt x="3328" y="1"/>
                    <a:pt x="26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6"/>
            <p:cNvSpPr/>
            <p:nvPr/>
          </p:nvSpPr>
          <p:spPr>
            <a:xfrm>
              <a:off x="262700" y="4276963"/>
              <a:ext cx="136450" cy="94550"/>
            </a:xfrm>
            <a:custGeom>
              <a:avLst/>
              <a:gdLst/>
              <a:ahLst/>
              <a:cxnLst/>
              <a:rect l="l" t="t" r="r" b="b"/>
              <a:pathLst>
                <a:path w="5458" h="3782" extrusionOk="0">
                  <a:moveTo>
                    <a:pt x="2641" y="0"/>
                  </a:moveTo>
                  <a:cubicBezTo>
                    <a:pt x="2281" y="0"/>
                    <a:pt x="1918" y="55"/>
                    <a:pt x="1562" y="166"/>
                  </a:cubicBezTo>
                  <a:cubicBezTo>
                    <a:pt x="1051" y="341"/>
                    <a:pt x="555" y="676"/>
                    <a:pt x="336" y="1173"/>
                  </a:cubicBezTo>
                  <a:cubicBezTo>
                    <a:pt x="0" y="1917"/>
                    <a:pt x="380" y="2836"/>
                    <a:pt x="1051" y="3303"/>
                  </a:cubicBezTo>
                  <a:cubicBezTo>
                    <a:pt x="1539" y="3643"/>
                    <a:pt x="2135" y="3781"/>
                    <a:pt x="2733" y="3781"/>
                  </a:cubicBezTo>
                  <a:cubicBezTo>
                    <a:pt x="2957" y="3781"/>
                    <a:pt x="3181" y="3762"/>
                    <a:pt x="3400" y="3726"/>
                  </a:cubicBezTo>
                  <a:cubicBezTo>
                    <a:pt x="3896" y="3639"/>
                    <a:pt x="4393" y="3493"/>
                    <a:pt x="4787" y="3172"/>
                  </a:cubicBezTo>
                  <a:cubicBezTo>
                    <a:pt x="5180" y="2865"/>
                    <a:pt x="5458" y="2384"/>
                    <a:pt x="5429" y="1888"/>
                  </a:cubicBezTo>
                  <a:cubicBezTo>
                    <a:pt x="5399" y="1362"/>
                    <a:pt x="5049" y="895"/>
                    <a:pt x="4611" y="604"/>
                  </a:cubicBezTo>
                  <a:cubicBezTo>
                    <a:pt x="4008" y="201"/>
                    <a:pt x="3329" y="0"/>
                    <a:pt x="26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6"/>
            <p:cNvSpPr/>
            <p:nvPr/>
          </p:nvSpPr>
          <p:spPr>
            <a:xfrm>
              <a:off x="454950" y="4328138"/>
              <a:ext cx="136450" cy="94525"/>
            </a:xfrm>
            <a:custGeom>
              <a:avLst/>
              <a:gdLst/>
              <a:ahLst/>
              <a:cxnLst/>
              <a:rect l="l" t="t" r="r" b="b"/>
              <a:pathLst>
                <a:path w="5458" h="3781" extrusionOk="0">
                  <a:moveTo>
                    <a:pt x="2668" y="0"/>
                  </a:moveTo>
                  <a:cubicBezTo>
                    <a:pt x="2301" y="0"/>
                    <a:pt x="1930" y="59"/>
                    <a:pt x="1562" y="176"/>
                  </a:cubicBezTo>
                  <a:cubicBezTo>
                    <a:pt x="1051" y="337"/>
                    <a:pt x="555" y="672"/>
                    <a:pt x="336" y="1168"/>
                  </a:cubicBezTo>
                  <a:cubicBezTo>
                    <a:pt x="0" y="1913"/>
                    <a:pt x="380" y="2832"/>
                    <a:pt x="1051" y="3313"/>
                  </a:cubicBezTo>
                  <a:cubicBezTo>
                    <a:pt x="1531" y="3648"/>
                    <a:pt x="2117" y="3780"/>
                    <a:pt x="2705" y="3780"/>
                  </a:cubicBezTo>
                  <a:cubicBezTo>
                    <a:pt x="2938" y="3780"/>
                    <a:pt x="3172" y="3759"/>
                    <a:pt x="3400" y="3722"/>
                  </a:cubicBezTo>
                  <a:cubicBezTo>
                    <a:pt x="3896" y="3649"/>
                    <a:pt x="4392" y="3488"/>
                    <a:pt x="4786" y="3182"/>
                  </a:cubicBezTo>
                  <a:cubicBezTo>
                    <a:pt x="5180" y="2861"/>
                    <a:pt x="5457" y="2380"/>
                    <a:pt x="5428" y="1883"/>
                  </a:cubicBezTo>
                  <a:cubicBezTo>
                    <a:pt x="5399" y="1358"/>
                    <a:pt x="5049" y="891"/>
                    <a:pt x="4611" y="599"/>
                  </a:cubicBezTo>
                  <a:cubicBezTo>
                    <a:pt x="4014" y="201"/>
                    <a:pt x="3349" y="0"/>
                    <a:pt x="26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6"/>
            <p:cNvSpPr/>
            <p:nvPr/>
          </p:nvSpPr>
          <p:spPr>
            <a:xfrm>
              <a:off x="431950" y="4183313"/>
              <a:ext cx="136100" cy="94525"/>
            </a:xfrm>
            <a:custGeom>
              <a:avLst/>
              <a:gdLst/>
              <a:ahLst/>
              <a:cxnLst/>
              <a:rect l="l" t="t" r="r" b="b"/>
              <a:pathLst>
                <a:path w="5444" h="3781" extrusionOk="0">
                  <a:moveTo>
                    <a:pt x="2662" y="0"/>
                  </a:moveTo>
                  <a:cubicBezTo>
                    <a:pt x="2295" y="0"/>
                    <a:pt x="1925" y="59"/>
                    <a:pt x="1562" y="176"/>
                  </a:cubicBezTo>
                  <a:cubicBezTo>
                    <a:pt x="1037" y="337"/>
                    <a:pt x="555" y="672"/>
                    <a:pt x="337" y="1169"/>
                  </a:cubicBezTo>
                  <a:cubicBezTo>
                    <a:pt x="1" y="1913"/>
                    <a:pt x="380" y="2832"/>
                    <a:pt x="1052" y="3314"/>
                  </a:cubicBezTo>
                  <a:cubicBezTo>
                    <a:pt x="1522" y="3648"/>
                    <a:pt x="2104" y="3780"/>
                    <a:pt x="2692" y="3780"/>
                  </a:cubicBezTo>
                  <a:cubicBezTo>
                    <a:pt x="2925" y="3780"/>
                    <a:pt x="3158" y="3759"/>
                    <a:pt x="3386" y="3722"/>
                  </a:cubicBezTo>
                  <a:cubicBezTo>
                    <a:pt x="3882" y="3649"/>
                    <a:pt x="4378" y="3489"/>
                    <a:pt x="4772" y="3182"/>
                  </a:cubicBezTo>
                  <a:cubicBezTo>
                    <a:pt x="5166" y="2861"/>
                    <a:pt x="5444" y="2380"/>
                    <a:pt x="5429" y="1884"/>
                  </a:cubicBezTo>
                  <a:cubicBezTo>
                    <a:pt x="5400" y="1358"/>
                    <a:pt x="5035" y="891"/>
                    <a:pt x="4597" y="599"/>
                  </a:cubicBezTo>
                  <a:cubicBezTo>
                    <a:pt x="4010" y="201"/>
                    <a:pt x="3342" y="0"/>
                    <a:pt x="26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6"/>
            <p:cNvSpPr/>
            <p:nvPr/>
          </p:nvSpPr>
          <p:spPr>
            <a:xfrm>
              <a:off x="119700" y="4711513"/>
              <a:ext cx="136450" cy="94525"/>
            </a:xfrm>
            <a:custGeom>
              <a:avLst/>
              <a:gdLst/>
              <a:ahLst/>
              <a:cxnLst/>
              <a:rect l="l" t="t" r="r" b="b"/>
              <a:pathLst>
                <a:path w="5458" h="3781" extrusionOk="0">
                  <a:moveTo>
                    <a:pt x="2672" y="1"/>
                  </a:moveTo>
                  <a:cubicBezTo>
                    <a:pt x="2303" y="1"/>
                    <a:pt x="1930" y="59"/>
                    <a:pt x="1562" y="177"/>
                  </a:cubicBezTo>
                  <a:cubicBezTo>
                    <a:pt x="1051" y="337"/>
                    <a:pt x="555" y="673"/>
                    <a:pt x="336" y="1169"/>
                  </a:cubicBezTo>
                  <a:cubicBezTo>
                    <a:pt x="1" y="1913"/>
                    <a:pt x="395" y="2847"/>
                    <a:pt x="1051" y="3314"/>
                  </a:cubicBezTo>
                  <a:cubicBezTo>
                    <a:pt x="1532" y="3648"/>
                    <a:pt x="2117" y="3781"/>
                    <a:pt x="2705" y="3781"/>
                  </a:cubicBezTo>
                  <a:cubicBezTo>
                    <a:pt x="2939" y="3781"/>
                    <a:pt x="3173" y="3760"/>
                    <a:pt x="3400" y="3723"/>
                  </a:cubicBezTo>
                  <a:cubicBezTo>
                    <a:pt x="3897" y="3650"/>
                    <a:pt x="4393" y="3489"/>
                    <a:pt x="4787" y="3183"/>
                  </a:cubicBezTo>
                  <a:cubicBezTo>
                    <a:pt x="5181" y="2862"/>
                    <a:pt x="5458" y="2380"/>
                    <a:pt x="5429" y="1884"/>
                  </a:cubicBezTo>
                  <a:cubicBezTo>
                    <a:pt x="5414" y="1359"/>
                    <a:pt x="5049" y="892"/>
                    <a:pt x="4612" y="600"/>
                  </a:cubicBezTo>
                  <a:cubicBezTo>
                    <a:pt x="4024" y="202"/>
                    <a:pt x="3356" y="1"/>
                    <a:pt x="26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6"/>
            <p:cNvSpPr/>
            <p:nvPr/>
          </p:nvSpPr>
          <p:spPr>
            <a:xfrm>
              <a:off x="503825" y="4694988"/>
              <a:ext cx="136450" cy="94275"/>
            </a:xfrm>
            <a:custGeom>
              <a:avLst/>
              <a:gdLst/>
              <a:ahLst/>
              <a:cxnLst/>
              <a:rect l="l" t="t" r="r" b="b"/>
              <a:pathLst>
                <a:path w="5458" h="3771" extrusionOk="0">
                  <a:moveTo>
                    <a:pt x="2647" y="1"/>
                  </a:moveTo>
                  <a:cubicBezTo>
                    <a:pt x="2285" y="1"/>
                    <a:pt x="1920" y="56"/>
                    <a:pt x="1562" y="167"/>
                  </a:cubicBezTo>
                  <a:cubicBezTo>
                    <a:pt x="1051" y="327"/>
                    <a:pt x="555" y="663"/>
                    <a:pt x="336" y="1159"/>
                  </a:cubicBezTo>
                  <a:cubicBezTo>
                    <a:pt x="1" y="1903"/>
                    <a:pt x="380" y="2837"/>
                    <a:pt x="1051" y="3304"/>
                  </a:cubicBezTo>
                  <a:cubicBezTo>
                    <a:pt x="1532" y="3638"/>
                    <a:pt x="2117" y="3771"/>
                    <a:pt x="2705" y="3771"/>
                  </a:cubicBezTo>
                  <a:cubicBezTo>
                    <a:pt x="2939" y="3771"/>
                    <a:pt x="3172" y="3750"/>
                    <a:pt x="3400" y="3712"/>
                  </a:cubicBezTo>
                  <a:cubicBezTo>
                    <a:pt x="3896" y="3640"/>
                    <a:pt x="4393" y="3479"/>
                    <a:pt x="4787" y="3173"/>
                  </a:cubicBezTo>
                  <a:cubicBezTo>
                    <a:pt x="5181" y="2866"/>
                    <a:pt x="5458" y="2385"/>
                    <a:pt x="5429" y="1889"/>
                  </a:cubicBezTo>
                  <a:cubicBezTo>
                    <a:pt x="5399" y="1349"/>
                    <a:pt x="5049" y="882"/>
                    <a:pt x="4611" y="590"/>
                  </a:cubicBezTo>
                  <a:cubicBezTo>
                    <a:pt x="4010" y="198"/>
                    <a:pt x="3333" y="1"/>
                    <a:pt x="26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4" name="Google Shape;194;p6"/>
          <p:cNvSpPr/>
          <p:nvPr/>
        </p:nvSpPr>
        <p:spPr>
          <a:xfrm>
            <a:off x="8565375" y="4644125"/>
            <a:ext cx="374380" cy="389955"/>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95"/>
        <p:cNvGrpSpPr/>
        <p:nvPr/>
      </p:nvGrpSpPr>
      <p:grpSpPr>
        <a:xfrm>
          <a:off x="0" y="0"/>
          <a:ext cx="0" cy="0"/>
          <a:chOff x="0" y="0"/>
          <a:chExt cx="0" cy="0"/>
        </a:xfrm>
      </p:grpSpPr>
      <p:sp>
        <p:nvSpPr>
          <p:cNvPr id="196" name="Google Shape;196;p7"/>
          <p:cNvSpPr txBox="1">
            <a:spLocks noGrp="1"/>
          </p:cNvSpPr>
          <p:nvPr>
            <p:ph type="title"/>
          </p:nvPr>
        </p:nvSpPr>
        <p:spPr>
          <a:xfrm>
            <a:off x="4616534" y="1946548"/>
            <a:ext cx="3712800" cy="1108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3000"/>
              <a:buNone/>
              <a:defRPr>
                <a:solidFill>
                  <a:schemeClr val="dk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97" name="Google Shape;197;p7"/>
          <p:cNvSpPr txBox="1">
            <a:spLocks noGrp="1"/>
          </p:cNvSpPr>
          <p:nvPr>
            <p:ph type="body" idx="1"/>
          </p:nvPr>
        </p:nvSpPr>
        <p:spPr>
          <a:xfrm>
            <a:off x="4616525" y="3044524"/>
            <a:ext cx="3712800" cy="1210800"/>
          </a:xfrm>
          <a:prstGeom prst="rect">
            <a:avLst/>
          </a:prstGeom>
        </p:spPr>
        <p:txBody>
          <a:bodyPr spcFirstLastPara="1" wrap="square" lIns="91425" tIns="91425" rIns="91425" bIns="91425" anchor="ctr" anchorCtr="0">
            <a:noAutofit/>
          </a:bodyPr>
          <a:lstStyle>
            <a:lvl1pPr marL="457200" lvl="0" indent="-314325" rtl="0">
              <a:spcBef>
                <a:spcPts val="0"/>
              </a:spcBef>
              <a:spcAft>
                <a:spcPts val="0"/>
              </a:spcAft>
              <a:buClr>
                <a:schemeClr val="accent5"/>
              </a:buClr>
              <a:buSzPts val="1350"/>
              <a:buFont typeface="Lora"/>
              <a:buChar char="✦"/>
              <a:defRPr sz="1400">
                <a:solidFill>
                  <a:srgbClr val="434343"/>
                </a:solidFill>
              </a:defRPr>
            </a:lvl1pPr>
            <a:lvl2pPr marL="914400" lvl="1" indent="-298450" rtl="0">
              <a:lnSpc>
                <a:spcPct val="100000"/>
              </a:lnSpc>
              <a:spcBef>
                <a:spcPts val="0"/>
              </a:spcBef>
              <a:spcAft>
                <a:spcPts val="0"/>
              </a:spcAft>
              <a:buClr>
                <a:srgbClr val="000000"/>
              </a:buClr>
              <a:buSzPts val="1100"/>
              <a:buFont typeface="Arial"/>
              <a:buAutoNum type="alphaLcPeriod"/>
              <a:defRPr>
                <a:solidFill>
                  <a:srgbClr val="434343"/>
                </a:solidFill>
              </a:defRPr>
            </a:lvl2pPr>
            <a:lvl3pPr marL="1371600" lvl="2" indent="-298450" rtl="0">
              <a:lnSpc>
                <a:spcPct val="100000"/>
              </a:lnSpc>
              <a:spcBef>
                <a:spcPts val="1600"/>
              </a:spcBef>
              <a:spcAft>
                <a:spcPts val="0"/>
              </a:spcAft>
              <a:buClr>
                <a:srgbClr val="000000"/>
              </a:buClr>
              <a:buSzPts val="1100"/>
              <a:buFont typeface="Arial"/>
              <a:buAutoNum type="romanLcPeriod"/>
              <a:defRPr>
                <a:solidFill>
                  <a:srgbClr val="434343"/>
                </a:solidFill>
              </a:defRPr>
            </a:lvl3pPr>
            <a:lvl4pPr marL="1828800" lvl="3" indent="-298450" rtl="0">
              <a:lnSpc>
                <a:spcPct val="100000"/>
              </a:lnSpc>
              <a:spcBef>
                <a:spcPts val="1600"/>
              </a:spcBef>
              <a:spcAft>
                <a:spcPts val="0"/>
              </a:spcAft>
              <a:buClr>
                <a:srgbClr val="000000"/>
              </a:buClr>
              <a:buSzPts val="1100"/>
              <a:buFont typeface="Arial"/>
              <a:buAutoNum type="arabicPeriod"/>
              <a:defRPr>
                <a:solidFill>
                  <a:srgbClr val="434343"/>
                </a:solidFill>
              </a:defRPr>
            </a:lvl4pPr>
            <a:lvl5pPr marL="2286000" lvl="4" indent="-304800" rtl="0">
              <a:lnSpc>
                <a:spcPct val="100000"/>
              </a:lnSpc>
              <a:spcBef>
                <a:spcPts val="1600"/>
              </a:spcBef>
              <a:spcAft>
                <a:spcPts val="0"/>
              </a:spcAft>
              <a:buClr>
                <a:srgbClr val="000000"/>
              </a:buClr>
              <a:buSzPts val="1200"/>
              <a:buFont typeface="Arial"/>
              <a:buAutoNum type="alphaLcPeriod"/>
              <a:defRPr>
                <a:solidFill>
                  <a:srgbClr val="434343"/>
                </a:solidFill>
              </a:defRPr>
            </a:lvl5pPr>
            <a:lvl6pPr marL="2743200" lvl="5" indent="-304800" rtl="0">
              <a:lnSpc>
                <a:spcPct val="100000"/>
              </a:lnSpc>
              <a:spcBef>
                <a:spcPts val="1600"/>
              </a:spcBef>
              <a:spcAft>
                <a:spcPts val="0"/>
              </a:spcAft>
              <a:buClr>
                <a:srgbClr val="000000"/>
              </a:buClr>
              <a:buSzPts val="1200"/>
              <a:buFont typeface="Arial"/>
              <a:buAutoNum type="romanLcPeriod"/>
              <a:defRPr>
                <a:solidFill>
                  <a:srgbClr val="434343"/>
                </a:solidFill>
              </a:defRPr>
            </a:lvl6pPr>
            <a:lvl7pPr marL="3200400" lvl="6" indent="-298450" rtl="0">
              <a:lnSpc>
                <a:spcPct val="100000"/>
              </a:lnSpc>
              <a:spcBef>
                <a:spcPts val="1600"/>
              </a:spcBef>
              <a:spcAft>
                <a:spcPts val="0"/>
              </a:spcAft>
              <a:buClr>
                <a:srgbClr val="000000"/>
              </a:buClr>
              <a:buSzPts val="1100"/>
              <a:buFont typeface="Arial"/>
              <a:buAutoNum type="arabicPeriod"/>
              <a:defRPr>
                <a:solidFill>
                  <a:srgbClr val="434343"/>
                </a:solidFill>
              </a:defRPr>
            </a:lvl7pPr>
            <a:lvl8pPr marL="3657600" lvl="7" indent="-298450" rtl="0">
              <a:lnSpc>
                <a:spcPct val="100000"/>
              </a:lnSpc>
              <a:spcBef>
                <a:spcPts val="1600"/>
              </a:spcBef>
              <a:spcAft>
                <a:spcPts val="0"/>
              </a:spcAft>
              <a:buClr>
                <a:srgbClr val="000000"/>
              </a:buClr>
              <a:buSzPts val="1100"/>
              <a:buFont typeface="Arial"/>
              <a:buAutoNum type="alphaLcPeriod"/>
              <a:defRPr>
                <a:solidFill>
                  <a:srgbClr val="434343"/>
                </a:solidFill>
              </a:defRPr>
            </a:lvl8pPr>
            <a:lvl9pPr marL="4114800" lvl="8" indent="-304800" rtl="0">
              <a:lnSpc>
                <a:spcPct val="100000"/>
              </a:lnSpc>
              <a:spcBef>
                <a:spcPts val="1600"/>
              </a:spcBef>
              <a:spcAft>
                <a:spcPts val="1600"/>
              </a:spcAft>
              <a:buClr>
                <a:srgbClr val="000000"/>
              </a:buClr>
              <a:buSzPts val="1200"/>
              <a:buFont typeface="Arial"/>
              <a:buAutoNum type="romanLcPeriod"/>
              <a:defRPr>
                <a:solidFill>
                  <a:srgbClr val="434343"/>
                </a:solidFill>
              </a:defRPr>
            </a:lvl9pPr>
          </a:lstStyle>
          <a:p>
            <a:endParaRPr/>
          </a:p>
        </p:txBody>
      </p:sp>
      <p:grpSp>
        <p:nvGrpSpPr>
          <p:cNvPr id="198" name="Google Shape;198;p7"/>
          <p:cNvGrpSpPr/>
          <p:nvPr/>
        </p:nvGrpSpPr>
        <p:grpSpPr>
          <a:xfrm>
            <a:off x="6566639" y="-242237"/>
            <a:ext cx="4538359" cy="1190602"/>
            <a:chOff x="6566639" y="-242237"/>
            <a:chExt cx="4538359" cy="1190602"/>
          </a:xfrm>
        </p:grpSpPr>
        <p:sp>
          <p:nvSpPr>
            <p:cNvPr id="199" name="Google Shape;199;p7"/>
            <p:cNvSpPr/>
            <p:nvPr/>
          </p:nvSpPr>
          <p:spPr>
            <a:xfrm>
              <a:off x="6566639" y="-242237"/>
              <a:ext cx="4538359" cy="1190602"/>
            </a:xfrm>
            <a:custGeom>
              <a:avLst/>
              <a:gdLst/>
              <a:ahLst/>
              <a:cxnLst/>
              <a:rect l="l" t="t" r="r" b="b"/>
              <a:pathLst>
                <a:path w="137965" h="36194" extrusionOk="0">
                  <a:moveTo>
                    <a:pt x="1" y="0"/>
                  </a:moveTo>
                  <a:cubicBezTo>
                    <a:pt x="3172" y="7748"/>
                    <a:pt x="8645" y="14532"/>
                    <a:pt x="15229" y="19698"/>
                  </a:cubicBezTo>
                  <a:cubicBezTo>
                    <a:pt x="25278" y="27579"/>
                    <a:pt x="37710" y="32009"/>
                    <a:pt x="50141" y="34364"/>
                  </a:cubicBezTo>
                  <a:cubicBezTo>
                    <a:pt x="56424" y="35560"/>
                    <a:pt x="62836" y="36193"/>
                    <a:pt x="69244" y="36193"/>
                  </a:cubicBezTo>
                  <a:cubicBezTo>
                    <a:pt x="76172" y="36193"/>
                    <a:pt x="83095" y="35453"/>
                    <a:pt x="89845" y="33882"/>
                  </a:cubicBezTo>
                  <a:cubicBezTo>
                    <a:pt x="101366" y="31206"/>
                    <a:pt x="112232" y="26054"/>
                    <a:pt x="121398" y="18574"/>
                  </a:cubicBezTo>
                  <a:cubicBezTo>
                    <a:pt x="125707" y="15054"/>
                    <a:pt x="129481" y="11026"/>
                    <a:pt x="133013" y="6758"/>
                  </a:cubicBezTo>
                  <a:cubicBezTo>
                    <a:pt x="134793" y="4603"/>
                    <a:pt x="136453" y="2355"/>
                    <a:pt x="137965" y="0"/>
                  </a:cubicBezTo>
                  <a:lnTo>
                    <a:pt x="137429" y="0"/>
                  </a:lnTo>
                  <a:cubicBezTo>
                    <a:pt x="136319" y="1914"/>
                    <a:pt x="135101" y="3774"/>
                    <a:pt x="133790" y="5567"/>
                  </a:cubicBezTo>
                  <a:cubicBezTo>
                    <a:pt x="131983" y="8029"/>
                    <a:pt x="130605" y="9595"/>
                    <a:pt x="128357" y="11803"/>
                  </a:cubicBezTo>
                  <a:cubicBezTo>
                    <a:pt x="126430" y="13703"/>
                    <a:pt x="124396" y="15496"/>
                    <a:pt x="122255" y="17169"/>
                  </a:cubicBezTo>
                  <a:cubicBezTo>
                    <a:pt x="113302" y="24221"/>
                    <a:pt x="102825" y="29078"/>
                    <a:pt x="91745" y="31661"/>
                  </a:cubicBezTo>
                  <a:cubicBezTo>
                    <a:pt x="84991" y="33224"/>
                    <a:pt x="78068" y="33962"/>
                    <a:pt x="71140" y="33962"/>
                  </a:cubicBezTo>
                  <a:cubicBezTo>
                    <a:pt x="65262" y="33962"/>
                    <a:pt x="59380" y="33431"/>
                    <a:pt x="53594" y="32423"/>
                  </a:cubicBezTo>
                  <a:cubicBezTo>
                    <a:pt x="41591" y="30323"/>
                    <a:pt x="29574" y="26335"/>
                    <a:pt x="19538" y="19256"/>
                  </a:cubicBezTo>
                  <a:cubicBezTo>
                    <a:pt x="12553" y="14332"/>
                    <a:pt x="6558" y="7735"/>
                    <a:pt x="28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7"/>
            <p:cNvSpPr/>
            <p:nvPr/>
          </p:nvSpPr>
          <p:spPr>
            <a:xfrm>
              <a:off x="6819301" y="-242237"/>
              <a:ext cx="4030394" cy="1032903"/>
            </a:xfrm>
            <a:custGeom>
              <a:avLst/>
              <a:gdLst/>
              <a:ahLst/>
              <a:cxnLst/>
              <a:rect l="l" t="t" r="r" b="b"/>
              <a:pathLst>
                <a:path w="122523" h="31400" extrusionOk="0">
                  <a:moveTo>
                    <a:pt x="1" y="0"/>
                  </a:moveTo>
                  <a:cubicBezTo>
                    <a:pt x="2864" y="6463"/>
                    <a:pt x="7521" y="12150"/>
                    <a:pt x="13088" y="16526"/>
                  </a:cubicBezTo>
                  <a:cubicBezTo>
                    <a:pt x="22134" y="23672"/>
                    <a:pt x="33361" y="27660"/>
                    <a:pt x="44575" y="29787"/>
                  </a:cubicBezTo>
                  <a:cubicBezTo>
                    <a:pt x="50166" y="30843"/>
                    <a:pt x="55868" y="31400"/>
                    <a:pt x="61565" y="31400"/>
                  </a:cubicBezTo>
                  <a:cubicBezTo>
                    <a:pt x="67785" y="31400"/>
                    <a:pt x="74001" y="30736"/>
                    <a:pt x="80063" y="29332"/>
                  </a:cubicBezTo>
                  <a:cubicBezTo>
                    <a:pt x="90420" y="26924"/>
                    <a:pt x="100202" y="22267"/>
                    <a:pt x="108445" y="15509"/>
                  </a:cubicBezTo>
                  <a:cubicBezTo>
                    <a:pt x="112299" y="12338"/>
                    <a:pt x="115658" y="8725"/>
                    <a:pt x="118829" y="4898"/>
                  </a:cubicBezTo>
                  <a:cubicBezTo>
                    <a:pt x="120140" y="3332"/>
                    <a:pt x="121372" y="1686"/>
                    <a:pt x="122522" y="0"/>
                  </a:cubicBezTo>
                  <a:lnTo>
                    <a:pt x="122067" y="0"/>
                  </a:lnTo>
                  <a:cubicBezTo>
                    <a:pt x="121198" y="1418"/>
                    <a:pt x="120261" y="2810"/>
                    <a:pt x="119271" y="4148"/>
                  </a:cubicBezTo>
                  <a:cubicBezTo>
                    <a:pt x="118923" y="4617"/>
                    <a:pt x="118561" y="5098"/>
                    <a:pt x="118200" y="5553"/>
                  </a:cubicBezTo>
                  <a:cubicBezTo>
                    <a:pt x="117986" y="5821"/>
                    <a:pt x="117772" y="6089"/>
                    <a:pt x="117558" y="6370"/>
                  </a:cubicBezTo>
                  <a:cubicBezTo>
                    <a:pt x="117544" y="6370"/>
                    <a:pt x="117544" y="6383"/>
                    <a:pt x="117531" y="6383"/>
                  </a:cubicBezTo>
                  <a:cubicBezTo>
                    <a:pt x="117491" y="6437"/>
                    <a:pt x="117437" y="6490"/>
                    <a:pt x="117370" y="6570"/>
                  </a:cubicBezTo>
                  <a:cubicBezTo>
                    <a:pt x="116460" y="7587"/>
                    <a:pt x="115510" y="8564"/>
                    <a:pt x="114534" y="9514"/>
                  </a:cubicBezTo>
                  <a:cubicBezTo>
                    <a:pt x="112834" y="11174"/>
                    <a:pt x="111054" y="12739"/>
                    <a:pt x="109181" y="14198"/>
                  </a:cubicBezTo>
                  <a:cubicBezTo>
                    <a:pt x="101098" y="20541"/>
                    <a:pt x="91624" y="24903"/>
                    <a:pt x="81615" y="27178"/>
                  </a:cubicBezTo>
                  <a:cubicBezTo>
                    <a:pt x="75670" y="28531"/>
                    <a:pt x="69583" y="29168"/>
                    <a:pt x="63491" y="29168"/>
                  </a:cubicBezTo>
                  <a:cubicBezTo>
                    <a:pt x="58256" y="29168"/>
                    <a:pt x="53018" y="28697"/>
                    <a:pt x="47867" y="27807"/>
                  </a:cubicBezTo>
                  <a:cubicBezTo>
                    <a:pt x="37027" y="25920"/>
                    <a:pt x="26162" y="22320"/>
                    <a:pt x="17129" y="15911"/>
                  </a:cubicBezTo>
                  <a:cubicBezTo>
                    <a:pt x="11295" y="11776"/>
                    <a:pt x="6277" y="6316"/>
                    <a:pt x="29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7"/>
            <p:cNvSpPr/>
            <p:nvPr/>
          </p:nvSpPr>
          <p:spPr>
            <a:xfrm>
              <a:off x="7092226" y="-242237"/>
              <a:ext cx="3481015" cy="862540"/>
            </a:xfrm>
            <a:custGeom>
              <a:avLst/>
              <a:gdLst/>
              <a:ahLst/>
              <a:cxnLst/>
              <a:rect l="l" t="t" r="r" b="b"/>
              <a:pathLst>
                <a:path w="105822" h="26221" extrusionOk="0">
                  <a:moveTo>
                    <a:pt x="0" y="0"/>
                  </a:moveTo>
                  <a:cubicBezTo>
                    <a:pt x="2610" y="5299"/>
                    <a:pt x="6584" y="9929"/>
                    <a:pt x="11268" y="13542"/>
                  </a:cubicBezTo>
                  <a:cubicBezTo>
                    <a:pt x="19216" y="19671"/>
                    <a:pt x="29011" y="23097"/>
                    <a:pt x="38793" y="24903"/>
                  </a:cubicBezTo>
                  <a:cubicBezTo>
                    <a:pt x="43502" y="25771"/>
                    <a:pt x="48300" y="26220"/>
                    <a:pt x="53087" y="26220"/>
                  </a:cubicBezTo>
                  <a:cubicBezTo>
                    <a:pt x="68081" y="26220"/>
                    <a:pt x="82970" y="21811"/>
                    <a:pt x="94675" y="12043"/>
                  </a:cubicBezTo>
                  <a:cubicBezTo>
                    <a:pt x="98368" y="8966"/>
                    <a:pt x="101620" y="5379"/>
                    <a:pt x="104604" y="1606"/>
                  </a:cubicBezTo>
                  <a:cubicBezTo>
                    <a:pt x="105019" y="1084"/>
                    <a:pt x="105420" y="549"/>
                    <a:pt x="105822" y="0"/>
                  </a:cubicBezTo>
                  <a:lnTo>
                    <a:pt x="105460" y="0"/>
                  </a:lnTo>
                  <a:cubicBezTo>
                    <a:pt x="104912" y="843"/>
                    <a:pt x="104350" y="1659"/>
                    <a:pt x="103748" y="2462"/>
                  </a:cubicBezTo>
                  <a:cubicBezTo>
                    <a:pt x="103453" y="2864"/>
                    <a:pt x="103159" y="3252"/>
                    <a:pt x="102851" y="3640"/>
                  </a:cubicBezTo>
                  <a:cubicBezTo>
                    <a:pt x="102690" y="3841"/>
                    <a:pt x="102530" y="4041"/>
                    <a:pt x="102369" y="4242"/>
                  </a:cubicBezTo>
                  <a:cubicBezTo>
                    <a:pt x="102329" y="4295"/>
                    <a:pt x="102276" y="4349"/>
                    <a:pt x="102209" y="4416"/>
                  </a:cubicBezTo>
                  <a:cubicBezTo>
                    <a:pt x="101419" y="5286"/>
                    <a:pt x="100616" y="6129"/>
                    <a:pt x="99773" y="6945"/>
                  </a:cubicBezTo>
                  <a:cubicBezTo>
                    <a:pt x="98288" y="8390"/>
                    <a:pt x="96709" y="9755"/>
                    <a:pt x="95076" y="11026"/>
                  </a:cubicBezTo>
                  <a:cubicBezTo>
                    <a:pt x="88024" y="16513"/>
                    <a:pt x="79781" y="20300"/>
                    <a:pt x="71083" y="22280"/>
                  </a:cubicBezTo>
                  <a:cubicBezTo>
                    <a:pt x="65884" y="23462"/>
                    <a:pt x="60555" y="24019"/>
                    <a:pt x="55221" y="24019"/>
                  </a:cubicBezTo>
                  <a:cubicBezTo>
                    <a:pt x="50587" y="24019"/>
                    <a:pt x="45949" y="23598"/>
                    <a:pt x="41389" y="22802"/>
                  </a:cubicBezTo>
                  <a:cubicBezTo>
                    <a:pt x="32009" y="21156"/>
                    <a:pt x="22615" y="18025"/>
                    <a:pt x="14773" y="12498"/>
                  </a:cubicBezTo>
                  <a:cubicBezTo>
                    <a:pt x="10090" y="9206"/>
                    <a:pt x="5995" y="4938"/>
                    <a:pt x="31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7"/>
            <p:cNvSpPr/>
            <p:nvPr/>
          </p:nvSpPr>
          <p:spPr>
            <a:xfrm>
              <a:off x="7391105" y="-242237"/>
              <a:ext cx="2877984" cy="678920"/>
            </a:xfrm>
            <a:custGeom>
              <a:avLst/>
              <a:gdLst/>
              <a:ahLst/>
              <a:cxnLst/>
              <a:rect l="l" t="t" r="r" b="b"/>
              <a:pathLst>
                <a:path w="87490" h="20639" extrusionOk="0">
                  <a:moveTo>
                    <a:pt x="0" y="0"/>
                  </a:moveTo>
                  <a:cubicBezTo>
                    <a:pt x="2168" y="3827"/>
                    <a:pt x="5166" y="7186"/>
                    <a:pt x="8645" y="9876"/>
                  </a:cubicBezTo>
                  <a:cubicBezTo>
                    <a:pt x="15403" y="15108"/>
                    <a:pt x="23766" y="18025"/>
                    <a:pt x="32103" y="19550"/>
                  </a:cubicBezTo>
                  <a:cubicBezTo>
                    <a:pt x="36038" y="20267"/>
                    <a:pt x="40046" y="20638"/>
                    <a:pt x="44046" y="20638"/>
                  </a:cubicBezTo>
                  <a:cubicBezTo>
                    <a:pt x="56841" y="20638"/>
                    <a:pt x="69547" y="16841"/>
                    <a:pt x="79487" y="8430"/>
                  </a:cubicBezTo>
                  <a:cubicBezTo>
                    <a:pt x="82444" y="5928"/>
                    <a:pt x="85067" y="3024"/>
                    <a:pt x="87489" y="0"/>
                  </a:cubicBezTo>
                  <a:lnTo>
                    <a:pt x="87288" y="0"/>
                  </a:lnTo>
                  <a:cubicBezTo>
                    <a:pt x="87181" y="161"/>
                    <a:pt x="87074" y="308"/>
                    <a:pt x="86954" y="468"/>
                  </a:cubicBezTo>
                  <a:cubicBezTo>
                    <a:pt x="86700" y="816"/>
                    <a:pt x="86432" y="1164"/>
                    <a:pt x="86164" y="1512"/>
                  </a:cubicBezTo>
                  <a:cubicBezTo>
                    <a:pt x="86044" y="1659"/>
                    <a:pt x="85923" y="1807"/>
                    <a:pt x="85803" y="1954"/>
                  </a:cubicBezTo>
                  <a:cubicBezTo>
                    <a:pt x="85134" y="2650"/>
                    <a:pt x="84492" y="3359"/>
                    <a:pt x="83796" y="4028"/>
                  </a:cubicBezTo>
                  <a:cubicBezTo>
                    <a:pt x="82524" y="5259"/>
                    <a:pt x="81186" y="6423"/>
                    <a:pt x="79781" y="7507"/>
                  </a:cubicBezTo>
                  <a:cubicBezTo>
                    <a:pt x="73826" y="12124"/>
                    <a:pt x="66855" y="15308"/>
                    <a:pt x="59508" y="16968"/>
                  </a:cubicBezTo>
                  <a:cubicBezTo>
                    <a:pt x="55122" y="17965"/>
                    <a:pt x="50630" y="18435"/>
                    <a:pt x="46136" y="18435"/>
                  </a:cubicBezTo>
                  <a:cubicBezTo>
                    <a:pt x="42185" y="18435"/>
                    <a:pt x="38233" y="18071"/>
                    <a:pt x="34351" y="17383"/>
                  </a:cubicBezTo>
                  <a:cubicBezTo>
                    <a:pt x="26429" y="15978"/>
                    <a:pt x="18494" y="13315"/>
                    <a:pt x="11883" y="8644"/>
                  </a:cubicBezTo>
                  <a:cubicBezTo>
                    <a:pt x="8565" y="6289"/>
                    <a:pt x="5607" y="3359"/>
                    <a:pt x="32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7"/>
            <p:cNvSpPr/>
            <p:nvPr/>
          </p:nvSpPr>
          <p:spPr>
            <a:xfrm>
              <a:off x="7704950" y="-242237"/>
              <a:ext cx="2246301" cy="489642"/>
            </a:xfrm>
            <a:custGeom>
              <a:avLst/>
              <a:gdLst/>
              <a:ahLst/>
              <a:cxnLst/>
              <a:rect l="l" t="t" r="r" b="b"/>
              <a:pathLst>
                <a:path w="68287" h="14885" extrusionOk="0">
                  <a:moveTo>
                    <a:pt x="0" y="0"/>
                  </a:moveTo>
                  <a:cubicBezTo>
                    <a:pt x="1593" y="2315"/>
                    <a:pt x="3573" y="4376"/>
                    <a:pt x="5795" y="6115"/>
                  </a:cubicBezTo>
                  <a:cubicBezTo>
                    <a:pt x="11375" y="10451"/>
                    <a:pt x="18293" y="12833"/>
                    <a:pt x="25185" y="14051"/>
                  </a:cubicBezTo>
                  <a:cubicBezTo>
                    <a:pt x="28287" y="14601"/>
                    <a:pt x="31442" y="14885"/>
                    <a:pt x="34590" y="14885"/>
                  </a:cubicBezTo>
                  <a:cubicBezTo>
                    <a:pt x="45143" y="14885"/>
                    <a:pt x="55612" y="11693"/>
                    <a:pt x="63723" y="4643"/>
                  </a:cubicBezTo>
                  <a:cubicBezTo>
                    <a:pt x="65369" y="3225"/>
                    <a:pt x="66868" y="1646"/>
                    <a:pt x="68287" y="0"/>
                  </a:cubicBezTo>
                  <a:lnTo>
                    <a:pt x="68153" y="0"/>
                  </a:lnTo>
                  <a:cubicBezTo>
                    <a:pt x="67751" y="415"/>
                    <a:pt x="67350" y="816"/>
                    <a:pt x="66935" y="1218"/>
                  </a:cubicBezTo>
                  <a:cubicBezTo>
                    <a:pt x="65905" y="2208"/>
                    <a:pt x="64807" y="3131"/>
                    <a:pt x="63670" y="4001"/>
                  </a:cubicBezTo>
                  <a:cubicBezTo>
                    <a:pt x="58826" y="7708"/>
                    <a:pt x="53179" y="10237"/>
                    <a:pt x="47237" y="11548"/>
                  </a:cubicBezTo>
                  <a:cubicBezTo>
                    <a:pt x="43755" y="12317"/>
                    <a:pt x="40192" y="12681"/>
                    <a:pt x="36627" y="12681"/>
                  </a:cubicBezTo>
                  <a:cubicBezTo>
                    <a:pt x="33370" y="12681"/>
                    <a:pt x="30112" y="12378"/>
                    <a:pt x="26911" y="11803"/>
                  </a:cubicBezTo>
                  <a:cubicBezTo>
                    <a:pt x="20514" y="10638"/>
                    <a:pt x="14105" y="8484"/>
                    <a:pt x="8779" y="4684"/>
                  </a:cubicBezTo>
                  <a:cubicBezTo>
                    <a:pt x="6892" y="3332"/>
                    <a:pt x="5139" y="1766"/>
                    <a:pt x="36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7"/>
            <p:cNvSpPr/>
            <p:nvPr/>
          </p:nvSpPr>
          <p:spPr>
            <a:xfrm>
              <a:off x="8002052" y="-242237"/>
              <a:ext cx="1653401" cy="317272"/>
            </a:xfrm>
            <a:custGeom>
              <a:avLst/>
              <a:gdLst/>
              <a:ahLst/>
              <a:cxnLst/>
              <a:rect l="l" t="t" r="r" b="b"/>
              <a:pathLst>
                <a:path w="50263" h="9645" extrusionOk="0">
                  <a:moveTo>
                    <a:pt x="1" y="0"/>
                  </a:moveTo>
                  <a:cubicBezTo>
                    <a:pt x="4631" y="5045"/>
                    <a:pt x="11857" y="7922"/>
                    <a:pt x="18548" y="9046"/>
                  </a:cubicBezTo>
                  <a:cubicBezTo>
                    <a:pt x="20877" y="9441"/>
                    <a:pt x="23243" y="9645"/>
                    <a:pt x="25604" y="9645"/>
                  </a:cubicBezTo>
                  <a:cubicBezTo>
                    <a:pt x="34108" y="9645"/>
                    <a:pt x="42547" y="7007"/>
                    <a:pt x="48977" y="1204"/>
                  </a:cubicBezTo>
                  <a:cubicBezTo>
                    <a:pt x="49419" y="816"/>
                    <a:pt x="49847" y="415"/>
                    <a:pt x="50262" y="0"/>
                  </a:cubicBezTo>
                  <a:lnTo>
                    <a:pt x="49687" y="0"/>
                  </a:lnTo>
                  <a:cubicBezTo>
                    <a:pt x="49325" y="294"/>
                    <a:pt x="48964" y="575"/>
                    <a:pt x="48589" y="856"/>
                  </a:cubicBezTo>
                  <a:cubicBezTo>
                    <a:pt x="44749" y="3707"/>
                    <a:pt x="40279" y="5647"/>
                    <a:pt x="35583" y="6624"/>
                  </a:cubicBezTo>
                  <a:cubicBezTo>
                    <a:pt x="32971" y="7168"/>
                    <a:pt x="30310" y="7425"/>
                    <a:pt x="27646" y="7425"/>
                  </a:cubicBezTo>
                  <a:cubicBezTo>
                    <a:pt x="25000" y="7425"/>
                    <a:pt x="22353" y="7171"/>
                    <a:pt x="19752" y="6691"/>
                  </a:cubicBezTo>
                  <a:cubicBezTo>
                    <a:pt x="14774" y="5767"/>
                    <a:pt x="9810" y="4068"/>
                    <a:pt x="5661" y="1111"/>
                  </a:cubicBezTo>
                  <a:cubicBezTo>
                    <a:pt x="5166" y="763"/>
                    <a:pt x="4698" y="388"/>
                    <a:pt x="42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05;p7"/>
          <p:cNvGrpSpPr/>
          <p:nvPr/>
        </p:nvGrpSpPr>
        <p:grpSpPr>
          <a:xfrm>
            <a:off x="62103" y="4661275"/>
            <a:ext cx="848335" cy="572696"/>
            <a:chOff x="62103" y="4661275"/>
            <a:chExt cx="848335" cy="572696"/>
          </a:xfrm>
        </p:grpSpPr>
        <p:sp>
          <p:nvSpPr>
            <p:cNvPr id="206" name="Google Shape;206;p7"/>
            <p:cNvSpPr/>
            <p:nvPr/>
          </p:nvSpPr>
          <p:spPr>
            <a:xfrm rot="5400000">
              <a:off x="238440" y="4894268"/>
              <a:ext cx="150136" cy="103904"/>
            </a:xfrm>
            <a:custGeom>
              <a:avLst/>
              <a:gdLst/>
              <a:ahLst/>
              <a:cxnLst/>
              <a:rect l="l" t="t" r="r" b="b"/>
              <a:pathLst>
                <a:path w="5459" h="3778" extrusionOk="0">
                  <a:moveTo>
                    <a:pt x="2663" y="1"/>
                  </a:moveTo>
                  <a:cubicBezTo>
                    <a:pt x="2295" y="1"/>
                    <a:pt x="1925" y="59"/>
                    <a:pt x="1562" y="177"/>
                  </a:cubicBezTo>
                  <a:cubicBezTo>
                    <a:pt x="1052" y="337"/>
                    <a:pt x="555" y="673"/>
                    <a:pt x="337" y="1169"/>
                  </a:cubicBezTo>
                  <a:cubicBezTo>
                    <a:pt x="1" y="1913"/>
                    <a:pt x="380" y="2832"/>
                    <a:pt x="1052" y="3299"/>
                  </a:cubicBezTo>
                  <a:cubicBezTo>
                    <a:pt x="1540" y="3639"/>
                    <a:pt x="2136" y="3778"/>
                    <a:pt x="2734" y="3778"/>
                  </a:cubicBezTo>
                  <a:cubicBezTo>
                    <a:pt x="2958" y="3778"/>
                    <a:pt x="3182" y="3758"/>
                    <a:pt x="3401" y="3722"/>
                  </a:cubicBezTo>
                  <a:cubicBezTo>
                    <a:pt x="3897" y="3635"/>
                    <a:pt x="4393" y="3489"/>
                    <a:pt x="4787" y="3183"/>
                  </a:cubicBezTo>
                  <a:cubicBezTo>
                    <a:pt x="5181" y="2862"/>
                    <a:pt x="5458" y="2380"/>
                    <a:pt x="5429" y="1884"/>
                  </a:cubicBezTo>
                  <a:cubicBezTo>
                    <a:pt x="5400" y="1359"/>
                    <a:pt x="5050" y="892"/>
                    <a:pt x="4612" y="600"/>
                  </a:cubicBezTo>
                  <a:cubicBezTo>
                    <a:pt x="4015" y="202"/>
                    <a:pt x="3344" y="1"/>
                    <a:pt x="26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7"/>
            <p:cNvSpPr/>
            <p:nvPr/>
          </p:nvSpPr>
          <p:spPr>
            <a:xfrm rot="5400000">
              <a:off x="72417" y="4989196"/>
              <a:ext cx="149696" cy="103877"/>
            </a:xfrm>
            <a:custGeom>
              <a:avLst/>
              <a:gdLst/>
              <a:ahLst/>
              <a:cxnLst/>
              <a:rect l="l" t="t" r="r" b="b"/>
              <a:pathLst>
                <a:path w="5443" h="3777" extrusionOk="0">
                  <a:moveTo>
                    <a:pt x="2645" y="0"/>
                  </a:moveTo>
                  <a:cubicBezTo>
                    <a:pt x="2284" y="0"/>
                    <a:pt x="1919" y="57"/>
                    <a:pt x="1561" y="173"/>
                  </a:cubicBezTo>
                  <a:cubicBezTo>
                    <a:pt x="1036" y="333"/>
                    <a:pt x="555" y="669"/>
                    <a:pt x="321" y="1165"/>
                  </a:cubicBezTo>
                  <a:cubicBezTo>
                    <a:pt x="0" y="1909"/>
                    <a:pt x="380" y="2843"/>
                    <a:pt x="1036" y="3310"/>
                  </a:cubicBezTo>
                  <a:cubicBezTo>
                    <a:pt x="1517" y="3644"/>
                    <a:pt x="2102" y="3777"/>
                    <a:pt x="2690" y="3777"/>
                  </a:cubicBezTo>
                  <a:cubicBezTo>
                    <a:pt x="2924" y="3777"/>
                    <a:pt x="3158" y="3756"/>
                    <a:pt x="3385" y="3718"/>
                  </a:cubicBezTo>
                  <a:cubicBezTo>
                    <a:pt x="3882" y="3645"/>
                    <a:pt x="4378" y="3485"/>
                    <a:pt x="4772" y="3178"/>
                  </a:cubicBezTo>
                  <a:cubicBezTo>
                    <a:pt x="5166" y="2872"/>
                    <a:pt x="5443" y="2376"/>
                    <a:pt x="5428" y="1880"/>
                  </a:cubicBezTo>
                  <a:cubicBezTo>
                    <a:pt x="5399" y="1355"/>
                    <a:pt x="5034" y="888"/>
                    <a:pt x="4597" y="596"/>
                  </a:cubicBezTo>
                  <a:cubicBezTo>
                    <a:pt x="4004" y="204"/>
                    <a:pt x="3331" y="0"/>
                    <a:pt x="26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7"/>
            <p:cNvSpPr/>
            <p:nvPr/>
          </p:nvSpPr>
          <p:spPr>
            <a:xfrm rot="5400000">
              <a:off x="39056" y="4763394"/>
              <a:ext cx="150109" cy="104014"/>
            </a:xfrm>
            <a:custGeom>
              <a:avLst/>
              <a:gdLst/>
              <a:ahLst/>
              <a:cxnLst/>
              <a:rect l="l" t="t" r="r" b="b"/>
              <a:pathLst>
                <a:path w="5458" h="3782" extrusionOk="0">
                  <a:moveTo>
                    <a:pt x="2641" y="1"/>
                  </a:moveTo>
                  <a:cubicBezTo>
                    <a:pt x="2281" y="1"/>
                    <a:pt x="1918" y="56"/>
                    <a:pt x="1561" y="166"/>
                  </a:cubicBezTo>
                  <a:cubicBezTo>
                    <a:pt x="1051" y="341"/>
                    <a:pt x="555" y="677"/>
                    <a:pt x="336" y="1173"/>
                  </a:cubicBezTo>
                  <a:cubicBezTo>
                    <a:pt x="0" y="1917"/>
                    <a:pt x="380" y="2836"/>
                    <a:pt x="1051" y="3303"/>
                  </a:cubicBezTo>
                  <a:cubicBezTo>
                    <a:pt x="1539" y="3643"/>
                    <a:pt x="2135" y="3782"/>
                    <a:pt x="2733" y="3782"/>
                  </a:cubicBezTo>
                  <a:cubicBezTo>
                    <a:pt x="2957" y="3782"/>
                    <a:pt x="3181" y="3762"/>
                    <a:pt x="3400" y="3726"/>
                  </a:cubicBezTo>
                  <a:cubicBezTo>
                    <a:pt x="3896" y="3639"/>
                    <a:pt x="4392" y="3493"/>
                    <a:pt x="4786" y="3172"/>
                  </a:cubicBezTo>
                  <a:cubicBezTo>
                    <a:pt x="5180" y="2866"/>
                    <a:pt x="5457" y="2384"/>
                    <a:pt x="5428" y="1888"/>
                  </a:cubicBezTo>
                  <a:cubicBezTo>
                    <a:pt x="5399" y="1363"/>
                    <a:pt x="5049" y="896"/>
                    <a:pt x="4611" y="604"/>
                  </a:cubicBezTo>
                  <a:cubicBezTo>
                    <a:pt x="4008" y="202"/>
                    <a:pt x="3329" y="1"/>
                    <a:pt x="26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7"/>
            <p:cNvSpPr/>
            <p:nvPr/>
          </p:nvSpPr>
          <p:spPr>
            <a:xfrm rot="5400000">
              <a:off x="379285" y="5032692"/>
              <a:ext cx="150109" cy="103987"/>
            </a:xfrm>
            <a:custGeom>
              <a:avLst/>
              <a:gdLst/>
              <a:ahLst/>
              <a:cxnLst/>
              <a:rect l="l" t="t" r="r" b="b"/>
              <a:pathLst>
                <a:path w="5458" h="3781" extrusionOk="0">
                  <a:moveTo>
                    <a:pt x="2662" y="1"/>
                  </a:moveTo>
                  <a:cubicBezTo>
                    <a:pt x="2294" y="1"/>
                    <a:pt x="1924" y="59"/>
                    <a:pt x="1561" y="177"/>
                  </a:cubicBezTo>
                  <a:cubicBezTo>
                    <a:pt x="1051" y="338"/>
                    <a:pt x="555" y="673"/>
                    <a:pt x="336" y="1169"/>
                  </a:cubicBezTo>
                  <a:cubicBezTo>
                    <a:pt x="0" y="1913"/>
                    <a:pt x="379" y="2833"/>
                    <a:pt x="1051" y="3314"/>
                  </a:cubicBezTo>
                  <a:cubicBezTo>
                    <a:pt x="1531" y="3649"/>
                    <a:pt x="2117" y="3781"/>
                    <a:pt x="2705" y="3781"/>
                  </a:cubicBezTo>
                  <a:cubicBezTo>
                    <a:pt x="2938" y="3781"/>
                    <a:pt x="3172" y="3760"/>
                    <a:pt x="3400" y="3723"/>
                  </a:cubicBezTo>
                  <a:cubicBezTo>
                    <a:pt x="3896" y="3650"/>
                    <a:pt x="4392" y="3489"/>
                    <a:pt x="4786" y="3183"/>
                  </a:cubicBezTo>
                  <a:cubicBezTo>
                    <a:pt x="5180" y="2862"/>
                    <a:pt x="5457" y="2380"/>
                    <a:pt x="5428" y="1884"/>
                  </a:cubicBezTo>
                  <a:cubicBezTo>
                    <a:pt x="5399" y="1359"/>
                    <a:pt x="5049" y="892"/>
                    <a:pt x="4611" y="600"/>
                  </a:cubicBezTo>
                  <a:cubicBezTo>
                    <a:pt x="4014" y="202"/>
                    <a:pt x="3343" y="1"/>
                    <a:pt x="26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7"/>
            <p:cNvSpPr/>
            <p:nvPr/>
          </p:nvSpPr>
          <p:spPr>
            <a:xfrm rot="5400000">
              <a:off x="500106" y="4898669"/>
              <a:ext cx="150109" cy="103932"/>
            </a:xfrm>
            <a:custGeom>
              <a:avLst/>
              <a:gdLst/>
              <a:ahLst/>
              <a:cxnLst/>
              <a:rect l="l" t="t" r="r" b="b"/>
              <a:pathLst>
                <a:path w="5458" h="3779" extrusionOk="0">
                  <a:moveTo>
                    <a:pt x="2661" y="1"/>
                  </a:moveTo>
                  <a:cubicBezTo>
                    <a:pt x="2295" y="1"/>
                    <a:pt x="1925" y="59"/>
                    <a:pt x="1562" y="177"/>
                  </a:cubicBezTo>
                  <a:cubicBezTo>
                    <a:pt x="1036" y="337"/>
                    <a:pt x="555" y="673"/>
                    <a:pt x="336" y="1169"/>
                  </a:cubicBezTo>
                  <a:cubicBezTo>
                    <a:pt x="0" y="1913"/>
                    <a:pt x="380" y="2833"/>
                    <a:pt x="1051" y="3300"/>
                  </a:cubicBezTo>
                  <a:cubicBezTo>
                    <a:pt x="1539" y="3639"/>
                    <a:pt x="2135" y="3778"/>
                    <a:pt x="2733" y="3778"/>
                  </a:cubicBezTo>
                  <a:cubicBezTo>
                    <a:pt x="2957" y="3778"/>
                    <a:pt x="3181" y="3759"/>
                    <a:pt x="3400" y="3723"/>
                  </a:cubicBezTo>
                  <a:cubicBezTo>
                    <a:pt x="3896" y="3635"/>
                    <a:pt x="4393" y="3489"/>
                    <a:pt x="4787" y="3183"/>
                  </a:cubicBezTo>
                  <a:cubicBezTo>
                    <a:pt x="5166" y="2862"/>
                    <a:pt x="5458" y="2380"/>
                    <a:pt x="5429" y="1884"/>
                  </a:cubicBezTo>
                  <a:cubicBezTo>
                    <a:pt x="5399" y="1359"/>
                    <a:pt x="5049" y="892"/>
                    <a:pt x="4597" y="600"/>
                  </a:cubicBezTo>
                  <a:cubicBezTo>
                    <a:pt x="4009" y="202"/>
                    <a:pt x="3341" y="1"/>
                    <a:pt x="26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7"/>
            <p:cNvSpPr/>
            <p:nvPr/>
          </p:nvSpPr>
          <p:spPr>
            <a:xfrm rot="5400000">
              <a:off x="381485" y="4744348"/>
              <a:ext cx="149696" cy="103959"/>
            </a:xfrm>
            <a:custGeom>
              <a:avLst/>
              <a:gdLst/>
              <a:ahLst/>
              <a:cxnLst/>
              <a:rect l="l" t="t" r="r" b="b"/>
              <a:pathLst>
                <a:path w="5443" h="3780" extrusionOk="0">
                  <a:moveTo>
                    <a:pt x="2661" y="0"/>
                  </a:moveTo>
                  <a:cubicBezTo>
                    <a:pt x="2295" y="0"/>
                    <a:pt x="1925" y="59"/>
                    <a:pt x="1562" y="176"/>
                  </a:cubicBezTo>
                  <a:cubicBezTo>
                    <a:pt x="1036" y="337"/>
                    <a:pt x="555" y="672"/>
                    <a:pt x="321" y="1168"/>
                  </a:cubicBezTo>
                  <a:cubicBezTo>
                    <a:pt x="0" y="1912"/>
                    <a:pt x="380" y="2846"/>
                    <a:pt x="1051" y="3313"/>
                  </a:cubicBezTo>
                  <a:cubicBezTo>
                    <a:pt x="1521" y="3648"/>
                    <a:pt x="2103" y="3780"/>
                    <a:pt x="2691" y="3780"/>
                  </a:cubicBezTo>
                  <a:cubicBezTo>
                    <a:pt x="2924" y="3780"/>
                    <a:pt x="3158" y="3759"/>
                    <a:pt x="3386" y="3722"/>
                  </a:cubicBezTo>
                  <a:cubicBezTo>
                    <a:pt x="3882" y="3649"/>
                    <a:pt x="4378" y="3488"/>
                    <a:pt x="4772" y="3182"/>
                  </a:cubicBezTo>
                  <a:cubicBezTo>
                    <a:pt x="5166" y="2861"/>
                    <a:pt x="5443" y="2379"/>
                    <a:pt x="5428" y="1883"/>
                  </a:cubicBezTo>
                  <a:cubicBezTo>
                    <a:pt x="5399" y="1358"/>
                    <a:pt x="5034" y="891"/>
                    <a:pt x="4597" y="599"/>
                  </a:cubicBezTo>
                  <a:cubicBezTo>
                    <a:pt x="4009" y="201"/>
                    <a:pt x="3341" y="0"/>
                    <a:pt x="26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7"/>
            <p:cNvSpPr/>
            <p:nvPr/>
          </p:nvSpPr>
          <p:spPr>
            <a:xfrm rot="5400000">
              <a:off x="570281" y="4688228"/>
              <a:ext cx="149724" cy="103849"/>
            </a:xfrm>
            <a:custGeom>
              <a:avLst/>
              <a:gdLst/>
              <a:ahLst/>
              <a:cxnLst/>
              <a:rect l="l" t="t" r="r" b="b"/>
              <a:pathLst>
                <a:path w="5444" h="3776" extrusionOk="0">
                  <a:moveTo>
                    <a:pt x="2641" y="1"/>
                  </a:moveTo>
                  <a:cubicBezTo>
                    <a:pt x="2281" y="1"/>
                    <a:pt x="1918" y="56"/>
                    <a:pt x="1562" y="166"/>
                  </a:cubicBezTo>
                  <a:cubicBezTo>
                    <a:pt x="1037" y="342"/>
                    <a:pt x="555" y="677"/>
                    <a:pt x="322" y="1173"/>
                  </a:cubicBezTo>
                  <a:cubicBezTo>
                    <a:pt x="1" y="1917"/>
                    <a:pt x="380" y="2837"/>
                    <a:pt x="1037" y="3304"/>
                  </a:cubicBezTo>
                  <a:cubicBezTo>
                    <a:pt x="1527" y="3645"/>
                    <a:pt x="2127" y="3776"/>
                    <a:pt x="2728" y="3776"/>
                  </a:cubicBezTo>
                  <a:cubicBezTo>
                    <a:pt x="2949" y="3776"/>
                    <a:pt x="3170" y="3758"/>
                    <a:pt x="3386" y="3727"/>
                  </a:cubicBezTo>
                  <a:cubicBezTo>
                    <a:pt x="3882" y="3639"/>
                    <a:pt x="4378" y="3493"/>
                    <a:pt x="4772" y="3172"/>
                  </a:cubicBezTo>
                  <a:cubicBezTo>
                    <a:pt x="5166" y="2866"/>
                    <a:pt x="5443" y="2384"/>
                    <a:pt x="5414" y="1888"/>
                  </a:cubicBezTo>
                  <a:cubicBezTo>
                    <a:pt x="5399" y="1363"/>
                    <a:pt x="5035" y="896"/>
                    <a:pt x="4597" y="604"/>
                  </a:cubicBezTo>
                  <a:cubicBezTo>
                    <a:pt x="4003" y="202"/>
                    <a:pt x="3328" y="1"/>
                    <a:pt x="26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7"/>
            <p:cNvSpPr/>
            <p:nvPr/>
          </p:nvSpPr>
          <p:spPr>
            <a:xfrm rot="5400000">
              <a:off x="680349" y="4841641"/>
              <a:ext cx="150109" cy="104014"/>
            </a:xfrm>
            <a:custGeom>
              <a:avLst/>
              <a:gdLst/>
              <a:ahLst/>
              <a:cxnLst/>
              <a:rect l="l" t="t" r="r" b="b"/>
              <a:pathLst>
                <a:path w="5458" h="3782" extrusionOk="0">
                  <a:moveTo>
                    <a:pt x="2641" y="0"/>
                  </a:moveTo>
                  <a:cubicBezTo>
                    <a:pt x="2281" y="0"/>
                    <a:pt x="1918" y="55"/>
                    <a:pt x="1562" y="166"/>
                  </a:cubicBezTo>
                  <a:cubicBezTo>
                    <a:pt x="1051" y="341"/>
                    <a:pt x="555" y="676"/>
                    <a:pt x="336" y="1173"/>
                  </a:cubicBezTo>
                  <a:cubicBezTo>
                    <a:pt x="0" y="1917"/>
                    <a:pt x="380" y="2836"/>
                    <a:pt x="1051" y="3303"/>
                  </a:cubicBezTo>
                  <a:cubicBezTo>
                    <a:pt x="1539" y="3643"/>
                    <a:pt x="2135" y="3781"/>
                    <a:pt x="2733" y="3781"/>
                  </a:cubicBezTo>
                  <a:cubicBezTo>
                    <a:pt x="2957" y="3781"/>
                    <a:pt x="3181" y="3762"/>
                    <a:pt x="3400" y="3726"/>
                  </a:cubicBezTo>
                  <a:cubicBezTo>
                    <a:pt x="3896" y="3639"/>
                    <a:pt x="4393" y="3493"/>
                    <a:pt x="4787" y="3172"/>
                  </a:cubicBezTo>
                  <a:cubicBezTo>
                    <a:pt x="5180" y="2865"/>
                    <a:pt x="5458" y="2384"/>
                    <a:pt x="5429" y="1888"/>
                  </a:cubicBezTo>
                  <a:cubicBezTo>
                    <a:pt x="5399" y="1362"/>
                    <a:pt x="5049" y="895"/>
                    <a:pt x="4611" y="604"/>
                  </a:cubicBezTo>
                  <a:cubicBezTo>
                    <a:pt x="4008" y="201"/>
                    <a:pt x="3329" y="0"/>
                    <a:pt x="26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7"/>
            <p:cNvSpPr/>
            <p:nvPr/>
          </p:nvSpPr>
          <p:spPr>
            <a:xfrm rot="5400000">
              <a:off x="624063" y="5053154"/>
              <a:ext cx="150109" cy="103987"/>
            </a:xfrm>
            <a:custGeom>
              <a:avLst/>
              <a:gdLst/>
              <a:ahLst/>
              <a:cxnLst/>
              <a:rect l="l" t="t" r="r" b="b"/>
              <a:pathLst>
                <a:path w="5458" h="3781" extrusionOk="0">
                  <a:moveTo>
                    <a:pt x="2668" y="0"/>
                  </a:moveTo>
                  <a:cubicBezTo>
                    <a:pt x="2301" y="0"/>
                    <a:pt x="1930" y="59"/>
                    <a:pt x="1562" y="176"/>
                  </a:cubicBezTo>
                  <a:cubicBezTo>
                    <a:pt x="1051" y="337"/>
                    <a:pt x="555" y="672"/>
                    <a:pt x="336" y="1168"/>
                  </a:cubicBezTo>
                  <a:cubicBezTo>
                    <a:pt x="0" y="1913"/>
                    <a:pt x="380" y="2832"/>
                    <a:pt x="1051" y="3313"/>
                  </a:cubicBezTo>
                  <a:cubicBezTo>
                    <a:pt x="1531" y="3648"/>
                    <a:pt x="2117" y="3780"/>
                    <a:pt x="2705" y="3780"/>
                  </a:cubicBezTo>
                  <a:cubicBezTo>
                    <a:pt x="2938" y="3780"/>
                    <a:pt x="3172" y="3759"/>
                    <a:pt x="3400" y="3722"/>
                  </a:cubicBezTo>
                  <a:cubicBezTo>
                    <a:pt x="3896" y="3649"/>
                    <a:pt x="4392" y="3488"/>
                    <a:pt x="4786" y="3182"/>
                  </a:cubicBezTo>
                  <a:cubicBezTo>
                    <a:pt x="5180" y="2861"/>
                    <a:pt x="5457" y="2380"/>
                    <a:pt x="5428" y="1883"/>
                  </a:cubicBezTo>
                  <a:cubicBezTo>
                    <a:pt x="5399" y="1358"/>
                    <a:pt x="5049" y="891"/>
                    <a:pt x="4611" y="599"/>
                  </a:cubicBezTo>
                  <a:cubicBezTo>
                    <a:pt x="4014" y="201"/>
                    <a:pt x="3349" y="0"/>
                    <a:pt x="26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7"/>
            <p:cNvSpPr/>
            <p:nvPr/>
          </p:nvSpPr>
          <p:spPr>
            <a:xfrm rot="5400000">
              <a:off x="783582" y="5027659"/>
              <a:ext cx="149724" cy="103987"/>
            </a:xfrm>
            <a:custGeom>
              <a:avLst/>
              <a:gdLst/>
              <a:ahLst/>
              <a:cxnLst/>
              <a:rect l="l" t="t" r="r" b="b"/>
              <a:pathLst>
                <a:path w="5444" h="3781" extrusionOk="0">
                  <a:moveTo>
                    <a:pt x="2662" y="0"/>
                  </a:moveTo>
                  <a:cubicBezTo>
                    <a:pt x="2295" y="0"/>
                    <a:pt x="1925" y="59"/>
                    <a:pt x="1562" y="176"/>
                  </a:cubicBezTo>
                  <a:cubicBezTo>
                    <a:pt x="1037" y="337"/>
                    <a:pt x="555" y="672"/>
                    <a:pt x="337" y="1169"/>
                  </a:cubicBezTo>
                  <a:cubicBezTo>
                    <a:pt x="1" y="1913"/>
                    <a:pt x="380" y="2832"/>
                    <a:pt x="1052" y="3314"/>
                  </a:cubicBezTo>
                  <a:cubicBezTo>
                    <a:pt x="1522" y="3648"/>
                    <a:pt x="2104" y="3780"/>
                    <a:pt x="2692" y="3780"/>
                  </a:cubicBezTo>
                  <a:cubicBezTo>
                    <a:pt x="2925" y="3780"/>
                    <a:pt x="3158" y="3759"/>
                    <a:pt x="3386" y="3722"/>
                  </a:cubicBezTo>
                  <a:cubicBezTo>
                    <a:pt x="3882" y="3649"/>
                    <a:pt x="4378" y="3489"/>
                    <a:pt x="4772" y="3182"/>
                  </a:cubicBezTo>
                  <a:cubicBezTo>
                    <a:pt x="5166" y="2861"/>
                    <a:pt x="5444" y="2380"/>
                    <a:pt x="5429" y="1884"/>
                  </a:cubicBezTo>
                  <a:cubicBezTo>
                    <a:pt x="5400" y="1358"/>
                    <a:pt x="5035" y="891"/>
                    <a:pt x="4597" y="599"/>
                  </a:cubicBezTo>
                  <a:cubicBezTo>
                    <a:pt x="4010" y="201"/>
                    <a:pt x="3342" y="0"/>
                    <a:pt x="26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7"/>
            <p:cNvSpPr/>
            <p:nvPr/>
          </p:nvSpPr>
          <p:spPr>
            <a:xfrm rot="5400000">
              <a:off x="202301" y="4684336"/>
              <a:ext cx="150109" cy="103987"/>
            </a:xfrm>
            <a:custGeom>
              <a:avLst/>
              <a:gdLst/>
              <a:ahLst/>
              <a:cxnLst/>
              <a:rect l="l" t="t" r="r" b="b"/>
              <a:pathLst>
                <a:path w="5458" h="3781" extrusionOk="0">
                  <a:moveTo>
                    <a:pt x="2672" y="1"/>
                  </a:moveTo>
                  <a:cubicBezTo>
                    <a:pt x="2303" y="1"/>
                    <a:pt x="1930" y="59"/>
                    <a:pt x="1562" y="177"/>
                  </a:cubicBezTo>
                  <a:cubicBezTo>
                    <a:pt x="1051" y="337"/>
                    <a:pt x="555" y="673"/>
                    <a:pt x="336" y="1169"/>
                  </a:cubicBezTo>
                  <a:cubicBezTo>
                    <a:pt x="1" y="1913"/>
                    <a:pt x="395" y="2847"/>
                    <a:pt x="1051" y="3314"/>
                  </a:cubicBezTo>
                  <a:cubicBezTo>
                    <a:pt x="1532" y="3648"/>
                    <a:pt x="2117" y="3781"/>
                    <a:pt x="2705" y="3781"/>
                  </a:cubicBezTo>
                  <a:cubicBezTo>
                    <a:pt x="2939" y="3781"/>
                    <a:pt x="3173" y="3760"/>
                    <a:pt x="3400" y="3723"/>
                  </a:cubicBezTo>
                  <a:cubicBezTo>
                    <a:pt x="3897" y="3650"/>
                    <a:pt x="4393" y="3489"/>
                    <a:pt x="4787" y="3183"/>
                  </a:cubicBezTo>
                  <a:cubicBezTo>
                    <a:pt x="5181" y="2862"/>
                    <a:pt x="5458" y="2380"/>
                    <a:pt x="5429" y="1884"/>
                  </a:cubicBezTo>
                  <a:cubicBezTo>
                    <a:pt x="5414" y="1359"/>
                    <a:pt x="5049" y="892"/>
                    <a:pt x="4612" y="600"/>
                  </a:cubicBezTo>
                  <a:cubicBezTo>
                    <a:pt x="4024" y="202"/>
                    <a:pt x="3356" y="1"/>
                    <a:pt x="26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7"/>
            <p:cNvSpPr/>
            <p:nvPr/>
          </p:nvSpPr>
          <p:spPr>
            <a:xfrm rot="5400000">
              <a:off x="220618" y="5107061"/>
              <a:ext cx="150109" cy="103712"/>
            </a:xfrm>
            <a:custGeom>
              <a:avLst/>
              <a:gdLst/>
              <a:ahLst/>
              <a:cxnLst/>
              <a:rect l="l" t="t" r="r" b="b"/>
              <a:pathLst>
                <a:path w="5458" h="3771" extrusionOk="0">
                  <a:moveTo>
                    <a:pt x="2647" y="1"/>
                  </a:moveTo>
                  <a:cubicBezTo>
                    <a:pt x="2285" y="1"/>
                    <a:pt x="1920" y="56"/>
                    <a:pt x="1562" y="167"/>
                  </a:cubicBezTo>
                  <a:cubicBezTo>
                    <a:pt x="1051" y="327"/>
                    <a:pt x="555" y="663"/>
                    <a:pt x="336" y="1159"/>
                  </a:cubicBezTo>
                  <a:cubicBezTo>
                    <a:pt x="1" y="1903"/>
                    <a:pt x="380" y="2837"/>
                    <a:pt x="1051" y="3304"/>
                  </a:cubicBezTo>
                  <a:cubicBezTo>
                    <a:pt x="1532" y="3638"/>
                    <a:pt x="2117" y="3771"/>
                    <a:pt x="2705" y="3771"/>
                  </a:cubicBezTo>
                  <a:cubicBezTo>
                    <a:pt x="2939" y="3771"/>
                    <a:pt x="3172" y="3750"/>
                    <a:pt x="3400" y="3712"/>
                  </a:cubicBezTo>
                  <a:cubicBezTo>
                    <a:pt x="3896" y="3640"/>
                    <a:pt x="4393" y="3479"/>
                    <a:pt x="4787" y="3173"/>
                  </a:cubicBezTo>
                  <a:cubicBezTo>
                    <a:pt x="5181" y="2866"/>
                    <a:pt x="5458" y="2385"/>
                    <a:pt x="5429" y="1889"/>
                  </a:cubicBezTo>
                  <a:cubicBezTo>
                    <a:pt x="5399" y="1349"/>
                    <a:pt x="5049" y="882"/>
                    <a:pt x="4611" y="590"/>
                  </a:cubicBezTo>
                  <a:cubicBezTo>
                    <a:pt x="4010" y="198"/>
                    <a:pt x="3333" y="1"/>
                    <a:pt x="26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5" name="Google Shape;225;p7"/>
          <p:cNvSpPr/>
          <p:nvPr/>
        </p:nvSpPr>
        <p:spPr>
          <a:xfrm>
            <a:off x="4546643" y="1211956"/>
            <a:ext cx="393630" cy="393610"/>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26"/>
        <p:cNvGrpSpPr/>
        <p:nvPr/>
      </p:nvGrpSpPr>
      <p:grpSpPr>
        <a:xfrm>
          <a:off x="0" y="0"/>
          <a:ext cx="0" cy="0"/>
          <a:chOff x="0" y="0"/>
          <a:chExt cx="0" cy="0"/>
        </a:xfrm>
      </p:grpSpPr>
      <p:sp>
        <p:nvSpPr>
          <p:cNvPr id="227" name="Google Shape;227;p8"/>
          <p:cNvSpPr/>
          <p:nvPr/>
        </p:nvSpPr>
        <p:spPr>
          <a:xfrm rot="5400000">
            <a:off x="2471991" y="-1208412"/>
            <a:ext cx="2565000" cy="7560300"/>
          </a:xfrm>
          <a:prstGeom prst="round2SameRect">
            <a:avLst>
              <a:gd name="adj1" fmla="val 50000"/>
              <a:gd name="adj2" fmla="val 0"/>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8"/>
          <p:cNvSpPr txBox="1">
            <a:spLocks noGrp="1"/>
          </p:cNvSpPr>
          <p:nvPr>
            <p:ph type="title"/>
          </p:nvPr>
        </p:nvSpPr>
        <p:spPr>
          <a:xfrm>
            <a:off x="1507500" y="1363795"/>
            <a:ext cx="6129000" cy="25449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Clr>
                <a:schemeClr val="dk1"/>
              </a:buClr>
              <a:buSzPts val="4800"/>
              <a:buNone/>
              <a:defRPr sz="7800">
                <a:solidFill>
                  <a:schemeClr val="dk1"/>
                </a:solidFill>
              </a:defRPr>
            </a:lvl1pPr>
            <a:lvl2pPr lvl="1" rtl="0">
              <a:spcBef>
                <a:spcPts val="0"/>
              </a:spcBef>
              <a:spcAft>
                <a:spcPts val="0"/>
              </a:spcAft>
              <a:buClr>
                <a:schemeClr val="dk1"/>
              </a:buClr>
              <a:buSzPts val="4800"/>
              <a:buFont typeface="Italiana"/>
              <a:buNone/>
              <a:defRPr sz="4800">
                <a:solidFill>
                  <a:schemeClr val="dk1"/>
                </a:solidFill>
                <a:latin typeface="Italiana"/>
                <a:ea typeface="Italiana"/>
                <a:cs typeface="Italiana"/>
                <a:sym typeface="Italiana"/>
              </a:defRPr>
            </a:lvl2pPr>
            <a:lvl3pPr lvl="2" rtl="0">
              <a:spcBef>
                <a:spcPts val="0"/>
              </a:spcBef>
              <a:spcAft>
                <a:spcPts val="0"/>
              </a:spcAft>
              <a:buClr>
                <a:schemeClr val="dk1"/>
              </a:buClr>
              <a:buSzPts val="4800"/>
              <a:buFont typeface="Italiana"/>
              <a:buNone/>
              <a:defRPr sz="4800">
                <a:solidFill>
                  <a:schemeClr val="dk1"/>
                </a:solidFill>
                <a:latin typeface="Italiana"/>
                <a:ea typeface="Italiana"/>
                <a:cs typeface="Italiana"/>
                <a:sym typeface="Italiana"/>
              </a:defRPr>
            </a:lvl3pPr>
            <a:lvl4pPr lvl="3" rtl="0">
              <a:spcBef>
                <a:spcPts val="0"/>
              </a:spcBef>
              <a:spcAft>
                <a:spcPts val="0"/>
              </a:spcAft>
              <a:buClr>
                <a:schemeClr val="dk1"/>
              </a:buClr>
              <a:buSzPts val="4800"/>
              <a:buFont typeface="Italiana"/>
              <a:buNone/>
              <a:defRPr sz="4800">
                <a:solidFill>
                  <a:schemeClr val="dk1"/>
                </a:solidFill>
                <a:latin typeface="Italiana"/>
                <a:ea typeface="Italiana"/>
                <a:cs typeface="Italiana"/>
                <a:sym typeface="Italiana"/>
              </a:defRPr>
            </a:lvl4pPr>
            <a:lvl5pPr lvl="4" rtl="0">
              <a:spcBef>
                <a:spcPts val="0"/>
              </a:spcBef>
              <a:spcAft>
                <a:spcPts val="0"/>
              </a:spcAft>
              <a:buClr>
                <a:schemeClr val="dk1"/>
              </a:buClr>
              <a:buSzPts val="4800"/>
              <a:buFont typeface="Italiana"/>
              <a:buNone/>
              <a:defRPr sz="4800">
                <a:solidFill>
                  <a:schemeClr val="dk1"/>
                </a:solidFill>
                <a:latin typeface="Italiana"/>
                <a:ea typeface="Italiana"/>
                <a:cs typeface="Italiana"/>
                <a:sym typeface="Italiana"/>
              </a:defRPr>
            </a:lvl5pPr>
            <a:lvl6pPr lvl="5" rtl="0">
              <a:spcBef>
                <a:spcPts val="0"/>
              </a:spcBef>
              <a:spcAft>
                <a:spcPts val="0"/>
              </a:spcAft>
              <a:buClr>
                <a:schemeClr val="dk1"/>
              </a:buClr>
              <a:buSzPts val="4800"/>
              <a:buFont typeface="Italiana"/>
              <a:buNone/>
              <a:defRPr sz="4800">
                <a:solidFill>
                  <a:schemeClr val="dk1"/>
                </a:solidFill>
                <a:latin typeface="Italiana"/>
                <a:ea typeface="Italiana"/>
                <a:cs typeface="Italiana"/>
                <a:sym typeface="Italiana"/>
              </a:defRPr>
            </a:lvl6pPr>
            <a:lvl7pPr lvl="6" rtl="0">
              <a:spcBef>
                <a:spcPts val="0"/>
              </a:spcBef>
              <a:spcAft>
                <a:spcPts val="0"/>
              </a:spcAft>
              <a:buClr>
                <a:schemeClr val="dk1"/>
              </a:buClr>
              <a:buSzPts val="4800"/>
              <a:buFont typeface="Italiana"/>
              <a:buNone/>
              <a:defRPr sz="4800">
                <a:solidFill>
                  <a:schemeClr val="dk1"/>
                </a:solidFill>
                <a:latin typeface="Italiana"/>
                <a:ea typeface="Italiana"/>
                <a:cs typeface="Italiana"/>
                <a:sym typeface="Italiana"/>
              </a:defRPr>
            </a:lvl7pPr>
            <a:lvl8pPr lvl="7" rtl="0">
              <a:spcBef>
                <a:spcPts val="0"/>
              </a:spcBef>
              <a:spcAft>
                <a:spcPts val="0"/>
              </a:spcAft>
              <a:buClr>
                <a:schemeClr val="dk1"/>
              </a:buClr>
              <a:buSzPts val="4800"/>
              <a:buFont typeface="Italiana"/>
              <a:buNone/>
              <a:defRPr sz="4800">
                <a:solidFill>
                  <a:schemeClr val="dk1"/>
                </a:solidFill>
                <a:latin typeface="Italiana"/>
                <a:ea typeface="Italiana"/>
                <a:cs typeface="Italiana"/>
                <a:sym typeface="Italiana"/>
              </a:defRPr>
            </a:lvl8pPr>
            <a:lvl9pPr lvl="8" rtl="0">
              <a:spcBef>
                <a:spcPts val="0"/>
              </a:spcBef>
              <a:spcAft>
                <a:spcPts val="0"/>
              </a:spcAft>
              <a:buClr>
                <a:schemeClr val="dk1"/>
              </a:buClr>
              <a:buSzPts val="4800"/>
              <a:buFont typeface="Italiana"/>
              <a:buNone/>
              <a:defRPr sz="4800">
                <a:solidFill>
                  <a:schemeClr val="dk1"/>
                </a:solidFill>
                <a:latin typeface="Italiana"/>
                <a:ea typeface="Italiana"/>
                <a:cs typeface="Italiana"/>
                <a:sym typeface="Italiana"/>
              </a:defRPr>
            </a:lvl9pPr>
          </a:lstStyle>
          <a:p>
            <a:endParaRPr/>
          </a:p>
        </p:txBody>
      </p:sp>
      <p:grpSp>
        <p:nvGrpSpPr>
          <p:cNvPr id="229" name="Google Shape;229;p8"/>
          <p:cNvGrpSpPr/>
          <p:nvPr/>
        </p:nvGrpSpPr>
        <p:grpSpPr>
          <a:xfrm>
            <a:off x="495453" y="2834547"/>
            <a:ext cx="1070328" cy="2308967"/>
            <a:chOff x="495453" y="2834547"/>
            <a:chExt cx="1070328" cy="2308967"/>
          </a:xfrm>
        </p:grpSpPr>
        <p:sp>
          <p:nvSpPr>
            <p:cNvPr id="230" name="Google Shape;230;p8"/>
            <p:cNvSpPr/>
            <p:nvPr/>
          </p:nvSpPr>
          <p:spPr>
            <a:xfrm>
              <a:off x="495453" y="2834547"/>
              <a:ext cx="1070328" cy="2308965"/>
            </a:xfrm>
            <a:custGeom>
              <a:avLst/>
              <a:gdLst/>
              <a:ahLst/>
              <a:cxnLst/>
              <a:rect l="l" t="t" r="r" b="b"/>
              <a:pathLst>
                <a:path w="25609" h="55245" extrusionOk="0">
                  <a:moveTo>
                    <a:pt x="12812" y="1"/>
                  </a:moveTo>
                  <a:cubicBezTo>
                    <a:pt x="5750" y="1"/>
                    <a:pt x="1" y="5750"/>
                    <a:pt x="1" y="12812"/>
                  </a:cubicBezTo>
                  <a:lnTo>
                    <a:pt x="1" y="55245"/>
                  </a:lnTo>
                  <a:lnTo>
                    <a:pt x="1416" y="55245"/>
                  </a:lnTo>
                  <a:lnTo>
                    <a:pt x="1416" y="12812"/>
                  </a:lnTo>
                  <a:cubicBezTo>
                    <a:pt x="1416" y="6523"/>
                    <a:pt x="6523" y="1416"/>
                    <a:pt x="12812" y="1416"/>
                  </a:cubicBezTo>
                  <a:cubicBezTo>
                    <a:pt x="19101" y="1416"/>
                    <a:pt x="24208" y="6523"/>
                    <a:pt x="24208" y="12812"/>
                  </a:cubicBezTo>
                  <a:lnTo>
                    <a:pt x="24208" y="55245"/>
                  </a:lnTo>
                  <a:lnTo>
                    <a:pt x="25609" y="55245"/>
                  </a:lnTo>
                  <a:lnTo>
                    <a:pt x="25609" y="12812"/>
                  </a:lnTo>
                  <a:cubicBezTo>
                    <a:pt x="25609" y="5750"/>
                    <a:pt x="19874" y="1"/>
                    <a:pt x="128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8"/>
            <p:cNvSpPr/>
            <p:nvPr/>
          </p:nvSpPr>
          <p:spPr>
            <a:xfrm>
              <a:off x="624141" y="2967498"/>
              <a:ext cx="813581" cy="2176015"/>
            </a:xfrm>
            <a:custGeom>
              <a:avLst/>
              <a:gdLst/>
              <a:ahLst/>
              <a:cxnLst/>
              <a:rect l="l" t="t" r="r" b="b"/>
              <a:pathLst>
                <a:path w="19466" h="52064" extrusionOk="0">
                  <a:moveTo>
                    <a:pt x="9733" y="1"/>
                  </a:moveTo>
                  <a:cubicBezTo>
                    <a:pt x="4363" y="1"/>
                    <a:pt x="1" y="4364"/>
                    <a:pt x="1" y="9734"/>
                  </a:cubicBezTo>
                  <a:lnTo>
                    <a:pt x="1" y="52064"/>
                  </a:lnTo>
                  <a:lnTo>
                    <a:pt x="1401" y="52064"/>
                  </a:lnTo>
                  <a:lnTo>
                    <a:pt x="1401" y="9734"/>
                  </a:lnTo>
                  <a:cubicBezTo>
                    <a:pt x="1401" y="5137"/>
                    <a:pt x="5137" y="1416"/>
                    <a:pt x="9733" y="1416"/>
                  </a:cubicBezTo>
                  <a:cubicBezTo>
                    <a:pt x="14329" y="1416"/>
                    <a:pt x="18050" y="5137"/>
                    <a:pt x="18050" y="9734"/>
                  </a:cubicBezTo>
                  <a:lnTo>
                    <a:pt x="18050" y="52064"/>
                  </a:lnTo>
                  <a:lnTo>
                    <a:pt x="19466" y="52064"/>
                  </a:lnTo>
                  <a:lnTo>
                    <a:pt x="19466" y="9734"/>
                  </a:lnTo>
                  <a:cubicBezTo>
                    <a:pt x="19466" y="4364"/>
                    <a:pt x="15103" y="1"/>
                    <a:pt x="97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8"/>
            <p:cNvSpPr/>
            <p:nvPr/>
          </p:nvSpPr>
          <p:spPr>
            <a:xfrm>
              <a:off x="756466" y="3100448"/>
              <a:ext cx="548309" cy="2043065"/>
            </a:xfrm>
            <a:custGeom>
              <a:avLst/>
              <a:gdLst/>
              <a:ahLst/>
              <a:cxnLst/>
              <a:rect l="l" t="t" r="r" b="b"/>
              <a:pathLst>
                <a:path w="13119" h="48883" extrusionOk="0">
                  <a:moveTo>
                    <a:pt x="6567" y="1"/>
                  </a:moveTo>
                  <a:cubicBezTo>
                    <a:pt x="2948" y="1"/>
                    <a:pt x="1" y="2934"/>
                    <a:pt x="1" y="6553"/>
                  </a:cubicBezTo>
                  <a:lnTo>
                    <a:pt x="1" y="48883"/>
                  </a:lnTo>
                  <a:lnTo>
                    <a:pt x="1416" y="48883"/>
                  </a:lnTo>
                  <a:lnTo>
                    <a:pt x="1416" y="6553"/>
                  </a:lnTo>
                  <a:cubicBezTo>
                    <a:pt x="1416" y="3707"/>
                    <a:pt x="3722" y="1402"/>
                    <a:pt x="6567" y="1402"/>
                  </a:cubicBezTo>
                  <a:cubicBezTo>
                    <a:pt x="9412" y="1402"/>
                    <a:pt x="11718" y="3707"/>
                    <a:pt x="11718" y="6553"/>
                  </a:cubicBezTo>
                  <a:lnTo>
                    <a:pt x="11718" y="48883"/>
                  </a:lnTo>
                  <a:lnTo>
                    <a:pt x="13119" y="48883"/>
                  </a:lnTo>
                  <a:lnTo>
                    <a:pt x="13119" y="6553"/>
                  </a:lnTo>
                  <a:cubicBezTo>
                    <a:pt x="13119" y="2934"/>
                    <a:pt x="10186" y="1"/>
                    <a:pt x="6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8"/>
            <p:cNvSpPr/>
            <p:nvPr/>
          </p:nvSpPr>
          <p:spPr>
            <a:xfrm>
              <a:off x="889417" y="3232814"/>
              <a:ext cx="283036" cy="1910700"/>
            </a:xfrm>
            <a:custGeom>
              <a:avLst/>
              <a:gdLst/>
              <a:ahLst/>
              <a:cxnLst/>
              <a:rect l="l" t="t" r="r" b="b"/>
              <a:pathLst>
                <a:path w="6772" h="45716" extrusionOk="0">
                  <a:moveTo>
                    <a:pt x="3386" y="0"/>
                  </a:moveTo>
                  <a:cubicBezTo>
                    <a:pt x="1518" y="0"/>
                    <a:pt x="1" y="1518"/>
                    <a:pt x="1" y="3386"/>
                  </a:cubicBezTo>
                  <a:lnTo>
                    <a:pt x="1" y="45716"/>
                  </a:lnTo>
                  <a:lnTo>
                    <a:pt x="1416" y="45716"/>
                  </a:lnTo>
                  <a:lnTo>
                    <a:pt x="1416" y="3386"/>
                  </a:lnTo>
                  <a:cubicBezTo>
                    <a:pt x="1416" y="2291"/>
                    <a:pt x="2292" y="1416"/>
                    <a:pt x="3386" y="1416"/>
                  </a:cubicBezTo>
                  <a:cubicBezTo>
                    <a:pt x="4480" y="1416"/>
                    <a:pt x="5356" y="2291"/>
                    <a:pt x="5356" y="3386"/>
                  </a:cubicBezTo>
                  <a:lnTo>
                    <a:pt x="5356" y="45716"/>
                  </a:lnTo>
                  <a:lnTo>
                    <a:pt x="6771" y="45716"/>
                  </a:lnTo>
                  <a:lnTo>
                    <a:pt x="6771" y="3386"/>
                  </a:lnTo>
                  <a:cubicBezTo>
                    <a:pt x="6771" y="1518"/>
                    <a:pt x="5254" y="0"/>
                    <a:pt x="33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1" name="Google Shape;241;p8"/>
          <p:cNvGrpSpPr/>
          <p:nvPr/>
        </p:nvGrpSpPr>
        <p:grpSpPr>
          <a:xfrm>
            <a:off x="8424008" y="123899"/>
            <a:ext cx="913354" cy="1092552"/>
            <a:chOff x="8424008" y="123899"/>
            <a:chExt cx="913354" cy="1092552"/>
          </a:xfrm>
        </p:grpSpPr>
        <p:sp>
          <p:nvSpPr>
            <p:cNvPr id="242" name="Google Shape;242;p8"/>
            <p:cNvSpPr/>
            <p:nvPr/>
          </p:nvSpPr>
          <p:spPr>
            <a:xfrm rot="10800000">
              <a:off x="8763199" y="181621"/>
              <a:ext cx="239445" cy="165703"/>
            </a:xfrm>
            <a:custGeom>
              <a:avLst/>
              <a:gdLst/>
              <a:ahLst/>
              <a:cxnLst/>
              <a:rect l="l" t="t" r="r" b="b"/>
              <a:pathLst>
                <a:path w="5459" h="3778" extrusionOk="0">
                  <a:moveTo>
                    <a:pt x="2663" y="1"/>
                  </a:moveTo>
                  <a:cubicBezTo>
                    <a:pt x="2295" y="1"/>
                    <a:pt x="1925" y="59"/>
                    <a:pt x="1562" y="177"/>
                  </a:cubicBezTo>
                  <a:cubicBezTo>
                    <a:pt x="1052" y="337"/>
                    <a:pt x="555" y="673"/>
                    <a:pt x="337" y="1169"/>
                  </a:cubicBezTo>
                  <a:cubicBezTo>
                    <a:pt x="1" y="1913"/>
                    <a:pt x="380" y="2832"/>
                    <a:pt x="1052" y="3299"/>
                  </a:cubicBezTo>
                  <a:cubicBezTo>
                    <a:pt x="1540" y="3639"/>
                    <a:pt x="2136" y="3778"/>
                    <a:pt x="2734" y="3778"/>
                  </a:cubicBezTo>
                  <a:cubicBezTo>
                    <a:pt x="2958" y="3778"/>
                    <a:pt x="3182" y="3758"/>
                    <a:pt x="3401" y="3722"/>
                  </a:cubicBezTo>
                  <a:cubicBezTo>
                    <a:pt x="3897" y="3635"/>
                    <a:pt x="4393" y="3489"/>
                    <a:pt x="4787" y="3183"/>
                  </a:cubicBezTo>
                  <a:cubicBezTo>
                    <a:pt x="5181" y="2862"/>
                    <a:pt x="5458" y="2380"/>
                    <a:pt x="5429" y="1884"/>
                  </a:cubicBezTo>
                  <a:cubicBezTo>
                    <a:pt x="5400" y="1359"/>
                    <a:pt x="5050" y="892"/>
                    <a:pt x="4612" y="600"/>
                  </a:cubicBezTo>
                  <a:cubicBezTo>
                    <a:pt x="4015" y="202"/>
                    <a:pt x="3344" y="1"/>
                    <a:pt x="26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8"/>
            <p:cNvSpPr/>
            <p:nvPr/>
          </p:nvSpPr>
          <p:spPr>
            <a:xfrm rot="10800000">
              <a:off x="8542394" y="406151"/>
              <a:ext cx="239402" cy="165835"/>
            </a:xfrm>
            <a:custGeom>
              <a:avLst/>
              <a:gdLst/>
              <a:ahLst/>
              <a:cxnLst/>
              <a:rect l="l" t="t" r="r" b="b"/>
              <a:pathLst>
                <a:path w="5458" h="3781" extrusionOk="0">
                  <a:moveTo>
                    <a:pt x="2662" y="1"/>
                  </a:moveTo>
                  <a:cubicBezTo>
                    <a:pt x="2294" y="1"/>
                    <a:pt x="1924" y="59"/>
                    <a:pt x="1561" y="177"/>
                  </a:cubicBezTo>
                  <a:cubicBezTo>
                    <a:pt x="1051" y="338"/>
                    <a:pt x="555" y="673"/>
                    <a:pt x="336" y="1169"/>
                  </a:cubicBezTo>
                  <a:cubicBezTo>
                    <a:pt x="0" y="1913"/>
                    <a:pt x="379" y="2833"/>
                    <a:pt x="1051" y="3314"/>
                  </a:cubicBezTo>
                  <a:cubicBezTo>
                    <a:pt x="1531" y="3649"/>
                    <a:pt x="2117" y="3781"/>
                    <a:pt x="2705" y="3781"/>
                  </a:cubicBezTo>
                  <a:cubicBezTo>
                    <a:pt x="2938" y="3781"/>
                    <a:pt x="3172" y="3760"/>
                    <a:pt x="3400" y="3723"/>
                  </a:cubicBezTo>
                  <a:cubicBezTo>
                    <a:pt x="3896" y="3650"/>
                    <a:pt x="4392" y="3489"/>
                    <a:pt x="4786" y="3183"/>
                  </a:cubicBezTo>
                  <a:cubicBezTo>
                    <a:pt x="5180" y="2862"/>
                    <a:pt x="5457" y="2380"/>
                    <a:pt x="5428" y="1884"/>
                  </a:cubicBezTo>
                  <a:cubicBezTo>
                    <a:pt x="5399" y="1359"/>
                    <a:pt x="5049" y="892"/>
                    <a:pt x="4611" y="600"/>
                  </a:cubicBezTo>
                  <a:cubicBezTo>
                    <a:pt x="4014" y="202"/>
                    <a:pt x="3343" y="1"/>
                    <a:pt x="26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8"/>
            <p:cNvSpPr/>
            <p:nvPr/>
          </p:nvSpPr>
          <p:spPr>
            <a:xfrm rot="10800000">
              <a:off x="8756181" y="598881"/>
              <a:ext cx="239402" cy="165747"/>
            </a:xfrm>
            <a:custGeom>
              <a:avLst/>
              <a:gdLst/>
              <a:ahLst/>
              <a:cxnLst/>
              <a:rect l="l" t="t" r="r" b="b"/>
              <a:pathLst>
                <a:path w="5458" h="3779" extrusionOk="0">
                  <a:moveTo>
                    <a:pt x="2661" y="1"/>
                  </a:moveTo>
                  <a:cubicBezTo>
                    <a:pt x="2295" y="1"/>
                    <a:pt x="1925" y="59"/>
                    <a:pt x="1562" y="177"/>
                  </a:cubicBezTo>
                  <a:cubicBezTo>
                    <a:pt x="1036" y="337"/>
                    <a:pt x="555" y="673"/>
                    <a:pt x="336" y="1169"/>
                  </a:cubicBezTo>
                  <a:cubicBezTo>
                    <a:pt x="0" y="1913"/>
                    <a:pt x="380" y="2833"/>
                    <a:pt x="1051" y="3300"/>
                  </a:cubicBezTo>
                  <a:cubicBezTo>
                    <a:pt x="1539" y="3639"/>
                    <a:pt x="2135" y="3778"/>
                    <a:pt x="2733" y="3778"/>
                  </a:cubicBezTo>
                  <a:cubicBezTo>
                    <a:pt x="2957" y="3778"/>
                    <a:pt x="3181" y="3759"/>
                    <a:pt x="3400" y="3723"/>
                  </a:cubicBezTo>
                  <a:cubicBezTo>
                    <a:pt x="3896" y="3635"/>
                    <a:pt x="4393" y="3489"/>
                    <a:pt x="4787" y="3183"/>
                  </a:cubicBezTo>
                  <a:cubicBezTo>
                    <a:pt x="5166" y="2862"/>
                    <a:pt x="5458" y="2380"/>
                    <a:pt x="5429" y="1884"/>
                  </a:cubicBezTo>
                  <a:cubicBezTo>
                    <a:pt x="5399" y="1359"/>
                    <a:pt x="5049" y="892"/>
                    <a:pt x="4597" y="600"/>
                  </a:cubicBezTo>
                  <a:cubicBezTo>
                    <a:pt x="4009" y="202"/>
                    <a:pt x="3341" y="1"/>
                    <a:pt x="26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8"/>
            <p:cNvSpPr/>
            <p:nvPr/>
          </p:nvSpPr>
          <p:spPr>
            <a:xfrm rot="10800000">
              <a:off x="9002603" y="409353"/>
              <a:ext cx="238744" cy="165791"/>
            </a:xfrm>
            <a:custGeom>
              <a:avLst/>
              <a:gdLst/>
              <a:ahLst/>
              <a:cxnLst/>
              <a:rect l="l" t="t" r="r" b="b"/>
              <a:pathLst>
                <a:path w="5443" h="3780" extrusionOk="0">
                  <a:moveTo>
                    <a:pt x="2661" y="0"/>
                  </a:moveTo>
                  <a:cubicBezTo>
                    <a:pt x="2295" y="0"/>
                    <a:pt x="1925" y="59"/>
                    <a:pt x="1562" y="176"/>
                  </a:cubicBezTo>
                  <a:cubicBezTo>
                    <a:pt x="1036" y="337"/>
                    <a:pt x="555" y="672"/>
                    <a:pt x="321" y="1168"/>
                  </a:cubicBezTo>
                  <a:cubicBezTo>
                    <a:pt x="0" y="1912"/>
                    <a:pt x="380" y="2846"/>
                    <a:pt x="1051" y="3313"/>
                  </a:cubicBezTo>
                  <a:cubicBezTo>
                    <a:pt x="1521" y="3648"/>
                    <a:pt x="2103" y="3780"/>
                    <a:pt x="2691" y="3780"/>
                  </a:cubicBezTo>
                  <a:cubicBezTo>
                    <a:pt x="2924" y="3780"/>
                    <a:pt x="3158" y="3759"/>
                    <a:pt x="3386" y="3722"/>
                  </a:cubicBezTo>
                  <a:cubicBezTo>
                    <a:pt x="3882" y="3649"/>
                    <a:pt x="4378" y="3488"/>
                    <a:pt x="4772" y="3182"/>
                  </a:cubicBezTo>
                  <a:cubicBezTo>
                    <a:pt x="5166" y="2861"/>
                    <a:pt x="5443" y="2379"/>
                    <a:pt x="5428" y="1883"/>
                  </a:cubicBezTo>
                  <a:cubicBezTo>
                    <a:pt x="5399" y="1358"/>
                    <a:pt x="5034" y="891"/>
                    <a:pt x="4597" y="599"/>
                  </a:cubicBezTo>
                  <a:cubicBezTo>
                    <a:pt x="4009" y="201"/>
                    <a:pt x="3341" y="0"/>
                    <a:pt x="26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8"/>
            <p:cNvSpPr/>
            <p:nvPr/>
          </p:nvSpPr>
          <p:spPr>
            <a:xfrm rot="10800000">
              <a:off x="9092171" y="710554"/>
              <a:ext cx="238787" cy="165615"/>
            </a:xfrm>
            <a:custGeom>
              <a:avLst/>
              <a:gdLst/>
              <a:ahLst/>
              <a:cxnLst/>
              <a:rect l="l" t="t" r="r" b="b"/>
              <a:pathLst>
                <a:path w="5444" h="3776" extrusionOk="0">
                  <a:moveTo>
                    <a:pt x="2641" y="1"/>
                  </a:moveTo>
                  <a:cubicBezTo>
                    <a:pt x="2281" y="1"/>
                    <a:pt x="1918" y="56"/>
                    <a:pt x="1562" y="166"/>
                  </a:cubicBezTo>
                  <a:cubicBezTo>
                    <a:pt x="1037" y="342"/>
                    <a:pt x="555" y="677"/>
                    <a:pt x="322" y="1173"/>
                  </a:cubicBezTo>
                  <a:cubicBezTo>
                    <a:pt x="1" y="1917"/>
                    <a:pt x="380" y="2837"/>
                    <a:pt x="1037" y="3304"/>
                  </a:cubicBezTo>
                  <a:cubicBezTo>
                    <a:pt x="1527" y="3645"/>
                    <a:pt x="2127" y="3776"/>
                    <a:pt x="2728" y="3776"/>
                  </a:cubicBezTo>
                  <a:cubicBezTo>
                    <a:pt x="2949" y="3776"/>
                    <a:pt x="3170" y="3758"/>
                    <a:pt x="3386" y="3727"/>
                  </a:cubicBezTo>
                  <a:cubicBezTo>
                    <a:pt x="3882" y="3639"/>
                    <a:pt x="4378" y="3493"/>
                    <a:pt x="4772" y="3172"/>
                  </a:cubicBezTo>
                  <a:cubicBezTo>
                    <a:pt x="5166" y="2866"/>
                    <a:pt x="5443" y="2384"/>
                    <a:pt x="5414" y="1888"/>
                  </a:cubicBezTo>
                  <a:cubicBezTo>
                    <a:pt x="5399" y="1363"/>
                    <a:pt x="5035" y="896"/>
                    <a:pt x="4597" y="604"/>
                  </a:cubicBezTo>
                  <a:cubicBezTo>
                    <a:pt x="4003" y="202"/>
                    <a:pt x="3328" y="1"/>
                    <a:pt x="26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8"/>
            <p:cNvSpPr/>
            <p:nvPr/>
          </p:nvSpPr>
          <p:spPr>
            <a:xfrm rot="10800000">
              <a:off x="8847065" y="886265"/>
              <a:ext cx="239402" cy="165879"/>
            </a:xfrm>
            <a:custGeom>
              <a:avLst/>
              <a:gdLst/>
              <a:ahLst/>
              <a:cxnLst/>
              <a:rect l="l" t="t" r="r" b="b"/>
              <a:pathLst>
                <a:path w="5458" h="3782" extrusionOk="0">
                  <a:moveTo>
                    <a:pt x="2641" y="0"/>
                  </a:moveTo>
                  <a:cubicBezTo>
                    <a:pt x="2281" y="0"/>
                    <a:pt x="1918" y="55"/>
                    <a:pt x="1562" y="166"/>
                  </a:cubicBezTo>
                  <a:cubicBezTo>
                    <a:pt x="1051" y="341"/>
                    <a:pt x="555" y="676"/>
                    <a:pt x="336" y="1173"/>
                  </a:cubicBezTo>
                  <a:cubicBezTo>
                    <a:pt x="0" y="1917"/>
                    <a:pt x="380" y="2836"/>
                    <a:pt x="1051" y="3303"/>
                  </a:cubicBezTo>
                  <a:cubicBezTo>
                    <a:pt x="1539" y="3643"/>
                    <a:pt x="2135" y="3781"/>
                    <a:pt x="2733" y="3781"/>
                  </a:cubicBezTo>
                  <a:cubicBezTo>
                    <a:pt x="2957" y="3781"/>
                    <a:pt x="3181" y="3762"/>
                    <a:pt x="3400" y="3726"/>
                  </a:cubicBezTo>
                  <a:cubicBezTo>
                    <a:pt x="3896" y="3639"/>
                    <a:pt x="4393" y="3493"/>
                    <a:pt x="4787" y="3172"/>
                  </a:cubicBezTo>
                  <a:cubicBezTo>
                    <a:pt x="5180" y="2865"/>
                    <a:pt x="5458" y="2384"/>
                    <a:pt x="5429" y="1888"/>
                  </a:cubicBezTo>
                  <a:cubicBezTo>
                    <a:pt x="5399" y="1362"/>
                    <a:pt x="5049" y="895"/>
                    <a:pt x="4611" y="604"/>
                  </a:cubicBezTo>
                  <a:cubicBezTo>
                    <a:pt x="4008" y="201"/>
                    <a:pt x="3329" y="0"/>
                    <a:pt x="26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8"/>
            <p:cNvSpPr/>
            <p:nvPr/>
          </p:nvSpPr>
          <p:spPr>
            <a:xfrm rot="10800000">
              <a:off x="8509760" y="796524"/>
              <a:ext cx="239402" cy="165835"/>
            </a:xfrm>
            <a:custGeom>
              <a:avLst/>
              <a:gdLst/>
              <a:ahLst/>
              <a:cxnLst/>
              <a:rect l="l" t="t" r="r" b="b"/>
              <a:pathLst>
                <a:path w="5458" h="3781" extrusionOk="0">
                  <a:moveTo>
                    <a:pt x="2668" y="0"/>
                  </a:moveTo>
                  <a:cubicBezTo>
                    <a:pt x="2301" y="0"/>
                    <a:pt x="1930" y="59"/>
                    <a:pt x="1562" y="176"/>
                  </a:cubicBezTo>
                  <a:cubicBezTo>
                    <a:pt x="1051" y="337"/>
                    <a:pt x="555" y="672"/>
                    <a:pt x="336" y="1168"/>
                  </a:cubicBezTo>
                  <a:cubicBezTo>
                    <a:pt x="0" y="1913"/>
                    <a:pt x="380" y="2832"/>
                    <a:pt x="1051" y="3313"/>
                  </a:cubicBezTo>
                  <a:cubicBezTo>
                    <a:pt x="1531" y="3648"/>
                    <a:pt x="2117" y="3780"/>
                    <a:pt x="2705" y="3780"/>
                  </a:cubicBezTo>
                  <a:cubicBezTo>
                    <a:pt x="2938" y="3780"/>
                    <a:pt x="3172" y="3759"/>
                    <a:pt x="3400" y="3722"/>
                  </a:cubicBezTo>
                  <a:cubicBezTo>
                    <a:pt x="3896" y="3649"/>
                    <a:pt x="4392" y="3488"/>
                    <a:pt x="4786" y="3182"/>
                  </a:cubicBezTo>
                  <a:cubicBezTo>
                    <a:pt x="5180" y="2861"/>
                    <a:pt x="5457" y="2380"/>
                    <a:pt x="5428" y="1883"/>
                  </a:cubicBezTo>
                  <a:cubicBezTo>
                    <a:pt x="5399" y="1358"/>
                    <a:pt x="5049" y="891"/>
                    <a:pt x="4611" y="599"/>
                  </a:cubicBezTo>
                  <a:cubicBezTo>
                    <a:pt x="4014" y="201"/>
                    <a:pt x="3349" y="0"/>
                    <a:pt x="26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8"/>
            <p:cNvSpPr/>
            <p:nvPr/>
          </p:nvSpPr>
          <p:spPr>
            <a:xfrm rot="10800000">
              <a:off x="8550728" y="1050616"/>
              <a:ext cx="238787" cy="165835"/>
            </a:xfrm>
            <a:custGeom>
              <a:avLst/>
              <a:gdLst/>
              <a:ahLst/>
              <a:cxnLst/>
              <a:rect l="l" t="t" r="r" b="b"/>
              <a:pathLst>
                <a:path w="5444" h="3781" extrusionOk="0">
                  <a:moveTo>
                    <a:pt x="2662" y="0"/>
                  </a:moveTo>
                  <a:cubicBezTo>
                    <a:pt x="2295" y="0"/>
                    <a:pt x="1925" y="59"/>
                    <a:pt x="1562" y="176"/>
                  </a:cubicBezTo>
                  <a:cubicBezTo>
                    <a:pt x="1037" y="337"/>
                    <a:pt x="555" y="672"/>
                    <a:pt x="337" y="1169"/>
                  </a:cubicBezTo>
                  <a:cubicBezTo>
                    <a:pt x="1" y="1913"/>
                    <a:pt x="380" y="2832"/>
                    <a:pt x="1052" y="3314"/>
                  </a:cubicBezTo>
                  <a:cubicBezTo>
                    <a:pt x="1522" y="3648"/>
                    <a:pt x="2104" y="3780"/>
                    <a:pt x="2692" y="3780"/>
                  </a:cubicBezTo>
                  <a:cubicBezTo>
                    <a:pt x="2925" y="3780"/>
                    <a:pt x="3158" y="3759"/>
                    <a:pt x="3386" y="3722"/>
                  </a:cubicBezTo>
                  <a:cubicBezTo>
                    <a:pt x="3882" y="3649"/>
                    <a:pt x="4378" y="3489"/>
                    <a:pt x="4772" y="3182"/>
                  </a:cubicBezTo>
                  <a:cubicBezTo>
                    <a:pt x="5166" y="2861"/>
                    <a:pt x="5444" y="2380"/>
                    <a:pt x="5429" y="1884"/>
                  </a:cubicBezTo>
                  <a:cubicBezTo>
                    <a:pt x="5400" y="1358"/>
                    <a:pt x="5035" y="891"/>
                    <a:pt x="4597" y="599"/>
                  </a:cubicBezTo>
                  <a:cubicBezTo>
                    <a:pt x="4010" y="201"/>
                    <a:pt x="3342" y="0"/>
                    <a:pt x="26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8"/>
            <p:cNvSpPr/>
            <p:nvPr/>
          </p:nvSpPr>
          <p:spPr>
            <a:xfrm rot="10800000">
              <a:off x="9097961" y="123899"/>
              <a:ext cx="239402" cy="165835"/>
            </a:xfrm>
            <a:custGeom>
              <a:avLst/>
              <a:gdLst/>
              <a:ahLst/>
              <a:cxnLst/>
              <a:rect l="l" t="t" r="r" b="b"/>
              <a:pathLst>
                <a:path w="5458" h="3781" extrusionOk="0">
                  <a:moveTo>
                    <a:pt x="2672" y="1"/>
                  </a:moveTo>
                  <a:cubicBezTo>
                    <a:pt x="2303" y="1"/>
                    <a:pt x="1930" y="59"/>
                    <a:pt x="1562" y="177"/>
                  </a:cubicBezTo>
                  <a:cubicBezTo>
                    <a:pt x="1051" y="337"/>
                    <a:pt x="555" y="673"/>
                    <a:pt x="336" y="1169"/>
                  </a:cubicBezTo>
                  <a:cubicBezTo>
                    <a:pt x="1" y="1913"/>
                    <a:pt x="395" y="2847"/>
                    <a:pt x="1051" y="3314"/>
                  </a:cubicBezTo>
                  <a:cubicBezTo>
                    <a:pt x="1532" y="3648"/>
                    <a:pt x="2117" y="3781"/>
                    <a:pt x="2705" y="3781"/>
                  </a:cubicBezTo>
                  <a:cubicBezTo>
                    <a:pt x="2939" y="3781"/>
                    <a:pt x="3173" y="3760"/>
                    <a:pt x="3400" y="3723"/>
                  </a:cubicBezTo>
                  <a:cubicBezTo>
                    <a:pt x="3897" y="3650"/>
                    <a:pt x="4393" y="3489"/>
                    <a:pt x="4787" y="3183"/>
                  </a:cubicBezTo>
                  <a:cubicBezTo>
                    <a:pt x="5181" y="2862"/>
                    <a:pt x="5458" y="2380"/>
                    <a:pt x="5429" y="1884"/>
                  </a:cubicBezTo>
                  <a:cubicBezTo>
                    <a:pt x="5414" y="1359"/>
                    <a:pt x="5049" y="892"/>
                    <a:pt x="4612" y="600"/>
                  </a:cubicBezTo>
                  <a:cubicBezTo>
                    <a:pt x="4024" y="202"/>
                    <a:pt x="3356" y="1"/>
                    <a:pt x="26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8"/>
            <p:cNvSpPr/>
            <p:nvPr/>
          </p:nvSpPr>
          <p:spPr>
            <a:xfrm rot="10800000">
              <a:off x="8424008" y="153330"/>
              <a:ext cx="239402" cy="165396"/>
            </a:xfrm>
            <a:custGeom>
              <a:avLst/>
              <a:gdLst/>
              <a:ahLst/>
              <a:cxnLst/>
              <a:rect l="l" t="t" r="r" b="b"/>
              <a:pathLst>
                <a:path w="5458" h="3771" extrusionOk="0">
                  <a:moveTo>
                    <a:pt x="2647" y="1"/>
                  </a:moveTo>
                  <a:cubicBezTo>
                    <a:pt x="2285" y="1"/>
                    <a:pt x="1920" y="56"/>
                    <a:pt x="1562" y="167"/>
                  </a:cubicBezTo>
                  <a:cubicBezTo>
                    <a:pt x="1051" y="327"/>
                    <a:pt x="555" y="663"/>
                    <a:pt x="336" y="1159"/>
                  </a:cubicBezTo>
                  <a:cubicBezTo>
                    <a:pt x="1" y="1903"/>
                    <a:pt x="380" y="2837"/>
                    <a:pt x="1051" y="3304"/>
                  </a:cubicBezTo>
                  <a:cubicBezTo>
                    <a:pt x="1532" y="3638"/>
                    <a:pt x="2117" y="3771"/>
                    <a:pt x="2705" y="3771"/>
                  </a:cubicBezTo>
                  <a:cubicBezTo>
                    <a:pt x="2939" y="3771"/>
                    <a:pt x="3172" y="3750"/>
                    <a:pt x="3400" y="3712"/>
                  </a:cubicBezTo>
                  <a:cubicBezTo>
                    <a:pt x="3896" y="3640"/>
                    <a:pt x="4393" y="3479"/>
                    <a:pt x="4787" y="3173"/>
                  </a:cubicBezTo>
                  <a:cubicBezTo>
                    <a:pt x="5181" y="2866"/>
                    <a:pt x="5458" y="2385"/>
                    <a:pt x="5429" y="1889"/>
                  </a:cubicBezTo>
                  <a:cubicBezTo>
                    <a:pt x="5399" y="1349"/>
                    <a:pt x="5049" y="882"/>
                    <a:pt x="4611" y="590"/>
                  </a:cubicBezTo>
                  <a:cubicBezTo>
                    <a:pt x="4010" y="198"/>
                    <a:pt x="3333" y="1"/>
                    <a:pt x="26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5" name="Google Shape;255;p8"/>
          <p:cNvGrpSpPr/>
          <p:nvPr/>
        </p:nvGrpSpPr>
        <p:grpSpPr>
          <a:xfrm>
            <a:off x="7084652" y="1931301"/>
            <a:ext cx="978204" cy="1050690"/>
            <a:chOff x="7084652" y="1931301"/>
            <a:chExt cx="978204" cy="1050690"/>
          </a:xfrm>
        </p:grpSpPr>
        <p:sp>
          <p:nvSpPr>
            <p:cNvPr id="256" name="Google Shape;256;p8"/>
            <p:cNvSpPr/>
            <p:nvPr/>
          </p:nvSpPr>
          <p:spPr>
            <a:xfrm>
              <a:off x="7669226" y="2588381"/>
              <a:ext cx="393630" cy="393610"/>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8"/>
            <p:cNvSpPr/>
            <p:nvPr/>
          </p:nvSpPr>
          <p:spPr>
            <a:xfrm>
              <a:off x="7084652" y="1931301"/>
              <a:ext cx="864455" cy="864425"/>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58"/>
        <p:cNvGrpSpPr/>
        <p:nvPr/>
      </p:nvGrpSpPr>
      <p:grpSpPr>
        <a:xfrm>
          <a:off x="0" y="0"/>
          <a:ext cx="0" cy="0"/>
          <a:chOff x="0" y="0"/>
          <a:chExt cx="0" cy="0"/>
        </a:xfrm>
      </p:grpSpPr>
      <p:sp>
        <p:nvSpPr>
          <p:cNvPr id="259" name="Google Shape;259;p9"/>
          <p:cNvSpPr txBox="1">
            <a:spLocks noGrp="1"/>
          </p:cNvSpPr>
          <p:nvPr>
            <p:ph type="title"/>
          </p:nvPr>
        </p:nvSpPr>
        <p:spPr>
          <a:xfrm>
            <a:off x="4458300" y="1570400"/>
            <a:ext cx="3429600" cy="708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3000"/>
              <a:buNone/>
              <a:defRPr sz="3800">
                <a:solidFill>
                  <a:schemeClr val="dk1"/>
                </a:solidFill>
              </a:defRPr>
            </a:lvl1pPr>
            <a:lvl2pPr lvl="1" rtl="0">
              <a:spcBef>
                <a:spcPts val="0"/>
              </a:spcBef>
              <a:spcAft>
                <a:spcPts val="0"/>
              </a:spcAft>
              <a:buClr>
                <a:schemeClr val="dk1"/>
              </a:buClr>
              <a:buSzPts val="3500"/>
              <a:buNone/>
              <a:defRPr>
                <a:solidFill>
                  <a:schemeClr val="dk1"/>
                </a:solidFill>
              </a:defRPr>
            </a:lvl2pPr>
            <a:lvl3pPr lvl="2" rtl="0">
              <a:spcBef>
                <a:spcPts val="0"/>
              </a:spcBef>
              <a:spcAft>
                <a:spcPts val="0"/>
              </a:spcAft>
              <a:buClr>
                <a:schemeClr val="dk1"/>
              </a:buClr>
              <a:buSzPts val="3500"/>
              <a:buNone/>
              <a:defRPr>
                <a:solidFill>
                  <a:schemeClr val="dk1"/>
                </a:solidFill>
              </a:defRPr>
            </a:lvl3pPr>
            <a:lvl4pPr lvl="3" rtl="0">
              <a:spcBef>
                <a:spcPts val="0"/>
              </a:spcBef>
              <a:spcAft>
                <a:spcPts val="0"/>
              </a:spcAft>
              <a:buClr>
                <a:schemeClr val="dk1"/>
              </a:buClr>
              <a:buSzPts val="3500"/>
              <a:buNone/>
              <a:defRPr>
                <a:solidFill>
                  <a:schemeClr val="dk1"/>
                </a:solidFill>
              </a:defRPr>
            </a:lvl4pPr>
            <a:lvl5pPr lvl="4" rtl="0">
              <a:spcBef>
                <a:spcPts val="0"/>
              </a:spcBef>
              <a:spcAft>
                <a:spcPts val="0"/>
              </a:spcAft>
              <a:buClr>
                <a:schemeClr val="dk1"/>
              </a:buClr>
              <a:buSzPts val="3500"/>
              <a:buNone/>
              <a:defRPr>
                <a:solidFill>
                  <a:schemeClr val="dk1"/>
                </a:solidFill>
              </a:defRPr>
            </a:lvl5pPr>
            <a:lvl6pPr lvl="5" rtl="0">
              <a:spcBef>
                <a:spcPts val="0"/>
              </a:spcBef>
              <a:spcAft>
                <a:spcPts val="0"/>
              </a:spcAft>
              <a:buClr>
                <a:schemeClr val="dk1"/>
              </a:buClr>
              <a:buSzPts val="3500"/>
              <a:buNone/>
              <a:defRPr>
                <a:solidFill>
                  <a:schemeClr val="dk1"/>
                </a:solidFill>
              </a:defRPr>
            </a:lvl6pPr>
            <a:lvl7pPr lvl="6" rtl="0">
              <a:spcBef>
                <a:spcPts val="0"/>
              </a:spcBef>
              <a:spcAft>
                <a:spcPts val="0"/>
              </a:spcAft>
              <a:buClr>
                <a:schemeClr val="dk1"/>
              </a:buClr>
              <a:buSzPts val="3500"/>
              <a:buNone/>
              <a:defRPr>
                <a:solidFill>
                  <a:schemeClr val="dk1"/>
                </a:solidFill>
              </a:defRPr>
            </a:lvl7pPr>
            <a:lvl8pPr lvl="7" rtl="0">
              <a:spcBef>
                <a:spcPts val="0"/>
              </a:spcBef>
              <a:spcAft>
                <a:spcPts val="0"/>
              </a:spcAft>
              <a:buClr>
                <a:schemeClr val="dk1"/>
              </a:buClr>
              <a:buSzPts val="3500"/>
              <a:buNone/>
              <a:defRPr>
                <a:solidFill>
                  <a:schemeClr val="dk1"/>
                </a:solidFill>
              </a:defRPr>
            </a:lvl8pPr>
            <a:lvl9pPr lvl="8" rtl="0">
              <a:spcBef>
                <a:spcPts val="0"/>
              </a:spcBef>
              <a:spcAft>
                <a:spcPts val="0"/>
              </a:spcAft>
              <a:buClr>
                <a:schemeClr val="dk1"/>
              </a:buClr>
              <a:buSzPts val="3500"/>
              <a:buNone/>
              <a:defRPr>
                <a:solidFill>
                  <a:schemeClr val="dk1"/>
                </a:solidFill>
              </a:defRPr>
            </a:lvl9pPr>
          </a:lstStyle>
          <a:p>
            <a:endParaRPr/>
          </a:p>
        </p:txBody>
      </p:sp>
      <p:sp>
        <p:nvSpPr>
          <p:cNvPr id="260" name="Google Shape;260;p9"/>
          <p:cNvSpPr txBox="1">
            <a:spLocks noGrp="1"/>
          </p:cNvSpPr>
          <p:nvPr>
            <p:ph type="subTitle" idx="1"/>
          </p:nvPr>
        </p:nvSpPr>
        <p:spPr>
          <a:xfrm>
            <a:off x="4458300" y="2278925"/>
            <a:ext cx="3429600" cy="195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Char char="●"/>
              <a:defRPr sz="1400"/>
            </a:lvl1pPr>
            <a:lvl2pPr lvl="1" algn="ctr" rtl="0">
              <a:lnSpc>
                <a:spcPct val="100000"/>
              </a:lnSpc>
              <a:spcBef>
                <a:spcPts val="1600"/>
              </a:spcBef>
              <a:spcAft>
                <a:spcPts val="0"/>
              </a:spcAft>
              <a:buSzPts val="1100"/>
              <a:buChar char="○"/>
              <a:defRPr/>
            </a:lvl2pPr>
            <a:lvl3pPr lvl="2" algn="ctr" rtl="0">
              <a:lnSpc>
                <a:spcPct val="100000"/>
              </a:lnSpc>
              <a:spcBef>
                <a:spcPts val="1600"/>
              </a:spcBef>
              <a:spcAft>
                <a:spcPts val="0"/>
              </a:spcAft>
              <a:buSzPts val="1100"/>
              <a:buChar char="■"/>
              <a:defRPr/>
            </a:lvl3pPr>
            <a:lvl4pPr lvl="3" algn="ctr" rtl="0">
              <a:lnSpc>
                <a:spcPct val="100000"/>
              </a:lnSpc>
              <a:spcBef>
                <a:spcPts val="1600"/>
              </a:spcBef>
              <a:spcAft>
                <a:spcPts val="0"/>
              </a:spcAft>
              <a:buSzPts val="1100"/>
              <a:buChar char="●"/>
              <a:defRPr/>
            </a:lvl4pPr>
            <a:lvl5pPr lvl="4" algn="ctr" rtl="0">
              <a:lnSpc>
                <a:spcPct val="100000"/>
              </a:lnSpc>
              <a:spcBef>
                <a:spcPts val="1600"/>
              </a:spcBef>
              <a:spcAft>
                <a:spcPts val="0"/>
              </a:spcAft>
              <a:buSzPts val="1100"/>
              <a:buChar char="○"/>
              <a:defRPr/>
            </a:lvl5pPr>
            <a:lvl6pPr lvl="5" algn="ctr" rtl="0">
              <a:lnSpc>
                <a:spcPct val="100000"/>
              </a:lnSpc>
              <a:spcBef>
                <a:spcPts val="1600"/>
              </a:spcBef>
              <a:spcAft>
                <a:spcPts val="0"/>
              </a:spcAft>
              <a:buSzPts val="1100"/>
              <a:buChar char="■"/>
              <a:defRPr/>
            </a:lvl6pPr>
            <a:lvl7pPr lvl="6" algn="ctr" rtl="0">
              <a:lnSpc>
                <a:spcPct val="100000"/>
              </a:lnSpc>
              <a:spcBef>
                <a:spcPts val="1600"/>
              </a:spcBef>
              <a:spcAft>
                <a:spcPts val="0"/>
              </a:spcAft>
              <a:buSzPts val="1100"/>
              <a:buChar char="●"/>
              <a:defRPr/>
            </a:lvl7pPr>
            <a:lvl8pPr lvl="7" algn="ctr" rtl="0">
              <a:lnSpc>
                <a:spcPct val="100000"/>
              </a:lnSpc>
              <a:spcBef>
                <a:spcPts val="1600"/>
              </a:spcBef>
              <a:spcAft>
                <a:spcPts val="0"/>
              </a:spcAft>
              <a:buSzPts val="1100"/>
              <a:buChar char="○"/>
              <a:defRPr/>
            </a:lvl8pPr>
            <a:lvl9pPr lvl="8" algn="ctr" rtl="0">
              <a:lnSpc>
                <a:spcPct val="100000"/>
              </a:lnSpc>
              <a:spcBef>
                <a:spcPts val="1600"/>
              </a:spcBef>
              <a:spcAft>
                <a:spcPts val="1600"/>
              </a:spcAft>
              <a:buSzPts val="1100"/>
              <a:buChar char="■"/>
              <a:defRPr/>
            </a:lvl9pPr>
          </a:lstStyle>
          <a:p>
            <a:endParaRPr/>
          </a:p>
        </p:txBody>
      </p:sp>
      <p:sp>
        <p:nvSpPr>
          <p:cNvPr id="261" name="Google Shape;261;p9"/>
          <p:cNvSpPr/>
          <p:nvPr/>
        </p:nvSpPr>
        <p:spPr>
          <a:xfrm rot="5400000">
            <a:off x="1791875" y="-128550"/>
            <a:ext cx="2565000" cy="7560300"/>
          </a:xfrm>
          <a:prstGeom prst="round2SameRect">
            <a:avLst>
              <a:gd name="adj1" fmla="val 50000"/>
              <a:gd name="adj2" fmla="val 0"/>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2" name="Google Shape;262;p9"/>
          <p:cNvGrpSpPr/>
          <p:nvPr/>
        </p:nvGrpSpPr>
        <p:grpSpPr>
          <a:xfrm>
            <a:off x="7385777" y="-76203"/>
            <a:ext cx="1834433" cy="1817267"/>
            <a:chOff x="7385777" y="-76203"/>
            <a:chExt cx="1834433" cy="1817267"/>
          </a:xfrm>
        </p:grpSpPr>
        <p:sp>
          <p:nvSpPr>
            <p:cNvPr id="263" name="Google Shape;263;p9"/>
            <p:cNvSpPr/>
            <p:nvPr/>
          </p:nvSpPr>
          <p:spPr>
            <a:xfrm>
              <a:off x="7385777" y="-76203"/>
              <a:ext cx="1834433" cy="1817267"/>
            </a:xfrm>
            <a:custGeom>
              <a:avLst/>
              <a:gdLst/>
              <a:ahLst/>
              <a:cxnLst/>
              <a:rect l="l" t="t" r="r" b="b"/>
              <a:pathLst>
                <a:path w="45418" h="44993" extrusionOk="0">
                  <a:moveTo>
                    <a:pt x="2302" y="0"/>
                  </a:moveTo>
                  <a:cubicBezTo>
                    <a:pt x="1" y="9247"/>
                    <a:pt x="1285" y="19310"/>
                    <a:pt x="6384" y="27700"/>
                  </a:cubicBezTo>
                  <a:cubicBezTo>
                    <a:pt x="12965" y="38524"/>
                    <a:pt x="24940" y="44992"/>
                    <a:pt x="37349" y="44992"/>
                  </a:cubicBezTo>
                  <a:cubicBezTo>
                    <a:pt x="39852" y="44992"/>
                    <a:pt x="42372" y="44729"/>
                    <a:pt x="44869" y="44186"/>
                  </a:cubicBezTo>
                  <a:cubicBezTo>
                    <a:pt x="45056" y="44146"/>
                    <a:pt x="45244" y="44106"/>
                    <a:pt x="45418" y="44065"/>
                  </a:cubicBezTo>
                  <a:lnTo>
                    <a:pt x="45418" y="43102"/>
                  </a:lnTo>
                  <a:cubicBezTo>
                    <a:pt x="42863" y="43675"/>
                    <a:pt x="40271" y="43955"/>
                    <a:pt x="37690" y="43955"/>
                  </a:cubicBezTo>
                  <a:cubicBezTo>
                    <a:pt x="27142" y="43955"/>
                    <a:pt x="16778" y="39284"/>
                    <a:pt x="9930" y="30898"/>
                  </a:cubicBezTo>
                  <a:cubicBezTo>
                    <a:pt x="2864" y="22227"/>
                    <a:pt x="429" y="10612"/>
                    <a:pt x="30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9"/>
            <p:cNvSpPr/>
            <p:nvPr/>
          </p:nvSpPr>
          <p:spPr>
            <a:xfrm>
              <a:off x="7595481" y="-76203"/>
              <a:ext cx="1624728" cy="1610551"/>
            </a:xfrm>
            <a:custGeom>
              <a:avLst/>
              <a:gdLst/>
              <a:ahLst/>
              <a:cxnLst/>
              <a:rect l="l" t="t" r="r" b="b"/>
              <a:pathLst>
                <a:path w="40226" h="39875" extrusionOk="0">
                  <a:moveTo>
                    <a:pt x="2409" y="0"/>
                  </a:moveTo>
                  <a:cubicBezTo>
                    <a:pt x="1" y="8256"/>
                    <a:pt x="951" y="17409"/>
                    <a:pt x="5541" y="24983"/>
                  </a:cubicBezTo>
                  <a:cubicBezTo>
                    <a:pt x="11186" y="34315"/>
                    <a:pt x="21474" y="39875"/>
                    <a:pt x="32140" y="39875"/>
                  </a:cubicBezTo>
                  <a:cubicBezTo>
                    <a:pt x="34292" y="39875"/>
                    <a:pt x="36459" y="39648"/>
                    <a:pt x="38607" y="39181"/>
                  </a:cubicBezTo>
                  <a:cubicBezTo>
                    <a:pt x="39155" y="39061"/>
                    <a:pt x="39690" y="38927"/>
                    <a:pt x="40226" y="38780"/>
                  </a:cubicBezTo>
                  <a:lnTo>
                    <a:pt x="40226" y="37816"/>
                  </a:lnTo>
                  <a:cubicBezTo>
                    <a:pt x="37666" y="38500"/>
                    <a:pt x="35052" y="38833"/>
                    <a:pt x="32450" y="38833"/>
                  </a:cubicBezTo>
                  <a:cubicBezTo>
                    <a:pt x="23450" y="38833"/>
                    <a:pt x="14607" y="34855"/>
                    <a:pt x="8752" y="27713"/>
                  </a:cubicBezTo>
                  <a:cubicBezTo>
                    <a:pt x="2396" y="19938"/>
                    <a:pt x="389" y="9421"/>
                    <a:pt x="31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9"/>
            <p:cNvSpPr/>
            <p:nvPr/>
          </p:nvSpPr>
          <p:spPr>
            <a:xfrm>
              <a:off x="7805752" y="-76203"/>
              <a:ext cx="1414458" cy="1403835"/>
            </a:xfrm>
            <a:custGeom>
              <a:avLst/>
              <a:gdLst/>
              <a:ahLst/>
              <a:cxnLst/>
              <a:rect l="l" t="t" r="r" b="b"/>
              <a:pathLst>
                <a:path w="35020" h="34757" extrusionOk="0">
                  <a:moveTo>
                    <a:pt x="2583" y="0"/>
                  </a:moveTo>
                  <a:cubicBezTo>
                    <a:pt x="0" y="7253"/>
                    <a:pt x="602" y="15509"/>
                    <a:pt x="4684" y="22280"/>
                  </a:cubicBezTo>
                  <a:cubicBezTo>
                    <a:pt x="9384" y="30099"/>
                    <a:pt x="17995" y="34756"/>
                    <a:pt x="26923" y="34756"/>
                  </a:cubicBezTo>
                  <a:cubicBezTo>
                    <a:pt x="28723" y="34756"/>
                    <a:pt x="30535" y="34567"/>
                    <a:pt x="32330" y="34176"/>
                  </a:cubicBezTo>
                  <a:cubicBezTo>
                    <a:pt x="33253" y="33976"/>
                    <a:pt x="34150" y="33721"/>
                    <a:pt x="35020" y="33414"/>
                  </a:cubicBezTo>
                  <a:lnTo>
                    <a:pt x="35020" y="32477"/>
                  </a:lnTo>
                  <a:cubicBezTo>
                    <a:pt x="32472" y="33317"/>
                    <a:pt x="29840" y="33722"/>
                    <a:pt x="27223" y="33722"/>
                  </a:cubicBezTo>
                  <a:cubicBezTo>
                    <a:pt x="19711" y="33722"/>
                    <a:pt x="12330" y="30383"/>
                    <a:pt x="7467" y="24408"/>
                  </a:cubicBezTo>
                  <a:cubicBezTo>
                    <a:pt x="1887" y="17570"/>
                    <a:pt x="361" y="8163"/>
                    <a:pt x="32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9"/>
            <p:cNvSpPr/>
            <p:nvPr/>
          </p:nvSpPr>
          <p:spPr>
            <a:xfrm>
              <a:off x="8017597" y="-76203"/>
              <a:ext cx="1202612" cy="1197038"/>
            </a:xfrm>
            <a:custGeom>
              <a:avLst/>
              <a:gdLst/>
              <a:ahLst/>
              <a:cxnLst/>
              <a:rect l="l" t="t" r="r" b="b"/>
              <a:pathLst>
                <a:path w="29775" h="29637" extrusionOk="0">
                  <a:moveTo>
                    <a:pt x="2851" y="0"/>
                  </a:moveTo>
                  <a:cubicBezTo>
                    <a:pt x="1" y="6236"/>
                    <a:pt x="228" y="13689"/>
                    <a:pt x="3855" y="19684"/>
                  </a:cubicBezTo>
                  <a:cubicBezTo>
                    <a:pt x="7635" y="25929"/>
                    <a:pt x="14519" y="29636"/>
                    <a:pt x="21649" y="29636"/>
                  </a:cubicBezTo>
                  <a:cubicBezTo>
                    <a:pt x="23151" y="29636"/>
                    <a:pt x="24664" y="29472"/>
                    <a:pt x="26162" y="29132"/>
                  </a:cubicBezTo>
                  <a:cubicBezTo>
                    <a:pt x="27420" y="28837"/>
                    <a:pt x="28624" y="28436"/>
                    <a:pt x="29775" y="27941"/>
                  </a:cubicBezTo>
                  <a:lnTo>
                    <a:pt x="29775" y="27004"/>
                  </a:lnTo>
                  <a:cubicBezTo>
                    <a:pt x="29226" y="27245"/>
                    <a:pt x="28664" y="27459"/>
                    <a:pt x="28089" y="27646"/>
                  </a:cubicBezTo>
                  <a:cubicBezTo>
                    <a:pt x="26082" y="28293"/>
                    <a:pt x="24013" y="28606"/>
                    <a:pt x="21957" y="28606"/>
                  </a:cubicBezTo>
                  <a:cubicBezTo>
                    <a:pt x="15977" y="28606"/>
                    <a:pt x="10110" y="25963"/>
                    <a:pt x="6237" y="21223"/>
                  </a:cubicBezTo>
                  <a:cubicBezTo>
                    <a:pt x="1352" y="15282"/>
                    <a:pt x="322" y="6878"/>
                    <a:pt x="35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9"/>
            <p:cNvSpPr/>
            <p:nvPr/>
          </p:nvSpPr>
          <p:spPr>
            <a:xfrm>
              <a:off x="8221890" y="-76203"/>
              <a:ext cx="998320" cy="990201"/>
            </a:xfrm>
            <a:custGeom>
              <a:avLst/>
              <a:gdLst/>
              <a:ahLst/>
              <a:cxnLst/>
              <a:rect l="l" t="t" r="r" b="b"/>
              <a:pathLst>
                <a:path w="24717" h="24516" extrusionOk="0">
                  <a:moveTo>
                    <a:pt x="3641" y="0"/>
                  </a:moveTo>
                  <a:cubicBezTo>
                    <a:pt x="269" y="5085"/>
                    <a:pt x="1" y="11843"/>
                    <a:pt x="3226" y="17102"/>
                  </a:cubicBezTo>
                  <a:cubicBezTo>
                    <a:pt x="6071" y="21760"/>
                    <a:pt x="11217" y="24515"/>
                    <a:pt x="16545" y="24515"/>
                  </a:cubicBezTo>
                  <a:cubicBezTo>
                    <a:pt x="17707" y="24515"/>
                    <a:pt x="18876" y="24384"/>
                    <a:pt x="20033" y="24114"/>
                  </a:cubicBezTo>
                  <a:cubicBezTo>
                    <a:pt x="21733" y="23725"/>
                    <a:pt x="23298" y="23043"/>
                    <a:pt x="24717" y="22160"/>
                  </a:cubicBezTo>
                  <a:lnTo>
                    <a:pt x="24717" y="21236"/>
                  </a:lnTo>
                  <a:cubicBezTo>
                    <a:pt x="23700" y="21879"/>
                    <a:pt x="22576" y="22414"/>
                    <a:pt x="21371" y="22789"/>
                  </a:cubicBezTo>
                  <a:cubicBezTo>
                    <a:pt x="19895" y="23262"/>
                    <a:pt x="18373" y="23490"/>
                    <a:pt x="16859" y="23490"/>
                  </a:cubicBezTo>
                  <a:cubicBezTo>
                    <a:pt x="12378" y="23490"/>
                    <a:pt x="7977" y="21489"/>
                    <a:pt x="5086" y="17918"/>
                  </a:cubicBezTo>
                  <a:cubicBezTo>
                    <a:pt x="1165" y="13087"/>
                    <a:pt x="603" y="6075"/>
                    <a:pt x="3935" y="763"/>
                  </a:cubicBezTo>
                  <a:cubicBezTo>
                    <a:pt x="4096" y="509"/>
                    <a:pt x="4270" y="254"/>
                    <a:pt x="44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8" name="Google Shape;268;p9"/>
          <p:cNvGrpSpPr/>
          <p:nvPr/>
        </p:nvGrpSpPr>
        <p:grpSpPr>
          <a:xfrm>
            <a:off x="287777" y="107776"/>
            <a:ext cx="965355" cy="864428"/>
            <a:chOff x="287777" y="107776"/>
            <a:chExt cx="965355" cy="864428"/>
          </a:xfrm>
        </p:grpSpPr>
        <p:sp>
          <p:nvSpPr>
            <p:cNvPr id="269" name="Google Shape;269;p9"/>
            <p:cNvSpPr/>
            <p:nvPr/>
          </p:nvSpPr>
          <p:spPr>
            <a:xfrm>
              <a:off x="940514" y="659586"/>
              <a:ext cx="312618" cy="312618"/>
            </a:xfrm>
            <a:custGeom>
              <a:avLst/>
              <a:gdLst/>
              <a:ahLst/>
              <a:cxnLst/>
              <a:rect l="l" t="t" r="r" b="b"/>
              <a:pathLst>
                <a:path w="5911" h="5911" extrusionOk="0">
                  <a:moveTo>
                    <a:pt x="2948" y="1"/>
                  </a:moveTo>
                  <a:cubicBezTo>
                    <a:pt x="2890" y="1"/>
                    <a:pt x="2831" y="59"/>
                    <a:pt x="2831" y="118"/>
                  </a:cubicBezTo>
                  <a:cubicBezTo>
                    <a:pt x="2831" y="424"/>
                    <a:pt x="2802" y="687"/>
                    <a:pt x="2700" y="964"/>
                  </a:cubicBezTo>
                  <a:cubicBezTo>
                    <a:pt x="2627" y="1227"/>
                    <a:pt x="2496" y="1475"/>
                    <a:pt x="2335" y="1694"/>
                  </a:cubicBezTo>
                  <a:cubicBezTo>
                    <a:pt x="2262" y="1810"/>
                    <a:pt x="2175" y="1912"/>
                    <a:pt x="2073" y="2015"/>
                  </a:cubicBezTo>
                  <a:cubicBezTo>
                    <a:pt x="2029" y="2058"/>
                    <a:pt x="1985" y="2102"/>
                    <a:pt x="1927" y="2146"/>
                  </a:cubicBezTo>
                  <a:cubicBezTo>
                    <a:pt x="1897" y="2175"/>
                    <a:pt x="1883" y="2190"/>
                    <a:pt x="1854" y="2219"/>
                  </a:cubicBezTo>
                  <a:cubicBezTo>
                    <a:pt x="1839" y="2233"/>
                    <a:pt x="1824" y="2233"/>
                    <a:pt x="1810" y="2248"/>
                  </a:cubicBezTo>
                  <a:cubicBezTo>
                    <a:pt x="1795" y="2263"/>
                    <a:pt x="1781" y="2277"/>
                    <a:pt x="1781" y="2277"/>
                  </a:cubicBezTo>
                  <a:cubicBezTo>
                    <a:pt x="1562" y="2438"/>
                    <a:pt x="1314" y="2584"/>
                    <a:pt x="1066" y="2671"/>
                  </a:cubicBezTo>
                  <a:cubicBezTo>
                    <a:pt x="759" y="2788"/>
                    <a:pt x="453" y="2846"/>
                    <a:pt x="117" y="2846"/>
                  </a:cubicBezTo>
                  <a:cubicBezTo>
                    <a:pt x="59" y="2846"/>
                    <a:pt x="1" y="2890"/>
                    <a:pt x="1" y="2963"/>
                  </a:cubicBezTo>
                  <a:cubicBezTo>
                    <a:pt x="1" y="3021"/>
                    <a:pt x="59" y="3080"/>
                    <a:pt x="117" y="3080"/>
                  </a:cubicBezTo>
                  <a:cubicBezTo>
                    <a:pt x="409" y="3080"/>
                    <a:pt x="686" y="3109"/>
                    <a:pt x="964" y="3211"/>
                  </a:cubicBezTo>
                  <a:cubicBezTo>
                    <a:pt x="1226" y="3284"/>
                    <a:pt x="1474" y="3415"/>
                    <a:pt x="1693" y="3576"/>
                  </a:cubicBezTo>
                  <a:cubicBezTo>
                    <a:pt x="1810" y="3649"/>
                    <a:pt x="1912" y="3736"/>
                    <a:pt x="2014" y="3839"/>
                  </a:cubicBezTo>
                  <a:cubicBezTo>
                    <a:pt x="2058" y="3882"/>
                    <a:pt x="2102" y="3926"/>
                    <a:pt x="2145" y="3984"/>
                  </a:cubicBezTo>
                  <a:cubicBezTo>
                    <a:pt x="2175" y="4014"/>
                    <a:pt x="2189" y="4028"/>
                    <a:pt x="2218" y="4057"/>
                  </a:cubicBezTo>
                  <a:cubicBezTo>
                    <a:pt x="2233" y="4072"/>
                    <a:pt x="2233" y="4087"/>
                    <a:pt x="2248" y="4101"/>
                  </a:cubicBezTo>
                  <a:cubicBezTo>
                    <a:pt x="2262" y="4116"/>
                    <a:pt x="2277" y="4130"/>
                    <a:pt x="2277" y="4130"/>
                  </a:cubicBezTo>
                  <a:cubicBezTo>
                    <a:pt x="2437" y="4349"/>
                    <a:pt x="2583" y="4597"/>
                    <a:pt x="2671" y="4845"/>
                  </a:cubicBezTo>
                  <a:cubicBezTo>
                    <a:pt x="2788" y="5152"/>
                    <a:pt x="2831" y="5458"/>
                    <a:pt x="2831" y="5794"/>
                  </a:cubicBezTo>
                  <a:cubicBezTo>
                    <a:pt x="2831" y="5838"/>
                    <a:pt x="2860" y="5867"/>
                    <a:pt x="2890" y="5881"/>
                  </a:cubicBezTo>
                  <a:cubicBezTo>
                    <a:pt x="2904" y="5896"/>
                    <a:pt x="2933" y="5911"/>
                    <a:pt x="2948" y="5911"/>
                  </a:cubicBezTo>
                  <a:cubicBezTo>
                    <a:pt x="2992" y="5911"/>
                    <a:pt x="3021" y="5896"/>
                    <a:pt x="3036" y="5881"/>
                  </a:cubicBezTo>
                  <a:cubicBezTo>
                    <a:pt x="3036" y="5867"/>
                    <a:pt x="3036" y="5867"/>
                    <a:pt x="3036" y="5867"/>
                  </a:cubicBezTo>
                  <a:cubicBezTo>
                    <a:pt x="3065" y="5852"/>
                    <a:pt x="3065" y="5823"/>
                    <a:pt x="3065" y="5794"/>
                  </a:cubicBezTo>
                  <a:cubicBezTo>
                    <a:pt x="3079" y="5502"/>
                    <a:pt x="3109" y="5225"/>
                    <a:pt x="3211" y="4947"/>
                  </a:cubicBezTo>
                  <a:cubicBezTo>
                    <a:pt x="3284" y="4685"/>
                    <a:pt x="3415" y="4451"/>
                    <a:pt x="3575" y="4218"/>
                  </a:cubicBezTo>
                  <a:cubicBezTo>
                    <a:pt x="3648" y="4101"/>
                    <a:pt x="3736" y="4014"/>
                    <a:pt x="3838" y="3911"/>
                  </a:cubicBezTo>
                  <a:cubicBezTo>
                    <a:pt x="3882" y="3853"/>
                    <a:pt x="3926" y="3809"/>
                    <a:pt x="3984" y="3766"/>
                  </a:cubicBezTo>
                  <a:cubicBezTo>
                    <a:pt x="3999" y="3736"/>
                    <a:pt x="4028" y="3722"/>
                    <a:pt x="4057" y="3693"/>
                  </a:cubicBezTo>
                  <a:cubicBezTo>
                    <a:pt x="4072" y="3678"/>
                    <a:pt x="4086" y="3678"/>
                    <a:pt x="4101" y="3663"/>
                  </a:cubicBezTo>
                  <a:cubicBezTo>
                    <a:pt x="4115" y="3649"/>
                    <a:pt x="4130" y="3634"/>
                    <a:pt x="4130" y="3634"/>
                  </a:cubicBezTo>
                  <a:cubicBezTo>
                    <a:pt x="4349" y="3474"/>
                    <a:pt x="4597" y="3328"/>
                    <a:pt x="4845" y="3240"/>
                  </a:cubicBezTo>
                  <a:cubicBezTo>
                    <a:pt x="5151" y="3124"/>
                    <a:pt x="5458" y="3080"/>
                    <a:pt x="5793" y="3080"/>
                  </a:cubicBezTo>
                  <a:cubicBezTo>
                    <a:pt x="5852" y="3080"/>
                    <a:pt x="5910" y="3021"/>
                    <a:pt x="5910" y="2963"/>
                  </a:cubicBezTo>
                  <a:cubicBezTo>
                    <a:pt x="5910" y="2890"/>
                    <a:pt x="5852" y="2846"/>
                    <a:pt x="5793" y="2846"/>
                  </a:cubicBezTo>
                  <a:cubicBezTo>
                    <a:pt x="5502" y="2846"/>
                    <a:pt x="5224" y="2803"/>
                    <a:pt x="4947" y="2700"/>
                  </a:cubicBezTo>
                  <a:cubicBezTo>
                    <a:pt x="4684" y="2627"/>
                    <a:pt x="4436" y="2496"/>
                    <a:pt x="4217" y="2336"/>
                  </a:cubicBezTo>
                  <a:cubicBezTo>
                    <a:pt x="4101" y="2263"/>
                    <a:pt x="3999" y="2175"/>
                    <a:pt x="3896" y="2073"/>
                  </a:cubicBezTo>
                  <a:cubicBezTo>
                    <a:pt x="3853" y="2029"/>
                    <a:pt x="3809" y="1985"/>
                    <a:pt x="3765" y="1927"/>
                  </a:cubicBezTo>
                  <a:cubicBezTo>
                    <a:pt x="3736" y="1912"/>
                    <a:pt x="3721" y="1883"/>
                    <a:pt x="3692" y="1854"/>
                  </a:cubicBezTo>
                  <a:cubicBezTo>
                    <a:pt x="3678" y="1839"/>
                    <a:pt x="3678" y="1825"/>
                    <a:pt x="3663" y="1810"/>
                  </a:cubicBezTo>
                  <a:cubicBezTo>
                    <a:pt x="3648" y="1810"/>
                    <a:pt x="3634" y="1781"/>
                    <a:pt x="3634" y="1781"/>
                  </a:cubicBezTo>
                  <a:cubicBezTo>
                    <a:pt x="3473" y="1562"/>
                    <a:pt x="3327" y="1314"/>
                    <a:pt x="3240" y="1066"/>
                  </a:cubicBezTo>
                  <a:cubicBezTo>
                    <a:pt x="3123" y="760"/>
                    <a:pt x="3079" y="453"/>
                    <a:pt x="3065" y="118"/>
                  </a:cubicBezTo>
                  <a:cubicBezTo>
                    <a:pt x="3065" y="59"/>
                    <a:pt x="3021" y="1"/>
                    <a:pt x="29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9"/>
            <p:cNvSpPr/>
            <p:nvPr/>
          </p:nvSpPr>
          <p:spPr>
            <a:xfrm>
              <a:off x="287777" y="107776"/>
              <a:ext cx="864455" cy="864425"/>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 name="Google Shape;271;p9"/>
          <p:cNvGrpSpPr/>
          <p:nvPr/>
        </p:nvGrpSpPr>
        <p:grpSpPr>
          <a:xfrm>
            <a:off x="184841" y="3283472"/>
            <a:ext cx="1070328" cy="2308967"/>
            <a:chOff x="184841" y="3283472"/>
            <a:chExt cx="1070328" cy="2308967"/>
          </a:xfrm>
        </p:grpSpPr>
        <p:sp>
          <p:nvSpPr>
            <p:cNvPr id="272" name="Google Shape;272;p9"/>
            <p:cNvSpPr/>
            <p:nvPr/>
          </p:nvSpPr>
          <p:spPr>
            <a:xfrm>
              <a:off x="184841" y="3283472"/>
              <a:ext cx="1070328" cy="2308965"/>
            </a:xfrm>
            <a:custGeom>
              <a:avLst/>
              <a:gdLst/>
              <a:ahLst/>
              <a:cxnLst/>
              <a:rect l="l" t="t" r="r" b="b"/>
              <a:pathLst>
                <a:path w="25609" h="55245" extrusionOk="0">
                  <a:moveTo>
                    <a:pt x="12812" y="1"/>
                  </a:moveTo>
                  <a:cubicBezTo>
                    <a:pt x="5750" y="1"/>
                    <a:pt x="1" y="5750"/>
                    <a:pt x="1" y="12812"/>
                  </a:cubicBezTo>
                  <a:lnTo>
                    <a:pt x="1" y="55245"/>
                  </a:lnTo>
                  <a:lnTo>
                    <a:pt x="1416" y="55245"/>
                  </a:lnTo>
                  <a:lnTo>
                    <a:pt x="1416" y="12812"/>
                  </a:lnTo>
                  <a:cubicBezTo>
                    <a:pt x="1416" y="6523"/>
                    <a:pt x="6523" y="1416"/>
                    <a:pt x="12812" y="1416"/>
                  </a:cubicBezTo>
                  <a:cubicBezTo>
                    <a:pt x="19101" y="1416"/>
                    <a:pt x="24208" y="6523"/>
                    <a:pt x="24208" y="12812"/>
                  </a:cubicBezTo>
                  <a:lnTo>
                    <a:pt x="24208" y="55245"/>
                  </a:lnTo>
                  <a:lnTo>
                    <a:pt x="25609" y="55245"/>
                  </a:lnTo>
                  <a:lnTo>
                    <a:pt x="25609" y="12812"/>
                  </a:lnTo>
                  <a:cubicBezTo>
                    <a:pt x="25609" y="5750"/>
                    <a:pt x="19874" y="1"/>
                    <a:pt x="128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9"/>
            <p:cNvSpPr/>
            <p:nvPr/>
          </p:nvSpPr>
          <p:spPr>
            <a:xfrm>
              <a:off x="313529" y="3416423"/>
              <a:ext cx="813581" cy="2176015"/>
            </a:xfrm>
            <a:custGeom>
              <a:avLst/>
              <a:gdLst/>
              <a:ahLst/>
              <a:cxnLst/>
              <a:rect l="l" t="t" r="r" b="b"/>
              <a:pathLst>
                <a:path w="19466" h="52064" extrusionOk="0">
                  <a:moveTo>
                    <a:pt x="9733" y="1"/>
                  </a:moveTo>
                  <a:cubicBezTo>
                    <a:pt x="4363" y="1"/>
                    <a:pt x="1" y="4364"/>
                    <a:pt x="1" y="9734"/>
                  </a:cubicBezTo>
                  <a:lnTo>
                    <a:pt x="1" y="52064"/>
                  </a:lnTo>
                  <a:lnTo>
                    <a:pt x="1401" y="52064"/>
                  </a:lnTo>
                  <a:lnTo>
                    <a:pt x="1401" y="9734"/>
                  </a:lnTo>
                  <a:cubicBezTo>
                    <a:pt x="1401" y="5137"/>
                    <a:pt x="5137" y="1416"/>
                    <a:pt x="9733" y="1416"/>
                  </a:cubicBezTo>
                  <a:cubicBezTo>
                    <a:pt x="14329" y="1416"/>
                    <a:pt x="18050" y="5137"/>
                    <a:pt x="18050" y="9734"/>
                  </a:cubicBezTo>
                  <a:lnTo>
                    <a:pt x="18050" y="52064"/>
                  </a:lnTo>
                  <a:lnTo>
                    <a:pt x="19466" y="52064"/>
                  </a:lnTo>
                  <a:lnTo>
                    <a:pt x="19466" y="9734"/>
                  </a:lnTo>
                  <a:cubicBezTo>
                    <a:pt x="19466" y="4364"/>
                    <a:pt x="15103" y="1"/>
                    <a:pt x="97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9"/>
            <p:cNvSpPr/>
            <p:nvPr/>
          </p:nvSpPr>
          <p:spPr>
            <a:xfrm>
              <a:off x="445853" y="3549373"/>
              <a:ext cx="548309" cy="2043065"/>
            </a:xfrm>
            <a:custGeom>
              <a:avLst/>
              <a:gdLst/>
              <a:ahLst/>
              <a:cxnLst/>
              <a:rect l="l" t="t" r="r" b="b"/>
              <a:pathLst>
                <a:path w="13119" h="48883" extrusionOk="0">
                  <a:moveTo>
                    <a:pt x="6567" y="1"/>
                  </a:moveTo>
                  <a:cubicBezTo>
                    <a:pt x="2948" y="1"/>
                    <a:pt x="1" y="2934"/>
                    <a:pt x="1" y="6553"/>
                  </a:cubicBezTo>
                  <a:lnTo>
                    <a:pt x="1" y="48883"/>
                  </a:lnTo>
                  <a:lnTo>
                    <a:pt x="1416" y="48883"/>
                  </a:lnTo>
                  <a:lnTo>
                    <a:pt x="1416" y="6553"/>
                  </a:lnTo>
                  <a:cubicBezTo>
                    <a:pt x="1416" y="3707"/>
                    <a:pt x="3722" y="1402"/>
                    <a:pt x="6567" y="1402"/>
                  </a:cubicBezTo>
                  <a:cubicBezTo>
                    <a:pt x="9412" y="1402"/>
                    <a:pt x="11718" y="3707"/>
                    <a:pt x="11718" y="6553"/>
                  </a:cubicBezTo>
                  <a:lnTo>
                    <a:pt x="11718" y="48883"/>
                  </a:lnTo>
                  <a:lnTo>
                    <a:pt x="13119" y="48883"/>
                  </a:lnTo>
                  <a:lnTo>
                    <a:pt x="13119" y="6553"/>
                  </a:lnTo>
                  <a:cubicBezTo>
                    <a:pt x="13119" y="2934"/>
                    <a:pt x="10186" y="1"/>
                    <a:pt x="6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9"/>
            <p:cNvSpPr/>
            <p:nvPr/>
          </p:nvSpPr>
          <p:spPr>
            <a:xfrm>
              <a:off x="578805" y="3681739"/>
              <a:ext cx="283036" cy="1910700"/>
            </a:xfrm>
            <a:custGeom>
              <a:avLst/>
              <a:gdLst/>
              <a:ahLst/>
              <a:cxnLst/>
              <a:rect l="l" t="t" r="r" b="b"/>
              <a:pathLst>
                <a:path w="6772" h="45716" extrusionOk="0">
                  <a:moveTo>
                    <a:pt x="3386" y="0"/>
                  </a:moveTo>
                  <a:cubicBezTo>
                    <a:pt x="1518" y="0"/>
                    <a:pt x="1" y="1518"/>
                    <a:pt x="1" y="3386"/>
                  </a:cubicBezTo>
                  <a:lnTo>
                    <a:pt x="1" y="45716"/>
                  </a:lnTo>
                  <a:lnTo>
                    <a:pt x="1416" y="45716"/>
                  </a:lnTo>
                  <a:lnTo>
                    <a:pt x="1416" y="3386"/>
                  </a:lnTo>
                  <a:cubicBezTo>
                    <a:pt x="1416" y="2291"/>
                    <a:pt x="2292" y="1416"/>
                    <a:pt x="3386" y="1416"/>
                  </a:cubicBezTo>
                  <a:cubicBezTo>
                    <a:pt x="4480" y="1416"/>
                    <a:pt x="5356" y="2291"/>
                    <a:pt x="5356" y="3386"/>
                  </a:cubicBezTo>
                  <a:lnTo>
                    <a:pt x="5356" y="45716"/>
                  </a:lnTo>
                  <a:lnTo>
                    <a:pt x="6771" y="45716"/>
                  </a:lnTo>
                  <a:lnTo>
                    <a:pt x="6771" y="3386"/>
                  </a:lnTo>
                  <a:cubicBezTo>
                    <a:pt x="6771" y="1518"/>
                    <a:pt x="5254" y="0"/>
                    <a:pt x="33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6" name="Google Shape;276;p9"/>
          <p:cNvSpPr/>
          <p:nvPr/>
        </p:nvSpPr>
        <p:spPr>
          <a:xfrm rot="5400000">
            <a:off x="7987305" y="3969752"/>
            <a:ext cx="1051332" cy="1439333"/>
          </a:xfrm>
          <a:custGeom>
            <a:avLst/>
            <a:gdLst/>
            <a:ahLst/>
            <a:cxnLst/>
            <a:rect l="l" t="t" r="r" b="b"/>
            <a:pathLst>
              <a:path w="21349" h="29228" extrusionOk="0">
                <a:moveTo>
                  <a:pt x="1" y="0"/>
                </a:moveTo>
                <a:lnTo>
                  <a:pt x="1" y="6172"/>
                </a:lnTo>
                <a:cubicBezTo>
                  <a:pt x="1" y="6552"/>
                  <a:pt x="380" y="6741"/>
                  <a:pt x="686" y="6741"/>
                </a:cubicBezTo>
                <a:lnTo>
                  <a:pt x="8493" y="6741"/>
                </a:lnTo>
                <a:lnTo>
                  <a:pt x="8493" y="16766"/>
                </a:lnTo>
                <a:cubicBezTo>
                  <a:pt x="8493" y="17131"/>
                  <a:pt x="8872" y="17335"/>
                  <a:pt x="9179" y="17335"/>
                </a:cubicBezTo>
                <a:lnTo>
                  <a:pt x="15045" y="17335"/>
                </a:lnTo>
                <a:lnTo>
                  <a:pt x="15045" y="28658"/>
                </a:lnTo>
                <a:cubicBezTo>
                  <a:pt x="15045" y="29023"/>
                  <a:pt x="15439" y="29227"/>
                  <a:pt x="15730" y="29227"/>
                </a:cubicBezTo>
                <a:lnTo>
                  <a:pt x="21348" y="29227"/>
                </a:lnTo>
                <a:lnTo>
                  <a:pt x="213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hyperlink" Target="https://plantillaspowerpoint.org/"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hyperlink" Target="https://plantillaspowerpoint.org/" TargetMode="External"/><Relationship Id="rId2" Type="http://schemas.openxmlformats.org/officeDocument/2006/relationships/theme" Target="../theme/theme2.xml"/><Relationship Id="rId1" Type="http://schemas.openxmlformats.org/officeDocument/2006/relationships/slideLayout" Target="../slideLayouts/slideLayout27.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477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2"/>
              </a:buClr>
              <a:buSzPts val="3000"/>
              <a:buFont typeface="Italiana"/>
              <a:buNone/>
              <a:defRPr sz="3000" b="1">
                <a:solidFill>
                  <a:schemeClr val="lt2"/>
                </a:solidFill>
                <a:latin typeface="Italiana"/>
                <a:ea typeface="Italiana"/>
                <a:cs typeface="Italiana"/>
                <a:sym typeface="Italiana"/>
              </a:defRPr>
            </a:lvl1pPr>
            <a:lvl2pPr lvl="1" rtl="0">
              <a:spcBef>
                <a:spcPts val="0"/>
              </a:spcBef>
              <a:spcAft>
                <a:spcPts val="0"/>
              </a:spcAft>
              <a:buClr>
                <a:schemeClr val="dk2"/>
              </a:buClr>
              <a:buSzPts val="3500"/>
              <a:buFont typeface="Montserrat"/>
              <a:buNone/>
              <a:defRPr sz="3500" b="1">
                <a:solidFill>
                  <a:schemeClr val="dk2"/>
                </a:solidFill>
                <a:latin typeface="Montserrat"/>
                <a:ea typeface="Montserrat"/>
                <a:cs typeface="Montserrat"/>
                <a:sym typeface="Montserrat"/>
              </a:defRPr>
            </a:lvl2pPr>
            <a:lvl3pPr lvl="2" rtl="0">
              <a:spcBef>
                <a:spcPts val="0"/>
              </a:spcBef>
              <a:spcAft>
                <a:spcPts val="0"/>
              </a:spcAft>
              <a:buClr>
                <a:schemeClr val="dk2"/>
              </a:buClr>
              <a:buSzPts val="3500"/>
              <a:buFont typeface="Montserrat"/>
              <a:buNone/>
              <a:defRPr sz="3500" b="1">
                <a:solidFill>
                  <a:schemeClr val="dk2"/>
                </a:solidFill>
                <a:latin typeface="Montserrat"/>
                <a:ea typeface="Montserrat"/>
                <a:cs typeface="Montserrat"/>
                <a:sym typeface="Montserrat"/>
              </a:defRPr>
            </a:lvl3pPr>
            <a:lvl4pPr lvl="3" rtl="0">
              <a:spcBef>
                <a:spcPts val="0"/>
              </a:spcBef>
              <a:spcAft>
                <a:spcPts val="0"/>
              </a:spcAft>
              <a:buClr>
                <a:schemeClr val="dk2"/>
              </a:buClr>
              <a:buSzPts val="3500"/>
              <a:buFont typeface="Montserrat"/>
              <a:buNone/>
              <a:defRPr sz="3500" b="1">
                <a:solidFill>
                  <a:schemeClr val="dk2"/>
                </a:solidFill>
                <a:latin typeface="Montserrat"/>
                <a:ea typeface="Montserrat"/>
                <a:cs typeface="Montserrat"/>
                <a:sym typeface="Montserrat"/>
              </a:defRPr>
            </a:lvl4pPr>
            <a:lvl5pPr lvl="4" rtl="0">
              <a:spcBef>
                <a:spcPts val="0"/>
              </a:spcBef>
              <a:spcAft>
                <a:spcPts val="0"/>
              </a:spcAft>
              <a:buClr>
                <a:schemeClr val="dk2"/>
              </a:buClr>
              <a:buSzPts val="3500"/>
              <a:buFont typeface="Montserrat"/>
              <a:buNone/>
              <a:defRPr sz="3500" b="1">
                <a:solidFill>
                  <a:schemeClr val="dk2"/>
                </a:solidFill>
                <a:latin typeface="Montserrat"/>
                <a:ea typeface="Montserrat"/>
                <a:cs typeface="Montserrat"/>
                <a:sym typeface="Montserrat"/>
              </a:defRPr>
            </a:lvl5pPr>
            <a:lvl6pPr lvl="5" rtl="0">
              <a:spcBef>
                <a:spcPts val="0"/>
              </a:spcBef>
              <a:spcAft>
                <a:spcPts val="0"/>
              </a:spcAft>
              <a:buClr>
                <a:schemeClr val="dk2"/>
              </a:buClr>
              <a:buSzPts val="3500"/>
              <a:buFont typeface="Montserrat"/>
              <a:buNone/>
              <a:defRPr sz="3500" b="1">
                <a:solidFill>
                  <a:schemeClr val="dk2"/>
                </a:solidFill>
                <a:latin typeface="Montserrat"/>
                <a:ea typeface="Montserrat"/>
                <a:cs typeface="Montserrat"/>
                <a:sym typeface="Montserrat"/>
              </a:defRPr>
            </a:lvl6pPr>
            <a:lvl7pPr lvl="6" rtl="0">
              <a:spcBef>
                <a:spcPts val="0"/>
              </a:spcBef>
              <a:spcAft>
                <a:spcPts val="0"/>
              </a:spcAft>
              <a:buClr>
                <a:schemeClr val="dk2"/>
              </a:buClr>
              <a:buSzPts val="3500"/>
              <a:buFont typeface="Montserrat"/>
              <a:buNone/>
              <a:defRPr sz="3500" b="1">
                <a:solidFill>
                  <a:schemeClr val="dk2"/>
                </a:solidFill>
                <a:latin typeface="Montserrat"/>
                <a:ea typeface="Montserrat"/>
                <a:cs typeface="Montserrat"/>
                <a:sym typeface="Montserrat"/>
              </a:defRPr>
            </a:lvl7pPr>
            <a:lvl8pPr lvl="7" rtl="0">
              <a:spcBef>
                <a:spcPts val="0"/>
              </a:spcBef>
              <a:spcAft>
                <a:spcPts val="0"/>
              </a:spcAft>
              <a:buClr>
                <a:schemeClr val="dk2"/>
              </a:buClr>
              <a:buSzPts val="3500"/>
              <a:buFont typeface="Montserrat"/>
              <a:buNone/>
              <a:defRPr sz="3500" b="1">
                <a:solidFill>
                  <a:schemeClr val="dk2"/>
                </a:solidFill>
                <a:latin typeface="Montserrat"/>
                <a:ea typeface="Montserrat"/>
                <a:cs typeface="Montserrat"/>
                <a:sym typeface="Montserrat"/>
              </a:defRPr>
            </a:lvl8pPr>
            <a:lvl9pPr lvl="8" rtl="0">
              <a:spcBef>
                <a:spcPts val="0"/>
              </a:spcBef>
              <a:spcAft>
                <a:spcPts val="0"/>
              </a:spcAft>
              <a:buClr>
                <a:schemeClr val="dk2"/>
              </a:buClr>
              <a:buSzPts val="3500"/>
              <a:buFont typeface="Montserrat"/>
              <a:buNone/>
              <a:defRPr sz="3500" b="1">
                <a:solidFill>
                  <a:schemeClr val="dk2"/>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720000" y="1152475"/>
            <a:ext cx="7704000" cy="3416400"/>
          </a:xfrm>
          <a:prstGeom prst="rect">
            <a:avLst/>
          </a:prstGeom>
          <a:noFill/>
          <a:ln>
            <a:noFill/>
          </a:ln>
        </p:spPr>
        <p:txBody>
          <a:bodyPr spcFirstLastPara="1" wrap="square" lIns="91425" tIns="91425" rIns="91425" bIns="91425" anchor="t" anchorCtr="0">
            <a:noAutofit/>
          </a:bodyPr>
          <a:lstStyle>
            <a:lvl1pPr marL="457200" lvl="0" indent="-298450">
              <a:lnSpc>
                <a:spcPct val="100000"/>
              </a:lnSpc>
              <a:spcBef>
                <a:spcPts val="0"/>
              </a:spcBef>
              <a:spcAft>
                <a:spcPts val="0"/>
              </a:spcAft>
              <a:buClr>
                <a:schemeClr val="dk1"/>
              </a:buClr>
              <a:buSzPts val="1100"/>
              <a:buFont typeface="Roboto"/>
              <a:buChar char="●"/>
              <a:defRPr sz="1100">
                <a:solidFill>
                  <a:schemeClr val="dk1"/>
                </a:solidFill>
                <a:latin typeface="Roboto"/>
                <a:ea typeface="Roboto"/>
                <a:cs typeface="Roboto"/>
                <a:sym typeface="Roboto"/>
              </a:defRPr>
            </a:lvl1pPr>
            <a:lvl2pPr marL="914400" lvl="1" indent="-298450">
              <a:lnSpc>
                <a:spcPct val="100000"/>
              </a:lnSpc>
              <a:spcBef>
                <a:spcPts val="1600"/>
              </a:spcBef>
              <a:spcAft>
                <a:spcPts val="0"/>
              </a:spcAft>
              <a:buClr>
                <a:schemeClr val="dk1"/>
              </a:buClr>
              <a:buSzPts val="1100"/>
              <a:buFont typeface="Roboto"/>
              <a:buChar char="○"/>
              <a:defRPr sz="1100">
                <a:solidFill>
                  <a:schemeClr val="dk1"/>
                </a:solidFill>
                <a:latin typeface="Roboto"/>
                <a:ea typeface="Roboto"/>
                <a:cs typeface="Roboto"/>
                <a:sym typeface="Roboto"/>
              </a:defRPr>
            </a:lvl2pPr>
            <a:lvl3pPr marL="1371600" lvl="2" indent="-298450">
              <a:lnSpc>
                <a:spcPct val="100000"/>
              </a:lnSpc>
              <a:spcBef>
                <a:spcPts val="1600"/>
              </a:spcBef>
              <a:spcAft>
                <a:spcPts val="0"/>
              </a:spcAft>
              <a:buClr>
                <a:schemeClr val="dk1"/>
              </a:buClr>
              <a:buSzPts val="1100"/>
              <a:buFont typeface="Roboto"/>
              <a:buChar char="■"/>
              <a:defRPr sz="1100">
                <a:solidFill>
                  <a:schemeClr val="dk1"/>
                </a:solidFill>
                <a:latin typeface="Roboto"/>
                <a:ea typeface="Roboto"/>
                <a:cs typeface="Roboto"/>
                <a:sym typeface="Roboto"/>
              </a:defRPr>
            </a:lvl3pPr>
            <a:lvl4pPr marL="1828800" lvl="3" indent="-298450">
              <a:lnSpc>
                <a:spcPct val="100000"/>
              </a:lnSpc>
              <a:spcBef>
                <a:spcPts val="1600"/>
              </a:spcBef>
              <a:spcAft>
                <a:spcPts val="0"/>
              </a:spcAft>
              <a:buClr>
                <a:schemeClr val="dk1"/>
              </a:buClr>
              <a:buSzPts val="1100"/>
              <a:buFont typeface="Roboto"/>
              <a:buChar char="●"/>
              <a:defRPr sz="1100">
                <a:solidFill>
                  <a:schemeClr val="dk1"/>
                </a:solidFill>
                <a:latin typeface="Roboto"/>
                <a:ea typeface="Roboto"/>
                <a:cs typeface="Roboto"/>
                <a:sym typeface="Roboto"/>
              </a:defRPr>
            </a:lvl4pPr>
            <a:lvl5pPr marL="2286000" lvl="4" indent="-298450">
              <a:lnSpc>
                <a:spcPct val="100000"/>
              </a:lnSpc>
              <a:spcBef>
                <a:spcPts val="1600"/>
              </a:spcBef>
              <a:spcAft>
                <a:spcPts val="0"/>
              </a:spcAft>
              <a:buClr>
                <a:schemeClr val="dk1"/>
              </a:buClr>
              <a:buSzPts val="1100"/>
              <a:buFont typeface="Roboto"/>
              <a:buChar char="○"/>
              <a:defRPr sz="1100">
                <a:solidFill>
                  <a:schemeClr val="dk1"/>
                </a:solidFill>
                <a:latin typeface="Roboto"/>
                <a:ea typeface="Roboto"/>
                <a:cs typeface="Roboto"/>
                <a:sym typeface="Roboto"/>
              </a:defRPr>
            </a:lvl5pPr>
            <a:lvl6pPr marL="2743200" lvl="5" indent="-298450">
              <a:lnSpc>
                <a:spcPct val="100000"/>
              </a:lnSpc>
              <a:spcBef>
                <a:spcPts val="1600"/>
              </a:spcBef>
              <a:spcAft>
                <a:spcPts val="0"/>
              </a:spcAft>
              <a:buClr>
                <a:schemeClr val="dk1"/>
              </a:buClr>
              <a:buSzPts val="1100"/>
              <a:buFont typeface="Roboto"/>
              <a:buChar char="■"/>
              <a:defRPr sz="1100">
                <a:solidFill>
                  <a:schemeClr val="dk1"/>
                </a:solidFill>
                <a:latin typeface="Roboto"/>
                <a:ea typeface="Roboto"/>
                <a:cs typeface="Roboto"/>
                <a:sym typeface="Roboto"/>
              </a:defRPr>
            </a:lvl6pPr>
            <a:lvl7pPr marL="3200400" lvl="6" indent="-298450">
              <a:lnSpc>
                <a:spcPct val="100000"/>
              </a:lnSpc>
              <a:spcBef>
                <a:spcPts val="1600"/>
              </a:spcBef>
              <a:spcAft>
                <a:spcPts val="0"/>
              </a:spcAft>
              <a:buClr>
                <a:schemeClr val="dk1"/>
              </a:buClr>
              <a:buSzPts val="1100"/>
              <a:buFont typeface="Roboto"/>
              <a:buChar char="●"/>
              <a:defRPr sz="1100">
                <a:solidFill>
                  <a:schemeClr val="dk1"/>
                </a:solidFill>
                <a:latin typeface="Roboto"/>
                <a:ea typeface="Roboto"/>
                <a:cs typeface="Roboto"/>
                <a:sym typeface="Roboto"/>
              </a:defRPr>
            </a:lvl7pPr>
            <a:lvl8pPr marL="3657600" lvl="7" indent="-298450">
              <a:lnSpc>
                <a:spcPct val="100000"/>
              </a:lnSpc>
              <a:spcBef>
                <a:spcPts val="1600"/>
              </a:spcBef>
              <a:spcAft>
                <a:spcPts val="0"/>
              </a:spcAft>
              <a:buClr>
                <a:schemeClr val="dk1"/>
              </a:buClr>
              <a:buSzPts val="1100"/>
              <a:buFont typeface="Roboto"/>
              <a:buChar char="○"/>
              <a:defRPr sz="1100">
                <a:solidFill>
                  <a:schemeClr val="dk1"/>
                </a:solidFill>
                <a:latin typeface="Roboto"/>
                <a:ea typeface="Roboto"/>
                <a:cs typeface="Roboto"/>
                <a:sym typeface="Roboto"/>
              </a:defRPr>
            </a:lvl8pPr>
            <a:lvl9pPr marL="4114800" lvl="8" indent="-298450">
              <a:lnSpc>
                <a:spcPct val="100000"/>
              </a:lnSpc>
              <a:spcBef>
                <a:spcPts val="1600"/>
              </a:spcBef>
              <a:spcAft>
                <a:spcPts val="1600"/>
              </a:spcAft>
              <a:buClr>
                <a:schemeClr val="dk1"/>
              </a:buClr>
              <a:buSzPts val="1100"/>
              <a:buFont typeface="Roboto"/>
              <a:buChar char="■"/>
              <a:defRPr sz="1100">
                <a:solidFill>
                  <a:schemeClr val="dk1"/>
                </a:solidFill>
                <a:latin typeface="Roboto"/>
                <a:ea typeface="Roboto"/>
                <a:cs typeface="Roboto"/>
                <a:sym typeface="Roboto"/>
              </a:defRPr>
            </a:lvl9pPr>
          </a:lstStyle>
          <a:p>
            <a:endParaRPr/>
          </a:p>
        </p:txBody>
      </p:sp>
      <p:sp>
        <p:nvSpPr>
          <p:cNvPr id="4" name="TextBox 11"/>
          <p:cNvSpPr txBox="1"/>
          <p:nvPr userDrawn="1"/>
        </p:nvSpPr>
        <p:spPr>
          <a:xfrm rot="16200000">
            <a:off x="-2375975" y="1411616"/>
            <a:ext cx="4446020" cy="246221"/>
          </a:xfrm>
          <a:prstGeom prst="rect">
            <a:avLst/>
          </a:prstGeom>
          <a:noFill/>
        </p:spPr>
        <p:txBody>
          <a:bodyPr wrap="square" rtlCol="0" anchor="ctr">
            <a:spAutoFit/>
          </a:bodyPr>
          <a:lstStyle/>
          <a:p>
            <a:r>
              <a:rPr lang="bs-Latn-BA" sz="1000" dirty="0">
                <a:solidFill>
                  <a:schemeClr val="bg1">
                    <a:lumMod val="65000"/>
                  </a:schemeClr>
                </a:solidFill>
              </a:rPr>
              <a:t>Find</a:t>
            </a:r>
            <a:r>
              <a:rPr lang="bs-Latn-BA" sz="1000" baseline="0" dirty="0">
                <a:solidFill>
                  <a:schemeClr val="bg1">
                    <a:lumMod val="65000"/>
                  </a:schemeClr>
                </a:solidFill>
              </a:rPr>
              <a:t> m</a:t>
            </a:r>
            <a:r>
              <a:rPr lang="bs-Latn-BA" sz="1000" dirty="0">
                <a:solidFill>
                  <a:schemeClr val="bg1">
                    <a:lumMod val="65000"/>
                  </a:schemeClr>
                </a:solidFill>
              </a:rPr>
              <a:t>ore PowerPoint templates</a:t>
            </a:r>
            <a:r>
              <a:rPr lang="bs-Latn-BA" sz="1000" baseline="0" dirty="0">
                <a:solidFill>
                  <a:schemeClr val="bg1">
                    <a:lumMod val="65000"/>
                  </a:schemeClr>
                </a:solidFill>
              </a:rPr>
              <a:t> on </a:t>
            </a:r>
            <a:r>
              <a:rPr lang="es-PE" sz="1000" b="1" baseline="0" dirty="0" smtClean="0">
                <a:solidFill>
                  <a:schemeClr val="bg1">
                    <a:lumMod val="65000"/>
                  </a:schemeClr>
                </a:solidFill>
                <a:hlinkClick r:id="rId28"/>
              </a:rPr>
              <a:t>plantillaspowerpoint.org</a:t>
            </a:r>
            <a:endParaRPr lang="en-US" sz="1000" dirty="0">
              <a:solidFill>
                <a:schemeClr val="bg1">
                  <a:lumMod val="65000"/>
                </a:schemeClr>
              </a:solidFill>
            </a:endParaRPr>
          </a:p>
        </p:txBody>
      </p:sp>
      <p:pic>
        <p:nvPicPr>
          <p:cNvPr id="5" name="Imagen 4"/>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rot="16200000">
            <a:off x="-794666" y="4208257"/>
            <a:ext cx="1245186" cy="344147"/>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77"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 id="2147483671" r:id="rId25"/>
    <p:sldLayoutId id="2147483673" r:id="rId2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737"/>
        <p:cNvGrpSpPr/>
        <p:nvPr/>
      </p:nvGrpSpPr>
      <p:grpSpPr>
        <a:xfrm>
          <a:off x="0" y="0"/>
          <a:ext cx="0" cy="0"/>
          <a:chOff x="0" y="0"/>
          <a:chExt cx="0" cy="0"/>
        </a:xfrm>
      </p:grpSpPr>
      <p:sp>
        <p:nvSpPr>
          <p:cNvPr id="738" name="Google Shape;738;p28"/>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739" name="Google Shape;739;p28"/>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
        <p:nvSpPr>
          <p:cNvPr id="4" name="TextBox 11"/>
          <p:cNvSpPr txBox="1"/>
          <p:nvPr userDrawn="1"/>
        </p:nvSpPr>
        <p:spPr>
          <a:xfrm rot="16200000">
            <a:off x="-2375975" y="1411616"/>
            <a:ext cx="4446020" cy="246221"/>
          </a:xfrm>
          <a:prstGeom prst="rect">
            <a:avLst/>
          </a:prstGeom>
          <a:noFill/>
        </p:spPr>
        <p:txBody>
          <a:bodyPr wrap="square" rtlCol="0" anchor="ctr">
            <a:spAutoFit/>
          </a:bodyPr>
          <a:lstStyle/>
          <a:p>
            <a:r>
              <a:rPr lang="bs-Latn-BA" sz="1000" dirty="0">
                <a:solidFill>
                  <a:schemeClr val="bg1">
                    <a:lumMod val="65000"/>
                  </a:schemeClr>
                </a:solidFill>
              </a:rPr>
              <a:t>Find</a:t>
            </a:r>
            <a:r>
              <a:rPr lang="bs-Latn-BA" sz="1000" baseline="0" dirty="0">
                <a:solidFill>
                  <a:schemeClr val="bg1">
                    <a:lumMod val="65000"/>
                  </a:schemeClr>
                </a:solidFill>
              </a:rPr>
              <a:t> m</a:t>
            </a:r>
            <a:r>
              <a:rPr lang="bs-Latn-BA" sz="1000" dirty="0">
                <a:solidFill>
                  <a:schemeClr val="bg1">
                    <a:lumMod val="65000"/>
                  </a:schemeClr>
                </a:solidFill>
              </a:rPr>
              <a:t>ore PowerPoint templates</a:t>
            </a:r>
            <a:r>
              <a:rPr lang="bs-Latn-BA" sz="1000" baseline="0" dirty="0">
                <a:solidFill>
                  <a:schemeClr val="bg1">
                    <a:lumMod val="65000"/>
                  </a:schemeClr>
                </a:solidFill>
              </a:rPr>
              <a:t> on </a:t>
            </a:r>
            <a:r>
              <a:rPr lang="es-PE" sz="1000" b="1" baseline="0" dirty="0" smtClean="0">
                <a:solidFill>
                  <a:schemeClr val="bg1">
                    <a:lumMod val="65000"/>
                  </a:schemeClr>
                </a:solidFill>
                <a:hlinkClick r:id="rId3"/>
              </a:rPr>
              <a:t>plantillaspowerpoint.org</a:t>
            </a:r>
            <a:endParaRPr lang="en-US" sz="1000" dirty="0">
              <a:solidFill>
                <a:schemeClr val="bg1">
                  <a:lumMod val="65000"/>
                </a:schemeClr>
              </a:solidFill>
            </a:endParaRPr>
          </a:p>
        </p:txBody>
      </p:sp>
      <p:pic>
        <p:nvPicPr>
          <p:cNvPr id="5" name="Imagen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6200000">
            <a:off x="-794666" y="4208257"/>
            <a:ext cx="1245186" cy="344147"/>
          </a:xfrm>
          <a:prstGeom prst="rect">
            <a:avLst/>
          </a:prstGeom>
        </p:spPr>
      </p:pic>
    </p:spTree>
  </p:cSld>
  <p:clrMap bg1="lt1" tx1="dk1" bg2="dk2" tx2="lt2" accent1="accent1" accent2="accent2" accent3="accent3" accent4="accent4" accent5="accent5" accent6="accent6" hlink="hlink" folHlink="folHlink"/>
  <p:sldLayoutIdLst>
    <p:sldLayoutId id="2147483674"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docs.google.com/spreadsheets/d/1MbUWWPPOTDGrEcmLZ6xZS2fnNJC1g7MNEAi_ScGNVhY/copy"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5.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31.emf"/></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37.xml"/><Relationship Id="rId1" Type="http://schemas.openxmlformats.org/officeDocument/2006/relationships/slideLayout" Target="../slideLayouts/slideLayout6.xml"/><Relationship Id="rId5" Type="http://schemas.openxmlformats.org/officeDocument/2006/relationships/image" Target="../media/image35.emf"/><Relationship Id="rId4" Type="http://schemas.openxmlformats.org/officeDocument/2006/relationships/image" Target="../media/image34.emf"/></Relationships>
</file>

<file path=ppt/slides/_rels/slide38.xml.rels><?xml version="1.0" encoding="UTF-8" standalone="yes"?>
<Relationships xmlns="http://schemas.openxmlformats.org/package/2006/relationships"><Relationship Id="rId8" Type="http://schemas.openxmlformats.org/officeDocument/2006/relationships/image" Target="../media/image41.emf"/><Relationship Id="rId3" Type="http://schemas.openxmlformats.org/officeDocument/2006/relationships/image" Target="../media/image36.emf"/><Relationship Id="rId7" Type="http://schemas.openxmlformats.org/officeDocument/2006/relationships/image" Target="../media/image40.emf"/><Relationship Id="rId2" Type="http://schemas.openxmlformats.org/officeDocument/2006/relationships/notesSlide" Target="../notesSlides/notesSlide38.xml"/><Relationship Id="rId1" Type="http://schemas.openxmlformats.org/officeDocument/2006/relationships/slideLayout" Target="../slideLayouts/slideLayout6.xml"/><Relationship Id="rId6" Type="http://schemas.openxmlformats.org/officeDocument/2006/relationships/image" Target="../media/image39.emf"/><Relationship Id="rId5" Type="http://schemas.openxmlformats.org/officeDocument/2006/relationships/image" Target="../media/image38.emf"/><Relationship Id="rId4" Type="http://schemas.openxmlformats.org/officeDocument/2006/relationships/image" Target="../media/image37.emf"/></Relationships>
</file>

<file path=ppt/slides/_rels/slide39.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image" Target="../media/image43.emf"/></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8" Type="http://schemas.openxmlformats.org/officeDocument/2006/relationships/hyperlink" Target="https://www.freepik.com/free-photo/female-yoga-teacher-teaching-class_13531143.htm/?utm_source=slidesgo_template&amp;utm_medium=referral-link&amp;utm_campaign=sg_resources&amp;utm_content=freepik" TargetMode="External"/><Relationship Id="rId13" Type="http://schemas.openxmlformats.org/officeDocument/2006/relationships/hyperlink" Target="https://www.flaticon.com/packs/yoga-and-pilates?word=yoga/?utm_source=slidesgo_template&amp;utm_medium=referral-link&amp;utm_campaign=sg_resources&amp;utm_content=flaticon" TargetMode="External"/><Relationship Id="rId3" Type="http://schemas.openxmlformats.org/officeDocument/2006/relationships/hyperlink" Target="https://www.freepik.com/free-photo/yoga-teacher-class-teaching-attendants_13531144.htm/?utm_source=slidesgo_template&amp;utm_medium=referral-link&amp;utm_campaign=sg_resources&amp;utm_content=freepik" TargetMode="External"/><Relationship Id="rId7" Type="http://schemas.openxmlformats.org/officeDocument/2006/relationships/hyperlink" Target="https://www.freepik.com/free-photo/yoga-teacher-class-teaching-attendants_13531146.htm#position=2/?utm_source=slidesgo_template&amp;utm_medium=referral-link&amp;utm_campaign=sg_resources&amp;utm_content=freepik" TargetMode="External"/><Relationship Id="rId12" Type="http://schemas.openxmlformats.org/officeDocument/2006/relationships/hyperlink" Target="https://www.freepik.com/free-vector/boho-youtube-thumbnail-template_16486679.htm/?utm_source=slidesgo_template&amp;utm_medium=referral-link&amp;utm_campaign=sg_resources&amp;utm_content=freepik" TargetMode="External"/><Relationship Id="rId2" Type="http://schemas.openxmlformats.org/officeDocument/2006/relationships/notesSlide" Target="../notesSlides/notesSlide41.xml"/><Relationship Id="rId1" Type="http://schemas.openxmlformats.org/officeDocument/2006/relationships/slideLayout" Target="../slideLayouts/slideLayout18.xml"/><Relationship Id="rId6" Type="http://schemas.openxmlformats.org/officeDocument/2006/relationships/hyperlink" Target="https://www.freepik.com/free-photo/yoga-teacher-teaching-class_13531138.htm/?utm_source=slidesgo_template&amp;utm_medium=referral-link&amp;utm_campaign=sg_resources&amp;utm_content=freepik" TargetMode="External"/><Relationship Id="rId11" Type="http://schemas.openxmlformats.org/officeDocument/2006/relationships/hyperlink" Target="https://www.freepik.com/free-vector/boho-wedding-invitation-template_16486738.htm/?utm_source=slidesgo_template&amp;utm_medium=referral-link&amp;utm_campaign=sg_resources&amp;utm_content=freepik" TargetMode="External"/><Relationship Id="rId5" Type="http://schemas.openxmlformats.org/officeDocument/2006/relationships/hyperlink" Target="https://www.freepik.com/free-photo/yoga-teacher-teaching-class_13531125.htm/?utm_source=slidesgo_template&amp;utm_medium=referral-link&amp;utm_campaign=sg_resources&amp;utm_content=freepik" TargetMode="External"/><Relationship Id="rId10" Type="http://schemas.openxmlformats.org/officeDocument/2006/relationships/hyperlink" Target="https://www.freepik.com/free-photo/yoga-teacher-class-teaching-attendants_13531127.htm/?utm_source=slidesgo_template&amp;utm_medium=referral-link&amp;utm_campaign=sg_resources&amp;utm_content=freepik" TargetMode="External"/><Relationship Id="rId4" Type="http://schemas.openxmlformats.org/officeDocument/2006/relationships/hyperlink" Target="https://www.freepik.com/free-photo/yoga-teacher-class-teaching-attendants_13531145.htm/?utm_source=slidesgo_template&amp;utm_medium=referral-link&amp;utm_campaign=sg_resources&amp;utm_content=freepik" TargetMode="External"/><Relationship Id="rId9" Type="http://schemas.openxmlformats.org/officeDocument/2006/relationships/hyperlink" Target="https://www.freepik.com/free-photo/yoga-teacher-teaching-class_13531141.htm/?utm_source=slidesgo_template&amp;utm_medium=referral-link&amp;utm_campaign=sg_resources&amp;utm_content=freepik"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s://www.freepik.com/free-photo/woman-doing-yoga-with-teacher_13637409.htm/?utm_source=slidesgo_template&amp;utm_medium=referral-link&amp;utm_campaign=sg_resources&amp;utm_content=freepik" TargetMode="External"/><Relationship Id="rId3" Type="http://schemas.openxmlformats.org/officeDocument/2006/relationships/hyperlink" Target="https://www.freepik.com/free-photo/medium-shot-teacher-helping-woman-yoga_13637439.htm/?utm_source=slidesgo_template&amp;utm_medium=referral-link&amp;utm_campaign=sg_resources&amp;utm_content=freepik" TargetMode="External"/><Relationship Id="rId7" Type="http://schemas.openxmlformats.org/officeDocument/2006/relationships/hyperlink" Target="https://www.freepik.com/free-photo/full-shot-women-doing-yoga-together_13637396.htm/?utm_source=slidesgo_template&amp;utm_medium=referral-link&amp;utm_campaign=sg_resources&amp;utm_content=freepik" TargetMode="External"/><Relationship Id="rId12" Type="http://schemas.openxmlformats.org/officeDocument/2006/relationships/hyperlink" Target="https://www.freepik.com/free-photo/full-shot-woman-doing-yoga-with-teacher_13637410.htm/?utm_source=slidesgo_template&amp;utm_medium=referral-link&amp;utm_campaign=sg_resources&amp;utm_content=freepik" TargetMode="External"/><Relationship Id="rId2" Type="http://schemas.openxmlformats.org/officeDocument/2006/relationships/notesSlide" Target="../notesSlides/notesSlide42.xml"/><Relationship Id="rId1" Type="http://schemas.openxmlformats.org/officeDocument/2006/relationships/slideLayout" Target="../slideLayouts/slideLayout17.xml"/><Relationship Id="rId6" Type="http://schemas.openxmlformats.org/officeDocument/2006/relationships/hyperlink" Target="https://www.freepik.com/free-photo/close-up-woman-sitting-yoga-mat_13637394.htm/?utm_source=slidesgo_template&amp;utm_medium=referral-link&amp;utm_campaign=sg_resources&amp;utm_content=freepik" TargetMode="External"/><Relationship Id="rId11" Type="http://schemas.openxmlformats.org/officeDocument/2006/relationships/hyperlink" Target="https://www.freepik.com/free-photo/full-shot-teacher-helping-woman-with-pose_13637392.htm#&amp;position=6/?utm_source=slidesgo_template&amp;utm_medium=referral-link&amp;utm_campaign=sg_resources&amp;utm_content=freepik" TargetMode="External"/><Relationship Id="rId5" Type="http://schemas.openxmlformats.org/officeDocument/2006/relationships/hyperlink" Target="https://www.freepik.com/free-photo/full-shot-happy-women-doing-yoga_13637390.htm/?utm_source=slidesgo_template&amp;utm_medium=referral-link&amp;utm_campaign=sg_resources&amp;utm_content=freepik" TargetMode="External"/><Relationship Id="rId10" Type="http://schemas.openxmlformats.org/officeDocument/2006/relationships/hyperlink" Target="https://www.freepik.com/free-photo/full-shot-woman-meditating_12810627.htm/?utm_source=slidesgo_template&amp;utm_medium=referral-link&amp;utm_campaign=sg_resources&amp;utm_content=freepik" TargetMode="External"/><Relationship Id="rId4" Type="http://schemas.openxmlformats.org/officeDocument/2006/relationships/hyperlink" Target="https://www.freepik.com/free-photo/yoga-teacher-class-teaching-attendants_13531144.htm/?utm_source=slidesgo_template&amp;utm_medium=referral-link&amp;utm_campaign=sg_resources&amp;utm_content=freepik" TargetMode="External"/><Relationship Id="rId9" Type="http://schemas.openxmlformats.org/officeDocument/2006/relationships/hyperlink" Target="https://www.freepik.com/free-photo/full-shot-woman-one-leg_12810704.htm#&amp;position=20/?utm_source=slidesgo_template&amp;utm_medium=referral-link&amp;utm_campaign=sg_resources&amp;utm_content=freepik"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fonts.google.com/specimen/Italiana" TargetMode="External"/><Relationship Id="rId2" Type="http://schemas.openxmlformats.org/officeDocument/2006/relationships/notesSlide" Target="../notesSlides/notesSlide43.xml"/><Relationship Id="rId1" Type="http://schemas.openxmlformats.org/officeDocument/2006/relationships/slideLayout" Target="../slideLayouts/slideLayout27.xml"/><Relationship Id="rId4" Type="http://schemas.openxmlformats.org/officeDocument/2006/relationships/hyperlink" Target="https://fonts.google.com/specimen/Roboto?query=robot"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7.xml"/></Relationships>
</file>

<file path=ppt/slides/_rels/slide46.xml.rels><?xml version="1.0" encoding="UTF-8" standalone="yes"?>
<Relationships xmlns="http://schemas.openxmlformats.org/package/2006/relationships"><Relationship Id="rId3" Type="http://schemas.openxmlformats.org/officeDocument/2006/relationships/hyperlink" Target="https://chrome.google.com/webstore/detail/flaticon-for-gsuit-gslide/haekgjfnhhdkgfgmldhfokhmfkgmciba" TargetMode="External"/><Relationship Id="rId2" Type="http://schemas.openxmlformats.org/officeDocument/2006/relationships/notesSlide" Target="../notesSlides/notesSlide46.xml"/><Relationship Id="rId1" Type="http://schemas.openxmlformats.org/officeDocument/2006/relationships/slideLayout" Target="../slideLayouts/slideLayout2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1.emf"/><Relationship Id="rId4" Type="http://schemas.openxmlformats.org/officeDocument/2006/relationships/image" Target="../media/image10.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44"/>
        <p:cNvGrpSpPr/>
        <p:nvPr/>
      </p:nvGrpSpPr>
      <p:grpSpPr>
        <a:xfrm>
          <a:off x="0" y="0"/>
          <a:ext cx="0" cy="0"/>
          <a:chOff x="0" y="0"/>
          <a:chExt cx="0" cy="0"/>
        </a:xfrm>
      </p:grpSpPr>
      <p:sp>
        <p:nvSpPr>
          <p:cNvPr id="745" name="Google Shape;745;p30"/>
          <p:cNvSpPr txBox="1">
            <a:spLocks noGrp="1"/>
          </p:cNvSpPr>
          <p:nvPr>
            <p:ph type="ctrTitle"/>
          </p:nvPr>
        </p:nvSpPr>
        <p:spPr>
          <a:xfrm>
            <a:off x="627927" y="1442811"/>
            <a:ext cx="4105500" cy="2121300"/>
          </a:xfrm>
          <a:prstGeom prst="rect">
            <a:avLst/>
          </a:prstGeom>
        </p:spPr>
        <p:txBody>
          <a:bodyPr spcFirstLastPara="1" wrap="square" lIns="91425" tIns="91425" rIns="91425" bIns="91425" anchor="ctr" anchorCtr="0">
            <a:noAutofit/>
          </a:bodyPr>
          <a:lstStyle/>
          <a:p>
            <a:pPr lvl="0"/>
            <a:r>
              <a:rPr lang="es-PE" sz="6100" dirty="0"/>
              <a:t>BALANCE</a:t>
            </a:r>
            <a:r>
              <a:rPr lang="en" sz="6100" dirty="0" smtClean="0"/>
              <a:t> </a:t>
            </a:r>
            <a:r>
              <a:rPr lang="en" sz="6100" dirty="0"/>
              <a:t>YOGA</a:t>
            </a:r>
            <a:r>
              <a:rPr lang="en" dirty="0"/>
              <a:t> </a:t>
            </a:r>
            <a:r>
              <a:rPr lang="en" dirty="0" smtClean="0"/>
              <a:t/>
            </a:r>
            <a:br>
              <a:rPr lang="en" dirty="0" smtClean="0"/>
            </a:br>
            <a:r>
              <a:rPr lang="en" dirty="0" smtClean="0">
                <a:solidFill>
                  <a:schemeClr val="accent5"/>
                </a:solidFill>
              </a:rPr>
              <a:t>FREE TEMPLATES</a:t>
            </a:r>
            <a:endParaRPr dirty="0">
              <a:solidFill>
                <a:schemeClr val="accent5"/>
              </a:solidFill>
            </a:endParaRPr>
          </a:p>
        </p:txBody>
      </p:sp>
      <p:sp>
        <p:nvSpPr>
          <p:cNvPr id="751" name="Google Shape;751;p30"/>
          <p:cNvSpPr txBox="1">
            <a:spLocks noGrp="1"/>
          </p:cNvSpPr>
          <p:nvPr>
            <p:ph type="subTitle" idx="1"/>
          </p:nvPr>
        </p:nvSpPr>
        <p:spPr>
          <a:prstGeom prst="rect">
            <a:avLst/>
          </a:prstGeom>
        </p:spPr>
        <p:txBody>
          <a:bodyPr spcFirstLastPara="1" wrap="square" lIns="126000" tIns="91425" rIns="91425" bIns="91425" anchor="t" anchorCtr="0">
            <a:noAutofit/>
          </a:bodyPr>
          <a:lstStyle/>
          <a:p>
            <a:pPr marL="0" lvl="0" indent="0" algn="l" rtl="0">
              <a:spcBef>
                <a:spcPts val="0"/>
              </a:spcBef>
              <a:spcAft>
                <a:spcPts val="0"/>
              </a:spcAft>
              <a:buNone/>
            </a:pPr>
            <a:r>
              <a:rPr lang="en"/>
              <a:t>Here is where your presentation begins</a:t>
            </a:r>
            <a:endParaRPr/>
          </a:p>
        </p:txBody>
      </p:sp>
      <p:sp>
        <p:nvSpPr>
          <p:cNvPr id="746" name="Google Shape;746;p30"/>
          <p:cNvSpPr/>
          <p:nvPr/>
        </p:nvSpPr>
        <p:spPr>
          <a:xfrm>
            <a:off x="1202553" y="5143007"/>
            <a:ext cx="33" cy="493"/>
          </a:xfrm>
          <a:custGeom>
            <a:avLst/>
            <a:gdLst/>
            <a:ahLst/>
            <a:cxnLst/>
            <a:rect l="l" t="t" r="r" b="b"/>
            <a:pathLst>
              <a:path w="1" h="15" extrusionOk="0">
                <a:moveTo>
                  <a:pt x="0" y="14"/>
                </a:moveTo>
                <a:cubicBezTo>
                  <a:pt x="0" y="14"/>
                  <a:pt x="0" y="14"/>
                  <a:pt x="0" y="1"/>
                </a:cubicBezTo>
                <a:cubicBezTo>
                  <a:pt x="0" y="14"/>
                  <a:pt x="0" y="14"/>
                  <a:pt x="0" y="14"/>
                </a:cubicBezTo>
                <a:close/>
              </a:path>
            </a:pathLst>
          </a:custGeom>
          <a:solidFill>
            <a:srgbClr val="D77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0"/>
          <p:cNvSpPr/>
          <p:nvPr/>
        </p:nvSpPr>
        <p:spPr>
          <a:xfrm>
            <a:off x="1202553" y="5143467"/>
            <a:ext cx="921" cy="33"/>
          </a:xfrm>
          <a:custGeom>
            <a:avLst/>
            <a:gdLst/>
            <a:ahLst/>
            <a:cxnLst/>
            <a:rect l="l" t="t" r="r" b="b"/>
            <a:pathLst>
              <a:path w="28" h="1" extrusionOk="0">
                <a:moveTo>
                  <a:pt x="27" y="0"/>
                </a:moveTo>
                <a:cubicBezTo>
                  <a:pt x="14" y="0"/>
                  <a:pt x="14" y="0"/>
                  <a:pt x="0" y="0"/>
                </a:cubicBezTo>
                <a:cubicBezTo>
                  <a:pt x="14" y="0"/>
                  <a:pt x="14" y="0"/>
                  <a:pt x="27" y="0"/>
                </a:cubicBezTo>
                <a:close/>
              </a:path>
            </a:pathLst>
          </a:custGeom>
          <a:solidFill>
            <a:srgbClr val="D77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0"/>
          <p:cNvSpPr/>
          <p:nvPr/>
        </p:nvSpPr>
        <p:spPr>
          <a:xfrm>
            <a:off x="1202126" y="5143007"/>
            <a:ext cx="461" cy="33"/>
          </a:xfrm>
          <a:custGeom>
            <a:avLst/>
            <a:gdLst/>
            <a:ahLst/>
            <a:cxnLst/>
            <a:rect l="l" t="t" r="r" b="b"/>
            <a:pathLst>
              <a:path w="14" h="1" extrusionOk="0">
                <a:moveTo>
                  <a:pt x="13" y="1"/>
                </a:moveTo>
                <a:cubicBezTo>
                  <a:pt x="13" y="1"/>
                  <a:pt x="0" y="1"/>
                  <a:pt x="0" y="1"/>
                </a:cubicBezTo>
                <a:cubicBezTo>
                  <a:pt x="0" y="1"/>
                  <a:pt x="13" y="1"/>
                  <a:pt x="13" y="1"/>
                </a:cubicBezTo>
                <a:close/>
              </a:path>
            </a:pathLst>
          </a:custGeom>
          <a:solidFill>
            <a:srgbClr val="D77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0"/>
          <p:cNvSpPr/>
          <p:nvPr/>
        </p:nvSpPr>
        <p:spPr>
          <a:xfrm>
            <a:off x="5085950" y="823660"/>
            <a:ext cx="3346200" cy="4145100"/>
          </a:xfrm>
          <a:prstGeom prst="round2SameRect">
            <a:avLst>
              <a:gd name="adj1" fmla="val 5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3" name="Google Shape;753;p30"/>
          <p:cNvGrpSpPr/>
          <p:nvPr/>
        </p:nvGrpSpPr>
        <p:grpSpPr>
          <a:xfrm>
            <a:off x="5027031" y="3699578"/>
            <a:ext cx="156284" cy="1231634"/>
            <a:chOff x="4923429" y="3699578"/>
            <a:chExt cx="156284" cy="1231634"/>
          </a:xfrm>
        </p:grpSpPr>
        <p:sp>
          <p:nvSpPr>
            <p:cNvPr id="754" name="Google Shape;754;p30"/>
            <p:cNvSpPr/>
            <p:nvPr/>
          </p:nvSpPr>
          <p:spPr>
            <a:xfrm>
              <a:off x="4923429" y="3699578"/>
              <a:ext cx="156284" cy="121086"/>
            </a:xfrm>
            <a:custGeom>
              <a:avLst/>
              <a:gdLst/>
              <a:ahLst/>
              <a:cxnLst/>
              <a:rect l="l" t="t" r="r" b="b"/>
              <a:pathLst>
                <a:path w="4751" h="3681" extrusionOk="0">
                  <a:moveTo>
                    <a:pt x="2382" y="0"/>
                  </a:moveTo>
                  <a:cubicBezTo>
                    <a:pt x="0" y="0"/>
                    <a:pt x="0" y="3680"/>
                    <a:pt x="2382" y="3680"/>
                  </a:cubicBezTo>
                  <a:cubicBezTo>
                    <a:pt x="4750" y="3680"/>
                    <a:pt x="4750" y="0"/>
                    <a:pt x="23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0"/>
            <p:cNvSpPr/>
            <p:nvPr/>
          </p:nvSpPr>
          <p:spPr>
            <a:xfrm>
              <a:off x="4923429" y="3921418"/>
              <a:ext cx="156284" cy="121514"/>
            </a:xfrm>
            <a:custGeom>
              <a:avLst/>
              <a:gdLst/>
              <a:ahLst/>
              <a:cxnLst/>
              <a:rect l="l" t="t" r="r" b="b"/>
              <a:pathLst>
                <a:path w="4751" h="3694" extrusionOk="0">
                  <a:moveTo>
                    <a:pt x="2382" y="1"/>
                  </a:moveTo>
                  <a:cubicBezTo>
                    <a:pt x="0" y="1"/>
                    <a:pt x="0" y="3694"/>
                    <a:pt x="2382" y="3694"/>
                  </a:cubicBezTo>
                  <a:cubicBezTo>
                    <a:pt x="4750" y="3694"/>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0"/>
            <p:cNvSpPr/>
            <p:nvPr/>
          </p:nvSpPr>
          <p:spPr>
            <a:xfrm>
              <a:off x="4923429" y="4143719"/>
              <a:ext cx="156284" cy="121514"/>
            </a:xfrm>
            <a:custGeom>
              <a:avLst/>
              <a:gdLst/>
              <a:ahLst/>
              <a:cxnLst/>
              <a:rect l="l" t="t" r="r" b="b"/>
              <a:pathLst>
                <a:path w="4751" h="3694" extrusionOk="0">
                  <a:moveTo>
                    <a:pt x="2382" y="0"/>
                  </a:moveTo>
                  <a:cubicBezTo>
                    <a:pt x="0" y="0"/>
                    <a:pt x="0" y="3694"/>
                    <a:pt x="2382" y="3694"/>
                  </a:cubicBezTo>
                  <a:cubicBezTo>
                    <a:pt x="4750" y="3694"/>
                    <a:pt x="4750" y="0"/>
                    <a:pt x="2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0"/>
            <p:cNvSpPr/>
            <p:nvPr/>
          </p:nvSpPr>
          <p:spPr>
            <a:xfrm>
              <a:off x="4923429" y="4365986"/>
              <a:ext cx="156284" cy="121086"/>
            </a:xfrm>
            <a:custGeom>
              <a:avLst/>
              <a:gdLst/>
              <a:ahLst/>
              <a:cxnLst/>
              <a:rect l="l" t="t" r="r" b="b"/>
              <a:pathLst>
                <a:path w="4751" h="3681" extrusionOk="0">
                  <a:moveTo>
                    <a:pt x="2382" y="1"/>
                  </a:moveTo>
                  <a:cubicBezTo>
                    <a:pt x="0" y="1"/>
                    <a:pt x="0" y="3681"/>
                    <a:pt x="2382" y="3681"/>
                  </a:cubicBezTo>
                  <a:cubicBezTo>
                    <a:pt x="4750" y="3681"/>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0"/>
            <p:cNvSpPr/>
            <p:nvPr/>
          </p:nvSpPr>
          <p:spPr>
            <a:xfrm>
              <a:off x="4923429" y="4587859"/>
              <a:ext cx="156284" cy="121514"/>
            </a:xfrm>
            <a:custGeom>
              <a:avLst/>
              <a:gdLst/>
              <a:ahLst/>
              <a:cxnLst/>
              <a:rect l="l" t="t" r="r" b="b"/>
              <a:pathLst>
                <a:path w="4751" h="3694" extrusionOk="0">
                  <a:moveTo>
                    <a:pt x="2382" y="0"/>
                  </a:moveTo>
                  <a:cubicBezTo>
                    <a:pt x="0" y="0"/>
                    <a:pt x="0" y="3694"/>
                    <a:pt x="2382" y="3694"/>
                  </a:cubicBezTo>
                  <a:cubicBezTo>
                    <a:pt x="4750" y="3694"/>
                    <a:pt x="4750" y="0"/>
                    <a:pt x="2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0"/>
            <p:cNvSpPr/>
            <p:nvPr/>
          </p:nvSpPr>
          <p:spPr>
            <a:xfrm>
              <a:off x="4923429" y="4810126"/>
              <a:ext cx="156284" cy="121086"/>
            </a:xfrm>
            <a:custGeom>
              <a:avLst/>
              <a:gdLst/>
              <a:ahLst/>
              <a:cxnLst/>
              <a:rect l="l" t="t" r="r" b="b"/>
              <a:pathLst>
                <a:path w="4751" h="3681" extrusionOk="0">
                  <a:moveTo>
                    <a:pt x="2382" y="1"/>
                  </a:moveTo>
                  <a:cubicBezTo>
                    <a:pt x="0" y="1"/>
                    <a:pt x="0" y="3681"/>
                    <a:pt x="2382" y="3681"/>
                  </a:cubicBezTo>
                  <a:cubicBezTo>
                    <a:pt x="4750" y="3681"/>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0" name="Google Shape;760;p30"/>
          <p:cNvSpPr/>
          <p:nvPr/>
        </p:nvSpPr>
        <p:spPr>
          <a:xfrm>
            <a:off x="8298789" y="3807300"/>
            <a:ext cx="263852" cy="263852"/>
          </a:xfrm>
          <a:custGeom>
            <a:avLst/>
            <a:gdLst/>
            <a:ahLst/>
            <a:cxnLst/>
            <a:rect l="l" t="t" r="r" b="b"/>
            <a:pathLst>
              <a:path w="5911" h="5911" extrusionOk="0">
                <a:moveTo>
                  <a:pt x="2948" y="1"/>
                </a:moveTo>
                <a:cubicBezTo>
                  <a:pt x="2890" y="1"/>
                  <a:pt x="2831" y="59"/>
                  <a:pt x="2831" y="118"/>
                </a:cubicBezTo>
                <a:cubicBezTo>
                  <a:pt x="2831" y="424"/>
                  <a:pt x="2802" y="687"/>
                  <a:pt x="2700" y="964"/>
                </a:cubicBezTo>
                <a:cubicBezTo>
                  <a:pt x="2627" y="1227"/>
                  <a:pt x="2496" y="1475"/>
                  <a:pt x="2335" y="1694"/>
                </a:cubicBezTo>
                <a:cubicBezTo>
                  <a:pt x="2262" y="1810"/>
                  <a:pt x="2175" y="1912"/>
                  <a:pt x="2073" y="2015"/>
                </a:cubicBezTo>
                <a:cubicBezTo>
                  <a:pt x="2029" y="2058"/>
                  <a:pt x="1985" y="2102"/>
                  <a:pt x="1927" y="2146"/>
                </a:cubicBezTo>
                <a:cubicBezTo>
                  <a:pt x="1897" y="2175"/>
                  <a:pt x="1883" y="2190"/>
                  <a:pt x="1854" y="2219"/>
                </a:cubicBezTo>
                <a:cubicBezTo>
                  <a:pt x="1839" y="2233"/>
                  <a:pt x="1824" y="2233"/>
                  <a:pt x="1810" y="2248"/>
                </a:cubicBezTo>
                <a:cubicBezTo>
                  <a:pt x="1795" y="2263"/>
                  <a:pt x="1781" y="2277"/>
                  <a:pt x="1781" y="2277"/>
                </a:cubicBezTo>
                <a:cubicBezTo>
                  <a:pt x="1562" y="2438"/>
                  <a:pt x="1314" y="2584"/>
                  <a:pt x="1066" y="2671"/>
                </a:cubicBezTo>
                <a:cubicBezTo>
                  <a:pt x="759" y="2788"/>
                  <a:pt x="453" y="2846"/>
                  <a:pt x="117" y="2846"/>
                </a:cubicBezTo>
                <a:cubicBezTo>
                  <a:pt x="59" y="2846"/>
                  <a:pt x="1" y="2890"/>
                  <a:pt x="1" y="2963"/>
                </a:cubicBezTo>
                <a:cubicBezTo>
                  <a:pt x="1" y="3021"/>
                  <a:pt x="59" y="3080"/>
                  <a:pt x="117" y="3080"/>
                </a:cubicBezTo>
                <a:cubicBezTo>
                  <a:pt x="409" y="3080"/>
                  <a:pt x="686" y="3109"/>
                  <a:pt x="964" y="3211"/>
                </a:cubicBezTo>
                <a:cubicBezTo>
                  <a:pt x="1226" y="3284"/>
                  <a:pt x="1474" y="3415"/>
                  <a:pt x="1693" y="3576"/>
                </a:cubicBezTo>
                <a:cubicBezTo>
                  <a:pt x="1810" y="3649"/>
                  <a:pt x="1912" y="3736"/>
                  <a:pt x="2014" y="3839"/>
                </a:cubicBezTo>
                <a:cubicBezTo>
                  <a:pt x="2058" y="3882"/>
                  <a:pt x="2102" y="3926"/>
                  <a:pt x="2145" y="3984"/>
                </a:cubicBezTo>
                <a:cubicBezTo>
                  <a:pt x="2175" y="4014"/>
                  <a:pt x="2189" y="4028"/>
                  <a:pt x="2218" y="4057"/>
                </a:cubicBezTo>
                <a:cubicBezTo>
                  <a:pt x="2233" y="4072"/>
                  <a:pt x="2233" y="4087"/>
                  <a:pt x="2248" y="4101"/>
                </a:cubicBezTo>
                <a:cubicBezTo>
                  <a:pt x="2262" y="4116"/>
                  <a:pt x="2277" y="4130"/>
                  <a:pt x="2277" y="4130"/>
                </a:cubicBezTo>
                <a:cubicBezTo>
                  <a:pt x="2437" y="4349"/>
                  <a:pt x="2583" y="4597"/>
                  <a:pt x="2671" y="4845"/>
                </a:cubicBezTo>
                <a:cubicBezTo>
                  <a:pt x="2788" y="5152"/>
                  <a:pt x="2831" y="5458"/>
                  <a:pt x="2831" y="5794"/>
                </a:cubicBezTo>
                <a:cubicBezTo>
                  <a:pt x="2831" y="5838"/>
                  <a:pt x="2860" y="5867"/>
                  <a:pt x="2890" y="5881"/>
                </a:cubicBezTo>
                <a:cubicBezTo>
                  <a:pt x="2904" y="5896"/>
                  <a:pt x="2933" y="5911"/>
                  <a:pt x="2948" y="5911"/>
                </a:cubicBezTo>
                <a:cubicBezTo>
                  <a:pt x="2992" y="5911"/>
                  <a:pt x="3021" y="5896"/>
                  <a:pt x="3036" y="5881"/>
                </a:cubicBezTo>
                <a:cubicBezTo>
                  <a:pt x="3036" y="5867"/>
                  <a:pt x="3036" y="5867"/>
                  <a:pt x="3036" y="5867"/>
                </a:cubicBezTo>
                <a:cubicBezTo>
                  <a:pt x="3065" y="5852"/>
                  <a:pt x="3065" y="5823"/>
                  <a:pt x="3065" y="5794"/>
                </a:cubicBezTo>
                <a:cubicBezTo>
                  <a:pt x="3079" y="5502"/>
                  <a:pt x="3109" y="5225"/>
                  <a:pt x="3211" y="4947"/>
                </a:cubicBezTo>
                <a:cubicBezTo>
                  <a:pt x="3284" y="4685"/>
                  <a:pt x="3415" y="4451"/>
                  <a:pt x="3575" y="4218"/>
                </a:cubicBezTo>
                <a:cubicBezTo>
                  <a:pt x="3648" y="4101"/>
                  <a:pt x="3736" y="4014"/>
                  <a:pt x="3838" y="3911"/>
                </a:cubicBezTo>
                <a:cubicBezTo>
                  <a:pt x="3882" y="3853"/>
                  <a:pt x="3926" y="3809"/>
                  <a:pt x="3984" y="3766"/>
                </a:cubicBezTo>
                <a:cubicBezTo>
                  <a:pt x="3999" y="3736"/>
                  <a:pt x="4028" y="3722"/>
                  <a:pt x="4057" y="3693"/>
                </a:cubicBezTo>
                <a:cubicBezTo>
                  <a:pt x="4072" y="3678"/>
                  <a:pt x="4086" y="3678"/>
                  <a:pt x="4101" y="3663"/>
                </a:cubicBezTo>
                <a:cubicBezTo>
                  <a:pt x="4115" y="3649"/>
                  <a:pt x="4130" y="3634"/>
                  <a:pt x="4130" y="3634"/>
                </a:cubicBezTo>
                <a:cubicBezTo>
                  <a:pt x="4349" y="3474"/>
                  <a:pt x="4597" y="3328"/>
                  <a:pt x="4845" y="3240"/>
                </a:cubicBezTo>
                <a:cubicBezTo>
                  <a:pt x="5151" y="3124"/>
                  <a:pt x="5458" y="3080"/>
                  <a:pt x="5793" y="3080"/>
                </a:cubicBezTo>
                <a:cubicBezTo>
                  <a:pt x="5852" y="3080"/>
                  <a:pt x="5910" y="3021"/>
                  <a:pt x="5910" y="2963"/>
                </a:cubicBezTo>
                <a:cubicBezTo>
                  <a:pt x="5910" y="2890"/>
                  <a:pt x="5852" y="2846"/>
                  <a:pt x="5793" y="2846"/>
                </a:cubicBezTo>
                <a:cubicBezTo>
                  <a:pt x="5502" y="2846"/>
                  <a:pt x="5224" y="2803"/>
                  <a:pt x="4947" y="2700"/>
                </a:cubicBezTo>
                <a:cubicBezTo>
                  <a:pt x="4684" y="2627"/>
                  <a:pt x="4436" y="2496"/>
                  <a:pt x="4217" y="2336"/>
                </a:cubicBezTo>
                <a:cubicBezTo>
                  <a:pt x="4101" y="2263"/>
                  <a:pt x="3999" y="2175"/>
                  <a:pt x="3896" y="2073"/>
                </a:cubicBezTo>
                <a:cubicBezTo>
                  <a:pt x="3853" y="2029"/>
                  <a:pt x="3809" y="1985"/>
                  <a:pt x="3765" y="1927"/>
                </a:cubicBezTo>
                <a:cubicBezTo>
                  <a:pt x="3736" y="1912"/>
                  <a:pt x="3721" y="1883"/>
                  <a:pt x="3692" y="1854"/>
                </a:cubicBezTo>
                <a:cubicBezTo>
                  <a:pt x="3678" y="1839"/>
                  <a:pt x="3678" y="1825"/>
                  <a:pt x="3663" y="1810"/>
                </a:cubicBezTo>
                <a:cubicBezTo>
                  <a:pt x="3648" y="1810"/>
                  <a:pt x="3634" y="1781"/>
                  <a:pt x="3634" y="1781"/>
                </a:cubicBezTo>
                <a:cubicBezTo>
                  <a:pt x="3473" y="1562"/>
                  <a:pt x="3327" y="1314"/>
                  <a:pt x="3240" y="1066"/>
                </a:cubicBezTo>
                <a:cubicBezTo>
                  <a:pt x="3123" y="760"/>
                  <a:pt x="3079" y="453"/>
                  <a:pt x="3065" y="118"/>
                </a:cubicBezTo>
                <a:cubicBezTo>
                  <a:pt x="3065" y="59"/>
                  <a:pt x="3021" y="1"/>
                  <a:pt x="29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0"/>
          <p:cNvSpPr/>
          <p:nvPr/>
        </p:nvSpPr>
        <p:spPr>
          <a:xfrm>
            <a:off x="2837088" y="2615513"/>
            <a:ext cx="181764" cy="18176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p:cNvPicPr>
            <a:picLocks noChangeAspect="1"/>
          </p:cNvPicPr>
          <p:nvPr/>
        </p:nvPicPr>
        <p:blipFill>
          <a:blip r:embed="rId3"/>
          <a:stretch>
            <a:fillRect/>
          </a:stretch>
        </p:blipFill>
        <p:spPr>
          <a:xfrm>
            <a:off x="4963802" y="590851"/>
            <a:ext cx="3371192" cy="4412852"/>
          </a:xfrm>
          <a:prstGeom prst="rect">
            <a:avLst/>
          </a:prstGeom>
          <a:effectLst>
            <a:outerShdw blurRad="50800" dist="38100" dir="2700000" algn="tl" rotWithShape="0">
              <a:prstClr val="black">
                <a:alpha val="40000"/>
              </a:prst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15"/>
        <p:cNvGrpSpPr/>
        <p:nvPr/>
      </p:nvGrpSpPr>
      <p:grpSpPr>
        <a:xfrm>
          <a:off x="0" y="0"/>
          <a:ext cx="0" cy="0"/>
          <a:chOff x="0" y="0"/>
          <a:chExt cx="0" cy="0"/>
        </a:xfrm>
      </p:grpSpPr>
      <p:sp>
        <p:nvSpPr>
          <p:cNvPr id="816" name="Google Shape;816;p3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3F3832"/>
                </a:solidFill>
              </a:rPr>
              <a:t>PRACTICAL</a:t>
            </a:r>
            <a:endParaRPr/>
          </a:p>
          <a:p>
            <a:pPr marL="0" lvl="0" indent="0" algn="l" rtl="0">
              <a:spcBef>
                <a:spcPts val="0"/>
              </a:spcBef>
              <a:spcAft>
                <a:spcPts val="0"/>
              </a:spcAft>
              <a:buNone/>
            </a:pPr>
            <a:r>
              <a:rPr lang="en"/>
              <a:t>EXERCISE</a:t>
            </a:r>
            <a:endParaRPr/>
          </a:p>
        </p:txBody>
      </p:sp>
      <p:sp>
        <p:nvSpPr>
          <p:cNvPr id="819" name="Google Shape;819;p36"/>
          <p:cNvSpPr txBox="1">
            <a:spLocks noGrp="1"/>
          </p:cNvSpPr>
          <p:nvPr>
            <p:ph type="subTitle" idx="1"/>
          </p:nvPr>
        </p:nvSpPr>
        <p:spPr>
          <a:xfrm>
            <a:off x="5258350" y="2598750"/>
            <a:ext cx="1756404" cy="105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Mercury is the closest planet to the Sun and the smallest one in the Solar System—it’s only a bit larger than the Moon</a:t>
            </a:r>
            <a:endParaRPr dirty="0"/>
          </a:p>
        </p:txBody>
      </p:sp>
      <p:graphicFrame>
        <p:nvGraphicFramePr>
          <p:cNvPr id="817" name="Google Shape;817;p36"/>
          <p:cNvGraphicFramePr/>
          <p:nvPr/>
        </p:nvGraphicFramePr>
        <p:xfrm>
          <a:off x="1101000" y="1229889"/>
          <a:ext cx="3865125" cy="2829850"/>
        </p:xfrm>
        <a:graphic>
          <a:graphicData uri="http://schemas.openxmlformats.org/drawingml/2006/table">
            <a:tbl>
              <a:tblPr>
                <a:noFill/>
                <a:tableStyleId>{9DAAFA93-BD04-4C14-B4A9-6DC353F16604}</a:tableStyleId>
              </a:tblPr>
              <a:tblGrid>
                <a:gridCol w="1130600">
                  <a:extLst>
                    <a:ext uri="{9D8B030D-6E8A-4147-A177-3AD203B41FA5}">
                      <a16:colId xmlns:a16="http://schemas.microsoft.com/office/drawing/2014/main" val="20000"/>
                    </a:ext>
                  </a:extLst>
                </a:gridCol>
                <a:gridCol w="1508625">
                  <a:extLst>
                    <a:ext uri="{9D8B030D-6E8A-4147-A177-3AD203B41FA5}">
                      <a16:colId xmlns:a16="http://schemas.microsoft.com/office/drawing/2014/main" val="20001"/>
                    </a:ext>
                  </a:extLst>
                </a:gridCol>
                <a:gridCol w="1225900">
                  <a:extLst>
                    <a:ext uri="{9D8B030D-6E8A-4147-A177-3AD203B41FA5}">
                      <a16:colId xmlns:a16="http://schemas.microsoft.com/office/drawing/2014/main" val="20002"/>
                    </a:ext>
                  </a:extLst>
                </a:gridCol>
              </a:tblGrid>
              <a:tr h="706350">
                <a:tc>
                  <a:txBody>
                    <a:bodyPr/>
                    <a:lstStyle/>
                    <a:p>
                      <a:pPr marL="0" lvl="0" indent="0" algn="ctr" rtl="0">
                        <a:spcBef>
                          <a:spcPts val="0"/>
                        </a:spcBef>
                        <a:spcAft>
                          <a:spcPts val="0"/>
                        </a:spcAft>
                        <a:buNone/>
                      </a:pPr>
                      <a:r>
                        <a:rPr lang="en" sz="1800" b="1">
                          <a:solidFill>
                            <a:schemeClr val="accent5"/>
                          </a:solidFill>
                          <a:latin typeface="Italiana"/>
                          <a:ea typeface="Italiana"/>
                          <a:cs typeface="Italiana"/>
                          <a:sym typeface="Italiana"/>
                        </a:rPr>
                        <a:t>Patience</a:t>
                      </a:r>
                      <a:endParaRPr sz="1800"/>
                    </a:p>
                  </a:txBody>
                  <a:tcPr marL="91425" marR="91425" marT="91425" marB="91425" anchor="ctr">
                    <a:lnL w="9525" cap="flat" cmpd="sng">
                      <a:solidFill>
                        <a:schemeClr val="accent5"/>
                      </a:solidFill>
                      <a:prstDash val="solid"/>
                      <a:round/>
                      <a:headEnd type="none" w="sm" len="sm"/>
                      <a:tailEnd type="none" w="sm" len="sm"/>
                    </a:lnL>
                    <a:lnR w="9525" cap="flat" cmpd="sng">
                      <a:solidFill>
                        <a:schemeClr val="accent5"/>
                      </a:solidFill>
                      <a:prstDash val="solid"/>
                      <a:round/>
                      <a:headEnd type="none" w="sm" len="sm"/>
                      <a:tailEnd type="none" w="sm" len="sm"/>
                    </a:lnR>
                    <a:lnT w="9525" cap="flat" cmpd="sng">
                      <a:solidFill>
                        <a:schemeClr val="accent5"/>
                      </a:solidFill>
                      <a:prstDash val="solid"/>
                      <a:round/>
                      <a:headEnd type="none" w="sm" len="sm"/>
                      <a:tailEnd type="none" w="sm" len="sm"/>
                    </a:lnT>
                    <a:lnB w="9525" cap="flat" cmpd="sng">
                      <a:solidFill>
                        <a:schemeClr val="accent5"/>
                      </a:solidFill>
                      <a:prstDash val="solid"/>
                      <a:round/>
                      <a:headEnd type="none" w="sm" len="sm"/>
                      <a:tailEnd type="none" w="sm" len="sm"/>
                    </a:lnB>
                    <a:solidFill>
                      <a:schemeClr val="accent3"/>
                    </a:solidFill>
                  </a:tcPr>
                </a:tc>
                <a:tc>
                  <a:txBody>
                    <a:bodyPr/>
                    <a:lstStyle/>
                    <a:p>
                      <a:pPr marL="0" lvl="0" indent="0" algn="ctr" rtl="0">
                        <a:spcBef>
                          <a:spcPts val="0"/>
                        </a:spcBef>
                        <a:spcAft>
                          <a:spcPts val="0"/>
                        </a:spcAft>
                        <a:buNone/>
                      </a:pPr>
                      <a:r>
                        <a:rPr lang="en" sz="1800" b="1">
                          <a:solidFill>
                            <a:schemeClr val="accent5"/>
                          </a:solidFill>
                          <a:latin typeface="Italiana"/>
                          <a:ea typeface="Italiana"/>
                          <a:cs typeface="Italiana"/>
                          <a:sym typeface="Italiana"/>
                        </a:rPr>
                        <a:t>Technique</a:t>
                      </a:r>
                      <a:endParaRPr sz="1800"/>
                    </a:p>
                  </a:txBody>
                  <a:tcPr marL="91425" marR="91425" marT="91425" marB="91425" anchor="ctr">
                    <a:lnL w="9525" cap="flat" cmpd="sng">
                      <a:solidFill>
                        <a:schemeClr val="accent5"/>
                      </a:solidFill>
                      <a:prstDash val="solid"/>
                      <a:round/>
                      <a:headEnd type="none" w="sm" len="sm"/>
                      <a:tailEnd type="none" w="sm" len="sm"/>
                    </a:lnL>
                    <a:lnR w="9525" cap="flat" cmpd="sng">
                      <a:solidFill>
                        <a:schemeClr val="accent5"/>
                      </a:solidFill>
                      <a:prstDash val="solid"/>
                      <a:round/>
                      <a:headEnd type="none" w="sm" len="sm"/>
                      <a:tailEnd type="none" w="sm" len="sm"/>
                    </a:lnR>
                    <a:lnT w="9525" cap="flat" cmpd="sng">
                      <a:solidFill>
                        <a:schemeClr val="accent5"/>
                      </a:solidFill>
                      <a:prstDash val="solid"/>
                      <a:round/>
                      <a:headEnd type="none" w="sm" len="sm"/>
                      <a:tailEnd type="none" w="sm" len="sm"/>
                    </a:lnT>
                    <a:lnB w="9525" cap="flat" cmpd="sng">
                      <a:solidFill>
                        <a:schemeClr val="accent5"/>
                      </a:solidFill>
                      <a:prstDash val="solid"/>
                      <a:round/>
                      <a:headEnd type="none" w="sm" len="sm"/>
                      <a:tailEnd type="none" w="sm" len="sm"/>
                    </a:lnB>
                    <a:solidFill>
                      <a:schemeClr val="accent3"/>
                    </a:solidFill>
                  </a:tcPr>
                </a:tc>
                <a:tc>
                  <a:txBody>
                    <a:bodyPr/>
                    <a:lstStyle/>
                    <a:p>
                      <a:pPr marL="0" lvl="0" indent="0" algn="ctr" rtl="0">
                        <a:spcBef>
                          <a:spcPts val="0"/>
                        </a:spcBef>
                        <a:spcAft>
                          <a:spcPts val="0"/>
                        </a:spcAft>
                        <a:buNone/>
                      </a:pPr>
                      <a:r>
                        <a:rPr lang="en" sz="1800" b="1">
                          <a:solidFill>
                            <a:schemeClr val="accent5"/>
                          </a:solidFill>
                          <a:latin typeface="Italiana"/>
                          <a:ea typeface="Italiana"/>
                          <a:cs typeface="Italiana"/>
                          <a:sym typeface="Italiana"/>
                        </a:rPr>
                        <a:t>Strength</a:t>
                      </a:r>
                      <a:endParaRPr sz="1800"/>
                    </a:p>
                  </a:txBody>
                  <a:tcPr marL="91425" marR="91425" marT="91425" marB="91425" anchor="ctr">
                    <a:lnL w="9525" cap="flat" cmpd="sng">
                      <a:solidFill>
                        <a:schemeClr val="accent5"/>
                      </a:solidFill>
                      <a:prstDash val="solid"/>
                      <a:round/>
                      <a:headEnd type="none" w="sm" len="sm"/>
                      <a:tailEnd type="none" w="sm" len="sm"/>
                    </a:lnL>
                    <a:lnR w="9525" cap="flat" cmpd="sng">
                      <a:solidFill>
                        <a:schemeClr val="accent5"/>
                      </a:solidFill>
                      <a:prstDash val="solid"/>
                      <a:round/>
                      <a:headEnd type="none" w="sm" len="sm"/>
                      <a:tailEnd type="none" w="sm" len="sm"/>
                    </a:lnR>
                    <a:lnT w="9525" cap="flat" cmpd="sng">
                      <a:solidFill>
                        <a:schemeClr val="accent5"/>
                      </a:solidFill>
                      <a:prstDash val="solid"/>
                      <a:round/>
                      <a:headEnd type="none" w="sm" len="sm"/>
                      <a:tailEnd type="none" w="sm" len="sm"/>
                    </a:lnT>
                    <a:lnB w="9525" cap="flat" cmpd="sng">
                      <a:solidFill>
                        <a:schemeClr val="accent5"/>
                      </a:solidFill>
                      <a:prstDash val="solid"/>
                      <a:round/>
                      <a:headEnd type="none" w="sm" len="sm"/>
                      <a:tailEnd type="none" w="sm" len="sm"/>
                    </a:lnB>
                    <a:solidFill>
                      <a:schemeClr val="accent3"/>
                    </a:solidFill>
                  </a:tcPr>
                </a:tc>
                <a:extLst>
                  <a:ext uri="{0D108BD9-81ED-4DB2-BD59-A6C34878D82A}">
                    <a16:rowId xmlns:a16="http://schemas.microsoft.com/office/drawing/2014/main" val="10000"/>
                  </a:ext>
                </a:extLst>
              </a:tr>
              <a:tr h="1061750">
                <a:tc>
                  <a:txBody>
                    <a:bodyPr/>
                    <a:lstStyle/>
                    <a:p>
                      <a:pPr marL="0" lvl="0" indent="0" algn="ctr" rtl="0">
                        <a:spcBef>
                          <a:spcPts val="0"/>
                        </a:spcBef>
                        <a:spcAft>
                          <a:spcPts val="0"/>
                        </a:spcAft>
                        <a:buNone/>
                      </a:pPr>
                      <a:r>
                        <a:rPr lang="en" b="1">
                          <a:solidFill>
                            <a:schemeClr val="dk1"/>
                          </a:solidFill>
                          <a:latin typeface="Roboto"/>
                          <a:ea typeface="Roboto"/>
                          <a:cs typeface="Roboto"/>
                          <a:sym typeface="Roboto"/>
                        </a:rPr>
                        <a:t>Meditation</a:t>
                      </a:r>
                      <a:endParaRPr b="1">
                        <a:solidFill>
                          <a:schemeClr val="dk1"/>
                        </a:solidFill>
                        <a:latin typeface="Roboto"/>
                        <a:ea typeface="Roboto"/>
                        <a:cs typeface="Roboto"/>
                        <a:sym typeface="Roboto"/>
                      </a:endParaRPr>
                    </a:p>
                    <a:p>
                      <a:pPr marL="0" lvl="0" indent="0" algn="ctr" rtl="0">
                        <a:spcBef>
                          <a:spcPts val="0"/>
                        </a:spcBef>
                        <a:spcAft>
                          <a:spcPts val="0"/>
                        </a:spcAft>
                        <a:buNone/>
                      </a:pPr>
                      <a:r>
                        <a:rPr lang="en">
                          <a:solidFill>
                            <a:schemeClr val="dk1"/>
                          </a:solidFill>
                          <a:latin typeface="Roboto"/>
                          <a:ea typeface="Roboto"/>
                          <a:cs typeface="Roboto"/>
                          <a:sym typeface="Roboto"/>
                        </a:rPr>
                        <a:t>15 minutes</a:t>
                      </a:r>
                      <a:endParaRPr>
                        <a:solidFill>
                          <a:schemeClr val="dk1"/>
                        </a:solidFill>
                        <a:latin typeface="Roboto"/>
                        <a:ea typeface="Roboto"/>
                        <a:cs typeface="Roboto"/>
                        <a:sym typeface="Roboto"/>
                      </a:endParaRPr>
                    </a:p>
                  </a:txBody>
                  <a:tcPr marL="91425" marR="91425" marT="91425" marB="91425" anchor="ctr">
                    <a:lnL w="9525" cap="flat" cmpd="sng">
                      <a:solidFill>
                        <a:schemeClr val="accent5"/>
                      </a:solidFill>
                      <a:prstDash val="solid"/>
                      <a:round/>
                      <a:headEnd type="none" w="sm" len="sm"/>
                      <a:tailEnd type="none" w="sm" len="sm"/>
                    </a:lnL>
                    <a:lnR w="9525" cap="flat" cmpd="sng">
                      <a:solidFill>
                        <a:schemeClr val="accent5"/>
                      </a:solidFill>
                      <a:prstDash val="solid"/>
                      <a:round/>
                      <a:headEnd type="none" w="sm" len="sm"/>
                      <a:tailEnd type="none" w="sm" len="sm"/>
                    </a:lnR>
                    <a:lnT w="9525" cap="flat" cmpd="sng">
                      <a:solidFill>
                        <a:schemeClr val="accent5"/>
                      </a:solidFill>
                      <a:prstDash val="solid"/>
                      <a:round/>
                      <a:headEnd type="none" w="sm" len="sm"/>
                      <a:tailEnd type="none" w="sm" len="sm"/>
                    </a:lnT>
                    <a:lnB w="9525" cap="flat" cmpd="sng">
                      <a:solidFill>
                        <a:schemeClr val="accent5"/>
                      </a:solidFill>
                      <a:prstDash val="solid"/>
                      <a:round/>
                      <a:headEnd type="none" w="sm" len="sm"/>
                      <a:tailEnd type="none" w="sm" len="sm"/>
                    </a:lnB>
                    <a:solidFill>
                      <a:schemeClr val="accent3"/>
                    </a:solidFill>
                  </a:tcPr>
                </a:tc>
                <a:tc>
                  <a:txBody>
                    <a:bodyPr/>
                    <a:lstStyle/>
                    <a:p>
                      <a:pPr marL="0" lvl="0" indent="0" algn="ctr" rtl="0">
                        <a:spcBef>
                          <a:spcPts val="0"/>
                        </a:spcBef>
                        <a:spcAft>
                          <a:spcPts val="0"/>
                        </a:spcAft>
                        <a:buNone/>
                      </a:pPr>
                      <a:r>
                        <a:rPr lang="en" b="1">
                          <a:solidFill>
                            <a:schemeClr val="dk1"/>
                          </a:solidFill>
                          <a:latin typeface="Roboto"/>
                          <a:ea typeface="Roboto"/>
                          <a:cs typeface="Roboto"/>
                          <a:sym typeface="Roboto"/>
                        </a:rPr>
                        <a:t>Study body postures</a:t>
                      </a:r>
                      <a:endParaRPr b="1">
                        <a:solidFill>
                          <a:schemeClr val="dk1"/>
                        </a:solidFill>
                        <a:latin typeface="Roboto"/>
                        <a:ea typeface="Roboto"/>
                        <a:cs typeface="Roboto"/>
                        <a:sym typeface="Roboto"/>
                      </a:endParaRPr>
                    </a:p>
                    <a:p>
                      <a:pPr marL="0" lvl="0" indent="0" algn="ctr" rtl="0">
                        <a:spcBef>
                          <a:spcPts val="0"/>
                        </a:spcBef>
                        <a:spcAft>
                          <a:spcPts val="0"/>
                        </a:spcAft>
                        <a:buNone/>
                      </a:pPr>
                      <a:r>
                        <a:rPr lang="en">
                          <a:solidFill>
                            <a:schemeClr val="dk1"/>
                          </a:solidFill>
                          <a:latin typeface="Roboto"/>
                          <a:ea typeface="Roboto"/>
                          <a:cs typeface="Roboto"/>
                          <a:sym typeface="Roboto"/>
                        </a:rPr>
                        <a:t>30 minutes</a:t>
                      </a:r>
                      <a:endParaRPr>
                        <a:solidFill>
                          <a:schemeClr val="dk1"/>
                        </a:solidFill>
                        <a:latin typeface="Roboto"/>
                        <a:ea typeface="Roboto"/>
                        <a:cs typeface="Roboto"/>
                        <a:sym typeface="Roboto"/>
                      </a:endParaRPr>
                    </a:p>
                  </a:txBody>
                  <a:tcPr marL="91425" marR="91425" marT="91425" marB="91425" anchor="ctr">
                    <a:lnL w="9525" cap="flat" cmpd="sng">
                      <a:solidFill>
                        <a:schemeClr val="accent5"/>
                      </a:solidFill>
                      <a:prstDash val="solid"/>
                      <a:round/>
                      <a:headEnd type="none" w="sm" len="sm"/>
                      <a:tailEnd type="none" w="sm" len="sm"/>
                    </a:lnL>
                    <a:lnR w="9525" cap="flat" cmpd="sng">
                      <a:solidFill>
                        <a:schemeClr val="accent5"/>
                      </a:solidFill>
                      <a:prstDash val="solid"/>
                      <a:round/>
                      <a:headEnd type="none" w="sm" len="sm"/>
                      <a:tailEnd type="none" w="sm" len="sm"/>
                    </a:lnR>
                    <a:lnT w="9525" cap="flat" cmpd="sng">
                      <a:solidFill>
                        <a:schemeClr val="accent5"/>
                      </a:solidFill>
                      <a:prstDash val="solid"/>
                      <a:round/>
                      <a:headEnd type="none" w="sm" len="sm"/>
                      <a:tailEnd type="none" w="sm" len="sm"/>
                    </a:lnT>
                    <a:lnB w="9525" cap="flat" cmpd="sng">
                      <a:solidFill>
                        <a:schemeClr val="accent5"/>
                      </a:solidFill>
                      <a:prstDash val="solid"/>
                      <a:round/>
                      <a:headEnd type="none" w="sm" len="sm"/>
                      <a:tailEnd type="none" w="sm" len="sm"/>
                    </a:lnB>
                    <a:solidFill>
                      <a:schemeClr val="accent3"/>
                    </a:solidFill>
                  </a:tcPr>
                </a:tc>
                <a:tc>
                  <a:txBody>
                    <a:bodyPr/>
                    <a:lstStyle/>
                    <a:p>
                      <a:pPr marL="0" lvl="0" indent="0" algn="ctr" rtl="0">
                        <a:spcBef>
                          <a:spcPts val="0"/>
                        </a:spcBef>
                        <a:spcAft>
                          <a:spcPts val="0"/>
                        </a:spcAft>
                        <a:buNone/>
                      </a:pPr>
                      <a:r>
                        <a:rPr lang="en" b="1">
                          <a:solidFill>
                            <a:schemeClr val="dk1"/>
                          </a:solidFill>
                          <a:latin typeface="Roboto"/>
                          <a:ea typeface="Roboto"/>
                          <a:cs typeface="Roboto"/>
                          <a:sym typeface="Roboto"/>
                        </a:rPr>
                        <a:t>Stretch your muscles</a:t>
                      </a:r>
                      <a:endParaRPr b="1">
                        <a:solidFill>
                          <a:schemeClr val="dk1"/>
                        </a:solidFill>
                        <a:latin typeface="Roboto"/>
                        <a:ea typeface="Roboto"/>
                        <a:cs typeface="Roboto"/>
                        <a:sym typeface="Roboto"/>
                      </a:endParaRPr>
                    </a:p>
                    <a:p>
                      <a:pPr marL="0" lvl="0" indent="0" algn="ctr" rtl="0">
                        <a:spcBef>
                          <a:spcPts val="0"/>
                        </a:spcBef>
                        <a:spcAft>
                          <a:spcPts val="0"/>
                        </a:spcAft>
                        <a:buNone/>
                      </a:pPr>
                      <a:r>
                        <a:rPr lang="en">
                          <a:solidFill>
                            <a:schemeClr val="dk1"/>
                          </a:solidFill>
                          <a:latin typeface="Roboto"/>
                          <a:ea typeface="Roboto"/>
                          <a:cs typeface="Roboto"/>
                          <a:sym typeface="Roboto"/>
                        </a:rPr>
                        <a:t>10 minutes</a:t>
                      </a:r>
                      <a:endParaRPr b="1">
                        <a:solidFill>
                          <a:schemeClr val="dk1"/>
                        </a:solidFill>
                        <a:latin typeface="Roboto"/>
                        <a:ea typeface="Roboto"/>
                        <a:cs typeface="Roboto"/>
                        <a:sym typeface="Roboto"/>
                      </a:endParaRPr>
                    </a:p>
                  </a:txBody>
                  <a:tcPr marL="91425" marR="91425" marT="91425" marB="91425" anchor="ctr">
                    <a:lnL w="9525" cap="flat" cmpd="sng">
                      <a:solidFill>
                        <a:schemeClr val="accent5"/>
                      </a:solidFill>
                      <a:prstDash val="solid"/>
                      <a:round/>
                      <a:headEnd type="none" w="sm" len="sm"/>
                      <a:tailEnd type="none" w="sm" len="sm"/>
                    </a:lnL>
                    <a:lnR w="9525" cap="flat" cmpd="sng">
                      <a:solidFill>
                        <a:schemeClr val="accent5"/>
                      </a:solidFill>
                      <a:prstDash val="solid"/>
                      <a:round/>
                      <a:headEnd type="none" w="sm" len="sm"/>
                      <a:tailEnd type="none" w="sm" len="sm"/>
                    </a:lnR>
                    <a:lnT w="9525" cap="flat" cmpd="sng">
                      <a:solidFill>
                        <a:schemeClr val="accent5"/>
                      </a:solidFill>
                      <a:prstDash val="solid"/>
                      <a:round/>
                      <a:headEnd type="none" w="sm" len="sm"/>
                      <a:tailEnd type="none" w="sm" len="sm"/>
                    </a:lnT>
                    <a:lnB w="9525" cap="flat" cmpd="sng">
                      <a:solidFill>
                        <a:schemeClr val="accent5"/>
                      </a:solidFill>
                      <a:prstDash val="solid"/>
                      <a:round/>
                      <a:headEnd type="none" w="sm" len="sm"/>
                      <a:tailEnd type="none" w="sm" len="sm"/>
                    </a:lnB>
                    <a:solidFill>
                      <a:schemeClr val="accent3"/>
                    </a:solidFill>
                  </a:tcPr>
                </a:tc>
                <a:extLst>
                  <a:ext uri="{0D108BD9-81ED-4DB2-BD59-A6C34878D82A}">
                    <a16:rowId xmlns:a16="http://schemas.microsoft.com/office/drawing/2014/main" val="10001"/>
                  </a:ext>
                </a:extLst>
              </a:tr>
              <a:tr h="1061750">
                <a:tc>
                  <a:txBody>
                    <a:bodyPr/>
                    <a:lstStyle/>
                    <a:p>
                      <a:pPr marL="0" lvl="0" indent="0" algn="ctr" rtl="0">
                        <a:spcBef>
                          <a:spcPts val="0"/>
                        </a:spcBef>
                        <a:spcAft>
                          <a:spcPts val="0"/>
                        </a:spcAft>
                        <a:buNone/>
                      </a:pPr>
                      <a:r>
                        <a:rPr lang="en" b="1">
                          <a:solidFill>
                            <a:schemeClr val="dk1"/>
                          </a:solidFill>
                          <a:latin typeface="Roboto"/>
                          <a:ea typeface="Roboto"/>
                          <a:cs typeface="Roboto"/>
                          <a:sym typeface="Roboto"/>
                        </a:rPr>
                        <a:t>Reading</a:t>
                      </a:r>
                      <a:endParaRPr b="1">
                        <a:solidFill>
                          <a:schemeClr val="dk1"/>
                        </a:solidFill>
                        <a:latin typeface="Roboto"/>
                        <a:ea typeface="Roboto"/>
                        <a:cs typeface="Roboto"/>
                        <a:sym typeface="Roboto"/>
                      </a:endParaRPr>
                    </a:p>
                    <a:p>
                      <a:pPr marL="0" lvl="0" indent="0" algn="ctr" rtl="0">
                        <a:spcBef>
                          <a:spcPts val="0"/>
                        </a:spcBef>
                        <a:spcAft>
                          <a:spcPts val="0"/>
                        </a:spcAft>
                        <a:buNone/>
                      </a:pPr>
                      <a:r>
                        <a:rPr lang="en">
                          <a:solidFill>
                            <a:schemeClr val="dk1"/>
                          </a:solidFill>
                          <a:latin typeface="Roboto"/>
                          <a:ea typeface="Roboto"/>
                          <a:cs typeface="Roboto"/>
                          <a:sym typeface="Roboto"/>
                        </a:rPr>
                        <a:t>1 hour</a:t>
                      </a:r>
                      <a:endParaRPr>
                        <a:solidFill>
                          <a:schemeClr val="dk1"/>
                        </a:solidFill>
                        <a:latin typeface="Roboto"/>
                        <a:ea typeface="Roboto"/>
                        <a:cs typeface="Roboto"/>
                        <a:sym typeface="Roboto"/>
                      </a:endParaRPr>
                    </a:p>
                  </a:txBody>
                  <a:tcPr marL="91425" marR="91425" marT="91425" marB="91425" anchor="ctr">
                    <a:lnL w="9525" cap="flat" cmpd="sng">
                      <a:solidFill>
                        <a:schemeClr val="accent5"/>
                      </a:solidFill>
                      <a:prstDash val="solid"/>
                      <a:round/>
                      <a:headEnd type="none" w="sm" len="sm"/>
                      <a:tailEnd type="none" w="sm" len="sm"/>
                    </a:lnL>
                    <a:lnR w="9525" cap="flat" cmpd="sng">
                      <a:solidFill>
                        <a:schemeClr val="accent5"/>
                      </a:solidFill>
                      <a:prstDash val="solid"/>
                      <a:round/>
                      <a:headEnd type="none" w="sm" len="sm"/>
                      <a:tailEnd type="none" w="sm" len="sm"/>
                    </a:lnR>
                    <a:lnT w="9525" cap="flat" cmpd="sng">
                      <a:solidFill>
                        <a:schemeClr val="accent5"/>
                      </a:solidFill>
                      <a:prstDash val="solid"/>
                      <a:round/>
                      <a:headEnd type="none" w="sm" len="sm"/>
                      <a:tailEnd type="none" w="sm" len="sm"/>
                    </a:lnT>
                    <a:lnB w="9525" cap="flat" cmpd="sng">
                      <a:solidFill>
                        <a:schemeClr val="accent5"/>
                      </a:solidFill>
                      <a:prstDash val="solid"/>
                      <a:round/>
                      <a:headEnd type="none" w="sm" len="sm"/>
                      <a:tailEnd type="none" w="sm" len="sm"/>
                    </a:lnB>
                    <a:solidFill>
                      <a:schemeClr val="accent3"/>
                    </a:solidFill>
                  </a:tcPr>
                </a:tc>
                <a:tc>
                  <a:txBody>
                    <a:bodyPr/>
                    <a:lstStyle/>
                    <a:p>
                      <a:pPr marL="0" lvl="0" indent="0" algn="ctr" rtl="0">
                        <a:spcBef>
                          <a:spcPts val="0"/>
                        </a:spcBef>
                        <a:spcAft>
                          <a:spcPts val="0"/>
                        </a:spcAft>
                        <a:buNone/>
                      </a:pPr>
                      <a:r>
                        <a:rPr lang="en" b="1">
                          <a:solidFill>
                            <a:schemeClr val="dk1"/>
                          </a:solidFill>
                          <a:latin typeface="Roboto"/>
                          <a:ea typeface="Roboto"/>
                          <a:cs typeface="Roboto"/>
                          <a:sym typeface="Roboto"/>
                        </a:rPr>
                        <a:t>Try your favorite postures</a:t>
                      </a:r>
                      <a:endParaRPr b="1">
                        <a:solidFill>
                          <a:schemeClr val="dk1"/>
                        </a:solidFill>
                        <a:latin typeface="Roboto"/>
                        <a:ea typeface="Roboto"/>
                        <a:cs typeface="Roboto"/>
                        <a:sym typeface="Roboto"/>
                      </a:endParaRPr>
                    </a:p>
                    <a:p>
                      <a:pPr marL="0" lvl="0" indent="0" algn="ctr" rtl="0">
                        <a:spcBef>
                          <a:spcPts val="0"/>
                        </a:spcBef>
                        <a:spcAft>
                          <a:spcPts val="0"/>
                        </a:spcAft>
                        <a:buNone/>
                      </a:pPr>
                      <a:r>
                        <a:rPr lang="en">
                          <a:solidFill>
                            <a:schemeClr val="dk1"/>
                          </a:solidFill>
                          <a:latin typeface="Roboto"/>
                          <a:ea typeface="Roboto"/>
                          <a:cs typeface="Roboto"/>
                          <a:sym typeface="Roboto"/>
                        </a:rPr>
                        <a:t>30 minutes</a:t>
                      </a:r>
                      <a:endParaRPr>
                        <a:solidFill>
                          <a:schemeClr val="dk1"/>
                        </a:solidFill>
                        <a:latin typeface="Roboto"/>
                        <a:ea typeface="Roboto"/>
                        <a:cs typeface="Roboto"/>
                        <a:sym typeface="Roboto"/>
                      </a:endParaRPr>
                    </a:p>
                  </a:txBody>
                  <a:tcPr marL="91425" marR="91425" marT="91425" marB="91425" anchor="ctr">
                    <a:lnL w="9525" cap="flat" cmpd="sng">
                      <a:solidFill>
                        <a:schemeClr val="accent5"/>
                      </a:solidFill>
                      <a:prstDash val="solid"/>
                      <a:round/>
                      <a:headEnd type="none" w="sm" len="sm"/>
                      <a:tailEnd type="none" w="sm" len="sm"/>
                    </a:lnL>
                    <a:lnR w="9525" cap="flat" cmpd="sng">
                      <a:solidFill>
                        <a:schemeClr val="accent5"/>
                      </a:solidFill>
                      <a:prstDash val="solid"/>
                      <a:round/>
                      <a:headEnd type="none" w="sm" len="sm"/>
                      <a:tailEnd type="none" w="sm" len="sm"/>
                    </a:lnR>
                    <a:lnT w="9525" cap="flat" cmpd="sng">
                      <a:solidFill>
                        <a:schemeClr val="accent5"/>
                      </a:solidFill>
                      <a:prstDash val="solid"/>
                      <a:round/>
                      <a:headEnd type="none" w="sm" len="sm"/>
                      <a:tailEnd type="none" w="sm" len="sm"/>
                    </a:lnT>
                    <a:lnB w="9525" cap="flat" cmpd="sng">
                      <a:solidFill>
                        <a:schemeClr val="accent5"/>
                      </a:solidFill>
                      <a:prstDash val="solid"/>
                      <a:round/>
                      <a:headEnd type="none" w="sm" len="sm"/>
                      <a:tailEnd type="none" w="sm" len="sm"/>
                    </a:lnB>
                    <a:solidFill>
                      <a:schemeClr val="accent3"/>
                    </a:solidFill>
                  </a:tcPr>
                </a:tc>
                <a:tc>
                  <a:txBody>
                    <a:bodyPr/>
                    <a:lstStyle/>
                    <a:p>
                      <a:pPr marL="0" lvl="0" indent="0" algn="ctr" rtl="0">
                        <a:spcBef>
                          <a:spcPts val="0"/>
                        </a:spcBef>
                        <a:spcAft>
                          <a:spcPts val="0"/>
                        </a:spcAft>
                        <a:buNone/>
                      </a:pPr>
                      <a:r>
                        <a:rPr lang="en" b="1">
                          <a:solidFill>
                            <a:schemeClr val="dk1"/>
                          </a:solidFill>
                          <a:latin typeface="Roboto"/>
                          <a:ea typeface="Roboto"/>
                          <a:cs typeface="Roboto"/>
                          <a:sym typeface="Roboto"/>
                        </a:rPr>
                        <a:t>Take a walk</a:t>
                      </a:r>
                      <a:endParaRPr b="1">
                        <a:solidFill>
                          <a:schemeClr val="dk1"/>
                        </a:solidFill>
                        <a:latin typeface="Roboto"/>
                        <a:ea typeface="Roboto"/>
                        <a:cs typeface="Roboto"/>
                        <a:sym typeface="Roboto"/>
                      </a:endParaRPr>
                    </a:p>
                    <a:p>
                      <a:pPr marL="0" lvl="0" indent="0" algn="ctr" rtl="0">
                        <a:spcBef>
                          <a:spcPts val="0"/>
                        </a:spcBef>
                        <a:spcAft>
                          <a:spcPts val="0"/>
                        </a:spcAft>
                        <a:buNone/>
                      </a:pPr>
                      <a:r>
                        <a:rPr lang="en">
                          <a:solidFill>
                            <a:schemeClr val="dk1"/>
                          </a:solidFill>
                          <a:latin typeface="Roboto"/>
                          <a:ea typeface="Roboto"/>
                          <a:cs typeface="Roboto"/>
                          <a:sym typeface="Roboto"/>
                        </a:rPr>
                        <a:t>1 hour</a:t>
                      </a:r>
                      <a:endParaRPr b="1">
                        <a:solidFill>
                          <a:schemeClr val="dk1"/>
                        </a:solidFill>
                        <a:latin typeface="Roboto"/>
                        <a:ea typeface="Roboto"/>
                        <a:cs typeface="Roboto"/>
                        <a:sym typeface="Roboto"/>
                      </a:endParaRPr>
                    </a:p>
                  </a:txBody>
                  <a:tcPr marL="180000" marR="180000" marT="91425" marB="91425" anchor="ctr">
                    <a:lnL w="9525" cap="flat" cmpd="sng">
                      <a:solidFill>
                        <a:schemeClr val="accent5"/>
                      </a:solidFill>
                      <a:prstDash val="solid"/>
                      <a:round/>
                      <a:headEnd type="none" w="sm" len="sm"/>
                      <a:tailEnd type="none" w="sm" len="sm"/>
                    </a:lnL>
                    <a:lnR w="9525" cap="flat" cmpd="sng">
                      <a:solidFill>
                        <a:schemeClr val="accent5"/>
                      </a:solidFill>
                      <a:prstDash val="solid"/>
                      <a:round/>
                      <a:headEnd type="none" w="sm" len="sm"/>
                      <a:tailEnd type="none" w="sm" len="sm"/>
                    </a:lnR>
                    <a:lnT w="9525" cap="flat" cmpd="sng">
                      <a:solidFill>
                        <a:schemeClr val="accent5"/>
                      </a:solidFill>
                      <a:prstDash val="solid"/>
                      <a:round/>
                      <a:headEnd type="none" w="sm" len="sm"/>
                      <a:tailEnd type="none" w="sm" len="sm"/>
                    </a:lnT>
                    <a:lnB w="9525" cap="flat" cmpd="sng">
                      <a:solidFill>
                        <a:schemeClr val="accent5"/>
                      </a:solidFill>
                      <a:prstDash val="solid"/>
                      <a:round/>
                      <a:headEnd type="none" w="sm" len="sm"/>
                      <a:tailEnd type="none" w="sm" len="sm"/>
                    </a:lnB>
                    <a:solidFill>
                      <a:schemeClr val="accent3"/>
                    </a:solidFill>
                  </a:tcPr>
                </a:tc>
                <a:extLst>
                  <a:ext uri="{0D108BD9-81ED-4DB2-BD59-A6C34878D82A}">
                    <a16:rowId xmlns:a16="http://schemas.microsoft.com/office/drawing/2014/main" val="10002"/>
                  </a:ext>
                </a:extLst>
              </a:tr>
            </a:tbl>
          </a:graphicData>
        </a:graphic>
      </p:graphicFrame>
      <p:sp>
        <p:nvSpPr>
          <p:cNvPr id="818" name="Google Shape;818;p36"/>
          <p:cNvSpPr/>
          <p:nvPr/>
        </p:nvSpPr>
        <p:spPr>
          <a:xfrm>
            <a:off x="4814770" y="1083743"/>
            <a:ext cx="291179" cy="291179"/>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Imagen 2"/>
          <p:cNvPicPr>
            <a:picLocks noChangeAspect="1"/>
          </p:cNvPicPr>
          <p:nvPr/>
        </p:nvPicPr>
        <p:blipFill>
          <a:blip r:embed="rId3"/>
          <a:stretch>
            <a:fillRect/>
          </a:stretch>
        </p:blipFill>
        <p:spPr>
          <a:xfrm>
            <a:off x="7372709" y="2269871"/>
            <a:ext cx="896079" cy="276615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cxnSp>
        <p:nvCxnSpPr>
          <p:cNvPr id="2" name="Google Shape;2366;p51"/>
          <p:cNvCxnSpPr>
            <a:stCxn id="12" idx="3"/>
            <a:endCxn id="15" idx="2"/>
          </p:cNvCxnSpPr>
          <p:nvPr/>
        </p:nvCxnSpPr>
        <p:spPr>
          <a:xfrm>
            <a:off x="2388237" y="2523525"/>
            <a:ext cx="1009500" cy="763200"/>
          </a:xfrm>
          <a:prstGeom prst="bentConnector3">
            <a:avLst>
              <a:gd name="adj1" fmla="val 50004"/>
            </a:avLst>
          </a:prstGeom>
          <a:noFill/>
          <a:ln w="19050" cap="rnd" cmpd="sng">
            <a:solidFill>
              <a:schemeClr val="accent5"/>
            </a:solidFill>
            <a:prstDash val="dot"/>
            <a:round/>
            <a:headEnd type="none" w="med" len="med"/>
            <a:tailEnd type="none" w="med" len="med"/>
          </a:ln>
        </p:spPr>
      </p:cxnSp>
      <p:cxnSp>
        <p:nvCxnSpPr>
          <p:cNvPr id="3" name="Google Shape;2369;p51"/>
          <p:cNvCxnSpPr>
            <a:stCxn id="22" idx="3"/>
            <a:endCxn id="18" idx="2"/>
          </p:cNvCxnSpPr>
          <p:nvPr/>
        </p:nvCxnSpPr>
        <p:spPr>
          <a:xfrm>
            <a:off x="2388237" y="3770700"/>
            <a:ext cx="1227600" cy="441000"/>
          </a:xfrm>
          <a:prstGeom prst="bentConnector3">
            <a:avLst>
              <a:gd name="adj1" fmla="val 50003"/>
            </a:avLst>
          </a:prstGeom>
          <a:noFill/>
          <a:ln w="19050" cap="rnd" cmpd="sng">
            <a:solidFill>
              <a:srgbClr val="D74B85"/>
            </a:solidFill>
            <a:prstDash val="dot"/>
            <a:round/>
            <a:headEnd type="none" w="med" len="med"/>
            <a:tailEnd type="none" w="med" len="med"/>
          </a:ln>
        </p:spPr>
      </p:cxnSp>
      <p:cxnSp>
        <p:nvCxnSpPr>
          <p:cNvPr id="4" name="Google Shape;2372;p51"/>
          <p:cNvCxnSpPr>
            <a:stCxn id="17" idx="2"/>
            <a:endCxn id="37" idx="2"/>
          </p:cNvCxnSpPr>
          <p:nvPr/>
        </p:nvCxnSpPr>
        <p:spPr>
          <a:xfrm rot="10800000">
            <a:off x="3706200" y="1966100"/>
            <a:ext cx="474000" cy="607800"/>
          </a:xfrm>
          <a:prstGeom prst="bentConnector2">
            <a:avLst/>
          </a:prstGeom>
          <a:noFill/>
          <a:ln w="19050" cap="rnd" cmpd="sng">
            <a:solidFill>
              <a:srgbClr val="D74B85"/>
            </a:solidFill>
            <a:prstDash val="dot"/>
            <a:round/>
            <a:headEnd type="none" w="med" len="med"/>
            <a:tailEnd type="none" w="med" len="med"/>
          </a:ln>
        </p:spPr>
      </p:cxnSp>
      <p:cxnSp>
        <p:nvCxnSpPr>
          <p:cNvPr id="5" name="Google Shape;2375;p51"/>
          <p:cNvCxnSpPr>
            <a:stCxn id="17" idx="6"/>
            <a:endCxn id="38" idx="2"/>
          </p:cNvCxnSpPr>
          <p:nvPr/>
        </p:nvCxnSpPr>
        <p:spPr>
          <a:xfrm rot="10800000" flipH="1">
            <a:off x="4963800" y="2030600"/>
            <a:ext cx="474000" cy="543300"/>
          </a:xfrm>
          <a:prstGeom prst="bentConnector2">
            <a:avLst/>
          </a:prstGeom>
          <a:noFill/>
          <a:ln w="19050" cap="rnd" cmpd="sng">
            <a:solidFill>
              <a:srgbClr val="D74B85"/>
            </a:solidFill>
            <a:prstDash val="dot"/>
            <a:round/>
            <a:headEnd type="none" w="med" len="med"/>
            <a:tailEnd type="none" w="med" len="med"/>
          </a:ln>
        </p:spPr>
      </p:cxnSp>
      <p:cxnSp>
        <p:nvCxnSpPr>
          <p:cNvPr id="6" name="Google Shape;2377;p51"/>
          <p:cNvCxnSpPr>
            <a:endCxn id="27" idx="1"/>
          </p:cNvCxnSpPr>
          <p:nvPr/>
        </p:nvCxnSpPr>
        <p:spPr>
          <a:xfrm rot="10800000" flipH="1">
            <a:off x="5618637" y="2523525"/>
            <a:ext cx="1137000" cy="763200"/>
          </a:xfrm>
          <a:prstGeom prst="bentConnector3">
            <a:avLst>
              <a:gd name="adj1" fmla="val 50000"/>
            </a:avLst>
          </a:prstGeom>
          <a:noFill/>
          <a:ln w="19050" cap="rnd" cmpd="sng">
            <a:solidFill>
              <a:srgbClr val="D74B85"/>
            </a:solidFill>
            <a:prstDash val="dot"/>
            <a:round/>
            <a:headEnd type="none" w="med" len="med"/>
            <a:tailEnd type="none" w="med" len="med"/>
          </a:ln>
        </p:spPr>
      </p:cxnSp>
      <p:cxnSp>
        <p:nvCxnSpPr>
          <p:cNvPr id="7" name="Google Shape;2379;p51"/>
          <p:cNvCxnSpPr>
            <a:stCxn id="14" idx="6"/>
            <a:endCxn id="32" idx="1"/>
          </p:cNvCxnSpPr>
          <p:nvPr/>
        </p:nvCxnSpPr>
        <p:spPr>
          <a:xfrm rot="10800000" flipH="1">
            <a:off x="5528100" y="3770688"/>
            <a:ext cx="1227600" cy="441000"/>
          </a:xfrm>
          <a:prstGeom prst="bentConnector3">
            <a:avLst>
              <a:gd name="adj1" fmla="val 49996"/>
            </a:avLst>
          </a:prstGeom>
          <a:noFill/>
          <a:ln w="19050" cap="rnd" cmpd="sng">
            <a:solidFill>
              <a:srgbClr val="D74B85"/>
            </a:solidFill>
            <a:prstDash val="dot"/>
            <a:round/>
            <a:headEnd type="none" w="med" len="med"/>
            <a:tailEnd type="none" w="med" len="med"/>
          </a:ln>
        </p:spPr>
      </p:cxnSp>
      <p:sp>
        <p:nvSpPr>
          <p:cNvPr id="8" name="Google Shape;2382;p51"/>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STEPS FOR BREAST SELF EXAM</a:t>
            </a:r>
            <a:endParaRPr dirty="0"/>
          </a:p>
        </p:txBody>
      </p:sp>
      <p:grpSp>
        <p:nvGrpSpPr>
          <p:cNvPr id="9" name="Google Shape;2383;p51"/>
          <p:cNvGrpSpPr/>
          <p:nvPr/>
        </p:nvGrpSpPr>
        <p:grpSpPr>
          <a:xfrm>
            <a:off x="720019" y="2303233"/>
            <a:ext cx="1675944" cy="440600"/>
            <a:chOff x="1836800" y="1520550"/>
            <a:chExt cx="1871100" cy="440600"/>
          </a:xfrm>
        </p:grpSpPr>
        <p:sp>
          <p:nvSpPr>
            <p:cNvPr id="10" name="Google Shape;2384;p51"/>
            <p:cNvSpPr/>
            <p:nvPr/>
          </p:nvSpPr>
          <p:spPr>
            <a:xfrm>
              <a:off x="1836800" y="1520550"/>
              <a:ext cx="1871100" cy="440600"/>
            </a:xfrm>
            <a:custGeom>
              <a:avLst/>
              <a:gdLst/>
              <a:ahLst/>
              <a:cxnLst/>
              <a:rect l="l" t="t" r="r" b="b"/>
              <a:pathLst>
                <a:path w="74844" h="17624" extrusionOk="0">
                  <a:moveTo>
                    <a:pt x="43225" y="1"/>
                  </a:moveTo>
                  <a:cubicBezTo>
                    <a:pt x="39923" y="1"/>
                    <a:pt x="37417" y="6"/>
                    <a:pt x="36481" y="14"/>
                  </a:cubicBezTo>
                  <a:cubicBezTo>
                    <a:pt x="29072" y="73"/>
                    <a:pt x="21665" y="132"/>
                    <a:pt x="14256" y="192"/>
                  </a:cubicBezTo>
                  <a:lnTo>
                    <a:pt x="5805" y="258"/>
                  </a:lnTo>
                  <a:cubicBezTo>
                    <a:pt x="5766" y="259"/>
                    <a:pt x="5728" y="259"/>
                    <a:pt x="5689" y="259"/>
                  </a:cubicBezTo>
                  <a:cubicBezTo>
                    <a:pt x="4401" y="259"/>
                    <a:pt x="3129" y="87"/>
                    <a:pt x="1853" y="87"/>
                  </a:cubicBezTo>
                  <a:cubicBezTo>
                    <a:pt x="1633" y="87"/>
                    <a:pt x="1413" y="92"/>
                    <a:pt x="1193" y="104"/>
                  </a:cubicBezTo>
                  <a:cubicBezTo>
                    <a:pt x="1025" y="114"/>
                    <a:pt x="850" y="126"/>
                    <a:pt x="704" y="277"/>
                  </a:cubicBezTo>
                  <a:cubicBezTo>
                    <a:pt x="475" y="516"/>
                    <a:pt x="384" y="1050"/>
                    <a:pt x="417" y="1523"/>
                  </a:cubicBezTo>
                  <a:cubicBezTo>
                    <a:pt x="627" y="4515"/>
                    <a:pt x="1994" y="6863"/>
                    <a:pt x="1668" y="10115"/>
                  </a:cubicBezTo>
                  <a:cubicBezTo>
                    <a:pt x="1451" y="12264"/>
                    <a:pt x="561" y="13969"/>
                    <a:pt x="94" y="15984"/>
                  </a:cubicBezTo>
                  <a:cubicBezTo>
                    <a:pt x="44" y="16196"/>
                    <a:pt x="0" y="16421"/>
                    <a:pt x="17" y="16646"/>
                  </a:cubicBezTo>
                  <a:cubicBezTo>
                    <a:pt x="68" y="17289"/>
                    <a:pt x="529" y="17463"/>
                    <a:pt x="889" y="17483"/>
                  </a:cubicBezTo>
                  <a:cubicBezTo>
                    <a:pt x="2878" y="17591"/>
                    <a:pt x="13114" y="17623"/>
                    <a:pt x="25387" y="17623"/>
                  </a:cubicBezTo>
                  <a:cubicBezTo>
                    <a:pt x="43424" y="17623"/>
                    <a:pt x="65862" y="17554"/>
                    <a:pt x="72997" y="17554"/>
                  </a:cubicBezTo>
                  <a:cubicBezTo>
                    <a:pt x="73183" y="17554"/>
                    <a:pt x="73359" y="17554"/>
                    <a:pt x="73524" y="17554"/>
                  </a:cubicBezTo>
                  <a:cubicBezTo>
                    <a:pt x="73524" y="17554"/>
                    <a:pt x="73524" y="17554"/>
                    <a:pt x="73525" y="17554"/>
                  </a:cubicBezTo>
                  <a:cubicBezTo>
                    <a:pt x="73528" y="17554"/>
                    <a:pt x="73541" y="17555"/>
                    <a:pt x="73563" y="17555"/>
                  </a:cubicBezTo>
                  <a:cubicBezTo>
                    <a:pt x="73782" y="17555"/>
                    <a:pt x="74844" y="17489"/>
                    <a:pt x="74836" y="16020"/>
                  </a:cubicBezTo>
                  <a:cubicBezTo>
                    <a:pt x="74835" y="15717"/>
                    <a:pt x="74803" y="15426"/>
                    <a:pt x="74732" y="15152"/>
                  </a:cubicBezTo>
                  <a:cubicBezTo>
                    <a:pt x="74157" y="12920"/>
                    <a:pt x="73100" y="9914"/>
                    <a:pt x="73199" y="7366"/>
                  </a:cubicBezTo>
                  <a:cubicBezTo>
                    <a:pt x="73226" y="6629"/>
                    <a:pt x="73373" y="5927"/>
                    <a:pt x="73518" y="5238"/>
                  </a:cubicBezTo>
                  <a:cubicBezTo>
                    <a:pt x="73769" y="4030"/>
                    <a:pt x="74078" y="2905"/>
                    <a:pt x="74351" y="1717"/>
                  </a:cubicBezTo>
                  <a:cubicBezTo>
                    <a:pt x="74408" y="1471"/>
                    <a:pt x="74466" y="1205"/>
                    <a:pt x="74432" y="945"/>
                  </a:cubicBezTo>
                  <a:cubicBezTo>
                    <a:pt x="74361" y="400"/>
                    <a:pt x="73971" y="268"/>
                    <a:pt x="73661" y="247"/>
                  </a:cubicBezTo>
                  <a:cubicBezTo>
                    <a:pt x="70803" y="51"/>
                    <a:pt x="53306" y="1"/>
                    <a:pt x="43225" y="1"/>
                  </a:cubicBezTo>
                  <a:close/>
                </a:path>
              </a:pathLst>
            </a:custGeom>
            <a:solidFill>
              <a:srgbClr val="A20E4A"/>
            </a:solidFill>
            <a:ln w="19050" cap="flat" cmpd="sng">
              <a:solidFill>
                <a:srgbClr val="473326"/>
              </a:solidFill>
              <a:prstDash val="solid"/>
              <a:round/>
              <a:headEnd type="none" w="sm" len="sm"/>
              <a:tailEnd type="none" w="sm" len="sm"/>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385;p51"/>
            <p:cNvSpPr/>
            <p:nvPr/>
          </p:nvSpPr>
          <p:spPr>
            <a:xfrm>
              <a:off x="1916900" y="1566950"/>
              <a:ext cx="1735600" cy="177700"/>
            </a:xfrm>
            <a:custGeom>
              <a:avLst/>
              <a:gdLst/>
              <a:ahLst/>
              <a:cxnLst/>
              <a:rect l="l" t="t" r="r" b="b"/>
              <a:pathLst>
                <a:path w="69424" h="7108" extrusionOk="0">
                  <a:moveTo>
                    <a:pt x="5142" y="0"/>
                  </a:moveTo>
                  <a:cubicBezTo>
                    <a:pt x="3412" y="0"/>
                    <a:pt x="1687" y="84"/>
                    <a:pt x="1" y="400"/>
                  </a:cubicBezTo>
                  <a:cubicBezTo>
                    <a:pt x="134" y="2878"/>
                    <a:pt x="481" y="5836"/>
                    <a:pt x="1963" y="6778"/>
                  </a:cubicBezTo>
                  <a:cubicBezTo>
                    <a:pt x="2410" y="7063"/>
                    <a:pt x="2898" y="7108"/>
                    <a:pt x="3384" y="7108"/>
                  </a:cubicBezTo>
                  <a:cubicBezTo>
                    <a:pt x="3489" y="7108"/>
                    <a:pt x="3595" y="7106"/>
                    <a:pt x="3700" y="7104"/>
                  </a:cubicBezTo>
                  <a:cubicBezTo>
                    <a:pt x="13188" y="6881"/>
                    <a:pt x="22673" y="6345"/>
                    <a:pt x="32148" y="5499"/>
                  </a:cubicBezTo>
                  <a:cubicBezTo>
                    <a:pt x="33095" y="5415"/>
                    <a:pt x="34048" y="5325"/>
                    <a:pt x="34960" y="4930"/>
                  </a:cubicBezTo>
                  <a:cubicBezTo>
                    <a:pt x="35882" y="4532"/>
                    <a:pt x="36743" y="3831"/>
                    <a:pt x="37677" y="3523"/>
                  </a:cubicBezTo>
                  <a:cubicBezTo>
                    <a:pt x="38092" y="3387"/>
                    <a:pt x="39962" y="3360"/>
                    <a:pt x="42600" y="3360"/>
                  </a:cubicBezTo>
                  <a:cubicBezTo>
                    <a:pt x="44401" y="3360"/>
                    <a:pt x="46560" y="3372"/>
                    <a:pt x="48857" y="3372"/>
                  </a:cubicBezTo>
                  <a:cubicBezTo>
                    <a:pt x="57626" y="3372"/>
                    <a:pt x="68418" y="3185"/>
                    <a:pt x="69056" y="1382"/>
                  </a:cubicBezTo>
                  <a:cubicBezTo>
                    <a:pt x="69424" y="346"/>
                    <a:pt x="55894" y="164"/>
                    <a:pt x="46190" y="164"/>
                  </a:cubicBezTo>
                  <a:cubicBezTo>
                    <a:pt x="40973" y="164"/>
                    <a:pt x="36861" y="217"/>
                    <a:pt x="36610" y="217"/>
                  </a:cubicBezTo>
                  <a:cubicBezTo>
                    <a:pt x="34013" y="217"/>
                    <a:pt x="31410" y="265"/>
                    <a:pt x="28819" y="265"/>
                  </a:cubicBezTo>
                  <a:cubicBezTo>
                    <a:pt x="27836" y="265"/>
                    <a:pt x="26855" y="258"/>
                    <a:pt x="25877" y="239"/>
                  </a:cubicBezTo>
                  <a:cubicBezTo>
                    <a:pt x="21355" y="151"/>
                    <a:pt x="16832" y="102"/>
                    <a:pt x="12310" y="102"/>
                  </a:cubicBezTo>
                  <a:cubicBezTo>
                    <a:pt x="11871" y="102"/>
                    <a:pt x="11432" y="102"/>
                    <a:pt x="10992" y="103"/>
                  </a:cubicBezTo>
                  <a:cubicBezTo>
                    <a:pt x="10953" y="103"/>
                    <a:pt x="10914" y="103"/>
                    <a:pt x="10874" y="103"/>
                  </a:cubicBezTo>
                  <a:cubicBezTo>
                    <a:pt x="8991" y="103"/>
                    <a:pt x="7064" y="0"/>
                    <a:pt x="5142" y="0"/>
                  </a:cubicBezTo>
                  <a:close/>
                </a:path>
              </a:pathLst>
            </a:custGeom>
            <a:solidFill>
              <a:srgbClr val="FFFFFF">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Google Shape;2367;p51"/>
          <p:cNvSpPr txBox="1"/>
          <p:nvPr/>
        </p:nvSpPr>
        <p:spPr>
          <a:xfrm>
            <a:off x="727737" y="2288925"/>
            <a:ext cx="1660500" cy="469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sz="1800" b="1">
                <a:solidFill>
                  <a:srgbClr val="FFFFFF"/>
                </a:solidFill>
                <a:latin typeface="Rubik"/>
                <a:ea typeface="Rubik"/>
                <a:cs typeface="Rubik"/>
                <a:sym typeface="Rubik"/>
              </a:rPr>
              <a:t>FEEL THEM</a:t>
            </a:r>
            <a:endParaRPr sz="1800" b="1">
              <a:solidFill>
                <a:srgbClr val="FFFFFF"/>
              </a:solidFill>
              <a:latin typeface="Rubik"/>
              <a:ea typeface="Rubik"/>
              <a:cs typeface="Rubik"/>
              <a:sym typeface="Rubik"/>
            </a:endParaRPr>
          </a:p>
        </p:txBody>
      </p:sp>
      <p:sp>
        <p:nvSpPr>
          <p:cNvPr id="13" name="Google Shape;2386;p51"/>
          <p:cNvSpPr txBox="1"/>
          <p:nvPr/>
        </p:nvSpPr>
        <p:spPr>
          <a:xfrm>
            <a:off x="720000" y="2758125"/>
            <a:ext cx="1676100" cy="598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accent6"/>
                </a:solidFill>
                <a:latin typeface="Nunito"/>
                <a:ea typeface="Nunito"/>
                <a:cs typeface="Nunito"/>
                <a:sym typeface="Nunito"/>
              </a:rPr>
              <a:t>Mars</a:t>
            </a:r>
            <a:r>
              <a:rPr lang="en" b="1">
                <a:solidFill>
                  <a:schemeClr val="dk1"/>
                </a:solidFill>
                <a:latin typeface="Nunito"/>
                <a:ea typeface="Nunito"/>
                <a:cs typeface="Nunito"/>
                <a:sym typeface="Nunito"/>
              </a:rPr>
              <a:t> </a:t>
            </a:r>
            <a:r>
              <a:rPr lang="en">
                <a:solidFill>
                  <a:schemeClr val="dk1"/>
                </a:solidFill>
                <a:latin typeface="Nunito"/>
                <a:ea typeface="Nunito"/>
                <a:cs typeface="Nunito"/>
                <a:sym typeface="Nunito"/>
              </a:rPr>
              <a:t>is actually a cold place</a:t>
            </a:r>
            <a:endParaRPr b="1">
              <a:solidFill>
                <a:schemeClr val="dk1"/>
              </a:solidFill>
              <a:latin typeface="Nunito"/>
              <a:ea typeface="Nunito"/>
              <a:cs typeface="Nunito"/>
              <a:sym typeface="Nunito"/>
            </a:endParaRPr>
          </a:p>
        </p:txBody>
      </p:sp>
      <p:sp>
        <p:nvSpPr>
          <p:cNvPr id="14" name="Google Shape;2380;p51"/>
          <p:cNvSpPr/>
          <p:nvPr/>
        </p:nvSpPr>
        <p:spPr>
          <a:xfrm>
            <a:off x="4744500" y="3819888"/>
            <a:ext cx="783600" cy="783600"/>
          </a:xfrm>
          <a:prstGeom prst="ellipse">
            <a:avLst/>
          </a:prstGeom>
          <a:solidFill>
            <a:srgbClr val="FFFFFF"/>
          </a:solidFill>
          <a:ln>
            <a:noFill/>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368;p51"/>
          <p:cNvSpPr/>
          <p:nvPr/>
        </p:nvSpPr>
        <p:spPr>
          <a:xfrm>
            <a:off x="3397813" y="2895013"/>
            <a:ext cx="783600" cy="783600"/>
          </a:xfrm>
          <a:prstGeom prst="ellipse">
            <a:avLst/>
          </a:prstGeom>
          <a:solidFill>
            <a:srgbClr val="FFFFFF"/>
          </a:solidFill>
          <a:ln>
            <a:noFill/>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387;p51"/>
          <p:cNvSpPr/>
          <p:nvPr/>
        </p:nvSpPr>
        <p:spPr>
          <a:xfrm flipH="1">
            <a:off x="4962588" y="2895013"/>
            <a:ext cx="783600" cy="783600"/>
          </a:xfrm>
          <a:prstGeom prst="ellipse">
            <a:avLst/>
          </a:prstGeom>
          <a:solidFill>
            <a:srgbClr val="FFFFFF"/>
          </a:solidFill>
          <a:ln>
            <a:noFill/>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373;p51"/>
          <p:cNvSpPr/>
          <p:nvPr/>
        </p:nvSpPr>
        <p:spPr>
          <a:xfrm>
            <a:off x="4180200" y="2182100"/>
            <a:ext cx="783600" cy="783600"/>
          </a:xfrm>
          <a:prstGeom prst="ellipse">
            <a:avLst/>
          </a:prstGeom>
          <a:solidFill>
            <a:srgbClr val="FFFFFF"/>
          </a:solidFill>
          <a:ln>
            <a:noFill/>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371;p51"/>
          <p:cNvSpPr/>
          <p:nvPr/>
        </p:nvSpPr>
        <p:spPr>
          <a:xfrm>
            <a:off x="3615900" y="3819888"/>
            <a:ext cx="783600" cy="783600"/>
          </a:xfrm>
          <a:prstGeom prst="ellipse">
            <a:avLst/>
          </a:prstGeom>
          <a:solidFill>
            <a:srgbClr val="FFFFFF"/>
          </a:solidFill>
          <a:ln>
            <a:noFill/>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 name="Google Shape;2388;p51"/>
          <p:cNvGrpSpPr/>
          <p:nvPr/>
        </p:nvGrpSpPr>
        <p:grpSpPr>
          <a:xfrm>
            <a:off x="720019" y="3550408"/>
            <a:ext cx="1675944" cy="440600"/>
            <a:chOff x="1836800" y="1520550"/>
            <a:chExt cx="1871100" cy="440600"/>
          </a:xfrm>
        </p:grpSpPr>
        <p:sp>
          <p:nvSpPr>
            <p:cNvPr id="20" name="Google Shape;2389;p51"/>
            <p:cNvSpPr/>
            <p:nvPr/>
          </p:nvSpPr>
          <p:spPr>
            <a:xfrm>
              <a:off x="1836800" y="1520550"/>
              <a:ext cx="1871100" cy="440600"/>
            </a:xfrm>
            <a:custGeom>
              <a:avLst/>
              <a:gdLst/>
              <a:ahLst/>
              <a:cxnLst/>
              <a:rect l="l" t="t" r="r" b="b"/>
              <a:pathLst>
                <a:path w="74844" h="17624" extrusionOk="0">
                  <a:moveTo>
                    <a:pt x="43225" y="1"/>
                  </a:moveTo>
                  <a:cubicBezTo>
                    <a:pt x="39923" y="1"/>
                    <a:pt x="37417" y="6"/>
                    <a:pt x="36481" y="14"/>
                  </a:cubicBezTo>
                  <a:cubicBezTo>
                    <a:pt x="29072" y="73"/>
                    <a:pt x="21665" y="132"/>
                    <a:pt x="14256" y="192"/>
                  </a:cubicBezTo>
                  <a:lnTo>
                    <a:pt x="5805" y="258"/>
                  </a:lnTo>
                  <a:cubicBezTo>
                    <a:pt x="5766" y="259"/>
                    <a:pt x="5728" y="259"/>
                    <a:pt x="5689" y="259"/>
                  </a:cubicBezTo>
                  <a:cubicBezTo>
                    <a:pt x="4401" y="259"/>
                    <a:pt x="3129" y="87"/>
                    <a:pt x="1853" y="87"/>
                  </a:cubicBezTo>
                  <a:cubicBezTo>
                    <a:pt x="1633" y="87"/>
                    <a:pt x="1413" y="92"/>
                    <a:pt x="1193" y="104"/>
                  </a:cubicBezTo>
                  <a:cubicBezTo>
                    <a:pt x="1025" y="114"/>
                    <a:pt x="850" y="126"/>
                    <a:pt x="704" y="277"/>
                  </a:cubicBezTo>
                  <a:cubicBezTo>
                    <a:pt x="475" y="516"/>
                    <a:pt x="384" y="1050"/>
                    <a:pt x="417" y="1523"/>
                  </a:cubicBezTo>
                  <a:cubicBezTo>
                    <a:pt x="627" y="4515"/>
                    <a:pt x="1994" y="6863"/>
                    <a:pt x="1668" y="10115"/>
                  </a:cubicBezTo>
                  <a:cubicBezTo>
                    <a:pt x="1451" y="12264"/>
                    <a:pt x="561" y="13969"/>
                    <a:pt x="94" y="15984"/>
                  </a:cubicBezTo>
                  <a:cubicBezTo>
                    <a:pt x="44" y="16196"/>
                    <a:pt x="0" y="16421"/>
                    <a:pt x="17" y="16646"/>
                  </a:cubicBezTo>
                  <a:cubicBezTo>
                    <a:pt x="68" y="17289"/>
                    <a:pt x="529" y="17463"/>
                    <a:pt x="889" y="17483"/>
                  </a:cubicBezTo>
                  <a:cubicBezTo>
                    <a:pt x="2878" y="17591"/>
                    <a:pt x="13114" y="17623"/>
                    <a:pt x="25387" y="17623"/>
                  </a:cubicBezTo>
                  <a:cubicBezTo>
                    <a:pt x="43424" y="17623"/>
                    <a:pt x="65862" y="17554"/>
                    <a:pt x="72997" y="17554"/>
                  </a:cubicBezTo>
                  <a:cubicBezTo>
                    <a:pt x="73183" y="17554"/>
                    <a:pt x="73359" y="17554"/>
                    <a:pt x="73524" y="17554"/>
                  </a:cubicBezTo>
                  <a:cubicBezTo>
                    <a:pt x="73524" y="17554"/>
                    <a:pt x="73524" y="17554"/>
                    <a:pt x="73525" y="17554"/>
                  </a:cubicBezTo>
                  <a:cubicBezTo>
                    <a:pt x="73528" y="17554"/>
                    <a:pt x="73541" y="17555"/>
                    <a:pt x="73563" y="17555"/>
                  </a:cubicBezTo>
                  <a:cubicBezTo>
                    <a:pt x="73782" y="17555"/>
                    <a:pt x="74844" y="17489"/>
                    <a:pt x="74836" y="16020"/>
                  </a:cubicBezTo>
                  <a:cubicBezTo>
                    <a:pt x="74835" y="15717"/>
                    <a:pt x="74803" y="15426"/>
                    <a:pt x="74732" y="15152"/>
                  </a:cubicBezTo>
                  <a:cubicBezTo>
                    <a:pt x="74157" y="12920"/>
                    <a:pt x="73100" y="9914"/>
                    <a:pt x="73199" y="7366"/>
                  </a:cubicBezTo>
                  <a:cubicBezTo>
                    <a:pt x="73226" y="6629"/>
                    <a:pt x="73373" y="5927"/>
                    <a:pt x="73518" y="5238"/>
                  </a:cubicBezTo>
                  <a:cubicBezTo>
                    <a:pt x="73769" y="4030"/>
                    <a:pt x="74078" y="2905"/>
                    <a:pt x="74351" y="1717"/>
                  </a:cubicBezTo>
                  <a:cubicBezTo>
                    <a:pt x="74408" y="1471"/>
                    <a:pt x="74466" y="1205"/>
                    <a:pt x="74432" y="945"/>
                  </a:cubicBezTo>
                  <a:cubicBezTo>
                    <a:pt x="74361" y="400"/>
                    <a:pt x="73971" y="268"/>
                    <a:pt x="73661" y="247"/>
                  </a:cubicBezTo>
                  <a:cubicBezTo>
                    <a:pt x="70803" y="51"/>
                    <a:pt x="53306" y="1"/>
                    <a:pt x="43225" y="1"/>
                  </a:cubicBezTo>
                  <a:close/>
                </a:path>
              </a:pathLst>
            </a:custGeom>
            <a:solidFill>
              <a:srgbClr val="A20E4A"/>
            </a:solidFill>
            <a:ln w="19050" cap="flat" cmpd="sng">
              <a:solidFill>
                <a:srgbClr val="473326"/>
              </a:solidFill>
              <a:prstDash val="solid"/>
              <a:round/>
              <a:headEnd type="none" w="sm" len="sm"/>
              <a:tailEnd type="none" w="sm" len="sm"/>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390;p51"/>
            <p:cNvSpPr/>
            <p:nvPr/>
          </p:nvSpPr>
          <p:spPr>
            <a:xfrm>
              <a:off x="1916900" y="1566950"/>
              <a:ext cx="1735600" cy="177700"/>
            </a:xfrm>
            <a:custGeom>
              <a:avLst/>
              <a:gdLst/>
              <a:ahLst/>
              <a:cxnLst/>
              <a:rect l="l" t="t" r="r" b="b"/>
              <a:pathLst>
                <a:path w="69424" h="7108" extrusionOk="0">
                  <a:moveTo>
                    <a:pt x="5142" y="0"/>
                  </a:moveTo>
                  <a:cubicBezTo>
                    <a:pt x="3412" y="0"/>
                    <a:pt x="1687" y="84"/>
                    <a:pt x="1" y="400"/>
                  </a:cubicBezTo>
                  <a:cubicBezTo>
                    <a:pt x="134" y="2878"/>
                    <a:pt x="481" y="5836"/>
                    <a:pt x="1963" y="6778"/>
                  </a:cubicBezTo>
                  <a:cubicBezTo>
                    <a:pt x="2410" y="7063"/>
                    <a:pt x="2898" y="7108"/>
                    <a:pt x="3384" y="7108"/>
                  </a:cubicBezTo>
                  <a:cubicBezTo>
                    <a:pt x="3489" y="7108"/>
                    <a:pt x="3595" y="7106"/>
                    <a:pt x="3700" y="7104"/>
                  </a:cubicBezTo>
                  <a:cubicBezTo>
                    <a:pt x="13188" y="6881"/>
                    <a:pt x="22673" y="6345"/>
                    <a:pt x="32148" y="5499"/>
                  </a:cubicBezTo>
                  <a:cubicBezTo>
                    <a:pt x="33095" y="5415"/>
                    <a:pt x="34048" y="5325"/>
                    <a:pt x="34960" y="4930"/>
                  </a:cubicBezTo>
                  <a:cubicBezTo>
                    <a:pt x="35882" y="4532"/>
                    <a:pt x="36743" y="3831"/>
                    <a:pt x="37677" y="3523"/>
                  </a:cubicBezTo>
                  <a:cubicBezTo>
                    <a:pt x="38092" y="3387"/>
                    <a:pt x="39962" y="3360"/>
                    <a:pt x="42600" y="3360"/>
                  </a:cubicBezTo>
                  <a:cubicBezTo>
                    <a:pt x="44401" y="3360"/>
                    <a:pt x="46560" y="3372"/>
                    <a:pt x="48857" y="3372"/>
                  </a:cubicBezTo>
                  <a:cubicBezTo>
                    <a:pt x="57626" y="3372"/>
                    <a:pt x="68418" y="3185"/>
                    <a:pt x="69056" y="1382"/>
                  </a:cubicBezTo>
                  <a:cubicBezTo>
                    <a:pt x="69424" y="346"/>
                    <a:pt x="55894" y="164"/>
                    <a:pt x="46190" y="164"/>
                  </a:cubicBezTo>
                  <a:cubicBezTo>
                    <a:pt x="40973" y="164"/>
                    <a:pt x="36861" y="217"/>
                    <a:pt x="36610" y="217"/>
                  </a:cubicBezTo>
                  <a:cubicBezTo>
                    <a:pt x="34013" y="217"/>
                    <a:pt x="31410" y="265"/>
                    <a:pt x="28819" y="265"/>
                  </a:cubicBezTo>
                  <a:cubicBezTo>
                    <a:pt x="27836" y="265"/>
                    <a:pt x="26855" y="258"/>
                    <a:pt x="25877" y="239"/>
                  </a:cubicBezTo>
                  <a:cubicBezTo>
                    <a:pt x="21355" y="151"/>
                    <a:pt x="16832" y="102"/>
                    <a:pt x="12310" y="102"/>
                  </a:cubicBezTo>
                  <a:cubicBezTo>
                    <a:pt x="11871" y="102"/>
                    <a:pt x="11432" y="102"/>
                    <a:pt x="10992" y="103"/>
                  </a:cubicBezTo>
                  <a:cubicBezTo>
                    <a:pt x="10953" y="103"/>
                    <a:pt x="10914" y="103"/>
                    <a:pt x="10874" y="103"/>
                  </a:cubicBezTo>
                  <a:cubicBezTo>
                    <a:pt x="8991" y="103"/>
                    <a:pt x="7064" y="0"/>
                    <a:pt x="5142" y="0"/>
                  </a:cubicBezTo>
                  <a:close/>
                </a:path>
              </a:pathLst>
            </a:custGeom>
            <a:solidFill>
              <a:srgbClr val="FFFFFF">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Google Shape;2370;p51"/>
          <p:cNvSpPr txBox="1"/>
          <p:nvPr/>
        </p:nvSpPr>
        <p:spPr>
          <a:xfrm>
            <a:off x="727737" y="3536100"/>
            <a:ext cx="1660500" cy="469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sz="1800" b="1">
                <a:solidFill>
                  <a:srgbClr val="FFFFFF"/>
                </a:solidFill>
                <a:latin typeface="Rubik"/>
                <a:ea typeface="Rubik"/>
                <a:cs typeface="Rubik"/>
                <a:sym typeface="Rubik"/>
              </a:rPr>
              <a:t>CONTRACT</a:t>
            </a:r>
            <a:endParaRPr sz="1800" b="1">
              <a:solidFill>
                <a:srgbClr val="FFFFFF"/>
              </a:solidFill>
              <a:latin typeface="Rubik"/>
              <a:ea typeface="Rubik"/>
              <a:cs typeface="Rubik"/>
              <a:sym typeface="Rubik"/>
            </a:endParaRPr>
          </a:p>
        </p:txBody>
      </p:sp>
      <p:sp>
        <p:nvSpPr>
          <p:cNvPr id="23" name="Google Shape;2391;p51"/>
          <p:cNvSpPr txBox="1"/>
          <p:nvPr/>
        </p:nvSpPr>
        <p:spPr>
          <a:xfrm>
            <a:off x="720000" y="4005300"/>
            <a:ext cx="1676100" cy="598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accent6"/>
                </a:solidFill>
                <a:latin typeface="Nunito"/>
                <a:ea typeface="Nunito"/>
                <a:cs typeface="Nunito"/>
                <a:sym typeface="Nunito"/>
              </a:rPr>
              <a:t>Jupiter</a:t>
            </a:r>
            <a:r>
              <a:rPr lang="en" b="1">
                <a:solidFill>
                  <a:schemeClr val="dk1"/>
                </a:solidFill>
                <a:latin typeface="Nunito"/>
                <a:ea typeface="Nunito"/>
                <a:cs typeface="Nunito"/>
                <a:sym typeface="Nunito"/>
              </a:rPr>
              <a:t> </a:t>
            </a:r>
            <a:r>
              <a:rPr lang="en">
                <a:solidFill>
                  <a:schemeClr val="dk1"/>
                </a:solidFill>
                <a:latin typeface="Nunito"/>
                <a:ea typeface="Nunito"/>
                <a:cs typeface="Nunito"/>
                <a:sym typeface="Nunito"/>
              </a:rPr>
              <a:t>is a gas giant </a:t>
            </a:r>
            <a:endParaRPr b="1">
              <a:solidFill>
                <a:schemeClr val="dk1"/>
              </a:solidFill>
              <a:latin typeface="Nunito"/>
              <a:ea typeface="Nunito"/>
              <a:cs typeface="Nunito"/>
              <a:sym typeface="Nunito"/>
            </a:endParaRPr>
          </a:p>
        </p:txBody>
      </p:sp>
      <p:grpSp>
        <p:nvGrpSpPr>
          <p:cNvPr id="24" name="Google Shape;2392;p51"/>
          <p:cNvGrpSpPr/>
          <p:nvPr/>
        </p:nvGrpSpPr>
        <p:grpSpPr>
          <a:xfrm>
            <a:off x="6747919" y="2303233"/>
            <a:ext cx="1675944" cy="440600"/>
            <a:chOff x="1836800" y="1520550"/>
            <a:chExt cx="1871100" cy="440600"/>
          </a:xfrm>
        </p:grpSpPr>
        <p:sp>
          <p:nvSpPr>
            <p:cNvPr id="25" name="Google Shape;2393;p51"/>
            <p:cNvSpPr/>
            <p:nvPr/>
          </p:nvSpPr>
          <p:spPr>
            <a:xfrm>
              <a:off x="1836800" y="1520550"/>
              <a:ext cx="1871100" cy="440600"/>
            </a:xfrm>
            <a:custGeom>
              <a:avLst/>
              <a:gdLst/>
              <a:ahLst/>
              <a:cxnLst/>
              <a:rect l="l" t="t" r="r" b="b"/>
              <a:pathLst>
                <a:path w="74844" h="17624" extrusionOk="0">
                  <a:moveTo>
                    <a:pt x="43225" y="1"/>
                  </a:moveTo>
                  <a:cubicBezTo>
                    <a:pt x="39923" y="1"/>
                    <a:pt x="37417" y="6"/>
                    <a:pt x="36481" y="14"/>
                  </a:cubicBezTo>
                  <a:cubicBezTo>
                    <a:pt x="29072" y="73"/>
                    <a:pt x="21665" y="132"/>
                    <a:pt x="14256" y="192"/>
                  </a:cubicBezTo>
                  <a:lnTo>
                    <a:pt x="5805" y="258"/>
                  </a:lnTo>
                  <a:cubicBezTo>
                    <a:pt x="5766" y="259"/>
                    <a:pt x="5728" y="259"/>
                    <a:pt x="5689" y="259"/>
                  </a:cubicBezTo>
                  <a:cubicBezTo>
                    <a:pt x="4401" y="259"/>
                    <a:pt x="3129" y="87"/>
                    <a:pt x="1853" y="87"/>
                  </a:cubicBezTo>
                  <a:cubicBezTo>
                    <a:pt x="1633" y="87"/>
                    <a:pt x="1413" y="92"/>
                    <a:pt x="1193" y="104"/>
                  </a:cubicBezTo>
                  <a:cubicBezTo>
                    <a:pt x="1025" y="114"/>
                    <a:pt x="850" y="126"/>
                    <a:pt x="704" y="277"/>
                  </a:cubicBezTo>
                  <a:cubicBezTo>
                    <a:pt x="475" y="516"/>
                    <a:pt x="384" y="1050"/>
                    <a:pt x="417" y="1523"/>
                  </a:cubicBezTo>
                  <a:cubicBezTo>
                    <a:pt x="627" y="4515"/>
                    <a:pt x="1994" y="6863"/>
                    <a:pt x="1668" y="10115"/>
                  </a:cubicBezTo>
                  <a:cubicBezTo>
                    <a:pt x="1451" y="12264"/>
                    <a:pt x="561" y="13969"/>
                    <a:pt x="94" y="15984"/>
                  </a:cubicBezTo>
                  <a:cubicBezTo>
                    <a:pt x="44" y="16196"/>
                    <a:pt x="0" y="16421"/>
                    <a:pt x="17" y="16646"/>
                  </a:cubicBezTo>
                  <a:cubicBezTo>
                    <a:pt x="68" y="17289"/>
                    <a:pt x="529" y="17463"/>
                    <a:pt x="889" y="17483"/>
                  </a:cubicBezTo>
                  <a:cubicBezTo>
                    <a:pt x="2878" y="17591"/>
                    <a:pt x="13114" y="17623"/>
                    <a:pt x="25387" y="17623"/>
                  </a:cubicBezTo>
                  <a:cubicBezTo>
                    <a:pt x="43424" y="17623"/>
                    <a:pt x="65862" y="17554"/>
                    <a:pt x="72997" y="17554"/>
                  </a:cubicBezTo>
                  <a:cubicBezTo>
                    <a:pt x="73183" y="17554"/>
                    <a:pt x="73359" y="17554"/>
                    <a:pt x="73524" y="17554"/>
                  </a:cubicBezTo>
                  <a:cubicBezTo>
                    <a:pt x="73524" y="17554"/>
                    <a:pt x="73524" y="17554"/>
                    <a:pt x="73525" y="17554"/>
                  </a:cubicBezTo>
                  <a:cubicBezTo>
                    <a:pt x="73528" y="17554"/>
                    <a:pt x="73541" y="17555"/>
                    <a:pt x="73563" y="17555"/>
                  </a:cubicBezTo>
                  <a:cubicBezTo>
                    <a:pt x="73782" y="17555"/>
                    <a:pt x="74844" y="17489"/>
                    <a:pt x="74836" y="16020"/>
                  </a:cubicBezTo>
                  <a:cubicBezTo>
                    <a:pt x="74835" y="15717"/>
                    <a:pt x="74803" y="15426"/>
                    <a:pt x="74732" y="15152"/>
                  </a:cubicBezTo>
                  <a:cubicBezTo>
                    <a:pt x="74157" y="12920"/>
                    <a:pt x="73100" y="9914"/>
                    <a:pt x="73199" y="7366"/>
                  </a:cubicBezTo>
                  <a:cubicBezTo>
                    <a:pt x="73226" y="6629"/>
                    <a:pt x="73373" y="5927"/>
                    <a:pt x="73518" y="5238"/>
                  </a:cubicBezTo>
                  <a:cubicBezTo>
                    <a:pt x="73769" y="4030"/>
                    <a:pt x="74078" y="2905"/>
                    <a:pt x="74351" y="1717"/>
                  </a:cubicBezTo>
                  <a:cubicBezTo>
                    <a:pt x="74408" y="1471"/>
                    <a:pt x="74466" y="1205"/>
                    <a:pt x="74432" y="945"/>
                  </a:cubicBezTo>
                  <a:cubicBezTo>
                    <a:pt x="74361" y="400"/>
                    <a:pt x="73971" y="268"/>
                    <a:pt x="73661" y="247"/>
                  </a:cubicBezTo>
                  <a:cubicBezTo>
                    <a:pt x="70803" y="51"/>
                    <a:pt x="53306" y="1"/>
                    <a:pt x="43225" y="1"/>
                  </a:cubicBezTo>
                  <a:close/>
                </a:path>
              </a:pathLst>
            </a:custGeom>
            <a:solidFill>
              <a:srgbClr val="A20E4A"/>
            </a:solidFill>
            <a:ln w="19050" cap="flat" cmpd="sng">
              <a:solidFill>
                <a:srgbClr val="473326"/>
              </a:solidFill>
              <a:prstDash val="solid"/>
              <a:round/>
              <a:headEnd type="none" w="sm" len="sm"/>
              <a:tailEnd type="none" w="sm" len="sm"/>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394;p51"/>
            <p:cNvSpPr/>
            <p:nvPr/>
          </p:nvSpPr>
          <p:spPr>
            <a:xfrm>
              <a:off x="1916900" y="1566950"/>
              <a:ext cx="1735600" cy="177700"/>
            </a:xfrm>
            <a:custGeom>
              <a:avLst/>
              <a:gdLst/>
              <a:ahLst/>
              <a:cxnLst/>
              <a:rect l="l" t="t" r="r" b="b"/>
              <a:pathLst>
                <a:path w="69424" h="7108" extrusionOk="0">
                  <a:moveTo>
                    <a:pt x="5142" y="0"/>
                  </a:moveTo>
                  <a:cubicBezTo>
                    <a:pt x="3412" y="0"/>
                    <a:pt x="1687" y="84"/>
                    <a:pt x="1" y="400"/>
                  </a:cubicBezTo>
                  <a:cubicBezTo>
                    <a:pt x="134" y="2878"/>
                    <a:pt x="481" y="5836"/>
                    <a:pt x="1963" y="6778"/>
                  </a:cubicBezTo>
                  <a:cubicBezTo>
                    <a:pt x="2410" y="7063"/>
                    <a:pt x="2898" y="7108"/>
                    <a:pt x="3384" y="7108"/>
                  </a:cubicBezTo>
                  <a:cubicBezTo>
                    <a:pt x="3489" y="7108"/>
                    <a:pt x="3595" y="7106"/>
                    <a:pt x="3700" y="7104"/>
                  </a:cubicBezTo>
                  <a:cubicBezTo>
                    <a:pt x="13188" y="6881"/>
                    <a:pt x="22673" y="6345"/>
                    <a:pt x="32148" y="5499"/>
                  </a:cubicBezTo>
                  <a:cubicBezTo>
                    <a:pt x="33095" y="5415"/>
                    <a:pt x="34048" y="5325"/>
                    <a:pt x="34960" y="4930"/>
                  </a:cubicBezTo>
                  <a:cubicBezTo>
                    <a:pt x="35882" y="4532"/>
                    <a:pt x="36743" y="3831"/>
                    <a:pt x="37677" y="3523"/>
                  </a:cubicBezTo>
                  <a:cubicBezTo>
                    <a:pt x="38092" y="3387"/>
                    <a:pt x="39962" y="3360"/>
                    <a:pt x="42600" y="3360"/>
                  </a:cubicBezTo>
                  <a:cubicBezTo>
                    <a:pt x="44401" y="3360"/>
                    <a:pt x="46560" y="3372"/>
                    <a:pt x="48857" y="3372"/>
                  </a:cubicBezTo>
                  <a:cubicBezTo>
                    <a:pt x="57626" y="3372"/>
                    <a:pt x="68418" y="3185"/>
                    <a:pt x="69056" y="1382"/>
                  </a:cubicBezTo>
                  <a:cubicBezTo>
                    <a:pt x="69424" y="346"/>
                    <a:pt x="55894" y="164"/>
                    <a:pt x="46190" y="164"/>
                  </a:cubicBezTo>
                  <a:cubicBezTo>
                    <a:pt x="40973" y="164"/>
                    <a:pt x="36861" y="217"/>
                    <a:pt x="36610" y="217"/>
                  </a:cubicBezTo>
                  <a:cubicBezTo>
                    <a:pt x="34013" y="217"/>
                    <a:pt x="31410" y="265"/>
                    <a:pt x="28819" y="265"/>
                  </a:cubicBezTo>
                  <a:cubicBezTo>
                    <a:pt x="27836" y="265"/>
                    <a:pt x="26855" y="258"/>
                    <a:pt x="25877" y="239"/>
                  </a:cubicBezTo>
                  <a:cubicBezTo>
                    <a:pt x="21355" y="151"/>
                    <a:pt x="16832" y="102"/>
                    <a:pt x="12310" y="102"/>
                  </a:cubicBezTo>
                  <a:cubicBezTo>
                    <a:pt x="11871" y="102"/>
                    <a:pt x="11432" y="102"/>
                    <a:pt x="10992" y="103"/>
                  </a:cubicBezTo>
                  <a:cubicBezTo>
                    <a:pt x="10953" y="103"/>
                    <a:pt x="10914" y="103"/>
                    <a:pt x="10874" y="103"/>
                  </a:cubicBezTo>
                  <a:cubicBezTo>
                    <a:pt x="8991" y="103"/>
                    <a:pt x="7064" y="0"/>
                    <a:pt x="5142" y="0"/>
                  </a:cubicBezTo>
                  <a:close/>
                </a:path>
              </a:pathLst>
            </a:custGeom>
            <a:solidFill>
              <a:srgbClr val="FFFFFF">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2378;p51"/>
          <p:cNvSpPr txBox="1"/>
          <p:nvPr/>
        </p:nvSpPr>
        <p:spPr>
          <a:xfrm>
            <a:off x="6755637" y="2288925"/>
            <a:ext cx="1660500" cy="469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sz="1800" b="1">
                <a:solidFill>
                  <a:srgbClr val="FFFFFF"/>
                </a:solidFill>
                <a:latin typeface="Rubik"/>
                <a:ea typeface="Rubik"/>
                <a:cs typeface="Rubik"/>
                <a:sym typeface="Rubik"/>
              </a:rPr>
              <a:t>TURN</a:t>
            </a:r>
            <a:endParaRPr sz="1800" b="1">
              <a:solidFill>
                <a:srgbClr val="FFFFFF"/>
              </a:solidFill>
              <a:latin typeface="Rubik"/>
              <a:ea typeface="Rubik"/>
              <a:cs typeface="Rubik"/>
              <a:sym typeface="Rubik"/>
            </a:endParaRPr>
          </a:p>
        </p:txBody>
      </p:sp>
      <p:sp>
        <p:nvSpPr>
          <p:cNvPr id="28" name="Google Shape;2395;p51"/>
          <p:cNvSpPr txBox="1"/>
          <p:nvPr/>
        </p:nvSpPr>
        <p:spPr>
          <a:xfrm>
            <a:off x="6747900" y="2758125"/>
            <a:ext cx="1676100" cy="598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accent6"/>
                </a:solidFill>
                <a:latin typeface="Nunito"/>
                <a:ea typeface="Nunito"/>
                <a:cs typeface="Nunito"/>
                <a:sym typeface="Nunito"/>
              </a:rPr>
              <a:t>Neptune</a:t>
            </a:r>
            <a:r>
              <a:rPr lang="en" b="1">
                <a:solidFill>
                  <a:schemeClr val="dk1"/>
                </a:solidFill>
                <a:latin typeface="Nunito"/>
                <a:ea typeface="Nunito"/>
                <a:cs typeface="Nunito"/>
                <a:sym typeface="Nunito"/>
              </a:rPr>
              <a:t> </a:t>
            </a:r>
            <a:r>
              <a:rPr lang="en">
                <a:solidFill>
                  <a:schemeClr val="dk1"/>
                </a:solidFill>
                <a:latin typeface="Nunito"/>
                <a:ea typeface="Nunito"/>
                <a:cs typeface="Nunito"/>
                <a:sym typeface="Nunito"/>
              </a:rPr>
              <a:t>is far away from us</a:t>
            </a:r>
            <a:endParaRPr b="1">
              <a:solidFill>
                <a:schemeClr val="dk1"/>
              </a:solidFill>
              <a:latin typeface="Nunito"/>
              <a:ea typeface="Nunito"/>
              <a:cs typeface="Nunito"/>
              <a:sym typeface="Nunito"/>
            </a:endParaRPr>
          </a:p>
        </p:txBody>
      </p:sp>
      <p:grpSp>
        <p:nvGrpSpPr>
          <p:cNvPr id="29" name="Google Shape;2396;p51"/>
          <p:cNvGrpSpPr/>
          <p:nvPr/>
        </p:nvGrpSpPr>
        <p:grpSpPr>
          <a:xfrm>
            <a:off x="6747919" y="3550408"/>
            <a:ext cx="1675944" cy="440600"/>
            <a:chOff x="1836800" y="1520550"/>
            <a:chExt cx="1871100" cy="440600"/>
          </a:xfrm>
        </p:grpSpPr>
        <p:sp>
          <p:nvSpPr>
            <p:cNvPr id="30" name="Google Shape;2397;p51"/>
            <p:cNvSpPr/>
            <p:nvPr/>
          </p:nvSpPr>
          <p:spPr>
            <a:xfrm>
              <a:off x="1836800" y="1520550"/>
              <a:ext cx="1871100" cy="440600"/>
            </a:xfrm>
            <a:custGeom>
              <a:avLst/>
              <a:gdLst/>
              <a:ahLst/>
              <a:cxnLst/>
              <a:rect l="l" t="t" r="r" b="b"/>
              <a:pathLst>
                <a:path w="74844" h="17624" extrusionOk="0">
                  <a:moveTo>
                    <a:pt x="43225" y="1"/>
                  </a:moveTo>
                  <a:cubicBezTo>
                    <a:pt x="39923" y="1"/>
                    <a:pt x="37417" y="6"/>
                    <a:pt x="36481" y="14"/>
                  </a:cubicBezTo>
                  <a:cubicBezTo>
                    <a:pt x="29072" y="73"/>
                    <a:pt x="21665" y="132"/>
                    <a:pt x="14256" y="192"/>
                  </a:cubicBezTo>
                  <a:lnTo>
                    <a:pt x="5805" y="258"/>
                  </a:lnTo>
                  <a:cubicBezTo>
                    <a:pt x="5766" y="259"/>
                    <a:pt x="5728" y="259"/>
                    <a:pt x="5689" y="259"/>
                  </a:cubicBezTo>
                  <a:cubicBezTo>
                    <a:pt x="4401" y="259"/>
                    <a:pt x="3129" y="87"/>
                    <a:pt x="1853" y="87"/>
                  </a:cubicBezTo>
                  <a:cubicBezTo>
                    <a:pt x="1633" y="87"/>
                    <a:pt x="1413" y="92"/>
                    <a:pt x="1193" y="104"/>
                  </a:cubicBezTo>
                  <a:cubicBezTo>
                    <a:pt x="1025" y="114"/>
                    <a:pt x="850" y="126"/>
                    <a:pt x="704" y="277"/>
                  </a:cubicBezTo>
                  <a:cubicBezTo>
                    <a:pt x="475" y="516"/>
                    <a:pt x="384" y="1050"/>
                    <a:pt x="417" y="1523"/>
                  </a:cubicBezTo>
                  <a:cubicBezTo>
                    <a:pt x="627" y="4515"/>
                    <a:pt x="1994" y="6863"/>
                    <a:pt x="1668" y="10115"/>
                  </a:cubicBezTo>
                  <a:cubicBezTo>
                    <a:pt x="1451" y="12264"/>
                    <a:pt x="561" y="13969"/>
                    <a:pt x="94" y="15984"/>
                  </a:cubicBezTo>
                  <a:cubicBezTo>
                    <a:pt x="44" y="16196"/>
                    <a:pt x="0" y="16421"/>
                    <a:pt x="17" y="16646"/>
                  </a:cubicBezTo>
                  <a:cubicBezTo>
                    <a:pt x="68" y="17289"/>
                    <a:pt x="529" y="17463"/>
                    <a:pt x="889" y="17483"/>
                  </a:cubicBezTo>
                  <a:cubicBezTo>
                    <a:pt x="2878" y="17591"/>
                    <a:pt x="13114" y="17623"/>
                    <a:pt x="25387" y="17623"/>
                  </a:cubicBezTo>
                  <a:cubicBezTo>
                    <a:pt x="43424" y="17623"/>
                    <a:pt x="65862" y="17554"/>
                    <a:pt x="72997" y="17554"/>
                  </a:cubicBezTo>
                  <a:cubicBezTo>
                    <a:pt x="73183" y="17554"/>
                    <a:pt x="73359" y="17554"/>
                    <a:pt x="73524" y="17554"/>
                  </a:cubicBezTo>
                  <a:cubicBezTo>
                    <a:pt x="73524" y="17554"/>
                    <a:pt x="73524" y="17554"/>
                    <a:pt x="73525" y="17554"/>
                  </a:cubicBezTo>
                  <a:cubicBezTo>
                    <a:pt x="73528" y="17554"/>
                    <a:pt x="73541" y="17555"/>
                    <a:pt x="73563" y="17555"/>
                  </a:cubicBezTo>
                  <a:cubicBezTo>
                    <a:pt x="73782" y="17555"/>
                    <a:pt x="74844" y="17489"/>
                    <a:pt x="74836" y="16020"/>
                  </a:cubicBezTo>
                  <a:cubicBezTo>
                    <a:pt x="74835" y="15717"/>
                    <a:pt x="74803" y="15426"/>
                    <a:pt x="74732" y="15152"/>
                  </a:cubicBezTo>
                  <a:cubicBezTo>
                    <a:pt x="74157" y="12920"/>
                    <a:pt x="73100" y="9914"/>
                    <a:pt x="73199" y="7366"/>
                  </a:cubicBezTo>
                  <a:cubicBezTo>
                    <a:pt x="73226" y="6629"/>
                    <a:pt x="73373" y="5927"/>
                    <a:pt x="73518" y="5238"/>
                  </a:cubicBezTo>
                  <a:cubicBezTo>
                    <a:pt x="73769" y="4030"/>
                    <a:pt x="74078" y="2905"/>
                    <a:pt x="74351" y="1717"/>
                  </a:cubicBezTo>
                  <a:cubicBezTo>
                    <a:pt x="74408" y="1471"/>
                    <a:pt x="74466" y="1205"/>
                    <a:pt x="74432" y="945"/>
                  </a:cubicBezTo>
                  <a:cubicBezTo>
                    <a:pt x="74361" y="400"/>
                    <a:pt x="73971" y="268"/>
                    <a:pt x="73661" y="247"/>
                  </a:cubicBezTo>
                  <a:cubicBezTo>
                    <a:pt x="70803" y="51"/>
                    <a:pt x="53306" y="1"/>
                    <a:pt x="43225" y="1"/>
                  </a:cubicBezTo>
                  <a:close/>
                </a:path>
              </a:pathLst>
            </a:custGeom>
            <a:solidFill>
              <a:srgbClr val="A20E4A"/>
            </a:solidFill>
            <a:ln w="19050" cap="flat" cmpd="sng">
              <a:solidFill>
                <a:srgbClr val="473326"/>
              </a:solidFill>
              <a:prstDash val="solid"/>
              <a:round/>
              <a:headEnd type="none" w="sm" len="sm"/>
              <a:tailEnd type="none" w="sm" len="sm"/>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398;p51"/>
            <p:cNvSpPr/>
            <p:nvPr/>
          </p:nvSpPr>
          <p:spPr>
            <a:xfrm>
              <a:off x="1916900" y="1566950"/>
              <a:ext cx="1735600" cy="177700"/>
            </a:xfrm>
            <a:custGeom>
              <a:avLst/>
              <a:gdLst/>
              <a:ahLst/>
              <a:cxnLst/>
              <a:rect l="l" t="t" r="r" b="b"/>
              <a:pathLst>
                <a:path w="69424" h="7108" extrusionOk="0">
                  <a:moveTo>
                    <a:pt x="5142" y="0"/>
                  </a:moveTo>
                  <a:cubicBezTo>
                    <a:pt x="3412" y="0"/>
                    <a:pt x="1687" y="84"/>
                    <a:pt x="1" y="400"/>
                  </a:cubicBezTo>
                  <a:cubicBezTo>
                    <a:pt x="134" y="2878"/>
                    <a:pt x="481" y="5836"/>
                    <a:pt x="1963" y="6778"/>
                  </a:cubicBezTo>
                  <a:cubicBezTo>
                    <a:pt x="2410" y="7063"/>
                    <a:pt x="2898" y="7108"/>
                    <a:pt x="3384" y="7108"/>
                  </a:cubicBezTo>
                  <a:cubicBezTo>
                    <a:pt x="3489" y="7108"/>
                    <a:pt x="3595" y="7106"/>
                    <a:pt x="3700" y="7104"/>
                  </a:cubicBezTo>
                  <a:cubicBezTo>
                    <a:pt x="13188" y="6881"/>
                    <a:pt x="22673" y="6345"/>
                    <a:pt x="32148" y="5499"/>
                  </a:cubicBezTo>
                  <a:cubicBezTo>
                    <a:pt x="33095" y="5415"/>
                    <a:pt x="34048" y="5325"/>
                    <a:pt x="34960" y="4930"/>
                  </a:cubicBezTo>
                  <a:cubicBezTo>
                    <a:pt x="35882" y="4532"/>
                    <a:pt x="36743" y="3831"/>
                    <a:pt x="37677" y="3523"/>
                  </a:cubicBezTo>
                  <a:cubicBezTo>
                    <a:pt x="38092" y="3387"/>
                    <a:pt x="39962" y="3360"/>
                    <a:pt x="42600" y="3360"/>
                  </a:cubicBezTo>
                  <a:cubicBezTo>
                    <a:pt x="44401" y="3360"/>
                    <a:pt x="46560" y="3372"/>
                    <a:pt x="48857" y="3372"/>
                  </a:cubicBezTo>
                  <a:cubicBezTo>
                    <a:pt x="57626" y="3372"/>
                    <a:pt x="68418" y="3185"/>
                    <a:pt x="69056" y="1382"/>
                  </a:cubicBezTo>
                  <a:cubicBezTo>
                    <a:pt x="69424" y="346"/>
                    <a:pt x="55894" y="164"/>
                    <a:pt x="46190" y="164"/>
                  </a:cubicBezTo>
                  <a:cubicBezTo>
                    <a:pt x="40973" y="164"/>
                    <a:pt x="36861" y="217"/>
                    <a:pt x="36610" y="217"/>
                  </a:cubicBezTo>
                  <a:cubicBezTo>
                    <a:pt x="34013" y="217"/>
                    <a:pt x="31410" y="265"/>
                    <a:pt x="28819" y="265"/>
                  </a:cubicBezTo>
                  <a:cubicBezTo>
                    <a:pt x="27836" y="265"/>
                    <a:pt x="26855" y="258"/>
                    <a:pt x="25877" y="239"/>
                  </a:cubicBezTo>
                  <a:cubicBezTo>
                    <a:pt x="21355" y="151"/>
                    <a:pt x="16832" y="102"/>
                    <a:pt x="12310" y="102"/>
                  </a:cubicBezTo>
                  <a:cubicBezTo>
                    <a:pt x="11871" y="102"/>
                    <a:pt x="11432" y="102"/>
                    <a:pt x="10992" y="103"/>
                  </a:cubicBezTo>
                  <a:cubicBezTo>
                    <a:pt x="10953" y="103"/>
                    <a:pt x="10914" y="103"/>
                    <a:pt x="10874" y="103"/>
                  </a:cubicBezTo>
                  <a:cubicBezTo>
                    <a:pt x="8991" y="103"/>
                    <a:pt x="7064" y="0"/>
                    <a:pt x="5142" y="0"/>
                  </a:cubicBezTo>
                  <a:close/>
                </a:path>
              </a:pathLst>
            </a:custGeom>
            <a:solidFill>
              <a:srgbClr val="FFFFFF">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2381;p51"/>
          <p:cNvSpPr txBox="1"/>
          <p:nvPr/>
        </p:nvSpPr>
        <p:spPr>
          <a:xfrm>
            <a:off x="6755601" y="3536100"/>
            <a:ext cx="1660500" cy="469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sz="1800" b="1">
                <a:solidFill>
                  <a:srgbClr val="FFFFFF"/>
                </a:solidFill>
                <a:latin typeface="Rubik"/>
                <a:ea typeface="Rubik"/>
                <a:cs typeface="Rubik"/>
                <a:sym typeface="Rubik"/>
              </a:rPr>
              <a:t>FEEL THEM</a:t>
            </a:r>
            <a:endParaRPr sz="1800" b="1">
              <a:solidFill>
                <a:srgbClr val="FFFFFF"/>
              </a:solidFill>
              <a:latin typeface="Rubik"/>
              <a:ea typeface="Rubik"/>
              <a:cs typeface="Rubik"/>
              <a:sym typeface="Rubik"/>
            </a:endParaRPr>
          </a:p>
        </p:txBody>
      </p:sp>
      <p:sp>
        <p:nvSpPr>
          <p:cNvPr id="33" name="Google Shape;2399;p51"/>
          <p:cNvSpPr txBox="1"/>
          <p:nvPr/>
        </p:nvSpPr>
        <p:spPr>
          <a:xfrm>
            <a:off x="6747900" y="4005300"/>
            <a:ext cx="1676100" cy="598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accent6"/>
                </a:solidFill>
                <a:latin typeface="Nunito"/>
                <a:ea typeface="Nunito"/>
                <a:cs typeface="Nunito"/>
                <a:sym typeface="Nunito"/>
              </a:rPr>
              <a:t>Saturn</a:t>
            </a:r>
            <a:r>
              <a:rPr lang="en" b="1">
                <a:solidFill>
                  <a:schemeClr val="dk1"/>
                </a:solidFill>
                <a:latin typeface="Nunito"/>
                <a:ea typeface="Nunito"/>
                <a:cs typeface="Nunito"/>
                <a:sym typeface="Nunito"/>
              </a:rPr>
              <a:t> </a:t>
            </a:r>
            <a:r>
              <a:rPr lang="en">
                <a:solidFill>
                  <a:schemeClr val="dk1"/>
                </a:solidFill>
                <a:latin typeface="Nunito"/>
                <a:ea typeface="Nunito"/>
                <a:cs typeface="Nunito"/>
                <a:sym typeface="Nunito"/>
              </a:rPr>
              <a:t>has several rings</a:t>
            </a:r>
            <a:endParaRPr b="1">
              <a:solidFill>
                <a:schemeClr val="dk1"/>
              </a:solidFill>
              <a:latin typeface="Nunito"/>
              <a:ea typeface="Nunito"/>
              <a:cs typeface="Nunito"/>
              <a:sym typeface="Nunito"/>
            </a:endParaRPr>
          </a:p>
        </p:txBody>
      </p:sp>
      <p:grpSp>
        <p:nvGrpSpPr>
          <p:cNvPr id="34" name="Google Shape;2400;p51"/>
          <p:cNvGrpSpPr/>
          <p:nvPr/>
        </p:nvGrpSpPr>
        <p:grpSpPr>
          <a:xfrm>
            <a:off x="2868294" y="1511058"/>
            <a:ext cx="1675944" cy="440600"/>
            <a:chOff x="1836800" y="1520550"/>
            <a:chExt cx="1871100" cy="440600"/>
          </a:xfrm>
        </p:grpSpPr>
        <p:sp>
          <p:nvSpPr>
            <p:cNvPr id="35" name="Google Shape;2401;p51"/>
            <p:cNvSpPr/>
            <p:nvPr/>
          </p:nvSpPr>
          <p:spPr>
            <a:xfrm>
              <a:off x="1836800" y="1520550"/>
              <a:ext cx="1871100" cy="440600"/>
            </a:xfrm>
            <a:custGeom>
              <a:avLst/>
              <a:gdLst/>
              <a:ahLst/>
              <a:cxnLst/>
              <a:rect l="l" t="t" r="r" b="b"/>
              <a:pathLst>
                <a:path w="74844" h="17624" extrusionOk="0">
                  <a:moveTo>
                    <a:pt x="43225" y="1"/>
                  </a:moveTo>
                  <a:cubicBezTo>
                    <a:pt x="39923" y="1"/>
                    <a:pt x="37417" y="6"/>
                    <a:pt x="36481" y="14"/>
                  </a:cubicBezTo>
                  <a:cubicBezTo>
                    <a:pt x="29072" y="73"/>
                    <a:pt x="21665" y="132"/>
                    <a:pt x="14256" y="192"/>
                  </a:cubicBezTo>
                  <a:lnTo>
                    <a:pt x="5805" y="258"/>
                  </a:lnTo>
                  <a:cubicBezTo>
                    <a:pt x="5766" y="259"/>
                    <a:pt x="5728" y="259"/>
                    <a:pt x="5689" y="259"/>
                  </a:cubicBezTo>
                  <a:cubicBezTo>
                    <a:pt x="4401" y="259"/>
                    <a:pt x="3129" y="87"/>
                    <a:pt x="1853" y="87"/>
                  </a:cubicBezTo>
                  <a:cubicBezTo>
                    <a:pt x="1633" y="87"/>
                    <a:pt x="1413" y="92"/>
                    <a:pt x="1193" y="104"/>
                  </a:cubicBezTo>
                  <a:cubicBezTo>
                    <a:pt x="1025" y="114"/>
                    <a:pt x="850" y="126"/>
                    <a:pt x="704" y="277"/>
                  </a:cubicBezTo>
                  <a:cubicBezTo>
                    <a:pt x="475" y="516"/>
                    <a:pt x="384" y="1050"/>
                    <a:pt x="417" y="1523"/>
                  </a:cubicBezTo>
                  <a:cubicBezTo>
                    <a:pt x="627" y="4515"/>
                    <a:pt x="1994" y="6863"/>
                    <a:pt x="1668" y="10115"/>
                  </a:cubicBezTo>
                  <a:cubicBezTo>
                    <a:pt x="1451" y="12264"/>
                    <a:pt x="561" y="13969"/>
                    <a:pt x="94" y="15984"/>
                  </a:cubicBezTo>
                  <a:cubicBezTo>
                    <a:pt x="44" y="16196"/>
                    <a:pt x="0" y="16421"/>
                    <a:pt x="17" y="16646"/>
                  </a:cubicBezTo>
                  <a:cubicBezTo>
                    <a:pt x="68" y="17289"/>
                    <a:pt x="529" y="17463"/>
                    <a:pt x="889" y="17483"/>
                  </a:cubicBezTo>
                  <a:cubicBezTo>
                    <a:pt x="2878" y="17591"/>
                    <a:pt x="13114" y="17623"/>
                    <a:pt x="25387" y="17623"/>
                  </a:cubicBezTo>
                  <a:cubicBezTo>
                    <a:pt x="43424" y="17623"/>
                    <a:pt x="65862" y="17554"/>
                    <a:pt x="72997" y="17554"/>
                  </a:cubicBezTo>
                  <a:cubicBezTo>
                    <a:pt x="73183" y="17554"/>
                    <a:pt x="73359" y="17554"/>
                    <a:pt x="73524" y="17554"/>
                  </a:cubicBezTo>
                  <a:cubicBezTo>
                    <a:pt x="73524" y="17554"/>
                    <a:pt x="73524" y="17554"/>
                    <a:pt x="73525" y="17554"/>
                  </a:cubicBezTo>
                  <a:cubicBezTo>
                    <a:pt x="73528" y="17554"/>
                    <a:pt x="73541" y="17555"/>
                    <a:pt x="73563" y="17555"/>
                  </a:cubicBezTo>
                  <a:cubicBezTo>
                    <a:pt x="73782" y="17555"/>
                    <a:pt x="74844" y="17489"/>
                    <a:pt x="74836" y="16020"/>
                  </a:cubicBezTo>
                  <a:cubicBezTo>
                    <a:pt x="74835" y="15717"/>
                    <a:pt x="74803" y="15426"/>
                    <a:pt x="74732" y="15152"/>
                  </a:cubicBezTo>
                  <a:cubicBezTo>
                    <a:pt x="74157" y="12920"/>
                    <a:pt x="73100" y="9914"/>
                    <a:pt x="73199" y="7366"/>
                  </a:cubicBezTo>
                  <a:cubicBezTo>
                    <a:pt x="73226" y="6629"/>
                    <a:pt x="73373" y="5927"/>
                    <a:pt x="73518" y="5238"/>
                  </a:cubicBezTo>
                  <a:cubicBezTo>
                    <a:pt x="73769" y="4030"/>
                    <a:pt x="74078" y="2905"/>
                    <a:pt x="74351" y="1717"/>
                  </a:cubicBezTo>
                  <a:cubicBezTo>
                    <a:pt x="74408" y="1471"/>
                    <a:pt x="74466" y="1205"/>
                    <a:pt x="74432" y="945"/>
                  </a:cubicBezTo>
                  <a:cubicBezTo>
                    <a:pt x="74361" y="400"/>
                    <a:pt x="73971" y="268"/>
                    <a:pt x="73661" y="247"/>
                  </a:cubicBezTo>
                  <a:cubicBezTo>
                    <a:pt x="70803" y="51"/>
                    <a:pt x="53306" y="1"/>
                    <a:pt x="43225" y="1"/>
                  </a:cubicBezTo>
                  <a:close/>
                </a:path>
              </a:pathLst>
            </a:custGeom>
            <a:solidFill>
              <a:srgbClr val="A20E4A"/>
            </a:solidFill>
            <a:ln w="19050" cap="flat" cmpd="sng">
              <a:solidFill>
                <a:srgbClr val="473326"/>
              </a:solidFill>
              <a:prstDash val="solid"/>
              <a:round/>
              <a:headEnd type="none" w="sm" len="sm"/>
              <a:tailEnd type="none" w="sm" len="sm"/>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402;p51"/>
            <p:cNvSpPr/>
            <p:nvPr/>
          </p:nvSpPr>
          <p:spPr>
            <a:xfrm>
              <a:off x="1916900" y="1566950"/>
              <a:ext cx="1735600" cy="177700"/>
            </a:xfrm>
            <a:custGeom>
              <a:avLst/>
              <a:gdLst/>
              <a:ahLst/>
              <a:cxnLst/>
              <a:rect l="l" t="t" r="r" b="b"/>
              <a:pathLst>
                <a:path w="69424" h="7108" extrusionOk="0">
                  <a:moveTo>
                    <a:pt x="5142" y="0"/>
                  </a:moveTo>
                  <a:cubicBezTo>
                    <a:pt x="3412" y="0"/>
                    <a:pt x="1687" y="84"/>
                    <a:pt x="1" y="400"/>
                  </a:cubicBezTo>
                  <a:cubicBezTo>
                    <a:pt x="134" y="2878"/>
                    <a:pt x="481" y="5836"/>
                    <a:pt x="1963" y="6778"/>
                  </a:cubicBezTo>
                  <a:cubicBezTo>
                    <a:pt x="2410" y="7063"/>
                    <a:pt x="2898" y="7108"/>
                    <a:pt x="3384" y="7108"/>
                  </a:cubicBezTo>
                  <a:cubicBezTo>
                    <a:pt x="3489" y="7108"/>
                    <a:pt x="3595" y="7106"/>
                    <a:pt x="3700" y="7104"/>
                  </a:cubicBezTo>
                  <a:cubicBezTo>
                    <a:pt x="13188" y="6881"/>
                    <a:pt x="22673" y="6345"/>
                    <a:pt x="32148" y="5499"/>
                  </a:cubicBezTo>
                  <a:cubicBezTo>
                    <a:pt x="33095" y="5415"/>
                    <a:pt x="34048" y="5325"/>
                    <a:pt x="34960" y="4930"/>
                  </a:cubicBezTo>
                  <a:cubicBezTo>
                    <a:pt x="35882" y="4532"/>
                    <a:pt x="36743" y="3831"/>
                    <a:pt x="37677" y="3523"/>
                  </a:cubicBezTo>
                  <a:cubicBezTo>
                    <a:pt x="38092" y="3387"/>
                    <a:pt x="39962" y="3360"/>
                    <a:pt x="42600" y="3360"/>
                  </a:cubicBezTo>
                  <a:cubicBezTo>
                    <a:pt x="44401" y="3360"/>
                    <a:pt x="46560" y="3372"/>
                    <a:pt x="48857" y="3372"/>
                  </a:cubicBezTo>
                  <a:cubicBezTo>
                    <a:pt x="57626" y="3372"/>
                    <a:pt x="68418" y="3185"/>
                    <a:pt x="69056" y="1382"/>
                  </a:cubicBezTo>
                  <a:cubicBezTo>
                    <a:pt x="69424" y="346"/>
                    <a:pt x="55894" y="164"/>
                    <a:pt x="46190" y="164"/>
                  </a:cubicBezTo>
                  <a:cubicBezTo>
                    <a:pt x="40973" y="164"/>
                    <a:pt x="36861" y="217"/>
                    <a:pt x="36610" y="217"/>
                  </a:cubicBezTo>
                  <a:cubicBezTo>
                    <a:pt x="34013" y="217"/>
                    <a:pt x="31410" y="265"/>
                    <a:pt x="28819" y="265"/>
                  </a:cubicBezTo>
                  <a:cubicBezTo>
                    <a:pt x="27836" y="265"/>
                    <a:pt x="26855" y="258"/>
                    <a:pt x="25877" y="239"/>
                  </a:cubicBezTo>
                  <a:cubicBezTo>
                    <a:pt x="21355" y="151"/>
                    <a:pt x="16832" y="102"/>
                    <a:pt x="12310" y="102"/>
                  </a:cubicBezTo>
                  <a:cubicBezTo>
                    <a:pt x="11871" y="102"/>
                    <a:pt x="11432" y="102"/>
                    <a:pt x="10992" y="103"/>
                  </a:cubicBezTo>
                  <a:cubicBezTo>
                    <a:pt x="10953" y="103"/>
                    <a:pt x="10914" y="103"/>
                    <a:pt x="10874" y="103"/>
                  </a:cubicBezTo>
                  <a:cubicBezTo>
                    <a:pt x="8991" y="103"/>
                    <a:pt x="7064" y="0"/>
                    <a:pt x="5142" y="0"/>
                  </a:cubicBezTo>
                  <a:close/>
                </a:path>
              </a:pathLst>
            </a:custGeom>
            <a:solidFill>
              <a:srgbClr val="FFFFFF">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 name="Google Shape;2374;p51"/>
          <p:cNvSpPr txBox="1"/>
          <p:nvPr/>
        </p:nvSpPr>
        <p:spPr>
          <a:xfrm>
            <a:off x="3003516" y="1496750"/>
            <a:ext cx="1405500" cy="469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sz="1800" b="1">
                <a:solidFill>
                  <a:srgbClr val="FFFFFF"/>
                </a:solidFill>
                <a:latin typeface="Rubik"/>
                <a:ea typeface="Rubik"/>
                <a:cs typeface="Rubik"/>
                <a:sym typeface="Rubik"/>
              </a:rPr>
              <a:t>STAND UP</a:t>
            </a:r>
            <a:endParaRPr sz="1800" b="1">
              <a:solidFill>
                <a:srgbClr val="FFFFFF"/>
              </a:solidFill>
              <a:latin typeface="Rubik"/>
              <a:ea typeface="Rubik"/>
              <a:cs typeface="Rubik"/>
              <a:sym typeface="Rubik"/>
            </a:endParaRPr>
          </a:p>
        </p:txBody>
      </p:sp>
      <p:sp>
        <p:nvSpPr>
          <p:cNvPr id="38" name="Google Shape;2376;p51"/>
          <p:cNvSpPr txBox="1"/>
          <p:nvPr/>
        </p:nvSpPr>
        <p:spPr>
          <a:xfrm>
            <a:off x="4599600" y="1432250"/>
            <a:ext cx="1676100" cy="598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accent6"/>
                </a:solidFill>
                <a:latin typeface="Nunito"/>
                <a:ea typeface="Nunito"/>
                <a:cs typeface="Nunito"/>
                <a:sym typeface="Nunito"/>
              </a:rPr>
              <a:t>Earth</a:t>
            </a:r>
            <a:r>
              <a:rPr lang="en" b="1">
                <a:solidFill>
                  <a:schemeClr val="dk1"/>
                </a:solidFill>
                <a:latin typeface="Nunito"/>
                <a:ea typeface="Nunito"/>
                <a:cs typeface="Nunito"/>
                <a:sym typeface="Nunito"/>
              </a:rPr>
              <a:t> </a:t>
            </a:r>
            <a:r>
              <a:rPr lang="en">
                <a:solidFill>
                  <a:schemeClr val="dk1"/>
                </a:solidFill>
                <a:latin typeface="Nunito"/>
                <a:ea typeface="Nunito"/>
                <a:cs typeface="Nunito"/>
                <a:sym typeface="Nunito"/>
              </a:rPr>
              <a:t>is where we all live on</a:t>
            </a:r>
            <a:endParaRPr b="1">
              <a:solidFill>
                <a:schemeClr val="dk1"/>
              </a:solidFill>
              <a:latin typeface="Nunito"/>
              <a:ea typeface="Nunito"/>
              <a:cs typeface="Nunito"/>
              <a:sym typeface="Nunito"/>
            </a:endParaRPr>
          </a:p>
        </p:txBody>
      </p:sp>
      <p:sp>
        <p:nvSpPr>
          <p:cNvPr id="39" name="Google Shape;2430;p51"/>
          <p:cNvSpPr txBox="1">
            <a:spLocks/>
          </p:cNvSpPr>
          <p:nvPr/>
        </p:nvSpPr>
        <p:spPr>
          <a:xfrm>
            <a:off x="3284875" y="3031075"/>
            <a:ext cx="1009500" cy="5115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2"/>
              </a:buClr>
              <a:buSzPts val="3000"/>
              <a:buFont typeface="Italiana"/>
              <a:buNone/>
              <a:defRPr sz="3000" b="1" i="0" u="none" strike="noStrike" cap="none">
                <a:solidFill>
                  <a:schemeClr val="lt2"/>
                </a:solidFill>
                <a:latin typeface="Italiana"/>
                <a:ea typeface="Italiana"/>
                <a:cs typeface="Italiana"/>
                <a:sym typeface="Italiana"/>
              </a:defRPr>
            </a:lvl1pPr>
            <a:lvl2pPr marR="0" lvl="1"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2pPr>
            <a:lvl3pPr marR="0" lvl="2"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3pPr>
            <a:lvl4pPr marR="0" lvl="3"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4pPr>
            <a:lvl5pPr marR="0" lvl="4"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5pPr>
            <a:lvl6pPr marR="0" lvl="5"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6pPr>
            <a:lvl7pPr marR="0" lvl="6"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7pPr>
            <a:lvl8pPr marR="0" lvl="7"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8pPr>
            <a:lvl9pPr marR="0" lvl="8"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9pPr>
          </a:lstStyle>
          <a:p>
            <a:pPr algn="ctr"/>
            <a:r>
              <a:rPr lang="en" sz="1800" smtClean="0">
                <a:solidFill>
                  <a:schemeClr val="accent2">
                    <a:lumMod val="75000"/>
                  </a:schemeClr>
                </a:solidFill>
              </a:rPr>
              <a:t>05</a:t>
            </a:r>
            <a:endParaRPr lang="en" sz="1800">
              <a:solidFill>
                <a:schemeClr val="accent2">
                  <a:lumMod val="75000"/>
                </a:schemeClr>
              </a:solidFill>
            </a:endParaRPr>
          </a:p>
        </p:txBody>
      </p:sp>
      <p:sp>
        <p:nvSpPr>
          <p:cNvPr id="40" name="Google Shape;2431;p51"/>
          <p:cNvSpPr txBox="1">
            <a:spLocks/>
          </p:cNvSpPr>
          <p:nvPr/>
        </p:nvSpPr>
        <p:spPr>
          <a:xfrm>
            <a:off x="4071113" y="2318150"/>
            <a:ext cx="1009500" cy="5115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2"/>
              </a:buClr>
              <a:buSzPts val="3000"/>
              <a:buFont typeface="Italiana"/>
              <a:buNone/>
              <a:defRPr sz="3000" b="1" i="0" u="none" strike="noStrike" cap="none">
                <a:solidFill>
                  <a:schemeClr val="lt2"/>
                </a:solidFill>
                <a:latin typeface="Italiana"/>
                <a:ea typeface="Italiana"/>
                <a:cs typeface="Italiana"/>
                <a:sym typeface="Italiana"/>
              </a:defRPr>
            </a:lvl1pPr>
            <a:lvl2pPr marR="0" lvl="1"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2pPr>
            <a:lvl3pPr marR="0" lvl="2"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3pPr>
            <a:lvl4pPr marR="0" lvl="3"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4pPr>
            <a:lvl5pPr marR="0" lvl="4"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5pPr>
            <a:lvl6pPr marR="0" lvl="5"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6pPr>
            <a:lvl7pPr marR="0" lvl="6"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7pPr>
            <a:lvl8pPr marR="0" lvl="7"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8pPr>
            <a:lvl9pPr marR="0" lvl="8"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9pPr>
          </a:lstStyle>
          <a:p>
            <a:pPr algn="ctr"/>
            <a:r>
              <a:rPr lang="en" sz="1800" smtClean="0">
                <a:solidFill>
                  <a:schemeClr val="accent2">
                    <a:lumMod val="75000"/>
                  </a:schemeClr>
                </a:solidFill>
              </a:rPr>
              <a:t>01</a:t>
            </a:r>
            <a:endParaRPr lang="en" sz="1800">
              <a:solidFill>
                <a:schemeClr val="accent2">
                  <a:lumMod val="75000"/>
                </a:schemeClr>
              </a:solidFill>
            </a:endParaRPr>
          </a:p>
        </p:txBody>
      </p:sp>
      <p:sp>
        <p:nvSpPr>
          <p:cNvPr id="41" name="Google Shape;2432;p51"/>
          <p:cNvSpPr txBox="1">
            <a:spLocks/>
          </p:cNvSpPr>
          <p:nvPr/>
        </p:nvSpPr>
        <p:spPr>
          <a:xfrm>
            <a:off x="4849638" y="3044425"/>
            <a:ext cx="1009500" cy="5115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2"/>
              </a:buClr>
              <a:buSzPts val="3000"/>
              <a:buFont typeface="Italiana"/>
              <a:buNone/>
              <a:defRPr sz="3000" b="1" i="0" u="none" strike="noStrike" cap="none">
                <a:solidFill>
                  <a:schemeClr val="lt2"/>
                </a:solidFill>
                <a:latin typeface="Italiana"/>
                <a:ea typeface="Italiana"/>
                <a:cs typeface="Italiana"/>
                <a:sym typeface="Italiana"/>
              </a:defRPr>
            </a:lvl1pPr>
            <a:lvl2pPr marR="0" lvl="1"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2pPr>
            <a:lvl3pPr marR="0" lvl="2"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3pPr>
            <a:lvl4pPr marR="0" lvl="3"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4pPr>
            <a:lvl5pPr marR="0" lvl="4"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5pPr>
            <a:lvl6pPr marR="0" lvl="5"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6pPr>
            <a:lvl7pPr marR="0" lvl="6"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7pPr>
            <a:lvl8pPr marR="0" lvl="7"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8pPr>
            <a:lvl9pPr marR="0" lvl="8"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9pPr>
          </a:lstStyle>
          <a:p>
            <a:pPr algn="ctr"/>
            <a:r>
              <a:rPr lang="en" sz="1800" dirty="0" smtClean="0">
                <a:solidFill>
                  <a:schemeClr val="accent2">
                    <a:lumMod val="75000"/>
                  </a:schemeClr>
                </a:solidFill>
              </a:rPr>
              <a:t>02</a:t>
            </a:r>
            <a:endParaRPr lang="en" sz="1800" dirty="0">
              <a:solidFill>
                <a:schemeClr val="accent2">
                  <a:lumMod val="75000"/>
                </a:schemeClr>
              </a:solidFill>
            </a:endParaRPr>
          </a:p>
        </p:txBody>
      </p:sp>
      <p:sp>
        <p:nvSpPr>
          <p:cNvPr id="42" name="Google Shape;2433;p51"/>
          <p:cNvSpPr txBox="1">
            <a:spLocks/>
          </p:cNvSpPr>
          <p:nvPr/>
        </p:nvSpPr>
        <p:spPr>
          <a:xfrm>
            <a:off x="4649071" y="3955950"/>
            <a:ext cx="1009500" cy="5115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2"/>
              </a:buClr>
              <a:buSzPts val="3000"/>
              <a:buFont typeface="Italiana"/>
              <a:buNone/>
              <a:defRPr sz="3000" b="1" i="0" u="none" strike="noStrike" cap="none">
                <a:solidFill>
                  <a:schemeClr val="lt2"/>
                </a:solidFill>
                <a:latin typeface="Italiana"/>
                <a:ea typeface="Italiana"/>
                <a:cs typeface="Italiana"/>
                <a:sym typeface="Italiana"/>
              </a:defRPr>
            </a:lvl1pPr>
            <a:lvl2pPr marR="0" lvl="1"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2pPr>
            <a:lvl3pPr marR="0" lvl="2"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3pPr>
            <a:lvl4pPr marR="0" lvl="3"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4pPr>
            <a:lvl5pPr marR="0" lvl="4"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5pPr>
            <a:lvl6pPr marR="0" lvl="5"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6pPr>
            <a:lvl7pPr marR="0" lvl="6"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7pPr>
            <a:lvl8pPr marR="0" lvl="7"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8pPr>
            <a:lvl9pPr marR="0" lvl="8"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9pPr>
          </a:lstStyle>
          <a:p>
            <a:pPr algn="ctr"/>
            <a:r>
              <a:rPr lang="en" sz="1800" smtClean="0">
                <a:solidFill>
                  <a:schemeClr val="accent2">
                    <a:lumMod val="75000"/>
                  </a:schemeClr>
                </a:solidFill>
              </a:rPr>
              <a:t>03</a:t>
            </a:r>
            <a:endParaRPr lang="en" sz="1800">
              <a:solidFill>
                <a:schemeClr val="accent2">
                  <a:lumMod val="75000"/>
                </a:schemeClr>
              </a:solidFill>
            </a:endParaRPr>
          </a:p>
        </p:txBody>
      </p:sp>
      <p:sp>
        <p:nvSpPr>
          <p:cNvPr id="43" name="Google Shape;2434;p51"/>
          <p:cNvSpPr txBox="1">
            <a:spLocks/>
          </p:cNvSpPr>
          <p:nvPr/>
        </p:nvSpPr>
        <p:spPr>
          <a:xfrm>
            <a:off x="3502946" y="3955950"/>
            <a:ext cx="1009500" cy="5115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2"/>
              </a:buClr>
              <a:buSzPts val="3000"/>
              <a:buFont typeface="Italiana"/>
              <a:buNone/>
              <a:defRPr sz="3000" b="1" i="0" u="none" strike="noStrike" cap="none">
                <a:solidFill>
                  <a:schemeClr val="lt2"/>
                </a:solidFill>
                <a:latin typeface="Italiana"/>
                <a:ea typeface="Italiana"/>
                <a:cs typeface="Italiana"/>
                <a:sym typeface="Italiana"/>
              </a:defRPr>
            </a:lvl1pPr>
            <a:lvl2pPr marR="0" lvl="1"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2pPr>
            <a:lvl3pPr marR="0" lvl="2"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3pPr>
            <a:lvl4pPr marR="0" lvl="3"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4pPr>
            <a:lvl5pPr marR="0" lvl="4"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5pPr>
            <a:lvl6pPr marR="0" lvl="5"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6pPr>
            <a:lvl7pPr marR="0" lvl="6"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7pPr>
            <a:lvl8pPr marR="0" lvl="7"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8pPr>
            <a:lvl9pPr marR="0" lvl="8"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9pPr>
          </a:lstStyle>
          <a:p>
            <a:pPr algn="ctr"/>
            <a:r>
              <a:rPr lang="en" sz="1800" smtClean="0">
                <a:solidFill>
                  <a:schemeClr val="accent2">
                    <a:lumMod val="75000"/>
                  </a:schemeClr>
                </a:solidFill>
              </a:rPr>
              <a:t>04</a:t>
            </a:r>
            <a:endParaRPr lang="en" sz="1800">
              <a:solidFill>
                <a:schemeClr val="accent2">
                  <a:lumMod val="75000"/>
                </a:schemeClr>
              </a:solidFill>
            </a:endParaRPr>
          </a:p>
        </p:txBody>
      </p:sp>
      <p:pic>
        <p:nvPicPr>
          <p:cNvPr id="55" name="Imagen 54"/>
          <p:cNvPicPr>
            <a:picLocks noChangeAspect="1"/>
          </p:cNvPicPr>
          <p:nvPr/>
        </p:nvPicPr>
        <p:blipFill>
          <a:blip r:embed="rId3"/>
          <a:stretch>
            <a:fillRect/>
          </a:stretch>
        </p:blipFill>
        <p:spPr>
          <a:xfrm>
            <a:off x="4144754" y="3172157"/>
            <a:ext cx="841358" cy="841358"/>
          </a:xfrm>
          <a:prstGeom prst="rect">
            <a:avLst/>
          </a:prstGeom>
        </p:spPr>
      </p:pic>
    </p:spTree>
    <p:extLst>
      <p:ext uri="{BB962C8B-B14F-4D97-AF65-F5344CB8AC3E}">
        <p14:creationId xmlns:p14="http://schemas.microsoft.com/office/powerpoint/2010/main" val="3607465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2980125" y="1985976"/>
            <a:ext cx="3183750" cy="2587500"/>
          </a:xfrm>
          <a:prstGeom prst="rect">
            <a:avLst/>
          </a:prstGeom>
        </p:spPr>
      </p:pic>
      <p:sp>
        <p:nvSpPr>
          <p:cNvPr id="824" name="Google Shape;824;p37"/>
          <p:cNvSpPr/>
          <p:nvPr/>
        </p:nvSpPr>
        <p:spPr>
          <a:xfrm>
            <a:off x="4723600" y="1340975"/>
            <a:ext cx="3312000" cy="3232500"/>
          </a:xfrm>
          <a:prstGeom prst="round2SameRect">
            <a:avLst>
              <a:gd name="adj1" fmla="val 50000"/>
              <a:gd name="adj2" fmla="val 0"/>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7"/>
          <p:cNvSpPr/>
          <p:nvPr/>
        </p:nvSpPr>
        <p:spPr>
          <a:xfrm>
            <a:off x="1008975" y="1340975"/>
            <a:ext cx="3312000" cy="3232500"/>
          </a:xfrm>
          <a:prstGeom prst="round2SameRect">
            <a:avLst>
              <a:gd name="adj1" fmla="val 50000"/>
              <a:gd name="adj2" fmla="val 0"/>
            </a:avLst>
          </a:pr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3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TRADITIONAL YOGA VS. VINYASA YOGA</a:t>
            </a:r>
            <a:endParaRPr/>
          </a:p>
        </p:txBody>
      </p:sp>
      <p:sp>
        <p:nvSpPr>
          <p:cNvPr id="827" name="Google Shape;827;p37"/>
          <p:cNvSpPr txBox="1">
            <a:spLocks noGrp="1"/>
          </p:cNvSpPr>
          <p:nvPr>
            <p:ph type="title" idx="2"/>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Traditional yoga</a:t>
            </a:r>
            <a:endParaRPr/>
          </a:p>
        </p:txBody>
      </p:sp>
      <p:sp>
        <p:nvSpPr>
          <p:cNvPr id="828" name="Google Shape;828;p37"/>
          <p:cNvSpPr txBox="1">
            <a:spLocks noGrp="1"/>
          </p:cNvSpPr>
          <p:nvPr>
            <p:ph type="title" idx="3"/>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Vinyasa yoga</a:t>
            </a:r>
            <a:endParaRPr/>
          </a:p>
        </p:txBody>
      </p:sp>
      <p:sp>
        <p:nvSpPr>
          <p:cNvPr id="829" name="Google Shape;829;p37"/>
          <p:cNvSpPr txBox="1">
            <a:spLocks noGrp="1"/>
          </p:cNvSpPr>
          <p:nvPr>
            <p:ph type="subTitle" idx="1"/>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 is the closest planet to the Sun and the smallest one in the Solar System—it’s only a bit larger than the Moon. It was named after a Roman god</a:t>
            </a:r>
            <a:endParaRPr/>
          </a:p>
        </p:txBody>
      </p:sp>
      <p:sp>
        <p:nvSpPr>
          <p:cNvPr id="830" name="Google Shape;830;p37"/>
          <p:cNvSpPr txBox="1">
            <a:spLocks noGrp="1"/>
          </p:cNvSpPr>
          <p:nvPr>
            <p:ph type="subTitle" idx="4"/>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has a beautiful name and is the second planet from the Sun. It’s terribly hot—even hotter than Mercury—and its atmosphere is extremely poisonous</a:t>
            </a:r>
            <a:endParaRPr/>
          </a:p>
        </p:txBody>
      </p:sp>
      <p:cxnSp>
        <p:nvCxnSpPr>
          <p:cNvPr id="831" name="Google Shape;831;p37"/>
          <p:cNvCxnSpPr/>
          <p:nvPr/>
        </p:nvCxnSpPr>
        <p:spPr>
          <a:xfrm>
            <a:off x="2479725" y="1871700"/>
            <a:ext cx="370500" cy="0"/>
          </a:xfrm>
          <a:prstGeom prst="straightConnector1">
            <a:avLst/>
          </a:prstGeom>
          <a:noFill/>
          <a:ln w="9525" cap="flat" cmpd="sng">
            <a:solidFill>
              <a:schemeClr val="dk1"/>
            </a:solidFill>
            <a:prstDash val="solid"/>
            <a:round/>
            <a:headEnd type="none" w="med" len="med"/>
            <a:tailEnd type="none" w="med" len="med"/>
          </a:ln>
        </p:spPr>
      </p:cxnSp>
      <p:cxnSp>
        <p:nvCxnSpPr>
          <p:cNvPr id="832" name="Google Shape;832;p37"/>
          <p:cNvCxnSpPr/>
          <p:nvPr/>
        </p:nvCxnSpPr>
        <p:spPr>
          <a:xfrm>
            <a:off x="2479725" y="2514750"/>
            <a:ext cx="370500" cy="0"/>
          </a:xfrm>
          <a:prstGeom prst="straightConnector1">
            <a:avLst/>
          </a:prstGeom>
          <a:noFill/>
          <a:ln w="9525" cap="flat" cmpd="sng">
            <a:solidFill>
              <a:schemeClr val="dk1"/>
            </a:solidFill>
            <a:prstDash val="solid"/>
            <a:round/>
            <a:headEnd type="none" w="med" len="med"/>
            <a:tailEnd type="none" w="med" len="med"/>
          </a:ln>
        </p:spPr>
      </p:cxnSp>
      <p:cxnSp>
        <p:nvCxnSpPr>
          <p:cNvPr id="833" name="Google Shape;833;p37"/>
          <p:cNvCxnSpPr/>
          <p:nvPr/>
        </p:nvCxnSpPr>
        <p:spPr>
          <a:xfrm>
            <a:off x="6194351" y="1866100"/>
            <a:ext cx="370500" cy="0"/>
          </a:xfrm>
          <a:prstGeom prst="straightConnector1">
            <a:avLst/>
          </a:prstGeom>
          <a:noFill/>
          <a:ln w="9525" cap="flat" cmpd="sng">
            <a:solidFill>
              <a:schemeClr val="dk1"/>
            </a:solidFill>
            <a:prstDash val="solid"/>
            <a:round/>
            <a:headEnd type="none" w="med" len="med"/>
            <a:tailEnd type="none" w="med" len="med"/>
          </a:ln>
        </p:spPr>
      </p:cxnSp>
      <p:cxnSp>
        <p:nvCxnSpPr>
          <p:cNvPr id="834" name="Google Shape;834;p37"/>
          <p:cNvCxnSpPr/>
          <p:nvPr/>
        </p:nvCxnSpPr>
        <p:spPr>
          <a:xfrm>
            <a:off x="6194351" y="2509150"/>
            <a:ext cx="370500" cy="0"/>
          </a:xfrm>
          <a:prstGeom prst="straightConnector1">
            <a:avLst/>
          </a:prstGeom>
          <a:noFill/>
          <a:ln w="9525" cap="flat" cmpd="sng">
            <a:solidFill>
              <a:schemeClr val="dk1"/>
            </a:solidFill>
            <a:prstDash val="solid"/>
            <a:round/>
            <a:headEnd type="none" w="med" len="med"/>
            <a:tailEnd type="none" w="med" len="med"/>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38"/>
        <p:cNvGrpSpPr/>
        <p:nvPr/>
      </p:nvGrpSpPr>
      <p:grpSpPr>
        <a:xfrm>
          <a:off x="0" y="0"/>
          <a:ext cx="0" cy="0"/>
          <a:chOff x="0" y="0"/>
          <a:chExt cx="0" cy="0"/>
        </a:xfrm>
      </p:grpSpPr>
      <p:sp>
        <p:nvSpPr>
          <p:cNvPr id="839" name="Google Shape;839;p38"/>
          <p:cNvSpPr/>
          <p:nvPr/>
        </p:nvSpPr>
        <p:spPr>
          <a:xfrm>
            <a:off x="851501" y="1363177"/>
            <a:ext cx="2340000" cy="3210300"/>
          </a:xfrm>
          <a:prstGeom prst="round2SameRect">
            <a:avLst>
              <a:gd name="adj1" fmla="val 50000"/>
              <a:gd name="adj2" fmla="val 0"/>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8"/>
          <p:cNvSpPr/>
          <p:nvPr/>
        </p:nvSpPr>
        <p:spPr>
          <a:xfrm>
            <a:off x="3402000" y="1363177"/>
            <a:ext cx="2340000" cy="3210300"/>
          </a:xfrm>
          <a:prstGeom prst="round2SameRect">
            <a:avLst>
              <a:gd name="adj1" fmla="val 50000"/>
              <a:gd name="adj2" fmla="val 0"/>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EXAMPLES OF STANDING POSTURES</a:t>
            </a:r>
            <a:endParaRPr/>
          </a:p>
        </p:txBody>
      </p:sp>
      <p:sp>
        <p:nvSpPr>
          <p:cNvPr id="842" name="Google Shape;842;p38"/>
          <p:cNvSpPr txBox="1">
            <a:spLocks noGrp="1"/>
          </p:cNvSpPr>
          <p:nvPr>
            <p:ph type="title" idx="2"/>
          </p:nvPr>
        </p:nvSpPr>
        <p:spPr>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Urdhva prasarita ekapadasana</a:t>
            </a:r>
            <a:endParaRPr/>
          </a:p>
        </p:txBody>
      </p:sp>
      <p:sp>
        <p:nvSpPr>
          <p:cNvPr id="843" name="Google Shape;843;p38"/>
          <p:cNvSpPr txBox="1">
            <a:spLocks noGrp="1"/>
          </p:cNvSpPr>
          <p:nvPr>
            <p:ph type="subTitle" idx="1"/>
          </p:nvPr>
        </p:nvSpPr>
        <p:spPr>
          <a:prstGeom prst="rect">
            <a:avLst/>
          </a:prstGeom>
        </p:spPr>
        <p:txBody>
          <a:bodyPr spcFirstLastPara="1" wrap="square" lIns="108000" tIns="91425" rIns="108000" bIns="91425" anchor="t" anchorCtr="0">
            <a:noAutofit/>
          </a:bodyPr>
          <a:lstStyle/>
          <a:p>
            <a:pPr marL="0" lvl="0" indent="0" algn="ctr" rtl="0">
              <a:spcBef>
                <a:spcPts val="0"/>
              </a:spcBef>
              <a:spcAft>
                <a:spcPts val="0"/>
              </a:spcAft>
              <a:buNone/>
            </a:pPr>
            <a:r>
              <a:rPr lang="en"/>
              <a:t>It’s the closest planet to the Sun and the smallest</a:t>
            </a:r>
            <a:endParaRPr/>
          </a:p>
        </p:txBody>
      </p:sp>
      <p:sp>
        <p:nvSpPr>
          <p:cNvPr id="844" name="Google Shape;844;p38"/>
          <p:cNvSpPr txBox="1">
            <a:spLocks noGrp="1"/>
          </p:cNvSpPr>
          <p:nvPr>
            <p:ph type="title" idx="3"/>
          </p:nvPr>
        </p:nvSpPr>
        <p:spPr>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solidFill>
                  <a:schemeClr val="accent5"/>
                </a:solidFill>
              </a:rPr>
              <a:t>Utthita</a:t>
            </a:r>
            <a:endParaRPr>
              <a:solidFill>
                <a:schemeClr val="accent5"/>
              </a:solidFill>
            </a:endParaRPr>
          </a:p>
          <a:p>
            <a:pPr marL="0" lvl="0" indent="0" algn="ctr" rtl="0">
              <a:spcBef>
                <a:spcPts val="0"/>
              </a:spcBef>
              <a:spcAft>
                <a:spcPts val="0"/>
              </a:spcAft>
              <a:buNone/>
            </a:pPr>
            <a:r>
              <a:rPr lang="en">
                <a:solidFill>
                  <a:schemeClr val="accent5"/>
                </a:solidFill>
              </a:rPr>
              <a:t>trikonasana</a:t>
            </a:r>
            <a:endParaRPr>
              <a:solidFill>
                <a:schemeClr val="accent5"/>
              </a:solidFill>
            </a:endParaRPr>
          </a:p>
        </p:txBody>
      </p:sp>
      <p:sp>
        <p:nvSpPr>
          <p:cNvPr id="845" name="Google Shape;845;p38"/>
          <p:cNvSpPr txBox="1">
            <a:spLocks noGrp="1"/>
          </p:cNvSpPr>
          <p:nvPr>
            <p:ph type="subTitle" idx="4"/>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has a beautiful name and is the second planet</a:t>
            </a:r>
            <a:endParaRPr/>
          </a:p>
        </p:txBody>
      </p:sp>
      <p:sp>
        <p:nvSpPr>
          <p:cNvPr id="856" name="Google Shape;856;p38"/>
          <p:cNvSpPr txBox="1">
            <a:spLocks noGrp="1"/>
          </p:cNvSpPr>
          <p:nvPr>
            <p:ph type="title" idx="5"/>
          </p:nvPr>
        </p:nvSpPr>
        <p:spPr>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Ardha parsvakonasana</a:t>
            </a:r>
            <a:endParaRPr/>
          </a:p>
        </p:txBody>
      </p:sp>
      <p:sp>
        <p:nvSpPr>
          <p:cNvPr id="857" name="Google Shape;857;p38"/>
          <p:cNvSpPr txBox="1">
            <a:spLocks noGrp="1"/>
          </p:cNvSpPr>
          <p:nvPr>
            <p:ph type="subTitle" idx="6"/>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Despite being red, Mars is actually a cold place</a:t>
            </a:r>
            <a:endParaRPr/>
          </a:p>
        </p:txBody>
      </p:sp>
      <p:grpSp>
        <p:nvGrpSpPr>
          <p:cNvPr id="846" name="Google Shape;846;p38"/>
          <p:cNvGrpSpPr/>
          <p:nvPr/>
        </p:nvGrpSpPr>
        <p:grpSpPr>
          <a:xfrm>
            <a:off x="4253957" y="1781822"/>
            <a:ext cx="636087" cy="719996"/>
            <a:chOff x="4253957" y="1781822"/>
            <a:chExt cx="636087" cy="719996"/>
          </a:xfrm>
        </p:grpSpPr>
        <p:sp>
          <p:nvSpPr>
            <p:cNvPr id="847" name="Google Shape;847;p38"/>
            <p:cNvSpPr/>
            <p:nvPr/>
          </p:nvSpPr>
          <p:spPr>
            <a:xfrm>
              <a:off x="4253957" y="1781822"/>
              <a:ext cx="636087" cy="719996"/>
            </a:xfrm>
            <a:custGeom>
              <a:avLst/>
              <a:gdLst/>
              <a:ahLst/>
              <a:cxnLst/>
              <a:rect l="l" t="t" r="r" b="b"/>
              <a:pathLst>
                <a:path w="20711" h="23405" extrusionOk="0">
                  <a:moveTo>
                    <a:pt x="15621" y="1417"/>
                  </a:moveTo>
                  <a:lnTo>
                    <a:pt x="15681" y="1466"/>
                  </a:lnTo>
                  <a:cubicBezTo>
                    <a:pt x="15965" y="1691"/>
                    <a:pt x="16033" y="2091"/>
                    <a:pt x="15842" y="2398"/>
                  </a:cubicBezTo>
                  <a:lnTo>
                    <a:pt x="15512" y="2923"/>
                  </a:lnTo>
                  <a:cubicBezTo>
                    <a:pt x="15505" y="2934"/>
                    <a:pt x="15501" y="2945"/>
                    <a:pt x="15497" y="2960"/>
                  </a:cubicBezTo>
                  <a:cubicBezTo>
                    <a:pt x="15486" y="2990"/>
                    <a:pt x="15269" y="3705"/>
                    <a:pt x="15494" y="4979"/>
                  </a:cubicBezTo>
                  <a:cubicBezTo>
                    <a:pt x="15703" y="6174"/>
                    <a:pt x="15426" y="7031"/>
                    <a:pt x="15422" y="7039"/>
                  </a:cubicBezTo>
                  <a:cubicBezTo>
                    <a:pt x="15415" y="7061"/>
                    <a:pt x="15415" y="7087"/>
                    <a:pt x="15419" y="7114"/>
                  </a:cubicBezTo>
                  <a:cubicBezTo>
                    <a:pt x="15422" y="7121"/>
                    <a:pt x="15576" y="7949"/>
                    <a:pt x="15677" y="8634"/>
                  </a:cubicBezTo>
                  <a:cubicBezTo>
                    <a:pt x="15722" y="8915"/>
                    <a:pt x="15801" y="9192"/>
                    <a:pt x="15917" y="9454"/>
                  </a:cubicBezTo>
                  <a:cubicBezTo>
                    <a:pt x="16138" y="9964"/>
                    <a:pt x="16265" y="11001"/>
                    <a:pt x="16325" y="11668"/>
                  </a:cubicBezTo>
                  <a:cubicBezTo>
                    <a:pt x="16107" y="11711"/>
                    <a:pt x="15905" y="11733"/>
                    <a:pt x="15718" y="11733"/>
                  </a:cubicBezTo>
                  <a:cubicBezTo>
                    <a:pt x="15344" y="11733"/>
                    <a:pt x="15035" y="11645"/>
                    <a:pt x="14797" y="11473"/>
                  </a:cubicBezTo>
                  <a:cubicBezTo>
                    <a:pt x="14456" y="11226"/>
                    <a:pt x="14344" y="10862"/>
                    <a:pt x="14306" y="10694"/>
                  </a:cubicBezTo>
                  <a:cubicBezTo>
                    <a:pt x="14411" y="10634"/>
                    <a:pt x="14501" y="10578"/>
                    <a:pt x="14580" y="10525"/>
                  </a:cubicBezTo>
                  <a:lnTo>
                    <a:pt x="14580" y="10525"/>
                  </a:lnTo>
                  <a:cubicBezTo>
                    <a:pt x="14591" y="10638"/>
                    <a:pt x="14591" y="10769"/>
                    <a:pt x="14565" y="10862"/>
                  </a:cubicBezTo>
                  <a:cubicBezTo>
                    <a:pt x="14542" y="10941"/>
                    <a:pt x="14587" y="11023"/>
                    <a:pt x="14670" y="11046"/>
                  </a:cubicBezTo>
                  <a:cubicBezTo>
                    <a:pt x="14681" y="11053"/>
                    <a:pt x="14696" y="11053"/>
                    <a:pt x="14711" y="11053"/>
                  </a:cubicBezTo>
                  <a:cubicBezTo>
                    <a:pt x="14775" y="11053"/>
                    <a:pt x="14834" y="11012"/>
                    <a:pt x="14853" y="10945"/>
                  </a:cubicBezTo>
                  <a:cubicBezTo>
                    <a:pt x="14917" y="10728"/>
                    <a:pt x="14876" y="10450"/>
                    <a:pt x="14849" y="10304"/>
                  </a:cubicBezTo>
                  <a:cubicBezTo>
                    <a:pt x="14838" y="10256"/>
                    <a:pt x="14801" y="10113"/>
                    <a:pt x="14790" y="10053"/>
                  </a:cubicBezTo>
                  <a:cubicBezTo>
                    <a:pt x="14700" y="9653"/>
                    <a:pt x="14636" y="8814"/>
                    <a:pt x="14722" y="7057"/>
                  </a:cubicBezTo>
                  <a:cubicBezTo>
                    <a:pt x="14722" y="7039"/>
                    <a:pt x="14722" y="7024"/>
                    <a:pt x="14718" y="7009"/>
                  </a:cubicBezTo>
                  <a:cubicBezTo>
                    <a:pt x="14572" y="6488"/>
                    <a:pt x="14831" y="3769"/>
                    <a:pt x="14943" y="2762"/>
                  </a:cubicBezTo>
                  <a:cubicBezTo>
                    <a:pt x="14947" y="2743"/>
                    <a:pt x="14943" y="2724"/>
                    <a:pt x="14939" y="2709"/>
                  </a:cubicBezTo>
                  <a:lnTo>
                    <a:pt x="14715" y="1870"/>
                  </a:lnTo>
                  <a:lnTo>
                    <a:pt x="15621" y="1417"/>
                  </a:lnTo>
                  <a:close/>
                  <a:moveTo>
                    <a:pt x="17780" y="11732"/>
                  </a:moveTo>
                  <a:cubicBezTo>
                    <a:pt x="18470" y="11732"/>
                    <a:pt x="19766" y="11858"/>
                    <a:pt x="20171" y="12772"/>
                  </a:cubicBezTo>
                  <a:cubicBezTo>
                    <a:pt x="20385" y="13248"/>
                    <a:pt x="20400" y="13634"/>
                    <a:pt x="20212" y="13926"/>
                  </a:cubicBezTo>
                  <a:cubicBezTo>
                    <a:pt x="19950" y="14330"/>
                    <a:pt x="19329" y="14473"/>
                    <a:pt x="18838" y="14473"/>
                  </a:cubicBezTo>
                  <a:cubicBezTo>
                    <a:pt x="18351" y="14473"/>
                    <a:pt x="18085" y="14285"/>
                    <a:pt x="17804" y="14083"/>
                  </a:cubicBezTo>
                  <a:cubicBezTo>
                    <a:pt x="17553" y="13907"/>
                    <a:pt x="17295" y="13720"/>
                    <a:pt x="16898" y="13701"/>
                  </a:cubicBezTo>
                  <a:cubicBezTo>
                    <a:pt x="16896" y="13701"/>
                    <a:pt x="16893" y="13701"/>
                    <a:pt x="16891" y="13701"/>
                  </a:cubicBezTo>
                  <a:cubicBezTo>
                    <a:pt x="16815" y="13701"/>
                    <a:pt x="16752" y="13756"/>
                    <a:pt x="16741" y="13832"/>
                  </a:cubicBezTo>
                  <a:cubicBezTo>
                    <a:pt x="16741" y="13836"/>
                    <a:pt x="16722" y="13963"/>
                    <a:pt x="16692" y="14162"/>
                  </a:cubicBezTo>
                  <a:cubicBezTo>
                    <a:pt x="16546" y="14349"/>
                    <a:pt x="16156" y="14757"/>
                    <a:pt x="15801" y="14806"/>
                  </a:cubicBezTo>
                  <a:cubicBezTo>
                    <a:pt x="15782" y="14809"/>
                    <a:pt x="15765" y="14810"/>
                    <a:pt x="15749" y="14810"/>
                  </a:cubicBezTo>
                  <a:cubicBezTo>
                    <a:pt x="15681" y="14810"/>
                    <a:pt x="15642" y="14787"/>
                    <a:pt x="15617" y="14768"/>
                  </a:cubicBezTo>
                  <a:cubicBezTo>
                    <a:pt x="15400" y="14592"/>
                    <a:pt x="15351" y="13862"/>
                    <a:pt x="15310" y="13218"/>
                  </a:cubicBezTo>
                  <a:cubicBezTo>
                    <a:pt x="15295" y="12971"/>
                    <a:pt x="15355" y="12784"/>
                    <a:pt x="15497" y="12652"/>
                  </a:cubicBezTo>
                  <a:cubicBezTo>
                    <a:pt x="15720" y="12443"/>
                    <a:pt x="16091" y="12409"/>
                    <a:pt x="16315" y="12409"/>
                  </a:cubicBezTo>
                  <a:cubicBezTo>
                    <a:pt x="16415" y="12409"/>
                    <a:pt x="16486" y="12415"/>
                    <a:pt x="16501" y="12417"/>
                  </a:cubicBezTo>
                  <a:lnTo>
                    <a:pt x="17123" y="12529"/>
                  </a:lnTo>
                  <a:cubicBezTo>
                    <a:pt x="17131" y="12530"/>
                    <a:pt x="17139" y="12531"/>
                    <a:pt x="17147" y="12531"/>
                  </a:cubicBezTo>
                  <a:cubicBezTo>
                    <a:pt x="17177" y="12531"/>
                    <a:pt x="17208" y="12520"/>
                    <a:pt x="17235" y="12503"/>
                  </a:cubicBezTo>
                  <a:cubicBezTo>
                    <a:pt x="17269" y="12476"/>
                    <a:pt x="17291" y="12443"/>
                    <a:pt x="17295" y="12402"/>
                  </a:cubicBezTo>
                  <a:lnTo>
                    <a:pt x="17359" y="11956"/>
                  </a:lnTo>
                  <a:cubicBezTo>
                    <a:pt x="17377" y="11832"/>
                    <a:pt x="17482" y="11739"/>
                    <a:pt x="17610" y="11735"/>
                  </a:cubicBezTo>
                  <a:cubicBezTo>
                    <a:pt x="17661" y="11733"/>
                    <a:pt x="17718" y="11732"/>
                    <a:pt x="17780" y="11732"/>
                  </a:cubicBezTo>
                  <a:close/>
                  <a:moveTo>
                    <a:pt x="14037" y="10847"/>
                  </a:moveTo>
                  <a:cubicBezTo>
                    <a:pt x="14100" y="11080"/>
                    <a:pt x="14250" y="11443"/>
                    <a:pt x="14617" y="11712"/>
                  </a:cubicBezTo>
                  <a:cubicBezTo>
                    <a:pt x="14909" y="11926"/>
                    <a:pt x="15276" y="12031"/>
                    <a:pt x="15718" y="12031"/>
                  </a:cubicBezTo>
                  <a:cubicBezTo>
                    <a:pt x="15913" y="12031"/>
                    <a:pt x="16127" y="12008"/>
                    <a:pt x="16351" y="11967"/>
                  </a:cubicBezTo>
                  <a:cubicBezTo>
                    <a:pt x="16355" y="12020"/>
                    <a:pt x="16359" y="12068"/>
                    <a:pt x="16362" y="12109"/>
                  </a:cubicBezTo>
                  <a:cubicBezTo>
                    <a:pt x="16351" y="12109"/>
                    <a:pt x="16339" y="12109"/>
                    <a:pt x="16326" y="12109"/>
                  </a:cubicBezTo>
                  <a:cubicBezTo>
                    <a:pt x="16057" y="12109"/>
                    <a:pt x="15592" y="12152"/>
                    <a:pt x="15291" y="12432"/>
                  </a:cubicBezTo>
                  <a:cubicBezTo>
                    <a:pt x="15085" y="12626"/>
                    <a:pt x="14992" y="12900"/>
                    <a:pt x="15014" y="13237"/>
                  </a:cubicBezTo>
                  <a:cubicBezTo>
                    <a:pt x="15074" y="14173"/>
                    <a:pt x="15130" y="14757"/>
                    <a:pt x="15426" y="15001"/>
                  </a:cubicBezTo>
                  <a:cubicBezTo>
                    <a:pt x="15520" y="15072"/>
                    <a:pt x="15625" y="15109"/>
                    <a:pt x="15748" y="15109"/>
                  </a:cubicBezTo>
                  <a:cubicBezTo>
                    <a:pt x="15778" y="15109"/>
                    <a:pt x="15812" y="15106"/>
                    <a:pt x="15846" y="15102"/>
                  </a:cubicBezTo>
                  <a:cubicBezTo>
                    <a:pt x="16134" y="15061"/>
                    <a:pt x="16411" y="14866"/>
                    <a:pt x="16613" y="14679"/>
                  </a:cubicBezTo>
                  <a:lnTo>
                    <a:pt x="16613" y="14679"/>
                  </a:lnTo>
                  <a:cubicBezTo>
                    <a:pt x="16598" y="14772"/>
                    <a:pt x="16583" y="14873"/>
                    <a:pt x="16568" y="14974"/>
                  </a:cubicBezTo>
                  <a:cubicBezTo>
                    <a:pt x="16089" y="15046"/>
                    <a:pt x="15269" y="15409"/>
                    <a:pt x="14973" y="15547"/>
                  </a:cubicBezTo>
                  <a:lnTo>
                    <a:pt x="14752" y="15326"/>
                  </a:lnTo>
                  <a:cubicBezTo>
                    <a:pt x="14724" y="15298"/>
                    <a:pt x="14685" y="15282"/>
                    <a:pt x="14645" y="15282"/>
                  </a:cubicBezTo>
                  <a:cubicBezTo>
                    <a:pt x="14627" y="15282"/>
                    <a:pt x="14609" y="15286"/>
                    <a:pt x="14591" y="15293"/>
                  </a:cubicBezTo>
                  <a:cubicBezTo>
                    <a:pt x="14587" y="15295"/>
                    <a:pt x="14401" y="15365"/>
                    <a:pt x="14139" y="15365"/>
                  </a:cubicBezTo>
                  <a:cubicBezTo>
                    <a:pt x="13870" y="15365"/>
                    <a:pt x="13520" y="15291"/>
                    <a:pt x="13205" y="14993"/>
                  </a:cubicBezTo>
                  <a:cubicBezTo>
                    <a:pt x="13176" y="14966"/>
                    <a:pt x="13138" y="14951"/>
                    <a:pt x="13101" y="14951"/>
                  </a:cubicBezTo>
                  <a:cubicBezTo>
                    <a:pt x="13062" y="14951"/>
                    <a:pt x="13024" y="14966"/>
                    <a:pt x="12996" y="14997"/>
                  </a:cubicBezTo>
                  <a:cubicBezTo>
                    <a:pt x="12958" y="15038"/>
                    <a:pt x="12947" y="15087"/>
                    <a:pt x="12958" y="15135"/>
                  </a:cubicBezTo>
                  <a:cubicBezTo>
                    <a:pt x="12097" y="15214"/>
                    <a:pt x="11408" y="15446"/>
                    <a:pt x="10936" y="15607"/>
                  </a:cubicBezTo>
                  <a:cubicBezTo>
                    <a:pt x="10883" y="15626"/>
                    <a:pt x="10831" y="15645"/>
                    <a:pt x="10779" y="15660"/>
                  </a:cubicBezTo>
                  <a:cubicBezTo>
                    <a:pt x="10723" y="15679"/>
                    <a:pt x="10664" y="15689"/>
                    <a:pt x="10605" y="15689"/>
                  </a:cubicBezTo>
                  <a:cubicBezTo>
                    <a:pt x="10540" y="15689"/>
                    <a:pt x="10474" y="15678"/>
                    <a:pt x="10412" y="15656"/>
                  </a:cubicBezTo>
                  <a:cubicBezTo>
                    <a:pt x="8869" y="15087"/>
                    <a:pt x="8648" y="13540"/>
                    <a:pt x="8614" y="13147"/>
                  </a:cubicBezTo>
                  <a:cubicBezTo>
                    <a:pt x="9913" y="12435"/>
                    <a:pt x="11460" y="12053"/>
                    <a:pt x="11483" y="12050"/>
                  </a:cubicBezTo>
                  <a:cubicBezTo>
                    <a:pt x="11490" y="12046"/>
                    <a:pt x="11498" y="12042"/>
                    <a:pt x="11509" y="12042"/>
                  </a:cubicBezTo>
                  <a:cubicBezTo>
                    <a:pt x="11719" y="11948"/>
                    <a:pt x="13115" y="11345"/>
                    <a:pt x="14037" y="10847"/>
                  </a:cubicBezTo>
                  <a:close/>
                  <a:moveTo>
                    <a:pt x="19119" y="14761"/>
                  </a:moveTo>
                  <a:cubicBezTo>
                    <a:pt x="19231" y="15046"/>
                    <a:pt x="19359" y="15416"/>
                    <a:pt x="19377" y="15731"/>
                  </a:cubicBezTo>
                  <a:cubicBezTo>
                    <a:pt x="19403" y="16117"/>
                    <a:pt x="19276" y="16847"/>
                    <a:pt x="19186" y="17308"/>
                  </a:cubicBezTo>
                  <a:cubicBezTo>
                    <a:pt x="19025" y="16948"/>
                    <a:pt x="18819" y="16379"/>
                    <a:pt x="18819" y="15802"/>
                  </a:cubicBezTo>
                  <a:cubicBezTo>
                    <a:pt x="18819" y="15349"/>
                    <a:pt x="18905" y="15001"/>
                    <a:pt x="18992" y="14768"/>
                  </a:cubicBezTo>
                  <a:cubicBezTo>
                    <a:pt x="19033" y="14768"/>
                    <a:pt x="19074" y="14765"/>
                    <a:pt x="19119" y="14761"/>
                  </a:cubicBezTo>
                  <a:close/>
                  <a:moveTo>
                    <a:pt x="8333" y="13312"/>
                  </a:moveTo>
                  <a:cubicBezTo>
                    <a:pt x="8415" y="13896"/>
                    <a:pt x="8771" y="15371"/>
                    <a:pt x="10310" y="15937"/>
                  </a:cubicBezTo>
                  <a:cubicBezTo>
                    <a:pt x="10404" y="15971"/>
                    <a:pt x="10505" y="15989"/>
                    <a:pt x="10603" y="15989"/>
                  </a:cubicBezTo>
                  <a:cubicBezTo>
                    <a:pt x="10696" y="15989"/>
                    <a:pt x="10786" y="15974"/>
                    <a:pt x="10876" y="15944"/>
                  </a:cubicBezTo>
                  <a:cubicBezTo>
                    <a:pt x="10925" y="15929"/>
                    <a:pt x="10977" y="15911"/>
                    <a:pt x="11033" y="15892"/>
                  </a:cubicBezTo>
                  <a:cubicBezTo>
                    <a:pt x="11573" y="15708"/>
                    <a:pt x="12307" y="15461"/>
                    <a:pt x="13262" y="15416"/>
                  </a:cubicBezTo>
                  <a:cubicBezTo>
                    <a:pt x="13568" y="15611"/>
                    <a:pt x="13880" y="15666"/>
                    <a:pt x="14134" y="15666"/>
                  </a:cubicBezTo>
                  <a:cubicBezTo>
                    <a:pt x="14339" y="15666"/>
                    <a:pt x="14507" y="15630"/>
                    <a:pt x="14606" y="15604"/>
                  </a:cubicBezTo>
                  <a:lnTo>
                    <a:pt x="15168" y="16165"/>
                  </a:lnTo>
                  <a:cubicBezTo>
                    <a:pt x="14996" y="16585"/>
                    <a:pt x="14921" y="17158"/>
                    <a:pt x="14909" y="17686"/>
                  </a:cubicBezTo>
                  <a:cubicBezTo>
                    <a:pt x="14760" y="17326"/>
                    <a:pt x="14643" y="17004"/>
                    <a:pt x="14640" y="17001"/>
                  </a:cubicBezTo>
                  <a:cubicBezTo>
                    <a:pt x="14621" y="16941"/>
                    <a:pt x="14565" y="16903"/>
                    <a:pt x="14505" y="16899"/>
                  </a:cubicBezTo>
                  <a:cubicBezTo>
                    <a:pt x="13366" y="16858"/>
                    <a:pt x="12097" y="16626"/>
                    <a:pt x="11235" y="16435"/>
                  </a:cubicBezTo>
                  <a:cubicBezTo>
                    <a:pt x="10775" y="16334"/>
                    <a:pt x="10344" y="16195"/>
                    <a:pt x="9962" y="16023"/>
                  </a:cubicBezTo>
                  <a:cubicBezTo>
                    <a:pt x="9758" y="15930"/>
                    <a:pt x="9463" y="15833"/>
                    <a:pt x="9118" y="15833"/>
                  </a:cubicBezTo>
                  <a:cubicBezTo>
                    <a:pt x="8716" y="15833"/>
                    <a:pt x="8247" y="15965"/>
                    <a:pt x="7779" y="16386"/>
                  </a:cubicBezTo>
                  <a:cubicBezTo>
                    <a:pt x="6629" y="17431"/>
                    <a:pt x="4573" y="18791"/>
                    <a:pt x="4124" y="18929"/>
                  </a:cubicBezTo>
                  <a:cubicBezTo>
                    <a:pt x="4094" y="18940"/>
                    <a:pt x="4064" y="18959"/>
                    <a:pt x="4045" y="18985"/>
                  </a:cubicBezTo>
                  <a:cubicBezTo>
                    <a:pt x="4026" y="19015"/>
                    <a:pt x="3996" y="19049"/>
                    <a:pt x="3962" y="19087"/>
                  </a:cubicBezTo>
                  <a:cubicBezTo>
                    <a:pt x="3595" y="18884"/>
                    <a:pt x="3419" y="18420"/>
                    <a:pt x="3360" y="18225"/>
                  </a:cubicBezTo>
                  <a:cubicBezTo>
                    <a:pt x="3637" y="17997"/>
                    <a:pt x="3865" y="17832"/>
                    <a:pt x="4004" y="17779"/>
                  </a:cubicBezTo>
                  <a:cubicBezTo>
                    <a:pt x="4569" y="17551"/>
                    <a:pt x="5228" y="17004"/>
                    <a:pt x="5255" y="16982"/>
                  </a:cubicBezTo>
                  <a:cubicBezTo>
                    <a:pt x="5270" y="16971"/>
                    <a:pt x="5277" y="16959"/>
                    <a:pt x="5285" y="16948"/>
                  </a:cubicBezTo>
                  <a:cubicBezTo>
                    <a:pt x="5296" y="16937"/>
                    <a:pt x="6105" y="15686"/>
                    <a:pt x="7228" y="14237"/>
                  </a:cubicBezTo>
                  <a:cubicBezTo>
                    <a:pt x="7498" y="13888"/>
                    <a:pt x="7891" y="13578"/>
                    <a:pt x="8333" y="13312"/>
                  </a:cubicBezTo>
                  <a:close/>
                  <a:moveTo>
                    <a:pt x="16168" y="19472"/>
                  </a:moveTo>
                  <a:cubicBezTo>
                    <a:pt x="16243" y="20098"/>
                    <a:pt x="16385" y="20682"/>
                    <a:pt x="16628" y="20970"/>
                  </a:cubicBezTo>
                  <a:cubicBezTo>
                    <a:pt x="17029" y="21446"/>
                    <a:pt x="17909" y="21850"/>
                    <a:pt x="18583" y="22113"/>
                  </a:cubicBezTo>
                  <a:cubicBezTo>
                    <a:pt x="18410" y="22123"/>
                    <a:pt x="18208" y="22131"/>
                    <a:pt x="17997" y="22131"/>
                  </a:cubicBezTo>
                  <a:cubicBezTo>
                    <a:pt x="17671" y="22131"/>
                    <a:pt x="17325" y="22112"/>
                    <a:pt x="17029" y="22053"/>
                  </a:cubicBezTo>
                  <a:cubicBezTo>
                    <a:pt x="16909" y="22028"/>
                    <a:pt x="16643" y="21981"/>
                    <a:pt x="16381" y="21981"/>
                  </a:cubicBezTo>
                  <a:cubicBezTo>
                    <a:pt x="16210" y="21981"/>
                    <a:pt x="16041" y="22001"/>
                    <a:pt x="15917" y="22060"/>
                  </a:cubicBezTo>
                  <a:cubicBezTo>
                    <a:pt x="15958" y="21626"/>
                    <a:pt x="16067" y="20521"/>
                    <a:pt x="16168" y="19472"/>
                  </a:cubicBezTo>
                  <a:close/>
                  <a:moveTo>
                    <a:pt x="3116" y="18442"/>
                  </a:moveTo>
                  <a:cubicBezTo>
                    <a:pt x="3206" y="18690"/>
                    <a:pt x="3393" y="19068"/>
                    <a:pt x="3730" y="19296"/>
                  </a:cubicBezTo>
                  <a:cubicBezTo>
                    <a:pt x="3419" y="19558"/>
                    <a:pt x="2921" y="19910"/>
                    <a:pt x="2277" y="20319"/>
                  </a:cubicBezTo>
                  <a:cubicBezTo>
                    <a:pt x="1921" y="20551"/>
                    <a:pt x="1592" y="20828"/>
                    <a:pt x="1311" y="21143"/>
                  </a:cubicBezTo>
                  <a:lnTo>
                    <a:pt x="1296" y="21154"/>
                  </a:lnTo>
                  <a:cubicBezTo>
                    <a:pt x="1127" y="21341"/>
                    <a:pt x="1045" y="21584"/>
                    <a:pt x="1056" y="21835"/>
                  </a:cubicBezTo>
                  <a:lnTo>
                    <a:pt x="1098" y="22641"/>
                  </a:lnTo>
                  <a:cubicBezTo>
                    <a:pt x="1098" y="22689"/>
                    <a:pt x="1083" y="22730"/>
                    <a:pt x="1053" y="22760"/>
                  </a:cubicBezTo>
                  <a:cubicBezTo>
                    <a:pt x="1026" y="22787"/>
                    <a:pt x="990" y="22802"/>
                    <a:pt x="947" y="22802"/>
                  </a:cubicBezTo>
                  <a:cubicBezTo>
                    <a:pt x="942" y="22802"/>
                    <a:pt x="938" y="22802"/>
                    <a:pt x="933" y="22802"/>
                  </a:cubicBezTo>
                  <a:cubicBezTo>
                    <a:pt x="569" y="22768"/>
                    <a:pt x="300" y="22521"/>
                    <a:pt x="300" y="22375"/>
                  </a:cubicBezTo>
                  <a:cubicBezTo>
                    <a:pt x="300" y="22041"/>
                    <a:pt x="671" y="21202"/>
                    <a:pt x="1255" y="20652"/>
                  </a:cubicBezTo>
                  <a:cubicBezTo>
                    <a:pt x="1266" y="20641"/>
                    <a:pt x="1277" y="20629"/>
                    <a:pt x="1285" y="20615"/>
                  </a:cubicBezTo>
                  <a:cubicBezTo>
                    <a:pt x="1659" y="19910"/>
                    <a:pt x="2461" y="19038"/>
                    <a:pt x="3116" y="18442"/>
                  </a:cubicBezTo>
                  <a:close/>
                  <a:moveTo>
                    <a:pt x="16516" y="15289"/>
                  </a:moveTo>
                  <a:lnTo>
                    <a:pt x="16516" y="15289"/>
                  </a:lnTo>
                  <a:cubicBezTo>
                    <a:pt x="16407" y="15926"/>
                    <a:pt x="16276" y="16607"/>
                    <a:pt x="16164" y="16956"/>
                  </a:cubicBezTo>
                  <a:cubicBezTo>
                    <a:pt x="16104" y="17139"/>
                    <a:pt x="16067" y="17334"/>
                    <a:pt x="16048" y="17532"/>
                  </a:cubicBezTo>
                  <a:cubicBezTo>
                    <a:pt x="15943" y="18705"/>
                    <a:pt x="15606" y="22187"/>
                    <a:pt x="15602" y="22221"/>
                  </a:cubicBezTo>
                  <a:cubicBezTo>
                    <a:pt x="15595" y="22304"/>
                    <a:pt x="15651" y="22375"/>
                    <a:pt x="15733" y="22382"/>
                  </a:cubicBezTo>
                  <a:cubicBezTo>
                    <a:pt x="16142" y="22427"/>
                    <a:pt x="17168" y="22622"/>
                    <a:pt x="17561" y="23023"/>
                  </a:cubicBezTo>
                  <a:cubicBezTo>
                    <a:pt x="17351" y="23064"/>
                    <a:pt x="17134" y="23086"/>
                    <a:pt x="16969" y="23097"/>
                  </a:cubicBezTo>
                  <a:cubicBezTo>
                    <a:pt x="16910" y="23102"/>
                    <a:pt x="16852" y="23104"/>
                    <a:pt x="16793" y="23104"/>
                  </a:cubicBezTo>
                  <a:cubicBezTo>
                    <a:pt x="16639" y="23104"/>
                    <a:pt x="16485" y="23089"/>
                    <a:pt x="16333" y="23056"/>
                  </a:cubicBezTo>
                  <a:lnTo>
                    <a:pt x="15565" y="22899"/>
                  </a:lnTo>
                  <a:cubicBezTo>
                    <a:pt x="15407" y="22869"/>
                    <a:pt x="15291" y="22734"/>
                    <a:pt x="15280" y="22577"/>
                  </a:cubicBezTo>
                  <a:cubicBezTo>
                    <a:pt x="15224" y="21809"/>
                    <a:pt x="15104" y="19940"/>
                    <a:pt x="15250" y="19143"/>
                  </a:cubicBezTo>
                  <a:cubicBezTo>
                    <a:pt x="15280" y="18970"/>
                    <a:pt x="15284" y="18787"/>
                    <a:pt x="15258" y="18603"/>
                  </a:cubicBezTo>
                  <a:cubicBezTo>
                    <a:pt x="15246" y="18543"/>
                    <a:pt x="15239" y="18480"/>
                    <a:pt x="15231" y="18409"/>
                  </a:cubicBezTo>
                  <a:cubicBezTo>
                    <a:pt x="15231" y="18405"/>
                    <a:pt x="15231" y="18401"/>
                    <a:pt x="15231" y="18397"/>
                  </a:cubicBezTo>
                  <a:cubicBezTo>
                    <a:pt x="15172" y="17757"/>
                    <a:pt x="15205" y="16772"/>
                    <a:pt x="15482" y="16195"/>
                  </a:cubicBezTo>
                  <a:cubicBezTo>
                    <a:pt x="15509" y="16139"/>
                    <a:pt x="15497" y="16068"/>
                    <a:pt x="15452" y="16027"/>
                  </a:cubicBezTo>
                  <a:lnTo>
                    <a:pt x="15198" y="15772"/>
                  </a:lnTo>
                  <a:cubicBezTo>
                    <a:pt x="15561" y="15611"/>
                    <a:pt x="16149" y="15368"/>
                    <a:pt x="16516" y="15289"/>
                  </a:cubicBezTo>
                  <a:close/>
                  <a:moveTo>
                    <a:pt x="15118" y="0"/>
                  </a:moveTo>
                  <a:cubicBezTo>
                    <a:pt x="15111" y="0"/>
                    <a:pt x="15104" y="1"/>
                    <a:pt x="15097" y="2"/>
                  </a:cubicBezTo>
                  <a:cubicBezTo>
                    <a:pt x="15014" y="9"/>
                    <a:pt x="14958" y="84"/>
                    <a:pt x="14966" y="166"/>
                  </a:cubicBezTo>
                  <a:lnTo>
                    <a:pt x="15115" y="1335"/>
                  </a:lnTo>
                  <a:lnTo>
                    <a:pt x="15025" y="1380"/>
                  </a:lnTo>
                  <a:lnTo>
                    <a:pt x="14565" y="305"/>
                  </a:lnTo>
                  <a:cubicBezTo>
                    <a:pt x="14543" y="248"/>
                    <a:pt x="14488" y="207"/>
                    <a:pt x="14429" y="207"/>
                  </a:cubicBezTo>
                  <a:cubicBezTo>
                    <a:pt x="14418" y="207"/>
                    <a:pt x="14407" y="208"/>
                    <a:pt x="14396" y="211"/>
                  </a:cubicBezTo>
                  <a:cubicBezTo>
                    <a:pt x="14303" y="230"/>
                    <a:pt x="14254" y="331"/>
                    <a:pt x="14288" y="414"/>
                  </a:cubicBezTo>
                  <a:lnTo>
                    <a:pt x="14756" y="1515"/>
                  </a:lnTo>
                  <a:lnTo>
                    <a:pt x="14580" y="1601"/>
                  </a:lnTo>
                  <a:lnTo>
                    <a:pt x="13992" y="852"/>
                  </a:lnTo>
                  <a:cubicBezTo>
                    <a:pt x="13963" y="815"/>
                    <a:pt x="13918" y="795"/>
                    <a:pt x="13874" y="795"/>
                  </a:cubicBezTo>
                  <a:cubicBezTo>
                    <a:pt x="13832" y="795"/>
                    <a:pt x="13790" y="812"/>
                    <a:pt x="13760" y="848"/>
                  </a:cubicBezTo>
                  <a:cubicBezTo>
                    <a:pt x="13715" y="900"/>
                    <a:pt x="13715" y="987"/>
                    <a:pt x="13760" y="1043"/>
                  </a:cubicBezTo>
                  <a:lnTo>
                    <a:pt x="14400" y="1859"/>
                  </a:lnTo>
                  <a:lnTo>
                    <a:pt x="14643" y="2758"/>
                  </a:lnTo>
                  <a:cubicBezTo>
                    <a:pt x="14602" y="3121"/>
                    <a:pt x="14254" y="6353"/>
                    <a:pt x="14423" y="7065"/>
                  </a:cubicBezTo>
                  <a:cubicBezTo>
                    <a:pt x="14348" y="8608"/>
                    <a:pt x="14378" y="9664"/>
                    <a:pt x="14516" y="10199"/>
                  </a:cubicBezTo>
                  <a:cubicBezTo>
                    <a:pt x="14059" y="10578"/>
                    <a:pt x="12149" y="11439"/>
                    <a:pt x="11400" y="11761"/>
                  </a:cubicBezTo>
                  <a:cubicBezTo>
                    <a:pt x="11149" y="11821"/>
                    <a:pt x="8123" y="12589"/>
                    <a:pt x="6992" y="14053"/>
                  </a:cubicBezTo>
                  <a:cubicBezTo>
                    <a:pt x="5936" y="15413"/>
                    <a:pt x="5157" y="16600"/>
                    <a:pt x="5049" y="16765"/>
                  </a:cubicBezTo>
                  <a:cubicBezTo>
                    <a:pt x="4940" y="16851"/>
                    <a:pt x="4367" y="17308"/>
                    <a:pt x="3891" y="17499"/>
                  </a:cubicBezTo>
                  <a:cubicBezTo>
                    <a:pt x="3311" y="17731"/>
                    <a:pt x="1656" y="19304"/>
                    <a:pt x="1030" y="20450"/>
                  </a:cubicBezTo>
                  <a:cubicBezTo>
                    <a:pt x="423" y="21034"/>
                    <a:pt x="0" y="21929"/>
                    <a:pt x="0" y="22375"/>
                  </a:cubicBezTo>
                  <a:cubicBezTo>
                    <a:pt x="0" y="22719"/>
                    <a:pt x="423" y="23056"/>
                    <a:pt x="910" y="23097"/>
                  </a:cubicBezTo>
                  <a:cubicBezTo>
                    <a:pt x="924" y="23099"/>
                    <a:pt x="937" y="23099"/>
                    <a:pt x="950" y="23099"/>
                  </a:cubicBezTo>
                  <a:cubicBezTo>
                    <a:pt x="1067" y="23099"/>
                    <a:pt x="1178" y="23055"/>
                    <a:pt x="1259" y="22978"/>
                  </a:cubicBezTo>
                  <a:cubicBezTo>
                    <a:pt x="1352" y="22888"/>
                    <a:pt x="1401" y="22760"/>
                    <a:pt x="1393" y="22626"/>
                  </a:cubicBezTo>
                  <a:lnTo>
                    <a:pt x="1356" y="21820"/>
                  </a:lnTo>
                  <a:cubicBezTo>
                    <a:pt x="1345" y="21648"/>
                    <a:pt x="1405" y="21483"/>
                    <a:pt x="1521" y="21356"/>
                  </a:cubicBezTo>
                  <a:lnTo>
                    <a:pt x="1532" y="21341"/>
                  </a:lnTo>
                  <a:cubicBezTo>
                    <a:pt x="1798" y="21045"/>
                    <a:pt x="2105" y="20787"/>
                    <a:pt x="2438" y="20573"/>
                  </a:cubicBezTo>
                  <a:cubicBezTo>
                    <a:pt x="3120" y="20139"/>
                    <a:pt x="3974" y="19555"/>
                    <a:pt x="4258" y="19199"/>
                  </a:cubicBezTo>
                  <a:cubicBezTo>
                    <a:pt x="4828" y="18985"/>
                    <a:pt x="6794" y="17686"/>
                    <a:pt x="7981" y="16611"/>
                  </a:cubicBezTo>
                  <a:cubicBezTo>
                    <a:pt x="8377" y="16253"/>
                    <a:pt x="8771" y="16132"/>
                    <a:pt x="9121" y="16132"/>
                  </a:cubicBezTo>
                  <a:cubicBezTo>
                    <a:pt x="9393" y="16132"/>
                    <a:pt x="9639" y="16205"/>
                    <a:pt x="9839" y="16296"/>
                  </a:cubicBezTo>
                  <a:cubicBezTo>
                    <a:pt x="10239" y="16480"/>
                    <a:pt x="10689" y="16622"/>
                    <a:pt x="11172" y="16731"/>
                  </a:cubicBezTo>
                  <a:cubicBezTo>
                    <a:pt x="12022" y="16914"/>
                    <a:pt x="13262" y="17143"/>
                    <a:pt x="14393" y="17195"/>
                  </a:cubicBezTo>
                  <a:cubicBezTo>
                    <a:pt x="14482" y="17431"/>
                    <a:pt x="14722" y="18053"/>
                    <a:pt x="14936" y="18461"/>
                  </a:cubicBezTo>
                  <a:cubicBezTo>
                    <a:pt x="14943" y="18529"/>
                    <a:pt x="14951" y="18588"/>
                    <a:pt x="14958" y="18648"/>
                  </a:cubicBezTo>
                  <a:cubicBezTo>
                    <a:pt x="14981" y="18798"/>
                    <a:pt x="14981" y="18948"/>
                    <a:pt x="14954" y="19090"/>
                  </a:cubicBezTo>
                  <a:cubicBezTo>
                    <a:pt x="14805" y="19922"/>
                    <a:pt x="14924" y="21820"/>
                    <a:pt x="14981" y="22599"/>
                  </a:cubicBezTo>
                  <a:cubicBezTo>
                    <a:pt x="15003" y="22892"/>
                    <a:pt x="15216" y="23135"/>
                    <a:pt x="15505" y="23195"/>
                  </a:cubicBezTo>
                  <a:lnTo>
                    <a:pt x="16273" y="23352"/>
                  </a:lnTo>
                  <a:cubicBezTo>
                    <a:pt x="16445" y="23386"/>
                    <a:pt x="16621" y="23405"/>
                    <a:pt x="16801" y="23405"/>
                  </a:cubicBezTo>
                  <a:cubicBezTo>
                    <a:pt x="16864" y="23405"/>
                    <a:pt x="16928" y="23401"/>
                    <a:pt x="16992" y="23397"/>
                  </a:cubicBezTo>
                  <a:cubicBezTo>
                    <a:pt x="17224" y="23382"/>
                    <a:pt x="17565" y="23345"/>
                    <a:pt x="17849" y="23262"/>
                  </a:cubicBezTo>
                  <a:cubicBezTo>
                    <a:pt x="17894" y="23251"/>
                    <a:pt x="17928" y="23221"/>
                    <a:pt x="17947" y="23180"/>
                  </a:cubicBezTo>
                  <a:cubicBezTo>
                    <a:pt x="17965" y="23139"/>
                    <a:pt x="17962" y="23094"/>
                    <a:pt x="17943" y="23053"/>
                  </a:cubicBezTo>
                  <a:cubicBezTo>
                    <a:pt x="17782" y="22708"/>
                    <a:pt x="17351" y="22483"/>
                    <a:pt x="16913" y="22334"/>
                  </a:cubicBezTo>
                  <a:lnTo>
                    <a:pt x="16913" y="22334"/>
                  </a:lnTo>
                  <a:cubicBezTo>
                    <a:pt x="16932" y="22337"/>
                    <a:pt x="16950" y="22341"/>
                    <a:pt x="16969" y="22345"/>
                  </a:cubicBezTo>
                  <a:cubicBezTo>
                    <a:pt x="17291" y="22408"/>
                    <a:pt x="17658" y="22431"/>
                    <a:pt x="18003" y="22431"/>
                  </a:cubicBezTo>
                  <a:cubicBezTo>
                    <a:pt x="18220" y="22431"/>
                    <a:pt x="18426" y="22420"/>
                    <a:pt x="18606" y="22412"/>
                  </a:cubicBezTo>
                  <a:cubicBezTo>
                    <a:pt x="18748" y="22401"/>
                    <a:pt x="18872" y="22300"/>
                    <a:pt x="18894" y="22161"/>
                  </a:cubicBezTo>
                  <a:cubicBezTo>
                    <a:pt x="18917" y="22023"/>
                    <a:pt x="18838" y="21888"/>
                    <a:pt x="18707" y="21839"/>
                  </a:cubicBezTo>
                  <a:cubicBezTo>
                    <a:pt x="17797" y="21491"/>
                    <a:pt x="17141" y="21113"/>
                    <a:pt x="16857" y="20779"/>
                  </a:cubicBezTo>
                  <a:cubicBezTo>
                    <a:pt x="16434" y="20277"/>
                    <a:pt x="16362" y="18502"/>
                    <a:pt x="16370" y="17540"/>
                  </a:cubicBezTo>
                  <a:cubicBezTo>
                    <a:pt x="16370" y="17375"/>
                    <a:pt x="16400" y="17206"/>
                    <a:pt x="16449" y="17049"/>
                  </a:cubicBezTo>
                  <a:cubicBezTo>
                    <a:pt x="16670" y="16364"/>
                    <a:pt x="16943" y="14547"/>
                    <a:pt x="17018" y="14016"/>
                  </a:cubicBezTo>
                  <a:cubicBezTo>
                    <a:pt x="17258" y="14061"/>
                    <a:pt x="17434" y="14188"/>
                    <a:pt x="17632" y="14327"/>
                  </a:cubicBezTo>
                  <a:cubicBezTo>
                    <a:pt x="17894" y="14518"/>
                    <a:pt x="18190" y="14727"/>
                    <a:pt x="18673" y="14765"/>
                  </a:cubicBezTo>
                  <a:cubicBezTo>
                    <a:pt x="18595" y="15019"/>
                    <a:pt x="18520" y="15368"/>
                    <a:pt x="18520" y="15802"/>
                  </a:cubicBezTo>
                  <a:cubicBezTo>
                    <a:pt x="18520" y="16828"/>
                    <a:pt x="19096" y="17791"/>
                    <a:pt x="19119" y="17832"/>
                  </a:cubicBezTo>
                  <a:cubicBezTo>
                    <a:pt x="19145" y="17877"/>
                    <a:pt x="19194" y="17903"/>
                    <a:pt x="19246" y="17903"/>
                  </a:cubicBezTo>
                  <a:lnTo>
                    <a:pt x="19272" y="17903"/>
                  </a:lnTo>
                  <a:cubicBezTo>
                    <a:pt x="19332" y="17892"/>
                    <a:pt x="19381" y="17847"/>
                    <a:pt x="19392" y="17787"/>
                  </a:cubicBezTo>
                  <a:cubicBezTo>
                    <a:pt x="19407" y="17731"/>
                    <a:pt x="19718" y="16345"/>
                    <a:pt x="19677" y="15712"/>
                  </a:cubicBezTo>
                  <a:cubicBezTo>
                    <a:pt x="19654" y="15386"/>
                    <a:pt x="19538" y="15012"/>
                    <a:pt x="19422" y="14716"/>
                  </a:cubicBezTo>
                  <a:cubicBezTo>
                    <a:pt x="19890" y="14615"/>
                    <a:pt x="20261" y="14398"/>
                    <a:pt x="20463" y="14087"/>
                  </a:cubicBezTo>
                  <a:cubicBezTo>
                    <a:pt x="20711" y="13709"/>
                    <a:pt x="20703" y="13225"/>
                    <a:pt x="20445" y="12649"/>
                  </a:cubicBezTo>
                  <a:cubicBezTo>
                    <a:pt x="19970" y="11582"/>
                    <a:pt x="18544" y="11432"/>
                    <a:pt x="17784" y="11432"/>
                  </a:cubicBezTo>
                  <a:cubicBezTo>
                    <a:pt x="17717" y="11432"/>
                    <a:pt x="17654" y="11434"/>
                    <a:pt x="17598" y="11435"/>
                  </a:cubicBezTo>
                  <a:cubicBezTo>
                    <a:pt x="17325" y="11443"/>
                    <a:pt x="17100" y="11645"/>
                    <a:pt x="17063" y="11915"/>
                  </a:cubicBezTo>
                  <a:lnTo>
                    <a:pt x="17022" y="12207"/>
                  </a:lnTo>
                  <a:lnTo>
                    <a:pt x="16666" y="12143"/>
                  </a:lnTo>
                  <a:cubicBezTo>
                    <a:pt x="16632" y="11686"/>
                    <a:pt x="16505" y="10061"/>
                    <a:pt x="16190" y="9334"/>
                  </a:cubicBezTo>
                  <a:cubicBezTo>
                    <a:pt x="16085" y="9098"/>
                    <a:pt x="16014" y="8847"/>
                    <a:pt x="15977" y="8589"/>
                  </a:cubicBezTo>
                  <a:cubicBezTo>
                    <a:pt x="15883" y="7979"/>
                    <a:pt x="15752" y="7263"/>
                    <a:pt x="15722" y="7095"/>
                  </a:cubicBezTo>
                  <a:cubicBezTo>
                    <a:pt x="15774" y="6908"/>
                    <a:pt x="15988" y="6069"/>
                    <a:pt x="15786" y="4926"/>
                  </a:cubicBezTo>
                  <a:cubicBezTo>
                    <a:pt x="15595" y="3837"/>
                    <a:pt x="15748" y="3174"/>
                    <a:pt x="15778" y="3065"/>
                  </a:cubicBezTo>
                  <a:lnTo>
                    <a:pt x="16097" y="2560"/>
                  </a:lnTo>
                  <a:cubicBezTo>
                    <a:pt x="16183" y="2417"/>
                    <a:pt x="16231" y="2264"/>
                    <a:pt x="16246" y="2106"/>
                  </a:cubicBezTo>
                  <a:cubicBezTo>
                    <a:pt x="16254" y="1994"/>
                    <a:pt x="16276" y="1882"/>
                    <a:pt x="16325" y="1777"/>
                  </a:cubicBezTo>
                  <a:cubicBezTo>
                    <a:pt x="16385" y="1646"/>
                    <a:pt x="16467" y="1515"/>
                    <a:pt x="16561" y="1496"/>
                  </a:cubicBezTo>
                  <a:cubicBezTo>
                    <a:pt x="16606" y="1485"/>
                    <a:pt x="16647" y="1458"/>
                    <a:pt x="16662" y="1414"/>
                  </a:cubicBezTo>
                  <a:cubicBezTo>
                    <a:pt x="16702" y="1293"/>
                    <a:pt x="16617" y="1200"/>
                    <a:pt x="16521" y="1200"/>
                  </a:cubicBezTo>
                  <a:cubicBezTo>
                    <a:pt x="16509" y="1200"/>
                    <a:pt x="16498" y="1201"/>
                    <a:pt x="16486" y="1204"/>
                  </a:cubicBezTo>
                  <a:cubicBezTo>
                    <a:pt x="16321" y="1245"/>
                    <a:pt x="16201" y="1380"/>
                    <a:pt x="16119" y="1522"/>
                  </a:cubicBezTo>
                  <a:cubicBezTo>
                    <a:pt x="16055" y="1414"/>
                    <a:pt x="15973" y="1312"/>
                    <a:pt x="15868" y="1230"/>
                  </a:cubicBezTo>
                  <a:lnTo>
                    <a:pt x="15804" y="1178"/>
                  </a:lnTo>
                  <a:lnTo>
                    <a:pt x="15969" y="316"/>
                  </a:lnTo>
                  <a:cubicBezTo>
                    <a:pt x="15984" y="245"/>
                    <a:pt x="15947" y="170"/>
                    <a:pt x="15879" y="144"/>
                  </a:cubicBezTo>
                  <a:cubicBezTo>
                    <a:pt x="15860" y="136"/>
                    <a:pt x="15841" y="132"/>
                    <a:pt x="15822" y="132"/>
                  </a:cubicBezTo>
                  <a:cubicBezTo>
                    <a:pt x="15752" y="132"/>
                    <a:pt x="15689" y="183"/>
                    <a:pt x="15677" y="256"/>
                  </a:cubicBezTo>
                  <a:lnTo>
                    <a:pt x="15505" y="1140"/>
                  </a:lnTo>
                  <a:lnTo>
                    <a:pt x="15400" y="1193"/>
                  </a:lnTo>
                  <a:lnTo>
                    <a:pt x="15265" y="129"/>
                  </a:lnTo>
                  <a:cubicBezTo>
                    <a:pt x="15255" y="54"/>
                    <a:pt x="15191" y="0"/>
                    <a:pt x="15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8"/>
            <p:cNvSpPr/>
            <p:nvPr/>
          </p:nvSpPr>
          <p:spPr>
            <a:xfrm>
              <a:off x="4457305" y="1836578"/>
              <a:ext cx="147775" cy="147775"/>
            </a:xfrm>
            <a:custGeom>
              <a:avLst/>
              <a:gdLst/>
              <a:ahLst/>
              <a:cxnLst/>
              <a:rect l="l" t="t" r="r" b="b"/>
              <a:pathLst>
                <a:path w="5911" h="5911" extrusionOk="0">
                  <a:moveTo>
                    <a:pt x="2948" y="1"/>
                  </a:moveTo>
                  <a:cubicBezTo>
                    <a:pt x="2890" y="1"/>
                    <a:pt x="2831" y="59"/>
                    <a:pt x="2831" y="118"/>
                  </a:cubicBezTo>
                  <a:cubicBezTo>
                    <a:pt x="2831" y="424"/>
                    <a:pt x="2802" y="687"/>
                    <a:pt x="2700" y="964"/>
                  </a:cubicBezTo>
                  <a:cubicBezTo>
                    <a:pt x="2627" y="1227"/>
                    <a:pt x="2496" y="1475"/>
                    <a:pt x="2335" y="1694"/>
                  </a:cubicBezTo>
                  <a:cubicBezTo>
                    <a:pt x="2262" y="1810"/>
                    <a:pt x="2175" y="1912"/>
                    <a:pt x="2073" y="2015"/>
                  </a:cubicBezTo>
                  <a:cubicBezTo>
                    <a:pt x="2029" y="2058"/>
                    <a:pt x="1985" y="2102"/>
                    <a:pt x="1927" y="2146"/>
                  </a:cubicBezTo>
                  <a:cubicBezTo>
                    <a:pt x="1897" y="2175"/>
                    <a:pt x="1883" y="2190"/>
                    <a:pt x="1854" y="2219"/>
                  </a:cubicBezTo>
                  <a:cubicBezTo>
                    <a:pt x="1839" y="2233"/>
                    <a:pt x="1824" y="2233"/>
                    <a:pt x="1810" y="2248"/>
                  </a:cubicBezTo>
                  <a:cubicBezTo>
                    <a:pt x="1795" y="2263"/>
                    <a:pt x="1781" y="2277"/>
                    <a:pt x="1781" y="2277"/>
                  </a:cubicBezTo>
                  <a:cubicBezTo>
                    <a:pt x="1562" y="2438"/>
                    <a:pt x="1314" y="2584"/>
                    <a:pt x="1066" y="2671"/>
                  </a:cubicBezTo>
                  <a:cubicBezTo>
                    <a:pt x="759" y="2788"/>
                    <a:pt x="453" y="2846"/>
                    <a:pt x="117" y="2846"/>
                  </a:cubicBezTo>
                  <a:cubicBezTo>
                    <a:pt x="59" y="2846"/>
                    <a:pt x="1" y="2890"/>
                    <a:pt x="1" y="2963"/>
                  </a:cubicBezTo>
                  <a:cubicBezTo>
                    <a:pt x="1" y="3021"/>
                    <a:pt x="59" y="3080"/>
                    <a:pt x="117" y="3080"/>
                  </a:cubicBezTo>
                  <a:cubicBezTo>
                    <a:pt x="409" y="3080"/>
                    <a:pt x="686" y="3109"/>
                    <a:pt x="964" y="3211"/>
                  </a:cubicBezTo>
                  <a:cubicBezTo>
                    <a:pt x="1226" y="3284"/>
                    <a:pt x="1474" y="3415"/>
                    <a:pt x="1693" y="3576"/>
                  </a:cubicBezTo>
                  <a:cubicBezTo>
                    <a:pt x="1810" y="3649"/>
                    <a:pt x="1912" y="3736"/>
                    <a:pt x="2014" y="3839"/>
                  </a:cubicBezTo>
                  <a:cubicBezTo>
                    <a:pt x="2058" y="3882"/>
                    <a:pt x="2102" y="3926"/>
                    <a:pt x="2145" y="3984"/>
                  </a:cubicBezTo>
                  <a:cubicBezTo>
                    <a:pt x="2175" y="4014"/>
                    <a:pt x="2189" y="4028"/>
                    <a:pt x="2218" y="4057"/>
                  </a:cubicBezTo>
                  <a:cubicBezTo>
                    <a:pt x="2233" y="4072"/>
                    <a:pt x="2233" y="4087"/>
                    <a:pt x="2248" y="4101"/>
                  </a:cubicBezTo>
                  <a:cubicBezTo>
                    <a:pt x="2262" y="4116"/>
                    <a:pt x="2277" y="4130"/>
                    <a:pt x="2277" y="4130"/>
                  </a:cubicBezTo>
                  <a:cubicBezTo>
                    <a:pt x="2437" y="4349"/>
                    <a:pt x="2583" y="4597"/>
                    <a:pt x="2671" y="4845"/>
                  </a:cubicBezTo>
                  <a:cubicBezTo>
                    <a:pt x="2788" y="5152"/>
                    <a:pt x="2831" y="5458"/>
                    <a:pt x="2831" y="5794"/>
                  </a:cubicBezTo>
                  <a:cubicBezTo>
                    <a:pt x="2831" y="5838"/>
                    <a:pt x="2860" y="5867"/>
                    <a:pt x="2890" y="5881"/>
                  </a:cubicBezTo>
                  <a:cubicBezTo>
                    <a:pt x="2904" y="5896"/>
                    <a:pt x="2933" y="5911"/>
                    <a:pt x="2948" y="5911"/>
                  </a:cubicBezTo>
                  <a:cubicBezTo>
                    <a:pt x="2992" y="5911"/>
                    <a:pt x="3021" y="5896"/>
                    <a:pt x="3036" y="5881"/>
                  </a:cubicBezTo>
                  <a:cubicBezTo>
                    <a:pt x="3036" y="5867"/>
                    <a:pt x="3036" y="5867"/>
                    <a:pt x="3036" y="5867"/>
                  </a:cubicBezTo>
                  <a:cubicBezTo>
                    <a:pt x="3065" y="5852"/>
                    <a:pt x="3065" y="5823"/>
                    <a:pt x="3065" y="5794"/>
                  </a:cubicBezTo>
                  <a:cubicBezTo>
                    <a:pt x="3079" y="5502"/>
                    <a:pt x="3109" y="5225"/>
                    <a:pt x="3211" y="4947"/>
                  </a:cubicBezTo>
                  <a:cubicBezTo>
                    <a:pt x="3284" y="4685"/>
                    <a:pt x="3415" y="4451"/>
                    <a:pt x="3575" y="4218"/>
                  </a:cubicBezTo>
                  <a:cubicBezTo>
                    <a:pt x="3648" y="4101"/>
                    <a:pt x="3736" y="4014"/>
                    <a:pt x="3838" y="3911"/>
                  </a:cubicBezTo>
                  <a:cubicBezTo>
                    <a:pt x="3882" y="3853"/>
                    <a:pt x="3926" y="3809"/>
                    <a:pt x="3984" y="3766"/>
                  </a:cubicBezTo>
                  <a:cubicBezTo>
                    <a:pt x="3999" y="3736"/>
                    <a:pt x="4028" y="3722"/>
                    <a:pt x="4057" y="3693"/>
                  </a:cubicBezTo>
                  <a:cubicBezTo>
                    <a:pt x="4072" y="3678"/>
                    <a:pt x="4086" y="3678"/>
                    <a:pt x="4101" y="3663"/>
                  </a:cubicBezTo>
                  <a:cubicBezTo>
                    <a:pt x="4115" y="3649"/>
                    <a:pt x="4130" y="3634"/>
                    <a:pt x="4130" y="3634"/>
                  </a:cubicBezTo>
                  <a:cubicBezTo>
                    <a:pt x="4349" y="3474"/>
                    <a:pt x="4597" y="3328"/>
                    <a:pt x="4845" y="3240"/>
                  </a:cubicBezTo>
                  <a:cubicBezTo>
                    <a:pt x="5151" y="3124"/>
                    <a:pt x="5458" y="3080"/>
                    <a:pt x="5793" y="3080"/>
                  </a:cubicBezTo>
                  <a:cubicBezTo>
                    <a:pt x="5852" y="3080"/>
                    <a:pt x="5910" y="3021"/>
                    <a:pt x="5910" y="2963"/>
                  </a:cubicBezTo>
                  <a:cubicBezTo>
                    <a:pt x="5910" y="2890"/>
                    <a:pt x="5852" y="2846"/>
                    <a:pt x="5793" y="2846"/>
                  </a:cubicBezTo>
                  <a:cubicBezTo>
                    <a:pt x="5502" y="2846"/>
                    <a:pt x="5224" y="2803"/>
                    <a:pt x="4947" y="2700"/>
                  </a:cubicBezTo>
                  <a:cubicBezTo>
                    <a:pt x="4684" y="2627"/>
                    <a:pt x="4436" y="2496"/>
                    <a:pt x="4217" y="2336"/>
                  </a:cubicBezTo>
                  <a:cubicBezTo>
                    <a:pt x="4101" y="2263"/>
                    <a:pt x="3999" y="2175"/>
                    <a:pt x="3896" y="2073"/>
                  </a:cubicBezTo>
                  <a:cubicBezTo>
                    <a:pt x="3853" y="2029"/>
                    <a:pt x="3809" y="1985"/>
                    <a:pt x="3765" y="1927"/>
                  </a:cubicBezTo>
                  <a:cubicBezTo>
                    <a:pt x="3736" y="1912"/>
                    <a:pt x="3721" y="1883"/>
                    <a:pt x="3692" y="1854"/>
                  </a:cubicBezTo>
                  <a:cubicBezTo>
                    <a:pt x="3678" y="1839"/>
                    <a:pt x="3678" y="1825"/>
                    <a:pt x="3663" y="1810"/>
                  </a:cubicBezTo>
                  <a:cubicBezTo>
                    <a:pt x="3648" y="1810"/>
                    <a:pt x="3634" y="1781"/>
                    <a:pt x="3634" y="1781"/>
                  </a:cubicBezTo>
                  <a:cubicBezTo>
                    <a:pt x="3473" y="1562"/>
                    <a:pt x="3327" y="1314"/>
                    <a:pt x="3240" y="1066"/>
                  </a:cubicBezTo>
                  <a:cubicBezTo>
                    <a:pt x="3123" y="760"/>
                    <a:pt x="3079" y="453"/>
                    <a:pt x="3065" y="118"/>
                  </a:cubicBezTo>
                  <a:cubicBezTo>
                    <a:pt x="3065" y="59"/>
                    <a:pt x="3021" y="1"/>
                    <a:pt x="29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9" name="Google Shape;849;p38"/>
          <p:cNvSpPr/>
          <p:nvPr/>
        </p:nvSpPr>
        <p:spPr>
          <a:xfrm>
            <a:off x="4537663" y="2586200"/>
            <a:ext cx="8800" cy="8775"/>
          </a:xfrm>
          <a:custGeom>
            <a:avLst/>
            <a:gdLst/>
            <a:ahLst/>
            <a:cxnLst/>
            <a:rect l="l" t="t" r="r" b="b"/>
            <a:pathLst>
              <a:path w="352" h="351" extrusionOk="0">
                <a:moveTo>
                  <a:pt x="176" y="0"/>
                </a:moveTo>
                <a:cubicBezTo>
                  <a:pt x="118" y="0"/>
                  <a:pt x="88" y="15"/>
                  <a:pt x="45" y="44"/>
                </a:cubicBezTo>
                <a:cubicBezTo>
                  <a:pt x="15" y="88"/>
                  <a:pt x="1" y="132"/>
                  <a:pt x="1" y="175"/>
                </a:cubicBezTo>
                <a:cubicBezTo>
                  <a:pt x="1" y="219"/>
                  <a:pt x="15" y="263"/>
                  <a:pt x="45" y="292"/>
                </a:cubicBezTo>
                <a:cubicBezTo>
                  <a:pt x="88" y="336"/>
                  <a:pt x="118" y="350"/>
                  <a:pt x="176" y="350"/>
                </a:cubicBezTo>
                <a:cubicBezTo>
                  <a:pt x="220" y="350"/>
                  <a:pt x="264" y="336"/>
                  <a:pt x="293" y="307"/>
                </a:cubicBezTo>
                <a:cubicBezTo>
                  <a:pt x="336" y="263"/>
                  <a:pt x="351" y="219"/>
                  <a:pt x="351" y="175"/>
                </a:cubicBezTo>
                <a:cubicBezTo>
                  <a:pt x="351" y="132"/>
                  <a:pt x="336" y="88"/>
                  <a:pt x="293" y="44"/>
                </a:cubicBezTo>
                <a:cubicBezTo>
                  <a:pt x="264" y="15"/>
                  <a:pt x="220" y="0"/>
                  <a:pt x="1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0" name="Google Shape;850;p38"/>
          <p:cNvGrpSpPr/>
          <p:nvPr/>
        </p:nvGrpSpPr>
        <p:grpSpPr>
          <a:xfrm>
            <a:off x="1883103" y="1701890"/>
            <a:ext cx="446335" cy="799928"/>
            <a:chOff x="1883103" y="1701890"/>
            <a:chExt cx="446335" cy="799928"/>
          </a:xfrm>
        </p:grpSpPr>
        <p:sp>
          <p:nvSpPr>
            <p:cNvPr id="851" name="Google Shape;851;p38"/>
            <p:cNvSpPr/>
            <p:nvPr/>
          </p:nvSpPr>
          <p:spPr>
            <a:xfrm>
              <a:off x="1883103" y="1781834"/>
              <a:ext cx="273696" cy="719985"/>
            </a:xfrm>
            <a:custGeom>
              <a:avLst/>
              <a:gdLst/>
              <a:ahLst/>
              <a:cxnLst/>
              <a:rect l="l" t="t" r="r" b="b"/>
              <a:pathLst>
                <a:path w="9330" h="24554" extrusionOk="0">
                  <a:moveTo>
                    <a:pt x="930" y="302"/>
                  </a:moveTo>
                  <a:cubicBezTo>
                    <a:pt x="1144" y="302"/>
                    <a:pt x="1339" y="418"/>
                    <a:pt x="1439" y="611"/>
                  </a:cubicBezTo>
                  <a:cubicBezTo>
                    <a:pt x="1709" y="1128"/>
                    <a:pt x="2083" y="1847"/>
                    <a:pt x="2315" y="2345"/>
                  </a:cubicBezTo>
                  <a:cubicBezTo>
                    <a:pt x="2330" y="2383"/>
                    <a:pt x="2349" y="2417"/>
                    <a:pt x="2371" y="2450"/>
                  </a:cubicBezTo>
                  <a:cubicBezTo>
                    <a:pt x="3540" y="4326"/>
                    <a:pt x="4057" y="5495"/>
                    <a:pt x="4281" y="6184"/>
                  </a:cubicBezTo>
                  <a:lnTo>
                    <a:pt x="3267" y="6431"/>
                  </a:lnTo>
                  <a:cubicBezTo>
                    <a:pt x="3229" y="6244"/>
                    <a:pt x="3162" y="6072"/>
                    <a:pt x="3061" y="5918"/>
                  </a:cubicBezTo>
                  <a:cubicBezTo>
                    <a:pt x="2566" y="5173"/>
                    <a:pt x="2117" y="3529"/>
                    <a:pt x="1989" y="3046"/>
                  </a:cubicBezTo>
                  <a:cubicBezTo>
                    <a:pt x="1956" y="2911"/>
                    <a:pt x="1900" y="2784"/>
                    <a:pt x="1821" y="2667"/>
                  </a:cubicBezTo>
                  <a:lnTo>
                    <a:pt x="330" y="447"/>
                  </a:lnTo>
                  <a:cubicBezTo>
                    <a:pt x="315" y="420"/>
                    <a:pt x="323" y="394"/>
                    <a:pt x="327" y="383"/>
                  </a:cubicBezTo>
                  <a:cubicBezTo>
                    <a:pt x="334" y="372"/>
                    <a:pt x="345" y="349"/>
                    <a:pt x="379" y="349"/>
                  </a:cubicBezTo>
                  <a:lnTo>
                    <a:pt x="873" y="304"/>
                  </a:lnTo>
                  <a:cubicBezTo>
                    <a:pt x="892" y="302"/>
                    <a:pt x="911" y="302"/>
                    <a:pt x="930" y="302"/>
                  </a:cubicBezTo>
                  <a:close/>
                  <a:moveTo>
                    <a:pt x="7435" y="11712"/>
                  </a:moveTo>
                  <a:cubicBezTo>
                    <a:pt x="7828" y="12266"/>
                    <a:pt x="8247" y="13127"/>
                    <a:pt x="8495" y="14427"/>
                  </a:cubicBezTo>
                  <a:cubicBezTo>
                    <a:pt x="8644" y="15221"/>
                    <a:pt x="8731" y="16356"/>
                    <a:pt x="8274" y="17258"/>
                  </a:cubicBezTo>
                  <a:cubicBezTo>
                    <a:pt x="8262" y="17281"/>
                    <a:pt x="8251" y="17303"/>
                    <a:pt x="8240" y="17326"/>
                  </a:cubicBezTo>
                  <a:cubicBezTo>
                    <a:pt x="8236" y="17240"/>
                    <a:pt x="8221" y="17157"/>
                    <a:pt x="8191" y="17078"/>
                  </a:cubicBezTo>
                  <a:cubicBezTo>
                    <a:pt x="8064" y="16734"/>
                    <a:pt x="7712" y="16558"/>
                    <a:pt x="7424" y="16502"/>
                  </a:cubicBezTo>
                  <a:cubicBezTo>
                    <a:pt x="7295" y="16478"/>
                    <a:pt x="7166" y="16466"/>
                    <a:pt x="7039" y="16466"/>
                  </a:cubicBezTo>
                  <a:cubicBezTo>
                    <a:pt x="6668" y="16466"/>
                    <a:pt x="6314" y="16567"/>
                    <a:pt x="6038" y="16756"/>
                  </a:cubicBezTo>
                  <a:cubicBezTo>
                    <a:pt x="5794" y="16438"/>
                    <a:pt x="5933" y="15629"/>
                    <a:pt x="6015" y="15303"/>
                  </a:cubicBezTo>
                  <a:cubicBezTo>
                    <a:pt x="6019" y="15300"/>
                    <a:pt x="6030" y="15225"/>
                    <a:pt x="6008" y="15183"/>
                  </a:cubicBezTo>
                  <a:cubicBezTo>
                    <a:pt x="6004" y="15176"/>
                    <a:pt x="5581" y="14300"/>
                    <a:pt x="6540" y="13023"/>
                  </a:cubicBezTo>
                  <a:cubicBezTo>
                    <a:pt x="7057" y="12333"/>
                    <a:pt x="7311" y="11940"/>
                    <a:pt x="7435" y="11712"/>
                  </a:cubicBezTo>
                  <a:close/>
                  <a:moveTo>
                    <a:pt x="5831" y="17351"/>
                  </a:moveTo>
                  <a:cubicBezTo>
                    <a:pt x="5873" y="17351"/>
                    <a:pt x="5929" y="17357"/>
                    <a:pt x="6000" y="17374"/>
                  </a:cubicBezTo>
                  <a:lnTo>
                    <a:pt x="5914" y="17985"/>
                  </a:lnTo>
                  <a:cubicBezTo>
                    <a:pt x="5798" y="18067"/>
                    <a:pt x="5686" y="18157"/>
                    <a:pt x="5573" y="18251"/>
                  </a:cubicBezTo>
                  <a:cubicBezTo>
                    <a:pt x="5633" y="17659"/>
                    <a:pt x="5697" y="17423"/>
                    <a:pt x="5731" y="17374"/>
                  </a:cubicBezTo>
                  <a:cubicBezTo>
                    <a:pt x="5740" y="17363"/>
                    <a:pt x="5771" y="17351"/>
                    <a:pt x="5831" y="17351"/>
                  </a:cubicBezTo>
                  <a:close/>
                  <a:moveTo>
                    <a:pt x="4368" y="6469"/>
                  </a:moveTo>
                  <a:cubicBezTo>
                    <a:pt x="4416" y="6652"/>
                    <a:pt x="4439" y="6783"/>
                    <a:pt x="4446" y="6873"/>
                  </a:cubicBezTo>
                  <a:cubicBezTo>
                    <a:pt x="4469" y="7064"/>
                    <a:pt x="4525" y="7244"/>
                    <a:pt x="4615" y="7405"/>
                  </a:cubicBezTo>
                  <a:lnTo>
                    <a:pt x="6293" y="10364"/>
                  </a:lnTo>
                  <a:cubicBezTo>
                    <a:pt x="6439" y="10622"/>
                    <a:pt x="6622" y="10847"/>
                    <a:pt x="6839" y="11034"/>
                  </a:cubicBezTo>
                  <a:cubicBezTo>
                    <a:pt x="6952" y="11135"/>
                    <a:pt x="7086" y="11270"/>
                    <a:pt x="7233" y="11446"/>
                  </a:cubicBezTo>
                  <a:cubicBezTo>
                    <a:pt x="7188" y="11554"/>
                    <a:pt x="7004" y="11899"/>
                    <a:pt x="6300" y="12843"/>
                  </a:cubicBezTo>
                  <a:cubicBezTo>
                    <a:pt x="5367" y="14082"/>
                    <a:pt x="5618" y="15007"/>
                    <a:pt x="5716" y="15255"/>
                  </a:cubicBezTo>
                  <a:lnTo>
                    <a:pt x="4671" y="17962"/>
                  </a:lnTo>
                  <a:cubicBezTo>
                    <a:pt x="4667" y="17977"/>
                    <a:pt x="4663" y="17996"/>
                    <a:pt x="4663" y="18011"/>
                  </a:cubicBezTo>
                  <a:lnTo>
                    <a:pt x="4637" y="18588"/>
                  </a:lnTo>
                  <a:lnTo>
                    <a:pt x="3701" y="18524"/>
                  </a:lnTo>
                  <a:cubicBezTo>
                    <a:pt x="3735" y="18172"/>
                    <a:pt x="3798" y="17839"/>
                    <a:pt x="3892" y="17520"/>
                  </a:cubicBezTo>
                  <a:cubicBezTo>
                    <a:pt x="3963" y="17281"/>
                    <a:pt x="3993" y="17026"/>
                    <a:pt x="3982" y="16764"/>
                  </a:cubicBezTo>
                  <a:cubicBezTo>
                    <a:pt x="3956" y="16225"/>
                    <a:pt x="3997" y="15225"/>
                    <a:pt x="4038" y="14345"/>
                  </a:cubicBezTo>
                  <a:cubicBezTo>
                    <a:pt x="4053" y="13936"/>
                    <a:pt x="4072" y="13551"/>
                    <a:pt x="4079" y="13247"/>
                  </a:cubicBezTo>
                  <a:cubicBezTo>
                    <a:pt x="4105" y="12292"/>
                    <a:pt x="4637" y="12019"/>
                    <a:pt x="4708" y="11989"/>
                  </a:cubicBezTo>
                  <a:cubicBezTo>
                    <a:pt x="4788" y="11969"/>
                    <a:pt x="4915" y="11949"/>
                    <a:pt x="5040" y="11949"/>
                  </a:cubicBezTo>
                  <a:cubicBezTo>
                    <a:pt x="5174" y="11949"/>
                    <a:pt x="5305" y="11972"/>
                    <a:pt x="5375" y="12041"/>
                  </a:cubicBezTo>
                  <a:cubicBezTo>
                    <a:pt x="5405" y="12071"/>
                    <a:pt x="5442" y="12086"/>
                    <a:pt x="5480" y="12086"/>
                  </a:cubicBezTo>
                  <a:cubicBezTo>
                    <a:pt x="5517" y="12086"/>
                    <a:pt x="5558" y="12071"/>
                    <a:pt x="5585" y="12041"/>
                  </a:cubicBezTo>
                  <a:cubicBezTo>
                    <a:pt x="5645" y="11985"/>
                    <a:pt x="5645" y="11888"/>
                    <a:pt x="5585" y="11832"/>
                  </a:cubicBezTo>
                  <a:cubicBezTo>
                    <a:pt x="5440" y="11687"/>
                    <a:pt x="5223" y="11648"/>
                    <a:pt x="5030" y="11648"/>
                  </a:cubicBezTo>
                  <a:cubicBezTo>
                    <a:pt x="4929" y="11648"/>
                    <a:pt x="4834" y="11659"/>
                    <a:pt x="4761" y="11671"/>
                  </a:cubicBezTo>
                  <a:cubicBezTo>
                    <a:pt x="4559" y="11030"/>
                    <a:pt x="3645" y="8146"/>
                    <a:pt x="3326" y="6723"/>
                  </a:cubicBezTo>
                  <a:lnTo>
                    <a:pt x="4368" y="6469"/>
                  </a:lnTo>
                  <a:close/>
                  <a:moveTo>
                    <a:pt x="5611" y="16359"/>
                  </a:moveTo>
                  <a:cubicBezTo>
                    <a:pt x="5637" y="16640"/>
                    <a:pt x="5720" y="16902"/>
                    <a:pt x="5918" y="17056"/>
                  </a:cubicBezTo>
                  <a:cubicBezTo>
                    <a:pt x="5886" y="17052"/>
                    <a:pt x="5856" y="17051"/>
                    <a:pt x="5826" y="17051"/>
                  </a:cubicBezTo>
                  <a:cubicBezTo>
                    <a:pt x="5671" y="17051"/>
                    <a:pt x="5557" y="17101"/>
                    <a:pt x="5487" y="17202"/>
                  </a:cubicBezTo>
                  <a:cubicBezTo>
                    <a:pt x="5450" y="17254"/>
                    <a:pt x="5338" y="17416"/>
                    <a:pt x="5244" y="18535"/>
                  </a:cubicBezTo>
                  <a:cubicBezTo>
                    <a:pt x="5135" y="18636"/>
                    <a:pt x="5027" y="18738"/>
                    <a:pt x="4926" y="18839"/>
                  </a:cubicBezTo>
                  <a:lnTo>
                    <a:pt x="4959" y="18048"/>
                  </a:lnTo>
                  <a:lnTo>
                    <a:pt x="5611" y="16359"/>
                  </a:lnTo>
                  <a:close/>
                  <a:moveTo>
                    <a:pt x="7255" y="18723"/>
                  </a:moveTo>
                  <a:lnTo>
                    <a:pt x="7255" y="18723"/>
                  </a:lnTo>
                  <a:cubicBezTo>
                    <a:pt x="7315" y="19022"/>
                    <a:pt x="7154" y="19423"/>
                    <a:pt x="6847" y="19663"/>
                  </a:cubicBezTo>
                  <a:cubicBezTo>
                    <a:pt x="6737" y="19751"/>
                    <a:pt x="6585" y="19781"/>
                    <a:pt x="6428" y="19781"/>
                  </a:cubicBezTo>
                  <a:cubicBezTo>
                    <a:pt x="6291" y="19781"/>
                    <a:pt x="6151" y="19758"/>
                    <a:pt x="6030" y="19730"/>
                  </a:cubicBezTo>
                  <a:lnTo>
                    <a:pt x="7255" y="18723"/>
                  </a:lnTo>
                  <a:close/>
                  <a:moveTo>
                    <a:pt x="3682" y="18824"/>
                  </a:moveTo>
                  <a:lnTo>
                    <a:pt x="4622" y="18887"/>
                  </a:lnTo>
                  <a:lnTo>
                    <a:pt x="4611" y="19161"/>
                  </a:lnTo>
                  <a:cubicBezTo>
                    <a:pt x="4319" y="19464"/>
                    <a:pt x="4072" y="19749"/>
                    <a:pt x="3907" y="19947"/>
                  </a:cubicBezTo>
                  <a:cubicBezTo>
                    <a:pt x="3839" y="20026"/>
                    <a:pt x="3791" y="20119"/>
                    <a:pt x="3761" y="20217"/>
                  </a:cubicBezTo>
                  <a:cubicBezTo>
                    <a:pt x="3690" y="19719"/>
                    <a:pt x="3663" y="19258"/>
                    <a:pt x="3682" y="18824"/>
                  </a:cubicBezTo>
                  <a:close/>
                  <a:moveTo>
                    <a:pt x="5390" y="20254"/>
                  </a:moveTo>
                  <a:lnTo>
                    <a:pt x="6270" y="20614"/>
                  </a:lnTo>
                  <a:cubicBezTo>
                    <a:pt x="6308" y="20629"/>
                    <a:pt x="6315" y="20659"/>
                    <a:pt x="6319" y="20674"/>
                  </a:cubicBezTo>
                  <a:cubicBezTo>
                    <a:pt x="6322" y="20689"/>
                    <a:pt x="6326" y="20719"/>
                    <a:pt x="6300" y="20749"/>
                  </a:cubicBezTo>
                  <a:cubicBezTo>
                    <a:pt x="6284" y="20765"/>
                    <a:pt x="6262" y="20776"/>
                    <a:pt x="6239" y="20776"/>
                  </a:cubicBezTo>
                  <a:cubicBezTo>
                    <a:pt x="6236" y="20776"/>
                    <a:pt x="6232" y="20775"/>
                    <a:pt x="6229" y="20775"/>
                  </a:cubicBezTo>
                  <a:lnTo>
                    <a:pt x="5637" y="20711"/>
                  </a:lnTo>
                  <a:cubicBezTo>
                    <a:pt x="5450" y="20689"/>
                    <a:pt x="5296" y="20554"/>
                    <a:pt x="5251" y="20374"/>
                  </a:cubicBezTo>
                  <a:lnTo>
                    <a:pt x="5248" y="20370"/>
                  </a:lnTo>
                  <a:lnTo>
                    <a:pt x="5390" y="20254"/>
                  </a:lnTo>
                  <a:close/>
                  <a:moveTo>
                    <a:pt x="8116" y="18861"/>
                  </a:moveTo>
                  <a:cubicBezTo>
                    <a:pt x="8251" y="18861"/>
                    <a:pt x="8375" y="18932"/>
                    <a:pt x="8446" y="19052"/>
                  </a:cubicBezTo>
                  <a:cubicBezTo>
                    <a:pt x="8697" y="19472"/>
                    <a:pt x="8356" y="20251"/>
                    <a:pt x="8027" y="20812"/>
                  </a:cubicBezTo>
                  <a:cubicBezTo>
                    <a:pt x="8071" y="20352"/>
                    <a:pt x="8128" y="19749"/>
                    <a:pt x="8128" y="19430"/>
                  </a:cubicBezTo>
                  <a:cubicBezTo>
                    <a:pt x="8128" y="19172"/>
                    <a:pt x="8041" y="19003"/>
                    <a:pt x="7925" y="18902"/>
                  </a:cubicBezTo>
                  <a:cubicBezTo>
                    <a:pt x="7963" y="18891"/>
                    <a:pt x="8000" y="18880"/>
                    <a:pt x="8038" y="18869"/>
                  </a:cubicBezTo>
                  <a:cubicBezTo>
                    <a:pt x="8064" y="18865"/>
                    <a:pt x="8090" y="18861"/>
                    <a:pt x="8116" y="18861"/>
                  </a:cubicBezTo>
                  <a:close/>
                  <a:moveTo>
                    <a:pt x="3791" y="20962"/>
                  </a:moveTo>
                  <a:lnTo>
                    <a:pt x="3952" y="22014"/>
                  </a:lnTo>
                  <a:cubicBezTo>
                    <a:pt x="3918" y="22007"/>
                    <a:pt x="3884" y="22003"/>
                    <a:pt x="3847" y="21996"/>
                  </a:cubicBezTo>
                  <a:cubicBezTo>
                    <a:pt x="3795" y="21985"/>
                    <a:pt x="3746" y="21955"/>
                    <a:pt x="3712" y="21906"/>
                  </a:cubicBezTo>
                  <a:cubicBezTo>
                    <a:pt x="3682" y="21861"/>
                    <a:pt x="3671" y="21805"/>
                    <a:pt x="3678" y="21749"/>
                  </a:cubicBezTo>
                  <a:cubicBezTo>
                    <a:pt x="3678" y="21749"/>
                    <a:pt x="3708" y="21603"/>
                    <a:pt x="3720" y="21535"/>
                  </a:cubicBezTo>
                  <a:cubicBezTo>
                    <a:pt x="3750" y="21363"/>
                    <a:pt x="3780" y="21172"/>
                    <a:pt x="3791" y="20962"/>
                  </a:cubicBezTo>
                  <a:close/>
                  <a:moveTo>
                    <a:pt x="4914" y="21831"/>
                  </a:moveTo>
                  <a:lnTo>
                    <a:pt x="4914" y="21831"/>
                  </a:lnTo>
                  <a:cubicBezTo>
                    <a:pt x="5143" y="21917"/>
                    <a:pt x="5427" y="22037"/>
                    <a:pt x="5622" y="22258"/>
                  </a:cubicBezTo>
                  <a:cubicBezTo>
                    <a:pt x="5622" y="22262"/>
                    <a:pt x="5630" y="22265"/>
                    <a:pt x="5626" y="22273"/>
                  </a:cubicBezTo>
                  <a:cubicBezTo>
                    <a:pt x="5622" y="22284"/>
                    <a:pt x="5615" y="22284"/>
                    <a:pt x="5615" y="22284"/>
                  </a:cubicBezTo>
                  <a:cubicBezTo>
                    <a:pt x="5554" y="22295"/>
                    <a:pt x="5489" y="22300"/>
                    <a:pt x="5417" y="22300"/>
                  </a:cubicBezTo>
                  <a:cubicBezTo>
                    <a:pt x="5286" y="22300"/>
                    <a:pt x="5132" y="22283"/>
                    <a:pt x="4937" y="22247"/>
                  </a:cubicBezTo>
                  <a:lnTo>
                    <a:pt x="4914" y="21831"/>
                  </a:lnTo>
                  <a:close/>
                  <a:moveTo>
                    <a:pt x="7033" y="16766"/>
                  </a:moveTo>
                  <a:cubicBezTo>
                    <a:pt x="7143" y="16766"/>
                    <a:pt x="7255" y="16776"/>
                    <a:pt x="7367" y="16798"/>
                  </a:cubicBezTo>
                  <a:cubicBezTo>
                    <a:pt x="7577" y="16835"/>
                    <a:pt x="7828" y="16959"/>
                    <a:pt x="7910" y="17183"/>
                  </a:cubicBezTo>
                  <a:cubicBezTo>
                    <a:pt x="7993" y="17401"/>
                    <a:pt x="7895" y="17693"/>
                    <a:pt x="7633" y="18022"/>
                  </a:cubicBezTo>
                  <a:lnTo>
                    <a:pt x="4600" y="20516"/>
                  </a:lnTo>
                  <a:cubicBezTo>
                    <a:pt x="4562" y="20546"/>
                    <a:pt x="4540" y="20595"/>
                    <a:pt x="4544" y="20640"/>
                  </a:cubicBezTo>
                  <a:lnTo>
                    <a:pt x="4693" y="23194"/>
                  </a:lnTo>
                  <a:cubicBezTo>
                    <a:pt x="4697" y="23258"/>
                    <a:pt x="4742" y="23314"/>
                    <a:pt x="4802" y="23329"/>
                  </a:cubicBezTo>
                  <a:lnTo>
                    <a:pt x="6293" y="23737"/>
                  </a:lnTo>
                  <a:cubicBezTo>
                    <a:pt x="6352" y="23752"/>
                    <a:pt x="6397" y="23801"/>
                    <a:pt x="6409" y="23857"/>
                  </a:cubicBezTo>
                  <a:cubicBezTo>
                    <a:pt x="6427" y="23924"/>
                    <a:pt x="6397" y="23996"/>
                    <a:pt x="6341" y="24033"/>
                  </a:cubicBezTo>
                  <a:lnTo>
                    <a:pt x="6229" y="24104"/>
                  </a:lnTo>
                  <a:cubicBezTo>
                    <a:pt x="6078" y="24204"/>
                    <a:pt x="5904" y="24255"/>
                    <a:pt x="5731" y="24255"/>
                  </a:cubicBezTo>
                  <a:cubicBezTo>
                    <a:pt x="5599" y="24255"/>
                    <a:pt x="5468" y="24226"/>
                    <a:pt x="5345" y="24168"/>
                  </a:cubicBezTo>
                  <a:lnTo>
                    <a:pt x="4828" y="23924"/>
                  </a:lnTo>
                  <a:cubicBezTo>
                    <a:pt x="4637" y="23838"/>
                    <a:pt x="4502" y="23659"/>
                    <a:pt x="4472" y="23453"/>
                  </a:cubicBezTo>
                  <a:lnTo>
                    <a:pt x="4030" y="20524"/>
                  </a:lnTo>
                  <a:cubicBezTo>
                    <a:pt x="4008" y="20385"/>
                    <a:pt x="4049" y="20247"/>
                    <a:pt x="4135" y="20142"/>
                  </a:cubicBezTo>
                  <a:cubicBezTo>
                    <a:pt x="4525" y="19678"/>
                    <a:pt x="5866" y="18142"/>
                    <a:pt x="6772" y="17857"/>
                  </a:cubicBezTo>
                  <a:cubicBezTo>
                    <a:pt x="6851" y="17831"/>
                    <a:pt x="6895" y="17749"/>
                    <a:pt x="6869" y="17670"/>
                  </a:cubicBezTo>
                  <a:cubicBezTo>
                    <a:pt x="6851" y="17603"/>
                    <a:pt x="6790" y="17563"/>
                    <a:pt x="6725" y="17563"/>
                  </a:cubicBezTo>
                  <a:cubicBezTo>
                    <a:pt x="6711" y="17563"/>
                    <a:pt x="6696" y="17565"/>
                    <a:pt x="6682" y="17569"/>
                  </a:cubicBezTo>
                  <a:cubicBezTo>
                    <a:pt x="6543" y="17614"/>
                    <a:pt x="6397" y="17681"/>
                    <a:pt x="6248" y="17771"/>
                  </a:cubicBezTo>
                  <a:lnTo>
                    <a:pt x="6371" y="16910"/>
                  </a:lnTo>
                  <a:cubicBezTo>
                    <a:pt x="6566" y="16815"/>
                    <a:pt x="6794" y="16766"/>
                    <a:pt x="7033" y="16766"/>
                  </a:cubicBezTo>
                  <a:close/>
                  <a:moveTo>
                    <a:pt x="931" y="1"/>
                  </a:moveTo>
                  <a:cubicBezTo>
                    <a:pt x="903" y="1"/>
                    <a:pt x="875" y="2"/>
                    <a:pt x="847" y="5"/>
                  </a:cubicBezTo>
                  <a:lnTo>
                    <a:pt x="349" y="50"/>
                  </a:lnTo>
                  <a:cubicBezTo>
                    <a:pt x="222" y="61"/>
                    <a:pt x="113" y="140"/>
                    <a:pt x="57" y="256"/>
                  </a:cubicBezTo>
                  <a:cubicBezTo>
                    <a:pt x="1" y="372"/>
                    <a:pt x="12" y="507"/>
                    <a:pt x="83" y="611"/>
                  </a:cubicBezTo>
                  <a:lnTo>
                    <a:pt x="1574" y="2836"/>
                  </a:lnTo>
                  <a:cubicBezTo>
                    <a:pt x="1630" y="2922"/>
                    <a:pt x="1675" y="3019"/>
                    <a:pt x="1701" y="3121"/>
                  </a:cubicBezTo>
                  <a:cubicBezTo>
                    <a:pt x="1866" y="3757"/>
                    <a:pt x="2304" y="5319"/>
                    <a:pt x="2810" y="6083"/>
                  </a:cubicBezTo>
                  <a:cubicBezTo>
                    <a:pt x="2892" y="6203"/>
                    <a:pt x="2944" y="6341"/>
                    <a:pt x="2974" y="6495"/>
                  </a:cubicBezTo>
                  <a:cubicBezTo>
                    <a:pt x="3222" y="7809"/>
                    <a:pt x="4263" y="11094"/>
                    <a:pt x="4480" y="11772"/>
                  </a:cubicBezTo>
                  <a:cubicBezTo>
                    <a:pt x="4255" y="11918"/>
                    <a:pt x="3806" y="12315"/>
                    <a:pt x="3780" y="13240"/>
                  </a:cubicBezTo>
                  <a:cubicBezTo>
                    <a:pt x="3772" y="13539"/>
                    <a:pt x="3753" y="13925"/>
                    <a:pt x="3738" y="14330"/>
                  </a:cubicBezTo>
                  <a:cubicBezTo>
                    <a:pt x="3697" y="15217"/>
                    <a:pt x="3652" y="16225"/>
                    <a:pt x="3682" y="16779"/>
                  </a:cubicBezTo>
                  <a:cubicBezTo>
                    <a:pt x="3693" y="17007"/>
                    <a:pt x="3667" y="17228"/>
                    <a:pt x="3604" y="17434"/>
                  </a:cubicBezTo>
                  <a:cubicBezTo>
                    <a:pt x="3353" y="18284"/>
                    <a:pt x="3311" y="19236"/>
                    <a:pt x="3476" y="20348"/>
                  </a:cubicBezTo>
                  <a:cubicBezTo>
                    <a:pt x="3536" y="20820"/>
                    <a:pt x="3476" y="21217"/>
                    <a:pt x="3409" y="21565"/>
                  </a:cubicBezTo>
                  <a:cubicBezTo>
                    <a:pt x="3401" y="21603"/>
                    <a:pt x="3386" y="21692"/>
                    <a:pt x="3386" y="21692"/>
                  </a:cubicBezTo>
                  <a:cubicBezTo>
                    <a:pt x="3360" y="21827"/>
                    <a:pt x="3386" y="21962"/>
                    <a:pt x="3465" y="22074"/>
                  </a:cubicBezTo>
                  <a:cubicBezTo>
                    <a:pt x="3544" y="22187"/>
                    <a:pt x="3660" y="22265"/>
                    <a:pt x="3795" y="22292"/>
                  </a:cubicBezTo>
                  <a:cubicBezTo>
                    <a:pt x="3866" y="22303"/>
                    <a:pt x="3937" y="22318"/>
                    <a:pt x="4001" y="22333"/>
                  </a:cubicBezTo>
                  <a:lnTo>
                    <a:pt x="4177" y="23498"/>
                  </a:lnTo>
                  <a:cubicBezTo>
                    <a:pt x="4221" y="23805"/>
                    <a:pt x="4416" y="24067"/>
                    <a:pt x="4701" y="24198"/>
                  </a:cubicBezTo>
                  <a:lnTo>
                    <a:pt x="5218" y="24441"/>
                  </a:lnTo>
                  <a:cubicBezTo>
                    <a:pt x="5382" y="24516"/>
                    <a:pt x="5555" y="24554"/>
                    <a:pt x="5731" y="24554"/>
                  </a:cubicBezTo>
                  <a:cubicBezTo>
                    <a:pt x="5963" y="24554"/>
                    <a:pt x="6191" y="24486"/>
                    <a:pt x="6390" y="24355"/>
                  </a:cubicBezTo>
                  <a:lnTo>
                    <a:pt x="6506" y="24284"/>
                  </a:lnTo>
                  <a:cubicBezTo>
                    <a:pt x="6667" y="24175"/>
                    <a:pt x="6746" y="23981"/>
                    <a:pt x="6701" y="23790"/>
                  </a:cubicBezTo>
                  <a:cubicBezTo>
                    <a:pt x="6663" y="23625"/>
                    <a:pt x="6536" y="23494"/>
                    <a:pt x="6375" y="23449"/>
                  </a:cubicBezTo>
                  <a:lnTo>
                    <a:pt x="4985" y="23071"/>
                  </a:lnTo>
                  <a:lnTo>
                    <a:pt x="4956" y="22554"/>
                  </a:lnTo>
                  <a:lnTo>
                    <a:pt x="4956" y="22554"/>
                  </a:lnTo>
                  <a:cubicBezTo>
                    <a:pt x="5135" y="22584"/>
                    <a:pt x="5285" y="22599"/>
                    <a:pt x="5416" y="22599"/>
                  </a:cubicBezTo>
                  <a:cubicBezTo>
                    <a:pt x="5506" y="22599"/>
                    <a:pt x="5588" y="22591"/>
                    <a:pt x="5667" y="22580"/>
                  </a:cubicBezTo>
                  <a:cubicBezTo>
                    <a:pt x="5779" y="22558"/>
                    <a:pt x="5869" y="22483"/>
                    <a:pt x="5907" y="22374"/>
                  </a:cubicBezTo>
                  <a:cubicBezTo>
                    <a:pt x="5948" y="22265"/>
                    <a:pt x="5926" y="22149"/>
                    <a:pt x="5847" y="22063"/>
                  </a:cubicBezTo>
                  <a:cubicBezTo>
                    <a:pt x="5585" y="21756"/>
                    <a:pt x="5214" y="21621"/>
                    <a:pt x="4948" y="21524"/>
                  </a:cubicBezTo>
                  <a:cubicBezTo>
                    <a:pt x="4929" y="21516"/>
                    <a:pt x="4911" y="21509"/>
                    <a:pt x="4896" y="21505"/>
                  </a:cubicBezTo>
                  <a:lnTo>
                    <a:pt x="4847" y="20700"/>
                  </a:lnTo>
                  <a:lnTo>
                    <a:pt x="5004" y="20573"/>
                  </a:lnTo>
                  <a:cubicBezTo>
                    <a:pt x="5113" y="20809"/>
                    <a:pt x="5338" y="20981"/>
                    <a:pt x="5603" y="21007"/>
                  </a:cubicBezTo>
                  <a:cubicBezTo>
                    <a:pt x="5603" y="21007"/>
                    <a:pt x="6225" y="21074"/>
                    <a:pt x="6240" y="21074"/>
                  </a:cubicBezTo>
                  <a:cubicBezTo>
                    <a:pt x="6345" y="21074"/>
                    <a:pt x="6450" y="21030"/>
                    <a:pt x="6521" y="20951"/>
                  </a:cubicBezTo>
                  <a:cubicBezTo>
                    <a:pt x="6607" y="20857"/>
                    <a:pt x="6641" y="20730"/>
                    <a:pt x="6611" y="20606"/>
                  </a:cubicBezTo>
                  <a:cubicBezTo>
                    <a:pt x="6585" y="20486"/>
                    <a:pt x="6499" y="20385"/>
                    <a:pt x="6382" y="20337"/>
                  </a:cubicBezTo>
                  <a:lnTo>
                    <a:pt x="5652" y="20041"/>
                  </a:lnTo>
                  <a:lnTo>
                    <a:pt x="5749" y="19958"/>
                  </a:lnTo>
                  <a:cubicBezTo>
                    <a:pt x="5881" y="20003"/>
                    <a:pt x="6146" y="20082"/>
                    <a:pt x="6427" y="20082"/>
                  </a:cubicBezTo>
                  <a:cubicBezTo>
                    <a:pt x="6637" y="20082"/>
                    <a:pt x="6858" y="20037"/>
                    <a:pt x="7034" y="19899"/>
                  </a:cubicBezTo>
                  <a:cubicBezTo>
                    <a:pt x="7304" y="19685"/>
                    <a:pt x="7480" y="19382"/>
                    <a:pt x="7543" y="19078"/>
                  </a:cubicBezTo>
                  <a:lnTo>
                    <a:pt x="7581" y="19078"/>
                  </a:lnTo>
                  <a:cubicBezTo>
                    <a:pt x="7693" y="19078"/>
                    <a:pt x="7828" y="19138"/>
                    <a:pt x="7828" y="19430"/>
                  </a:cubicBezTo>
                  <a:cubicBezTo>
                    <a:pt x="7828" y="19962"/>
                    <a:pt x="7663" y="21382"/>
                    <a:pt x="7659" y="21397"/>
                  </a:cubicBezTo>
                  <a:cubicBezTo>
                    <a:pt x="7652" y="21464"/>
                    <a:pt x="7689" y="21528"/>
                    <a:pt x="7753" y="21550"/>
                  </a:cubicBezTo>
                  <a:cubicBezTo>
                    <a:pt x="7772" y="21558"/>
                    <a:pt x="7791" y="21561"/>
                    <a:pt x="7809" y="21561"/>
                  </a:cubicBezTo>
                  <a:cubicBezTo>
                    <a:pt x="7854" y="21561"/>
                    <a:pt x="7899" y="21543"/>
                    <a:pt x="7929" y="21501"/>
                  </a:cubicBezTo>
                  <a:cubicBezTo>
                    <a:pt x="7940" y="21486"/>
                    <a:pt x="8251" y="21074"/>
                    <a:pt x="8502" y="20554"/>
                  </a:cubicBezTo>
                  <a:cubicBezTo>
                    <a:pt x="8858" y="19827"/>
                    <a:pt x="8925" y="19273"/>
                    <a:pt x="8701" y="18899"/>
                  </a:cubicBezTo>
                  <a:cubicBezTo>
                    <a:pt x="8577" y="18689"/>
                    <a:pt x="8356" y="18562"/>
                    <a:pt x="8116" y="18562"/>
                  </a:cubicBezTo>
                  <a:cubicBezTo>
                    <a:pt x="8071" y="18562"/>
                    <a:pt x="8023" y="18569"/>
                    <a:pt x="7978" y="18577"/>
                  </a:cubicBezTo>
                  <a:cubicBezTo>
                    <a:pt x="7809" y="18614"/>
                    <a:pt x="7652" y="18693"/>
                    <a:pt x="7558" y="18749"/>
                  </a:cubicBezTo>
                  <a:cubicBezTo>
                    <a:pt x="7551" y="18670"/>
                    <a:pt x="7532" y="18591"/>
                    <a:pt x="7502" y="18517"/>
                  </a:cubicBezTo>
                  <a:lnTo>
                    <a:pt x="7828" y="18251"/>
                  </a:lnTo>
                  <a:cubicBezTo>
                    <a:pt x="7982" y="18153"/>
                    <a:pt x="9330" y="17225"/>
                    <a:pt x="8791" y="14371"/>
                  </a:cubicBezTo>
                  <a:cubicBezTo>
                    <a:pt x="8386" y="12251"/>
                    <a:pt x="7517" y="11229"/>
                    <a:pt x="7034" y="10809"/>
                  </a:cubicBezTo>
                  <a:cubicBezTo>
                    <a:pt x="6843" y="10644"/>
                    <a:pt x="6682" y="10442"/>
                    <a:pt x="6555" y="10218"/>
                  </a:cubicBezTo>
                  <a:lnTo>
                    <a:pt x="4877" y="7259"/>
                  </a:lnTo>
                  <a:cubicBezTo>
                    <a:pt x="4806" y="7132"/>
                    <a:pt x="4761" y="6993"/>
                    <a:pt x="4746" y="6839"/>
                  </a:cubicBezTo>
                  <a:cubicBezTo>
                    <a:pt x="4686" y="6319"/>
                    <a:pt x="4338" y="5034"/>
                    <a:pt x="2626" y="2293"/>
                  </a:cubicBezTo>
                  <a:cubicBezTo>
                    <a:pt x="2611" y="2270"/>
                    <a:pt x="2596" y="2244"/>
                    <a:pt x="2585" y="2218"/>
                  </a:cubicBezTo>
                  <a:cubicBezTo>
                    <a:pt x="2349" y="1716"/>
                    <a:pt x="1978" y="990"/>
                    <a:pt x="1705" y="473"/>
                  </a:cubicBezTo>
                  <a:cubicBezTo>
                    <a:pt x="1553" y="180"/>
                    <a:pt x="1255" y="1"/>
                    <a:pt x="9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8"/>
            <p:cNvSpPr/>
            <p:nvPr/>
          </p:nvSpPr>
          <p:spPr>
            <a:xfrm>
              <a:off x="2181663" y="1701890"/>
              <a:ext cx="147775" cy="147775"/>
            </a:xfrm>
            <a:custGeom>
              <a:avLst/>
              <a:gdLst/>
              <a:ahLst/>
              <a:cxnLst/>
              <a:rect l="l" t="t" r="r" b="b"/>
              <a:pathLst>
                <a:path w="5911" h="5911" extrusionOk="0">
                  <a:moveTo>
                    <a:pt x="2948" y="1"/>
                  </a:moveTo>
                  <a:cubicBezTo>
                    <a:pt x="2890" y="1"/>
                    <a:pt x="2831" y="59"/>
                    <a:pt x="2831" y="118"/>
                  </a:cubicBezTo>
                  <a:cubicBezTo>
                    <a:pt x="2831" y="424"/>
                    <a:pt x="2802" y="687"/>
                    <a:pt x="2700" y="964"/>
                  </a:cubicBezTo>
                  <a:cubicBezTo>
                    <a:pt x="2627" y="1227"/>
                    <a:pt x="2496" y="1475"/>
                    <a:pt x="2335" y="1694"/>
                  </a:cubicBezTo>
                  <a:cubicBezTo>
                    <a:pt x="2262" y="1810"/>
                    <a:pt x="2175" y="1912"/>
                    <a:pt x="2073" y="2015"/>
                  </a:cubicBezTo>
                  <a:cubicBezTo>
                    <a:pt x="2029" y="2058"/>
                    <a:pt x="1985" y="2102"/>
                    <a:pt x="1927" y="2146"/>
                  </a:cubicBezTo>
                  <a:cubicBezTo>
                    <a:pt x="1897" y="2175"/>
                    <a:pt x="1883" y="2190"/>
                    <a:pt x="1854" y="2219"/>
                  </a:cubicBezTo>
                  <a:cubicBezTo>
                    <a:pt x="1839" y="2233"/>
                    <a:pt x="1824" y="2233"/>
                    <a:pt x="1810" y="2248"/>
                  </a:cubicBezTo>
                  <a:cubicBezTo>
                    <a:pt x="1795" y="2263"/>
                    <a:pt x="1781" y="2277"/>
                    <a:pt x="1781" y="2277"/>
                  </a:cubicBezTo>
                  <a:cubicBezTo>
                    <a:pt x="1562" y="2438"/>
                    <a:pt x="1314" y="2584"/>
                    <a:pt x="1066" y="2671"/>
                  </a:cubicBezTo>
                  <a:cubicBezTo>
                    <a:pt x="759" y="2788"/>
                    <a:pt x="453" y="2846"/>
                    <a:pt x="117" y="2846"/>
                  </a:cubicBezTo>
                  <a:cubicBezTo>
                    <a:pt x="59" y="2846"/>
                    <a:pt x="1" y="2890"/>
                    <a:pt x="1" y="2963"/>
                  </a:cubicBezTo>
                  <a:cubicBezTo>
                    <a:pt x="1" y="3021"/>
                    <a:pt x="59" y="3080"/>
                    <a:pt x="117" y="3080"/>
                  </a:cubicBezTo>
                  <a:cubicBezTo>
                    <a:pt x="409" y="3080"/>
                    <a:pt x="686" y="3109"/>
                    <a:pt x="964" y="3211"/>
                  </a:cubicBezTo>
                  <a:cubicBezTo>
                    <a:pt x="1226" y="3284"/>
                    <a:pt x="1474" y="3415"/>
                    <a:pt x="1693" y="3576"/>
                  </a:cubicBezTo>
                  <a:cubicBezTo>
                    <a:pt x="1810" y="3649"/>
                    <a:pt x="1912" y="3736"/>
                    <a:pt x="2014" y="3839"/>
                  </a:cubicBezTo>
                  <a:cubicBezTo>
                    <a:pt x="2058" y="3882"/>
                    <a:pt x="2102" y="3926"/>
                    <a:pt x="2145" y="3984"/>
                  </a:cubicBezTo>
                  <a:cubicBezTo>
                    <a:pt x="2175" y="4014"/>
                    <a:pt x="2189" y="4028"/>
                    <a:pt x="2218" y="4057"/>
                  </a:cubicBezTo>
                  <a:cubicBezTo>
                    <a:pt x="2233" y="4072"/>
                    <a:pt x="2233" y="4087"/>
                    <a:pt x="2248" y="4101"/>
                  </a:cubicBezTo>
                  <a:cubicBezTo>
                    <a:pt x="2262" y="4116"/>
                    <a:pt x="2277" y="4130"/>
                    <a:pt x="2277" y="4130"/>
                  </a:cubicBezTo>
                  <a:cubicBezTo>
                    <a:pt x="2437" y="4349"/>
                    <a:pt x="2583" y="4597"/>
                    <a:pt x="2671" y="4845"/>
                  </a:cubicBezTo>
                  <a:cubicBezTo>
                    <a:pt x="2788" y="5152"/>
                    <a:pt x="2831" y="5458"/>
                    <a:pt x="2831" y="5794"/>
                  </a:cubicBezTo>
                  <a:cubicBezTo>
                    <a:pt x="2831" y="5838"/>
                    <a:pt x="2860" y="5867"/>
                    <a:pt x="2890" y="5881"/>
                  </a:cubicBezTo>
                  <a:cubicBezTo>
                    <a:pt x="2904" y="5896"/>
                    <a:pt x="2933" y="5911"/>
                    <a:pt x="2948" y="5911"/>
                  </a:cubicBezTo>
                  <a:cubicBezTo>
                    <a:pt x="2992" y="5911"/>
                    <a:pt x="3021" y="5896"/>
                    <a:pt x="3036" y="5881"/>
                  </a:cubicBezTo>
                  <a:cubicBezTo>
                    <a:pt x="3036" y="5867"/>
                    <a:pt x="3036" y="5867"/>
                    <a:pt x="3036" y="5867"/>
                  </a:cubicBezTo>
                  <a:cubicBezTo>
                    <a:pt x="3065" y="5852"/>
                    <a:pt x="3065" y="5823"/>
                    <a:pt x="3065" y="5794"/>
                  </a:cubicBezTo>
                  <a:cubicBezTo>
                    <a:pt x="3079" y="5502"/>
                    <a:pt x="3109" y="5225"/>
                    <a:pt x="3211" y="4947"/>
                  </a:cubicBezTo>
                  <a:cubicBezTo>
                    <a:pt x="3284" y="4685"/>
                    <a:pt x="3415" y="4451"/>
                    <a:pt x="3575" y="4218"/>
                  </a:cubicBezTo>
                  <a:cubicBezTo>
                    <a:pt x="3648" y="4101"/>
                    <a:pt x="3736" y="4014"/>
                    <a:pt x="3838" y="3911"/>
                  </a:cubicBezTo>
                  <a:cubicBezTo>
                    <a:pt x="3882" y="3853"/>
                    <a:pt x="3926" y="3809"/>
                    <a:pt x="3984" y="3766"/>
                  </a:cubicBezTo>
                  <a:cubicBezTo>
                    <a:pt x="3999" y="3736"/>
                    <a:pt x="4028" y="3722"/>
                    <a:pt x="4057" y="3693"/>
                  </a:cubicBezTo>
                  <a:cubicBezTo>
                    <a:pt x="4072" y="3678"/>
                    <a:pt x="4086" y="3678"/>
                    <a:pt x="4101" y="3663"/>
                  </a:cubicBezTo>
                  <a:cubicBezTo>
                    <a:pt x="4115" y="3649"/>
                    <a:pt x="4130" y="3634"/>
                    <a:pt x="4130" y="3634"/>
                  </a:cubicBezTo>
                  <a:cubicBezTo>
                    <a:pt x="4349" y="3474"/>
                    <a:pt x="4597" y="3328"/>
                    <a:pt x="4845" y="3240"/>
                  </a:cubicBezTo>
                  <a:cubicBezTo>
                    <a:pt x="5151" y="3124"/>
                    <a:pt x="5458" y="3080"/>
                    <a:pt x="5793" y="3080"/>
                  </a:cubicBezTo>
                  <a:cubicBezTo>
                    <a:pt x="5852" y="3080"/>
                    <a:pt x="5910" y="3021"/>
                    <a:pt x="5910" y="2963"/>
                  </a:cubicBezTo>
                  <a:cubicBezTo>
                    <a:pt x="5910" y="2890"/>
                    <a:pt x="5852" y="2846"/>
                    <a:pt x="5793" y="2846"/>
                  </a:cubicBezTo>
                  <a:cubicBezTo>
                    <a:pt x="5502" y="2846"/>
                    <a:pt x="5224" y="2803"/>
                    <a:pt x="4947" y="2700"/>
                  </a:cubicBezTo>
                  <a:cubicBezTo>
                    <a:pt x="4684" y="2627"/>
                    <a:pt x="4436" y="2496"/>
                    <a:pt x="4217" y="2336"/>
                  </a:cubicBezTo>
                  <a:cubicBezTo>
                    <a:pt x="4101" y="2263"/>
                    <a:pt x="3999" y="2175"/>
                    <a:pt x="3896" y="2073"/>
                  </a:cubicBezTo>
                  <a:cubicBezTo>
                    <a:pt x="3853" y="2029"/>
                    <a:pt x="3809" y="1985"/>
                    <a:pt x="3765" y="1927"/>
                  </a:cubicBezTo>
                  <a:cubicBezTo>
                    <a:pt x="3736" y="1912"/>
                    <a:pt x="3721" y="1883"/>
                    <a:pt x="3692" y="1854"/>
                  </a:cubicBezTo>
                  <a:cubicBezTo>
                    <a:pt x="3678" y="1839"/>
                    <a:pt x="3678" y="1825"/>
                    <a:pt x="3663" y="1810"/>
                  </a:cubicBezTo>
                  <a:cubicBezTo>
                    <a:pt x="3648" y="1810"/>
                    <a:pt x="3634" y="1781"/>
                    <a:pt x="3634" y="1781"/>
                  </a:cubicBezTo>
                  <a:cubicBezTo>
                    <a:pt x="3473" y="1562"/>
                    <a:pt x="3327" y="1314"/>
                    <a:pt x="3240" y="1066"/>
                  </a:cubicBezTo>
                  <a:cubicBezTo>
                    <a:pt x="3123" y="760"/>
                    <a:pt x="3079" y="453"/>
                    <a:pt x="3065" y="118"/>
                  </a:cubicBezTo>
                  <a:cubicBezTo>
                    <a:pt x="3065" y="59"/>
                    <a:pt x="3021" y="1"/>
                    <a:pt x="29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53" name="Google Shape;853;p38"/>
          <p:cNvSpPr/>
          <p:nvPr/>
        </p:nvSpPr>
        <p:spPr>
          <a:xfrm>
            <a:off x="2225578" y="1855538"/>
            <a:ext cx="8800" cy="8775"/>
          </a:xfrm>
          <a:custGeom>
            <a:avLst/>
            <a:gdLst/>
            <a:ahLst/>
            <a:cxnLst/>
            <a:rect l="l" t="t" r="r" b="b"/>
            <a:pathLst>
              <a:path w="352" h="351" extrusionOk="0">
                <a:moveTo>
                  <a:pt x="176" y="0"/>
                </a:moveTo>
                <a:cubicBezTo>
                  <a:pt x="118" y="0"/>
                  <a:pt x="88" y="15"/>
                  <a:pt x="45" y="44"/>
                </a:cubicBezTo>
                <a:cubicBezTo>
                  <a:pt x="15" y="88"/>
                  <a:pt x="1" y="132"/>
                  <a:pt x="1" y="175"/>
                </a:cubicBezTo>
                <a:cubicBezTo>
                  <a:pt x="1" y="219"/>
                  <a:pt x="15" y="263"/>
                  <a:pt x="45" y="292"/>
                </a:cubicBezTo>
                <a:cubicBezTo>
                  <a:pt x="88" y="336"/>
                  <a:pt x="118" y="350"/>
                  <a:pt x="176" y="350"/>
                </a:cubicBezTo>
                <a:cubicBezTo>
                  <a:pt x="220" y="350"/>
                  <a:pt x="264" y="336"/>
                  <a:pt x="293" y="307"/>
                </a:cubicBezTo>
                <a:cubicBezTo>
                  <a:pt x="336" y="263"/>
                  <a:pt x="351" y="219"/>
                  <a:pt x="351" y="175"/>
                </a:cubicBezTo>
                <a:cubicBezTo>
                  <a:pt x="351" y="132"/>
                  <a:pt x="336" y="88"/>
                  <a:pt x="293" y="44"/>
                </a:cubicBezTo>
                <a:cubicBezTo>
                  <a:pt x="264" y="15"/>
                  <a:pt x="220" y="0"/>
                  <a:pt x="1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8"/>
          <p:cNvSpPr/>
          <p:nvPr/>
        </p:nvSpPr>
        <p:spPr>
          <a:xfrm rot="10800000" flipH="1">
            <a:off x="65318" y="4432896"/>
            <a:ext cx="442674" cy="429196"/>
          </a:xfrm>
          <a:custGeom>
            <a:avLst/>
            <a:gdLst/>
            <a:ahLst/>
            <a:cxnLst/>
            <a:rect l="l" t="t" r="r" b="b"/>
            <a:pathLst>
              <a:path w="18590" h="18024" extrusionOk="0">
                <a:moveTo>
                  <a:pt x="13984" y="0"/>
                </a:moveTo>
                <a:cubicBezTo>
                  <a:pt x="12512" y="0"/>
                  <a:pt x="11102" y="844"/>
                  <a:pt x="9966" y="1825"/>
                </a:cubicBezTo>
                <a:cubicBezTo>
                  <a:pt x="6216" y="5006"/>
                  <a:pt x="0" y="16037"/>
                  <a:pt x="8857" y="17905"/>
                </a:cubicBezTo>
                <a:cubicBezTo>
                  <a:pt x="9236" y="17985"/>
                  <a:pt x="9617" y="18023"/>
                  <a:pt x="9997" y="18023"/>
                </a:cubicBezTo>
                <a:cubicBezTo>
                  <a:pt x="12111" y="18023"/>
                  <a:pt x="14194" y="16848"/>
                  <a:pt x="15555" y="15191"/>
                </a:cubicBezTo>
                <a:cubicBezTo>
                  <a:pt x="17145" y="13236"/>
                  <a:pt x="17889" y="10711"/>
                  <a:pt x="18254" y="8216"/>
                </a:cubicBezTo>
                <a:cubicBezTo>
                  <a:pt x="18502" y="6567"/>
                  <a:pt x="18590" y="4846"/>
                  <a:pt x="18050" y="3270"/>
                </a:cubicBezTo>
                <a:cubicBezTo>
                  <a:pt x="17495" y="1694"/>
                  <a:pt x="16211" y="293"/>
                  <a:pt x="14563" y="45"/>
                </a:cubicBezTo>
                <a:cubicBezTo>
                  <a:pt x="14369" y="15"/>
                  <a:pt x="14176" y="0"/>
                  <a:pt x="139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8"/>
          <p:cNvSpPr/>
          <p:nvPr/>
        </p:nvSpPr>
        <p:spPr>
          <a:xfrm>
            <a:off x="5931500" y="1363177"/>
            <a:ext cx="2340000" cy="3210300"/>
          </a:xfrm>
          <a:prstGeom prst="round2SameRect">
            <a:avLst>
              <a:gd name="adj1" fmla="val 50000"/>
              <a:gd name="adj2" fmla="val 0"/>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8" name="Google Shape;858;p38"/>
          <p:cNvGrpSpPr/>
          <p:nvPr/>
        </p:nvGrpSpPr>
        <p:grpSpPr>
          <a:xfrm>
            <a:off x="6754721" y="1781828"/>
            <a:ext cx="655797" cy="719991"/>
            <a:chOff x="6754721" y="1781828"/>
            <a:chExt cx="655797" cy="719991"/>
          </a:xfrm>
        </p:grpSpPr>
        <p:sp>
          <p:nvSpPr>
            <p:cNvPr id="859" name="Google Shape;859;p38"/>
            <p:cNvSpPr/>
            <p:nvPr/>
          </p:nvSpPr>
          <p:spPr>
            <a:xfrm>
              <a:off x="6830899" y="1781828"/>
              <a:ext cx="579619" cy="719991"/>
            </a:xfrm>
            <a:custGeom>
              <a:avLst/>
              <a:gdLst/>
              <a:ahLst/>
              <a:cxnLst/>
              <a:rect l="l" t="t" r="r" b="b"/>
              <a:pathLst>
                <a:path w="18386" h="22895" extrusionOk="0">
                  <a:moveTo>
                    <a:pt x="823" y="302"/>
                  </a:moveTo>
                  <a:cubicBezTo>
                    <a:pt x="1030" y="302"/>
                    <a:pt x="1232" y="399"/>
                    <a:pt x="1360" y="570"/>
                  </a:cubicBezTo>
                  <a:lnTo>
                    <a:pt x="1974" y="1413"/>
                  </a:lnTo>
                  <a:cubicBezTo>
                    <a:pt x="1978" y="1417"/>
                    <a:pt x="1982" y="1420"/>
                    <a:pt x="1985" y="1428"/>
                  </a:cubicBezTo>
                  <a:cubicBezTo>
                    <a:pt x="1997" y="1435"/>
                    <a:pt x="2948" y="2439"/>
                    <a:pt x="3989" y="3428"/>
                  </a:cubicBezTo>
                  <a:cubicBezTo>
                    <a:pt x="4487" y="3903"/>
                    <a:pt x="4952" y="4555"/>
                    <a:pt x="5300" y="5098"/>
                  </a:cubicBezTo>
                  <a:cubicBezTo>
                    <a:pt x="5165" y="5334"/>
                    <a:pt x="4865" y="5514"/>
                    <a:pt x="4716" y="5589"/>
                  </a:cubicBezTo>
                  <a:cubicBezTo>
                    <a:pt x="4487" y="5383"/>
                    <a:pt x="3809" y="4765"/>
                    <a:pt x="3607" y="4521"/>
                  </a:cubicBezTo>
                  <a:cubicBezTo>
                    <a:pt x="3498" y="4394"/>
                    <a:pt x="3356" y="4020"/>
                    <a:pt x="3233" y="3694"/>
                  </a:cubicBezTo>
                  <a:cubicBezTo>
                    <a:pt x="3086" y="3308"/>
                    <a:pt x="2948" y="2945"/>
                    <a:pt x="2809" y="2776"/>
                  </a:cubicBezTo>
                  <a:cubicBezTo>
                    <a:pt x="2611" y="2540"/>
                    <a:pt x="2124" y="2233"/>
                    <a:pt x="1854" y="2072"/>
                  </a:cubicBezTo>
                  <a:cubicBezTo>
                    <a:pt x="1776" y="2023"/>
                    <a:pt x="1701" y="1967"/>
                    <a:pt x="1637" y="1900"/>
                  </a:cubicBezTo>
                  <a:lnTo>
                    <a:pt x="353" y="578"/>
                  </a:lnTo>
                  <a:cubicBezTo>
                    <a:pt x="315" y="537"/>
                    <a:pt x="323" y="492"/>
                    <a:pt x="326" y="473"/>
                  </a:cubicBezTo>
                  <a:cubicBezTo>
                    <a:pt x="330" y="458"/>
                    <a:pt x="349" y="413"/>
                    <a:pt x="401" y="398"/>
                  </a:cubicBezTo>
                  <a:lnTo>
                    <a:pt x="645" y="327"/>
                  </a:lnTo>
                  <a:cubicBezTo>
                    <a:pt x="704" y="310"/>
                    <a:pt x="764" y="302"/>
                    <a:pt x="823" y="302"/>
                  </a:cubicBezTo>
                  <a:close/>
                  <a:moveTo>
                    <a:pt x="15520" y="2394"/>
                  </a:moveTo>
                  <a:lnTo>
                    <a:pt x="15786" y="2484"/>
                  </a:lnTo>
                  <a:lnTo>
                    <a:pt x="15906" y="3862"/>
                  </a:lnTo>
                  <a:cubicBezTo>
                    <a:pt x="15917" y="3993"/>
                    <a:pt x="15910" y="4128"/>
                    <a:pt x="15883" y="4259"/>
                  </a:cubicBezTo>
                  <a:cubicBezTo>
                    <a:pt x="15745" y="4885"/>
                    <a:pt x="15269" y="7027"/>
                    <a:pt x="14951" y="8214"/>
                  </a:cubicBezTo>
                  <a:cubicBezTo>
                    <a:pt x="14839" y="8622"/>
                    <a:pt x="14835" y="9049"/>
                    <a:pt x="14936" y="9439"/>
                  </a:cubicBezTo>
                  <a:cubicBezTo>
                    <a:pt x="15104" y="10083"/>
                    <a:pt x="14794" y="10847"/>
                    <a:pt x="14790" y="10854"/>
                  </a:cubicBezTo>
                  <a:cubicBezTo>
                    <a:pt x="14779" y="10873"/>
                    <a:pt x="14775" y="10899"/>
                    <a:pt x="14779" y="10922"/>
                  </a:cubicBezTo>
                  <a:lnTo>
                    <a:pt x="14805" y="11311"/>
                  </a:lnTo>
                  <a:cubicBezTo>
                    <a:pt x="13831" y="11311"/>
                    <a:pt x="13258" y="10712"/>
                    <a:pt x="13041" y="10427"/>
                  </a:cubicBezTo>
                  <a:cubicBezTo>
                    <a:pt x="13120" y="10394"/>
                    <a:pt x="13198" y="10356"/>
                    <a:pt x="13277" y="10311"/>
                  </a:cubicBezTo>
                  <a:cubicBezTo>
                    <a:pt x="13640" y="10109"/>
                    <a:pt x="13876" y="9877"/>
                    <a:pt x="13884" y="9869"/>
                  </a:cubicBezTo>
                  <a:cubicBezTo>
                    <a:pt x="13921" y="9832"/>
                    <a:pt x="13936" y="9783"/>
                    <a:pt x="13925" y="9735"/>
                  </a:cubicBezTo>
                  <a:cubicBezTo>
                    <a:pt x="13865" y="9397"/>
                    <a:pt x="14179" y="8581"/>
                    <a:pt x="14412" y="7982"/>
                  </a:cubicBezTo>
                  <a:cubicBezTo>
                    <a:pt x="14479" y="7810"/>
                    <a:pt x="14543" y="7649"/>
                    <a:pt x="14591" y="7506"/>
                  </a:cubicBezTo>
                  <a:cubicBezTo>
                    <a:pt x="14644" y="7364"/>
                    <a:pt x="14663" y="7218"/>
                    <a:pt x="14655" y="7079"/>
                  </a:cubicBezTo>
                  <a:cubicBezTo>
                    <a:pt x="14629" y="6690"/>
                    <a:pt x="14913" y="5652"/>
                    <a:pt x="15412" y="4300"/>
                  </a:cubicBezTo>
                  <a:cubicBezTo>
                    <a:pt x="15490" y="4087"/>
                    <a:pt x="15494" y="3851"/>
                    <a:pt x="15423" y="3634"/>
                  </a:cubicBezTo>
                  <a:lnTo>
                    <a:pt x="15146" y="2806"/>
                  </a:lnTo>
                  <a:lnTo>
                    <a:pt x="15520" y="2394"/>
                  </a:lnTo>
                  <a:close/>
                  <a:moveTo>
                    <a:pt x="16213" y="10248"/>
                  </a:moveTo>
                  <a:cubicBezTo>
                    <a:pt x="16239" y="10248"/>
                    <a:pt x="16265" y="10248"/>
                    <a:pt x="16292" y="10255"/>
                  </a:cubicBezTo>
                  <a:cubicBezTo>
                    <a:pt x="16333" y="10263"/>
                    <a:pt x="16370" y="10274"/>
                    <a:pt x="16411" y="10289"/>
                  </a:cubicBezTo>
                  <a:cubicBezTo>
                    <a:pt x="16288" y="10390"/>
                    <a:pt x="16202" y="10562"/>
                    <a:pt x="16202" y="10824"/>
                  </a:cubicBezTo>
                  <a:cubicBezTo>
                    <a:pt x="16202" y="11154"/>
                    <a:pt x="16258" y="11772"/>
                    <a:pt x="16307" y="12240"/>
                  </a:cubicBezTo>
                  <a:cubicBezTo>
                    <a:pt x="15970" y="11667"/>
                    <a:pt x="15618" y="10869"/>
                    <a:pt x="15876" y="10442"/>
                  </a:cubicBezTo>
                  <a:cubicBezTo>
                    <a:pt x="15947" y="10319"/>
                    <a:pt x="16074" y="10248"/>
                    <a:pt x="16213" y="10248"/>
                  </a:cubicBezTo>
                  <a:close/>
                  <a:moveTo>
                    <a:pt x="16756" y="10465"/>
                  </a:moveTo>
                  <a:cubicBezTo>
                    <a:pt x="16756" y="10465"/>
                    <a:pt x="16793" y="10469"/>
                    <a:pt x="16846" y="10476"/>
                  </a:cubicBezTo>
                  <a:cubicBezTo>
                    <a:pt x="16996" y="10487"/>
                    <a:pt x="17138" y="10528"/>
                    <a:pt x="17269" y="10600"/>
                  </a:cubicBezTo>
                  <a:cubicBezTo>
                    <a:pt x="17438" y="10693"/>
                    <a:pt x="17602" y="10824"/>
                    <a:pt x="17733" y="10974"/>
                  </a:cubicBezTo>
                  <a:cubicBezTo>
                    <a:pt x="17872" y="11135"/>
                    <a:pt x="18093" y="11457"/>
                    <a:pt x="18026" y="11836"/>
                  </a:cubicBezTo>
                  <a:cubicBezTo>
                    <a:pt x="17954" y="12236"/>
                    <a:pt x="17393" y="12738"/>
                    <a:pt x="16479" y="13217"/>
                  </a:cubicBezTo>
                  <a:cubicBezTo>
                    <a:pt x="16438" y="13239"/>
                    <a:pt x="16393" y="13250"/>
                    <a:pt x="16349" y="13250"/>
                  </a:cubicBezTo>
                  <a:cubicBezTo>
                    <a:pt x="16263" y="13250"/>
                    <a:pt x="16178" y="13211"/>
                    <a:pt x="16119" y="13143"/>
                  </a:cubicBezTo>
                  <a:lnTo>
                    <a:pt x="15891" y="12865"/>
                  </a:lnTo>
                  <a:cubicBezTo>
                    <a:pt x="15865" y="12828"/>
                    <a:pt x="15820" y="12809"/>
                    <a:pt x="15775" y="12809"/>
                  </a:cubicBezTo>
                  <a:lnTo>
                    <a:pt x="15202" y="12813"/>
                  </a:lnTo>
                  <a:lnTo>
                    <a:pt x="15123" y="11603"/>
                  </a:lnTo>
                  <a:cubicBezTo>
                    <a:pt x="15303" y="11592"/>
                    <a:pt x="15468" y="11506"/>
                    <a:pt x="15580" y="11367"/>
                  </a:cubicBezTo>
                  <a:cubicBezTo>
                    <a:pt x="15805" y="12128"/>
                    <a:pt x="16367" y="12884"/>
                    <a:pt x="16404" y="12933"/>
                  </a:cubicBezTo>
                  <a:cubicBezTo>
                    <a:pt x="16434" y="12970"/>
                    <a:pt x="16479" y="12989"/>
                    <a:pt x="16524" y="12989"/>
                  </a:cubicBezTo>
                  <a:cubicBezTo>
                    <a:pt x="16580" y="12989"/>
                    <a:pt x="16636" y="12959"/>
                    <a:pt x="16659" y="12910"/>
                  </a:cubicBezTo>
                  <a:cubicBezTo>
                    <a:pt x="16674" y="12873"/>
                    <a:pt x="16677" y="12839"/>
                    <a:pt x="16670" y="12805"/>
                  </a:cubicBezTo>
                  <a:cubicBezTo>
                    <a:pt x="16651" y="12641"/>
                    <a:pt x="16501" y="11337"/>
                    <a:pt x="16501" y="10824"/>
                  </a:cubicBezTo>
                  <a:cubicBezTo>
                    <a:pt x="16501" y="10528"/>
                    <a:pt x="16640" y="10465"/>
                    <a:pt x="16756" y="10465"/>
                  </a:cubicBezTo>
                  <a:close/>
                  <a:moveTo>
                    <a:pt x="9356" y="9338"/>
                  </a:moveTo>
                  <a:cubicBezTo>
                    <a:pt x="9779" y="9603"/>
                    <a:pt x="11004" y="10345"/>
                    <a:pt x="11846" y="10558"/>
                  </a:cubicBezTo>
                  <a:cubicBezTo>
                    <a:pt x="11972" y="10590"/>
                    <a:pt x="12101" y="10605"/>
                    <a:pt x="12233" y="10605"/>
                  </a:cubicBezTo>
                  <a:cubicBezTo>
                    <a:pt x="12400" y="10605"/>
                    <a:pt x="12573" y="10580"/>
                    <a:pt x="12749" y="10532"/>
                  </a:cubicBezTo>
                  <a:cubicBezTo>
                    <a:pt x="12947" y="10821"/>
                    <a:pt x="13610" y="11611"/>
                    <a:pt x="14797" y="11611"/>
                  </a:cubicBezTo>
                  <a:lnTo>
                    <a:pt x="14824" y="11611"/>
                  </a:lnTo>
                  <a:lnTo>
                    <a:pt x="14913" y="12985"/>
                  </a:lnTo>
                  <a:cubicBezTo>
                    <a:pt x="14669" y="12903"/>
                    <a:pt x="14441" y="12861"/>
                    <a:pt x="14229" y="12861"/>
                  </a:cubicBezTo>
                  <a:cubicBezTo>
                    <a:pt x="13981" y="12861"/>
                    <a:pt x="13756" y="12919"/>
                    <a:pt x="13558" y="13034"/>
                  </a:cubicBezTo>
                  <a:cubicBezTo>
                    <a:pt x="13041" y="13330"/>
                    <a:pt x="12857" y="13918"/>
                    <a:pt x="12805" y="14169"/>
                  </a:cubicBezTo>
                  <a:cubicBezTo>
                    <a:pt x="12776" y="14171"/>
                    <a:pt x="12747" y="14172"/>
                    <a:pt x="12718" y="14172"/>
                  </a:cubicBezTo>
                  <a:cubicBezTo>
                    <a:pt x="12203" y="14172"/>
                    <a:pt x="11606" y="13876"/>
                    <a:pt x="11599" y="13873"/>
                  </a:cubicBezTo>
                  <a:cubicBezTo>
                    <a:pt x="11588" y="13865"/>
                    <a:pt x="11577" y="13862"/>
                    <a:pt x="11562" y="13862"/>
                  </a:cubicBezTo>
                  <a:lnTo>
                    <a:pt x="9056" y="13330"/>
                  </a:lnTo>
                  <a:cubicBezTo>
                    <a:pt x="8607" y="11498"/>
                    <a:pt x="9157" y="9843"/>
                    <a:pt x="9356" y="9338"/>
                  </a:cubicBezTo>
                  <a:close/>
                  <a:moveTo>
                    <a:pt x="5472" y="5375"/>
                  </a:moveTo>
                  <a:cubicBezTo>
                    <a:pt x="5551" y="5503"/>
                    <a:pt x="5622" y="5622"/>
                    <a:pt x="5682" y="5727"/>
                  </a:cubicBezTo>
                  <a:cubicBezTo>
                    <a:pt x="5854" y="6027"/>
                    <a:pt x="6068" y="6300"/>
                    <a:pt x="6322" y="6536"/>
                  </a:cubicBezTo>
                  <a:lnTo>
                    <a:pt x="9105" y="9150"/>
                  </a:lnTo>
                  <a:cubicBezTo>
                    <a:pt x="8918" y="9592"/>
                    <a:pt x="8251" y="11401"/>
                    <a:pt x="8783" y="13461"/>
                  </a:cubicBezTo>
                  <a:lnTo>
                    <a:pt x="7940" y="17221"/>
                  </a:lnTo>
                  <a:cubicBezTo>
                    <a:pt x="7940" y="17225"/>
                    <a:pt x="7940" y="17228"/>
                    <a:pt x="7936" y="17232"/>
                  </a:cubicBezTo>
                  <a:cubicBezTo>
                    <a:pt x="7933" y="17266"/>
                    <a:pt x="7906" y="17483"/>
                    <a:pt x="7873" y="17805"/>
                  </a:cubicBezTo>
                  <a:cubicBezTo>
                    <a:pt x="7759" y="17842"/>
                    <a:pt x="7640" y="17856"/>
                    <a:pt x="7523" y="17856"/>
                  </a:cubicBezTo>
                  <a:cubicBezTo>
                    <a:pt x="7224" y="17856"/>
                    <a:pt x="6942" y="17761"/>
                    <a:pt x="6802" y="17704"/>
                  </a:cubicBezTo>
                  <a:cubicBezTo>
                    <a:pt x="6873" y="17109"/>
                    <a:pt x="7172" y="16371"/>
                    <a:pt x="7176" y="16360"/>
                  </a:cubicBezTo>
                  <a:cubicBezTo>
                    <a:pt x="7187" y="16337"/>
                    <a:pt x="7191" y="16311"/>
                    <a:pt x="7187" y="16285"/>
                  </a:cubicBezTo>
                  <a:cubicBezTo>
                    <a:pt x="7184" y="16262"/>
                    <a:pt x="6888" y="14124"/>
                    <a:pt x="6888" y="12259"/>
                  </a:cubicBezTo>
                  <a:cubicBezTo>
                    <a:pt x="6888" y="10967"/>
                    <a:pt x="7824" y="10626"/>
                    <a:pt x="8378" y="10536"/>
                  </a:cubicBezTo>
                  <a:cubicBezTo>
                    <a:pt x="8461" y="10525"/>
                    <a:pt x="8517" y="10446"/>
                    <a:pt x="8506" y="10364"/>
                  </a:cubicBezTo>
                  <a:cubicBezTo>
                    <a:pt x="8492" y="10292"/>
                    <a:pt x="8428" y="10239"/>
                    <a:pt x="8354" y="10239"/>
                  </a:cubicBezTo>
                  <a:cubicBezTo>
                    <a:pt x="8347" y="10239"/>
                    <a:pt x="8340" y="10239"/>
                    <a:pt x="8333" y="10240"/>
                  </a:cubicBezTo>
                  <a:cubicBezTo>
                    <a:pt x="8109" y="10278"/>
                    <a:pt x="7757" y="10364"/>
                    <a:pt x="7427" y="10573"/>
                  </a:cubicBezTo>
                  <a:lnTo>
                    <a:pt x="4895" y="5832"/>
                  </a:lnTo>
                  <a:cubicBezTo>
                    <a:pt x="5053" y="5750"/>
                    <a:pt x="5300" y="5589"/>
                    <a:pt x="5472" y="5375"/>
                  </a:cubicBezTo>
                  <a:close/>
                  <a:moveTo>
                    <a:pt x="6787" y="18019"/>
                  </a:moveTo>
                  <a:cubicBezTo>
                    <a:pt x="6963" y="18082"/>
                    <a:pt x="7232" y="18157"/>
                    <a:pt x="7524" y="18157"/>
                  </a:cubicBezTo>
                  <a:cubicBezTo>
                    <a:pt x="7629" y="18157"/>
                    <a:pt x="7738" y="18146"/>
                    <a:pt x="7846" y="18124"/>
                  </a:cubicBezTo>
                  <a:lnTo>
                    <a:pt x="7846" y="18124"/>
                  </a:lnTo>
                  <a:cubicBezTo>
                    <a:pt x="7772" y="19004"/>
                    <a:pt x="7715" y="20292"/>
                    <a:pt x="7948" y="20854"/>
                  </a:cubicBezTo>
                  <a:cubicBezTo>
                    <a:pt x="8232" y="21543"/>
                    <a:pt x="9243" y="21835"/>
                    <a:pt x="9850" y="21951"/>
                  </a:cubicBezTo>
                  <a:cubicBezTo>
                    <a:pt x="9723" y="22078"/>
                    <a:pt x="9532" y="22232"/>
                    <a:pt x="9292" y="22303"/>
                  </a:cubicBezTo>
                  <a:cubicBezTo>
                    <a:pt x="9244" y="22317"/>
                    <a:pt x="9176" y="22324"/>
                    <a:pt x="9092" y="22324"/>
                  </a:cubicBezTo>
                  <a:cubicBezTo>
                    <a:pt x="8750" y="22324"/>
                    <a:pt x="8129" y="22211"/>
                    <a:pt x="7378" y="22007"/>
                  </a:cubicBezTo>
                  <a:cubicBezTo>
                    <a:pt x="7333" y="21996"/>
                    <a:pt x="7303" y="21955"/>
                    <a:pt x="7307" y="21906"/>
                  </a:cubicBezTo>
                  <a:cubicBezTo>
                    <a:pt x="7333" y="21591"/>
                    <a:pt x="7375" y="21011"/>
                    <a:pt x="7337" y="20681"/>
                  </a:cubicBezTo>
                  <a:cubicBezTo>
                    <a:pt x="7315" y="20483"/>
                    <a:pt x="7221" y="20093"/>
                    <a:pt x="7112" y="19648"/>
                  </a:cubicBezTo>
                  <a:cubicBezTo>
                    <a:pt x="6974" y="19064"/>
                    <a:pt x="6817" y="18401"/>
                    <a:pt x="6787" y="18041"/>
                  </a:cubicBezTo>
                  <a:cubicBezTo>
                    <a:pt x="6787" y="18034"/>
                    <a:pt x="6787" y="18026"/>
                    <a:pt x="6787" y="18019"/>
                  </a:cubicBezTo>
                  <a:close/>
                  <a:moveTo>
                    <a:pt x="826" y="1"/>
                  </a:moveTo>
                  <a:cubicBezTo>
                    <a:pt x="737" y="1"/>
                    <a:pt x="647" y="13"/>
                    <a:pt x="559" y="39"/>
                  </a:cubicBezTo>
                  <a:lnTo>
                    <a:pt x="330" y="106"/>
                  </a:lnTo>
                  <a:cubicBezTo>
                    <a:pt x="191" y="147"/>
                    <a:pt x="75" y="256"/>
                    <a:pt x="38" y="398"/>
                  </a:cubicBezTo>
                  <a:cubicBezTo>
                    <a:pt x="1" y="537"/>
                    <a:pt x="38" y="683"/>
                    <a:pt x="139" y="788"/>
                  </a:cubicBezTo>
                  <a:lnTo>
                    <a:pt x="1424" y="2110"/>
                  </a:lnTo>
                  <a:cubicBezTo>
                    <a:pt x="1506" y="2192"/>
                    <a:pt x="1600" y="2267"/>
                    <a:pt x="1701" y="2327"/>
                  </a:cubicBezTo>
                  <a:cubicBezTo>
                    <a:pt x="2135" y="2585"/>
                    <a:pt x="2454" y="2821"/>
                    <a:pt x="2577" y="2967"/>
                  </a:cubicBezTo>
                  <a:cubicBezTo>
                    <a:pt x="2686" y="3098"/>
                    <a:pt x="2828" y="3469"/>
                    <a:pt x="2952" y="3799"/>
                  </a:cubicBezTo>
                  <a:cubicBezTo>
                    <a:pt x="3098" y="4184"/>
                    <a:pt x="3236" y="4548"/>
                    <a:pt x="3379" y="4716"/>
                  </a:cubicBezTo>
                  <a:cubicBezTo>
                    <a:pt x="3615" y="5001"/>
                    <a:pt x="4431" y="5735"/>
                    <a:pt x="4570" y="5862"/>
                  </a:cubicBezTo>
                  <a:lnTo>
                    <a:pt x="7187" y="10757"/>
                  </a:lnTo>
                  <a:cubicBezTo>
                    <a:pt x="6850" y="11060"/>
                    <a:pt x="6588" y="11528"/>
                    <a:pt x="6588" y="12259"/>
                  </a:cubicBezTo>
                  <a:cubicBezTo>
                    <a:pt x="6588" y="14004"/>
                    <a:pt x="6843" y="15981"/>
                    <a:pt x="6884" y="16285"/>
                  </a:cubicBezTo>
                  <a:cubicBezTo>
                    <a:pt x="6802" y="16491"/>
                    <a:pt x="6442" y="17449"/>
                    <a:pt x="6491" y="18064"/>
                  </a:cubicBezTo>
                  <a:cubicBezTo>
                    <a:pt x="6517" y="18449"/>
                    <a:pt x="6682" y="19123"/>
                    <a:pt x="6824" y="19719"/>
                  </a:cubicBezTo>
                  <a:cubicBezTo>
                    <a:pt x="6925" y="20138"/>
                    <a:pt x="7019" y="20532"/>
                    <a:pt x="7038" y="20715"/>
                  </a:cubicBezTo>
                  <a:cubicBezTo>
                    <a:pt x="7071" y="21018"/>
                    <a:pt x="7034" y="21576"/>
                    <a:pt x="7008" y="21880"/>
                  </a:cubicBezTo>
                  <a:cubicBezTo>
                    <a:pt x="6993" y="22071"/>
                    <a:pt x="7112" y="22247"/>
                    <a:pt x="7300" y="22296"/>
                  </a:cubicBezTo>
                  <a:cubicBezTo>
                    <a:pt x="7787" y="22430"/>
                    <a:pt x="8584" y="22621"/>
                    <a:pt x="9086" y="22621"/>
                  </a:cubicBezTo>
                  <a:cubicBezTo>
                    <a:pt x="9202" y="22621"/>
                    <a:pt x="9300" y="22614"/>
                    <a:pt x="9378" y="22588"/>
                  </a:cubicBezTo>
                  <a:cubicBezTo>
                    <a:pt x="9697" y="22494"/>
                    <a:pt x="9940" y="22292"/>
                    <a:pt x="10090" y="22134"/>
                  </a:cubicBezTo>
                  <a:cubicBezTo>
                    <a:pt x="10146" y="22075"/>
                    <a:pt x="10176" y="21992"/>
                    <a:pt x="10168" y="21910"/>
                  </a:cubicBezTo>
                  <a:cubicBezTo>
                    <a:pt x="10153" y="21782"/>
                    <a:pt x="10060" y="21685"/>
                    <a:pt x="9940" y="21663"/>
                  </a:cubicBezTo>
                  <a:cubicBezTo>
                    <a:pt x="8599" y="21419"/>
                    <a:pt x="8288" y="20895"/>
                    <a:pt x="8225" y="20741"/>
                  </a:cubicBezTo>
                  <a:cubicBezTo>
                    <a:pt x="7903" y="19959"/>
                    <a:pt x="8217" y="17427"/>
                    <a:pt x="8236" y="17277"/>
                  </a:cubicBezTo>
                  <a:lnTo>
                    <a:pt x="9049" y="13633"/>
                  </a:lnTo>
                  <a:lnTo>
                    <a:pt x="11483" y="14150"/>
                  </a:lnTo>
                  <a:cubicBezTo>
                    <a:pt x="11596" y="14205"/>
                    <a:pt x="12178" y="14472"/>
                    <a:pt x="12720" y="14472"/>
                  </a:cubicBezTo>
                  <a:cubicBezTo>
                    <a:pt x="12771" y="14472"/>
                    <a:pt x="12822" y="14470"/>
                    <a:pt x="12872" y="14465"/>
                  </a:cubicBezTo>
                  <a:cubicBezTo>
                    <a:pt x="13146" y="14757"/>
                    <a:pt x="13483" y="14963"/>
                    <a:pt x="13633" y="15049"/>
                  </a:cubicBezTo>
                  <a:cubicBezTo>
                    <a:pt x="13651" y="15442"/>
                    <a:pt x="13737" y="17056"/>
                    <a:pt x="13947" y="17580"/>
                  </a:cubicBezTo>
                  <a:cubicBezTo>
                    <a:pt x="13962" y="17629"/>
                    <a:pt x="13977" y="17674"/>
                    <a:pt x="13981" y="17723"/>
                  </a:cubicBezTo>
                  <a:cubicBezTo>
                    <a:pt x="14093" y="18603"/>
                    <a:pt x="14516" y="20580"/>
                    <a:pt x="14835" y="21146"/>
                  </a:cubicBezTo>
                  <a:cubicBezTo>
                    <a:pt x="14913" y="21723"/>
                    <a:pt x="14891" y="22075"/>
                    <a:pt x="14760" y="22254"/>
                  </a:cubicBezTo>
                  <a:cubicBezTo>
                    <a:pt x="14722" y="22303"/>
                    <a:pt x="14715" y="22370"/>
                    <a:pt x="14749" y="22423"/>
                  </a:cubicBezTo>
                  <a:cubicBezTo>
                    <a:pt x="14779" y="22473"/>
                    <a:pt x="14827" y="22496"/>
                    <a:pt x="14875" y="22496"/>
                  </a:cubicBezTo>
                  <a:cubicBezTo>
                    <a:pt x="14921" y="22496"/>
                    <a:pt x="14966" y="22474"/>
                    <a:pt x="14996" y="22434"/>
                  </a:cubicBezTo>
                  <a:cubicBezTo>
                    <a:pt x="15082" y="22322"/>
                    <a:pt x="15138" y="22176"/>
                    <a:pt x="15164" y="21985"/>
                  </a:cubicBezTo>
                  <a:cubicBezTo>
                    <a:pt x="15221" y="21996"/>
                    <a:pt x="15295" y="22015"/>
                    <a:pt x="15374" y="22045"/>
                  </a:cubicBezTo>
                  <a:lnTo>
                    <a:pt x="15232" y="22707"/>
                  </a:lnTo>
                  <a:cubicBezTo>
                    <a:pt x="15217" y="22779"/>
                    <a:pt x="15250" y="22857"/>
                    <a:pt x="15318" y="22883"/>
                  </a:cubicBezTo>
                  <a:cubicBezTo>
                    <a:pt x="15337" y="22891"/>
                    <a:pt x="15359" y="22895"/>
                    <a:pt x="15378" y="22895"/>
                  </a:cubicBezTo>
                  <a:cubicBezTo>
                    <a:pt x="15445" y="22895"/>
                    <a:pt x="15509" y="22846"/>
                    <a:pt x="15524" y="22779"/>
                  </a:cubicBezTo>
                  <a:lnTo>
                    <a:pt x="15651" y="22176"/>
                  </a:lnTo>
                  <a:cubicBezTo>
                    <a:pt x="15745" y="22232"/>
                    <a:pt x="15835" y="22307"/>
                    <a:pt x="15913" y="22397"/>
                  </a:cubicBezTo>
                  <a:lnTo>
                    <a:pt x="16314" y="22846"/>
                  </a:lnTo>
                  <a:cubicBezTo>
                    <a:pt x="16344" y="22880"/>
                    <a:pt x="16385" y="22895"/>
                    <a:pt x="16426" y="22895"/>
                  </a:cubicBezTo>
                  <a:cubicBezTo>
                    <a:pt x="16460" y="22895"/>
                    <a:pt x="16494" y="22883"/>
                    <a:pt x="16520" y="22861"/>
                  </a:cubicBezTo>
                  <a:cubicBezTo>
                    <a:pt x="16587" y="22805"/>
                    <a:pt x="16587" y="22704"/>
                    <a:pt x="16531" y="22640"/>
                  </a:cubicBezTo>
                  <a:lnTo>
                    <a:pt x="16138" y="22198"/>
                  </a:lnTo>
                  <a:cubicBezTo>
                    <a:pt x="15820" y="21839"/>
                    <a:pt x="15397" y="21723"/>
                    <a:pt x="15179" y="21681"/>
                  </a:cubicBezTo>
                  <a:cubicBezTo>
                    <a:pt x="15176" y="21509"/>
                    <a:pt x="15161" y="21311"/>
                    <a:pt x="15127" y="21078"/>
                  </a:cubicBezTo>
                  <a:cubicBezTo>
                    <a:pt x="15123" y="21060"/>
                    <a:pt x="15116" y="21037"/>
                    <a:pt x="15108" y="21022"/>
                  </a:cubicBezTo>
                  <a:cubicBezTo>
                    <a:pt x="14835" y="20573"/>
                    <a:pt x="14400" y="18625"/>
                    <a:pt x="14281" y="17685"/>
                  </a:cubicBezTo>
                  <a:cubicBezTo>
                    <a:pt x="14269" y="17610"/>
                    <a:pt x="14251" y="17539"/>
                    <a:pt x="14224" y="17472"/>
                  </a:cubicBezTo>
                  <a:cubicBezTo>
                    <a:pt x="14011" y="16933"/>
                    <a:pt x="13928" y="14970"/>
                    <a:pt x="13928" y="14951"/>
                  </a:cubicBezTo>
                  <a:cubicBezTo>
                    <a:pt x="13925" y="14895"/>
                    <a:pt x="13895" y="14847"/>
                    <a:pt x="13846" y="14820"/>
                  </a:cubicBezTo>
                  <a:cubicBezTo>
                    <a:pt x="13842" y="14820"/>
                    <a:pt x="13412" y="14603"/>
                    <a:pt x="13090" y="14259"/>
                  </a:cubicBezTo>
                  <a:cubicBezTo>
                    <a:pt x="13131" y="14071"/>
                    <a:pt x="13277" y="13536"/>
                    <a:pt x="13708" y="13292"/>
                  </a:cubicBezTo>
                  <a:cubicBezTo>
                    <a:pt x="13859" y="13206"/>
                    <a:pt x="14033" y="13163"/>
                    <a:pt x="14228" y="13163"/>
                  </a:cubicBezTo>
                  <a:cubicBezTo>
                    <a:pt x="14437" y="13163"/>
                    <a:pt x="14671" y="13212"/>
                    <a:pt x="14928" y="13311"/>
                  </a:cubicBezTo>
                  <a:cubicBezTo>
                    <a:pt x="14932" y="13708"/>
                    <a:pt x="14940" y="15229"/>
                    <a:pt x="14752" y="15951"/>
                  </a:cubicBezTo>
                  <a:cubicBezTo>
                    <a:pt x="14707" y="16135"/>
                    <a:pt x="14692" y="16318"/>
                    <a:pt x="14719" y="16498"/>
                  </a:cubicBezTo>
                  <a:cubicBezTo>
                    <a:pt x="14771" y="16891"/>
                    <a:pt x="14816" y="17363"/>
                    <a:pt x="14850" y="17689"/>
                  </a:cubicBezTo>
                  <a:cubicBezTo>
                    <a:pt x="14868" y="17888"/>
                    <a:pt x="14921" y="18071"/>
                    <a:pt x="15003" y="18232"/>
                  </a:cubicBezTo>
                  <a:cubicBezTo>
                    <a:pt x="15059" y="18341"/>
                    <a:pt x="15127" y="18528"/>
                    <a:pt x="15127" y="18801"/>
                  </a:cubicBezTo>
                  <a:cubicBezTo>
                    <a:pt x="15127" y="18902"/>
                    <a:pt x="15123" y="19030"/>
                    <a:pt x="15116" y="19161"/>
                  </a:cubicBezTo>
                  <a:cubicBezTo>
                    <a:pt x="15089" y="19753"/>
                    <a:pt x="15052" y="20562"/>
                    <a:pt x="15400" y="21127"/>
                  </a:cubicBezTo>
                  <a:cubicBezTo>
                    <a:pt x="15779" y="21741"/>
                    <a:pt x="16056" y="22157"/>
                    <a:pt x="16468" y="22333"/>
                  </a:cubicBezTo>
                  <a:cubicBezTo>
                    <a:pt x="16486" y="22340"/>
                    <a:pt x="16505" y="22344"/>
                    <a:pt x="16524" y="22344"/>
                  </a:cubicBezTo>
                  <a:cubicBezTo>
                    <a:pt x="16591" y="22344"/>
                    <a:pt x="16651" y="22303"/>
                    <a:pt x="16670" y="22236"/>
                  </a:cubicBezTo>
                  <a:cubicBezTo>
                    <a:pt x="16689" y="22164"/>
                    <a:pt x="16647" y="22086"/>
                    <a:pt x="16580" y="22056"/>
                  </a:cubicBezTo>
                  <a:cubicBezTo>
                    <a:pt x="16280" y="21925"/>
                    <a:pt x="16052" y="21614"/>
                    <a:pt x="15655" y="20970"/>
                  </a:cubicBezTo>
                  <a:cubicBezTo>
                    <a:pt x="15355" y="20483"/>
                    <a:pt x="15389" y="19726"/>
                    <a:pt x="15415" y="19176"/>
                  </a:cubicBezTo>
                  <a:cubicBezTo>
                    <a:pt x="15423" y="19037"/>
                    <a:pt x="15427" y="18910"/>
                    <a:pt x="15427" y="18801"/>
                  </a:cubicBezTo>
                  <a:cubicBezTo>
                    <a:pt x="15427" y="18468"/>
                    <a:pt x="15340" y="18232"/>
                    <a:pt x="15269" y="18094"/>
                  </a:cubicBezTo>
                  <a:cubicBezTo>
                    <a:pt x="15202" y="17966"/>
                    <a:pt x="15161" y="17820"/>
                    <a:pt x="15146" y="17663"/>
                  </a:cubicBezTo>
                  <a:cubicBezTo>
                    <a:pt x="15116" y="17333"/>
                    <a:pt x="15067" y="16858"/>
                    <a:pt x="15015" y="16457"/>
                  </a:cubicBezTo>
                  <a:cubicBezTo>
                    <a:pt x="14996" y="16318"/>
                    <a:pt x="15007" y="16172"/>
                    <a:pt x="15045" y="16026"/>
                  </a:cubicBezTo>
                  <a:cubicBezTo>
                    <a:pt x="15265" y="15154"/>
                    <a:pt x="15228" y="13285"/>
                    <a:pt x="15228" y="13206"/>
                  </a:cubicBezTo>
                  <a:cubicBezTo>
                    <a:pt x="15224" y="13154"/>
                    <a:pt x="15265" y="13113"/>
                    <a:pt x="15314" y="13113"/>
                  </a:cubicBezTo>
                  <a:lnTo>
                    <a:pt x="15707" y="13109"/>
                  </a:lnTo>
                  <a:lnTo>
                    <a:pt x="15887" y="13334"/>
                  </a:lnTo>
                  <a:cubicBezTo>
                    <a:pt x="16003" y="13472"/>
                    <a:pt x="16176" y="13547"/>
                    <a:pt x="16348" y="13547"/>
                  </a:cubicBezTo>
                  <a:cubicBezTo>
                    <a:pt x="16438" y="13547"/>
                    <a:pt x="16531" y="13528"/>
                    <a:pt x="16617" y="13483"/>
                  </a:cubicBezTo>
                  <a:cubicBezTo>
                    <a:pt x="17202" y="13176"/>
                    <a:pt x="18202" y="12562"/>
                    <a:pt x="18321" y="11884"/>
                  </a:cubicBezTo>
                  <a:cubicBezTo>
                    <a:pt x="18385" y="11517"/>
                    <a:pt x="18258" y="11124"/>
                    <a:pt x="17962" y="10779"/>
                  </a:cubicBezTo>
                  <a:cubicBezTo>
                    <a:pt x="17644" y="10409"/>
                    <a:pt x="17187" y="10165"/>
                    <a:pt x="16808" y="10154"/>
                  </a:cubicBezTo>
                  <a:cubicBezTo>
                    <a:pt x="16719" y="10098"/>
                    <a:pt x="16546" y="10000"/>
                    <a:pt x="16352" y="9959"/>
                  </a:cubicBezTo>
                  <a:cubicBezTo>
                    <a:pt x="16307" y="9952"/>
                    <a:pt x="16258" y="9948"/>
                    <a:pt x="16213" y="9948"/>
                  </a:cubicBezTo>
                  <a:cubicBezTo>
                    <a:pt x="15970" y="9948"/>
                    <a:pt x="15745" y="10075"/>
                    <a:pt x="15618" y="10285"/>
                  </a:cubicBezTo>
                  <a:cubicBezTo>
                    <a:pt x="15501" y="10484"/>
                    <a:pt x="15471" y="10719"/>
                    <a:pt x="15498" y="10970"/>
                  </a:cubicBezTo>
                  <a:cubicBezTo>
                    <a:pt x="15453" y="11030"/>
                    <a:pt x="15408" y="11087"/>
                    <a:pt x="15374" y="11146"/>
                  </a:cubicBezTo>
                  <a:cubicBezTo>
                    <a:pt x="15310" y="11240"/>
                    <a:pt x="15213" y="11296"/>
                    <a:pt x="15104" y="11304"/>
                  </a:cubicBezTo>
                  <a:lnTo>
                    <a:pt x="15078" y="10933"/>
                  </a:lnTo>
                  <a:cubicBezTo>
                    <a:pt x="15142" y="10768"/>
                    <a:pt x="15400" y="10034"/>
                    <a:pt x="15224" y="9364"/>
                  </a:cubicBezTo>
                  <a:cubicBezTo>
                    <a:pt x="15138" y="9023"/>
                    <a:pt x="15142" y="8652"/>
                    <a:pt x="15239" y="8293"/>
                  </a:cubicBezTo>
                  <a:cubicBezTo>
                    <a:pt x="15561" y="7102"/>
                    <a:pt x="16037" y="4952"/>
                    <a:pt x="16176" y="4323"/>
                  </a:cubicBezTo>
                  <a:cubicBezTo>
                    <a:pt x="16209" y="4162"/>
                    <a:pt x="16220" y="3997"/>
                    <a:pt x="16205" y="3836"/>
                  </a:cubicBezTo>
                  <a:lnTo>
                    <a:pt x="16089" y="2537"/>
                  </a:lnTo>
                  <a:cubicBezTo>
                    <a:pt x="16086" y="2484"/>
                    <a:pt x="16078" y="2435"/>
                    <a:pt x="16071" y="2387"/>
                  </a:cubicBezTo>
                  <a:lnTo>
                    <a:pt x="16041" y="2229"/>
                  </a:lnTo>
                  <a:cubicBezTo>
                    <a:pt x="16041" y="2218"/>
                    <a:pt x="16037" y="2207"/>
                    <a:pt x="16033" y="2196"/>
                  </a:cubicBezTo>
                  <a:lnTo>
                    <a:pt x="15823" y="1394"/>
                  </a:lnTo>
                  <a:cubicBezTo>
                    <a:pt x="15804" y="1326"/>
                    <a:pt x="15745" y="1275"/>
                    <a:pt x="15678" y="1275"/>
                  </a:cubicBezTo>
                  <a:cubicBezTo>
                    <a:pt x="15668" y="1275"/>
                    <a:pt x="15658" y="1276"/>
                    <a:pt x="15647" y="1278"/>
                  </a:cubicBezTo>
                  <a:cubicBezTo>
                    <a:pt x="15561" y="1293"/>
                    <a:pt x="15509" y="1379"/>
                    <a:pt x="15531" y="1462"/>
                  </a:cubicBezTo>
                  <a:lnTo>
                    <a:pt x="15711" y="2143"/>
                  </a:lnTo>
                  <a:lnTo>
                    <a:pt x="15576" y="2098"/>
                  </a:lnTo>
                  <a:lnTo>
                    <a:pt x="15262" y="1555"/>
                  </a:lnTo>
                  <a:cubicBezTo>
                    <a:pt x="15233" y="1505"/>
                    <a:pt x="15179" y="1475"/>
                    <a:pt x="15126" y="1475"/>
                  </a:cubicBezTo>
                  <a:cubicBezTo>
                    <a:pt x="15103" y="1475"/>
                    <a:pt x="15080" y="1481"/>
                    <a:pt x="15059" y="1492"/>
                  </a:cubicBezTo>
                  <a:cubicBezTo>
                    <a:pt x="14981" y="1529"/>
                    <a:pt x="14955" y="1626"/>
                    <a:pt x="14996" y="1698"/>
                  </a:cubicBezTo>
                  <a:lnTo>
                    <a:pt x="15292" y="2203"/>
                  </a:lnTo>
                  <a:lnTo>
                    <a:pt x="15206" y="2301"/>
                  </a:lnTo>
                  <a:lnTo>
                    <a:pt x="14797" y="1784"/>
                  </a:lnTo>
                  <a:cubicBezTo>
                    <a:pt x="14767" y="1746"/>
                    <a:pt x="14721" y="1723"/>
                    <a:pt x="14674" y="1723"/>
                  </a:cubicBezTo>
                  <a:cubicBezTo>
                    <a:pt x="14652" y="1723"/>
                    <a:pt x="14630" y="1728"/>
                    <a:pt x="14610" y="1739"/>
                  </a:cubicBezTo>
                  <a:cubicBezTo>
                    <a:pt x="14524" y="1784"/>
                    <a:pt x="14501" y="1892"/>
                    <a:pt x="14561" y="1967"/>
                  </a:cubicBezTo>
                  <a:lnTo>
                    <a:pt x="15000" y="2525"/>
                  </a:lnTo>
                  <a:lnTo>
                    <a:pt x="14958" y="2570"/>
                  </a:lnTo>
                  <a:lnTo>
                    <a:pt x="14524" y="2256"/>
                  </a:lnTo>
                  <a:cubicBezTo>
                    <a:pt x="14495" y="2235"/>
                    <a:pt x="14461" y="2224"/>
                    <a:pt x="14427" y="2224"/>
                  </a:cubicBezTo>
                  <a:cubicBezTo>
                    <a:pt x="14383" y="2224"/>
                    <a:pt x="14340" y="2242"/>
                    <a:pt x="14310" y="2278"/>
                  </a:cubicBezTo>
                  <a:cubicBezTo>
                    <a:pt x="14258" y="2346"/>
                    <a:pt x="14269" y="2443"/>
                    <a:pt x="14340" y="2492"/>
                  </a:cubicBezTo>
                  <a:lnTo>
                    <a:pt x="14850" y="2866"/>
                  </a:lnTo>
                  <a:lnTo>
                    <a:pt x="15138" y="3731"/>
                  </a:lnTo>
                  <a:cubicBezTo>
                    <a:pt x="15191" y="3881"/>
                    <a:pt x="15187" y="4046"/>
                    <a:pt x="15131" y="4199"/>
                  </a:cubicBezTo>
                  <a:cubicBezTo>
                    <a:pt x="14824" y="5023"/>
                    <a:pt x="14314" y="6503"/>
                    <a:pt x="14355" y="7098"/>
                  </a:cubicBezTo>
                  <a:cubicBezTo>
                    <a:pt x="14363" y="7199"/>
                    <a:pt x="14348" y="7300"/>
                    <a:pt x="14310" y="7405"/>
                  </a:cubicBezTo>
                  <a:cubicBezTo>
                    <a:pt x="14262" y="7544"/>
                    <a:pt x="14198" y="7705"/>
                    <a:pt x="14131" y="7877"/>
                  </a:cubicBezTo>
                  <a:cubicBezTo>
                    <a:pt x="13880" y="8529"/>
                    <a:pt x="13595" y="9266"/>
                    <a:pt x="13621" y="9705"/>
                  </a:cubicBezTo>
                  <a:cubicBezTo>
                    <a:pt x="13454" y="9853"/>
                    <a:pt x="12890" y="10306"/>
                    <a:pt x="12240" y="10306"/>
                  </a:cubicBezTo>
                  <a:cubicBezTo>
                    <a:pt x="12134" y="10306"/>
                    <a:pt x="12026" y="10294"/>
                    <a:pt x="11917" y="10266"/>
                  </a:cubicBezTo>
                  <a:cubicBezTo>
                    <a:pt x="10996" y="10038"/>
                    <a:pt x="9517" y="9087"/>
                    <a:pt x="9378" y="8997"/>
                  </a:cubicBezTo>
                  <a:lnTo>
                    <a:pt x="6524" y="6319"/>
                  </a:lnTo>
                  <a:cubicBezTo>
                    <a:pt x="6296" y="6102"/>
                    <a:pt x="6097" y="5855"/>
                    <a:pt x="5940" y="5578"/>
                  </a:cubicBezTo>
                  <a:cubicBezTo>
                    <a:pt x="5611" y="5001"/>
                    <a:pt x="4940" y="3922"/>
                    <a:pt x="4195" y="3211"/>
                  </a:cubicBezTo>
                  <a:cubicBezTo>
                    <a:pt x="3206" y="2271"/>
                    <a:pt x="2296" y="1319"/>
                    <a:pt x="2210" y="1226"/>
                  </a:cubicBezTo>
                  <a:lnTo>
                    <a:pt x="1600" y="394"/>
                  </a:lnTo>
                  <a:cubicBezTo>
                    <a:pt x="1417" y="143"/>
                    <a:pt x="1128" y="1"/>
                    <a:pt x="8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8"/>
            <p:cNvSpPr/>
            <p:nvPr/>
          </p:nvSpPr>
          <p:spPr>
            <a:xfrm>
              <a:off x="6754721" y="2264253"/>
              <a:ext cx="147775" cy="147775"/>
            </a:xfrm>
            <a:custGeom>
              <a:avLst/>
              <a:gdLst/>
              <a:ahLst/>
              <a:cxnLst/>
              <a:rect l="l" t="t" r="r" b="b"/>
              <a:pathLst>
                <a:path w="5911" h="5911" extrusionOk="0">
                  <a:moveTo>
                    <a:pt x="2948" y="1"/>
                  </a:moveTo>
                  <a:cubicBezTo>
                    <a:pt x="2890" y="1"/>
                    <a:pt x="2831" y="59"/>
                    <a:pt x="2831" y="118"/>
                  </a:cubicBezTo>
                  <a:cubicBezTo>
                    <a:pt x="2831" y="424"/>
                    <a:pt x="2802" y="687"/>
                    <a:pt x="2700" y="964"/>
                  </a:cubicBezTo>
                  <a:cubicBezTo>
                    <a:pt x="2627" y="1227"/>
                    <a:pt x="2496" y="1475"/>
                    <a:pt x="2335" y="1694"/>
                  </a:cubicBezTo>
                  <a:cubicBezTo>
                    <a:pt x="2262" y="1810"/>
                    <a:pt x="2175" y="1912"/>
                    <a:pt x="2073" y="2015"/>
                  </a:cubicBezTo>
                  <a:cubicBezTo>
                    <a:pt x="2029" y="2058"/>
                    <a:pt x="1985" y="2102"/>
                    <a:pt x="1927" y="2146"/>
                  </a:cubicBezTo>
                  <a:cubicBezTo>
                    <a:pt x="1897" y="2175"/>
                    <a:pt x="1883" y="2190"/>
                    <a:pt x="1854" y="2219"/>
                  </a:cubicBezTo>
                  <a:cubicBezTo>
                    <a:pt x="1839" y="2233"/>
                    <a:pt x="1824" y="2233"/>
                    <a:pt x="1810" y="2248"/>
                  </a:cubicBezTo>
                  <a:cubicBezTo>
                    <a:pt x="1795" y="2263"/>
                    <a:pt x="1781" y="2277"/>
                    <a:pt x="1781" y="2277"/>
                  </a:cubicBezTo>
                  <a:cubicBezTo>
                    <a:pt x="1562" y="2438"/>
                    <a:pt x="1314" y="2584"/>
                    <a:pt x="1066" y="2671"/>
                  </a:cubicBezTo>
                  <a:cubicBezTo>
                    <a:pt x="759" y="2788"/>
                    <a:pt x="453" y="2846"/>
                    <a:pt x="117" y="2846"/>
                  </a:cubicBezTo>
                  <a:cubicBezTo>
                    <a:pt x="59" y="2846"/>
                    <a:pt x="1" y="2890"/>
                    <a:pt x="1" y="2963"/>
                  </a:cubicBezTo>
                  <a:cubicBezTo>
                    <a:pt x="1" y="3021"/>
                    <a:pt x="59" y="3080"/>
                    <a:pt x="117" y="3080"/>
                  </a:cubicBezTo>
                  <a:cubicBezTo>
                    <a:pt x="409" y="3080"/>
                    <a:pt x="686" y="3109"/>
                    <a:pt x="964" y="3211"/>
                  </a:cubicBezTo>
                  <a:cubicBezTo>
                    <a:pt x="1226" y="3284"/>
                    <a:pt x="1474" y="3415"/>
                    <a:pt x="1693" y="3576"/>
                  </a:cubicBezTo>
                  <a:cubicBezTo>
                    <a:pt x="1810" y="3649"/>
                    <a:pt x="1912" y="3736"/>
                    <a:pt x="2014" y="3839"/>
                  </a:cubicBezTo>
                  <a:cubicBezTo>
                    <a:pt x="2058" y="3882"/>
                    <a:pt x="2102" y="3926"/>
                    <a:pt x="2145" y="3984"/>
                  </a:cubicBezTo>
                  <a:cubicBezTo>
                    <a:pt x="2175" y="4014"/>
                    <a:pt x="2189" y="4028"/>
                    <a:pt x="2218" y="4057"/>
                  </a:cubicBezTo>
                  <a:cubicBezTo>
                    <a:pt x="2233" y="4072"/>
                    <a:pt x="2233" y="4087"/>
                    <a:pt x="2248" y="4101"/>
                  </a:cubicBezTo>
                  <a:cubicBezTo>
                    <a:pt x="2262" y="4116"/>
                    <a:pt x="2277" y="4130"/>
                    <a:pt x="2277" y="4130"/>
                  </a:cubicBezTo>
                  <a:cubicBezTo>
                    <a:pt x="2437" y="4349"/>
                    <a:pt x="2583" y="4597"/>
                    <a:pt x="2671" y="4845"/>
                  </a:cubicBezTo>
                  <a:cubicBezTo>
                    <a:pt x="2788" y="5152"/>
                    <a:pt x="2831" y="5458"/>
                    <a:pt x="2831" y="5794"/>
                  </a:cubicBezTo>
                  <a:cubicBezTo>
                    <a:pt x="2831" y="5838"/>
                    <a:pt x="2860" y="5867"/>
                    <a:pt x="2890" y="5881"/>
                  </a:cubicBezTo>
                  <a:cubicBezTo>
                    <a:pt x="2904" y="5896"/>
                    <a:pt x="2933" y="5911"/>
                    <a:pt x="2948" y="5911"/>
                  </a:cubicBezTo>
                  <a:cubicBezTo>
                    <a:pt x="2992" y="5911"/>
                    <a:pt x="3021" y="5896"/>
                    <a:pt x="3036" y="5881"/>
                  </a:cubicBezTo>
                  <a:cubicBezTo>
                    <a:pt x="3036" y="5867"/>
                    <a:pt x="3036" y="5867"/>
                    <a:pt x="3036" y="5867"/>
                  </a:cubicBezTo>
                  <a:cubicBezTo>
                    <a:pt x="3065" y="5852"/>
                    <a:pt x="3065" y="5823"/>
                    <a:pt x="3065" y="5794"/>
                  </a:cubicBezTo>
                  <a:cubicBezTo>
                    <a:pt x="3079" y="5502"/>
                    <a:pt x="3109" y="5225"/>
                    <a:pt x="3211" y="4947"/>
                  </a:cubicBezTo>
                  <a:cubicBezTo>
                    <a:pt x="3284" y="4685"/>
                    <a:pt x="3415" y="4451"/>
                    <a:pt x="3575" y="4218"/>
                  </a:cubicBezTo>
                  <a:cubicBezTo>
                    <a:pt x="3648" y="4101"/>
                    <a:pt x="3736" y="4014"/>
                    <a:pt x="3838" y="3911"/>
                  </a:cubicBezTo>
                  <a:cubicBezTo>
                    <a:pt x="3882" y="3853"/>
                    <a:pt x="3926" y="3809"/>
                    <a:pt x="3984" y="3766"/>
                  </a:cubicBezTo>
                  <a:cubicBezTo>
                    <a:pt x="3999" y="3736"/>
                    <a:pt x="4028" y="3722"/>
                    <a:pt x="4057" y="3693"/>
                  </a:cubicBezTo>
                  <a:cubicBezTo>
                    <a:pt x="4072" y="3678"/>
                    <a:pt x="4086" y="3678"/>
                    <a:pt x="4101" y="3663"/>
                  </a:cubicBezTo>
                  <a:cubicBezTo>
                    <a:pt x="4115" y="3649"/>
                    <a:pt x="4130" y="3634"/>
                    <a:pt x="4130" y="3634"/>
                  </a:cubicBezTo>
                  <a:cubicBezTo>
                    <a:pt x="4349" y="3474"/>
                    <a:pt x="4597" y="3328"/>
                    <a:pt x="4845" y="3240"/>
                  </a:cubicBezTo>
                  <a:cubicBezTo>
                    <a:pt x="5151" y="3124"/>
                    <a:pt x="5458" y="3080"/>
                    <a:pt x="5793" y="3080"/>
                  </a:cubicBezTo>
                  <a:cubicBezTo>
                    <a:pt x="5852" y="3080"/>
                    <a:pt x="5910" y="3021"/>
                    <a:pt x="5910" y="2963"/>
                  </a:cubicBezTo>
                  <a:cubicBezTo>
                    <a:pt x="5910" y="2890"/>
                    <a:pt x="5852" y="2846"/>
                    <a:pt x="5793" y="2846"/>
                  </a:cubicBezTo>
                  <a:cubicBezTo>
                    <a:pt x="5502" y="2846"/>
                    <a:pt x="5224" y="2803"/>
                    <a:pt x="4947" y="2700"/>
                  </a:cubicBezTo>
                  <a:cubicBezTo>
                    <a:pt x="4684" y="2627"/>
                    <a:pt x="4436" y="2496"/>
                    <a:pt x="4217" y="2336"/>
                  </a:cubicBezTo>
                  <a:cubicBezTo>
                    <a:pt x="4101" y="2263"/>
                    <a:pt x="3999" y="2175"/>
                    <a:pt x="3896" y="2073"/>
                  </a:cubicBezTo>
                  <a:cubicBezTo>
                    <a:pt x="3853" y="2029"/>
                    <a:pt x="3809" y="1985"/>
                    <a:pt x="3765" y="1927"/>
                  </a:cubicBezTo>
                  <a:cubicBezTo>
                    <a:pt x="3736" y="1912"/>
                    <a:pt x="3721" y="1883"/>
                    <a:pt x="3692" y="1854"/>
                  </a:cubicBezTo>
                  <a:cubicBezTo>
                    <a:pt x="3678" y="1839"/>
                    <a:pt x="3678" y="1825"/>
                    <a:pt x="3663" y="1810"/>
                  </a:cubicBezTo>
                  <a:cubicBezTo>
                    <a:pt x="3648" y="1810"/>
                    <a:pt x="3634" y="1781"/>
                    <a:pt x="3634" y="1781"/>
                  </a:cubicBezTo>
                  <a:cubicBezTo>
                    <a:pt x="3473" y="1562"/>
                    <a:pt x="3327" y="1314"/>
                    <a:pt x="3240" y="1066"/>
                  </a:cubicBezTo>
                  <a:cubicBezTo>
                    <a:pt x="3123" y="760"/>
                    <a:pt x="3079" y="453"/>
                    <a:pt x="3065" y="118"/>
                  </a:cubicBezTo>
                  <a:cubicBezTo>
                    <a:pt x="3065" y="59"/>
                    <a:pt x="3021" y="1"/>
                    <a:pt x="29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1" name="Google Shape;861;p38"/>
          <p:cNvGrpSpPr/>
          <p:nvPr/>
        </p:nvGrpSpPr>
        <p:grpSpPr>
          <a:xfrm>
            <a:off x="4386750" y="2744615"/>
            <a:ext cx="370500" cy="811574"/>
            <a:chOff x="4403663" y="2708725"/>
            <a:chExt cx="370500" cy="811574"/>
          </a:xfrm>
        </p:grpSpPr>
        <p:cxnSp>
          <p:nvCxnSpPr>
            <p:cNvPr id="862" name="Google Shape;862;p38"/>
            <p:cNvCxnSpPr/>
            <p:nvPr/>
          </p:nvCxnSpPr>
          <p:spPr>
            <a:xfrm>
              <a:off x="4403663" y="2708725"/>
              <a:ext cx="370500" cy="0"/>
            </a:xfrm>
            <a:prstGeom prst="straightConnector1">
              <a:avLst/>
            </a:prstGeom>
            <a:noFill/>
            <a:ln w="9525" cap="flat" cmpd="sng">
              <a:solidFill>
                <a:schemeClr val="dk1"/>
              </a:solidFill>
              <a:prstDash val="solid"/>
              <a:round/>
              <a:headEnd type="none" w="med" len="med"/>
              <a:tailEnd type="none" w="med" len="med"/>
            </a:ln>
          </p:spPr>
        </p:cxnSp>
        <p:cxnSp>
          <p:nvCxnSpPr>
            <p:cNvPr id="863" name="Google Shape;863;p38"/>
            <p:cNvCxnSpPr/>
            <p:nvPr/>
          </p:nvCxnSpPr>
          <p:spPr>
            <a:xfrm>
              <a:off x="4403663" y="3520299"/>
              <a:ext cx="370500" cy="0"/>
            </a:xfrm>
            <a:prstGeom prst="straightConnector1">
              <a:avLst/>
            </a:prstGeom>
            <a:noFill/>
            <a:ln w="9525" cap="flat" cmpd="sng">
              <a:solidFill>
                <a:schemeClr val="dk1"/>
              </a:solidFill>
              <a:prstDash val="solid"/>
              <a:round/>
              <a:headEnd type="none" w="med" len="med"/>
              <a:tailEnd type="none" w="med" len="med"/>
            </a:ln>
          </p:spPr>
        </p:cxnSp>
      </p:grpSp>
      <p:grpSp>
        <p:nvGrpSpPr>
          <p:cNvPr id="864" name="Google Shape;864;p38"/>
          <p:cNvGrpSpPr/>
          <p:nvPr/>
        </p:nvGrpSpPr>
        <p:grpSpPr>
          <a:xfrm>
            <a:off x="1889838" y="2738165"/>
            <a:ext cx="370500" cy="811574"/>
            <a:chOff x="1737438" y="2549875"/>
            <a:chExt cx="370500" cy="811574"/>
          </a:xfrm>
        </p:grpSpPr>
        <p:cxnSp>
          <p:nvCxnSpPr>
            <p:cNvPr id="865" name="Google Shape;865;p38"/>
            <p:cNvCxnSpPr/>
            <p:nvPr/>
          </p:nvCxnSpPr>
          <p:spPr>
            <a:xfrm>
              <a:off x="1737438" y="2549875"/>
              <a:ext cx="370500" cy="0"/>
            </a:xfrm>
            <a:prstGeom prst="straightConnector1">
              <a:avLst/>
            </a:prstGeom>
            <a:noFill/>
            <a:ln w="9525" cap="flat" cmpd="sng">
              <a:solidFill>
                <a:schemeClr val="dk1"/>
              </a:solidFill>
              <a:prstDash val="solid"/>
              <a:round/>
              <a:headEnd type="none" w="med" len="med"/>
              <a:tailEnd type="none" w="med" len="med"/>
            </a:ln>
          </p:spPr>
        </p:cxnSp>
        <p:cxnSp>
          <p:nvCxnSpPr>
            <p:cNvPr id="866" name="Google Shape;866;p38"/>
            <p:cNvCxnSpPr/>
            <p:nvPr/>
          </p:nvCxnSpPr>
          <p:spPr>
            <a:xfrm>
              <a:off x="1737438" y="3361449"/>
              <a:ext cx="370500" cy="0"/>
            </a:xfrm>
            <a:prstGeom prst="straightConnector1">
              <a:avLst/>
            </a:prstGeom>
            <a:noFill/>
            <a:ln w="9525" cap="flat" cmpd="sng">
              <a:solidFill>
                <a:schemeClr val="dk1"/>
              </a:solidFill>
              <a:prstDash val="solid"/>
              <a:round/>
              <a:headEnd type="none" w="med" len="med"/>
              <a:tailEnd type="none" w="med" len="med"/>
            </a:ln>
          </p:spPr>
        </p:cxnSp>
      </p:grpSp>
      <p:grpSp>
        <p:nvGrpSpPr>
          <p:cNvPr id="867" name="Google Shape;867;p38"/>
          <p:cNvGrpSpPr/>
          <p:nvPr/>
        </p:nvGrpSpPr>
        <p:grpSpPr>
          <a:xfrm>
            <a:off x="6935447" y="2738623"/>
            <a:ext cx="370500" cy="811574"/>
            <a:chOff x="6630647" y="2397933"/>
            <a:chExt cx="370500" cy="811574"/>
          </a:xfrm>
        </p:grpSpPr>
        <p:cxnSp>
          <p:nvCxnSpPr>
            <p:cNvPr id="868" name="Google Shape;868;p38"/>
            <p:cNvCxnSpPr/>
            <p:nvPr/>
          </p:nvCxnSpPr>
          <p:spPr>
            <a:xfrm>
              <a:off x="6630647" y="2397933"/>
              <a:ext cx="370500" cy="0"/>
            </a:xfrm>
            <a:prstGeom prst="straightConnector1">
              <a:avLst/>
            </a:prstGeom>
            <a:noFill/>
            <a:ln w="9525" cap="flat" cmpd="sng">
              <a:solidFill>
                <a:schemeClr val="dk1"/>
              </a:solidFill>
              <a:prstDash val="solid"/>
              <a:round/>
              <a:headEnd type="none" w="med" len="med"/>
              <a:tailEnd type="none" w="med" len="med"/>
            </a:ln>
          </p:spPr>
        </p:cxnSp>
        <p:cxnSp>
          <p:nvCxnSpPr>
            <p:cNvPr id="869" name="Google Shape;869;p38"/>
            <p:cNvCxnSpPr/>
            <p:nvPr/>
          </p:nvCxnSpPr>
          <p:spPr>
            <a:xfrm>
              <a:off x="6630647" y="3209507"/>
              <a:ext cx="370500" cy="0"/>
            </a:xfrm>
            <a:prstGeom prst="straightConnector1">
              <a:avLst/>
            </a:prstGeom>
            <a:noFill/>
            <a:ln w="9525" cap="flat" cmpd="sng">
              <a:solidFill>
                <a:schemeClr val="dk1"/>
              </a:solidFill>
              <a:prstDash val="solid"/>
              <a:round/>
              <a:headEnd type="none" w="med" len="med"/>
              <a:tailEnd type="none" w="med" len="med"/>
            </a:ln>
          </p:spPr>
        </p:cxn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cxnSp>
        <p:nvCxnSpPr>
          <p:cNvPr id="2" name="Google Shape;2683;p53"/>
          <p:cNvCxnSpPr>
            <a:stCxn id="24" idx="2"/>
            <a:endCxn id="21" idx="2"/>
          </p:cNvCxnSpPr>
          <p:nvPr/>
        </p:nvCxnSpPr>
        <p:spPr>
          <a:xfrm rot="10800000" flipH="1">
            <a:off x="6747850" y="3021300"/>
            <a:ext cx="391800" cy="843600"/>
          </a:xfrm>
          <a:prstGeom prst="bentConnector4">
            <a:avLst>
              <a:gd name="adj1" fmla="val -60777"/>
              <a:gd name="adj2" fmla="val 73225"/>
            </a:avLst>
          </a:prstGeom>
          <a:noFill/>
          <a:ln w="19050" cap="rnd" cmpd="sng">
            <a:solidFill>
              <a:srgbClr val="D74B85"/>
            </a:solidFill>
            <a:prstDash val="dot"/>
            <a:round/>
            <a:headEnd type="none" w="med" len="med"/>
            <a:tailEnd type="none" w="med" len="med"/>
          </a:ln>
        </p:spPr>
      </p:cxnSp>
      <p:cxnSp>
        <p:nvCxnSpPr>
          <p:cNvPr id="3" name="Google Shape;2686;p53"/>
          <p:cNvCxnSpPr>
            <a:stCxn id="24" idx="6"/>
            <a:endCxn id="21" idx="2"/>
          </p:cNvCxnSpPr>
          <p:nvPr/>
        </p:nvCxnSpPr>
        <p:spPr>
          <a:xfrm rot="10800000">
            <a:off x="7139650" y="3021300"/>
            <a:ext cx="391800" cy="843600"/>
          </a:xfrm>
          <a:prstGeom prst="bentConnector4">
            <a:avLst>
              <a:gd name="adj1" fmla="val -60777"/>
              <a:gd name="adj2" fmla="val 73225"/>
            </a:avLst>
          </a:prstGeom>
          <a:noFill/>
          <a:ln w="19050" cap="rnd" cmpd="sng">
            <a:solidFill>
              <a:srgbClr val="D74B85"/>
            </a:solidFill>
            <a:prstDash val="dot"/>
            <a:round/>
            <a:headEnd type="none" w="med" len="med"/>
            <a:tailEnd type="none" w="med" len="med"/>
          </a:ln>
        </p:spPr>
      </p:cxnSp>
      <p:cxnSp>
        <p:nvCxnSpPr>
          <p:cNvPr id="4" name="Google Shape;2687;p53"/>
          <p:cNvCxnSpPr>
            <a:stCxn id="22" idx="0"/>
            <a:endCxn id="26" idx="2"/>
          </p:cNvCxnSpPr>
          <p:nvPr/>
        </p:nvCxnSpPr>
        <p:spPr>
          <a:xfrm rot="5400000" flipH="1">
            <a:off x="3815075" y="2760638"/>
            <a:ext cx="1120200" cy="391800"/>
          </a:xfrm>
          <a:prstGeom prst="bentConnector4">
            <a:avLst>
              <a:gd name="adj1" fmla="val 32508"/>
              <a:gd name="adj2" fmla="val 160777"/>
            </a:avLst>
          </a:prstGeom>
          <a:noFill/>
          <a:ln w="19050" cap="rnd" cmpd="sng">
            <a:solidFill>
              <a:srgbClr val="D74B85"/>
            </a:solidFill>
            <a:prstDash val="dot"/>
            <a:round/>
            <a:headEnd type="none" w="med" len="med"/>
            <a:tailEnd type="none" w="med" len="med"/>
          </a:ln>
        </p:spPr>
      </p:cxnSp>
      <p:cxnSp>
        <p:nvCxnSpPr>
          <p:cNvPr id="5" name="Google Shape;2690;p53"/>
          <p:cNvCxnSpPr>
            <a:stCxn id="22" idx="0"/>
            <a:endCxn id="26" idx="6"/>
          </p:cNvCxnSpPr>
          <p:nvPr/>
        </p:nvCxnSpPr>
        <p:spPr>
          <a:xfrm rot="-5400000">
            <a:off x="4206875" y="2760638"/>
            <a:ext cx="1120200" cy="391800"/>
          </a:xfrm>
          <a:prstGeom prst="bentConnector4">
            <a:avLst>
              <a:gd name="adj1" fmla="val 32508"/>
              <a:gd name="adj2" fmla="val 160777"/>
            </a:avLst>
          </a:prstGeom>
          <a:noFill/>
          <a:ln w="19050" cap="rnd" cmpd="sng">
            <a:solidFill>
              <a:srgbClr val="D74B85"/>
            </a:solidFill>
            <a:prstDash val="dot"/>
            <a:round/>
            <a:headEnd type="none" w="med" len="med"/>
            <a:tailEnd type="none" w="med" len="med"/>
          </a:ln>
        </p:spPr>
      </p:cxnSp>
      <p:cxnSp>
        <p:nvCxnSpPr>
          <p:cNvPr id="6" name="Google Shape;2691;p53"/>
          <p:cNvCxnSpPr>
            <a:stCxn id="19" idx="2"/>
            <a:endCxn id="25" idx="2"/>
          </p:cNvCxnSpPr>
          <p:nvPr/>
        </p:nvCxnSpPr>
        <p:spPr>
          <a:xfrm rot="5400000">
            <a:off x="1386610" y="3247128"/>
            <a:ext cx="843600" cy="391800"/>
          </a:xfrm>
          <a:prstGeom prst="bentConnector4">
            <a:avLst>
              <a:gd name="adj1" fmla="val 26782"/>
              <a:gd name="adj2" fmla="val 160777"/>
            </a:avLst>
          </a:prstGeom>
          <a:noFill/>
          <a:ln w="19050" cap="rnd" cmpd="sng">
            <a:solidFill>
              <a:srgbClr val="D74B85"/>
            </a:solidFill>
            <a:prstDash val="dot"/>
            <a:round/>
            <a:headEnd type="none" w="med" len="med"/>
            <a:tailEnd type="none" w="med" len="med"/>
          </a:ln>
        </p:spPr>
      </p:cxnSp>
      <p:cxnSp>
        <p:nvCxnSpPr>
          <p:cNvPr id="7" name="Google Shape;2694;p53"/>
          <p:cNvCxnSpPr>
            <a:stCxn id="19" idx="2"/>
            <a:endCxn id="25" idx="6"/>
          </p:cNvCxnSpPr>
          <p:nvPr/>
        </p:nvCxnSpPr>
        <p:spPr>
          <a:xfrm rot="-5400000" flipH="1">
            <a:off x="1778410" y="3247128"/>
            <a:ext cx="843600" cy="391800"/>
          </a:xfrm>
          <a:prstGeom prst="bentConnector4">
            <a:avLst>
              <a:gd name="adj1" fmla="val 26782"/>
              <a:gd name="adj2" fmla="val 160777"/>
            </a:avLst>
          </a:prstGeom>
          <a:noFill/>
          <a:ln w="19050" cap="rnd" cmpd="sng">
            <a:solidFill>
              <a:srgbClr val="D74B85"/>
            </a:solidFill>
            <a:prstDash val="dot"/>
            <a:round/>
            <a:headEnd type="none" w="med" len="med"/>
            <a:tailEnd type="none" w="med" len="med"/>
          </a:ln>
        </p:spPr>
      </p:cxnSp>
      <p:grpSp>
        <p:nvGrpSpPr>
          <p:cNvPr id="8" name="Google Shape;2695;p53"/>
          <p:cNvGrpSpPr/>
          <p:nvPr/>
        </p:nvGrpSpPr>
        <p:grpSpPr>
          <a:xfrm>
            <a:off x="720923" y="1934375"/>
            <a:ext cx="2566775" cy="440600"/>
            <a:chOff x="1836800" y="1520550"/>
            <a:chExt cx="1871100" cy="440600"/>
          </a:xfrm>
        </p:grpSpPr>
        <p:sp>
          <p:nvSpPr>
            <p:cNvPr id="9" name="Google Shape;2696;p53"/>
            <p:cNvSpPr/>
            <p:nvPr/>
          </p:nvSpPr>
          <p:spPr>
            <a:xfrm>
              <a:off x="1836800" y="1520550"/>
              <a:ext cx="1871100" cy="440600"/>
            </a:xfrm>
            <a:custGeom>
              <a:avLst/>
              <a:gdLst/>
              <a:ahLst/>
              <a:cxnLst/>
              <a:rect l="l" t="t" r="r" b="b"/>
              <a:pathLst>
                <a:path w="74844" h="17624" extrusionOk="0">
                  <a:moveTo>
                    <a:pt x="43225" y="1"/>
                  </a:moveTo>
                  <a:cubicBezTo>
                    <a:pt x="39923" y="1"/>
                    <a:pt x="37417" y="6"/>
                    <a:pt x="36481" y="14"/>
                  </a:cubicBezTo>
                  <a:cubicBezTo>
                    <a:pt x="29072" y="73"/>
                    <a:pt x="21665" y="132"/>
                    <a:pt x="14256" y="192"/>
                  </a:cubicBezTo>
                  <a:lnTo>
                    <a:pt x="5805" y="258"/>
                  </a:lnTo>
                  <a:cubicBezTo>
                    <a:pt x="5766" y="259"/>
                    <a:pt x="5728" y="259"/>
                    <a:pt x="5689" y="259"/>
                  </a:cubicBezTo>
                  <a:cubicBezTo>
                    <a:pt x="4401" y="259"/>
                    <a:pt x="3129" y="87"/>
                    <a:pt x="1853" y="87"/>
                  </a:cubicBezTo>
                  <a:cubicBezTo>
                    <a:pt x="1633" y="87"/>
                    <a:pt x="1413" y="92"/>
                    <a:pt x="1193" y="104"/>
                  </a:cubicBezTo>
                  <a:cubicBezTo>
                    <a:pt x="1025" y="114"/>
                    <a:pt x="850" y="126"/>
                    <a:pt x="704" y="277"/>
                  </a:cubicBezTo>
                  <a:cubicBezTo>
                    <a:pt x="475" y="516"/>
                    <a:pt x="384" y="1050"/>
                    <a:pt x="417" y="1523"/>
                  </a:cubicBezTo>
                  <a:cubicBezTo>
                    <a:pt x="627" y="4515"/>
                    <a:pt x="1994" y="6863"/>
                    <a:pt x="1668" y="10115"/>
                  </a:cubicBezTo>
                  <a:cubicBezTo>
                    <a:pt x="1451" y="12264"/>
                    <a:pt x="561" y="13969"/>
                    <a:pt x="94" y="15984"/>
                  </a:cubicBezTo>
                  <a:cubicBezTo>
                    <a:pt x="44" y="16196"/>
                    <a:pt x="0" y="16421"/>
                    <a:pt x="17" y="16646"/>
                  </a:cubicBezTo>
                  <a:cubicBezTo>
                    <a:pt x="68" y="17289"/>
                    <a:pt x="529" y="17463"/>
                    <a:pt x="889" y="17483"/>
                  </a:cubicBezTo>
                  <a:cubicBezTo>
                    <a:pt x="2878" y="17591"/>
                    <a:pt x="13114" y="17623"/>
                    <a:pt x="25387" y="17623"/>
                  </a:cubicBezTo>
                  <a:cubicBezTo>
                    <a:pt x="43424" y="17623"/>
                    <a:pt x="65862" y="17554"/>
                    <a:pt x="72997" y="17554"/>
                  </a:cubicBezTo>
                  <a:cubicBezTo>
                    <a:pt x="73183" y="17554"/>
                    <a:pt x="73359" y="17554"/>
                    <a:pt x="73524" y="17554"/>
                  </a:cubicBezTo>
                  <a:cubicBezTo>
                    <a:pt x="73524" y="17554"/>
                    <a:pt x="73524" y="17554"/>
                    <a:pt x="73525" y="17554"/>
                  </a:cubicBezTo>
                  <a:cubicBezTo>
                    <a:pt x="73528" y="17554"/>
                    <a:pt x="73541" y="17555"/>
                    <a:pt x="73563" y="17555"/>
                  </a:cubicBezTo>
                  <a:cubicBezTo>
                    <a:pt x="73782" y="17555"/>
                    <a:pt x="74844" y="17489"/>
                    <a:pt x="74836" y="16020"/>
                  </a:cubicBezTo>
                  <a:cubicBezTo>
                    <a:pt x="74835" y="15717"/>
                    <a:pt x="74803" y="15426"/>
                    <a:pt x="74732" y="15152"/>
                  </a:cubicBezTo>
                  <a:cubicBezTo>
                    <a:pt x="74157" y="12920"/>
                    <a:pt x="73100" y="9914"/>
                    <a:pt x="73199" y="7366"/>
                  </a:cubicBezTo>
                  <a:cubicBezTo>
                    <a:pt x="73226" y="6629"/>
                    <a:pt x="73373" y="5927"/>
                    <a:pt x="73518" y="5238"/>
                  </a:cubicBezTo>
                  <a:cubicBezTo>
                    <a:pt x="73769" y="4030"/>
                    <a:pt x="74078" y="2905"/>
                    <a:pt x="74351" y="1717"/>
                  </a:cubicBezTo>
                  <a:cubicBezTo>
                    <a:pt x="74408" y="1471"/>
                    <a:pt x="74466" y="1205"/>
                    <a:pt x="74432" y="945"/>
                  </a:cubicBezTo>
                  <a:cubicBezTo>
                    <a:pt x="74361" y="400"/>
                    <a:pt x="73971" y="268"/>
                    <a:pt x="73661" y="247"/>
                  </a:cubicBezTo>
                  <a:cubicBezTo>
                    <a:pt x="70803" y="51"/>
                    <a:pt x="53306" y="1"/>
                    <a:pt x="43225" y="1"/>
                  </a:cubicBezTo>
                  <a:close/>
                </a:path>
              </a:pathLst>
            </a:custGeom>
            <a:solidFill>
              <a:srgbClr val="A20E4A"/>
            </a:solidFill>
            <a:ln w="19050" cap="flat" cmpd="sng">
              <a:solidFill>
                <a:srgbClr val="473326"/>
              </a:solidFill>
              <a:prstDash val="solid"/>
              <a:round/>
              <a:headEnd type="none" w="sm" len="sm"/>
              <a:tailEnd type="none" w="sm" len="sm"/>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697;p53"/>
            <p:cNvSpPr/>
            <p:nvPr/>
          </p:nvSpPr>
          <p:spPr>
            <a:xfrm>
              <a:off x="1916900" y="1566950"/>
              <a:ext cx="1735600" cy="177700"/>
            </a:xfrm>
            <a:custGeom>
              <a:avLst/>
              <a:gdLst/>
              <a:ahLst/>
              <a:cxnLst/>
              <a:rect l="l" t="t" r="r" b="b"/>
              <a:pathLst>
                <a:path w="69424" h="7108" extrusionOk="0">
                  <a:moveTo>
                    <a:pt x="5142" y="0"/>
                  </a:moveTo>
                  <a:cubicBezTo>
                    <a:pt x="3412" y="0"/>
                    <a:pt x="1687" y="84"/>
                    <a:pt x="1" y="400"/>
                  </a:cubicBezTo>
                  <a:cubicBezTo>
                    <a:pt x="134" y="2878"/>
                    <a:pt x="481" y="5836"/>
                    <a:pt x="1963" y="6778"/>
                  </a:cubicBezTo>
                  <a:cubicBezTo>
                    <a:pt x="2410" y="7063"/>
                    <a:pt x="2898" y="7108"/>
                    <a:pt x="3384" y="7108"/>
                  </a:cubicBezTo>
                  <a:cubicBezTo>
                    <a:pt x="3489" y="7108"/>
                    <a:pt x="3595" y="7106"/>
                    <a:pt x="3700" y="7104"/>
                  </a:cubicBezTo>
                  <a:cubicBezTo>
                    <a:pt x="13188" y="6881"/>
                    <a:pt x="22673" y="6345"/>
                    <a:pt x="32148" y="5499"/>
                  </a:cubicBezTo>
                  <a:cubicBezTo>
                    <a:pt x="33095" y="5415"/>
                    <a:pt x="34048" y="5325"/>
                    <a:pt x="34960" y="4930"/>
                  </a:cubicBezTo>
                  <a:cubicBezTo>
                    <a:pt x="35882" y="4532"/>
                    <a:pt x="36743" y="3831"/>
                    <a:pt x="37677" y="3523"/>
                  </a:cubicBezTo>
                  <a:cubicBezTo>
                    <a:pt x="38092" y="3387"/>
                    <a:pt x="39962" y="3360"/>
                    <a:pt x="42600" y="3360"/>
                  </a:cubicBezTo>
                  <a:cubicBezTo>
                    <a:pt x="44401" y="3360"/>
                    <a:pt x="46560" y="3372"/>
                    <a:pt x="48857" y="3372"/>
                  </a:cubicBezTo>
                  <a:cubicBezTo>
                    <a:pt x="57626" y="3372"/>
                    <a:pt x="68418" y="3185"/>
                    <a:pt x="69056" y="1382"/>
                  </a:cubicBezTo>
                  <a:cubicBezTo>
                    <a:pt x="69424" y="346"/>
                    <a:pt x="55894" y="164"/>
                    <a:pt x="46190" y="164"/>
                  </a:cubicBezTo>
                  <a:cubicBezTo>
                    <a:pt x="40973" y="164"/>
                    <a:pt x="36861" y="217"/>
                    <a:pt x="36610" y="217"/>
                  </a:cubicBezTo>
                  <a:cubicBezTo>
                    <a:pt x="34013" y="217"/>
                    <a:pt x="31410" y="265"/>
                    <a:pt x="28819" y="265"/>
                  </a:cubicBezTo>
                  <a:cubicBezTo>
                    <a:pt x="27836" y="265"/>
                    <a:pt x="26855" y="258"/>
                    <a:pt x="25877" y="239"/>
                  </a:cubicBezTo>
                  <a:cubicBezTo>
                    <a:pt x="21355" y="151"/>
                    <a:pt x="16832" y="102"/>
                    <a:pt x="12310" y="102"/>
                  </a:cubicBezTo>
                  <a:cubicBezTo>
                    <a:pt x="11871" y="102"/>
                    <a:pt x="11432" y="102"/>
                    <a:pt x="10992" y="103"/>
                  </a:cubicBezTo>
                  <a:cubicBezTo>
                    <a:pt x="10953" y="103"/>
                    <a:pt x="10914" y="103"/>
                    <a:pt x="10874" y="103"/>
                  </a:cubicBezTo>
                  <a:cubicBezTo>
                    <a:pt x="8991" y="103"/>
                    <a:pt x="7064" y="0"/>
                    <a:pt x="5142" y="0"/>
                  </a:cubicBezTo>
                  <a:close/>
                </a:path>
              </a:pathLst>
            </a:custGeom>
            <a:solidFill>
              <a:srgbClr val="FFFFFF">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 name="Google Shape;2698;p53"/>
          <p:cNvGrpSpPr/>
          <p:nvPr/>
        </p:nvGrpSpPr>
        <p:grpSpPr>
          <a:xfrm>
            <a:off x="5854448" y="1934375"/>
            <a:ext cx="2566775" cy="440600"/>
            <a:chOff x="1836800" y="1520550"/>
            <a:chExt cx="1871100" cy="440600"/>
          </a:xfrm>
        </p:grpSpPr>
        <p:sp>
          <p:nvSpPr>
            <p:cNvPr id="12" name="Google Shape;2699;p53"/>
            <p:cNvSpPr/>
            <p:nvPr/>
          </p:nvSpPr>
          <p:spPr>
            <a:xfrm>
              <a:off x="1836800" y="1520550"/>
              <a:ext cx="1871100" cy="440600"/>
            </a:xfrm>
            <a:custGeom>
              <a:avLst/>
              <a:gdLst/>
              <a:ahLst/>
              <a:cxnLst/>
              <a:rect l="l" t="t" r="r" b="b"/>
              <a:pathLst>
                <a:path w="74844" h="17624" extrusionOk="0">
                  <a:moveTo>
                    <a:pt x="43225" y="1"/>
                  </a:moveTo>
                  <a:cubicBezTo>
                    <a:pt x="39923" y="1"/>
                    <a:pt x="37417" y="6"/>
                    <a:pt x="36481" y="14"/>
                  </a:cubicBezTo>
                  <a:cubicBezTo>
                    <a:pt x="29072" y="73"/>
                    <a:pt x="21665" y="132"/>
                    <a:pt x="14256" y="192"/>
                  </a:cubicBezTo>
                  <a:lnTo>
                    <a:pt x="5805" y="258"/>
                  </a:lnTo>
                  <a:cubicBezTo>
                    <a:pt x="5766" y="259"/>
                    <a:pt x="5728" y="259"/>
                    <a:pt x="5689" y="259"/>
                  </a:cubicBezTo>
                  <a:cubicBezTo>
                    <a:pt x="4401" y="259"/>
                    <a:pt x="3129" y="87"/>
                    <a:pt x="1853" y="87"/>
                  </a:cubicBezTo>
                  <a:cubicBezTo>
                    <a:pt x="1633" y="87"/>
                    <a:pt x="1413" y="92"/>
                    <a:pt x="1193" y="104"/>
                  </a:cubicBezTo>
                  <a:cubicBezTo>
                    <a:pt x="1025" y="114"/>
                    <a:pt x="850" y="126"/>
                    <a:pt x="704" y="277"/>
                  </a:cubicBezTo>
                  <a:cubicBezTo>
                    <a:pt x="475" y="516"/>
                    <a:pt x="384" y="1050"/>
                    <a:pt x="417" y="1523"/>
                  </a:cubicBezTo>
                  <a:cubicBezTo>
                    <a:pt x="627" y="4515"/>
                    <a:pt x="1994" y="6863"/>
                    <a:pt x="1668" y="10115"/>
                  </a:cubicBezTo>
                  <a:cubicBezTo>
                    <a:pt x="1451" y="12264"/>
                    <a:pt x="561" y="13969"/>
                    <a:pt x="94" y="15984"/>
                  </a:cubicBezTo>
                  <a:cubicBezTo>
                    <a:pt x="44" y="16196"/>
                    <a:pt x="0" y="16421"/>
                    <a:pt x="17" y="16646"/>
                  </a:cubicBezTo>
                  <a:cubicBezTo>
                    <a:pt x="68" y="17289"/>
                    <a:pt x="529" y="17463"/>
                    <a:pt x="889" y="17483"/>
                  </a:cubicBezTo>
                  <a:cubicBezTo>
                    <a:pt x="2878" y="17591"/>
                    <a:pt x="13114" y="17623"/>
                    <a:pt x="25387" y="17623"/>
                  </a:cubicBezTo>
                  <a:cubicBezTo>
                    <a:pt x="43424" y="17623"/>
                    <a:pt x="65862" y="17554"/>
                    <a:pt x="72997" y="17554"/>
                  </a:cubicBezTo>
                  <a:cubicBezTo>
                    <a:pt x="73183" y="17554"/>
                    <a:pt x="73359" y="17554"/>
                    <a:pt x="73524" y="17554"/>
                  </a:cubicBezTo>
                  <a:cubicBezTo>
                    <a:pt x="73524" y="17554"/>
                    <a:pt x="73524" y="17554"/>
                    <a:pt x="73525" y="17554"/>
                  </a:cubicBezTo>
                  <a:cubicBezTo>
                    <a:pt x="73528" y="17554"/>
                    <a:pt x="73541" y="17555"/>
                    <a:pt x="73563" y="17555"/>
                  </a:cubicBezTo>
                  <a:cubicBezTo>
                    <a:pt x="73782" y="17555"/>
                    <a:pt x="74844" y="17489"/>
                    <a:pt x="74836" y="16020"/>
                  </a:cubicBezTo>
                  <a:cubicBezTo>
                    <a:pt x="74835" y="15717"/>
                    <a:pt x="74803" y="15426"/>
                    <a:pt x="74732" y="15152"/>
                  </a:cubicBezTo>
                  <a:cubicBezTo>
                    <a:pt x="74157" y="12920"/>
                    <a:pt x="73100" y="9914"/>
                    <a:pt x="73199" y="7366"/>
                  </a:cubicBezTo>
                  <a:cubicBezTo>
                    <a:pt x="73226" y="6629"/>
                    <a:pt x="73373" y="5927"/>
                    <a:pt x="73518" y="5238"/>
                  </a:cubicBezTo>
                  <a:cubicBezTo>
                    <a:pt x="73769" y="4030"/>
                    <a:pt x="74078" y="2905"/>
                    <a:pt x="74351" y="1717"/>
                  </a:cubicBezTo>
                  <a:cubicBezTo>
                    <a:pt x="74408" y="1471"/>
                    <a:pt x="74466" y="1205"/>
                    <a:pt x="74432" y="945"/>
                  </a:cubicBezTo>
                  <a:cubicBezTo>
                    <a:pt x="74361" y="400"/>
                    <a:pt x="73971" y="268"/>
                    <a:pt x="73661" y="247"/>
                  </a:cubicBezTo>
                  <a:cubicBezTo>
                    <a:pt x="70803" y="51"/>
                    <a:pt x="53306" y="1"/>
                    <a:pt x="43225" y="1"/>
                  </a:cubicBezTo>
                  <a:close/>
                </a:path>
              </a:pathLst>
            </a:custGeom>
            <a:solidFill>
              <a:srgbClr val="A20E4A"/>
            </a:solidFill>
            <a:ln w="19050" cap="flat" cmpd="sng">
              <a:solidFill>
                <a:srgbClr val="473326"/>
              </a:solidFill>
              <a:prstDash val="solid"/>
              <a:round/>
              <a:headEnd type="none" w="sm" len="sm"/>
              <a:tailEnd type="none" w="sm" len="sm"/>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700;p53"/>
            <p:cNvSpPr/>
            <p:nvPr/>
          </p:nvSpPr>
          <p:spPr>
            <a:xfrm>
              <a:off x="1916900" y="1566950"/>
              <a:ext cx="1735600" cy="177700"/>
            </a:xfrm>
            <a:custGeom>
              <a:avLst/>
              <a:gdLst/>
              <a:ahLst/>
              <a:cxnLst/>
              <a:rect l="l" t="t" r="r" b="b"/>
              <a:pathLst>
                <a:path w="69424" h="7108" extrusionOk="0">
                  <a:moveTo>
                    <a:pt x="5142" y="0"/>
                  </a:moveTo>
                  <a:cubicBezTo>
                    <a:pt x="3412" y="0"/>
                    <a:pt x="1687" y="84"/>
                    <a:pt x="1" y="400"/>
                  </a:cubicBezTo>
                  <a:cubicBezTo>
                    <a:pt x="134" y="2878"/>
                    <a:pt x="481" y="5836"/>
                    <a:pt x="1963" y="6778"/>
                  </a:cubicBezTo>
                  <a:cubicBezTo>
                    <a:pt x="2410" y="7063"/>
                    <a:pt x="2898" y="7108"/>
                    <a:pt x="3384" y="7108"/>
                  </a:cubicBezTo>
                  <a:cubicBezTo>
                    <a:pt x="3489" y="7108"/>
                    <a:pt x="3595" y="7106"/>
                    <a:pt x="3700" y="7104"/>
                  </a:cubicBezTo>
                  <a:cubicBezTo>
                    <a:pt x="13188" y="6881"/>
                    <a:pt x="22673" y="6345"/>
                    <a:pt x="32148" y="5499"/>
                  </a:cubicBezTo>
                  <a:cubicBezTo>
                    <a:pt x="33095" y="5415"/>
                    <a:pt x="34048" y="5325"/>
                    <a:pt x="34960" y="4930"/>
                  </a:cubicBezTo>
                  <a:cubicBezTo>
                    <a:pt x="35882" y="4532"/>
                    <a:pt x="36743" y="3831"/>
                    <a:pt x="37677" y="3523"/>
                  </a:cubicBezTo>
                  <a:cubicBezTo>
                    <a:pt x="38092" y="3387"/>
                    <a:pt x="39962" y="3360"/>
                    <a:pt x="42600" y="3360"/>
                  </a:cubicBezTo>
                  <a:cubicBezTo>
                    <a:pt x="44401" y="3360"/>
                    <a:pt x="46560" y="3372"/>
                    <a:pt x="48857" y="3372"/>
                  </a:cubicBezTo>
                  <a:cubicBezTo>
                    <a:pt x="57626" y="3372"/>
                    <a:pt x="68418" y="3185"/>
                    <a:pt x="69056" y="1382"/>
                  </a:cubicBezTo>
                  <a:cubicBezTo>
                    <a:pt x="69424" y="346"/>
                    <a:pt x="55894" y="164"/>
                    <a:pt x="46190" y="164"/>
                  </a:cubicBezTo>
                  <a:cubicBezTo>
                    <a:pt x="40973" y="164"/>
                    <a:pt x="36861" y="217"/>
                    <a:pt x="36610" y="217"/>
                  </a:cubicBezTo>
                  <a:cubicBezTo>
                    <a:pt x="34013" y="217"/>
                    <a:pt x="31410" y="265"/>
                    <a:pt x="28819" y="265"/>
                  </a:cubicBezTo>
                  <a:cubicBezTo>
                    <a:pt x="27836" y="265"/>
                    <a:pt x="26855" y="258"/>
                    <a:pt x="25877" y="239"/>
                  </a:cubicBezTo>
                  <a:cubicBezTo>
                    <a:pt x="21355" y="151"/>
                    <a:pt x="16832" y="102"/>
                    <a:pt x="12310" y="102"/>
                  </a:cubicBezTo>
                  <a:cubicBezTo>
                    <a:pt x="11871" y="102"/>
                    <a:pt x="11432" y="102"/>
                    <a:pt x="10992" y="103"/>
                  </a:cubicBezTo>
                  <a:cubicBezTo>
                    <a:pt x="10953" y="103"/>
                    <a:pt x="10914" y="103"/>
                    <a:pt x="10874" y="103"/>
                  </a:cubicBezTo>
                  <a:cubicBezTo>
                    <a:pt x="8991" y="103"/>
                    <a:pt x="7064" y="0"/>
                    <a:pt x="5142" y="0"/>
                  </a:cubicBezTo>
                  <a:close/>
                </a:path>
              </a:pathLst>
            </a:custGeom>
            <a:solidFill>
              <a:srgbClr val="FFFFFF">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2701;p53"/>
          <p:cNvGrpSpPr/>
          <p:nvPr/>
        </p:nvGrpSpPr>
        <p:grpSpPr>
          <a:xfrm>
            <a:off x="3287685" y="3516650"/>
            <a:ext cx="2566775" cy="440600"/>
            <a:chOff x="1836800" y="1520550"/>
            <a:chExt cx="1871100" cy="440600"/>
          </a:xfrm>
        </p:grpSpPr>
        <p:sp>
          <p:nvSpPr>
            <p:cNvPr id="15" name="Google Shape;2702;p53"/>
            <p:cNvSpPr/>
            <p:nvPr/>
          </p:nvSpPr>
          <p:spPr>
            <a:xfrm>
              <a:off x="1836800" y="1520550"/>
              <a:ext cx="1871100" cy="440600"/>
            </a:xfrm>
            <a:custGeom>
              <a:avLst/>
              <a:gdLst/>
              <a:ahLst/>
              <a:cxnLst/>
              <a:rect l="l" t="t" r="r" b="b"/>
              <a:pathLst>
                <a:path w="74844" h="17624" extrusionOk="0">
                  <a:moveTo>
                    <a:pt x="43225" y="1"/>
                  </a:moveTo>
                  <a:cubicBezTo>
                    <a:pt x="39923" y="1"/>
                    <a:pt x="37417" y="6"/>
                    <a:pt x="36481" y="14"/>
                  </a:cubicBezTo>
                  <a:cubicBezTo>
                    <a:pt x="29072" y="73"/>
                    <a:pt x="21665" y="132"/>
                    <a:pt x="14256" y="192"/>
                  </a:cubicBezTo>
                  <a:lnTo>
                    <a:pt x="5805" y="258"/>
                  </a:lnTo>
                  <a:cubicBezTo>
                    <a:pt x="5766" y="259"/>
                    <a:pt x="5728" y="259"/>
                    <a:pt x="5689" y="259"/>
                  </a:cubicBezTo>
                  <a:cubicBezTo>
                    <a:pt x="4401" y="259"/>
                    <a:pt x="3129" y="87"/>
                    <a:pt x="1853" y="87"/>
                  </a:cubicBezTo>
                  <a:cubicBezTo>
                    <a:pt x="1633" y="87"/>
                    <a:pt x="1413" y="92"/>
                    <a:pt x="1193" y="104"/>
                  </a:cubicBezTo>
                  <a:cubicBezTo>
                    <a:pt x="1025" y="114"/>
                    <a:pt x="850" y="126"/>
                    <a:pt x="704" y="277"/>
                  </a:cubicBezTo>
                  <a:cubicBezTo>
                    <a:pt x="475" y="516"/>
                    <a:pt x="384" y="1050"/>
                    <a:pt x="417" y="1523"/>
                  </a:cubicBezTo>
                  <a:cubicBezTo>
                    <a:pt x="627" y="4515"/>
                    <a:pt x="1994" y="6863"/>
                    <a:pt x="1668" y="10115"/>
                  </a:cubicBezTo>
                  <a:cubicBezTo>
                    <a:pt x="1451" y="12264"/>
                    <a:pt x="561" y="13969"/>
                    <a:pt x="94" y="15984"/>
                  </a:cubicBezTo>
                  <a:cubicBezTo>
                    <a:pt x="44" y="16196"/>
                    <a:pt x="0" y="16421"/>
                    <a:pt x="17" y="16646"/>
                  </a:cubicBezTo>
                  <a:cubicBezTo>
                    <a:pt x="68" y="17289"/>
                    <a:pt x="529" y="17463"/>
                    <a:pt x="889" y="17483"/>
                  </a:cubicBezTo>
                  <a:cubicBezTo>
                    <a:pt x="2878" y="17591"/>
                    <a:pt x="13114" y="17623"/>
                    <a:pt x="25387" y="17623"/>
                  </a:cubicBezTo>
                  <a:cubicBezTo>
                    <a:pt x="43424" y="17623"/>
                    <a:pt x="65862" y="17554"/>
                    <a:pt x="72997" y="17554"/>
                  </a:cubicBezTo>
                  <a:cubicBezTo>
                    <a:pt x="73183" y="17554"/>
                    <a:pt x="73359" y="17554"/>
                    <a:pt x="73524" y="17554"/>
                  </a:cubicBezTo>
                  <a:cubicBezTo>
                    <a:pt x="73524" y="17554"/>
                    <a:pt x="73524" y="17554"/>
                    <a:pt x="73525" y="17554"/>
                  </a:cubicBezTo>
                  <a:cubicBezTo>
                    <a:pt x="73528" y="17554"/>
                    <a:pt x="73541" y="17555"/>
                    <a:pt x="73563" y="17555"/>
                  </a:cubicBezTo>
                  <a:cubicBezTo>
                    <a:pt x="73782" y="17555"/>
                    <a:pt x="74844" y="17489"/>
                    <a:pt x="74836" y="16020"/>
                  </a:cubicBezTo>
                  <a:cubicBezTo>
                    <a:pt x="74835" y="15717"/>
                    <a:pt x="74803" y="15426"/>
                    <a:pt x="74732" y="15152"/>
                  </a:cubicBezTo>
                  <a:cubicBezTo>
                    <a:pt x="74157" y="12920"/>
                    <a:pt x="73100" y="9914"/>
                    <a:pt x="73199" y="7366"/>
                  </a:cubicBezTo>
                  <a:cubicBezTo>
                    <a:pt x="73226" y="6629"/>
                    <a:pt x="73373" y="5927"/>
                    <a:pt x="73518" y="5238"/>
                  </a:cubicBezTo>
                  <a:cubicBezTo>
                    <a:pt x="73769" y="4030"/>
                    <a:pt x="74078" y="2905"/>
                    <a:pt x="74351" y="1717"/>
                  </a:cubicBezTo>
                  <a:cubicBezTo>
                    <a:pt x="74408" y="1471"/>
                    <a:pt x="74466" y="1205"/>
                    <a:pt x="74432" y="945"/>
                  </a:cubicBezTo>
                  <a:cubicBezTo>
                    <a:pt x="74361" y="400"/>
                    <a:pt x="73971" y="268"/>
                    <a:pt x="73661" y="247"/>
                  </a:cubicBezTo>
                  <a:cubicBezTo>
                    <a:pt x="70803" y="51"/>
                    <a:pt x="53306" y="1"/>
                    <a:pt x="43225" y="1"/>
                  </a:cubicBezTo>
                  <a:close/>
                </a:path>
              </a:pathLst>
            </a:custGeom>
            <a:solidFill>
              <a:srgbClr val="A20E4A"/>
            </a:solidFill>
            <a:ln w="19050" cap="flat" cmpd="sng">
              <a:solidFill>
                <a:srgbClr val="473326"/>
              </a:solidFill>
              <a:prstDash val="solid"/>
              <a:round/>
              <a:headEnd type="none" w="sm" len="sm"/>
              <a:tailEnd type="none" w="sm" len="sm"/>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703;p53"/>
            <p:cNvSpPr/>
            <p:nvPr/>
          </p:nvSpPr>
          <p:spPr>
            <a:xfrm>
              <a:off x="1916900" y="1566950"/>
              <a:ext cx="1735600" cy="177700"/>
            </a:xfrm>
            <a:custGeom>
              <a:avLst/>
              <a:gdLst/>
              <a:ahLst/>
              <a:cxnLst/>
              <a:rect l="l" t="t" r="r" b="b"/>
              <a:pathLst>
                <a:path w="69424" h="7108" extrusionOk="0">
                  <a:moveTo>
                    <a:pt x="5142" y="0"/>
                  </a:moveTo>
                  <a:cubicBezTo>
                    <a:pt x="3412" y="0"/>
                    <a:pt x="1687" y="84"/>
                    <a:pt x="1" y="400"/>
                  </a:cubicBezTo>
                  <a:cubicBezTo>
                    <a:pt x="134" y="2878"/>
                    <a:pt x="481" y="5836"/>
                    <a:pt x="1963" y="6778"/>
                  </a:cubicBezTo>
                  <a:cubicBezTo>
                    <a:pt x="2410" y="7063"/>
                    <a:pt x="2898" y="7108"/>
                    <a:pt x="3384" y="7108"/>
                  </a:cubicBezTo>
                  <a:cubicBezTo>
                    <a:pt x="3489" y="7108"/>
                    <a:pt x="3595" y="7106"/>
                    <a:pt x="3700" y="7104"/>
                  </a:cubicBezTo>
                  <a:cubicBezTo>
                    <a:pt x="13188" y="6881"/>
                    <a:pt x="22673" y="6345"/>
                    <a:pt x="32148" y="5499"/>
                  </a:cubicBezTo>
                  <a:cubicBezTo>
                    <a:pt x="33095" y="5415"/>
                    <a:pt x="34048" y="5325"/>
                    <a:pt x="34960" y="4930"/>
                  </a:cubicBezTo>
                  <a:cubicBezTo>
                    <a:pt x="35882" y="4532"/>
                    <a:pt x="36743" y="3831"/>
                    <a:pt x="37677" y="3523"/>
                  </a:cubicBezTo>
                  <a:cubicBezTo>
                    <a:pt x="38092" y="3387"/>
                    <a:pt x="39962" y="3360"/>
                    <a:pt x="42600" y="3360"/>
                  </a:cubicBezTo>
                  <a:cubicBezTo>
                    <a:pt x="44401" y="3360"/>
                    <a:pt x="46560" y="3372"/>
                    <a:pt x="48857" y="3372"/>
                  </a:cubicBezTo>
                  <a:cubicBezTo>
                    <a:pt x="57626" y="3372"/>
                    <a:pt x="68418" y="3185"/>
                    <a:pt x="69056" y="1382"/>
                  </a:cubicBezTo>
                  <a:cubicBezTo>
                    <a:pt x="69424" y="346"/>
                    <a:pt x="55894" y="164"/>
                    <a:pt x="46190" y="164"/>
                  </a:cubicBezTo>
                  <a:cubicBezTo>
                    <a:pt x="40973" y="164"/>
                    <a:pt x="36861" y="217"/>
                    <a:pt x="36610" y="217"/>
                  </a:cubicBezTo>
                  <a:cubicBezTo>
                    <a:pt x="34013" y="217"/>
                    <a:pt x="31410" y="265"/>
                    <a:pt x="28819" y="265"/>
                  </a:cubicBezTo>
                  <a:cubicBezTo>
                    <a:pt x="27836" y="265"/>
                    <a:pt x="26855" y="258"/>
                    <a:pt x="25877" y="239"/>
                  </a:cubicBezTo>
                  <a:cubicBezTo>
                    <a:pt x="21355" y="151"/>
                    <a:pt x="16832" y="102"/>
                    <a:pt x="12310" y="102"/>
                  </a:cubicBezTo>
                  <a:cubicBezTo>
                    <a:pt x="11871" y="102"/>
                    <a:pt x="11432" y="102"/>
                    <a:pt x="10992" y="103"/>
                  </a:cubicBezTo>
                  <a:cubicBezTo>
                    <a:pt x="10953" y="103"/>
                    <a:pt x="10914" y="103"/>
                    <a:pt x="10874" y="103"/>
                  </a:cubicBezTo>
                  <a:cubicBezTo>
                    <a:pt x="8991" y="103"/>
                    <a:pt x="7064" y="0"/>
                    <a:pt x="5142" y="0"/>
                  </a:cubicBezTo>
                  <a:close/>
                </a:path>
              </a:pathLst>
            </a:custGeom>
            <a:solidFill>
              <a:srgbClr val="FFFFFF">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2704;p53"/>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AWARENESS &amp; PATHOLOGY</a:t>
            </a:r>
            <a:endParaRPr/>
          </a:p>
        </p:txBody>
      </p:sp>
      <p:sp>
        <p:nvSpPr>
          <p:cNvPr id="18" name="Google Shape;2705;p53"/>
          <p:cNvSpPr txBox="1">
            <a:spLocks/>
          </p:cNvSpPr>
          <p:nvPr/>
        </p:nvSpPr>
        <p:spPr>
          <a:xfrm>
            <a:off x="836110" y="1934313"/>
            <a:ext cx="2336400" cy="440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dirty="0" smtClean="0">
                <a:solidFill>
                  <a:schemeClr val="bg1"/>
                </a:solidFill>
              </a:rPr>
              <a:t>CHECK YOURSELF</a:t>
            </a:r>
            <a:endParaRPr lang="es-PE" dirty="0">
              <a:solidFill>
                <a:schemeClr val="bg1"/>
              </a:solidFill>
            </a:endParaRPr>
          </a:p>
        </p:txBody>
      </p:sp>
      <p:sp>
        <p:nvSpPr>
          <p:cNvPr id="19" name="Google Shape;2692;p53"/>
          <p:cNvSpPr txBox="1">
            <a:spLocks/>
          </p:cNvSpPr>
          <p:nvPr/>
        </p:nvSpPr>
        <p:spPr>
          <a:xfrm>
            <a:off x="836110" y="2418528"/>
            <a:ext cx="2336400" cy="60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accent5"/>
              </a:buClr>
              <a:buSzPts val="1200"/>
              <a:buFont typeface="Nunito Light"/>
              <a:buChar char="✦"/>
              <a:defRPr sz="1200" b="0" i="0" u="none" strike="noStrike" cap="none">
                <a:solidFill>
                  <a:srgbClr val="434343"/>
                </a:solidFill>
                <a:latin typeface="Roboto"/>
                <a:ea typeface="Roboto"/>
                <a:cs typeface="Roboto"/>
                <a:sym typeface="Roboto"/>
              </a:defRPr>
            </a:lvl1pPr>
            <a:lvl2pPr marL="914400" marR="0" lvl="1" indent="-304800" algn="l" rtl="0">
              <a:lnSpc>
                <a:spcPct val="100000"/>
              </a:lnSpc>
              <a:spcBef>
                <a:spcPts val="0"/>
              </a:spcBef>
              <a:spcAft>
                <a:spcPts val="0"/>
              </a:spcAft>
              <a:buClr>
                <a:schemeClr val="dk1"/>
              </a:buClr>
              <a:buSzPts val="1200"/>
              <a:buFont typeface="Nunito Light"/>
              <a:buChar char="○"/>
              <a:defRPr sz="1100" b="0" i="0" u="none" strike="noStrike" cap="none">
                <a:solidFill>
                  <a:srgbClr val="434343"/>
                </a:solidFill>
                <a:latin typeface="Roboto"/>
                <a:ea typeface="Roboto"/>
                <a:cs typeface="Roboto"/>
                <a:sym typeface="Roboto"/>
              </a:defRPr>
            </a:lvl2pPr>
            <a:lvl3pPr marL="1371600" marR="0" lvl="2" indent="-304800" algn="l" rtl="0">
              <a:lnSpc>
                <a:spcPct val="100000"/>
              </a:lnSpc>
              <a:spcBef>
                <a:spcPts val="1600"/>
              </a:spcBef>
              <a:spcAft>
                <a:spcPts val="0"/>
              </a:spcAft>
              <a:buClr>
                <a:schemeClr val="dk1"/>
              </a:buClr>
              <a:buSzPts val="1200"/>
              <a:buFont typeface="Nunito Light"/>
              <a:buChar char="■"/>
              <a:defRPr sz="1100" b="0" i="0" u="none" strike="noStrike" cap="none">
                <a:solidFill>
                  <a:srgbClr val="434343"/>
                </a:solidFill>
                <a:latin typeface="Roboto"/>
                <a:ea typeface="Roboto"/>
                <a:cs typeface="Roboto"/>
                <a:sym typeface="Roboto"/>
              </a:defRPr>
            </a:lvl3pPr>
            <a:lvl4pPr marL="1828800" marR="0" lvl="3" indent="-304800" algn="l" rtl="0">
              <a:lnSpc>
                <a:spcPct val="100000"/>
              </a:lnSpc>
              <a:spcBef>
                <a:spcPts val="1600"/>
              </a:spcBef>
              <a:spcAft>
                <a:spcPts val="0"/>
              </a:spcAft>
              <a:buClr>
                <a:schemeClr val="dk1"/>
              </a:buClr>
              <a:buSzPts val="1200"/>
              <a:buFont typeface="Nunito Light"/>
              <a:buChar char="●"/>
              <a:defRPr sz="1100" b="0" i="0" u="none" strike="noStrike" cap="none">
                <a:solidFill>
                  <a:srgbClr val="434343"/>
                </a:solidFill>
                <a:latin typeface="Roboto"/>
                <a:ea typeface="Roboto"/>
                <a:cs typeface="Roboto"/>
                <a:sym typeface="Roboto"/>
              </a:defRPr>
            </a:lvl4pPr>
            <a:lvl5pPr marL="2286000" marR="0" lvl="4" indent="-304800" algn="l" rtl="0">
              <a:lnSpc>
                <a:spcPct val="100000"/>
              </a:lnSpc>
              <a:spcBef>
                <a:spcPts val="1600"/>
              </a:spcBef>
              <a:spcAft>
                <a:spcPts val="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5pPr>
            <a:lvl6pPr marL="2743200" marR="0" lvl="5" indent="-304800" algn="l" rtl="0">
              <a:lnSpc>
                <a:spcPct val="100000"/>
              </a:lnSpc>
              <a:spcBef>
                <a:spcPts val="1600"/>
              </a:spcBef>
              <a:spcAft>
                <a:spcPts val="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6pPr>
            <a:lvl7pPr marL="3200400" marR="0" lvl="6" indent="-304800" algn="l" rtl="0">
              <a:lnSpc>
                <a:spcPct val="100000"/>
              </a:lnSpc>
              <a:spcBef>
                <a:spcPts val="1600"/>
              </a:spcBef>
              <a:spcAft>
                <a:spcPts val="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7pPr>
            <a:lvl8pPr marL="3657600" marR="0" lvl="7" indent="-304800" algn="l" rtl="0">
              <a:lnSpc>
                <a:spcPct val="100000"/>
              </a:lnSpc>
              <a:spcBef>
                <a:spcPts val="1600"/>
              </a:spcBef>
              <a:spcAft>
                <a:spcPts val="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8pPr>
            <a:lvl9pPr marL="4114800" marR="0" lvl="8" indent="-304800" algn="l" rtl="0">
              <a:lnSpc>
                <a:spcPct val="100000"/>
              </a:lnSpc>
              <a:spcBef>
                <a:spcPts val="1600"/>
              </a:spcBef>
              <a:spcAft>
                <a:spcPts val="160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9pPr>
          </a:lstStyle>
          <a:p>
            <a:pPr marL="0" indent="0" algn="ctr">
              <a:buFont typeface="Nunito Light"/>
              <a:buNone/>
            </a:pPr>
            <a:r>
              <a:rPr lang="en-US" smtClean="0"/>
              <a:t>The </a:t>
            </a:r>
            <a:r>
              <a:rPr lang="en-US" b="1" smtClean="0">
                <a:solidFill>
                  <a:schemeClr val="accent6"/>
                </a:solidFill>
              </a:rPr>
              <a:t>Sun</a:t>
            </a:r>
            <a:r>
              <a:rPr lang="en-US" b="1" smtClean="0"/>
              <a:t> </a:t>
            </a:r>
            <a:r>
              <a:rPr lang="en-US" smtClean="0"/>
              <a:t>is the star at the center of the Solar System</a:t>
            </a:r>
            <a:endParaRPr lang="en-US"/>
          </a:p>
        </p:txBody>
      </p:sp>
      <p:sp>
        <p:nvSpPr>
          <p:cNvPr id="20" name="Google Shape;2706;p53"/>
          <p:cNvSpPr txBox="1">
            <a:spLocks/>
          </p:cNvSpPr>
          <p:nvPr/>
        </p:nvSpPr>
        <p:spPr>
          <a:xfrm>
            <a:off x="5973325" y="1934325"/>
            <a:ext cx="2336400" cy="440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smtClean="0">
                <a:solidFill>
                  <a:schemeClr val="bg1"/>
                </a:solidFill>
              </a:rPr>
              <a:t>LET’S HELP OUT!</a:t>
            </a:r>
            <a:endParaRPr lang="es-PE">
              <a:solidFill>
                <a:schemeClr val="bg1"/>
              </a:solidFill>
            </a:endParaRPr>
          </a:p>
        </p:txBody>
      </p:sp>
      <p:sp>
        <p:nvSpPr>
          <p:cNvPr id="21" name="Google Shape;2685;p53"/>
          <p:cNvSpPr txBox="1">
            <a:spLocks/>
          </p:cNvSpPr>
          <p:nvPr/>
        </p:nvSpPr>
        <p:spPr>
          <a:xfrm>
            <a:off x="5971475" y="2418541"/>
            <a:ext cx="2336400" cy="60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smtClean="0">
                <a:solidFill>
                  <a:schemeClr val="accent6"/>
                </a:solidFill>
              </a:rPr>
              <a:t>Venus</a:t>
            </a:r>
            <a:r>
              <a:rPr lang="en-US" b="1" smtClean="0"/>
              <a:t> </a:t>
            </a:r>
            <a:r>
              <a:rPr lang="en-US" smtClean="0"/>
              <a:t>is the second planet from the Sun</a:t>
            </a:r>
            <a:endParaRPr lang="en-US"/>
          </a:p>
        </p:txBody>
      </p:sp>
      <p:sp>
        <p:nvSpPr>
          <p:cNvPr id="22" name="Google Shape;2688;p53"/>
          <p:cNvSpPr txBox="1">
            <a:spLocks/>
          </p:cNvSpPr>
          <p:nvPr/>
        </p:nvSpPr>
        <p:spPr>
          <a:xfrm>
            <a:off x="3402875" y="3516638"/>
            <a:ext cx="2336400" cy="440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smtClean="0">
                <a:solidFill>
                  <a:schemeClr val="bg1"/>
                </a:solidFill>
              </a:rPr>
              <a:t>TALK ABOUT IT!!</a:t>
            </a:r>
            <a:endParaRPr lang="es-PE">
              <a:solidFill>
                <a:schemeClr val="bg1"/>
              </a:solidFill>
            </a:endParaRPr>
          </a:p>
        </p:txBody>
      </p:sp>
      <p:sp>
        <p:nvSpPr>
          <p:cNvPr id="23" name="Google Shape;2707;p53"/>
          <p:cNvSpPr txBox="1">
            <a:spLocks/>
          </p:cNvSpPr>
          <p:nvPr/>
        </p:nvSpPr>
        <p:spPr>
          <a:xfrm>
            <a:off x="3404725" y="4000803"/>
            <a:ext cx="2336400" cy="60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smtClean="0">
                <a:solidFill>
                  <a:schemeClr val="accent6"/>
                </a:solidFill>
              </a:rPr>
              <a:t>Mercury</a:t>
            </a:r>
            <a:r>
              <a:rPr lang="en-US" b="1" smtClean="0"/>
              <a:t> </a:t>
            </a:r>
            <a:r>
              <a:rPr lang="en-US" smtClean="0"/>
              <a:t>is the closest planet to the Sun</a:t>
            </a:r>
            <a:endParaRPr lang="en-US"/>
          </a:p>
        </p:txBody>
      </p:sp>
      <p:sp>
        <p:nvSpPr>
          <p:cNvPr id="24" name="Google Shape;2684;p53"/>
          <p:cNvSpPr/>
          <p:nvPr/>
        </p:nvSpPr>
        <p:spPr>
          <a:xfrm>
            <a:off x="6747850" y="3473100"/>
            <a:ext cx="783600" cy="783600"/>
          </a:xfrm>
          <a:prstGeom prst="ellipse">
            <a:avLst/>
          </a:prstGeom>
          <a:solidFill>
            <a:srgbClr val="FFFFFF"/>
          </a:solidFill>
          <a:ln>
            <a:noFill/>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693;p53"/>
          <p:cNvSpPr/>
          <p:nvPr/>
        </p:nvSpPr>
        <p:spPr>
          <a:xfrm>
            <a:off x="1612510" y="3473100"/>
            <a:ext cx="783600" cy="783600"/>
          </a:xfrm>
          <a:prstGeom prst="ellipse">
            <a:avLst/>
          </a:prstGeom>
          <a:solidFill>
            <a:srgbClr val="FFFFFF"/>
          </a:solidFill>
          <a:ln>
            <a:noFill/>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89;p53"/>
          <p:cNvSpPr/>
          <p:nvPr/>
        </p:nvSpPr>
        <p:spPr>
          <a:xfrm>
            <a:off x="4179275" y="2004725"/>
            <a:ext cx="783600" cy="783600"/>
          </a:xfrm>
          <a:prstGeom prst="ellipse">
            <a:avLst/>
          </a:prstGeom>
          <a:solidFill>
            <a:srgbClr val="FFFFFF"/>
          </a:solidFill>
          <a:ln>
            <a:noFill/>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1" name="Imagen 60"/>
          <p:cNvPicPr>
            <a:picLocks noChangeAspect="1"/>
          </p:cNvPicPr>
          <p:nvPr/>
        </p:nvPicPr>
        <p:blipFill>
          <a:blip r:embed="rId3"/>
          <a:stretch>
            <a:fillRect/>
          </a:stretch>
        </p:blipFill>
        <p:spPr>
          <a:xfrm>
            <a:off x="4203091" y="1934313"/>
            <a:ext cx="752584" cy="774086"/>
          </a:xfrm>
          <a:prstGeom prst="rect">
            <a:avLst/>
          </a:prstGeom>
        </p:spPr>
      </p:pic>
      <p:pic>
        <p:nvPicPr>
          <p:cNvPr id="62" name="Imagen 61"/>
          <p:cNvPicPr>
            <a:picLocks noChangeAspect="1"/>
          </p:cNvPicPr>
          <p:nvPr/>
        </p:nvPicPr>
        <p:blipFill>
          <a:blip r:embed="rId3"/>
          <a:stretch>
            <a:fillRect/>
          </a:stretch>
        </p:blipFill>
        <p:spPr>
          <a:xfrm>
            <a:off x="1611581" y="3619890"/>
            <a:ext cx="752584" cy="774086"/>
          </a:xfrm>
          <a:prstGeom prst="rect">
            <a:avLst/>
          </a:prstGeom>
        </p:spPr>
      </p:pic>
      <p:pic>
        <p:nvPicPr>
          <p:cNvPr id="63" name="Imagen 62"/>
          <p:cNvPicPr>
            <a:picLocks noChangeAspect="1"/>
          </p:cNvPicPr>
          <p:nvPr/>
        </p:nvPicPr>
        <p:blipFill>
          <a:blip r:embed="rId3"/>
          <a:stretch>
            <a:fillRect/>
          </a:stretch>
        </p:blipFill>
        <p:spPr>
          <a:xfrm>
            <a:off x="6763357" y="3619890"/>
            <a:ext cx="752584" cy="774086"/>
          </a:xfrm>
          <a:prstGeom prst="rect">
            <a:avLst/>
          </a:prstGeom>
        </p:spPr>
      </p:pic>
    </p:spTree>
    <p:extLst>
      <p:ext uri="{BB962C8B-B14F-4D97-AF65-F5344CB8AC3E}">
        <p14:creationId xmlns:p14="http://schemas.microsoft.com/office/powerpoint/2010/main" val="4242407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73"/>
        <p:cNvGrpSpPr/>
        <p:nvPr/>
      </p:nvGrpSpPr>
      <p:grpSpPr>
        <a:xfrm>
          <a:off x="0" y="0"/>
          <a:ext cx="0" cy="0"/>
          <a:chOff x="0" y="0"/>
          <a:chExt cx="0" cy="0"/>
        </a:xfrm>
      </p:grpSpPr>
      <p:sp>
        <p:nvSpPr>
          <p:cNvPr id="875" name="Google Shape;875;p39"/>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—S. Gawain</a:t>
            </a:r>
            <a:endParaRPr/>
          </a:p>
        </p:txBody>
      </p:sp>
      <p:sp>
        <p:nvSpPr>
          <p:cNvPr id="874" name="Google Shape;874;p39"/>
          <p:cNvSpPr txBox="1">
            <a:spLocks noGrp="1"/>
          </p:cNvSpPr>
          <p:nvPr>
            <p:ph type="subTitle" idx="1"/>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“Living in harmony with the universe is living full of joy,</a:t>
            </a:r>
            <a:endParaRPr/>
          </a:p>
          <a:p>
            <a:pPr marL="0" lvl="0" indent="0" algn="ctr" rtl="0">
              <a:spcBef>
                <a:spcPts val="0"/>
              </a:spcBef>
              <a:spcAft>
                <a:spcPts val="0"/>
              </a:spcAft>
              <a:buNone/>
            </a:pPr>
            <a:r>
              <a:rPr lang="en"/>
              <a:t>love and abundance.”</a:t>
            </a:r>
            <a:endParaRPr/>
          </a:p>
        </p:txBody>
      </p:sp>
      <p:pic>
        <p:nvPicPr>
          <p:cNvPr id="2" name="Imagen 1"/>
          <p:cNvPicPr>
            <a:picLocks noChangeAspect="1"/>
          </p:cNvPicPr>
          <p:nvPr/>
        </p:nvPicPr>
        <p:blipFill>
          <a:blip r:embed="rId3"/>
          <a:stretch>
            <a:fillRect/>
          </a:stretch>
        </p:blipFill>
        <p:spPr>
          <a:xfrm>
            <a:off x="6752100" y="2707514"/>
            <a:ext cx="1968750" cy="2250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79"/>
        <p:cNvGrpSpPr/>
        <p:nvPr/>
      </p:nvGrpSpPr>
      <p:grpSpPr>
        <a:xfrm>
          <a:off x="0" y="0"/>
          <a:ext cx="0" cy="0"/>
          <a:chOff x="0" y="0"/>
          <a:chExt cx="0" cy="0"/>
        </a:xfrm>
      </p:grpSpPr>
      <p:sp>
        <p:nvSpPr>
          <p:cNvPr id="880" name="Google Shape;880;p40"/>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90 ′</a:t>
            </a:r>
            <a:endParaRPr/>
          </a:p>
        </p:txBody>
      </p:sp>
      <p:sp>
        <p:nvSpPr>
          <p:cNvPr id="881" name="Google Shape;881;p40"/>
          <p:cNvSpPr txBox="1">
            <a:spLocks noGrp="1"/>
          </p:cNvSpPr>
          <p:nvPr>
            <p:ph type="subTitle" idx="1"/>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Use the series as long as your practice does not last longer than 90 minutes </a:t>
            </a:r>
            <a:endParaRPr/>
          </a:p>
        </p:txBody>
      </p:sp>
      <p:sp>
        <p:nvSpPr>
          <p:cNvPr id="882" name="Google Shape;882;p40"/>
          <p:cNvSpPr/>
          <p:nvPr/>
        </p:nvSpPr>
        <p:spPr>
          <a:xfrm>
            <a:off x="4802175" y="427875"/>
            <a:ext cx="1233125" cy="1226800"/>
          </a:xfrm>
          <a:custGeom>
            <a:avLst/>
            <a:gdLst/>
            <a:ahLst/>
            <a:cxnLst/>
            <a:rect l="l" t="t" r="r" b="b"/>
            <a:pathLst>
              <a:path w="49325" h="49072" extrusionOk="0">
                <a:moveTo>
                  <a:pt x="23026" y="1"/>
                </a:moveTo>
                <a:cubicBezTo>
                  <a:pt x="15062" y="1"/>
                  <a:pt x="7338" y="3816"/>
                  <a:pt x="3506" y="12056"/>
                </a:cubicBezTo>
                <a:cubicBezTo>
                  <a:pt x="0" y="19616"/>
                  <a:pt x="1057" y="28943"/>
                  <a:pt x="5634" y="35902"/>
                </a:cubicBezTo>
                <a:cubicBezTo>
                  <a:pt x="10210" y="42860"/>
                  <a:pt x="18012" y="47450"/>
                  <a:pt x="26241" y="48735"/>
                </a:cubicBezTo>
                <a:cubicBezTo>
                  <a:pt x="27622" y="48954"/>
                  <a:pt x="29041" y="49071"/>
                  <a:pt x="30462" y="49071"/>
                </a:cubicBezTo>
                <a:cubicBezTo>
                  <a:pt x="35459" y="49071"/>
                  <a:pt x="40470" y="47616"/>
                  <a:pt x="43825" y="44011"/>
                </a:cubicBezTo>
                <a:cubicBezTo>
                  <a:pt x="46862" y="40746"/>
                  <a:pt x="48120" y="36169"/>
                  <a:pt x="48575" y="31727"/>
                </a:cubicBezTo>
                <a:cubicBezTo>
                  <a:pt x="49325" y="24447"/>
                  <a:pt x="48067" y="16753"/>
                  <a:pt x="43905" y="10718"/>
                </a:cubicBezTo>
                <a:cubicBezTo>
                  <a:pt x="39102" y="3773"/>
                  <a:pt x="30945" y="1"/>
                  <a:pt x="23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83" name="Google Shape;883;p40"/>
          <p:cNvPicPr preferRelativeResize="0"/>
          <p:nvPr/>
        </p:nvPicPr>
        <p:blipFill rotWithShape="1">
          <a:blip r:embed="rId3">
            <a:alphaModFix/>
          </a:blip>
          <a:srcRect l="33037" r="17902"/>
          <a:stretch/>
        </p:blipFill>
        <p:spPr>
          <a:xfrm>
            <a:off x="5208700" y="540000"/>
            <a:ext cx="2970000" cy="4029000"/>
          </a:xfrm>
          <a:prstGeom prst="round2SameRect">
            <a:avLst>
              <a:gd name="adj1" fmla="val 50000"/>
              <a:gd name="adj2" fmla="val 0"/>
            </a:avLst>
          </a:prstGeom>
          <a:noFill/>
          <a:ln>
            <a:noFill/>
          </a:ln>
        </p:spPr>
      </p:pic>
      <p:sp>
        <p:nvSpPr>
          <p:cNvPr id="884" name="Google Shape;884;p40"/>
          <p:cNvSpPr/>
          <p:nvPr/>
        </p:nvSpPr>
        <p:spPr>
          <a:xfrm>
            <a:off x="5345732" y="709795"/>
            <a:ext cx="2695500" cy="3708600"/>
          </a:xfrm>
          <a:prstGeom prst="round2SameRect">
            <a:avLst>
              <a:gd name="adj1" fmla="val 5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40"/>
          <p:cNvSpPr/>
          <p:nvPr/>
        </p:nvSpPr>
        <p:spPr>
          <a:xfrm>
            <a:off x="5200636" y="2443735"/>
            <a:ext cx="291179" cy="291179"/>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40"/>
          <p:cNvSpPr/>
          <p:nvPr/>
        </p:nvSpPr>
        <p:spPr>
          <a:xfrm>
            <a:off x="7835788" y="3533975"/>
            <a:ext cx="745275" cy="1320950"/>
          </a:xfrm>
          <a:custGeom>
            <a:avLst/>
            <a:gdLst/>
            <a:ahLst/>
            <a:cxnLst/>
            <a:rect l="l" t="t" r="r" b="b"/>
            <a:pathLst>
              <a:path w="29811" h="52838" extrusionOk="0">
                <a:moveTo>
                  <a:pt x="28924" y="1"/>
                </a:moveTo>
                <a:cubicBezTo>
                  <a:pt x="28918" y="1"/>
                  <a:pt x="28912" y="1"/>
                  <a:pt x="28906" y="1"/>
                </a:cubicBezTo>
                <a:cubicBezTo>
                  <a:pt x="17860" y="103"/>
                  <a:pt x="8098" y="7122"/>
                  <a:pt x="4027" y="17336"/>
                </a:cubicBezTo>
                <a:cubicBezTo>
                  <a:pt x="0" y="27521"/>
                  <a:pt x="2583" y="39355"/>
                  <a:pt x="10812" y="46636"/>
                </a:cubicBezTo>
                <a:cubicBezTo>
                  <a:pt x="15336" y="50634"/>
                  <a:pt x="21231" y="52779"/>
                  <a:pt x="27242" y="52837"/>
                </a:cubicBezTo>
                <a:cubicBezTo>
                  <a:pt x="27388" y="52837"/>
                  <a:pt x="27520" y="52823"/>
                  <a:pt x="27651" y="52779"/>
                </a:cubicBezTo>
                <a:cubicBezTo>
                  <a:pt x="27797" y="52750"/>
                  <a:pt x="27957" y="52706"/>
                  <a:pt x="28103" y="52618"/>
                </a:cubicBezTo>
                <a:cubicBezTo>
                  <a:pt x="29125" y="52122"/>
                  <a:pt x="29811" y="50765"/>
                  <a:pt x="29811" y="49671"/>
                </a:cubicBezTo>
                <a:lnTo>
                  <a:pt x="29811" y="49510"/>
                </a:lnTo>
                <a:cubicBezTo>
                  <a:pt x="29811" y="49481"/>
                  <a:pt x="29811" y="49452"/>
                  <a:pt x="29811" y="49423"/>
                </a:cubicBezTo>
                <a:lnTo>
                  <a:pt x="29811" y="27783"/>
                </a:lnTo>
                <a:cubicBezTo>
                  <a:pt x="27024" y="27477"/>
                  <a:pt x="24368" y="26572"/>
                  <a:pt x="22238" y="25142"/>
                </a:cubicBezTo>
                <a:cubicBezTo>
                  <a:pt x="17466" y="21903"/>
                  <a:pt x="15963" y="16635"/>
                  <a:pt x="18312" y="12112"/>
                </a:cubicBezTo>
                <a:cubicBezTo>
                  <a:pt x="20297" y="8260"/>
                  <a:pt x="24645" y="5444"/>
                  <a:pt x="29811" y="4627"/>
                </a:cubicBezTo>
                <a:lnTo>
                  <a:pt x="29811" y="1241"/>
                </a:lnTo>
                <a:cubicBezTo>
                  <a:pt x="29811" y="736"/>
                  <a:pt x="29539" y="1"/>
                  <a:pt x="289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1" name="Google Shape;891;p41"/>
          <p:cNvSpPr txBox="1">
            <a:spLocks noGrp="1"/>
          </p:cNvSpPr>
          <p:nvPr>
            <p:ph type="title"/>
          </p:nvPr>
        </p:nvSpPr>
        <p:spPr>
          <a:prstGeom prst="rect">
            <a:avLst/>
          </a:prstGeom>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
              <a:t>CHARACTERISTICS OF VINYASA FLOW YOGA</a:t>
            </a:r>
            <a:endParaRPr/>
          </a:p>
          <a:p>
            <a:pPr marL="0" marR="0" lvl="0" indent="0" algn="ctr" rtl="0">
              <a:lnSpc>
                <a:spcPct val="100000"/>
              </a:lnSpc>
              <a:spcBef>
                <a:spcPts val="0"/>
              </a:spcBef>
              <a:spcAft>
                <a:spcPts val="0"/>
              </a:spcAft>
              <a:buNone/>
            </a:pPr>
            <a:endParaRPr/>
          </a:p>
          <a:p>
            <a:pPr marL="0" marR="0" lvl="0" indent="0" algn="ctr" rtl="0">
              <a:lnSpc>
                <a:spcPct val="100000"/>
              </a:lnSpc>
              <a:spcBef>
                <a:spcPts val="0"/>
              </a:spcBef>
              <a:spcAft>
                <a:spcPts val="0"/>
              </a:spcAft>
              <a:buNone/>
            </a:pPr>
            <a:endParaRPr/>
          </a:p>
          <a:p>
            <a:pPr marL="0" marR="0" lvl="0" indent="0" algn="ctr" rtl="0">
              <a:lnSpc>
                <a:spcPct val="100000"/>
              </a:lnSpc>
              <a:spcBef>
                <a:spcPts val="0"/>
              </a:spcBef>
              <a:spcAft>
                <a:spcPts val="0"/>
              </a:spcAft>
              <a:buNone/>
            </a:pPr>
            <a:endParaRPr/>
          </a:p>
        </p:txBody>
      </p:sp>
      <p:sp>
        <p:nvSpPr>
          <p:cNvPr id="892" name="Google Shape;892;p41"/>
          <p:cNvSpPr txBox="1">
            <a:spLocks noGrp="1"/>
          </p:cNvSpPr>
          <p:nvPr>
            <p:ph type="title" idx="2"/>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Steadiness</a:t>
            </a:r>
            <a:endParaRPr/>
          </a:p>
        </p:txBody>
      </p:sp>
      <p:sp>
        <p:nvSpPr>
          <p:cNvPr id="893" name="Google Shape;893;p41"/>
          <p:cNvSpPr txBox="1">
            <a:spLocks noGrp="1"/>
          </p:cNvSpPr>
          <p:nvPr>
            <p:ph type="subTitle" idx="1"/>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Mercury is the closest planet to the Sun and the smallest </a:t>
            </a:r>
            <a:endParaRPr/>
          </a:p>
        </p:txBody>
      </p:sp>
      <p:sp>
        <p:nvSpPr>
          <p:cNvPr id="894" name="Google Shape;894;p41"/>
          <p:cNvSpPr txBox="1">
            <a:spLocks noGrp="1"/>
          </p:cNvSpPr>
          <p:nvPr>
            <p:ph type="title" idx="3"/>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Prayatna Sithila</a:t>
            </a:r>
            <a:endParaRPr/>
          </a:p>
        </p:txBody>
      </p:sp>
      <p:sp>
        <p:nvSpPr>
          <p:cNvPr id="895" name="Google Shape;895;p41"/>
          <p:cNvSpPr txBox="1">
            <a:spLocks noGrp="1"/>
          </p:cNvSpPr>
          <p:nvPr>
            <p:ph type="subTitle" idx="4"/>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Jupiter is a gas giant and the biggest planet in the Solar System</a:t>
            </a:r>
            <a:endParaRPr/>
          </a:p>
          <a:p>
            <a:pPr marL="0" lvl="0" indent="0" algn="l" rtl="0">
              <a:spcBef>
                <a:spcPts val="0"/>
              </a:spcBef>
              <a:spcAft>
                <a:spcPts val="0"/>
              </a:spcAft>
              <a:buNone/>
            </a:pPr>
            <a:endParaRPr/>
          </a:p>
        </p:txBody>
      </p:sp>
      <p:sp>
        <p:nvSpPr>
          <p:cNvPr id="896" name="Google Shape;896;p41"/>
          <p:cNvSpPr txBox="1">
            <a:spLocks noGrp="1"/>
          </p:cNvSpPr>
          <p:nvPr>
            <p:ph type="title" idx="5"/>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Sukh</a:t>
            </a:r>
            <a:endParaRPr/>
          </a:p>
        </p:txBody>
      </p:sp>
      <p:sp>
        <p:nvSpPr>
          <p:cNvPr id="897" name="Google Shape;897;p41"/>
          <p:cNvSpPr txBox="1">
            <a:spLocks noGrp="1"/>
          </p:cNvSpPr>
          <p:nvPr>
            <p:ph type="subTitle" idx="6"/>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Venus has a beautiful name and is the second planet from the Sun </a:t>
            </a:r>
            <a:endParaRPr/>
          </a:p>
          <a:p>
            <a:pPr marL="0" lvl="0" indent="0" algn="l" rtl="0">
              <a:spcBef>
                <a:spcPts val="0"/>
              </a:spcBef>
              <a:spcAft>
                <a:spcPts val="0"/>
              </a:spcAft>
              <a:buNone/>
            </a:pPr>
            <a:endParaRPr/>
          </a:p>
        </p:txBody>
      </p:sp>
      <p:sp>
        <p:nvSpPr>
          <p:cNvPr id="898" name="Google Shape;898;p41"/>
          <p:cNvSpPr txBox="1">
            <a:spLocks noGrp="1"/>
          </p:cNvSpPr>
          <p:nvPr>
            <p:ph type="title" idx="7"/>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Nyasa</a:t>
            </a:r>
            <a:endParaRPr/>
          </a:p>
        </p:txBody>
      </p:sp>
      <p:sp>
        <p:nvSpPr>
          <p:cNvPr id="899" name="Google Shape;899;p41"/>
          <p:cNvSpPr txBox="1">
            <a:spLocks noGrp="1"/>
          </p:cNvSpPr>
          <p:nvPr>
            <p:ph type="subTitle" idx="8"/>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Despite being red, Mars is a cold place. It’s full of iron oxide dust</a:t>
            </a:r>
            <a:endParaRPr/>
          </a:p>
          <a:p>
            <a:pPr marL="0" lvl="0" indent="0" algn="l" rtl="0">
              <a:spcBef>
                <a:spcPts val="0"/>
              </a:spcBef>
              <a:spcAft>
                <a:spcPts val="0"/>
              </a:spcAft>
              <a:buNone/>
            </a:pPr>
            <a:endParaRPr/>
          </a:p>
        </p:txBody>
      </p:sp>
      <p:pic>
        <p:nvPicPr>
          <p:cNvPr id="900" name="Google Shape;900;p41"/>
          <p:cNvPicPr preferRelativeResize="0"/>
          <p:nvPr/>
        </p:nvPicPr>
        <p:blipFill rotWithShape="1">
          <a:blip r:embed="rId3">
            <a:alphaModFix/>
          </a:blip>
          <a:srcRect l="12377" r="38561"/>
          <a:stretch/>
        </p:blipFill>
        <p:spPr>
          <a:xfrm>
            <a:off x="5505851" y="1323850"/>
            <a:ext cx="2392200" cy="3245100"/>
          </a:xfrm>
          <a:prstGeom prst="round2SameRect">
            <a:avLst>
              <a:gd name="adj1" fmla="val 50000"/>
              <a:gd name="adj2" fmla="val 0"/>
            </a:avLst>
          </a:prstGeom>
          <a:noFill/>
          <a:ln>
            <a:noFill/>
          </a:ln>
        </p:spPr>
      </p:pic>
      <p:sp>
        <p:nvSpPr>
          <p:cNvPr id="901" name="Google Shape;901;p41"/>
          <p:cNvSpPr/>
          <p:nvPr/>
        </p:nvSpPr>
        <p:spPr>
          <a:xfrm>
            <a:off x="5616224" y="1460611"/>
            <a:ext cx="2171100" cy="2987100"/>
          </a:xfrm>
          <a:prstGeom prst="round2SameRect">
            <a:avLst>
              <a:gd name="adj1" fmla="val 5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2" name="Google Shape;902;p41"/>
          <p:cNvGrpSpPr/>
          <p:nvPr/>
        </p:nvGrpSpPr>
        <p:grpSpPr>
          <a:xfrm>
            <a:off x="7178200" y="3698873"/>
            <a:ext cx="1067455" cy="1016672"/>
            <a:chOff x="7178200" y="3698873"/>
            <a:chExt cx="1067455" cy="1016672"/>
          </a:xfrm>
        </p:grpSpPr>
        <p:sp>
          <p:nvSpPr>
            <p:cNvPr id="903" name="Google Shape;903;p41"/>
            <p:cNvSpPr/>
            <p:nvPr/>
          </p:nvSpPr>
          <p:spPr>
            <a:xfrm>
              <a:off x="7178200" y="3698873"/>
              <a:ext cx="1067455" cy="1015078"/>
            </a:xfrm>
            <a:custGeom>
              <a:avLst/>
              <a:gdLst/>
              <a:ahLst/>
              <a:cxnLst/>
              <a:rect l="l" t="t" r="r" b="b"/>
              <a:pathLst>
                <a:path w="61181" h="58179" extrusionOk="0">
                  <a:moveTo>
                    <a:pt x="29086" y="0"/>
                  </a:moveTo>
                  <a:cubicBezTo>
                    <a:pt x="26743" y="0"/>
                    <a:pt x="24362" y="285"/>
                    <a:pt x="21986" y="881"/>
                  </a:cubicBezTo>
                  <a:cubicBezTo>
                    <a:pt x="20755" y="1189"/>
                    <a:pt x="19550" y="1577"/>
                    <a:pt x="18386" y="2032"/>
                  </a:cubicBezTo>
                  <a:cubicBezTo>
                    <a:pt x="22066" y="4266"/>
                    <a:pt x="24916" y="7893"/>
                    <a:pt x="26041" y="12402"/>
                  </a:cubicBezTo>
                  <a:cubicBezTo>
                    <a:pt x="28315" y="21462"/>
                    <a:pt x="22816" y="30655"/>
                    <a:pt x="13743" y="32930"/>
                  </a:cubicBezTo>
                  <a:cubicBezTo>
                    <a:pt x="12365" y="33275"/>
                    <a:pt x="10983" y="33440"/>
                    <a:pt x="9623" y="33440"/>
                  </a:cubicBezTo>
                  <a:cubicBezTo>
                    <a:pt x="6133" y="33440"/>
                    <a:pt x="2782" y="32353"/>
                    <a:pt x="0" y="30427"/>
                  </a:cubicBezTo>
                  <a:lnTo>
                    <a:pt x="0" y="30427"/>
                  </a:lnTo>
                  <a:cubicBezTo>
                    <a:pt x="94" y="32327"/>
                    <a:pt x="375" y="34241"/>
                    <a:pt x="856" y="36168"/>
                  </a:cubicBezTo>
                  <a:cubicBezTo>
                    <a:pt x="4168" y="49369"/>
                    <a:pt x="16016" y="58178"/>
                    <a:pt x="29034" y="58178"/>
                  </a:cubicBezTo>
                  <a:cubicBezTo>
                    <a:pt x="31376" y="58178"/>
                    <a:pt x="33756" y="57893"/>
                    <a:pt x="36130" y="57297"/>
                  </a:cubicBezTo>
                  <a:cubicBezTo>
                    <a:pt x="51720" y="53390"/>
                    <a:pt x="61181" y="37600"/>
                    <a:pt x="57273" y="22024"/>
                  </a:cubicBezTo>
                  <a:cubicBezTo>
                    <a:pt x="53961" y="8811"/>
                    <a:pt x="42113" y="0"/>
                    <a:pt x="290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41"/>
            <p:cNvSpPr/>
            <p:nvPr/>
          </p:nvSpPr>
          <p:spPr>
            <a:xfrm>
              <a:off x="7836614" y="4062258"/>
              <a:ext cx="82893" cy="64224"/>
            </a:xfrm>
            <a:custGeom>
              <a:avLst/>
              <a:gdLst/>
              <a:ahLst/>
              <a:cxnLst/>
              <a:rect l="l" t="t" r="r" b="b"/>
              <a:pathLst>
                <a:path w="4751" h="3681" extrusionOk="0">
                  <a:moveTo>
                    <a:pt x="2382" y="0"/>
                  </a:moveTo>
                  <a:cubicBezTo>
                    <a:pt x="0" y="0"/>
                    <a:pt x="0" y="3680"/>
                    <a:pt x="2382" y="3680"/>
                  </a:cubicBezTo>
                  <a:cubicBezTo>
                    <a:pt x="4750" y="3680"/>
                    <a:pt x="4750" y="0"/>
                    <a:pt x="23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41"/>
            <p:cNvSpPr/>
            <p:nvPr/>
          </p:nvSpPr>
          <p:spPr>
            <a:xfrm>
              <a:off x="7836614" y="4179927"/>
              <a:ext cx="82893" cy="64451"/>
            </a:xfrm>
            <a:custGeom>
              <a:avLst/>
              <a:gdLst/>
              <a:ahLst/>
              <a:cxnLst/>
              <a:rect l="l" t="t" r="r" b="b"/>
              <a:pathLst>
                <a:path w="4751" h="3694" extrusionOk="0">
                  <a:moveTo>
                    <a:pt x="2382" y="1"/>
                  </a:moveTo>
                  <a:cubicBezTo>
                    <a:pt x="0" y="1"/>
                    <a:pt x="0" y="3694"/>
                    <a:pt x="2382" y="3694"/>
                  </a:cubicBezTo>
                  <a:cubicBezTo>
                    <a:pt x="4750" y="3694"/>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41"/>
            <p:cNvSpPr/>
            <p:nvPr/>
          </p:nvSpPr>
          <p:spPr>
            <a:xfrm>
              <a:off x="7836614" y="4297841"/>
              <a:ext cx="82893" cy="64451"/>
            </a:xfrm>
            <a:custGeom>
              <a:avLst/>
              <a:gdLst/>
              <a:ahLst/>
              <a:cxnLst/>
              <a:rect l="l" t="t" r="r" b="b"/>
              <a:pathLst>
                <a:path w="4751" h="3694" extrusionOk="0">
                  <a:moveTo>
                    <a:pt x="2382" y="0"/>
                  </a:moveTo>
                  <a:cubicBezTo>
                    <a:pt x="0" y="0"/>
                    <a:pt x="0" y="3694"/>
                    <a:pt x="2382" y="3694"/>
                  </a:cubicBezTo>
                  <a:cubicBezTo>
                    <a:pt x="4750" y="3694"/>
                    <a:pt x="4750" y="0"/>
                    <a:pt x="2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41"/>
            <p:cNvSpPr/>
            <p:nvPr/>
          </p:nvSpPr>
          <p:spPr>
            <a:xfrm>
              <a:off x="7836614" y="4415737"/>
              <a:ext cx="82893" cy="64224"/>
            </a:xfrm>
            <a:custGeom>
              <a:avLst/>
              <a:gdLst/>
              <a:ahLst/>
              <a:cxnLst/>
              <a:rect l="l" t="t" r="r" b="b"/>
              <a:pathLst>
                <a:path w="4751" h="3681" extrusionOk="0">
                  <a:moveTo>
                    <a:pt x="2382" y="1"/>
                  </a:moveTo>
                  <a:cubicBezTo>
                    <a:pt x="0" y="1"/>
                    <a:pt x="0" y="3681"/>
                    <a:pt x="2382" y="3681"/>
                  </a:cubicBezTo>
                  <a:cubicBezTo>
                    <a:pt x="4750" y="3681"/>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41"/>
            <p:cNvSpPr/>
            <p:nvPr/>
          </p:nvSpPr>
          <p:spPr>
            <a:xfrm>
              <a:off x="7836614" y="4533424"/>
              <a:ext cx="82893" cy="64451"/>
            </a:xfrm>
            <a:custGeom>
              <a:avLst/>
              <a:gdLst/>
              <a:ahLst/>
              <a:cxnLst/>
              <a:rect l="l" t="t" r="r" b="b"/>
              <a:pathLst>
                <a:path w="4751" h="3694" extrusionOk="0">
                  <a:moveTo>
                    <a:pt x="2382" y="0"/>
                  </a:moveTo>
                  <a:cubicBezTo>
                    <a:pt x="0" y="0"/>
                    <a:pt x="0" y="3694"/>
                    <a:pt x="2382" y="3694"/>
                  </a:cubicBezTo>
                  <a:cubicBezTo>
                    <a:pt x="4750" y="3694"/>
                    <a:pt x="4750" y="0"/>
                    <a:pt x="2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41"/>
            <p:cNvSpPr/>
            <p:nvPr/>
          </p:nvSpPr>
          <p:spPr>
            <a:xfrm>
              <a:off x="7836614" y="4651320"/>
              <a:ext cx="82893" cy="64224"/>
            </a:xfrm>
            <a:custGeom>
              <a:avLst/>
              <a:gdLst/>
              <a:ahLst/>
              <a:cxnLst/>
              <a:rect l="l" t="t" r="r" b="b"/>
              <a:pathLst>
                <a:path w="4751" h="3681" extrusionOk="0">
                  <a:moveTo>
                    <a:pt x="2382" y="1"/>
                  </a:moveTo>
                  <a:cubicBezTo>
                    <a:pt x="0" y="1"/>
                    <a:pt x="0" y="3681"/>
                    <a:pt x="2382" y="3681"/>
                  </a:cubicBezTo>
                  <a:cubicBezTo>
                    <a:pt x="4750" y="3681"/>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0" name="Google Shape;910;p41"/>
          <p:cNvSpPr/>
          <p:nvPr/>
        </p:nvSpPr>
        <p:spPr>
          <a:xfrm rot="5400000">
            <a:off x="7736794" y="3698866"/>
            <a:ext cx="282708" cy="282723"/>
          </a:xfrm>
          <a:custGeom>
            <a:avLst/>
            <a:gdLst/>
            <a:ahLst/>
            <a:cxnLst/>
            <a:rect l="l" t="t" r="r" b="b"/>
            <a:pathLst>
              <a:path w="5911" h="5911" extrusionOk="0">
                <a:moveTo>
                  <a:pt x="2948" y="1"/>
                </a:moveTo>
                <a:cubicBezTo>
                  <a:pt x="2890" y="1"/>
                  <a:pt x="2831" y="59"/>
                  <a:pt x="2831" y="118"/>
                </a:cubicBezTo>
                <a:cubicBezTo>
                  <a:pt x="2831" y="424"/>
                  <a:pt x="2802" y="687"/>
                  <a:pt x="2700" y="964"/>
                </a:cubicBezTo>
                <a:cubicBezTo>
                  <a:pt x="2627" y="1227"/>
                  <a:pt x="2496" y="1475"/>
                  <a:pt x="2335" y="1694"/>
                </a:cubicBezTo>
                <a:cubicBezTo>
                  <a:pt x="2262" y="1810"/>
                  <a:pt x="2175" y="1912"/>
                  <a:pt x="2073" y="2015"/>
                </a:cubicBezTo>
                <a:cubicBezTo>
                  <a:pt x="2029" y="2058"/>
                  <a:pt x="1985" y="2102"/>
                  <a:pt x="1927" y="2146"/>
                </a:cubicBezTo>
                <a:cubicBezTo>
                  <a:pt x="1897" y="2175"/>
                  <a:pt x="1883" y="2190"/>
                  <a:pt x="1854" y="2219"/>
                </a:cubicBezTo>
                <a:cubicBezTo>
                  <a:pt x="1839" y="2233"/>
                  <a:pt x="1824" y="2233"/>
                  <a:pt x="1810" y="2248"/>
                </a:cubicBezTo>
                <a:cubicBezTo>
                  <a:pt x="1795" y="2263"/>
                  <a:pt x="1781" y="2277"/>
                  <a:pt x="1781" y="2277"/>
                </a:cubicBezTo>
                <a:cubicBezTo>
                  <a:pt x="1562" y="2438"/>
                  <a:pt x="1314" y="2584"/>
                  <a:pt x="1066" y="2671"/>
                </a:cubicBezTo>
                <a:cubicBezTo>
                  <a:pt x="759" y="2788"/>
                  <a:pt x="453" y="2846"/>
                  <a:pt x="117" y="2846"/>
                </a:cubicBezTo>
                <a:cubicBezTo>
                  <a:pt x="59" y="2846"/>
                  <a:pt x="1" y="2890"/>
                  <a:pt x="1" y="2963"/>
                </a:cubicBezTo>
                <a:cubicBezTo>
                  <a:pt x="1" y="3021"/>
                  <a:pt x="59" y="3080"/>
                  <a:pt x="117" y="3080"/>
                </a:cubicBezTo>
                <a:cubicBezTo>
                  <a:pt x="409" y="3080"/>
                  <a:pt x="686" y="3109"/>
                  <a:pt x="964" y="3211"/>
                </a:cubicBezTo>
                <a:cubicBezTo>
                  <a:pt x="1226" y="3284"/>
                  <a:pt x="1474" y="3415"/>
                  <a:pt x="1693" y="3576"/>
                </a:cubicBezTo>
                <a:cubicBezTo>
                  <a:pt x="1810" y="3649"/>
                  <a:pt x="1912" y="3736"/>
                  <a:pt x="2014" y="3839"/>
                </a:cubicBezTo>
                <a:cubicBezTo>
                  <a:pt x="2058" y="3882"/>
                  <a:pt x="2102" y="3926"/>
                  <a:pt x="2145" y="3984"/>
                </a:cubicBezTo>
                <a:cubicBezTo>
                  <a:pt x="2175" y="4014"/>
                  <a:pt x="2189" y="4028"/>
                  <a:pt x="2218" y="4057"/>
                </a:cubicBezTo>
                <a:cubicBezTo>
                  <a:pt x="2233" y="4072"/>
                  <a:pt x="2233" y="4087"/>
                  <a:pt x="2248" y="4101"/>
                </a:cubicBezTo>
                <a:cubicBezTo>
                  <a:pt x="2262" y="4116"/>
                  <a:pt x="2277" y="4130"/>
                  <a:pt x="2277" y="4130"/>
                </a:cubicBezTo>
                <a:cubicBezTo>
                  <a:pt x="2437" y="4349"/>
                  <a:pt x="2583" y="4597"/>
                  <a:pt x="2671" y="4845"/>
                </a:cubicBezTo>
                <a:cubicBezTo>
                  <a:pt x="2788" y="5152"/>
                  <a:pt x="2831" y="5458"/>
                  <a:pt x="2831" y="5794"/>
                </a:cubicBezTo>
                <a:cubicBezTo>
                  <a:pt x="2831" y="5838"/>
                  <a:pt x="2860" y="5867"/>
                  <a:pt x="2890" y="5881"/>
                </a:cubicBezTo>
                <a:cubicBezTo>
                  <a:pt x="2904" y="5896"/>
                  <a:pt x="2933" y="5911"/>
                  <a:pt x="2948" y="5911"/>
                </a:cubicBezTo>
                <a:cubicBezTo>
                  <a:pt x="2992" y="5911"/>
                  <a:pt x="3021" y="5896"/>
                  <a:pt x="3036" y="5881"/>
                </a:cubicBezTo>
                <a:cubicBezTo>
                  <a:pt x="3036" y="5867"/>
                  <a:pt x="3036" y="5867"/>
                  <a:pt x="3036" y="5867"/>
                </a:cubicBezTo>
                <a:cubicBezTo>
                  <a:pt x="3065" y="5852"/>
                  <a:pt x="3065" y="5823"/>
                  <a:pt x="3065" y="5794"/>
                </a:cubicBezTo>
                <a:cubicBezTo>
                  <a:pt x="3079" y="5502"/>
                  <a:pt x="3109" y="5225"/>
                  <a:pt x="3211" y="4947"/>
                </a:cubicBezTo>
                <a:cubicBezTo>
                  <a:pt x="3284" y="4685"/>
                  <a:pt x="3415" y="4451"/>
                  <a:pt x="3575" y="4218"/>
                </a:cubicBezTo>
                <a:cubicBezTo>
                  <a:pt x="3648" y="4101"/>
                  <a:pt x="3736" y="4014"/>
                  <a:pt x="3838" y="3911"/>
                </a:cubicBezTo>
                <a:cubicBezTo>
                  <a:pt x="3882" y="3853"/>
                  <a:pt x="3926" y="3809"/>
                  <a:pt x="3984" y="3766"/>
                </a:cubicBezTo>
                <a:cubicBezTo>
                  <a:pt x="3999" y="3736"/>
                  <a:pt x="4028" y="3722"/>
                  <a:pt x="4057" y="3693"/>
                </a:cubicBezTo>
                <a:cubicBezTo>
                  <a:pt x="4072" y="3678"/>
                  <a:pt x="4086" y="3678"/>
                  <a:pt x="4101" y="3663"/>
                </a:cubicBezTo>
                <a:cubicBezTo>
                  <a:pt x="4115" y="3649"/>
                  <a:pt x="4130" y="3634"/>
                  <a:pt x="4130" y="3634"/>
                </a:cubicBezTo>
                <a:cubicBezTo>
                  <a:pt x="4349" y="3474"/>
                  <a:pt x="4597" y="3328"/>
                  <a:pt x="4845" y="3240"/>
                </a:cubicBezTo>
                <a:cubicBezTo>
                  <a:pt x="5151" y="3124"/>
                  <a:pt x="5458" y="3080"/>
                  <a:pt x="5793" y="3080"/>
                </a:cubicBezTo>
                <a:cubicBezTo>
                  <a:pt x="5852" y="3080"/>
                  <a:pt x="5910" y="3021"/>
                  <a:pt x="5910" y="2963"/>
                </a:cubicBezTo>
                <a:cubicBezTo>
                  <a:pt x="5910" y="2890"/>
                  <a:pt x="5852" y="2846"/>
                  <a:pt x="5793" y="2846"/>
                </a:cubicBezTo>
                <a:cubicBezTo>
                  <a:pt x="5502" y="2846"/>
                  <a:pt x="5224" y="2803"/>
                  <a:pt x="4947" y="2700"/>
                </a:cubicBezTo>
                <a:cubicBezTo>
                  <a:pt x="4684" y="2627"/>
                  <a:pt x="4436" y="2496"/>
                  <a:pt x="4217" y="2336"/>
                </a:cubicBezTo>
                <a:cubicBezTo>
                  <a:pt x="4101" y="2263"/>
                  <a:pt x="3999" y="2175"/>
                  <a:pt x="3896" y="2073"/>
                </a:cubicBezTo>
                <a:cubicBezTo>
                  <a:pt x="3853" y="2029"/>
                  <a:pt x="3809" y="1985"/>
                  <a:pt x="3765" y="1927"/>
                </a:cubicBezTo>
                <a:cubicBezTo>
                  <a:pt x="3736" y="1912"/>
                  <a:pt x="3721" y="1883"/>
                  <a:pt x="3692" y="1854"/>
                </a:cubicBezTo>
                <a:cubicBezTo>
                  <a:pt x="3678" y="1839"/>
                  <a:pt x="3678" y="1825"/>
                  <a:pt x="3663" y="1810"/>
                </a:cubicBezTo>
                <a:cubicBezTo>
                  <a:pt x="3648" y="1810"/>
                  <a:pt x="3634" y="1781"/>
                  <a:pt x="3634" y="1781"/>
                </a:cubicBezTo>
                <a:cubicBezTo>
                  <a:pt x="3473" y="1562"/>
                  <a:pt x="3327" y="1314"/>
                  <a:pt x="3240" y="1066"/>
                </a:cubicBezTo>
                <a:cubicBezTo>
                  <a:pt x="3123" y="760"/>
                  <a:pt x="3079" y="453"/>
                  <a:pt x="3065" y="118"/>
                </a:cubicBezTo>
                <a:cubicBezTo>
                  <a:pt x="3065" y="59"/>
                  <a:pt x="3021" y="1"/>
                  <a:pt x="29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grpSp>
        <p:nvGrpSpPr>
          <p:cNvPr id="2" name="Google Shape;2695;p53"/>
          <p:cNvGrpSpPr/>
          <p:nvPr/>
        </p:nvGrpSpPr>
        <p:grpSpPr>
          <a:xfrm>
            <a:off x="3211902" y="3861989"/>
            <a:ext cx="2566775" cy="440600"/>
            <a:chOff x="1836800" y="1520550"/>
            <a:chExt cx="1871100" cy="440600"/>
          </a:xfrm>
        </p:grpSpPr>
        <p:sp>
          <p:nvSpPr>
            <p:cNvPr id="3" name="Google Shape;2696;p53"/>
            <p:cNvSpPr/>
            <p:nvPr/>
          </p:nvSpPr>
          <p:spPr>
            <a:xfrm>
              <a:off x="1836800" y="1520550"/>
              <a:ext cx="1871100" cy="440600"/>
            </a:xfrm>
            <a:custGeom>
              <a:avLst/>
              <a:gdLst/>
              <a:ahLst/>
              <a:cxnLst/>
              <a:rect l="l" t="t" r="r" b="b"/>
              <a:pathLst>
                <a:path w="74844" h="17624" extrusionOk="0">
                  <a:moveTo>
                    <a:pt x="43225" y="1"/>
                  </a:moveTo>
                  <a:cubicBezTo>
                    <a:pt x="39923" y="1"/>
                    <a:pt x="37417" y="6"/>
                    <a:pt x="36481" y="14"/>
                  </a:cubicBezTo>
                  <a:cubicBezTo>
                    <a:pt x="29072" y="73"/>
                    <a:pt x="21665" y="132"/>
                    <a:pt x="14256" y="192"/>
                  </a:cubicBezTo>
                  <a:lnTo>
                    <a:pt x="5805" y="258"/>
                  </a:lnTo>
                  <a:cubicBezTo>
                    <a:pt x="5766" y="259"/>
                    <a:pt x="5728" y="259"/>
                    <a:pt x="5689" y="259"/>
                  </a:cubicBezTo>
                  <a:cubicBezTo>
                    <a:pt x="4401" y="259"/>
                    <a:pt x="3129" y="87"/>
                    <a:pt x="1853" y="87"/>
                  </a:cubicBezTo>
                  <a:cubicBezTo>
                    <a:pt x="1633" y="87"/>
                    <a:pt x="1413" y="92"/>
                    <a:pt x="1193" y="104"/>
                  </a:cubicBezTo>
                  <a:cubicBezTo>
                    <a:pt x="1025" y="114"/>
                    <a:pt x="850" y="126"/>
                    <a:pt x="704" y="277"/>
                  </a:cubicBezTo>
                  <a:cubicBezTo>
                    <a:pt x="475" y="516"/>
                    <a:pt x="384" y="1050"/>
                    <a:pt x="417" y="1523"/>
                  </a:cubicBezTo>
                  <a:cubicBezTo>
                    <a:pt x="627" y="4515"/>
                    <a:pt x="1994" y="6863"/>
                    <a:pt x="1668" y="10115"/>
                  </a:cubicBezTo>
                  <a:cubicBezTo>
                    <a:pt x="1451" y="12264"/>
                    <a:pt x="561" y="13969"/>
                    <a:pt x="94" y="15984"/>
                  </a:cubicBezTo>
                  <a:cubicBezTo>
                    <a:pt x="44" y="16196"/>
                    <a:pt x="0" y="16421"/>
                    <a:pt x="17" y="16646"/>
                  </a:cubicBezTo>
                  <a:cubicBezTo>
                    <a:pt x="68" y="17289"/>
                    <a:pt x="529" y="17463"/>
                    <a:pt x="889" y="17483"/>
                  </a:cubicBezTo>
                  <a:cubicBezTo>
                    <a:pt x="2878" y="17591"/>
                    <a:pt x="13114" y="17623"/>
                    <a:pt x="25387" y="17623"/>
                  </a:cubicBezTo>
                  <a:cubicBezTo>
                    <a:pt x="43424" y="17623"/>
                    <a:pt x="65862" y="17554"/>
                    <a:pt x="72997" y="17554"/>
                  </a:cubicBezTo>
                  <a:cubicBezTo>
                    <a:pt x="73183" y="17554"/>
                    <a:pt x="73359" y="17554"/>
                    <a:pt x="73524" y="17554"/>
                  </a:cubicBezTo>
                  <a:cubicBezTo>
                    <a:pt x="73524" y="17554"/>
                    <a:pt x="73524" y="17554"/>
                    <a:pt x="73525" y="17554"/>
                  </a:cubicBezTo>
                  <a:cubicBezTo>
                    <a:pt x="73528" y="17554"/>
                    <a:pt x="73541" y="17555"/>
                    <a:pt x="73563" y="17555"/>
                  </a:cubicBezTo>
                  <a:cubicBezTo>
                    <a:pt x="73782" y="17555"/>
                    <a:pt x="74844" y="17489"/>
                    <a:pt x="74836" y="16020"/>
                  </a:cubicBezTo>
                  <a:cubicBezTo>
                    <a:pt x="74835" y="15717"/>
                    <a:pt x="74803" y="15426"/>
                    <a:pt x="74732" y="15152"/>
                  </a:cubicBezTo>
                  <a:cubicBezTo>
                    <a:pt x="74157" y="12920"/>
                    <a:pt x="73100" y="9914"/>
                    <a:pt x="73199" y="7366"/>
                  </a:cubicBezTo>
                  <a:cubicBezTo>
                    <a:pt x="73226" y="6629"/>
                    <a:pt x="73373" y="5927"/>
                    <a:pt x="73518" y="5238"/>
                  </a:cubicBezTo>
                  <a:cubicBezTo>
                    <a:pt x="73769" y="4030"/>
                    <a:pt x="74078" y="2905"/>
                    <a:pt x="74351" y="1717"/>
                  </a:cubicBezTo>
                  <a:cubicBezTo>
                    <a:pt x="74408" y="1471"/>
                    <a:pt x="74466" y="1205"/>
                    <a:pt x="74432" y="945"/>
                  </a:cubicBezTo>
                  <a:cubicBezTo>
                    <a:pt x="74361" y="400"/>
                    <a:pt x="73971" y="268"/>
                    <a:pt x="73661" y="247"/>
                  </a:cubicBezTo>
                  <a:cubicBezTo>
                    <a:pt x="70803" y="51"/>
                    <a:pt x="53306" y="1"/>
                    <a:pt x="43225" y="1"/>
                  </a:cubicBezTo>
                  <a:close/>
                </a:path>
              </a:pathLst>
            </a:custGeom>
            <a:solidFill>
              <a:srgbClr val="A20E4A"/>
            </a:solidFill>
            <a:ln w="19050" cap="flat" cmpd="sng">
              <a:solidFill>
                <a:srgbClr val="473326"/>
              </a:solidFill>
              <a:prstDash val="solid"/>
              <a:round/>
              <a:headEnd type="none" w="sm" len="sm"/>
              <a:tailEnd type="none" w="sm" len="sm"/>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697;p53"/>
            <p:cNvSpPr/>
            <p:nvPr/>
          </p:nvSpPr>
          <p:spPr>
            <a:xfrm>
              <a:off x="1916900" y="1566950"/>
              <a:ext cx="1735600" cy="177700"/>
            </a:xfrm>
            <a:custGeom>
              <a:avLst/>
              <a:gdLst/>
              <a:ahLst/>
              <a:cxnLst/>
              <a:rect l="l" t="t" r="r" b="b"/>
              <a:pathLst>
                <a:path w="69424" h="7108" extrusionOk="0">
                  <a:moveTo>
                    <a:pt x="5142" y="0"/>
                  </a:moveTo>
                  <a:cubicBezTo>
                    <a:pt x="3412" y="0"/>
                    <a:pt x="1687" y="84"/>
                    <a:pt x="1" y="400"/>
                  </a:cubicBezTo>
                  <a:cubicBezTo>
                    <a:pt x="134" y="2878"/>
                    <a:pt x="481" y="5836"/>
                    <a:pt x="1963" y="6778"/>
                  </a:cubicBezTo>
                  <a:cubicBezTo>
                    <a:pt x="2410" y="7063"/>
                    <a:pt x="2898" y="7108"/>
                    <a:pt x="3384" y="7108"/>
                  </a:cubicBezTo>
                  <a:cubicBezTo>
                    <a:pt x="3489" y="7108"/>
                    <a:pt x="3595" y="7106"/>
                    <a:pt x="3700" y="7104"/>
                  </a:cubicBezTo>
                  <a:cubicBezTo>
                    <a:pt x="13188" y="6881"/>
                    <a:pt x="22673" y="6345"/>
                    <a:pt x="32148" y="5499"/>
                  </a:cubicBezTo>
                  <a:cubicBezTo>
                    <a:pt x="33095" y="5415"/>
                    <a:pt x="34048" y="5325"/>
                    <a:pt x="34960" y="4930"/>
                  </a:cubicBezTo>
                  <a:cubicBezTo>
                    <a:pt x="35882" y="4532"/>
                    <a:pt x="36743" y="3831"/>
                    <a:pt x="37677" y="3523"/>
                  </a:cubicBezTo>
                  <a:cubicBezTo>
                    <a:pt x="38092" y="3387"/>
                    <a:pt x="39962" y="3360"/>
                    <a:pt x="42600" y="3360"/>
                  </a:cubicBezTo>
                  <a:cubicBezTo>
                    <a:pt x="44401" y="3360"/>
                    <a:pt x="46560" y="3372"/>
                    <a:pt x="48857" y="3372"/>
                  </a:cubicBezTo>
                  <a:cubicBezTo>
                    <a:pt x="57626" y="3372"/>
                    <a:pt x="68418" y="3185"/>
                    <a:pt x="69056" y="1382"/>
                  </a:cubicBezTo>
                  <a:cubicBezTo>
                    <a:pt x="69424" y="346"/>
                    <a:pt x="55894" y="164"/>
                    <a:pt x="46190" y="164"/>
                  </a:cubicBezTo>
                  <a:cubicBezTo>
                    <a:pt x="40973" y="164"/>
                    <a:pt x="36861" y="217"/>
                    <a:pt x="36610" y="217"/>
                  </a:cubicBezTo>
                  <a:cubicBezTo>
                    <a:pt x="34013" y="217"/>
                    <a:pt x="31410" y="265"/>
                    <a:pt x="28819" y="265"/>
                  </a:cubicBezTo>
                  <a:cubicBezTo>
                    <a:pt x="27836" y="265"/>
                    <a:pt x="26855" y="258"/>
                    <a:pt x="25877" y="239"/>
                  </a:cubicBezTo>
                  <a:cubicBezTo>
                    <a:pt x="21355" y="151"/>
                    <a:pt x="16832" y="102"/>
                    <a:pt x="12310" y="102"/>
                  </a:cubicBezTo>
                  <a:cubicBezTo>
                    <a:pt x="11871" y="102"/>
                    <a:pt x="11432" y="102"/>
                    <a:pt x="10992" y="103"/>
                  </a:cubicBezTo>
                  <a:cubicBezTo>
                    <a:pt x="10953" y="103"/>
                    <a:pt x="10914" y="103"/>
                    <a:pt x="10874" y="103"/>
                  </a:cubicBezTo>
                  <a:cubicBezTo>
                    <a:pt x="8991" y="103"/>
                    <a:pt x="7064" y="0"/>
                    <a:pt x="5142" y="0"/>
                  </a:cubicBezTo>
                  <a:close/>
                </a:path>
              </a:pathLst>
            </a:custGeom>
            <a:solidFill>
              <a:srgbClr val="FFFFFF">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Google Shape;2704;p53"/>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AWARENESS &amp; PATHOLOGY</a:t>
            </a:r>
            <a:endParaRPr/>
          </a:p>
        </p:txBody>
      </p:sp>
      <p:sp>
        <p:nvSpPr>
          <p:cNvPr id="6" name="Google Shape;2705;p53"/>
          <p:cNvSpPr txBox="1">
            <a:spLocks/>
          </p:cNvSpPr>
          <p:nvPr/>
        </p:nvSpPr>
        <p:spPr>
          <a:xfrm>
            <a:off x="3327089" y="3861927"/>
            <a:ext cx="2336400" cy="440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dirty="0" smtClean="0">
                <a:solidFill>
                  <a:schemeClr val="bg1"/>
                </a:solidFill>
              </a:rPr>
              <a:t>CHECK YOURSELF</a:t>
            </a:r>
            <a:endParaRPr lang="es-PE" dirty="0">
              <a:solidFill>
                <a:schemeClr val="bg1"/>
              </a:solidFill>
            </a:endParaRPr>
          </a:p>
        </p:txBody>
      </p:sp>
      <p:sp>
        <p:nvSpPr>
          <p:cNvPr id="7" name="Google Shape;2692;p53"/>
          <p:cNvSpPr txBox="1">
            <a:spLocks/>
          </p:cNvSpPr>
          <p:nvPr/>
        </p:nvSpPr>
        <p:spPr>
          <a:xfrm>
            <a:off x="3327089" y="4346142"/>
            <a:ext cx="2336400" cy="60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accent5"/>
              </a:buClr>
              <a:buSzPts val="1200"/>
              <a:buFont typeface="Nunito Light"/>
              <a:buChar char="✦"/>
              <a:defRPr sz="1200" b="0" i="0" u="none" strike="noStrike" cap="none">
                <a:solidFill>
                  <a:srgbClr val="434343"/>
                </a:solidFill>
                <a:latin typeface="Roboto"/>
                <a:ea typeface="Roboto"/>
                <a:cs typeface="Roboto"/>
                <a:sym typeface="Roboto"/>
              </a:defRPr>
            </a:lvl1pPr>
            <a:lvl2pPr marL="914400" marR="0" lvl="1" indent="-304800" algn="l" rtl="0">
              <a:lnSpc>
                <a:spcPct val="100000"/>
              </a:lnSpc>
              <a:spcBef>
                <a:spcPts val="0"/>
              </a:spcBef>
              <a:spcAft>
                <a:spcPts val="0"/>
              </a:spcAft>
              <a:buClr>
                <a:schemeClr val="dk1"/>
              </a:buClr>
              <a:buSzPts val="1200"/>
              <a:buFont typeface="Nunito Light"/>
              <a:buChar char="○"/>
              <a:defRPr sz="1100" b="0" i="0" u="none" strike="noStrike" cap="none">
                <a:solidFill>
                  <a:srgbClr val="434343"/>
                </a:solidFill>
                <a:latin typeface="Roboto"/>
                <a:ea typeface="Roboto"/>
                <a:cs typeface="Roboto"/>
                <a:sym typeface="Roboto"/>
              </a:defRPr>
            </a:lvl2pPr>
            <a:lvl3pPr marL="1371600" marR="0" lvl="2" indent="-304800" algn="l" rtl="0">
              <a:lnSpc>
                <a:spcPct val="100000"/>
              </a:lnSpc>
              <a:spcBef>
                <a:spcPts val="1600"/>
              </a:spcBef>
              <a:spcAft>
                <a:spcPts val="0"/>
              </a:spcAft>
              <a:buClr>
                <a:schemeClr val="dk1"/>
              </a:buClr>
              <a:buSzPts val="1200"/>
              <a:buFont typeface="Nunito Light"/>
              <a:buChar char="■"/>
              <a:defRPr sz="1100" b="0" i="0" u="none" strike="noStrike" cap="none">
                <a:solidFill>
                  <a:srgbClr val="434343"/>
                </a:solidFill>
                <a:latin typeface="Roboto"/>
                <a:ea typeface="Roboto"/>
                <a:cs typeface="Roboto"/>
                <a:sym typeface="Roboto"/>
              </a:defRPr>
            </a:lvl3pPr>
            <a:lvl4pPr marL="1828800" marR="0" lvl="3" indent="-304800" algn="l" rtl="0">
              <a:lnSpc>
                <a:spcPct val="100000"/>
              </a:lnSpc>
              <a:spcBef>
                <a:spcPts val="1600"/>
              </a:spcBef>
              <a:spcAft>
                <a:spcPts val="0"/>
              </a:spcAft>
              <a:buClr>
                <a:schemeClr val="dk1"/>
              </a:buClr>
              <a:buSzPts val="1200"/>
              <a:buFont typeface="Nunito Light"/>
              <a:buChar char="●"/>
              <a:defRPr sz="1100" b="0" i="0" u="none" strike="noStrike" cap="none">
                <a:solidFill>
                  <a:srgbClr val="434343"/>
                </a:solidFill>
                <a:latin typeface="Roboto"/>
                <a:ea typeface="Roboto"/>
                <a:cs typeface="Roboto"/>
                <a:sym typeface="Roboto"/>
              </a:defRPr>
            </a:lvl4pPr>
            <a:lvl5pPr marL="2286000" marR="0" lvl="4" indent="-304800" algn="l" rtl="0">
              <a:lnSpc>
                <a:spcPct val="100000"/>
              </a:lnSpc>
              <a:spcBef>
                <a:spcPts val="1600"/>
              </a:spcBef>
              <a:spcAft>
                <a:spcPts val="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5pPr>
            <a:lvl6pPr marL="2743200" marR="0" lvl="5" indent="-304800" algn="l" rtl="0">
              <a:lnSpc>
                <a:spcPct val="100000"/>
              </a:lnSpc>
              <a:spcBef>
                <a:spcPts val="1600"/>
              </a:spcBef>
              <a:spcAft>
                <a:spcPts val="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6pPr>
            <a:lvl7pPr marL="3200400" marR="0" lvl="6" indent="-304800" algn="l" rtl="0">
              <a:lnSpc>
                <a:spcPct val="100000"/>
              </a:lnSpc>
              <a:spcBef>
                <a:spcPts val="1600"/>
              </a:spcBef>
              <a:spcAft>
                <a:spcPts val="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7pPr>
            <a:lvl8pPr marL="3657600" marR="0" lvl="7" indent="-304800" algn="l" rtl="0">
              <a:lnSpc>
                <a:spcPct val="100000"/>
              </a:lnSpc>
              <a:spcBef>
                <a:spcPts val="1600"/>
              </a:spcBef>
              <a:spcAft>
                <a:spcPts val="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8pPr>
            <a:lvl9pPr marL="4114800" marR="0" lvl="8" indent="-304800" algn="l" rtl="0">
              <a:lnSpc>
                <a:spcPct val="100000"/>
              </a:lnSpc>
              <a:spcBef>
                <a:spcPts val="1600"/>
              </a:spcBef>
              <a:spcAft>
                <a:spcPts val="160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9pPr>
          </a:lstStyle>
          <a:p>
            <a:pPr marL="0" indent="0" algn="ctr">
              <a:buFont typeface="Nunito Light"/>
              <a:buNone/>
            </a:pPr>
            <a:r>
              <a:rPr lang="en-US" dirty="0" smtClean="0">
                <a:solidFill>
                  <a:schemeClr val="tx1">
                    <a:lumMod val="50000"/>
                  </a:schemeClr>
                </a:solidFill>
              </a:rPr>
              <a:t>The </a:t>
            </a:r>
            <a:r>
              <a:rPr lang="en-US" b="1" dirty="0" smtClean="0">
                <a:solidFill>
                  <a:schemeClr val="tx1">
                    <a:lumMod val="50000"/>
                  </a:schemeClr>
                </a:solidFill>
              </a:rPr>
              <a:t>Sun </a:t>
            </a:r>
            <a:r>
              <a:rPr lang="en-US" dirty="0" smtClean="0">
                <a:solidFill>
                  <a:schemeClr val="tx1">
                    <a:lumMod val="50000"/>
                  </a:schemeClr>
                </a:solidFill>
              </a:rPr>
              <a:t>is the star at the center of the Solar System</a:t>
            </a:r>
            <a:endParaRPr lang="en-US" dirty="0">
              <a:solidFill>
                <a:schemeClr val="tx1">
                  <a:lumMod val="50000"/>
                </a:schemeClr>
              </a:solidFill>
            </a:endParaRPr>
          </a:p>
        </p:txBody>
      </p:sp>
      <p:pic>
        <p:nvPicPr>
          <p:cNvPr id="9" name="Imagen 8"/>
          <p:cNvPicPr>
            <a:picLocks noChangeAspect="1"/>
          </p:cNvPicPr>
          <p:nvPr/>
        </p:nvPicPr>
        <p:blipFill>
          <a:blip r:embed="rId3"/>
          <a:stretch>
            <a:fillRect/>
          </a:stretch>
        </p:blipFill>
        <p:spPr>
          <a:xfrm>
            <a:off x="2971935" y="1429130"/>
            <a:ext cx="3046707" cy="2262759"/>
          </a:xfrm>
          <a:prstGeom prst="rect">
            <a:avLst/>
          </a:prstGeom>
        </p:spPr>
      </p:pic>
    </p:spTree>
    <p:extLst>
      <p:ext uri="{BB962C8B-B14F-4D97-AF65-F5344CB8AC3E}">
        <p14:creationId xmlns:p14="http://schemas.microsoft.com/office/powerpoint/2010/main" val="15689817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14"/>
        <p:cNvGrpSpPr/>
        <p:nvPr/>
      </p:nvGrpSpPr>
      <p:grpSpPr>
        <a:xfrm>
          <a:off x="0" y="0"/>
          <a:ext cx="0" cy="0"/>
          <a:chOff x="0" y="0"/>
          <a:chExt cx="0" cy="0"/>
        </a:xfrm>
      </p:grpSpPr>
      <p:sp>
        <p:nvSpPr>
          <p:cNvPr id="918" name="Google Shape;918;p4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RECOMMENDATIONS</a:t>
            </a:r>
            <a:endParaRPr/>
          </a:p>
        </p:txBody>
      </p:sp>
      <p:sp>
        <p:nvSpPr>
          <p:cNvPr id="925" name="Google Shape;925;p42"/>
          <p:cNvSpPr txBox="1">
            <a:spLocks noGrp="1"/>
          </p:cNvSpPr>
          <p:nvPr>
            <p:ph type="title" idx="2"/>
          </p:nvPr>
        </p:nvSpPr>
        <p:spPr>
          <a:prstGeom prst="rect">
            <a:avLst/>
          </a:prstGeom>
        </p:spPr>
        <p:txBody>
          <a:bodyPr spcFirstLastPara="1" wrap="square" lIns="0" tIns="91425" rIns="0" bIns="91425" anchor="t" anchorCtr="0">
            <a:noAutofit/>
          </a:bodyPr>
          <a:lstStyle/>
          <a:p>
            <a:pPr marL="0" lvl="0" indent="0" algn="l" rtl="0">
              <a:spcBef>
                <a:spcPts val="0"/>
              </a:spcBef>
              <a:spcAft>
                <a:spcPts val="0"/>
              </a:spcAft>
              <a:buNone/>
            </a:pPr>
            <a:r>
              <a:rPr lang="en">
                <a:solidFill>
                  <a:schemeClr val="accent5"/>
                </a:solidFill>
              </a:rPr>
              <a:t>Drink</a:t>
            </a:r>
            <a:endParaRPr>
              <a:solidFill>
                <a:schemeClr val="accent5"/>
              </a:solidFill>
            </a:endParaRPr>
          </a:p>
          <a:p>
            <a:pPr marL="0" lvl="0" indent="0" algn="l" rtl="0">
              <a:spcBef>
                <a:spcPts val="0"/>
              </a:spcBef>
              <a:spcAft>
                <a:spcPts val="0"/>
              </a:spcAft>
              <a:buNone/>
            </a:pPr>
            <a:r>
              <a:rPr lang="en">
                <a:solidFill>
                  <a:schemeClr val="accent5"/>
                </a:solidFill>
              </a:rPr>
              <a:t>water</a:t>
            </a:r>
            <a:endParaRPr>
              <a:solidFill>
                <a:schemeClr val="accent5"/>
              </a:solidFill>
            </a:endParaRPr>
          </a:p>
        </p:txBody>
      </p:sp>
      <p:sp>
        <p:nvSpPr>
          <p:cNvPr id="920" name="Google Shape;920;p42"/>
          <p:cNvSpPr txBox="1">
            <a:spLocks noGrp="1"/>
          </p:cNvSpPr>
          <p:nvPr>
            <p:ph type="subTitle" idx="1"/>
          </p:nvPr>
        </p:nvSpPr>
        <p:spPr>
          <a:prstGeom prst="rect">
            <a:avLst/>
          </a:prstGeom>
        </p:spPr>
        <p:txBody>
          <a:bodyPr spcFirstLastPara="1" wrap="square" lIns="0" tIns="91425" rIns="0" bIns="91425" anchor="t" anchorCtr="0">
            <a:noAutofit/>
          </a:bodyPr>
          <a:lstStyle/>
          <a:p>
            <a:pPr marL="0" lvl="0" indent="0" algn="l" rtl="0">
              <a:spcBef>
                <a:spcPts val="0"/>
              </a:spcBef>
              <a:spcAft>
                <a:spcPts val="0"/>
              </a:spcAft>
              <a:buNone/>
            </a:pPr>
            <a:r>
              <a:rPr lang="en"/>
              <a:t>Mars is actually</a:t>
            </a:r>
            <a:endParaRPr/>
          </a:p>
          <a:p>
            <a:pPr marL="0" lvl="0" indent="0" algn="l" rtl="0">
              <a:spcBef>
                <a:spcPts val="0"/>
              </a:spcBef>
              <a:spcAft>
                <a:spcPts val="0"/>
              </a:spcAft>
              <a:buNone/>
            </a:pPr>
            <a:r>
              <a:rPr lang="en"/>
              <a:t>a very cold place</a:t>
            </a:r>
            <a:endParaRPr/>
          </a:p>
        </p:txBody>
      </p:sp>
      <p:sp>
        <p:nvSpPr>
          <p:cNvPr id="915" name="Google Shape;915;p42"/>
          <p:cNvSpPr txBox="1">
            <a:spLocks noGrp="1"/>
          </p:cNvSpPr>
          <p:nvPr>
            <p:ph type="title" idx="3"/>
          </p:nvPr>
        </p:nvSpPr>
        <p:spPr>
          <a:prstGeom prst="rect">
            <a:avLst/>
          </a:prstGeom>
        </p:spPr>
        <p:txBody>
          <a:bodyPr spcFirstLastPara="1" wrap="square" lIns="0" tIns="91425" rIns="0" bIns="91425" anchor="t" anchorCtr="0">
            <a:noAutofit/>
          </a:bodyPr>
          <a:lstStyle/>
          <a:p>
            <a:pPr marL="0" lvl="0" indent="0" algn="l" rtl="0">
              <a:spcBef>
                <a:spcPts val="0"/>
              </a:spcBef>
              <a:spcAft>
                <a:spcPts val="0"/>
              </a:spcAft>
              <a:buNone/>
            </a:pPr>
            <a:r>
              <a:rPr lang="en">
                <a:solidFill>
                  <a:schemeClr val="accent5"/>
                </a:solidFill>
              </a:rPr>
              <a:t>Arrive</a:t>
            </a:r>
            <a:endParaRPr>
              <a:solidFill>
                <a:schemeClr val="accent5"/>
              </a:solidFill>
            </a:endParaRPr>
          </a:p>
          <a:p>
            <a:pPr marL="0" lvl="0" indent="0" algn="l" rtl="0">
              <a:spcBef>
                <a:spcPts val="0"/>
              </a:spcBef>
              <a:spcAft>
                <a:spcPts val="0"/>
              </a:spcAft>
              <a:buNone/>
            </a:pPr>
            <a:r>
              <a:rPr lang="en">
                <a:solidFill>
                  <a:schemeClr val="accent5"/>
                </a:solidFill>
              </a:rPr>
              <a:t>early</a:t>
            </a:r>
            <a:endParaRPr>
              <a:solidFill>
                <a:schemeClr val="accent5"/>
              </a:solidFill>
            </a:endParaRPr>
          </a:p>
        </p:txBody>
      </p:sp>
      <p:sp>
        <p:nvSpPr>
          <p:cNvPr id="916" name="Google Shape;916;p42"/>
          <p:cNvSpPr txBox="1">
            <a:spLocks noGrp="1"/>
          </p:cNvSpPr>
          <p:nvPr>
            <p:ph type="subTitle" idx="4"/>
          </p:nvPr>
        </p:nvSpPr>
        <p:spPr>
          <a:prstGeom prst="rect">
            <a:avLst/>
          </a:prstGeom>
        </p:spPr>
        <p:txBody>
          <a:bodyPr spcFirstLastPara="1" wrap="square" lIns="0" tIns="91425" rIns="0" bIns="91425" anchor="t" anchorCtr="0">
            <a:noAutofit/>
          </a:bodyPr>
          <a:lstStyle/>
          <a:p>
            <a:pPr marL="0" lvl="0" indent="0" algn="l" rtl="0">
              <a:spcBef>
                <a:spcPts val="0"/>
              </a:spcBef>
              <a:spcAft>
                <a:spcPts val="0"/>
              </a:spcAft>
              <a:buNone/>
            </a:pPr>
            <a:r>
              <a:rPr lang="en"/>
              <a:t>It’s the farthest planet from the Sun</a:t>
            </a:r>
            <a:endParaRPr/>
          </a:p>
        </p:txBody>
      </p:sp>
      <p:sp>
        <p:nvSpPr>
          <p:cNvPr id="919" name="Google Shape;919;p42"/>
          <p:cNvSpPr txBox="1">
            <a:spLocks noGrp="1"/>
          </p:cNvSpPr>
          <p:nvPr>
            <p:ph type="title" idx="5"/>
          </p:nvPr>
        </p:nvSpPr>
        <p:spPr>
          <a:prstGeom prst="rect">
            <a:avLst/>
          </a:prstGeom>
        </p:spPr>
        <p:txBody>
          <a:bodyPr spcFirstLastPara="1" wrap="square" lIns="0" tIns="91425" rIns="0" bIns="91425" anchor="t" anchorCtr="0">
            <a:noAutofit/>
          </a:bodyPr>
          <a:lstStyle/>
          <a:p>
            <a:pPr marL="0" lvl="0" indent="0" algn="l" rtl="0">
              <a:spcBef>
                <a:spcPts val="0"/>
              </a:spcBef>
              <a:spcAft>
                <a:spcPts val="0"/>
              </a:spcAft>
              <a:buNone/>
            </a:pPr>
            <a:r>
              <a:rPr lang="en">
                <a:solidFill>
                  <a:schemeClr val="accent5"/>
                </a:solidFill>
              </a:rPr>
              <a:t>Grab</a:t>
            </a:r>
            <a:endParaRPr>
              <a:solidFill>
                <a:schemeClr val="accent5"/>
              </a:solidFill>
            </a:endParaRPr>
          </a:p>
          <a:p>
            <a:pPr marL="0" lvl="0" indent="0" algn="l" rtl="0">
              <a:spcBef>
                <a:spcPts val="0"/>
              </a:spcBef>
              <a:spcAft>
                <a:spcPts val="0"/>
              </a:spcAft>
              <a:buNone/>
            </a:pPr>
            <a:r>
              <a:rPr lang="en">
                <a:solidFill>
                  <a:schemeClr val="accent5"/>
                </a:solidFill>
              </a:rPr>
              <a:t>the accessories</a:t>
            </a:r>
            <a:endParaRPr>
              <a:solidFill>
                <a:schemeClr val="accent5"/>
              </a:solidFill>
            </a:endParaRPr>
          </a:p>
        </p:txBody>
      </p:sp>
      <p:sp>
        <p:nvSpPr>
          <p:cNvPr id="921" name="Google Shape;921;p42"/>
          <p:cNvSpPr txBox="1">
            <a:spLocks noGrp="1"/>
          </p:cNvSpPr>
          <p:nvPr>
            <p:ph type="subTitle" idx="6"/>
          </p:nvPr>
        </p:nvSpPr>
        <p:spPr>
          <a:prstGeom prst="rect">
            <a:avLst/>
          </a:prstGeom>
        </p:spPr>
        <p:txBody>
          <a:bodyPr spcFirstLastPara="1" wrap="square" lIns="0" tIns="91425" rIns="0" bIns="91425" anchor="t" anchorCtr="0">
            <a:noAutofit/>
          </a:bodyPr>
          <a:lstStyle/>
          <a:p>
            <a:pPr marL="0" lvl="0" indent="0" algn="l" rtl="0">
              <a:spcBef>
                <a:spcPts val="0"/>
              </a:spcBef>
              <a:spcAft>
                <a:spcPts val="0"/>
              </a:spcAft>
              <a:buNone/>
            </a:pPr>
            <a:r>
              <a:rPr lang="en"/>
              <a:t>Mercury is the closest planet to the Sun</a:t>
            </a:r>
            <a:endParaRPr/>
          </a:p>
        </p:txBody>
      </p:sp>
      <p:sp>
        <p:nvSpPr>
          <p:cNvPr id="922" name="Google Shape;922;p42"/>
          <p:cNvSpPr txBox="1">
            <a:spLocks noGrp="1"/>
          </p:cNvSpPr>
          <p:nvPr>
            <p:ph type="title" idx="7"/>
          </p:nvPr>
        </p:nvSpPr>
        <p:spPr>
          <a:prstGeom prst="rect">
            <a:avLst/>
          </a:prstGeom>
        </p:spPr>
        <p:txBody>
          <a:bodyPr spcFirstLastPara="1" wrap="square" lIns="0" tIns="91425" rIns="0" bIns="91425" anchor="t" anchorCtr="0">
            <a:noAutofit/>
          </a:bodyPr>
          <a:lstStyle/>
          <a:p>
            <a:pPr marL="0" lvl="0" indent="0" algn="l" rtl="0">
              <a:spcBef>
                <a:spcPts val="0"/>
              </a:spcBef>
              <a:spcAft>
                <a:spcPts val="0"/>
              </a:spcAft>
              <a:buNone/>
            </a:pPr>
            <a:r>
              <a:rPr lang="en">
                <a:solidFill>
                  <a:schemeClr val="accent5"/>
                </a:solidFill>
              </a:rPr>
              <a:t>Don't eat </a:t>
            </a:r>
            <a:endParaRPr>
              <a:solidFill>
                <a:schemeClr val="accent5"/>
              </a:solidFill>
            </a:endParaRPr>
          </a:p>
          <a:p>
            <a:pPr marL="0" lvl="0" indent="0" algn="l" rtl="0">
              <a:spcBef>
                <a:spcPts val="0"/>
              </a:spcBef>
              <a:spcAft>
                <a:spcPts val="0"/>
              </a:spcAft>
              <a:buNone/>
            </a:pPr>
            <a:r>
              <a:rPr lang="en">
                <a:solidFill>
                  <a:schemeClr val="accent5"/>
                </a:solidFill>
              </a:rPr>
              <a:t>before class</a:t>
            </a:r>
            <a:endParaRPr>
              <a:solidFill>
                <a:schemeClr val="accent5"/>
              </a:solidFill>
            </a:endParaRPr>
          </a:p>
        </p:txBody>
      </p:sp>
      <p:sp>
        <p:nvSpPr>
          <p:cNvPr id="923" name="Google Shape;923;p42"/>
          <p:cNvSpPr txBox="1">
            <a:spLocks noGrp="1"/>
          </p:cNvSpPr>
          <p:nvPr>
            <p:ph type="subTitle" idx="8"/>
          </p:nvPr>
        </p:nvSpPr>
        <p:spPr>
          <a:prstGeom prst="rect">
            <a:avLst/>
          </a:prstGeom>
        </p:spPr>
        <p:txBody>
          <a:bodyPr spcFirstLastPara="1" wrap="square" lIns="0" tIns="91425" rIns="0" bIns="91425" anchor="t" anchorCtr="0">
            <a:noAutofit/>
          </a:bodyPr>
          <a:lstStyle/>
          <a:p>
            <a:pPr marL="0" lvl="0" indent="0" algn="l" rtl="0">
              <a:spcBef>
                <a:spcPts val="0"/>
              </a:spcBef>
              <a:spcAft>
                <a:spcPts val="0"/>
              </a:spcAft>
              <a:buNone/>
            </a:pPr>
            <a:r>
              <a:rPr lang="en"/>
              <a:t>Saturn is the ringed</a:t>
            </a:r>
            <a:endParaRPr/>
          </a:p>
          <a:p>
            <a:pPr marL="0" lvl="0" indent="0" algn="l" rtl="0">
              <a:spcBef>
                <a:spcPts val="0"/>
              </a:spcBef>
              <a:spcAft>
                <a:spcPts val="0"/>
              </a:spcAft>
              <a:buNone/>
            </a:pPr>
            <a:r>
              <a:rPr lang="en"/>
              <a:t>one and a gas giant</a:t>
            </a:r>
            <a:endParaRPr/>
          </a:p>
        </p:txBody>
      </p:sp>
      <p:sp>
        <p:nvSpPr>
          <p:cNvPr id="924" name="Google Shape;924;p42"/>
          <p:cNvSpPr txBox="1">
            <a:spLocks noGrp="1"/>
          </p:cNvSpPr>
          <p:nvPr>
            <p:ph type="title" idx="9"/>
          </p:nvPr>
        </p:nvSpPr>
        <p:spPr>
          <a:prstGeom prst="rect">
            <a:avLst/>
          </a:prstGeom>
        </p:spPr>
        <p:txBody>
          <a:bodyPr spcFirstLastPara="1" wrap="square" lIns="0" tIns="91425" rIns="0" bIns="91425" anchor="t" anchorCtr="0">
            <a:noAutofit/>
          </a:bodyPr>
          <a:lstStyle/>
          <a:p>
            <a:pPr marL="0" lvl="0" indent="0" algn="l" rtl="0">
              <a:spcBef>
                <a:spcPts val="0"/>
              </a:spcBef>
              <a:spcAft>
                <a:spcPts val="0"/>
              </a:spcAft>
              <a:buNone/>
            </a:pPr>
            <a:r>
              <a:rPr lang="en">
                <a:solidFill>
                  <a:schemeClr val="accent5"/>
                </a:solidFill>
              </a:rPr>
              <a:t>Release</a:t>
            </a:r>
            <a:endParaRPr>
              <a:solidFill>
                <a:schemeClr val="accent5"/>
              </a:solidFill>
            </a:endParaRPr>
          </a:p>
          <a:p>
            <a:pPr marL="0" lvl="0" indent="0" algn="l" rtl="0">
              <a:spcBef>
                <a:spcPts val="0"/>
              </a:spcBef>
              <a:spcAft>
                <a:spcPts val="0"/>
              </a:spcAft>
              <a:buNone/>
            </a:pPr>
            <a:r>
              <a:rPr lang="en">
                <a:solidFill>
                  <a:schemeClr val="accent5"/>
                </a:solidFill>
              </a:rPr>
              <a:t>tension</a:t>
            </a:r>
            <a:endParaRPr>
              <a:solidFill>
                <a:schemeClr val="accent5"/>
              </a:solidFill>
            </a:endParaRPr>
          </a:p>
        </p:txBody>
      </p:sp>
      <p:sp>
        <p:nvSpPr>
          <p:cNvPr id="917" name="Google Shape;917;p42"/>
          <p:cNvSpPr txBox="1">
            <a:spLocks noGrp="1"/>
          </p:cNvSpPr>
          <p:nvPr>
            <p:ph type="subTitle" idx="13"/>
          </p:nvPr>
        </p:nvSpPr>
        <p:spPr>
          <a:prstGeom prst="rect">
            <a:avLst/>
          </a:prstGeom>
        </p:spPr>
        <p:txBody>
          <a:bodyPr spcFirstLastPara="1" wrap="square" lIns="0" tIns="91425" rIns="0" bIns="91425" anchor="t" anchorCtr="0">
            <a:noAutofit/>
          </a:bodyPr>
          <a:lstStyle/>
          <a:p>
            <a:pPr marL="0" lvl="0" indent="0" algn="l" rtl="0">
              <a:spcBef>
                <a:spcPts val="0"/>
              </a:spcBef>
              <a:spcAft>
                <a:spcPts val="0"/>
              </a:spcAft>
              <a:buNone/>
            </a:pPr>
            <a:r>
              <a:rPr lang="en"/>
              <a:t>Neptune is the farthest planet from the Sun</a:t>
            </a:r>
            <a:endParaRPr/>
          </a:p>
        </p:txBody>
      </p:sp>
      <p:sp>
        <p:nvSpPr>
          <p:cNvPr id="926" name="Google Shape;926;p42"/>
          <p:cNvSpPr txBox="1">
            <a:spLocks noGrp="1"/>
          </p:cNvSpPr>
          <p:nvPr>
            <p:ph type="title" idx="14"/>
          </p:nvPr>
        </p:nvSpPr>
        <p:spPr>
          <a:prstGeom prst="rect">
            <a:avLst/>
          </a:prstGeom>
        </p:spPr>
        <p:txBody>
          <a:bodyPr spcFirstLastPara="1" wrap="square" lIns="0" tIns="91425" rIns="0" bIns="91425" anchor="t" anchorCtr="0">
            <a:noAutofit/>
          </a:bodyPr>
          <a:lstStyle/>
          <a:p>
            <a:pPr marL="0" lvl="0" indent="0" algn="l" rtl="0">
              <a:spcBef>
                <a:spcPts val="0"/>
              </a:spcBef>
              <a:spcAft>
                <a:spcPts val="0"/>
              </a:spcAft>
              <a:buNone/>
            </a:pPr>
            <a:r>
              <a:rPr lang="en"/>
              <a:t>Focus on your breathing</a:t>
            </a:r>
            <a:endParaRPr/>
          </a:p>
        </p:txBody>
      </p:sp>
      <p:sp>
        <p:nvSpPr>
          <p:cNvPr id="927" name="Google Shape;927;p42"/>
          <p:cNvSpPr txBox="1">
            <a:spLocks noGrp="1"/>
          </p:cNvSpPr>
          <p:nvPr>
            <p:ph type="subTitle" idx="15"/>
          </p:nvPr>
        </p:nvSpPr>
        <p:spPr>
          <a:prstGeom prst="rect">
            <a:avLst/>
          </a:prstGeom>
        </p:spPr>
        <p:txBody>
          <a:bodyPr spcFirstLastPara="1" wrap="square" lIns="0" tIns="91425" rIns="0" bIns="91425" anchor="t" anchorCtr="0">
            <a:noAutofit/>
          </a:bodyPr>
          <a:lstStyle/>
          <a:p>
            <a:pPr marL="0" lvl="0" indent="0" algn="l" rtl="0">
              <a:spcBef>
                <a:spcPts val="0"/>
              </a:spcBef>
              <a:spcAft>
                <a:spcPts val="0"/>
              </a:spcAft>
              <a:buNone/>
            </a:pPr>
            <a:r>
              <a:rPr lang="en"/>
              <a:t>Jupiter is the biggest planet of them all</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6" name="Google Shape;1749;p48"/>
          <p:cNvSpPr txBox="1">
            <a:spLocks noGrp="1"/>
          </p:cNvSpPr>
          <p:nvPr>
            <p:ph type="title"/>
          </p:nvPr>
        </p:nvSpPr>
        <p:spPr>
          <a:xfrm>
            <a:off x="1285947" y="1638648"/>
            <a:ext cx="4798800" cy="870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INTRODUCTION</a:t>
            </a:r>
            <a:endParaRPr dirty="0"/>
          </a:p>
        </p:txBody>
      </p:sp>
      <p:sp>
        <p:nvSpPr>
          <p:cNvPr id="7" name="Google Shape;1750;p48"/>
          <p:cNvSpPr txBox="1">
            <a:spLocks/>
          </p:cNvSpPr>
          <p:nvPr/>
        </p:nvSpPr>
        <p:spPr>
          <a:xfrm>
            <a:off x="2000091" y="2736783"/>
            <a:ext cx="3541200" cy="1258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accent5"/>
              </a:buClr>
              <a:buSzPts val="1200"/>
              <a:buFont typeface="Nunito Light"/>
              <a:buChar char="✦"/>
              <a:defRPr sz="1200" b="0" i="0" u="none" strike="noStrike" cap="none">
                <a:solidFill>
                  <a:srgbClr val="434343"/>
                </a:solidFill>
                <a:latin typeface="Roboto"/>
                <a:ea typeface="Roboto"/>
                <a:cs typeface="Roboto"/>
                <a:sym typeface="Roboto"/>
              </a:defRPr>
            </a:lvl1pPr>
            <a:lvl2pPr marL="914400" marR="0" lvl="1" indent="-304800" algn="l" rtl="0">
              <a:lnSpc>
                <a:spcPct val="100000"/>
              </a:lnSpc>
              <a:spcBef>
                <a:spcPts val="0"/>
              </a:spcBef>
              <a:spcAft>
                <a:spcPts val="0"/>
              </a:spcAft>
              <a:buClr>
                <a:schemeClr val="dk1"/>
              </a:buClr>
              <a:buSzPts val="1200"/>
              <a:buFont typeface="Nunito Light"/>
              <a:buChar char="○"/>
              <a:defRPr sz="1100" b="0" i="0" u="none" strike="noStrike" cap="none">
                <a:solidFill>
                  <a:srgbClr val="434343"/>
                </a:solidFill>
                <a:latin typeface="Roboto"/>
                <a:ea typeface="Roboto"/>
                <a:cs typeface="Roboto"/>
                <a:sym typeface="Roboto"/>
              </a:defRPr>
            </a:lvl2pPr>
            <a:lvl3pPr marL="1371600" marR="0" lvl="2" indent="-304800" algn="l" rtl="0">
              <a:lnSpc>
                <a:spcPct val="100000"/>
              </a:lnSpc>
              <a:spcBef>
                <a:spcPts val="1600"/>
              </a:spcBef>
              <a:spcAft>
                <a:spcPts val="0"/>
              </a:spcAft>
              <a:buClr>
                <a:schemeClr val="dk1"/>
              </a:buClr>
              <a:buSzPts val="1200"/>
              <a:buFont typeface="Nunito Light"/>
              <a:buChar char="■"/>
              <a:defRPr sz="1100" b="0" i="0" u="none" strike="noStrike" cap="none">
                <a:solidFill>
                  <a:srgbClr val="434343"/>
                </a:solidFill>
                <a:latin typeface="Roboto"/>
                <a:ea typeface="Roboto"/>
                <a:cs typeface="Roboto"/>
                <a:sym typeface="Roboto"/>
              </a:defRPr>
            </a:lvl3pPr>
            <a:lvl4pPr marL="1828800" marR="0" lvl="3" indent="-304800" algn="l" rtl="0">
              <a:lnSpc>
                <a:spcPct val="100000"/>
              </a:lnSpc>
              <a:spcBef>
                <a:spcPts val="1600"/>
              </a:spcBef>
              <a:spcAft>
                <a:spcPts val="0"/>
              </a:spcAft>
              <a:buClr>
                <a:schemeClr val="dk1"/>
              </a:buClr>
              <a:buSzPts val="1200"/>
              <a:buFont typeface="Nunito Light"/>
              <a:buChar char="●"/>
              <a:defRPr sz="1100" b="0" i="0" u="none" strike="noStrike" cap="none">
                <a:solidFill>
                  <a:srgbClr val="434343"/>
                </a:solidFill>
                <a:latin typeface="Roboto"/>
                <a:ea typeface="Roboto"/>
                <a:cs typeface="Roboto"/>
                <a:sym typeface="Roboto"/>
              </a:defRPr>
            </a:lvl4pPr>
            <a:lvl5pPr marL="2286000" marR="0" lvl="4" indent="-304800" algn="l" rtl="0">
              <a:lnSpc>
                <a:spcPct val="100000"/>
              </a:lnSpc>
              <a:spcBef>
                <a:spcPts val="1600"/>
              </a:spcBef>
              <a:spcAft>
                <a:spcPts val="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5pPr>
            <a:lvl6pPr marL="2743200" marR="0" lvl="5" indent="-304800" algn="l" rtl="0">
              <a:lnSpc>
                <a:spcPct val="100000"/>
              </a:lnSpc>
              <a:spcBef>
                <a:spcPts val="1600"/>
              </a:spcBef>
              <a:spcAft>
                <a:spcPts val="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6pPr>
            <a:lvl7pPr marL="3200400" marR="0" lvl="6" indent="-304800" algn="l" rtl="0">
              <a:lnSpc>
                <a:spcPct val="100000"/>
              </a:lnSpc>
              <a:spcBef>
                <a:spcPts val="1600"/>
              </a:spcBef>
              <a:spcAft>
                <a:spcPts val="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7pPr>
            <a:lvl8pPr marL="3657600" marR="0" lvl="7" indent="-304800" algn="l" rtl="0">
              <a:lnSpc>
                <a:spcPct val="100000"/>
              </a:lnSpc>
              <a:spcBef>
                <a:spcPts val="1600"/>
              </a:spcBef>
              <a:spcAft>
                <a:spcPts val="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8pPr>
            <a:lvl9pPr marL="4114800" marR="0" lvl="8" indent="-304800" algn="l" rtl="0">
              <a:lnSpc>
                <a:spcPct val="100000"/>
              </a:lnSpc>
              <a:spcBef>
                <a:spcPts val="1600"/>
              </a:spcBef>
              <a:spcAft>
                <a:spcPts val="160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9pPr>
          </a:lstStyle>
          <a:p>
            <a:pPr marL="0" indent="0" algn="ctr">
              <a:buFont typeface="Nunito Light"/>
              <a:buNone/>
            </a:pPr>
            <a:r>
              <a:rPr lang="en-US" dirty="0" smtClean="0"/>
              <a:t>You can give a brief description of the topic you want to talk about here. </a:t>
            </a:r>
          </a:p>
          <a:p>
            <a:pPr marL="0" indent="0" algn="ctr">
              <a:buFont typeface="Nunito Light"/>
              <a:buNone/>
            </a:pPr>
            <a:r>
              <a:rPr lang="en-US" dirty="0" smtClean="0"/>
              <a:t>For example, </a:t>
            </a:r>
            <a:r>
              <a:rPr lang="en-US" b="1" dirty="0" smtClean="0">
                <a:solidFill>
                  <a:schemeClr val="accent6"/>
                </a:solidFill>
              </a:rPr>
              <a:t>if you want to talk about Mercury, </a:t>
            </a:r>
            <a:r>
              <a:rPr lang="en-US" dirty="0" smtClean="0"/>
              <a:t>you can say that it’s the smallest planet in the entire Solar System</a:t>
            </a:r>
            <a:endParaRPr lang="en-US" dirty="0"/>
          </a:p>
        </p:txBody>
      </p:sp>
      <p:pic>
        <p:nvPicPr>
          <p:cNvPr id="5" name="Imagen 4"/>
          <p:cNvPicPr>
            <a:picLocks noChangeAspect="1"/>
          </p:cNvPicPr>
          <p:nvPr/>
        </p:nvPicPr>
        <p:blipFill>
          <a:blip r:embed="rId3"/>
          <a:stretch>
            <a:fillRect/>
          </a:stretch>
        </p:blipFill>
        <p:spPr>
          <a:xfrm>
            <a:off x="6427982" y="2367402"/>
            <a:ext cx="2227500" cy="2407500"/>
          </a:xfrm>
          <a:prstGeom prst="rect">
            <a:avLst/>
          </a:prstGeom>
        </p:spPr>
      </p:pic>
    </p:spTree>
    <p:extLst>
      <p:ext uri="{BB962C8B-B14F-4D97-AF65-F5344CB8AC3E}">
        <p14:creationId xmlns:p14="http://schemas.microsoft.com/office/powerpoint/2010/main" val="3735581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31"/>
        <p:cNvGrpSpPr/>
        <p:nvPr/>
      </p:nvGrpSpPr>
      <p:grpSpPr>
        <a:xfrm>
          <a:off x="0" y="0"/>
          <a:ext cx="0" cy="0"/>
          <a:chOff x="0" y="0"/>
          <a:chExt cx="0" cy="0"/>
        </a:xfrm>
      </p:grpSpPr>
      <p:sp>
        <p:nvSpPr>
          <p:cNvPr id="932" name="Google Shape;932;p43"/>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YOUR PROGRESS</a:t>
            </a:r>
            <a:endParaRPr/>
          </a:p>
        </p:txBody>
      </p:sp>
      <p:pic>
        <p:nvPicPr>
          <p:cNvPr id="933" name="Google Shape;933;p43" title="Points scored">
            <a:hlinkClick r:id="rId3"/>
          </p:cNvPr>
          <p:cNvPicPr preferRelativeResize="0"/>
          <p:nvPr/>
        </p:nvPicPr>
        <p:blipFill>
          <a:blip r:embed="rId4">
            <a:alphaModFix/>
          </a:blip>
          <a:stretch>
            <a:fillRect/>
          </a:stretch>
        </p:blipFill>
        <p:spPr>
          <a:xfrm>
            <a:off x="706900" y="1276449"/>
            <a:ext cx="5043126" cy="3118325"/>
          </a:xfrm>
          <a:prstGeom prst="rect">
            <a:avLst/>
          </a:prstGeom>
          <a:noFill/>
          <a:ln>
            <a:noFill/>
          </a:ln>
        </p:spPr>
      </p:pic>
      <p:sp>
        <p:nvSpPr>
          <p:cNvPr id="934" name="Google Shape;934;p43"/>
          <p:cNvSpPr txBox="1"/>
          <p:nvPr/>
        </p:nvSpPr>
        <p:spPr>
          <a:xfrm>
            <a:off x="5941950" y="1650850"/>
            <a:ext cx="2482200" cy="5799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a:solidFill>
                  <a:schemeClr val="dk1"/>
                </a:solidFill>
                <a:latin typeface="Roboto"/>
                <a:ea typeface="Roboto"/>
                <a:cs typeface="Roboto"/>
                <a:sym typeface="Roboto"/>
              </a:rPr>
              <a:t>Venus is the second planet from the Sun</a:t>
            </a:r>
            <a:endParaRPr>
              <a:solidFill>
                <a:schemeClr val="dk1"/>
              </a:solidFill>
              <a:latin typeface="Roboto"/>
              <a:ea typeface="Roboto"/>
              <a:cs typeface="Roboto"/>
              <a:sym typeface="Roboto"/>
            </a:endParaRPr>
          </a:p>
        </p:txBody>
      </p:sp>
      <p:sp>
        <p:nvSpPr>
          <p:cNvPr id="935" name="Google Shape;935;p43"/>
          <p:cNvSpPr/>
          <p:nvPr/>
        </p:nvSpPr>
        <p:spPr>
          <a:xfrm>
            <a:off x="5941950" y="1452899"/>
            <a:ext cx="197930" cy="197950"/>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43"/>
          <p:cNvSpPr txBox="1"/>
          <p:nvPr/>
        </p:nvSpPr>
        <p:spPr>
          <a:xfrm>
            <a:off x="6138450" y="1397850"/>
            <a:ext cx="2089200" cy="344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accent4"/>
                </a:solidFill>
                <a:latin typeface="Italiana"/>
                <a:ea typeface="Italiana"/>
                <a:cs typeface="Italiana"/>
                <a:sym typeface="Italiana"/>
              </a:rPr>
              <a:t>Patience</a:t>
            </a:r>
            <a:endParaRPr sz="2000">
              <a:solidFill>
                <a:schemeClr val="accent4"/>
              </a:solidFill>
              <a:latin typeface="Italiana"/>
              <a:ea typeface="Italiana"/>
              <a:cs typeface="Italiana"/>
              <a:sym typeface="Italiana"/>
            </a:endParaRPr>
          </a:p>
        </p:txBody>
      </p:sp>
      <p:sp>
        <p:nvSpPr>
          <p:cNvPr id="937" name="Google Shape;937;p43"/>
          <p:cNvSpPr txBox="1"/>
          <p:nvPr/>
        </p:nvSpPr>
        <p:spPr>
          <a:xfrm>
            <a:off x="5941950" y="2601081"/>
            <a:ext cx="2482200" cy="5799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a:solidFill>
                  <a:schemeClr val="dk1"/>
                </a:solidFill>
                <a:latin typeface="Roboto"/>
                <a:ea typeface="Roboto"/>
                <a:cs typeface="Roboto"/>
                <a:sym typeface="Roboto"/>
              </a:rPr>
              <a:t>Mercury is the closest planet to the Sun</a:t>
            </a:r>
            <a:endParaRPr>
              <a:solidFill>
                <a:schemeClr val="dk1"/>
              </a:solidFill>
              <a:latin typeface="Roboto"/>
              <a:ea typeface="Roboto"/>
              <a:cs typeface="Roboto"/>
              <a:sym typeface="Roboto"/>
            </a:endParaRPr>
          </a:p>
        </p:txBody>
      </p:sp>
      <p:sp>
        <p:nvSpPr>
          <p:cNvPr id="938" name="Google Shape;938;p43"/>
          <p:cNvSpPr/>
          <p:nvPr/>
        </p:nvSpPr>
        <p:spPr>
          <a:xfrm>
            <a:off x="5941950" y="2403130"/>
            <a:ext cx="197930" cy="197950"/>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43"/>
          <p:cNvSpPr txBox="1"/>
          <p:nvPr/>
        </p:nvSpPr>
        <p:spPr>
          <a:xfrm>
            <a:off x="6138450" y="2348081"/>
            <a:ext cx="2089200" cy="344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 sz="1800" b="1">
                <a:solidFill>
                  <a:schemeClr val="lt2"/>
                </a:solidFill>
                <a:latin typeface="Italiana"/>
                <a:ea typeface="Italiana"/>
                <a:cs typeface="Italiana"/>
                <a:sym typeface="Italiana"/>
              </a:rPr>
              <a:t>Technique</a:t>
            </a:r>
            <a:endParaRPr sz="1800" b="1">
              <a:solidFill>
                <a:schemeClr val="lt2"/>
              </a:solidFill>
              <a:latin typeface="Italiana"/>
              <a:ea typeface="Italiana"/>
              <a:cs typeface="Italiana"/>
              <a:sym typeface="Italiana"/>
            </a:endParaRPr>
          </a:p>
        </p:txBody>
      </p:sp>
      <p:sp>
        <p:nvSpPr>
          <p:cNvPr id="940" name="Google Shape;940;p43"/>
          <p:cNvSpPr txBox="1"/>
          <p:nvPr/>
        </p:nvSpPr>
        <p:spPr>
          <a:xfrm>
            <a:off x="5941950" y="3626681"/>
            <a:ext cx="2482200" cy="5799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a:solidFill>
                  <a:schemeClr val="dk1"/>
                </a:solidFill>
                <a:latin typeface="Roboto"/>
                <a:ea typeface="Roboto"/>
                <a:cs typeface="Roboto"/>
                <a:sym typeface="Roboto"/>
              </a:rPr>
              <a:t>Despite being red, Mars is a very cold place</a:t>
            </a:r>
            <a:endParaRPr>
              <a:solidFill>
                <a:schemeClr val="dk1"/>
              </a:solidFill>
              <a:latin typeface="Roboto"/>
              <a:ea typeface="Roboto"/>
              <a:cs typeface="Roboto"/>
              <a:sym typeface="Roboto"/>
            </a:endParaRPr>
          </a:p>
        </p:txBody>
      </p:sp>
      <p:sp>
        <p:nvSpPr>
          <p:cNvPr id="941" name="Google Shape;941;p43"/>
          <p:cNvSpPr/>
          <p:nvPr/>
        </p:nvSpPr>
        <p:spPr>
          <a:xfrm>
            <a:off x="5941950" y="3428730"/>
            <a:ext cx="197930" cy="197950"/>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43"/>
          <p:cNvSpPr txBox="1"/>
          <p:nvPr/>
        </p:nvSpPr>
        <p:spPr>
          <a:xfrm>
            <a:off x="6138450" y="3373681"/>
            <a:ext cx="2089200" cy="344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 sz="1800" b="1">
                <a:solidFill>
                  <a:schemeClr val="accent5"/>
                </a:solidFill>
                <a:latin typeface="Italiana"/>
                <a:ea typeface="Italiana"/>
                <a:cs typeface="Italiana"/>
                <a:sym typeface="Italiana"/>
              </a:rPr>
              <a:t>Stretch </a:t>
            </a:r>
            <a:endParaRPr sz="1800" b="1">
              <a:solidFill>
                <a:schemeClr val="accent5"/>
              </a:solidFill>
              <a:latin typeface="Italiana"/>
              <a:ea typeface="Italiana"/>
              <a:cs typeface="Italiana"/>
              <a:sym typeface="Italiana"/>
            </a:endParaRPr>
          </a:p>
        </p:txBody>
      </p:sp>
      <p:sp>
        <p:nvSpPr>
          <p:cNvPr id="943" name="Google Shape;943;p43"/>
          <p:cNvSpPr txBox="1"/>
          <p:nvPr/>
        </p:nvSpPr>
        <p:spPr>
          <a:xfrm>
            <a:off x="720000" y="4289825"/>
            <a:ext cx="7704000" cy="309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 sz="1200">
                <a:solidFill>
                  <a:schemeClr val="dk1"/>
                </a:solidFill>
                <a:latin typeface="Roboto"/>
                <a:ea typeface="Roboto"/>
                <a:cs typeface="Roboto"/>
                <a:sym typeface="Roboto"/>
              </a:rPr>
              <a:t>Follow the link in the graph to modify its data and then paste the new one here. </a:t>
            </a:r>
            <a:r>
              <a:rPr lang="en" sz="1200">
                <a:solidFill>
                  <a:schemeClr val="dk1"/>
                </a:solidFill>
                <a:uFill>
                  <a:noFill/>
                </a:uFill>
                <a:latin typeface="Roboto"/>
                <a:ea typeface="Roboto"/>
                <a:cs typeface="Roboto"/>
                <a:sym typeface="Roboto"/>
                <a:hlinkClick r:id="rId5">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For more info, </a:t>
            </a:r>
            <a:r>
              <a:rPr lang="en" sz="1200" b="1">
                <a:solidFill>
                  <a:schemeClr val="dk1"/>
                </a:solidFill>
                <a:uFill>
                  <a:noFill/>
                </a:uFill>
                <a:latin typeface="Roboto"/>
                <a:ea typeface="Roboto"/>
                <a:cs typeface="Roboto"/>
                <a:sym typeface="Roboto"/>
                <a:hlinkClick r:id="rId5">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click here</a:t>
            </a:r>
            <a:endParaRPr sz="1200" b="1">
              <a:solidFill>
                <a:schemeClr val="dk1"/>
              </a:solidFill>
              <a:latin typeface="Roboto"/>
              <a:ea typeface="Roboto"/>
              <a:cs typeface="Roboto"/>
              <a:sym typeface="Roboto"/>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9" name="Google Shape;3088;p55"/>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THIS CANCER AROUND THE WORLD</a:t>
            </a:r>
            <a:endParaRPr/>
          </a:p>
        </p:txBody>
      </p:sp>
      <p:grpSp>
        <p:nvGrpSpPr>
          <p:cNvPr id="10" name="Grupo 9"/>
          <p:cNvGrpSpPr/>
          <p:nvPr/>
        </p:nvGrpSpPr>
        <p:grpSpPr>
          <a:xfrm>
            <a:off x="484044" y="1358454"/>
            <a:ext cx="2402867" cy="440700"/>
            <a:chOff x="1844691" y="1579525"/>
            <a:chExt cx="2402867" cy="440700"/>
          </a:xfrm>
        </p:grpSpPr>
        <p:grpSp>
          <p:nvGrpSpPr>
            <p:cNvPr id="11" name="Google Shape;3104;p55"/>
            <p:cNvGrpSpPr/>
            <p:nvPr/>
          </p:nvGrpSpPr>
          <p:grpSpPr>
            <a:xfrm>
              <a:off x="1844691" y="1579567"/>
              <a:ext cx="2402867" cy="440600"/>
              <a:chOff x="1836800" y="1520550"/>
              <a:chExt cx="1871100" cy="440600"/>
            </a:xfrm>
          </p:grpSpPr>
          <p:sp>
            <p:nvSpPr>
              <p:cNvPr id="13" name="Google Shape;3105;p55"/>
              <p:cNvSpPr/>
              <p:nvPr/>
            </p:nvSpPr>
            <p:spPr>
              <a:xfrm>
                <a:off x="1836800" y="1520550"/>
                <a:ext cx="1871100" cy="440600"/>
              </a:xfrm>
              <a:custGeom>
                <a:avLst/>
                <a:gdLst/>
                <a:ahLst/>
                <a:cxnLst/>
                <a:rect l="l" t="t" r="r" b="b"/>
                <a:pathLst>
                  <a:path w="74844" h="17624" extrusionOk="0">
                    <a:moveTo>
                      <a:pt x="43225" y="1"/>
                    </a:moveTo>
                    <a:cubicBezTo>
                      <a:pt x="39923" y="1"/>
                      <a:pt x="37417" y="6"/>
                      <a:pt x="36481" y="14"/>
                    </a:cubicBezTo>
                    <a:cubicBezTo>
                      <a:pt x="29072" y="73"/>
                      <a:pt x="21665" y="132"/>
                      <a:pt x="14256" y="192"/>
                    </a:cubicBezTo>
                    <a:lnTo>
                      <a:pt x="5805" y="258"/>
                    </a:lnTo>
                    <a:cubicBezTo>
                      <a:pt x="5766" y="259"/>
                      <a:pt x="5728" y="259"/>
                      <a:pt x="5689" y="259"/>
                    </a:cubicBezTo>
                    <a:cubicBezTo>
                      <a:pt x="4401" y="259"/>
                      <a:pt x="3129" y="87"/>
                      <a:pt x="1853" y="87"/>
                    </a:cubicBezTo>
                    <a:cubicBezTo>
                      <a:pt x="1633" y="87"/>
                      <a:pt x="1413" y="92"/>
                      <a:pt x="1193" y="104"/>
                    </a:cubicBezTo>
                    <a:cubicBezTo>
                      <a:pt x="1025" y="114"/>
                      <a:pt x="850" y="126"/>
                      <a:pt x="704" y="277"/>
                    </a:cubicBezTo>
                    <a:cubicBezTo>
                      <a:pt x="475" y="516"/>
                      <a:pt x="384" y="1050"/>
                      <a:pt x="417" y="1523"/>
                    </a:cubicBezTo>
                    <a:cubicBezTo>
                      <a:pt x="627" y="4515"/>
                      <a:pt x="1994" y="6863"/>
                      <a:pt x="1668" y="10115"/>
                    </a:cubicBezTo>
                    <a:cubicBezTo>
                      <a:pt x="1451" y="12264"/>
                      <a:pt x="561" y="13969"/>
                      <a:pt x="94" y="15984"/>
                    </a:cubicBezTo>
                    <a:cubicBezTo>
                      <a:pt x="44" y="16196"/>
                      <a:pt x="0" y="16421"/>
                      <a:pt x="17" y="16646"/>
                    </a:cubicBezTo>
                    <a:cubicBezTo>
                      <a:pt x="68" y="17289"/>
                      <a:pt x="529" y="17463"/>
                      <a:pt x="889" y="17483"/>
                    </a:cubicBezTo>
                    <a:cubicBezTo>
                      <a:pt x="2878" y="17591"/>
                      <a:pt x="13114" y="17623"/>
                      <a:pt x="25387" y="17623"/>
                    </a:cubicBezTo>
                    <a:cubicBezTo>
                      <a:pt x="43424" y="17623"/>
                      <a:pt x="65862" y="17554"/>
                      <a:pt x="72997" y="17554"/>
                    </a:cubicBezTo>
                    <a:cubicBezTo>
                      <a:pt x="73183" y="17554"/>
                      <a:pt x="73359" y="17554"/>
                      <a:pt x="73524" y="17554"/>
                    </a:cubicBezTo>
                    <a:cubicBezTo>
                      <a:pt x="73524" y="17554"/>
                      <a:pt x="73524" y="17554"/>
                      <a:pt x="73525" y="17554"/>
                    </a:cubicBezTo>
                    <a:cubicBezTo>
                      <a:pt x="73528" y="17554"/>
                      <a:pt x="73541" y="17555"/>
                      <a:pt x="73563" y="17555"/>
                    </a:cubicBezTo>
                    <a:cubicBezTo>
                      <a:pt x="73782" y="17555"/>
                      <a:pt x="74844" y="17489"/>
                      <a:pt x="74836" y="16020"/>
                    </a:cubicBezTo>
                    <a:cubicBezTo>
                      <a:pt x="74835" y="15717"/>
                      <a:pt x="74803" y="15426"/>
                      <a:pt x="74732" y="15152"/>
                    </a:cubicBezTo>
                    <a:cubicBezTo>
                      <a:pt x="74157" y="12920"/>
                      <a:pt x="73100" y="9914"/>
                      <a:pt x="73199" y="7366"/>
                    </a:cubicBezTo>
                    <a:cubicBezTo>
                      <a:pt x="73226" y="6629"/>
                      <a:pt x="73373" y="5927"/>
                      <a:pt x="73518" y="5238"/>
                    </a:cubicBezTo>
                    <a:cubicBezTo>
                      <a:pt x="73769" y="4030"/>
                      <a:pt x="74078" y="2905"/>
                      <a:pt x="74351" y="1717"/>
                    </a:cubicBezTo>
                    <a:cubicBezTo>
                      <a:pt x="74408" y="1471"/>
                      <a:pt x="74466" y="1205"/>
                      <a:pt x="74432" y="945"/>
                    </a:cubicBezTo>
                    <a:cubicBezTo>
                      <a:pt x="74361" y="400"/>
                      <a:pt x="73971" y="268"/>
                      <a:pt x="73661" y="247"/>
                    </a:cubicBezTo>
                    <a:cubicBezTo>
                      <a:pt x="70803" y="51"/>
                      <a:pt x="53306" y="1"/>
                      <a:pt x="43225" y="1"/>
                    </a:cubicBezTo>
                    <a:close/>
                  </a:path>
                </a:pathLst>
              </a:custGeom>
              <a:solidFill>
                <a:srgbClr val="A20E4A"/>
              </a:solidFill>
              <a:ln w="19050" cap="flat" cmpd="sng">
                <a:solidFill>
                  <a:srgbClr val="473326"/>
                </a:solidFill>
                <a:prstDash val="solid"/>
                <a:round/>
                <a:headEnd type="none" w="sm" len="sm"/>
                <a:tailEnd type="none" w="sm" len="sm"/>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4" name="Google Shape;3106;p55"/>
              <p:cNvSpPr/>
              <p:nvPr/>
            </p:nvSpPr>
            <p:spPr>
              <a:xfrm>
                <a:off x="1916900" y="1566950"/>
                <a:ext cx="1735600" cy="177700"/>
              </a:xfrm>
              <a:custGeom>
                <a:avLst/>
                <a:gdLst/>
                <a:ahLst/>
                <a:cxnLst/>
                <a:rect l="l" t="t" r="r" b="b"/>
                <a:pathLst>
                  <a:path w="69424" h="7108" extrusionOk="0">
                    <a:moveTo>
                      <a:pt x="5142" y="0"/>
                    </a:moveTo>
                    <a:cubicBezTo>
                      <a:pt x="3412" y="0"/>
                      <a:pt x="1687" y="84"/>
                      <a:pt x="1" y="400"/>
                    </a:cubicBezTo>
                    <a:cubicBezTo>
                      <a:pt x="134" y="2878"/>
                      <a:pt x="481" y="5836"/>
                      <a:pt x="1963" y="6778"/>
                    </a:cubicBezTo>
                    <a:cubicBezTo>
                      <a:pt x="2410" y="7063"/>
                      <a:pt x="2898" y="7108"/>
                      <a:pt x="3384" y="7108"/>
                    </a:cubicBezTo>
                    <a:cubicBezTo>
                      <a:pt x="3489" y="7108"/>
                      <a:pt x="3595" y="7106"/>
                      <a:pt x="3700" y="7104"/>
                    </a:cubicBezTo>
                    <a:cubicBezTo>
                      <a:pt x="13188" y="6881"/>
                      <a:pt x="22673" y="6345"/>
                      <a:pt x="32148" y="5499"/>
                    </a:cubicBezTo>
                    <a:cubicBezTo>
                      <a:pt x="33095" y="5415"/>
                      <a:pt x="34048" y="5325"/>
                      <a:pt x="34960" y="4930"/>
                    </a:cubicBezTo>
                    <a:cubicBezTo>
                      <a:pt x="35882" y="4532"/>
                      <a:pt x="36743" y="3831"/>
                      <a:pt x="37677" y="3523"/>
                    </a:cubicBezTo>
                    <a:cubicBezTo>
                      <a:pt x="38092" y="3387"/>
                      <a:pt x="39962" y="3360"/>
                      <a:pt x="42600" y="3360"/>
                    </a:cubicBezTo>
                    <a:cubicBezTo>
                      <a:pt x="44401" y="3360"/>
                      <a:pt x="46560" y="3372"/>
                      <a:pt x="48857" y="3372"/>
                    </a:cubicBezTo>
                    <a:cubicBezTo>
                      <a:pt x="57626" y="3372"/>
                      <a:pt x="68418" y="3185"/>
                      <a:pt x="69056" y="1382"/>
                    </a:cubicBezTo>
                    <a:cubicBezTo>
                      <a:pt x="69424" y="346"/>
                      <a:pt x="55894" y="164"/>
                      <a:pt x="46190" y="164"/>
                    </a:cubicBezTo>
                    <a:cubicBezTo>
                      <a:pt x="40973" y="164"/>
                      <a:pt x="36861" y="217"/>
                      <a:pt x="36610" y="217"/>
                    </a:cubicBezTo>
                    <a:cubicBezTo>
                      <a:pt x="34013" y="217"/>
                      <a:pt x="31410" y="265"/>
                      <a:pt x="28819" y="265"/>
                    </a:cubicBezTo>
                    <a:cubicBezTo>
                      <a:pt x="27836" y="265"/>
                      <a:pt x="26855" y="258"/>
                      <a:pt x="25877" y="239"/>
                    </a:cubicBezTo>
                    <a:cubicBezTo>
                      <a:pt x="21355" y="151"/>
                      <a:pt x="16832" y="102"/>
                      <a:pt x="12310" y="102"/>
                    </a:cubicBezTo>
                    <a:cubicBezTo>
                      <a:pt x="11871" y="102"/>
                      <a:pt x="11432" y="102"/>
                      <a:pt x="10992" y="103"/>
                    </a:cubicBezTo>
                    <a:cubicBezTo>
                      <a:pt x="10953" y="103"/>
                      <a:pt x="10914" y="103"/>
                      <a:pt x="10874" y="103"/>
                    </a:cubicBezTo>
                    <a:cubicBezTo>
                      <a:pt x="8991" y="103"/>
                      <a:pt x="7064" y="0"/>
                      <a:pt x="5142" y="0"/>
                    </a:cubicBezTo>
                    <a:close/>
                  </a:path>
                </a:pathLst>
              </a:custGeom>
              <a:solidFill>
                <a:srgbClr val="FFFFFF">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grpSp>
        <p:sp>
          <p:nvSpPr>
            <p:cNvPr id="12" name="Google Shape;3080;p55"/>
            <p:cNvSpPr txBox="1"/>
            <p:nvPr/>
          </p:nvSpPr>
          <p:spPr>
            <a:xfrm>
              <a:off x="1952580" y="1579525"/>
              <a:ext cx="2187300" cy="440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dirty="0">
                  <a:solidFill>
                    <a:srgbClr val="FFFFFF"/>
                  </a:solidFill>
                  <a:latin typeface="Rubik"/>
                  <a:ea typeface="Rubik"/>
                  <a:cs typeface="Rubik"/>
                  <a:sym typeface="Rubik"/>
                </a:rPr>
                <a:t>HIGH RELEVANCE</a:t>
              </a:r>
              <a:endParaRPr sz="1600" b="1" dirty="0">
                <a:solidFill>
                  <a:srgbClr val="FFFFFF"/>
                </a:solidFill>
                <a:latin typeface="Rubik"/>
                <a:ea typeface="Rubik"/>
                <a:cs typeface="Rubik"/>
                <a:sym typeface="Rubik"/>
              </a:endParaRPr>
            </a:p>
          </p:txBody>
        </p:sp>
      </p:grpSp>
      <p:grpSp>
        <p:nvGrpSpPr>
          <p:cNvPr id="15" name="Grupo 14"/>
          <p:cNvGrpSpPr/>
          <p:nvPr/>
        </p:nvGrpSpPr>
        <p:grpSpPr>
          <a:xfrm>
            <a:off x="672094" y="4420705"/>
            <a:ext cx="2402867" cy="440700"/>
            <a:chOff x="3433197" y="5602955"/>
            <a:chExt cx="2402867" cy="440700"/>
          </a:xfrm>
        </p:grpSpPr>
        <p:grpSp>
          <p:nvGrpSpPr>
            <p:cNvPr id="16" name="Google Shape;3107;p55"/>
            <p:cNvGrpSpPr/>
            <p:nvPr/>
          </p:nvGrpSpPr>
          <p:grpSpPr>
            <a:xfrm>
              <a:off x="3433197" y="5602997"/>
              <a:ext cx="2402867" cy="440600"/>
              <a:chOff x="1836800" y="1520550"/>
              <a:chExt cx="1871100" cy="440600"/>
            </a:xfrm>
          </p:grpSpPr>
          <p:sp>
            <p:nvSpPr>
              <p:cNvPr id="18" name="Google Shape;3108;p55"/>
              <p:cNvSpPr/>
              <p:nvPr/>
            </p:nvSpPr>
            <p:spPr>
              <a:xfrm>
                <a:off x="1836800" y="1520550"/>
                <a:ext cx="1871100" cy="440600"/>
              </a:xfrm>
              <a:custGeom>
                <a:avLst/>
                <a:gdLst/>
                <a:ahLst/>
                <a:cxnLst/>
                <a:rect l="l" t="t" r="r" b="b"/>
                <a:pathLst>
                  <a:path w="74844" h="17624" extrusionOk="0">
                    <a:moveTo>
                      <a:pt x="43225" y="1"/>
                    </a:moveTo>
                    <a:cubicBezTo>
                      <a:pt x="39923" y="1"/>
                      <a:pt x="37417" y="6"/>
                      <a:pt x="36481" y="14"/>
                    </a:cubicBezTo>
                    <a:cubicBezTo>
                      <a:pt x="29072" y="73"/>
                      <a:pt x="21665" y="132"/>
                      <a:pt x="14256" y="192"/>
                    </a:cubicBezTo>
                    <a:lnTo>
                      <a:pt x="5805" y="258"/>
                    </a:lnTo>
                    <a:cubicBezTo>
                      <a:pt x="5766" y="259"/>
                      <a:pt x="5728" y="259"/>
                      <a:pt x="5689" y="259"/>
                    </a:cubicBezTo>
                    <a:cubicBezTo>
                      <a:pt x="4401" y="259"/>
                      <a:pt x="3129" y="87"/>
                      <a:pt x="1853" y="87"/>
                    </a:cubicBezTo>
                    <a:cubicBezTo>
                      <a:pt x="1633" y="87"/>
                      <a:pt x="1413" y="92"/>
                      <a:pt x="1193" y="104"/>
                    </a:cubicBezTo>
                    <a:cubicBezTo>
                      <a:pt x="1025" y="114"/>
                      <a:pt x="850" y="126"/>
                      <a:pt x="704" y="277"/>
                    </a:cubicBezTo>
                    <a:cubicBezTo>
                      <a:pt x="475" y="516"/>
                      <a:pt x="384" y="1050"/>
                      <a:pt x="417" y="1523"/>
                    </a:cubicBezTo>
                    <a:cubicBezTo>
                      <a:pt x="627" y="4515"/>
                      <a:pt x="1994" y="6863"/>
                      <a:pt x="1668" y="10115"/>
                    </a:cubicBezTo>
                    <a:cubicBezTo>
                      <a:pt x="1451" y="12264"/>
                      <a:pt x="561" y="13969"/>
                      <a:pt x="94" y="15984"/>
                    </a:cubicBezTo>
                    <a:cubicBezTo>
                      <a:pt x="44" y="16196"/>
                      <a:pt x="0" y="16421"/>
                      <a:pt x="17" y="16646"/>
                    </a:cubicBezTo>
                    <a:cubicBezTo>
                      <a:pt x="68" y="17289"/>
                      <a:pt x="529" y="17463"/>
                      <a:pt x="889" y="17483"/>
                    </a:cubicBezTo>
                    <a:cubicBezTo>
                      <a:pt x="2878" y="17591"/>
                      <a:pt x="13114" y="17623"/>
                      <a:pt x="25387" y="17623"/>
                    </a:cubicBezTo>
                    <a:cubicBezTo>
                      <a:pt x="43424" y="17623"/>
                      <a:pt x="65862" y="17554"/>
                      <a:pt x="72997" y="17554"/>
                    </a:cubicBezTo>
                    <a:cubicBezTo>
                      <a:pt x="73183" y="17554"/>
                      <a:pt x="73359" y="17554"/>
                      <a:pt x="73524" y="17554"/>
                    </a:cubicBezTo>
                    <a:cubicBezTo>
                      <a:pt x="73524" y="17554"/>
                      <a:pt x="73524" y="17554"/>
                      <a:pt x="73525" y="17554"/>
                    </a:cubicBezTo>
                    <a:cubicBezTo>
                      <a:pt x="73528" y="17554"/>
                      <a:pt x="73541" y="17555"/>
                      <a:pt x="73563" y="17555"/>
                    </a:cubicBezTo>
                    <a:cubicBezTo>
                      <a:pt x="73782" y="17555"/>
                      <a:pt x="74844" y="17489"/>
                      <a:pt x="74836" y="16020"/>
                    </a:cubicBezTo>
                    <a:cubicBezTo>
                      <a:pt x="74835" y="15717"/>
                      <a:pt x="74803" y="15426"/>
                      <a:pt x="74732" y="15152"/>
                    </a:cubicBezTo>
                    <a:cubicBezTo>
                      <a:pt x="74157" y="12920"/>
                      <a:pt x="73100" y="9914"/>
                      <a:pt x="73199" y="7366"/>
                    </a:cubicBezTo>
                    <a:cubicBezTo>
                      <a:pt x="73226" y="6629"/>
                      <a:pt x="73373" y="5927"/>
                      <a:pt x="73518" y="5238"/>
                    </a:cubicBezTo>
                    <a:cubicBezTo>
                      <a:pt x="73769" y="4030"/>
                      <a:pt x="74078" y="2905"/>
                      <a:pt x="74351" y="1717"/>
                    </a:cubicBezTo>
                    <a:cubicBezTo>
                      <a:pt x="74408" y="1471"/>
                      <a:pt x="74466" y="1205"/>
                      <a:pt x="74432" y="945"/>
                    </a:cubicBezTo>
                    <a:cubicBezTo>
                      <a:pt x="74361" y="400"/>
                      <a:pt x="73971" y="268"/>
                      <a:pt x="73661" y="247"/>
                    </a:cubicBezTo>
                    <a:cubicBezTo>
                      <a:pt x="70803" y="51"/>
                      <a:pt x="53306" y="1"/>
                      <a:pt x="43225" y="1"/>
                    </a:cubicBezTo>
                    <a:close/>
                  </a:path>
                </a:pathLst>
              </a:custGeom>
              <a:solidFill>
                <a:schemeClr val="accent2"/>
              </a:solidFill>
              <a:ln w="19050" cap="flat" cmpd="sng">
                <a:solidFill>
                  <a:srgbClr val="473326"/>
                </a:solidFill>
                <a:prstDash val="solid"/>
                <a:round/>
                <a:headEnd type="none" w="sm" len="sm"/>
                <a:tailEnd type="none" w="sm" len="sm"/>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9" name="Google Shape;3109;p55"/>
              <p:cNvSpPr/>
              <p:nvPr/>
            </p:nvSpPr>
            <p:spPr>
              <a:xfrm>
                <a:off x="1916900" y="1566950"/>
                <a:ext cx="1735600" cy="177700"/>
              </a:xfrm>
              <a:custGeom>
                <a:avLst/>
                <a:gdLst/>
                <a:ahLst/>
                <a:cxnLst/>
                <a:rect l="l" t="t" r="r" b="b"/>
                <a:pathLst>
                  <a:path w="69424" h="7108" extrusionOk="0">
                    <a:moveTo>
                      <a:pt x="5142" y="0"/>
                    </a:moveTo>
                    <a:cubicBezTo>
                      <a:pt x="3412" y="0"/>
                      <a:pt x="1687" y="84"/>
                      <a:pt x="1" y="400"/>
                    </a:cubicBezTo>
                    <a:cubicBezTo>
                      <a:pt x="134" y="2878"/>
                      <a:pt x="481" y="5836"/>
                      <a:pt x="1963" y="6778"/>
                    </a:cubicBezTo>
                    <a:cubicBezTo>
                      <a:pt x="2410" y="7063"/>
                      <a:pt x="2898" y="7108"/>
                      <a:pt x="3384" y="7108"/>
                    </a:cubicBezTo>
                    <a:cubicBezTo>
                      <a:pt x="3489" y="7108"/>
                      <a:pt x="3595" y="7106"/>
                      <a:pt x="3700" y="7104"/>
                    </a:cubicBezTo>
                    <a:cubicBezTo>
                      <a:pt x="13188" y="6881"/>
                      <a:pt x="22673" y="6345"/>
                      <a:pt x="32148" y="5499"/>
                    </a:cubicBezTo>
                    <a:cubicBezTo>
                      <a:pt x="33095" y="5415"/>
                      <a:pt x="34048" y="5325"/>
                      <a:pt x="34960" y="4930"/>
                    </a:cubicBezTo>
                    <a:cubicBezTo>
                      <a:pt x="35882" y="4532"/>
                      <a:pt x="36743" y="3831"/>
                      <a:pt x="37677" y="3523"/>
                    </a:cubicBezTo>
                    <a:cubicBezTo>
                      <a:pt x="38092" y="3387"/>
                      <a:pt x="39962" y="3360"/>
                      <a:pt x="42600" y="3360"/>
                    </a:cubicBezTo>
                    <a:cubicBezTo>
                      <a:pt x="44401" y="3360"/>
                      <a:pt x="46560" y="3372"/>
                      <a:pt x="48857" y="3372"/>
                    </a:cubicBezTo>
                    <a:cubicBezTo>
                      <a:pt x="57626" y="3372"/>
                      <a:pt x="68418" y="3185"/>
                      <a:pt x="69056" y="1382"/>
                    </a:cubicBezTo>
                    <a:cubicBezTo>
                      <a:pt x="69424" y="346"/>
                      <a:pt x="55894" y="164"/>
                      <a:pt x="46190" y="164"/>
                    </a:cubicBezTo>
                    <a:cubicBezTo>
                      <a:pt x="40973" y="164"/>
                      <a:pt x="36861" y="217"/>
                      <a:pt x="36610" y="217"/>
                    </a:cubicBezTo>
                    <a:cubicBezTo>
                      <a:pt x="34013" y="217"/>
                      <a:pt x="31410" y="265"/>
                      <a:pt x="28819" y="265"/>
                    </a:cubicBezTo>
                    <a:cubicBezTo>
                      <a:pt x="27836" y="265"/>
                      <a:pt x="26855" y="258"/>
                      <a:pt x="25877" y="239"/>
                    </a:cubicBezTo>
                    <a:cubicBezTo>
                      <a:pt x="21355" y="151"/>
                      <a:pt x="16832" y="102"/>
                      <a:pt x="12310" y="102"/>
                    </a:cubicBezTo>
                    <a:cubicBezTo>
                      <a:pt x="11871" y="102"/>
                      <a:pt x="11432" y="102"/>
                      <a:pt x="10992" y="103"/>
                    </a:cubicBezTo>
                    <a:cubicBezTo>
                      <a:pt x="10953" y="103"/>
                      <a:pt x="10914" y="103"/>
                      <a:pt x="10874" y="103"/>
                    </a:cubicBezTo>
                    <a:cubicBezTo>
                      <a:pt x="8991" y="103"/>
                      <a:pt x="7064" y="0"/>
                      <a:pt x="5142" y="0"/>
                    </a:cubicBezTo>
                    <a:close/>
                  </a:path>
                </a:pathLst>
              </a:custGeom>
              <a:solidFill>
                <a:srgbClr val="FFFFFF">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grpSp>
        <p:sp>
          <p:nvSpPr>
            <p:cNvPr id="17" name="Google Shape;3085;p55"/>
            <p:cNvSpPr txBox="1"/>
            <p:nvPr/>
          </p:nvSpPr>
          <p:spPr>
            <a:xfrm>
              <a:off x="3541086" y="5602955"/>
              <a:ext cx="2187300" cy="440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dirty="0">
                  <a:solidFill>
                    <a:srgbClr val="FFFFFF"/>
                  </a:solidFill>
                  <a:latin typeface="Rubik"/>
                  <a:ea typeface="Rubik"/>
                  <a:cs typeface="Rubik"/>
                  <a:sym typeface="Rubik"/>
                </a:rPr>
                <a:t>LOW RELEVANCE</a:t>
              </a:r>
              <a:endParaRPr sz="1600" b="1" dirty="0">
                <a:solidFill>
                  <a:srgbClr val="FFFFFF"/>
                </a:solidFill>
                <a:latin typeface="Rubik"/>
                <a:ea typeface="Rubik"/>
                <a:cs typeface="Rubik"/>
                <a:sym typeface="Rubik"/>
              </a:endParaRPr>
            </a:p>
          </p:txBody>
        </p:sp>
      </p:grpSp>
      <p:grpSp>
        <p:nvGrpSpPr>
          <p:cNvPr id="20" name="Group 16">
            <a:extLst>
              <a:ext uri="{FF2B5EF4-FFF2-40B4-BE49-F238E27FC236}">
                <a16:creationId xmlns:a16="http://schemas.microsoft.com/office/drawing/2014/main" id="{E143060E-B97D-4984-B5F4-C07B6406779A}"/>
              </a:ext>
            </a:extLst>
          </p:cNvPr>
          <p:cNvGrpSpPr/>
          <p:nvPr/>
        </p:nvGrpSpPr>
        <p:grpSpPr>
          <a:xfrm rot="10800000">
            <a:off x="3276113" y="3079202"/>
            <a:ext cx="435557" cy="1364745"/>
            <a:chOff x="5355771" y="1915886"/>
            <a:chExt cx="540000" cy="1692000"/>
          </a:xfrm>
        </p:grpSpPr>
        <p:sp>
          <p:nvSpPr>
            <p:cNvPr id="21" name="Freeform 10">
              <a:extLst>
                <a:ext uri="{FF2B5EF4-FFF2-40B4-BE49-F238E27FC236}">
                  <a16:creationId xmlns:a16="http://schemas.microsoft.com/office/drawing/2014/main" id="{461395C8-694B-4F79-A77F-A13942129C37}"/>
                </a:ext>
              </a:extLst>
            </p:cNvPr>
            <p:cNvSpPr/>
            <p:nvPr/>
          </p:nvSpPr>
          <p:spPr>
            <a:xfrm>
              <a:off x="5355771" y="1915886"/>
              <a:ext cx="540000" cy="1692000"/>
            </a:xfrm>
            <a:custGeom>
              <a:avLst/>
              <a:gdLst>
                <a:gd name="connsiteX0" fmla="*/ 0 w 642258"/>
                <a:gd name="connsiteY0" fmla="*/ 1752600 h 1752600"/>
                <a:gd name="connsiteX1" fmla="*/ 348343 w 642258"/>
                <a:gd name="connsiteY1" fmla="*/ 1752600 h 1752600"/>
                <a:gd name="connsiteX2" fmla="*/ 348343 w 642258"/>
                <a:gd name="connsiteY2" fmla="*/ 0 h 1752600"/>
                <a:gd name="connsiteX3" fmla="*/ 642258 w 642258"/>
                <a:gd name="connsiteY3" fmla="*/ 0 h 1752600"/>
              </a:gdLst>
              <a:ahLst/>
              <a:cxnLst>
                <a:cxn ang="0">
                  <a:pos x="connsiteX0" y="connsiteY0"/>
                </a:cxn>
                <a:cxn ang="0">
                  <a:pos x="connsiteX1" y="connsiteY1"/>
                </a:cxn>
                <a:cxn ang="0">
                  <a:pos x="connsiteX2" y="connsiteY2"/>
                </a:cxn>
                <a:cxn ang="0">
                  <a:pos x="connsiteX3" y="connsiteY3"/>
                </a:cxn>
              </a:cxnLst>
              <a:rect l="l" t="t" r="r" b="b"/>
              <a:pathLst>
                <a:path w="642258" h="1752600">
                  <a:moveTo>
                    <a:pt x="0" y="1752600"/>
                  </a:moveTo>
                  <a:lnTo>
                    <a:pt x="348343" y="1752600"/>
                  </a:lnTo>
                  <a:lnTo>
                    <a:pt x="348343" y="0"/>
                  </a:lnTo>
                  <a:lnTo>
                    <a:pt x="642258" y="0"/>
                  </a:lnTo>
                </a:path>
              </a:pathLst>
            </a:cu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solidFill>
                  <a:schemeClr val="tx1">
                    <a:lumMod val="75000"/>
                    <a:lumOff val="25000"/>
                  </a:schemeClr>
                </a:solidFill>
              </a:endParaRPr>
            </a:p>
          </p:txBody>
        </p:sp>
        <p:sp>
          <p:nvSpPr>
            <p:cNvPr id="22" name="Isosceles Triangle 14">
              <a:extLst>
                <a:ext uri="{FF2B5EF4-FFF2-40B4-BE49-F238E27FC236}">
                  <a16:creationId xmlns:a16="http://schemas.microsoft.com/office/drawing/2014/main" id="{96B66A58-2950-4CD9-81F4-E88C3C9A14F2}"/>
                </a:ext>
              </a:extLst>
            </p:cNvPr>
            <p:cNvSpPr/>
            <p:nvPr/>
          </p:nvSpPr>
          <p:spPr>
            <a:xfrm>
              <a:off x="5522720" y="2214804"/>
              <a:ext cx="250588" cy="216024"/>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23" name="Group 16">
            <a:extLst>
              <a:ext uri="{FF2B5EF4-FFF2-40B4-BE49-F238E27FC236}">
                <a16:creationId xmlns:a16="http://schemas.microsoft.com/office/drawing/2014/main" id="{5031B664-2010-4BF5-AC94-CE7BA68F3787}"/>
              </a:ext>
            </a:extLst>
          </p:cNvPr>
          <p:cNvGrpSpPr/>
          <p:nvPr/>
        </p:nvGrpSpPr>
        <p:grpSpPr>
          <a:xfrm>
            <a:off x="5139921" y="1667104"/>
            <a:ext cx="435557" cy="1364745"/>
            <a:chOff x="5355771" y="1915886"/>
            <a:chExt cx="540000" cy="1692000"/>
          </a:xfrm>
        </p:grpSpPr>
        <p:sp>
          <p:nvSpPr>
            <p:cNvPr id="24" name="Freeform 10">
              <a:extLst>
                <a:ext uri="{FF2B5EF4-FFF2-40B4-BE49-F238E27FC236}">
                  <a16:creationId xmlns:a16="http://schemas.microsoft.com/office/drawing/2014/main" id="{21EB433D-2D25-42E0-BAE9-CE27ACA3F425}"/>
                </a:ext>
              </a:extLst>
            </p:cNvPr>
            <p:cNvSpPr/>
            <p:nvPr/>
          </p:nvSpPr>
          <p:spPr>
            <a:xfrm>
              <a:off x="5355771" y="1915886"/>
              <a:ext cx="540000" cy="1692000"/>
            </a:xfrm>
            <a:custGeom>
              <a:avLst/>
              <a:gdLst>
                <a:gd name="connsiteX0" fmla="*/ 0 w 642258"/>
                <a:gd name="connsiteY0" fmla="*/ 1752600 h 1752600"/>
                <a:gd name="connsiteX1" fmla="*/ 348343 w 642258"/>
                <a:gd name="connsiteY1" fmla="*/ 1752600 h 1752600"/>
                <a:gd name="connsiteX2" fmla="*/ 348343 w 642258"/>
                <a:gd name="connsiteY2" fmla="*/ 0 h 1752600"/>
                <a:gd name="connsiteX3" fmla="*/ 642258 w 642258"/>
                <a:gd name="connsiteY3" fmla="*/ 0 h 1752600"/>
              </a:gdLst>
              <a:ahLst/>
              <a:cxnLst>
                <a:cxn ang="0">
                  <a:pos x="connsiteX0" y="connsiteY0"/>
                </a:cxn>
                <a:cxn ang="0">
                  <a:pos x="connsiteX1" y="connsiteY1"/>
                </a:cxn>
                <a:cxn ang="0">
                  <a:pos x="connsiteX2" y="connsiteY2"/>
                </a:cxn>
                <a:cxn ang="0">
                  <a:pos x="connsiteX3" y="connsiteY3"/>
                </a:cxn>
              </a:cxnLst>
              <a:rect l="l" t="t" r="r" b="b"/>
              <a:pathLst>
                <a:path w="642258" h="1752600">
                  <a:moveTo>
                    <a:pt x="0" y="1752600"/>
                  </a:moveTo>
                  <a:lnTo>
                    <a:pt x="348343" y="1752600"/>
                  </a:lnTo>
                  <a:lnTo>
                    <a:pt x="348343" y="0"/>
                  </a:lnTo>
                  <a:lnTo>
                    <a:pt x="642258" y="0"/>
                  </a:lnTo>
                </a:path>
              </a:pathLst>
            </a:cu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dirty="0">
                <a:solidFill>
                  <a:schemeClr val="tx1">
                    <a:lumMod val="75000"/>
                    <a:lumOff val="25000"/>
                  </a:schemeClr>
                </a:solidFill>
              </a:endParaRPr>
            </a:p>
          </p:txBody>
        </p:sp>
        <p:sp>
          <p:nvSpPr>
            <p:cNvPr id="25" name="Isosceles Triangle 14">
              <a:extLst>
                <a:ext uri="{FF2B5EF4-FFF2-40B4-BE49-F238E27FC236}">
                  <a16:creationId xmlns:a16="http://schemas.microsoft.com/office/drawing/2014/main" id="{B8574E33-00EC-4528-8F78-10DB579865C2}"/>
                </a:ext>
              </a:extLst>
            </p:cNvPr>
            <p:cNvSpPr/>
            <p:nvPr/>
          </p:nvSpPr>
          <p:spPr>
            <a:xfrm>
              <a:off x="5531512" y="2214804"/>
              <a:ext cx="250588" cy="216024"/>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26" name="Group 17">
            <a:extLst>
              <a:ext uri="{FF2B5EF4-FFF2-40B4-BE49-F238E27FC236}">
                <a16:creationId xmlns:a16="http://schemas.microsoft.com/office/drawing/2014/main" id="{8B9D4632-76F9-409A-8488-925AB58A98F3}"/>
              </a:ext>
            </a:extLst>
          </p:cNvPr>
          <p:cNvGrpSpPr/>
          <p:nvPr/>
        </p:nvGrpSpPr>
        <p:grpSpPr>
          <a:xfrm>
            <a:off x="3889748" y="3684541"/>
            <a:ext cx="2032599" cy="464594"/>
            <a:chOff x="4016829" y="4452257"/>
            <a:chExt cx="2520000" cy="576000"/>
          </a:xfrm>
        </p:grpSpPr>
        <p:sp>
          <p:nvSpPr>
            <p:cNvPr id="27" name="Freeform 15">
              <a:extLst>
                <a:ext uri="{FF2B5EF4-FFF2-40B4-BE49-F238E27FC236}">
                  <a16:creationId xmlns:a16="http://schemas.microsoft.com/office/drawing/2014/main" id="{765A7AF2-0680-4560-B937-61946CFB9297}"/>
                </a:ext>
              </a:extLst>
            </p:cNvPr>
            <p:cNvSpPr/>
            <p:nvPr/>
          </p:nvSpPr>
          <p:spPr>
            <a:xfrm>
              <a:off x="4016829" y="4452257"/>
              <a:ext cx="2520000" cy="576000"/>
            </a:xfrm>
            <a:custGeom>
              <a:avLst/>
              <a:gdLst>
                <a:gd name="connsiteX0" fmla="*/ 0 w 2438400"/>
                <a:gd name="connsiteY0" fmla="*/ 0 h 402772"/>
                <a:gd name="connsiteX1" fmla="*/ 0 w 2438400"/>
                <a:gd name="connsiteY1" fmla="*/ 185057 h 402772"/>
                <a:gd name="connsiteX2" fmla="*/ 2438400 w 2438400"/>
                <a:gd name="connsiteY2" fmla="*/ 185057 h 402772"/>
                <a:gd name="connsiteX3" fmla="*/ 2438400 w 2438400"/>
                <a:gd name="connsiteY3" fmla="*/ 402772 h 402772"/>
              </a:gdLst>
              <a:ahLst/>
              <a:cxnLst>
                <a:cxn ang="0">
                  <a:pos x="connsiteX0" y="connsiteY0"/>
                </a:cxn>
                <a:cxn ang="0">
                  <a:pos x="connsiteX1" y="connsiteY1"/>
                </a:cxn>
                <a:cxn ang="0">
                  <a:pos x="connsiteX2" y="connsiteY2"/>
                </a:cxn>
                <a:cxn ang="0">
                  <a:pos x="connsiteX3" y="connsiteY3"/>
                </a:cxn>
              </a:cxnLst>
              <a:rect l="l" t="t" r="r" b="b"/>
              <a:pathLst>
                <a:path w="2438400" h="402772">
                  <a:moveTo>
                    <a:pt x="0" y="0"/>
                  </a:moveTo>
                  <a:lnTo>
                    <a:pt x="0" y="185057"/>
                  </a:lnTo>
                  <a:lnTo>
                    <a:pt x="2438400" y="185057"/>
                  </a:lnTo>
                  <a:lnTo>
                    <a:pt x="2438400" y="402772"/>
                  </a:lnTo>
                </a:path>
              </a:pathLst>
            </a:cu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solidFill>
                  <a:schemeClr val="tx1">
                    <a:lumMod val="75000"/>
                    <a:lumOff val="25000"/>
                  </a:schemeClr>
                </a:solidFill>
              </a:endParaRPr>
            </a:p>
          </p:txBody>
        </p:sp>
        <p:sp>
          <p:nvSpPr>
            <p:cNvPr id="28" name="Isosceles Triangle 23">
              <a:extLst>
                <a:ext uri="{FF2B5EF4-FFF2-40B4-BE49-F238E27FC236}">
                  <a16:creationId xmlns:a16="http://schemas.microsoft.com/office/drawing/2014/main" id="{FE013461-7E59-4B20-A206-06DE7843F046}"/>
                </a:ext>
              </a:extLst>
            </p:cNvPr>
            <p:cNvSpPr/>
            <p:nvPr/>
          </p:nvSpPr>
          <p:spPr>
            <a:xfrm rot="16200000" flipV="1">
              <a:off x="5872735" y="4613873"/>
              <a:ext cx="250588" cy="216024"/>
            </a:xfrm>
            <a:prstGeom prst="triangle">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grpSp>
      <p:grpSp>
        <p:nvGrpSpPr>
          <p:cNvPr id="29" name="Group 17">
            <a:extLst>
              <a:ext uri="{FF2B5EF4-FFF2-40B4-BE49-F238E27FC236}">
                <a16:creationId xmlns:a16="http://schemas.microsoft.com/office/drawing/2014/main" id="{AD1412E2-0F50-42A5-9F96-ED637C3E5474}"/>
              </a:ext>
            </a:extLst>
          </p:cNvPr>
          <p:cNvGrpSpPr/>
          <p:nvPr/>
        </p:nvGrpSpPr>
        <p:grpSpPr>
          <a:xfrm rot="10800000">
            <a:off x="2989775" y="2017670"/>
            <a:ext cx="2032599" cy="464594"/>
            <a:chOff x="4016829" y="4452257"/>
            <a:chExt cx="2520000" cy="576000"/>
          </a:xfrm>
        </p:grpSpPr>
        <p:sp>
          <p:nvSpPr>
            <p:cNvPr id="30" name="Freeform 15">
              <a:extLst>
                <a:ext uri="{FF2B5EF4-FFF2-40B4-BE49-F238E27FC236}">
                  <a16:creationId xmlns:a16="http://schemas.microsoft.com/office/drawing/2014/main" id="{DE57CE39-5D30-4A5B-BFA3-1318BAB12C68}"/>
                </a:ext>
              </a:extLst>
            </p:cNvPr>
            <p:cNvSpPr/>
            <p:nvPr/>
          </p:nvSpPr>
          <p:spPr>
            <a:xfrm>
              <a:off x="4016829" y="4452257"/>
              <a:ext cx="2520000" cy="576000"/>
            </a:xfrm>
            <a:custGeom>
              <a:avLst/>
              <a:gdLst>
                <a:gd name="connsiteX0" fmla="*/ 0 w 2438400"/>
                <a:gd name="connsiteY0" fmla="*/ 0 h 402772"/>
                <a:gd name="connsiteX1" fmla="*/ 0 w 2438400"/>
                <a:gd name="connsiteY1" fmla="*/ 185057 h 402772"/>
                <a:gd name="connsiteX2" fmla="*/ 2438400 w 2438400"/>
                <a:gd name="connsiteY2" fmla="*/ 185057 h 402772"/>
                <a:gd name="connsiteX3" fmla="*/ 2438400 w 2438400"/>
                <a:gd name="connsiteY3" fmla="*/ 402772 h 402772"/>
              </a:gdLst>
              <a:ahLst/>
              <a:cxnLst>
                <a:cxn ang="0">
                  <a:pos x="connsiteX0" y="connsiteY0"/>
                </a:cxn>
                <a:cxn ang="0">
                  <a:pos x="connsiteX1" y="connsiteY1"/>
                </a:cxn>
                <a:cxn ang="0">
                  <a:pos x="connsiteX2" y="connsiteY2"/>
                </a:cxn>
                <a:cxn ang="0">
                  <a:pos x="connsiteX3" y="connsiteY3"/>
                </a:cxn>
              </a:cxnLst>
              <a:rect l="l" t="t" r="r" b="b"/>
              <a:pathLst>
                <a:path w="2438400" h="402772">
                  <a:moveTo>
                    <a:pt x="0" y="0"/>
                  </a:moveTo>
                  <a:lnTo>
                    <a:pt x="0" y="185057"/>
                  </a:lnTo>
                  <a:lnTo>
                    <a:pt x="2438400" y="185057"/>
                  </a:lnTo>
                  <a:lnTo>
                    <a:pt x="2438400" y="402772"/>
                  </a:lnTo>
                </a:path>
              </a:pathLst>
            </a:custGeom>
            <a:ln w="28575">
              <a:solidFill>
                <a:schemeClr val="accent1">
                  <a:lumMod val="9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solidFill>
                  <a:schemeClr val="tx1">
                    <a:lumMod val="75000"/>
                    <a:lumOff val="25000"/>
                  </a:schemeClr>
                </a:solidFill>
              </a:endParaRPr>
            </a:p>
          </p:txBody>
        </p:sp>
        <p:sp>
          <p:nvSpPr>
            <p:cNvPr id="31" name="Isosceles Triangle 23">
              <a:extLst>
                <a:ext uri="{FF2B5EF4-FFF2-40B4-BE49-F238E27FC236}">
                  <a16:creationId xmlns:a16="http://schemas.microsoft.com/office/drawing/2014/main" id="{7C30C78B-A141-4BAD-8968-CF7BA9B8E7FD}"/>
                </a:ext>
              </a:extLst>
            </p:cNvPr>
            <p:cNvSpPr/>
            <p:nvPr/>
          </p:nvSpPr>
          <p:spPr>
            <a:xfrm rot="16200000" flipV="1">
              <a:off x="5872735" y="4605081"/>
              <a:ext cx="250588" cy="216024"/>
            </a:xfrm>
            <a:prstGeom prst="triangle">
              <a:avLst/>
            </a:prstGeom>
            <a:solidFill>
              <a:schemeClr val="accent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grpSp>
      <p:grpSp>
        <p:nvGrpSpPr>
          <p:cNvPr id="32" name="Grupo 31"/>
          <p:cNvGrpSpPr/>
          <p:nvPr/>
        </p:nvGrpSpPr>
        <p:grpSpPr>
          <a:xfrm>
            <a:off x="6301963" y="4504967"/>
            <a:ext cx="2402867" cy="440700"/>
            <a:chOff x="1844691" y="1579525"/>
            <a:chExt cx="2402867" cy="440700"/>
          </a:xfrm>
        </p:grpSpPr>
        <p:grpSp>
          <p:nvGrpSpPr>
            <p:cNvPr id="33" name="Google Shape;3104;p55"/>
            <p:cNvGrpSpPr/>
            <p:nvPr/>
          </p:nvGrpSpPr>
          <p:grpSpPr>
            <a:xfrm>
              <a:off x="1844691" y="1579567"/>
              <a:ext cx="2402867" cy="440600"/>
              <a:chOff x="1836800" y="1520550"/>
              <a:chExt cx="1871100" cy="440600"/>
            </a:xfrm>
          </p:grpSpPr>
          <p:sp>
            <p:nvSpPr>
              <p:cNvPr id="35" name="Google Shape;3105;p55"/>
              <p:cNvSpPr/>
              <p:nvPr/>
            </p:nvSpPr>
            <p:spPr>
              <a:xfrm>
                <a:off x="1836800" y="1520550"/>
                <a:ext cx="1871100" cy="440600"/>
              </a:xfrm>
              <a:custGeom>
                <a:avLst/>
                <a:gdLst/>
                <a:ahLst/>
                <a:cxnLst/>
                <a:rect l="l" t="t" r="r" b="b"/>
                <a:pathLst>
                  <a:path w="74844" h="17624" extrusionOk="0">
                    <a:moveTo>
                      <a:pt x="43225" y="1"/>
                    </a:moveTo>
                    <a:cubicBezTo>
                      <a:pt x="39923" y="1"/>
                      <a:pt x="37417" y="6"/>
                      <a:pt x="36481" y="14"/>
                    </a:cubicBezTo>
                    <a:cubicBezTo>
                      <a:pt x="29072" y="73"/>
                      <a:pt x="21665" y="132"/>
                      <a:pt x="14256" y="192"/>
                    </a:cubicBezTo>
                    <a:lnTo>
                      <a:pt x="5805" y="258"/>
                    </a:lnTo>
                    <a:cubicBezTo>
                      <a:pt x="5766" y="259"/>
                      <a:pt x="5728" y="259"/>
                      <a:pt x="5689" y="259"/>
                    </a:cubicBezTo>
                    <a:cubicBezTo>
                      <a:pt x="4401" y="259"/>
                      <a:pt x="3129" y="87"/>
                      <a:pt x="1853" y="87"/>
                    </a:cubicBezTo>
                    <a:cubicBezTo>
                      <a:pt x="1633" y="87"/>
                      <a:pt x="1413" y="92"/>
                      <a:pt x="1193" y="104"/>
                    </a:cubicBezTo>
                    <a:cubicBezTo>
                      <a:pt x="1025" y="114"/>
                      <a:pt x="850" y="126"/>
                      <a:pt x="704" y="277"/>
                    </a:cubicBezTo>
                    <a:cubicBezTo>
                      <a:pt x="475" y="516"/>
                      <a:pt x="384" y="1050"/>
                      <a:pt x="417" y="1523"/>
                    </a:cubicBezTo>
                    <a:cubicBezTo>
                      <a:pt x="627" y="4515"/>
                      <a:pt x="1994" y="6863"/>
                      <a:pt x="1668" y="10115"/>
                    </a:cubicBezTo>
                    <a:cubicBezTo>
                      <a:pt x="1451" y="12264"/>
                      <a:pt x="561" y="13969"/>
                      <a:pt x="94" y="15984"/>
                    </a:cubicBezTo>
                    <a:cubicBezTo>
                      <a:pt x="44" y="16196"/>
                      <a:pt x="0" y="16421"/>
                      <a:pt x="17" y="16646"/>
                    </a:cubicBezTo>
                    <a:cubicBezTo>
                      <a:pt x="68" y="17289"/>
                      <a:pt x="529" y="17463"/>
                      <a:pt x="889" y="17483"/>
                    </a:cubicBezTo>
                    <a:cubicBezTo>
                      <a:pt x="2878" y="17591"/>
                      <a:pt x="13114" y="17623"/>
                      <a:pt x="25387" y="17623"/>
                    </a:cubicBezTo>
                    <a:cubicBezTo>
                      <a:pt x="43424" y="17623"/>
                      <a:pt x="65862" y="17554"/>
                      <a:pt x="72997" y="17554"/>
                    </a:cubicBezTo>
                    <a:cubicBezTo>
                      <a:pt x="73183" y="17554"/>
                      <a:pt x="73359" y="17554"/>
                      <a:pt x="73524" y="17554"/>
                    </a:cubicBezTo>
                    <a:cubicBezTo>
                      <a:pt x="73524" y="17554"/>
                      <a:pt x="73524" y="17554"/>
                      <a:pt x="73525" y="17554"/>
                    </a:cubicBezTo>
                    <a:cubicBezTo>
                      <a:pt x="73528" y="17554"/>
                      <a:pt x="73541" y="17555"/>
                      <a:pt x="73563" y="17555"/>
                    </a:cubicBezTo>
                    <a:cubicBezTo>
                      <a:pt x="73782" y="17555"/>
                      <a:pt x="74844" y="17489"/>
                      <a:pt x="74836" y="16020"/>
                    </a:cubicBezTo>
                    <a:cubicBezTo>
                      <a:pt x="74835" y="15717"/>
                      <a:pt x="74803" y="15426"/>
                      <a:pt x="74732" y="15152"/>
                    </a:cubicBezTo>
                    <a:cubicBezTo>
                      <a:pt x="74157" y="12920"/>
                      <a:pt x="73100" y="9914"/>
                      <a:pt x="73199" y="7366"/>
                    </a:cubicBezTo>
                    <a:cubicBezTo>
                      <a:pt x="73226" y="6629"/>
                      <a:pt x="73373" y="5927"/>
                      <a:pt x="73518" y="5238"/>
                    </a:cubicBezTo>
                    <a:cubicBezTo>
                      <a:pt x="73769" y="4030"/>
                      <a:pt x="74078" y="2905"/>
                      <a:pt x="74351" y="1717"/>
                    </a:cubicBezTo>
                    <a:cubicBezTo>
                      <a:pt x="74408" y="1471"/>
                      <a:pt x="74466" y="1205"/>
                      <a:pt x="74432" y="945"/>
                    </a:cubicBezTo>
                    <a:cubicBezTo>
                      <a:pt x="74361" y="400"/>
                      <a:pt x="73971" y="268"/>
                      <a:pt x="73661" y="247"/>
                    </a:cubicBezTo>
                    <a:cubicBezTo>
                      <a:pt x="70803" y="51"/>
                      <a:pt x="53306" y="1"/>
                      <a:pt x="43225" y="1"/>
                    </a:cubicBezTo>
                    <a:close/>
                  </a:path>
                </a:pathLst>
              </a:custGeom>
              <a:solidFill>
                <a:srgbClr val="A20E4A"/>
              </a:solidFill>
              <a:ln w="19050" cap="flat" cmpd="sng">
                <a:solidFill>
                  <a:srgbClr val="473326"/>
                </a:solidFill>
                <a:prstDash val="solid"/>
                <a:round/>
                <a:headEnd type="none" w="sm" len="sm"/>
                <a:tailEnd type="none" w="sm" len="sm"/>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36" name="Google Shape;3106;p55"/>
              <p:cNvSpPr/>
              <p:nvPr/>
            </p:nvSpPr>
            <p:spPr>
              <a:xfrm>
                <a:off x="1916900" y="1566950"/>
                <a:ext cx="1735600" cy="177700"/>
              </a:xfrm>
              <a:custGeom>
                <a:avLst/>
                <a:gdLst/>
                <a:ahLst/>
                <a:cxnLst/>
                <a:rect l="l" t="t" r="r" b="b"/>
                <a:pathLst>
                  <a:path w="69424" h="7108" extrusionOk="0">
                    <a:moveTo>
                      <a:pt x="5142" y="0"/>
                    </a:moveTo>
                    <a:cubicBezTo>
                      <a:pt x="3412" y="0"/>
                      <a:pt x="1687" y="84"/>
                      <a:pt x="1" y="400"/>
                    </a:cubicBezTo>
                    <a:cubicBezTo>
                      <a:pt x="134" y="2878"/>
                      <a:pt x="481" y="5836"/>
                      <a:pt x="1963" y="6778"/>
                    </a:cubicBezTo>
                    <a:cubicBezTo>
                      <a:pt x="2410" y="7063"/>
                      <a:pt x="2898" y="7108"/>
                      <a:pt x="3384" y="7108"/>
                    </a:cubicBezTo>
                    <a:cubicBezTo>
                      <a:pt x="3489" y="7108"/>
                      <a:pt x="3595" y="7106"/>
                      <a:pt x="3700" y="7104"/>
                    </a:cubicBezTo>
                    <a:cubicBezTo>
                      <a:pt x="13188" y="6881"/>
                      <a:pt x="22673" y="6345"/>
                      <a:pt x="32148" y="5499"/>
                    </a:cubicBezTo>
                    <a:cubicBezTo>
                      <a:pt x="33095" y="5415"/>
                      <a:pt x="34048" y="5325"/>
                      <a:pt x="34960" y="4930"/>
                    </a:cubicBezTo>
                    <a:cubicBezTo>
                      <a:pt x="35882" y="4532"/>
                      <a:pt x="36743" y="3831"/>
                      <a:pt x="37677" y="3523"/>
                    </a:cubicBezTo>
                    <a:cubicBezTo>
                      <a:pt x="38092" y="3387"/>
                      <a:pt x="39962" y="3360"/>
                      <a:pt x="42600" y="3360"/>
                    </a:cubicBezTo>
                    <a:cubicBezTo>
                      <a:pt x="44401" y="3360"/>
                      <a:pt x="46560" y="3372"/>
                      <a:pt x="48857" y="3372"/>
                    </a:cubicBezTo>
                    <a:cubicBezTo>
                      <a:pt x="57626" y="3372"/>
                      <a:pt x="68418" y="3185"/>
                      <a:pt x="69056" y="1382"/>
                    </a:cubicBezTo>
                    <a:cubicBezTo>
                      <a:pt x="69424" y="346"/>
                      <a:pt x="55894" y="164"/>
                      <a:pt x="46190" y="164"/>
                    </a:cubicBezTo>
                    <a:cubicBezTo>
                      <a:pt x="40973" y="164"/>
                      <a:pt x="36861" y="217"/>
                      <a:pt x="36610" y="217"/>
                    </a:cubicBezTo>
                    <a:cubicBezTo>
                      <a:pt x="34013" y="217"/>
                      <a:pt x="31410" y="265"/>
                      <a:pt x="28819" y="265"/>
                    </a:cubicBezTo>
                    <a:cubicBezTo>
                      <a:pt x="27836" y="265"/>
                      <a:pt x="26855" y="258"/>
                      <a:pt x="25877" y="239"/>
                    </a:cubicBezTo>
                    <a:cubicBezTo>
                      <a:pt x="21355" y="151"/>
                      <a:pt x="16832" y="102"/>
                      <a:pt x="12310" y="102"/>
                    </a:cubicBezTo>
                    <a:cubicBezTo>
                      <a:pt x="11871" y="102"/>
                      <a:pt x="11432" y="102"/>
                      <a:pt x="10992" y="103"/>
                    </a:cubicBezTo>
                    <a:cubicBezTo>
                      <a:pt x="10953" y="103"/>
                      <a:pt x="10914" y="103"/>
                      <a:pt x="10874" y="103"/>
                    </a:cubicBezTo>
                    <a:cubicBezTo>
                      <a:pt x="8991" y="103"/>
                      <a:pt x="7064" y="0"/>
                      <a:pt x="5142" y="0"/>
                    </a:cubicBezTo>
                    <a:close/>
                  </a:path>
                </a:pathLst>
              </a:custGeom>
              <a:solidFill>
                <a:srgbClr val="FFFFFF">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grpSp>
        <p:sp>
          <p:nvSpPr>
            <p:cNvPr id="34" name="Google Shape;3080;p55"/>
            <p:cNvSpPr txBox="1"/>
            <p:nvPr/>
          </p:nvSpPr>
          <p:spPr>
            <a:xfrm>
              <a:off x="1952580" y="1579525"/>
              <a:ext cx="2187300" cy="440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dirty="0">
                  <a:solidFill>
                    <a:srgbClr val="FFFFFF"/>
                  </a:solidFill>
                  <a:latin typeface="Rubik"/>
                  <a:ea typeface="Rubik"/>
                  <a:cs typeface="Rubik"/>
                  <a:sym typeface="Rubik"/>
                </a:rPr>
                <a:t>HIGH RELEVANCE</a:t>
              </a:r>
              <a:endParaRPr sz="1600" b="1" dirty="0">
                <a:solidFill>
                  <a:srgbClr val="FFFFFF"/>
                </a:solidFill>
                <a:latin typeface="Rubik"/>
                <a:ea typeface="Rubik"/>
                <a:cs typeface="Rubik"/>
                <a:sym typeface="Rubik"/>
              </a:endParaRPr>
            </a:p>
          </p:txBody>
        </p:sp>
      </p:grpSp>
      <p:grpSp>
        <p:nvGrpSpPr>
          <p:cNvPr id="37" name="Grupo 36"/>
          <p:cNvGrpSpPr/>
          <p:nvPr/>
        </p:nvGrpSpPr>
        <p:grpSpPr>
          <a:xfrm>
            <a:off x="6194694" y="1481249"/>
            <a:ext cx="2402867" cy="440700"/>
            <a:chOff x="3433197" y="5602955"/>
            <a:chExt cx="2402867" cy="440700"/>
          </a:xfrm>
        </p:grpSpPr>
        <p:grpSp>
          <p:nvGrpSpPr>
            <p:cNvPr id="38" name="Google Shape;3107;p55"/>
            <p:cNvGrpSpPr/>
            <p:nvPr/>
          </p:nvGrpSpPr>
          <p:grpSpPr>
            <a:xfrm>
              <a:off x="3433197" y="5602997"/>
              <a:ext cx="2402867" cy="440600"/>
              <a:chOff x="1836800" y="1520550"/>
              <a:chExt cx="1871100" cy="440600"/>
            </a:xfrm>
          </p:grpSpPr>
          <p:sp>
            <p:nvSpPr>
              <p:cNvPr id="40" name="Google Shape;3108;p55"/>
              <p:cNvSpPr/>
              <p:nvPr/>
            </p:nvSpPr>
            <p:spPr>
              <a:xfrm>
                <a:off x="1836800" y="1520550"/>
                <a:ext cx="1871100" cy="440600"/>
              </a:xfrm>
              <a:custGeom>
                <a:avLst/>
                <a:gdLst/>
                <a:ahLst/>
                <a:cxnLst/>
                <a:rect l="l" t="t" r="r" b="b"/>
                <a:pathLst>
                  <a:path w="74844" h="17624" extrusionOk="0">
                    <a:moveTo>
                      <a:pt x="43225" y="1"/>
                    </a:moveTo>
                    <a:cubicBezTo>
                      <a:pt x="39923" y="1"/>
                      <a:pt x="37417" y="6"/>
                      <a:pt x="36481" y="14"/>
                    </a:cubicBezTo>
                    <a:cubicBezTo>
                      <a:pt x="29072" y="73"/>
                      <a:pt x="21665" y="132"/>
                      <a:pt x="14256" y="192"/>
                    </a:cubicBezTo>
                    <a:lnTo>
                      <a:pt x="5805" y="258"/>
                    </a:lnTo>
                    <a:cubicBezTo>
                      <a:pt x="5766" y="259"/>
                      <a:pt x="5728" y="259"/>
                      <a:pt x="5689" y="259"/>
                    </a:cubicBezTo>
                    <a:cubicBezTo>
                      <a:pt x="4401" y="259"/>
                      <a:pt x="3129" y="87"/>
                      <a:pt x="1853" y="87"/>
                    </a:cubicBezTo>
                    <a:cubicBezTo>
                      <a:pt x="1633" y="87"/>
                      <a:pt x="1413" y="92"/>
                      <a:pt x="1193" y="104"/>
                    </a:cubicBezTo>
                    <a:cubicBezTo>
                      <a:pt x="1025" y="114"/>
                      <a:pt x="850" y="126"/>
                      <a:pt x="704" y="277"/>
                    </a:cubicBezTo>
                    <a:cubicBezTo>
                      <a:pt x="475" y="516"/>
                      <a:pt x="384" y="1050"/>
                      <a:pt x="417" y="1523"/>
                    </a:cubicBezTo>
                    <a:cubicBezTo>
                      <a:pt x="627" y="4515"/>
                      <a:pt x="1994" y="6863"/>
                      <a:pt x="1668" y="10115"/>
                    </a:cubicBezTo>
                    <a:cubicBezTo>
                      <a:pt x="1451" y="12264"/>
                      <a:pt x="561" y="13969"/>
                      <a:pt x="94" y="15984"/>
                    </a:cubicBezTo>
                    <a:cubicBezTo>
                      <a:pt x="44" y="16196"/>
                      <a:pt x="0" y="16421"/>
                      <a:pt x="17" y="16646"/>
                    </a:cubicBezTo>
                    <a:cubicBezTo>
                      <a:pt x="68" y="17289"/>
                      <a:pt x="529" y="17463"/>
                      <a:pt x="889" y="17483"/>
                    </a:cubicBezTo>
                    <a:cubicBezTo>
                      <a:pt x="2878" y="17591"/>
                      <a:pt x="13114" y="17623"/>
                      <a:pt x="25387" y="17623"/>
                    </a:cubicBezTo>
                    <a:cubicBezTo>
                      <a:pt x="43424" y="17623"/>
                      <a:pt x="65862" y="17554"/>
                      <a:pt x="72997" y="17554"/>
                    </a:cubicBezTo>
                    <a:cubicBezTo>
                      <a:pt x="73183" y="17554"/>
                      <a:pt x="73359" y="17554"/>
                      <a:pt x="73524" y="17554"/>
                    </a:cubicBezTo>
                    <a:cubicBezTo>
                      <a:pt x="73524" y="17554"/>
                      <a:pt x="73524" y="17554"/>
                      <a:pt x="73525" y="17554"/>
                    </a:cubicBezTo>
                    <a:cubicBezTo>
                      <a:pt x="73528" y="17554"/>
                      <a:pt x="73541" y="17555"/>
                      <a:pt x="73563" y="17555"/>
                    </a:cubicBezTo>
                    <a:cubicBezTo>
                      <a:pt x="73782" y="17555"/>
                      <a:pt x="74844" y="17489"/>
                      <a:pt x="74836" y="16020"/>
                    </a:cubicBezTo>
                    <a:cubicBezTo>
                      <a:pt x="74835" y="15717"/>
                      <a:pt x="74803" y="15426"/>
                      <a:pt x="74732" y="15152"/>
                    </a:cubicBezTo>
                    <a:cubicBezTo>
                      <a:pt x="74157" y="12920"/>
                      <a:pt x="73100" y="9914"/>
                      <a:pt x="73199" y="7366"/>
                    </a:cubicBezTo>
                    <a:cubicBezTo>
                      <a:pt x="73226" y="6629"/>
                      <a:pt x="73373" y="5927"/>
                      <a:pt x="73518" y="5238"/>
                    </a:cubicBezTo>
                    <a:cubicBezTo>
                      <a:pt x="73769" y="4030"/>
                      <a:pt x="74078" y="2905"/>
                      <a:pt x="74351" y="1717"/>
                    </a:cubicBezTo>
                    <a:cubicBezTo>
                      <a:pt x="74408" y="1471"/>
                      <a:pt x="74466" y="1205"/>
                      <a:pt x="74432" y="945"/>
                    </a:cubicBezTo>
                    <a:cubicBezTo>
                      <a:pt x="74361" y="400"/>
                      <a:pt x="73971" y="268"/>
                      <a:pt x="73661" y="247"/>
                    </a:cubicBezTo>
                    <a:cubicBezTo>
                      <a:pt x="70803" y="51"/>
                      <a:pt x="53306" y="1"/>
                      <a:pt x="43225" y="1"/>
                    </a:cubicBezTo>
                    <a:close/>
                  </a:path>
                </a:pathLst>
              </a:custGeom>
              <a:solidFill>
                <a:schemeClr val="accent2"/>
              </a:solidFill>
              <a:ln w="19050" cap="flat" cmpd="sng">
                <a:solidFill>
                  <a:srgbClr val="473326"/>
                </a:solidFill>
                <a:prstDash val="solid"/>
                <a:round/>
                <a:headEnd type="none" w="sm" len="sm"/>
                <a:tailEnd type="none" w="sm" len="sm"/>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1" name="Google Shape;3109;p55"/>
              <p:cNvSpPr/>
              <p:nvPr/>
            </p:nvSpPr>
            <p:spPr>
              <a:xfrm>
                <a:off x="1916900" y="1566950"/>
                <a:ext cx="1735600" cy="177700"/>
              </a:xfrm>
              <a:custGeom>
                <a:avLst/>
                <a:gdLst/>
                <a:ahLst/>
                <a:cxnLst/>
                <a:rect l="l" t="t" r="r" b="b"/>
                <a:pathLst>
                  <a:path w="69424" h="7108" extrusionOk="0">
                    <a:moveTo>
                      <a:pt x="5142" y="0"/>
                    </a:moveTo>
                    <a:cubicBezTo>
                      <a:pt x="3412" y="0"/>
                      <a:pt x="1687" y="84"/>
                      <a:pt x="1" y="400"/>
                    </a:cubicBezTo>
                    <a:cubicBezTo>
                      <a:pt x="134" y="2878"/>
                      <a:pt x="481" y="5836"/>
                      <a:pt x="1963" y="6778"/>
                    </a:cubicBezTo>
                    <a:cubicBezTo>
                      <a:pt x="2410" y="7063"/>
                      <a:pt x="2898" y="7108"/>
                      <a:pt x="3384" y="7108"/>
                    </a:cubicBezTo>
                    <a:cubicBezTo>
                      <a:pt x="3489" y="7108"/>
                      <a:pt x="3595" y="7106"/>
                      <a:pt x="3700" y="7104"/>
                    </a:cubicBezTo>
                    <a:cubicBezTo>
                      <a:pt x="13188" y="6881"/>
                      <a:pt x="22673" y="6345"/>
                      <a:pt x="32148" y="5499"/>
                    </a:cubicBezTo>
                    <a:cubicBezTo>
                      <a:pt x="33095" y="5415"/>
                      <a:pt x="34048" y="5325"/>
                      <a:pt x="34960" y="4930"/>
                    </a:cubicBezTo>
                    <a:cubicBezTo>
                      <a:pt x="35882" y="4532"/>
                      <a:pt x="36743" y="3831"/>
                      <a:pt x="37677" y="3523"/>
                    </a:cubicBezTo>
                    <a:cubicBezTo>
                      <a:pt x="38092" y="3387"/>
                      <a:pt x="39962" y="3360"/>
                      <a:pt x="42600" y="3360"/>
                    </a:cubicBezTo>
                    <a:cubicBezTo>
                      <a:pt x="44401" y="3360"/>
                      <a:pt x="46560" y="3372"/>
                      <a:pt x="48857" y="3372"/>
                    </a:cubicBezTo>
                    <a:cubicBezTo>
                      <a:pt x="57626" y="3372"/>
                      <a:pt x="68418" y="3185"/>
                      <a:pt x="69056" y="1382"/>
                    </a:cubicBezTo>
                    <a:cubicBezTo>
                      <a:pt x="69424" y="346"/>
                      <a:pt x="55894" y="164"/>
                      <a:pt x="46190" y="164"/>
                    </a:cubicBezTo>
                    <a:cubicBezTo>
                      <a:pt x="40973" y="164"/>
                      <a:pt x="36861" y="217"/>
                      <a:pt x="36610" y="217"/>
                    </a:cubicBezTo>
                    <a:cubicBezTo>
                      <a:pt x="34013" y="217"/>
                      <a:pt x="31410" y="265"/>
                      <a:pt x="28819" y="265"/>
                    </a:cubicBezTo>
                    <a:cubicBezTo>
                      <a:pt x="27836" y="265"/>
                      <a:pt x="26855" y="258"/>
                      <a:pt x="25877" y="239"/>
                    </a:cubicBezTo>
                    <a:cubicBezTo>
                      <a:pt x="21355" y="151"/>
                      <a:pt x="16832" y="102"/>
                      <a:pt x="12310" y="102"/>
                    </a:cubicBezTo>
                    <a:cubicBezTo>
                      <a:pt x="11871" y="102"/>
                      <a:pt x="11432" y="102"/>
                      <a:pt x="10992" y="103"/>
                    </a:cubicBezTo>
                    <a:cubicBezTo>
                      <a:pt x="10953" y="103"/>
                      <a:pt x="10914" y="103"/>
                      <a:pt x="10874" y="103"/>
                    </a:cubicBezTo>
                    <a:cubicBezTo>
                      <a:pt x="8991" y="103"/>
                      <a:pt x="7064" y="0"/>
                      <a:pt x="5142" y="0"/>
                    </a:cubicBezTo>
                    <a:close/>
                  </a:path>
                </a:pathLst>
              </a:custGeom>
              <a:solidFill>
                <a:srgbClr val="FFFFFF">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grpSp>
        <p:sp>
          <p:nvSpPr>
            <p:cNvPr id="39" name="Google Shape;3085;p55"/>
            <p:cNvSpPr txBox="1"/>
            <p:nvPr/>
          </p:nvSpPr>
          <p:spPr>
            <a:xfrm>
              <a:off x="3541086" y="5602955"/>
              <a:ext cx="2187300" cy="440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dirty="0">
                  <a:solidFill>
                    <a:srgbClr val="FFFFFF"/>
                  </a:solidFill>
                  <a:latin typeface="Rubik"/>
                  <a:ea typeface="Rubik"/>
                  <a:cs typeface="Rubik"/>
                  <a:sym typeface="Rubik"/>
                </a:rPr>
                <a:t>LOW RELEVANCE</a:t>
              </a:r>
              <a:endParaRPr sz="1600" b="1" dirty="0">
                <a:solidFill>
                  <a:srgbClr val="FFFFFF"/>
                </a:solidFill>
                <a:latin typeface="Rubik"/>
                <a:ea typeface="Rubik"/>
                <a:cs typeface="Rubik"/>
                <a:sym typeface="Rubik"/>
              </a:endParaRPr>
            </a:p>
          </p:txBody>
        </p:sp>
      </p:grpSp>
      <p:grpSp>
        <p:nvGrpSpPr>
          <p:cNvPr id="43" name="그룹 101">
            <a:extLst>
              <a:ext uri="{FF2B5EF4-FFF2-40B4-BE49-F238E27FC236}">
                <a16:creationId xmlns:a16="http://schemas.microsoft.com/office/drawing/2014/main" id="{932508FD-3D45-4533-9027-E53D25C6AAE5}"/>
              </a:ext>
            </a:extLst>
          </p:cNvPr>
          <p:cNvGrpSpPr/>
          <p:nvPr/>
        </p:nvGrpSpPr>
        <p:grpSpPr>
          <a:xfrm>
            <a:off x="325165" y="1933493"/>
            <a:ext cx="2505399" cy="748990"/>
            <a:chOff x="3556042" y="1744979"/>
            <a:chExt cx="3240000" cy="748990"/>
          </a:xfrm>
        </p:grpSpPr>
        <p:sp>
          <p:nvSpPr>
            <p:cNvPr id="44" name="TextBox 31">
              <a:extLst>
                <a:ext uri="{FF2B5EF4-FFF2-40B4-BE49-F238E27FC236}">
                  <a16:creationId xmlns:a16="http://schemas.microsoft.com/office/drawing/2014/main" id="{42281C98-BF52-401D-AE73-41D6E550C2DF}"/>
                </a:ext>
              </a:extLst>
            </p:cNvPr>
            <p:cNvSpPr txBox="1"/>
            <p:nvPr/>
          </p:nvSpPr>
          <p:spPr>
            <a:xfrm>
              <a:off x="3556042" y="2032304"/>
              <a:ext cx="3240000" cy="461665"/>
            </a:xfrm>
            <a:prstGeom prst="rect">
              <a:avLst/>
            </a:prstGeom>
            <a:noFill/>
          </p:spPr>
          <p:txBody>
            <a:bodyPr wrap="square" rtlCol="0">
              <a:spAutoFit/>
            </a:bodyPr>
            <a:lstStyle/>
            <a:p>
              <a:pPr algn="r"/>
              <a:r>
                <a:rPr lang="en-US" altLang="ko-KR" sz="8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Easy to change colors, photos.   </a:t>
              </a:r>
              <a:endParaRPr lang="ko-KR" altLang="en-US" sz="800" dirty="0">
                <a:solidFill>
                  <a:schemeClr val="tx1">
                    <a:lumMod val="75000"/>
                    <a:lumOff val="25000"/>
                  </a:schemeClr>
                </a:solidFill>
                <a:cs typeface="Arial" pitchFamily="34" charset="0"/>
              </a:endParaRPr>
            </a:p>
          </p:txBody>
        </p:sp>
        <p:sp>
          <p:nvSpPr>
            <p:cNvPr id="45" name="TextBox 32">
              <a:extLst>
                <a:ext uri="{FF2B5EF4-FFF2-40B4-BE49-F238E27FC236}">
                  <a16:creationId xmlns:a16="http://schemas.microsoft.com/office/drawing/2014/main" id="{DB308EFF-65EA-4710-85B6-21C3372B4BC2}"/>
                </a:ext>
              </a:extLst>
            </p:cNvPr>
            <p:cNvSpPr txBox="1"/>
            <p:nvPr/>
          </p:nvSpPr>
          <p:spPr>
            <a:xfrm>
              <a:off x="3556042" y="1744979"/>
              <a:ext cx="3240000" cy="230832"/>
            </a:xfrm>
            <a:prstGeom prst="rect">
              <a:avLst/>
            </a:prstGeom>
            <a:noFill/>
          </p:spPr>
          <p:txBody>
            <a:bodyPr wrap="square" rtlCol="0">
              <a:spAutoFit/>
            </a:bodyPr>
            <a:lstStyle/>
            <a:p>
              <a:pPr algn="r"/>
              <a:r>
                <a:rPr lang="en-US" altLang="ko-KR" sz="900" b="1" dirty="0">
                  <a:solidFill>
                    <a:schemeClr val="tx1">
                      <a:lumMod val="75000"/>
                      <a:lumOff val="25000"/>
                    </a:schemeClr>
                  </a:solidFill>
                  <a:ea typeface="FZShuTi" pitchFamily="2" charset="-122"/>
                  <a:cs typeface="Arial" pitchFamily="34" charset="0"/>
                </a:rPr>
                <a:t>Contents_Here</a:t>
              </a:r>
              <a:endParaRPr lang="ko-KR" altLang="en-US" sz="900" b="1" dirty="0">
                <a:solidFill>
                  <a:schemeClr val="tx1">
                    <a:lumMod val="75000"/>
                    <a:lumOff val="25000"/>
                  </a:schemeClr>
                </a:solidFill>
                <a:cs typeface="Arial" pitchFamily="34" charset="0"/>
              </a:endParaRPr>
            </a:p>
          </p:txBody>
        </p:sp>
      </p:grpSp>
      <p:grpSp>
        <p:nvGrpSpPr>
          <p:cNvPr id="46" name="그룹 101">
            <a:extLst>
              <a:ext uri="{FF2B5EF4-FFF2-40B4-BE49-F238E27FC236}">
                <a16:creationId xmlns:a16="http://schemas.microsoft.com/office/drawing/2014/main" id="{932508FD-3D45-4533-9027-E53D25C6AAE5}"/>
              </a:ext>
            </a:extLst>
          </p:cNvPr>
          <p:cNvGrpSpPr/>
          <p:nvPr/>
        </p:nvGrpSpPr>
        <p:grpSpPr>
          <a:xfrm>
            <a:off x="267553" y="3464481"/>
            <a:ext cx="2505399" cy="748990"/>
            <a:chOff x="3556042" y="1744979"/>
            <a:chExt cx="3240000" cy="748990"/>
          </a:xfrm>
        </p:grpSpPr>
        <p:sp>
          <p:nvSpPr>
            <p:cNvPr id="47" name="TextBox 31">
              <a:extLst>
                <a:ext uri="{FF2B5EF4-FFF2-40B4-BE49-F238E27FC236}">
                  <a16:creationId xmlns:a16="http://schemas.microsoft.com/office/drawing/2014/main" id="{42281C98-BF52-401D-AE73-41D6E550C2DF}"/>
                </a:ext>
              </a:extLst>
            </p:cNvPr>
            <p:cNvSpPr txBox="1"/>
            <p:nvPr/>
          </p:nvSpPr>
          <p:spPr>
            <a:xfrm>
              <a:off x="3556042" y="2032304"/>
              <a:ext cx="3240000" cy="461665"/>
            </a:xfrm>
            <a:prstGeom prst="rect">
              <a:avLst/>
            </a:prstGeom>
            <a:noFill/>
          </p:spPr>
          <p:txBody>
            <a:bodyPr wrap="square" rtlCol="0">
              <a:spAutoFit/>
            </a:bodyPr>
            <a:lstStyle/>
            <a:p>
              <a:pPr algn="r"/>
              <a:r>
                <a:rPr lang="en-US" altLang="ko-KR" sz="8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Easy to change colors, photos.   </a:t>
              </a:r>
              <a:endParaRPr lang="ko-KR" altLang="en-US" sz="800" dirty="0">
                <a:solidFill>
                  <a:schemeClr val="tx1">
                    <a:lumMod val="75000"/>
                    <a:lumOff val="25000"/>
                  </a:schemeClr>
                </a:solidFill>
                <a:cs typeface="Arial" pitchFamily="34" charset="0"/>
              </a:endParaRPr>
            </a:p>
          </p:txBody>
        </p:sp>
        <p:sp>
          <p:nvSpPr>
            <p:cNvPr id="48" name="TextBox 32">
              <a:extLst>
                <a:ext uri="{FF2B5EF4-FFF2-40B4-BE49-F238E27FC236}">
                  <a16:creationId xmlns:a16="http://schemas.microsoft.com/office/drawing/2014/main" id="{DB308EFF-65EA-4710-85B6-21C3372B4BC2}"/>
                </a:ext>
              </a:extLst>
            </p:cNvPr>
            <p:cNvSpPr txBox="1"/>
            <p:nvPr/>
          </p:nvSpPr>
          <p:spPr>
            <a:xfrm>
              <a:off x="3556042" y="1744979"/>
              <a:ext cx="3240000" cy="230832"/>
            </a:xfrm>
            <a:prstGeom prst="rect">
              <a:avLst/>
            </a:prstGeom>
            <a:noFill/>
          </p:spPr>
          <p:txBody>
            <a:bodyPr wrap="square" rtlCol="0">
              <a:spAutoFit/>
            </a:bodyPr>
            <a:lstStyle/>
            <a:p>
              <a:pPr algn="r"/>
              <a:r>
                <a:rPr lang="en-US" altLang="ko-KR" sz="900" b="1" dirty="0">
                  <a:solidFill>
                    <a:schemeClr val="tx1">
                      <a:lumMod val="75000"/>
                      <a:lumOff val="25000"/>
                    </a:schemeClr>
                  </a:solidFill>
                  <a:ea typeface="FZShuTi" pitchFamily="2" charset="-122"/>
                  <a:cs typeface="Arial" pitchFamily="34" charset="0"/>
                </a:rPr>
                <a:t>Contents_Here</a:t>
              </a:r>
              <a:endParaRPr lang="ko-KR" altLang="en-US" sz="900" b="1" dirty="0">
                <a:solidFill>
                  <a:schemeClr val="tx1">
                    <a:lumMod val="75000"/>
                    <a:lumOff val="25000"/>
                  </a:schemeClr>
                </a:solidFill>
                <a:cs typeface="Arial" pitchFamily="34" charset="0"/>
              </a:endParaRPr>
            </a:p>
          </p:txBody>
        </p:sp>
      </p:grpSp>
      <p:grpSp>
        <p:nvGrpSpPr>
          <p:cNvPr id="49" name="그룹 101">
            <a:extLst>
              <a:ext uri="{FF2B5EF4-FFF2-40B4-BE49-F238E27FC236}">
                <a16:creationId xmlns:a16="http://schemas.microsoft.com/office/drawing/2014/main" id="{932508FD-3D45-4533-9027-E53D25C6AAE5}"/>
              </a:ext>
            </a:extLst>
          </p:cNvPr>
          <p:cNvGrpSpPr/>
          <p:nvPr/>
        </p:nvGrpSpPr>
        <p:grpSpPr>
          <a:xfrm>
            <a:off x="6289482" y="3461799"/>
            <a:ext cx="2505399" cy="872100"/>
            <a:chOff x="3556042" y="1744979"/>
            <a:chExt cx="3240000" cy="872100"/>
          </a:xfrm>
        </p:grpSpPr>
        <p:sp>
          <p:nvSpPr>
            <p:cNvPr id="50" name="TextBox 31">
              <a:extLst>
                <a:ext uri="{FF2B5EF4-FFF2-40B4-BE49-F238E27FC236}">
                  <a16:creationId xmlns:a16="http://schemas.microsoft.com/office/drawing/2014/main" id="{42281C98-BF52-401D-AE73-41D6E550C2DF}"/>
                </a:ext>
              </a:extLst>
            </p:cNvPr>
            <p:cNvSpPr txBox="1"/>
            <p:nvPr/>
          </p:nvSpPr>
          <p:spPr>
            <a:xfrm>
              <a:off x="3556042" y="2032304"/>
              <a:ext cx="3240000" cy="584775"/>
            </a:xfrm>
            <a:prstGeom prst="rect">
              <a:avLst/>
            </a:prstGeom>
            <a:noFill/>
          </p:spPr>
          <p:txBody>
            <a:bodyPr wrap="square" rtlCol="0">
              <a:spAutoFit/>
            </a:bodyPr>
            <a:lstStyle/>
            <a:p>
              <a:r>
                <a:rPr lang="en-US" altLang="ko-KR" sz="8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Easy to change colors, photos.   </a:t>
              </a:r>
              <a:endParaRPr lang="ko-KR" altLang="en-US" sz="800" dirty="0">
                <a:solidFill>
                  <a:schemeClr val="tx1">
                    <a:lumMod val="75000"/>
                    <a:lumOff val="25000"/>
                  </a:schemeClr>
                </a:solidFill>
                <a:cs typeface="Arial" pitchFamily="34" charset="0"/>
              </a:endParaRPr>
            </a:p>
          </p:txBody>
        </p:sp>
        <p:sp>
          <p:nvSpPr>
            <p:cNvPr id="51" name="TextBox 32">
              <a:extLst>
                <a:ext uri="{FF2B5EF4-FFF2-40B4-BE49-F238E27FC236}">
                  <a16:creationId xmlns:a16="http://schemas.microsoft.com/office/drawing/2014/main" id="{DB308EFF-65EA-4710-85B6-21C3372B4BC2}"/>
                </a:ext>
              </a:extLst>
            </p:cNvPr>
            <p:cNvSpPr txBox="1"/>
            <p:nvPr/>
          </p:nvSpPr>
          <p:spPr>
            <a:xfrm>
              <a:off x="3556042" y="1744979"/>
              <a:ext cx="3240000" cy="230832"/>
            </a:xfrm>
            <a:prstGeom prst="rect">
              <a:avLst/>
            </a:prstGeom>
            <a:noFill/>
          </p:spPr>
          <p:txBody>
            <a:bodyPr wrap="square" rtlCol="0">
              <a:spAutoFit/>
            </a:bodyPr>
            <a:lstStyle/>
            <a:p>
              <a:r>
                <a:rPr lang="en-US" altLang="ko-KR" sz="900" b="1" dirty="0">
                  <a:solidFill>
                    <a:schemeClr val="tx1">
                      <a:lumMod val="75000"/>
                      <a:lumOff val="25000"/>
                    </a:schemeClr>
                  </a:solidFill>
                  <a:ea typeface="FZShuTi" pitchFamily="2" charset="-122"/>
                  <a:cs typeface="Arial" pitchFamily="34" charset="0"/>
                </a:rPr>
                <a:t>Contents_Here</a:t>
              </a:r>
              <a:endParaRPr lang="ko-KR" altLang="en-US" sz="900" b="1" dirty="0">
                <a:solidFill>
                  <a:schemeClr val="tx1">
                    <a:lumMod val="75000"/>
                    <a:lumOff val="25000"/>
                  </a:schemeClr>
                </a:solidFill>
                <a:cs typeface="Arial" pitchFamily="34" charset="0"/>
              </a:endParaRPr>
            </a:p>
          </p:txBody>
        </p:sp>
      </p:grpSp>
      <p:grpSp>
        <p:nvGrpSpPr>
          <p:cNvPr id="52" name="그룹 101">
            <a:extLst>
              <a:ext uri="{FF2B5EF4-FFF2-40B4-BE49-F238E27FC236}">
                <a16:creationId xmlns:a16="http://schemas.microsoft.com/office/drawing/2014/main" id="{932508FD-3D45-4533-9027-E53D25C6AAE5}"/>
              </a:ext>
            </a:extLst>
          </p:cNvPr>
          <p:cNvGrpSpPr/>
          <p:nvPr/>
        </p:nvGrpSpPr>
        <p:grpSpPr>
          <a:xfrm>
            <a:off x="6226247" y="2092959"/>
            <a:ext cx="2505399" cy="872100"/>
            <a:chOff x="3556042" y="1744979"/>
            <a:chExt cx="3240000" cy="872100"/>
          </a:xfrm>
        </p:grpSpPr>
        <p:sp>
          <p:nvSpPr>
            <p:cNvPr id="53" name="TextBox 31">
              <a:extLst>
                <a:ext uri="{FF2B5EF4-FFF2-40B4-BE49-F238E27FC236}">
                  <a16:creationId xmlns:a16="http://schemas.microsoft.com/office/drawing/2014/main" id="{42281C98-BF52-401D-AE73-41D6E550C2DF}"/>
                </a:ext>
              </a:extLst>
            </p:cNvPr>
            <p:cNvSpPr txBox="1"/>
            <p:nvPr/>
          </p:nvSpPr>
          <p:spPr>
            <a:xfrm>
              <a:off x="3556042" y="2032304"/>
              <a:ext cx="3240000" cy="584775"/>
            </a:xfrm>
            <a:prstGeom prst="rect">
              <a:avLst/>
            </a:prstGeom>
            <a:noFill/>
          </p:spPr>
          <p:txBody>
            <a:bodyPr wrap="square" rtlCol="0">
              <a:spAutoFit/>
            </a:bodyPr>
            <a:lstStyle/>
            <a:p>
              <a:r>
                <a:rPr lang="en-US" altLang="ko-KR" sz="8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Easy to change colors, photos.   </a:t>
              </a:r>
              <a:endParaRPr lang="ko-KR" altLang="en-US" sz="800" dirty="0">
                <a:solidFill>
                  <a:schemeClr val="tx1">
                    <a:lumMod val="75000"/>
                    <a:lumOff val="25000"/>
                  </a:schemeClr>
                </a:solidFill>
                <a:cs typeface="Arial" pitchFamily="34" charset="0"/>
              </a:endParaRPr>
            </a:p>
          </p:txBody>
        </p:sp>
        <p:sp>
          <p:nvSpPr>
            <p:cNvPr id="54" name="TextBox 32">
              <a:extLst>
                <a:ext uri="{FF2B5EF4-FFF2-40B4-BE49-F238E27FC236}">
                  <a16:creationId xmlns:a16="http://schemas.microsoft.com/office/drawing/2014/main" id="{DB308EFF-65EA-4710-85B6-21C3372B4BC2}"/>
                </a:ext>
              </a:extLst>
            </p:cNvPr>
            <p:cNvSpPr txBox="1"/>
            <p:nvPr/>
          </p:nvSpPr>
          <p:spPr>
            <a:xfrm>
              <a:off x="3556042" y="1744979"/>
              <a:ext cx="3240000" cy="230832"/>
            </a:xfrm>
            <a:prstGeom prst="rect">
              <a:avLst/>
            </a:prstGeom>
            <a:noFill/>
          </p:spPr>
          <p:txBody>
            <a:bodyPr wrap="square" rtlCol="0">
              <a:spAutoFit/>
            </a:bodyPr>
            <a:lstStyle/>
            <a:p>
              <a:r>
                <a:rPr lang="en-US" altLang="ko-KR" sz="900" b="1" dirty="0">
                  <a:solidFill>
                    <a:schemeClr val="tx1">
                      <a:lumMod val="75000"/>
                      <a:lumOff val="25000"/>
                    </a:schemeClr>
                  </a:solidFill>
                  <a:ea typeface="FZShuTi" pitchFamily="2" charset="-122"/>
                  <a:cs typeface="Arial" pitchFamily="34" charset="0"/>
                </a:rPr>
                <a:t>Contents_Here</a:t>
              </a:r>
              <a:endParaRPr lang="ko-KR" altLang="en-US" sz="900" b="1" dirty="0">
                <a:solidFill>
                  <a:schemeClr val="tx1">
                    <a:lumMod val="75000"/>
                    <a:lumOff val="25000"/>
                  </a:schemeClr>
                </a:solidFill>
                <a:cs typeface="Arial" pitchFamily="34" charset="0"/>
              </a:endParaRPr>
            </a:p>
          </p:txBody>
        </p:sp>
      </p:grpSp>
      <p:pic>
        <p:nvPicPr>
          <p:cNvPr id="55" name="Imagen 54"/>
          <p:cNvPicPr>
            <a:picLocks noChangeAspect="1"/>
          </p:cNvPicPr>
          <p:nvPr/>
        </p:nvPicPr>
        <p:blipFill>
          <a:blip r:embed="rId3"/>
          <a:stretch>
            <a:fillRect/>
          </a:stretch>
        </p:blipFill>
        <p:spPr>
          <a:xfrm>
            <a:off x="3829217" y="2289541"/>
            <a:ext cx="1451250" cy="1395000"/>
          </a:xfrm>
          <a:prstGeom prst="rect">
            <a:avLst/>
          </a:prstGeom>
        </p:spPr>
      </p:pic>
    </p:spTree>
    <p:extLst>
      <p:ext uri="{BB962C8B-B14F-4D97-AF65-F5344CB8AC3E}">
        <p14:creationId xmlns:p14="http://schemas.microsoft.com/office/powerpoint/2010/main" val="7849261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47"/>
        <p:cNvGrpSpPr/>
        <p:nvPr/>
      </p:nvGrpSpPr>
      <p:grpSpPr>
        <a:xfrm>
          <a:off x="0" y="0"/>
          <a:ext cx="0" cy="0"/>
          <a:chOff x="0" y="0"/>
          <a:chExt cx="0" cy="0"/>
        </a:xfrm>
      </p:grpSpPr>
      <p:sp>
        <p:nvSpPr>
          <p:cNvPr id="948" name="Google Shape;948;p44"/>
          <p:cNvSpPr txBox="1">
            <a:spLocks noGrp="1"/>
          </p:cNvSpPr>
          <p:nvPr>
            <p:ph type="title"/>
          </p:nvPr>
        </p:nvSpPr>
        <p:spPr>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START WITH</a:t>
            </a:r>
            <a:endParaRPr/>
          </a:p>
          <a:p>
            <a:pPr marL="0" lvl="0" indent="0" algn="l" rtl="0">
              <a:spcBef>
                <a:spcPts val="0"/>
              </a:spcBef>
              <a:spcAft>
                <a:spcPts val="0"/>
              </a:spcAft>
              <a:buNone/>
            </a:pPr>
            <a:r>
              <a:rPr lang="en"/>
              <a:t>ONLINE CLASSES </a:t>
            </a:r>
            <a:endParaRPr/>
          </a:p>
        </p:txBody>
      </p:sp>
      <p:sp>
        <p:nvSpPr>
          <p:cNvPr id="951" name="Google Shape;951;p44"/>
          <p:cNvSpPr txBox="1">
            <a:spLocks noGrp="1"/>
          </p:cNvSpPr>
          <p:nvPr>
            <p:ph type="body" idx="1"/>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Mercury is the closest planet to the Sun and the smallest one in the Solar System—it’s only a bit larger than the Moon. The planet’s name has nothing to do with the liquid metal</a:t>
            </a:r>
            <a:endParaRPr/>
          </a:p>
        </p:txBody>
      </p:sp>
      <p:pic>
        <p:nvPicPr>
          <p:cNvPr id="949" name="Google Shape;949;p44"/>
          <p:cNvPicPr preferRelativeResize="0"/>
          <p:nvPr/>
        </p:nvPicPr>
        <p:blipFill rotWithShape="1">
          <a:blip r:embed="rId3">
            <a:alphaModFix/>
          </a:blip>
          <a:srcRect/>
          <a:stretch/>
        </p:blipFill>
        <p:spPr>
          <a:xfrm>
            <a:off x="1113179" y="1602244"/>
            <a:ext cx="3024821" cy="1701277"/>
          </a:xfrm>
          <a:prstGeom prst="rect">
            <a:avLst/>
          </a:prstGeom>
          <a:noFill/>
          <a:ln>
            <a:noFill/>
          </a:ln>
        </p:spPr>
      </p:pic>
      <p:sp>
        <p:nvSpPr>
          <p:cNvPr id="950" name="Google Shape;950;p44"/>
          <p:cNvSpPr/>
          <p:nvPr/>
        </p:nvSpPr>
        <p:spPr>
          <a:xfrm>
            <a:off x="940876" y="1415200"/>
            <a:ext cx="3369442" cy="2661039"/>
          </a:xfrm>
          <a:custGeom>
            <a:avLst/>
            <a:gdLst/>
            <a:ahLst/>
            <a:cxnLst/>
            <a:rect l="l" t="t" r="r" b="b"/>
            <a:pathLst>
              <a:path w="131696" h="100673" extrusionOk="0">
                <a:moveTo>
                  <a:pt x="128192" y="0"/>
                </a:moveTo>
                <a:lnTo>
                  <a:pt x="3504" y="0"/>
                </a:lnTo>
                <a:lnTo>
                  <a:pt x="3504" y="0"/>
                </a:lnTo>
                <a:lnTo>
                  <a:pt x="2821" y="0"/>
                </a:lnTo>
                <a:lnTo>
                  <a:pt x="2137" y="257"/>
                </a:lnTo>
                <a:lnTo>
                  <a:pt x="1624" y="598"/>
                </a:lnTo>
                <a:lnTo>
                  <a:pt x="1026" y="1026"/>
                </a:lnTo>
                <a:lnTo>
                  <a:pt x="599" y="1538"/>
                </a:lnTo>
                <a:lnTo>
                  <a:pt x="342" y="2137"/>
                </a:lnTo>
                <a:lnTo>
                  <a:pt x="86" y="2735"/>
                </a:lnTo>
                <a:lnTo>
                  <a:pt x="0" y="3504"/>
                </a:lnTo>
                <a:lnTo>
                  <a:pt x="0" y="79991"/>
                </a:lnTo>
                <a:lnTo>
                  <a:pt x="0" y="79991"/>
                </a:lnTo>
                <a:lnTo>
                  <a:pt x="86" y="80675"/>
                </a:lnTo>
                <a:lnTo>
                  <a:pt x="342" y="81359"/>
                </a:lnTo>
                <a:lnTo>
                  <a:pt x="599" y="81957"/>
                </a:lnTo>
                <a:lnTo>
                  <a:pt x="1026" y="82470"/>
                </a:lnTo>
                <a:lnTo>
                  <a:pt x="1624" y="82897"/>
                </a:lnTo>
                <a:lnTo>
                  <a:pt x="2137" y="83239"/>
                </a:lnTo>
                <a:lnTo>
                  <a:pt x="2821" y="83410"/>
                </a:lnTo>
                <a:lnTo>
                  <a:pt x="3504" y="83495"/>
                </a:lnTo>
                <a:lnTo>
                  <a:pt x="52132" y="83495"/>
                </a:lnTo>
                <a:lnTo>
                  <a:pt x="51191" y="89990"/>
                </a:lnTo>
                <a:lnTo>
                  <a:pt x="51191" y="89990"/>
                </a:lnTo>
                <a:lnTo>
                  <a:pt x="50850" y="91272"/>
                </a:lnTo>
                <a:lnTo>
                  <a:pt x="50251" y="92640"/>
                </a:lnTo>
                <a:lnTo>
                  <a:pt x="49910" y="93238"/>
                </a:lnTo>
                <a:lnTo>
                  <a:pt x="49482" y="93836"/>
                </a:lnTo>
                <a:lnTo>
                  <a:pt x="49055" y="94349"/>
                </a:lnTo>
                <a:lnTo>
                  <a:pt x="48628" y="94862"/>
                </a:lnTo>
                <a:lnTo>
                  <a:pt x="43842" y="98024"/>
                </a:lnTo>
                <a:lnTo>
                  <a:pt x="43842" y="98024"/>
                </a:lnTo>
                <a:lnTo>
                  <a:pt x="43585" y="98280"/>
                </a:lnTo>
                <a:lnTo>
                  <a:pt x="43415" y="98536"/>
                </a:lnTo>
                <a:lnTo>
                  <a:pt x="43329" y="98878"/>
                </a:lnTo>
                <a:lnTo>
                  <a:pt x="43244" y="99220"/>
                </a:lnTo>
                <a:lnTo>
                  <a:pt x="43329" y="99562"/>
                </a:lnTo>
                <a:lnTo>
                  <a:pt x="43415" y="99818"/>
                </a:lnTo>
                <a:lnTo>
                  <a:pt x="43585" y="100160"/>
                </a:lnTo>
                <a:lnTo>
                  <a:pt x="43842" y="100417"/>
                </a:lnTo>
                <a:lnTo>
                  <a:pt x="43842" y="100417"/>
                </a:lnTo>
                <a:lnTo>
                  <a:pt x="44269" y="100588"/>
                </a:lnTo>
                <a:lnTo>
                  <a:pt x="44782" y="100673"/>
                </a:lnTo>
                <a:lnTo>
                  <a:pt x="65891" y="100673"/>
                </a:lnTo>
                <a:lnTo>
                  <a:pt x="86914" y="100673"/>
                </a:lnTo>
                <a:lnTo>
                  <a:pt x="86914" y="100673"/>
                </a:lnTo>
                <a:lnTo>
                  <a:pt x="87427" y="100588"/>
                </a:lnTo>
                <a:lnTo>
                  <a:pt x="87854" y="100417"/>
                </a:lnTo>
                <a:lnTo>
                  <a:pt x="87854" y="100417"/>
                </a:lnTo>
                <a:lnTo>
                  <a:pt x="88111" y="100160"/>
                </a:lnTo>
                <a:lnTo>
                  <a:pt x="88281" y="99818"/>
                </a:lnTo>
                <a:lnTo>
                  <a:pt x="88367" y="99562"/>
                </a:lnTo>
                <a:lnTo>
                  <a:pt x="88452" y="99220"/>
                </a:lnTo>
                <a:lnTo>
                  <a:pt x="88367" y="98878"/>
                </a:lnTo>
                <a:lnTo>
                  <a:pt x="88281" y="98536"/>
                </a:lnTo>
                <a:lnTo>
                  <a:pt x="88111" y="98280"/>
                </a:lnTo>
                <a:lnTo>
                  <a:pt x="87854" y="98024"/>
                </a:lnTo>
                <a:lnTo>
                  <a:pt x="83154" y="94862"/>
                </a:lnTo>
                <a:lnTo>
                  <a:pt x="83154" y="94862"/>
                </a:lnTo>
                <a:lnTo>
                  <a:pt x="83068" y="94862"/>
                </a:lnTo>
                <a:lnTo>
                  <a:pt x="83068" y="94862"/>
                </a:lnTo>
                <a:lnTo>
                  <a:pt x="82556" y="94349"/>
                </a:lnTo>
                <a:lnTo>
                  <a:pt x="82128" y="93836"/>
                </a:lnTo>
                <a:lnTo>
                  <a:pt x="81786" y="93238"/>
                </a:lnTo>
                <a:lnTo>
                  <a:pt x="81445" y="92640"/>
                </a:lnTo>
                <a:lnTo>
                  <a:pt x="80846" y="91272"/>
                </a:lnTo>
                <a:lnTo>
                  <a:pt x="80505" y="89990"/>
                </a:lnTo>
                <a:lnTo>
                  <a:pt x="79564" y="83495"/>
                </a:lnTo>
                <a:lnTo>
                  <a:pt x="128192" y="83495"/>
                </a:lnTo>
                <a:lnTo>
                  <a:pt x="128192" y="83495"/>
                </a:lnTo>
                <a:lnTo>
                  <a:pt x="128875" y="83410"/>
                </a:lnTo>
                <a:lnTo>
                  <a:pt x="129559" y="83239"/>
                </a:lnTo>
                <a:lnTo>
                  <a:pt x="130157" y="82897"/>
                </a:lnTo>
                <a:lnTo>
                  <a:pt x="130670" y="82470"/>
                </a:lnTo>
                <a:lnTo>
                  <a:pt x="131097" y="81957"/>
                </a:lnTo>
                <a:lnTo>
                  <a:pt x="131354" y="81359"/>
                </a:lnTo>
                <a:lnTo>
                  <a:pt x="131610" y="80675"/>
                </a:lnTo>
                <a:lnTo>
                  <a:pt x="131696" y="79991"/>
                </a:lnTo>
                <a:lnTo>
                  <a:pt x="131696" y="3504"/>
                </a:lnTo>
                <a:lnTo>
                  <a:pt x="131696" y="3504"/>
                </a:lnTo>
                <a:lnTo>
                  <a:pt x="131610" y="2735"/>
                </a:lnTo>
                <a:lnTo>
                  <a:pt x="131354" y="2137"/>
                </a:lnTo>
                <a:lnTo>
                  <a:pt x="131097" y="1538"/>
                </a:lnTo>
                <a:lnTo>
                  <a:pt x="130670" y="1026"/>
                </a:lnTo>
                <a:lnTo>
                  <a:pt x="130157" y="598"/>
                </a:lnTo>
                <a:lnTo>
                  <a:pt x="129559" y="257"/>
                </a:lnTo>
                <a:lnTo>
                  <a:pt x="128875" y="0"/>
                </a:lnTo>
                <a:lnTo>
                  <a:pt x="128192" y="0"/>
                </a:lnTo>
                <a:lnTo>
                  <a:pt x="128192" y="0"/>
                </a:lnTo>
                <a:close/>
                <a:moveTo>
                  <a:pt x="65891" y="80932"/>
                </a:moveTo>
                <a:lnTo>
                  <a:pt x="65891" y="80932"/>
                </a:lnTo>
                <a:lnTo>
                  <a:pt x="65463" y="80846"/>
                </a:lnTo>
                <a:lnTo>
                  <a:pt x="65036" y="80761"/>
                </a:lnTo>
                <a:lnTo>
                  <a:pt x="64694" y="80504"/>
                </a:lnTo>
                <a:lnTo>
                  <a:pt x="64352" y="80248"/>
                </a:lnTo>
                <a:lnTo>
                  <a:pt x="64096" y="79991"/>
                </a:lnTo>
                <a:lnTo>
                  <a:pt x="63925" y="79650"/>
                </a:lnTo>
                <a:lnTo>
                  <a:pt x="63840" y="79222"/>
                </a:lnTo>
                <a:lnTo>
                  <a:pt x="63754" y="78795"/>
                </a:lnTo>
                <a:lnTo>
                  <a:pt x="63754" y="78795"/>
                </a:lnTo>
                <a:lnTo>
                  <a:pt x="63840" y="78368"/>
                </a:lnTo>
                <a:lnTo>
                  <a:pt x="63925" y="78026"/>
                </a:lnTo>
                <a:lnTo>
                  <a:pt x="64096" y="77599"/>
                </a:lnTo>
                <a:lnTo>
                  <a:pt x="64352" y="77342"/>
                </a:lnTo>
                <a:lnTo>
                  <a:pt x="64694" y="77086"/>
                </a:lnTo>
                <a:lnTo>
                  <a:pt x="65036" y="76915"/>
                </a:lnTo>
                <a:lnTo>
                  <a:pt x="65463" y="76744"/>
                </a:lnTo>
                <a:lnTo>
                  <a:pt x="65891" y="76744"/>
                </a:lnTo>
                <a:lnTo>
                  <a:pt x="65891" y="76744"/>
                </a:lnTo>
                <a:lnTo>
                  <a:pt x="66233" y="76744"/>
                </a:lnTo>
                <a:lnTo>
                  <a:pt x="66660" y="76915"/>
                </a:lnTo>
                <a:lnTo>
                  <a:pt x="67002" y="77086"/>
                </a:lnTo>
                <a:lnTo>
                  <a:pt x="67344" y="77342"/>
                </a:lnTo>
                <a:lnTo>
                  <a:pt x="67600" y="77599"/>
                </a:lnTo>
                <a:lnTo>
                  <a:pt x="67771" y="78026"/>
                </a:lnTo>
                <a:lnTo>
                  <a:pt x="67856" y="78368"/>
                </a:lnTo>
                <a:lnTo>
                  <a:pt x="67942" y="78795"/>
                </a:lnTo>
                <a:lnTo>
                  <a:pt x="67942" y="78795"/>
                </a:lnTo>
                <a:lnTo>
                  <a:pt x="67856" y="79222"/>
                </a:lnTo>
                <a:lnTo>
                  <a:pt x="67771" y="79650"/>
                </a:lnTo>
                <a:lnTo>
                  <a:pt x="67600" y="79991"/>
                </a:lnTo>
                <a:lnTo>
                  <a:pt x="67344" y="80248"/>
                </a:lnTo>
                <a:lnTo>
                  <a:pt x="67002" y="80504"/>
                </a:lnTo>
                <a:lnTo>
                  <a:pt x="66660" y="80761"/>
                </a:lnTo>
                <a:lnTo>
                  <a:pt x="66233" y="80846"/>
                </a:lnTo>
                <a:lnTo>
                  <a:pt x="65891" y="80932"/>
                </a:lnTo>
                <a:lnTo>
                  <a:pt x="65891" y="80932"/>
                </a:lnTo>
                <a:close/>
                <a:moveTo>
                  <a:pt x="126568" y="74009"/>
                </a:moveTo>
                <a:lnTo>
                  <a:pt x="5128" y="74009"/>
                </a:lnTo>
                <a:lnTo>
                  <a:pt x="5128" y="4871"/>
                </a:lnTo>
                <a:lnTo>
                  <a:pt x="126568" y="4871"/>
                </a:lnTo>
                <a:lnTo>
                  <a:pt x="126568" y="74009"/>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cxnSp>
        <p:nvCxnSpPr>
          <p:cNvPr id="2" name="Google Shape;4009;p61"/>
          <p:cNvCxnSpPr>
            <a:stCxn id="19" idx="0"/>
          </p:cNvCxnSpPr>
          <p:nvPr/>
        </p:nvCxnSpPr>
        <p:spPr>
          <a:xfrm rot="-5400000" flipH="1">
            <a:off x="2964673" y="1057250"/>
            <a:ext cx="534000" cy="2156100"/>
          </a:xfrm>
          <a:prstGeom prst="bentConnector4">
            <a:avLst>
              <a:gd name="adj1" fmla="val -44593"/>
              <a:gd name="adj2" fmla="val 80124"/>
            </a:avLst>
          </a:prstGeom>
          <a:noFill/>
          <a:ln w="19050" cap="rnd" cmpd="sng">
            <a:solidFill>
              <a:srgbClr val="D74B85"/>
            </a:solidFill>
            <a:prstDash val="dot"/>
            <a:round/>
            <a:headEnd type="none" w="med" len="med"/>
            <a:tailEnd type="none" w="med" len="med"/>
          </a:ln>
        </p:spPr>
      </p:cxnSp>
      <p:cxnSp>
        <p:nvCxnSpPr>
          <p:cNvPr id="3" name="Google Shape;4011;p61"/>
          <p:cNvCxnSpPr>
            <a:stCxn id="23" idx="0"/>
          </p:cNvCxnSpPr>
          <p:nvPr/>
        </p:nvCxnSpPr>
        <p:spPr>
          <a:xfrm rot="-5400000">
            <a:off x="3142700" y="2181275"/>
            <a:ext cx="315300" cy="2293500"/>
          </a:xfrm>
          <a:prstGeom prst="bentConnector2">
            <a:avLst/>
          </a:prstGeom>
          <a:noFill/>
          <a:ln w="19050" cap="rnd" cmpd="sng">
            <a:solidFill>
              <a:srgbClr val="D74B85"/>
            </a:solidFill>
            <a:prstDash val="dot"/>
            <a:round/>
            <a:headEnd type="none" w="med" len="med"/>
            <a:tailEnd type="none" w="med" len="med"/>
          </a:ln>
        </p:spPr>
      </p:cxnSp>
      <p:cxnSp>
        <p:nvCxnSpPr>
          <p:cNvPr id="4" name="Google Shape;4013;p61"/>
          <p:cNvCxnSpPr>
            <a:stCxn id="21" idx="0"/>
          </p:cNvCxnSpPr>
          <p:nvPr/>
        </p:nvCxnSpPr>
        <p:spPr>
          <a:xfrm rot="5400000">
            <a:off x="5877582" y="1099550"/>
            <a:ext cx="344100" cy="1881600"/>
          </a:xfrm>
          <a:prstGeom prst="bentConnector4">
            <a:avLst>
              <a:gd name="adj1" fmla="val -69202"/>
              <a:gd name="adj2" fmla="val 84518"/>
            </a:avLst>
          </a:prstGeom>
          <a:noFill/>
          <a:ln w="19050" cap="rnd" cmpd="sng">
            <a:solidFill>
              <a:srgbClr val="D74B85"/>
            </a:solidFill>
            <a:prstDash val="dot"/>
            <a:round/>
            <a:headEnd type="none" w="med" len="med"/>
            <a:tailEnd type="none" w="med" len="med"/>
          </a:ln>
        </p:spPr>
      </p:cxnSp>
      <p:cxnSp>
        <p:nvCxnSpPr>
          <p:cNvPr id="5" name="Google Shape;4015;p61"/>
          <p:cNvCxnSpPr>
            <a:stCxn id="25" idx="0"/>
          </p:cNvCxnSpPr>
          <p:nvPr/>
        </p:nvCxnSpPr>
        <p:spPr>
          <a:xfrm rot="5400000" flipH="1">
            <a:off x="5807382" y="2302625"/>
            <a:ext cx="527100" cy="1839000"/>
          </a:xfrm>
          <a:prstGeom prst="bentConnector2">
            <a:avLst/>
          </a:prstGeom>
          <a:noFill/>
          <a:ln w="19050" cap="rnd" cmpd="sng">
            <a:solidFill>
              <a:srgbClr val="D74B85"/>
            </a:solidFill>
            <a:prstDash val="dot"/>
            <a:round/>
            <a:headEnd type="none" w="med" len="med"/>
            <a:tailEnd type="none" w="med" len="med"/>
          </a:ln>
        </p:spPr>
      </p:cxnSp>
      <p:grpSp>
        <p:nvGrpSpPr>
          <p:cNvPr id="6" name="Google Shape;4017;p61"/>
          <p:cNvGrpSpPr/>
          <p:nvPr/>
        </p:nvGrpSpPr>
        <p:grpSpPr>
          <a:xfrm>
            <a:off x="720012" y="1868300"/>
            <a:ext cx="2867087" cy="440600"/>
            <a:chOff x="1836800" y="1520550"/>
            <a:chExt cx="1871100" cy="440600"/>
          </a:xfrm>
        </p:grpSpPr>
        <p:sp>
          <p:nvSpPr>
            <p:cNvPr id="7" name="Google Shape;4018;p61"/>
            <p:cNvSpPr/>
            <p:nvPr/>
          </p:nvSpPr>
          <p:spPr>
            <a:xfrm>
              <a:off x="1836800" y="1520550"/>
              <a:ext cx="1871100" cy="440600"/>
            </a:xfrm>
            <a:custGeom>
              <a:avLst/>
              <a:gdLst/>
              <a:ahLst/>
              <a:cxnLst/>
              <a:rect l="l" t="t" r="r" b="b"/>
              <a:pathLst>
                <a:path w="74844" h="17624" extrusionOk="0">
                  <a:moveTo>
                    <a:pt x="43225" y="1"/>
                  </a:moveTo>
                  <a:cubicBezTo>
                    <a:pt x="39923" y="1"/>
                    <a:pt x="37417" y="6"/>
                    <a:pt x="36481" y="14"/>
                  </a:cubicBezTo>
                  <a:cubicBezTo>
                    <a:pt x="29072" y="73"/>
                    <a:pt x="21665" y="132"/>
                    <a:pt x="14256" y="192"/>
                  </a:cubicBezTo>
                  <a:lnTo>
                    <a:pt x="5805" y="258"/>
                  </a:lnTo>
                  <a:cubicBezTo>
                    <a:pt x="5766" y="259"/>
                    <a:pt x="5728" y="259"/>
                    <a:pt x="5689" y="259"/>
                  </a:cubicBezTo>
                  <a:cubicBezTo>
                    <a:pt x="4401" y="259"/>
                    <a:pt x="3129" y="87"/>
                    <a:pt x="1853" y="87"/>
                  </a:cubicBezTo>
                  <a:cubicBezTo>
                    <a:pt x="1633" y="87"/>
                    <a:pt x="1413" y="92"/>
                    <a:pt x="1193" y="104"/>
                  </a:cubicBezTo>
                  <a:cubicBezTo>
                    <a:pt x="1025" y="114"/>
                    <a:pt x="850" y="126"/>
                    <a:pt x="704" y="277"/>
                  </a:cubicBezTo>
                  <a:cubicBezTo>
                    <a:pt x="475" y="516"/>
                    <a:pt x="384" y="1050"/>
                    <a:pt x="417" y="1523"/>
                  </a:cubicBezTo>
                  <a:cubicBezTo>
                    <a:pt x="627" y="4515"/>
                    <a:pt x="1994" y="6863"/>
                    <a:pt x="1668" y="10115"/>
                  </a:cubicBezTo>
                  <a:cubicBezTo>
                    <a:pt x="1451" y="12264"/>
                    <a:pt x="561" y="13969"/>
                    <a:pt x="94" y="15984"/>
                  </a:cubicBezTo>
                  <a:cubicBezTo>
                    <a:pt x="44" y="16196"/>
                    <a:pt x="0" y="16421"/>
                    <a:pt x="17" y="16646"/>
                  </a:cubicBezTo>
                  <a:cubicBezTo>
                    <a:pt x="68" y="17289"/>
                    <a:pt x="529" y="17463"/>
                    <a:pt x="889" y="17483"/>
                  </a:cubicBezTo>
                  <a:cubicBezTo>
                    <a:pt x="2878" y="17591"/>
                    <a:pt x="13114" y="17623"/>
                    <a:pt x="25387" y="17623"/>
                  </a:cubicBezTo>
                  <a:cubicBezTo>
                    <a:pt x="43424" y="17623"/>
                    <a:pt x="65862" y="17554"/>
                    <a:pt x="72997" y="17554"/>
                  </a:cubicBezTo>
                  <a:cubicBezTo>
                    <a:pt x="73183" y="17554"/>
                    <a:pt x="73359" y="17554"/>
                    <a:pt x="73524" y="17554"/>
                  </a:cubicBezTo>
                  <a:cubicBezTo>
                    <a:pt x="73524" y="17554"/>
                    <a:pt x="73524" y="17554"/>
                    <a:pt x="73525" y="17554"/>
                  </a:cubicBezTo>
                  <a:cubicBezTo>
                    <a:pt x="73528" y="17554"/>
                    <a:pt x="73541" y="17555"/>
                    <a:pt x="73563" y="17555"/>
                  </a:cubicBezTo>
                  <a:cubicBezTo>
                    <a:pt x="73782" y="17555"/>
                    <a:pt x="74844" y="17489"/>
                    <a:pt x="74836" y="16020"/>
                  </a:cubicBezTo>
                  <a:cubicBezTo>
                    <a:pt x="74835" y="15717"/>
                    <a:pt x="74803" y="15426"/>
                    <a:pt x="74732" y="15152"/>
                  </a:cubicBezTo>
                  <a:cubicBezTo>
                    <a:pt x="74157" y="12920"/>
                    <a:pt x="73100" y="9914"/>
                    <a:pt x="73199" y="7366"/>
                  </a:cubicBezTo>
                  <a:cubicBezTo>
                    <a:pt x="73226" y="6629"/>
                    <a:pt x="73373" y="5927"/>
                    <a:pt x="73518" y="5238"/>
                  </a:cubicBezTo>
                  <a:cubicBezTo>
                    <a:pt x="73769" y="4030"/>
                    <a:pt x="74078" y="2905"/>
                    <a:pt x="74351" y="1717"/>
                  </a:cubicBezTo>
                  <a:cubicBezTo>
                    <a:pt x="74408" y="1471"/>
                    <a:pt x="74466" y="1205"/>
                    <a:pt x="74432" y="945"/>
                  </a:cubicBezTo>
                  <a:cubicBezTo>
                    <a:pt x="74361" y="400"/>
                    <a:pt x="73971" y="268"/>
                    <a:pt x="73661" y="247"/>
                  </a:cubicBezTo>
                  <a:cubicBezTo>
                    <a:pt x="70803" y="51"/>
                    <a:pt x="53306" y="1"/>
                    <a:pt x="43225" y="1"/>
                  </a:cubicBezTo>
                  <a:close/>
                </a:path>
              </a:pathLst>
            </a:custGeom>
            <a:solidFill>
              <a:srgbClr val="A20E4A"/>
            </a:solidFill>
            <a:ln w="19050" cap="flat" cmpd="sng">
              <a:solidFill>
                <a:srgbClr val="473326"/>
              </a:solidFill>
              <a:prstDash val="solid"/>
              <a:round/>
              <a:headEnd type="none" w="sm" len="sm"/>
              <a:tailEnd type="none" w="sm" len="sm"/>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019;p61"/>
            <p:cNvSpPr/>
            <p:nvPr/>
          </p:nvSpPr>
          <p:spPr>
            <a:xfrm>
              <a:off x="1916900" y="1566950"/>
              <a:ext cx="1735600" cy="177700"/>
            </a:xfrm>
            <a:custGeom>
              <a:avLst/>
              <a:gdLst/>
              <a:ahLst/>
              <a:cxnLst/>
              <a:rect l="l" t="t" r="r" b="b"/>
              <a:pathLst>
                <a:path w="69424" h="7108" extrusionOk="0">
                  <a:moveTo>
                    <a:pt x="5142" y="0"/>
                  </a:moveTo>
                  <a:cubicBezTo>
                    <a:pt x="3412" y="0"/>
                    <a:pt x="1687" y="84"/>
                    <a:pt x="1" y="400"/>
                  </a:cubicBezTo>
                  <a:cubicBezTo>
                    <a:pt x="134" y="2878"/>
                    <a:pt x="481" y="5836"/>
                    <a:pt x="1963" y="6778"/>
                  </a:cubicBezTo>
                  <a:cubicBezTo>
                    <a:pt x="2410" y="7063"/>
                    <a:pt x="2898" y="7108"/>
                    <a:pt x="3384" y="7108"/>
                  </a:cubicBezTo>
                  <a:cubicBezTo>
                    <a:pt x="3489" y="7108"/>
                    <a:pt x="3595" y="7106"/>
                    <a:pt x="3700" y="7104"/>
                  </a:cubicBezTo>
                  <a:cubicBezTo>
                    <a:pt x="13188" y="6881"/>
                    <a:pt x="22673" y="6345"/>
                    <a:pt x="32148" y="5499"/>
                  </a:cubicBezTo>
                  <a:cubicBezTo>
                    <a:pt x="33095" y="5415"/>
                    <a:pt x="34048" y="5325"/>
                    <a:pt x="34960" y="4930"/>
                  </a:cubicBezTo>
                  <a:cubicBezTo>
                    <a:pt x="35882" y="4532"/>
                    <a:pt x="36743" y="3831"/>
                    <a:pt x="37677" y="3523"/>
                  </a:cubicBezTo>
                  <a:cubicBezTo>
                    <a:pt x="38092" y="3387"/>
                    <a:pt x="39962" y="3360"/>
                    <a:pt x="42600" y="3360"/>
                  </a:cubicBezTo>
                  <a:cubicBezTo>
                    <a:pt x="44401" y="3360"/>
                    <a:pt x="46560" y="3372"/>
                    <a:pt x="48857" y="3372"/>
                  </a:cubicBezTo>
                  <a:cubicBezTo>
                    <a:pt x="57626" y="3372"/>
                    <a:pt x="68418" y="3185"/>
                    <a:pt x="69056" y="1382"/>
                  </a:cubicBezTo>
                  <a:cubicBezTo>
                    <a:pt x="69424" y="346"/>
                    <a:pt x="55894" y="164"/>
                    <a:pt x="46190" y="164"/>
                  </a:cubicBezTo>
                  <a:cubicBezTo>
                    <a:pt x="40973" y="164"/>
                    <a:pt x="36861" y="217"/>
                    <a:pt x="36610" y="217"/>
                  </a:cubicBezTo>
                  <a:cubicBezTo>
                    <a:pt x="34013" y="217"/>
                    <a:pt x="31410" y="265"/>
                    <a:pt x="28819" y="265"/>
                  </a:cubicBezTo>
                  <a:cubicBezTo>
                    <a:pt x="27836" y="265"/>
                    <a:pt x="26855" y="258"/>
                    <a:pt x="25877" y="239"/>
                  </a:cubicBezTo>
                  <a:cubicBezTo>
                    <a:pt x="21355" y="151"/>
                    <a:pt x="16832" y="102"/>
                    <a:pt x="12310" y="102"/>
                  </a:cubicBezTo>
                  <a:cubicBezTo>
                    <a:pt x="11871" y="102"/>
                    <a:pt x="11432" y="102"/>
                    <a:pt x="10992" y="103"/>
                  </a:cubicBezTo>
                  <a:cubicBezTo>
                    <a:pt x="10953" y="103"/>
                    <a:pt x="10914" y="103"/>
                    <a:pt x="10874" y="103"/>
                  </a:cubicBezTo>
                  <a:cubicBezTo>
                    <a:pt x="8991" y="103"/>
                    <a:pt x="7064" y="0"/>
                    <a:pt x="5142" y="0"/>
                  </a:cubicBezTo>
                  <a:close/>
                </a:path>
              </a:pathLst>
            </a:custGeom>
            <a:solidFill>
              <a:srgbClr val="FFFFFF">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Google Shape;4020;p61"/>
          <p:cNvGrpSpPr/>
          <p:nvPr/>
        </p:nvGrpSpPr>
        <p:grpSpPr>
          <a:xfrm>
            <a:off x="720012" y="3485725"/>
            <a:ext cx="2867087" cy="440600"/>
            <a:chOff x="1836800" y="1520550"/>
            <a:chExt cx="1871100" cy="440600"/>
          </a:xfrm>
        </p:grpSpPr>
        <p:sp>
          <p:nvSpPr>
            <p:cNvPr id="10" name="Google Shape;4021;p61"/>
            <p:cNvSpPr/>
            <p:nvPr/>
          </p:nvSpPr>
          <p:spPr>
            <a:xfrm>
              <a:off x="1836800" y="1520550"/>
              <a:ext cx="1871100" cy="440600"/>
            </a:xfrm>
            <a:custGeom>
              <a:avLst/>
              <a:gdLst/>
              <a:ahLst/>
              <a:cxnLst/>
              <a:rect l="l" t="t" r="r" b="b"/>
              <a:pathLst>
                <a:path w="74844" h="17624" extrusionOk="0">
                  <a:moveTo>
                    <a:pt x="43225" y="1"/>
                  </a:moveTo>
                  <a:cubicBezTo>
                    <a:pt x="39923" y="1"/>
                    <a:pt x="37417" y="6"/>
                    <a:pt x="36481" y="14"/>
                  </a:cubicBezTo>
                  <a:cubicBezTo>
                    <a:pt x="29072" y="73"/>
                    <a:pt x="21665" y="132"/>
                    <a:pt x="14256" y="192"/>
                  </a:cubicBezTo>
                  <a:lnTo>
                    <a:pt x="5805" y="258"/>
                  </a:lnTo>
                  <a:cubicBezTo>
                    <a:pt x="5766" y="259"/>
                    <a:pt x="5728" y="259"/>
                    <a:pt x="5689" y="259"/>
                  </a:cubicBezTo>
                  <a:cubicBezTo>
                    <a:pt x="4401" y="259"/>
                    <a:pt x="3129" y="87"/>
                    <a:pt x="1853" y="87"/>
                  </a:cubicBezTo>
                  <a:cubicBezTo>
                    <a:pt x="1633" y="87"/>
                    <a:pt x="1413" y="92"/>
                    <a:pt x="1193" y="104"/>
                  </a:cubicBezTo>
                  <a:cubicBezTo>
                    <a:pt x="1025" y="114"/>
                    <a:pt x="850" y="126"/>
                    <a:pt x="704" y="277"/>
                  </a:cubicBezTo>
                  <a:cubicBezTo>
                    <a:pt x="475" y="516"/>
                    <a:pt x="384" y="1050"/>
                    <a:pt x="417" y="1523"/>
                  </a:cubicBezTo>
                  <a:cubicBezTo>
                    <a:pt x="627" y="4515"/>
                    <a:pt x="1994" y="6863"/>
                    <a:pt x="1668" y="10115"/>
                  </a:cubicBezTo>
                  <a:cubicBezTo>
                    <a:pt x="1451" y="12264"/>
                    <a:pt x="561" y="13969"/>
                    <a:pt x="94" y="15984"/>
                  </a:cubicBezTo>
                  <a:cubicBezTo>
                    <a:pt x="44" y="16196"/>
                    <a:pt x="0" y="16421"/>
                    <a:pt x="17" y="16646"/>
                  </a:cubicBezTo>
                  <a:cubicBezTo>
                    <a:pt x="68" y="17289"/>
                    <a:pt x="529" y="17463"/>
                    <a:pt x="889" y="17483"/>
                  </a:cubicBezTo>
                  <a:cubicBezTo>
                    <a:pt x="2878" y="17591"/>
                    <a:pt x="13114" y="17623"/>
                    <a:pt x="25387" y="17623"/>
                  </a:cubicBezTo>
                  <a:cubicBezTo>
                    <a:pt x="43424" y="17623"/>
                    <a:pt x="65862" y="17554"/>
                    <a:pt x="72997" y="17554"/>
                  </a:cubicBezTo>
                  <a:cubicBezTo>
                    <a:pt x="73183" y="17554"/>
                    <a:pt x="73359" y="17554"/>
                    <a:pt x="73524" y="17554"/>
                  </a:cubicBezTo>
                  <a:cubicBezTo>
                    <a:pt x="73524" y="17554"/>
                    <a:pt x="73524" y="17554"/>
                    <a:pt x="73525" y="17554"/>
                  </a:cubicBezTo>
                  <a:cubicBezTo>
                    <a:pt x="73528" y="17554"/>
                    <a:pt x="73541" y="17555"/>
                    <a:pt x="73563" y="17555"/>
                  </a:cubicBezTo>
                  <a:cubicBezTo>
                    <a:pt x="73782" y="17555"/>
                    <a:pt x="74844" y="17489"/>
                    <a:pt x="74836" y="16020"/>
                  </a:cubicBezTo>
                  <a:cubicBezTo>
                    <a:pt x="74835" y="15717"/>
                    <a:pt x="74803" y="15426"/>
                    <a:pt x="74732" y="15152"/>
                  </a:cubicBezTo>
                  <a:cubicBezTo>
                    <a:pt x="74157" y="12920"/>
                    <a:pt x="73100" y="9914"/>
                    <a:pt x="73199" y="7366"/>
                  </a:cubicBezTo>
                  <a:cubicBezTo>
                    <a:pt x="73226" y="6629"/>
                    <a:pt x="73373" y="5927"/>
                    <a:pt x="73518" y="5238"/>
                  </a:cubicBezTo>
                  <a:cubicBezTo>
                    <a:pt x="73769" y="4030"/>
                    <a:pt x="74078" y="2905"/>
                    <a:pt x="74351" y="1717"/>
                  </a:cubicBezTo>
                  <a:cubicBezTo>
                    <a:pt x="74408" y="1471"/>
                    <a:pt x="74466" y="1205"/>
                    <a:pt x="74432" y="945"/>
                  </a:cubicBezTo>
                  <a:cubicBezTo>
                    <a:pt x="74361" y="400"/>
                    <a:pt x="73971" y="268"/>
                    <a:pt x="73661" y="247"/>
                  </a:cubicBezTo>
                  <a:cubicBezTo>
                    <a:pt x="70803" y="51"/>
                    <a:pt x="53306" y="1"/>
                    <a:pt x="43225" y="1"/>
                  </a:cubicBezTo>
                  <a:close/>
                </a:path>
              </a:pathLst>
            </a:custGeom>
            <a:solidFill>
              <a:srgbClr val="A20E4A"/>
            </a:solidFill>
            <a:ln w="19050" cap="flat" cmpd="sng">
              <a:solidFill>
                <a:srgbClr val="473326"/>
              </a:solidFill>
              <a:prstDash val="solid"/>
              <a:round/>
              <a:headEnd type="none" w="sm" len="sm"/>
              <a:tailEnd type="none" w="sm" len="sm"/>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022;p61"/>
            <p:cNvSpPr/>
            <p:nvPr/>
          </p:nvSpPr>
          <p:spPr>
            <a:xfrm>
              <a:off x="1916900" y="1566950"/>
              <a:ext cx="1735600" cy="177700"/>
            </a:xfrm>
            <a:custGeom>
              <a:avLst/>
              <a:gdLst/>
              <a:ahLst/>
              <a:cxnLst/>
              <a:rect l="l" t="t" r="r" b="b"/>
              <a:pathLst>
                <a:path w="69424" h="7108" extrusionOk="0">
                  <a:moveTo>
                    <a:pt x="5142" y="0"/>
                  </a:moveTo>
                  <a:cubicBezTo>
                    <a:pt x="3412" y="0"/>
                    <a:pt x="1687" y="84"/>
                    <a:pt x="1" y="400"/>
                  </a:cubicBezTo>
                  <a:cubicBezTo>
                    <a:pt x="134" y="2878"/>
                    <a:pt x="481" y="5836"/>
                    <a:pt x="1963" y="6778"/>
                  </a:cubicBezTo>
                  <a:cubicBezTo>
                    <a:pt x="2410" y="7063"/>
                    <a:pt x="2898" y="7108"/>
                    <a:pt x="3384" y="7108"/>
                  </a:cubicBezTo>
                  <a:cubicBezTo>
                    <a:pt x="3489" y="7108"/>
                    <a:pt x="3595" y="7106"/>
                    <a:pt x="3700" y="7104"/>
                  </a:cubicBezTo>
                  <a:cubicBezTo>
                    <a:pt x="13188" y="6881"/>
                    <a:pt x="22673" y="6345"/>
                    <a:pt x="32148" y="5499"/>
                  </a:cubicBezTo>
                  <a:cubicBezTo>
                    <a:pt x="33095" y="5415"/>
                    <a:pt x="34048" y="5325"/>
                    <a:pt x="34960" y="4930"/>
                  </a:cubicBezTo>
                  <a:cubicBezTo>
                    <a:pt x="35882" y="4532"/>
                    <a:pt x="36743" y="3831"/>
                    <a:pt x="37677" y="3523"/>
                  </a:cubicBezTo>
                  <a:cubicBezTo>
                    <a:pt x="38092" y="3387"/>
                    <a:pt x="39962" y="3360"/>
                    <a:pt x="42600" y="3360"/>
                  </a:cubicBezTo>
                  <a:cubicBezTo>
                    <a:pt x="44401" y="3360"/>
                    <a:pt x="46560" y="3372"/>
                    <a:pt x="48857" y="3372"/>
                  </a:cubicBezTo>
                  <a:cubicBezTo>
                    <a:pt x="57626" y="3372"/>
                    <a:pt x="68418" y="3185"/>
                    <a:pt x="69056" y="1382"/>
                  </a:cubicBezTo>
                  <a:cubicBezTo>
                    <a:pt x="69424" y="346"/>
                    <a:pt x="55894" y="164"/>
                    <a:pt x="46190" y="164"/>
                  </a:cubicBezTo>
                  <a:cubicBezTo>
                    <a:pt x="40973" y="164"/>
                    <a:pt x="36861" y="217"/>
                    <a:pt x="36610" y="217"/>
                  </a:cubicBezTo>
                  <a:cubicBezTo>
                    <a:pt x="34013" y="217"/>
                    <a:pt x="31410" y="265"/>
                    <a:pt x="28819" y="265"/>
                  </a:cubicBezTo>
                  <a:cubicBezTo>
                    <a:pt x="27836" y="265"/>
                    <a:pt x="26855" y="258"/>
                    <a:pt x="25877" y="239"/>
                  </a:cubicBezTo>
                  <a:cubicBezTo>
                    <a:pt x="21355" y="151"/>
                    <a:pt x="16832" y="102"/>
                    <a:pt x="12310" y="102"/>
                  </a:cubicBezTo>
                  <a:cubicBezTo>
                    <a:pt x="11871" y="102"/>
                    <a:pt x="11432" y="102"/>
                    <a:pt x="10992" y="103"/>
                  </a:cubicBezTo>
                  <a:cubicBezTo>
                    <a:pt x="10953" y="103"/>
                    <a:pt x="10914" y="103"/>
                    <a:pt x="10874" y="103"/>
                  </a:cubicBezTo>
                  <a:cubicBezTo>
                    <a:pt x="8991" y="103"/>
                    <a:pt x="7064" y="0"/>
                    <a:pt x="5142" y="0"/>
                  </a:cubicBezTo>
                  <a:close/>
                </a:path>
              </a:pathLst>
            </a:custGeom>
            <a:solidFill>
              <a:srgbClr val="FFFFFF">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4023;p61"/>
          <p:cNvGrpSpPr/>
          <p:nvPr/>
        </p:nvGrpSpPr>
        <p:grpSpPr>
          <a:xfrm>
            <a:off x="5556889" y="1868300"/>
            <a:ext cx="2867087" cy="440600"/>
            <a:chOff x="1836800" y="1520550"/>
            <a:chExt cx="1871100" cy="440600"/>
          </a:xfrm>
        </p:grpSpPr>
        <p:sp>
          <p:nvSpPr>
            <p:cNvPr id="13" name="Google Shape;4024;p61"/>
            <p:cNvSpPr/>
            <p:nvPr/>
          </p:nvSpPr>
          <p:spPr>
            <a:xfrm>
              <a:off x="1836800" y="1520550"/>
              <a:ext cx="1871100" cy="440600"/>
            </a:xfrm>
            <a:custGeom>
              <a:avLst/>
              <a:gdLst/>
              <a:ahLst/>
              <a:cxnLst/>
              <a:rect l="l" t="t" r="r" b="b"/>
              <a:pathLst>
                <a:path w="74844" h="17624" extrusionOk="0">
                  <a:moveTo>
                    <a:pt x="43225" y="1"/>
                  </a:moveTo>
                  <a:cubicBezTo>
                    <a:pt x="39923" y="1"/>
                    <a:pt x="37417" y="6"/>
                    <a:pt x="36481" y="14"/>
                  </a:cubicBezTo>
                  <a:cubicBezTo>
                    <a:pt x="29072" y="73"/>
                    <a:pt x="21665" y="132"/>
                    <a:pt x="14256" y="192"/>
                  </a:cubicBezTo>
                  <a:lnTo>
                    <a:pt x="5805" y="258"/>
                  </a:lnTo>
                  <a:cubicBezTo>
                    <a:pt x="5766" y="259"/>
                    <a:pt x="5728" y="259"/>
                    <a:pt x="5689" y="259"/>
                  </a:cubicBezTo>
                  <a:cubicBezTo>
                    <a:pt x="4401" y="259"/>
                    <a:pt x="3129" y="87"/>
                    <a:pt x="1853" y="87"/>
                  </a:cubicBezTo>
                  <a:cubicBezTo>
                    <a:pt x="1633" y="87"/>
                    <a:pt x="1413" y="92"/>
                    <a:pt x="1193" y="104"/>
                  </a:cubicBezTo>
                  <a:cubicBezTo>
                    <a:pt x="1025" y="114"/>
                    <a:pt x="850" y="126"/>
                    <a:pt x="704" y="277"/>
                  </a:cubicBezTo>
                  <a:cubicBezTo>
                    <a:pt x="475" y="516"/>
                    <a:pt x="384" y="1050"/>
                    <a:pt x="417" y="1523"/>
                  </a:cubicBezTo>
                  <a:cubicBezTo>
                    <a:pt x="627" y="4515"/>
                    <a:pt x="1994" y="6863"/>
                    <a:pt x="1668" y="10115"/>
                  </a:cubicBezTo>
                  <a:cubicBezTo>
                    <a:pt x="1451" y="12264"/>
                    <a:pt x="561" y="13969"/>
                    <a:pt x="94" y="15984"/>
                  </a:cubicBezTo>
                  <a:cubicBezTo>
                    <a:pt x="44" y="16196"/>
                    <a:pt x="0" y="16421"/>
                    <a:pt x="17" y="16646"/>
                  </a:cubicBezTo>
                  <a:cubicBezTo>
                    <a:pt x="68" y="17289"/>
                    <a:pt x="529" y="17463"/>
                    <a:pt x="889" y="17483"/>
                  </a:cubicBezTo>
                  <a:cubicBezTo>
                    <a:pt x="2878" y="17591"/>
                    <a:pt x="13114" y="17623"/>
                    <a:pt x="25387" y="17623"/>
                  </a:cubicBezTo>
                  <a:cubicBezTo>
                    <a:pt x="43424" y="17623"/>
                    <a:pt x="65862" y="17554"/>
                    <a:pt x="72997" y="17554"/>
                  </a:cubicBezTo>
                  <a:cubicBezTo>
                    <a:pt x="73183" y="17554"/>
                    <a:pt x="73359" y="17554"/>
                    <a:pt x="73524" y="17554"/>
                  </a:cubicBezTo>
                  <a:cubicBezTo>
                    <a:pt x="73524" y="17554"/>
                    <a:pt x="73524" y="17554"/>
                    <a:pt x="73525" y="17554"/>
                  </a:cubicBezTo>
                  <a:cubicBezTo>
                    <a:pt x="73528" y="17554"/>
                    <a:pt x="73541" y="17555"/>
                    <a:pt x="73563" y="17555"/>
                  </a:cubicBezTo>
                  <a:cubicBezTo>
                    <a:pt x="73782" y="17555"/>
                    <a:pt x="74844" y="17489"/>
                    <a:pt x="74836" y="16020"/>
                  </a:cubicBezTo>
                  <a:cubicBezTo>
                    <a:pt x="74835" y="15717"/>
                    <a:pt x="74803" y="15426"/>
                    <a:pt x="74732" y="15152"/>
                  </a:cubicBezTo>
                  <a:cubicBezTo>
                    <a:pt x="74157" y="12920"/>
                    <a:pt x="73100" y="9914"/>
                    <a:pt x="73199" y="7366"/>
                  </a:cubicBezTo>
                  <a:cubicBezTo>
                    <a:pt x="73226" y="6629"/>
                    <a:pt x="73373" y="5927"/>
                    <a:pt x="73518" y="5238"/>
                  </a:cubicBezTo>
                  <a:cubicBezTo>
                    <a:pt x="73769" y="4030"/>
                    <a:pt x="74078" y="2905"/>
                    <a:pt x="74351" y="1717"/>
                  </a:cubicBezTo>
                  <a:cubicBezTo>
                    <a:pt x="74408" y="1471"/>
                    <a:pt x="74466" y="1205"/>
                    <a:pt x="74432" y="945"/>
                  </a:cubicBezTo>
                  <a:cubicBezTo>
                    <a:pt x="74361" y="400"/>
                    <a:pt x="73971" y="268"/>
                    <a:pt x="73661" y="247"/>
                  </a:cubicBezTo>
                  <a:cubicBezTo>
                    <a:pt x="70803" y="51"/>
                    <a:pt x="53306" y="1"/>
                    <a:pt x="43225" y="1"/>
                  </a:cubicBezTo>
                  <a:close/>
                </a:path>
              </a:pathLst>
            </a:custGeom>
            <a:solidFill>
              <a:srgbClr val="A20E4A"/>
            </a:solidFill>
            <a:ln w="19050" cap="flat" cmpd="sng">
              <a:solidFill>
                <a:srgbClr val="473326"/>
              </a:solidFill>
              <a:prstDash val="solid"/>
              <a:round/>
              <a:headEnd type="none" w="sm" len="sm"/>
              <a:tailEnd type="none" w="sm" len="sm"/>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025;p61"/>
            <p:cNvSpPr/>
            <p:nvPr/>
          </p:nvSpPr>
          <p:spPr>
            <a:xfrm>
              <a:off x="1916900" y="1566950"/>
              <a:ext cx="1735600" cy="177700"/>
            </a:xfrm>
            <a:custGeom>
              <a:avLst/>
              <a:gdLst/>
              <a:ahLst/>
              <a:cxnLst/>
              <a:rect l="l" t="t" r="r" b="b"/>
              <a:pathLst>
                <a:path w="69424" h="7108" extrusionOk="0">
                  <a:moveTo>
                    <a:pt x="5142" y="0"/>
                  </a:moveTo>
                  <a:cubicBezTo>
                    <a:pt x="3412" y="0"/>
                    <a:pt x="1687" y="84"/>
                    <a:pt x="1" y="400"/>
                  </a:cubicBezTo>
                  <a:cubicBezTo>
                    <a:pt x="134" y="2878"/>
                    <a:pt x="481" y="5836"/>
                    <a:pt x="1963" y="6778"/>
                  </a:cubicBezTo>
                  <a:cubicBezTo>
                    <a:pt x="2410" y="7063"/>
                    <a:pt x="2898" y="7108"/>
                    <a:pt x="3384" y="7108"/>
                  </a:cubicBezTo>
                  <a:cubicBezTo>
                    <a:pt x="3489" y="7108"/>
                    <a:pt x="3595" y="7106"/>
                    <a:pt x="3700" y="7104"/>
                  </a:cubicBezTo>
                  <a:cubicBezTo>
                    <a:pt x="13188" y="6881"/>
                    <a:pt x="22673" y="6345"/>
                    <a:pt x="32148" y="5499"/>
                  </a:cubicBezTo>
                  <a:cubicBezTo>
                    <a:pt x="33095" y="5415"/>
                    <a:pt x="34048" y="5325"/>
                    <a:pt x="34960" y="4930"/>
                  </a:cubicBezTo>
                  <a:cubicBezTo>
                    <a:pt x="35882" y="4532"/>
                    <a:pt x="36743" y="3831"/>
                    <a:pt x="37677" y="3523"/>
                  </a:cubicBezTo>
                  <a:cubicBezTo>
                    <a:pt x="38092" y="3387"/>
                    <a:pt x="39962" y="3360"/>
                    <a:pt x="42600" y="3360"/>
                  </a:cubicBezTo>
                  <a:cubicBezTo>
                    <a:pt x="44401" y="3360"/>
                    <a:pt x="46560" y="3372"/>
                    <a:pt x="48857" y="3372"/>
                  </a:cubicBezTo>
                  <a:cubicBezTo>
                    <a:pt x="57626" y="3372"/>
                    <a:pt x="68418" y="3185"/>
                    <a:pt x="69056" y="1382"/>
                  </a:cubicBezTo>
                  <a:cubicBezTo>
                    <a:pt x="69424" y="346"/>
                    <a:pt x="55894" y="164"/>
                    <a:pt x="46190" y="164"/>
                  </a:cubicBezTo>
                  <a:cubicBezTo>
                    <a:pt x="40973" y="164"/>
                    <a:pt x="36861" y="217"/>
                    <a:pt x="36610" y="217"/>
                  </a:cubicBezTo>
                  <a:cubicBezTo>
                    <a:pt x="34013" y="217"/>
                    <a:pt x="31410" y="265"/>
                    <a:pt x="28819" y="265"/>
                  </a:cubicBezTo>
                  <a:cubicBezTo>
                    <a:pt x="27836" y="265"/>
                    <a:pt x="26855" y="258"/>
                    <a:pt x="25877" y="239"/>
                  </a:cubicBezTo>
                  <a:cubicBezTo>
                    <a:pt x="21355" y="151"/>
                    <a:pt x="16832" y="102"/>
                    <a:pt x="12310" y="102"/>
                  </a:cubicBezTo>
                  <a:cubicBezTo>
                    <a:pt x="11871" y="102"/>
                    <a:pt x="11432" y="102"/>
                    <a:pt x="10992" y="103"/>
                  </a:cubicBezTo>
                  <a:cubicBezTo>
                    <a:pt x="10953" y="103"/>
                    <a:pt x="10914" y="103"/>
                    <a:pt x="10874" y="103"/>
                  </a:cubicBezTo>
                  <a:cubicBezTo>
                    <a:pt x="8991" y="103"/>
                    <a:pt x="7064" y="0"/>
                    <a:pt x="5142" y="0"/>
                  </a:cubicBezTo>
                  <a:close/>
                </a:path>
              </a:pathLst>
            </a:custGeom>
            <a:solidFill>
              <a:srgbClr val="FFFFFF">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4026;p61"/>
          <p:cNvGrpSpPr/>
          <p:nvPr/>
        </p:nvGrpSpPr>
        <p:grpSpPr>
          <a:xfrm>
            <a:off x="5556889" y="3485725"/>
            <a:ext cx="2867087" cy="440600"/>
            <a:chOff x="1836800" y="1520550"/>
            <a:chExt cx="1871100" cy="440600"/>
          </a:xfrm>
        </p:grpSpPr>
        <p:sp>
          <p:nvSpPr>
            <p:cNvPr id="16" name="Google Shape;4027;p61"/>
            <p:cNvSpPr/>
            <p:nvPr/>
          </p:nvSpPr>
          <p:spPr>
            <a:xfrm>
              <a:off x="1836800" y="1520550"/>
              <a:ext cx="1871100" cy="440600"/>
            </a:xfrm>
            <a:custGeom>
              <a:avLst/>
              <a:gdLst/>
              <a:ahLst/>
              <a:cxnLst/>
              <a:rect l="l" t="t" r="r" b="b"/>
              <a:pathLst>
                <a:path w="74844" h="17624" extrusionOk="0">
                  <a:moveTo>
                    <a:pt x="43225" y="1"/>
                  </a:moveTo>
                  <a:cubicBezTo>
                    <a:pt x="39923" y="1"/>
                    <a:pt x="37417" y="6"/>
                    <a:pt x="36481" y="14"/>
                  </a:cubicBezTo>
                  <a:cubicBezTo>
                    <a:pt x="29072" y="73"/>
                    <a:pt x="21665" y="132"/>
                    <a:pt x="14256" y="192"/>
                  </a:cubicBezTo>
                  <a:lnTo>
                    <a:pt x="5805" y="258"/>
                  </a:lnTo>
                  <a:cubicBezTo>
                    <a:pt x="5766" y="259"/>
                    <a:pt x="5728" y="259"/>
                    <a:pt x="5689" y="259"/>
                  </a:cubicBezTo>
                  <a:cubicBezTo>
                    <a:pt x="4401" y="259"/>
                    <a:pt x="3129" y="87"/>
                    <a:pt x="1853" y="87"/>
                  </a:cubicBezTo>
                  <a:cubicBezTo>
                    <a:pt x="1633" y="87"/>
                    <a:pt x="1413" y="92"/>
                    <a:pt x="1193" y="104"/>
                  </a:cubicBezTo>
                  <a:cubicBezTo>
                    <a:pt x="1025" y="114"/>
                    <a:pt x="850" y="126"/>
                    <a:pt x="704" y="277"/>
                  </a:cubicBezTo>
                  <a:cubicBezTo>
                    <a:pt x="475" y="516"/>
                    <a:pt x="384" y="1050"/>
                    <a:pt x="417" y="1523"/>
                  </a:cubicBezTo>
                  <a:cubicBezTo>
                    <a:pt x="627" y="4515"/>
                    <a:pt x="1994" y="6863"/>
                    <a:pt x="1668" y="10115"/>
                  </a:cubicBezTo>
                  <a:cubicBezTo>
                    <a:pt x="1451" y="12264"/>
                    <a:pt x="561" y="13969"/>
                    <a:pt x="94" y="15984"/>
                  </a:cubicBezTo>
                  <a:cubicBezTo>
                    <a:pt x="44" y="16196"/>
                    <a:pt x="0" y="16421"/>
                    <a:pt x="17" y="16646"/>
                  </a:cubicBezTo>
                  <a:cubicBezTo>
                    <a:pt x="68" y="17289"/>
                    <a:pt x="529" y="17463"/>
                    <a:pt x="889" y="17483"/>
                  </a:cubicBezTo>
                  <a:cubicBezTo>
                    <a:pt x="2878" y="17591"/>
                    <a:pt x="13114" y="17623"/>
                    <a:pt x="25387" y="17623"/>
                  </a:cubicBezTo>
                  <a:cubicBezTo>
                    <a:pt x="43424" y="17623"/>
                    <a:pt x="65862" y="17554"/>
                    <a:pt x="72997" y="17554"/>
                  </a:cubicBezTo>
                  <a:cubicBezTo>
                    <a:pt x="73183" y="17554"/>
                    <a:pt x="73359" y="17554"/>
                    <a:pt x="73524" y="17554"/>
                  </a:cubicBezTo>
                  <a:cubicBezTo>
                    <a:pt x="73524" y="17554"/>
                    <a:pt x="73524" y="17554"/>
                    <a:pt x="73525" y="17554"/>
                  </a:cubicBezTo>
                  <a:cubicBezTo>
                    <a:pt x="73528" y="17554"/>
                    <a:pt x="73541" y="17555"/>
                    <a:pt x="73563" y="17555"/>
                  </a:cubicBezTo>
                  <a:cubicBezTo>
                    <a:pt x="73782" y="17555"/>
                    <a:pt x="74844" y="17489"/>
                    <a:pt x="74836" y="16020"/>
                  </a:cubicBezTo>
                  <a:cubicBezTo>
                    <a:pt x="74835" y="15717"/>
                    <a:pt x="74803" y="15426"/>
                    <a:pt x="74732" y="15152"/>
                  </a:cubicBezTo>
                  <a:cubicBezTo>
                    <a:pt x="74157" y="12920"/>
                    <a:pt x="73100" y="9914"/>
                    <a:pt x="73199" y="7366"/>
                  </a:cubicBezTo>
                  <a:cubicBezTo>
                    <a:pt x="73226" y="6629"/>
                    <a:pt x="73373" y="5927"/>
                    <a:pt x="73518" y="5238"/>
                  </a:cubicBezTo>
                  <a:cubicBezTo>
                    <a:pt x="73769" y="4030"/>
                    <a:pt x="74078" y="2905"/>
                    <a:pt x="74351" y="1717"/>
                  </a:cubicBezTo>
                  <a:cubicBezTo>
                    <a:pt x="74408" y="1471"/>
                    <a:pt x="74466" y="1205"/>
                    <a:pt x="74432" y="945"/>
                  </a:cubicBezTo>
                  <a:cubicBezTo>
                    <a:pt x="74361" y="400"/>
                    <a:pt x="73971" y="268"/>
                    <a:pt x="73661" y="247"/>
                  </a:cubicBezTo>
                  <a:cubicBezTo>
                    <a:pt x="70803" y="51"/>
                    <a:pt x="53306" y="1"/>
                    <a:pt x="43225" y="1"/>
                  </a:cubicBezTo>
                  <a:close/>
                </a:path>
              </a:pathLst>
            </a:custGeom>
            <a:solidFill>
              <a:srgbClr val="A20E4A"/>
            </a:solidFill>
            <a:ln w="19050" cap="flat" cmpd="sng">
              <a:solidFill>
                <a:srgbClr val="473326"/>
              </a:solidFill>
              <a:prstDash val="solid"/>
              <a:round/>
              <a:headEnd type="none" w="sm" len="sm"/>
              <a:tailEnd type="none" w="sm" len="sm"/>
            </a:ln>
            <a:effectLst>
              <a:outerShdw blurRad="57150" dist="19050" dir="5400000" algn="bl" rotWithShape="0">
                <a:srgbClr val="473326">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028;p61"/>
            <p:cNvSpPr/>
            <p:nvPr/>
          </p:nvSpPr>
          <p:spPr>
            <a:xfrm>
              <a:off x="1916900" y="1566950"/>
              <a:ext cx="1735600" cy="177700"/>
            </a:xfrm>
            <a:custGeom>
              <a:avLst/>
              <a:gdLst/>
              <a:ahLst/>
              <a:cxnLst/>
              <a:rect l="l" t="t" r="r" b="b"/>
              <a:pathLst>
                <a:path w="69424" h="7108" extrusionOk="0">
                  <a:moveTo>
                    <a:pt x="5142" y="0"/>
                  </a:moveTo>
                  <a:cubicBezTo>
                    <a:pt x="3412" y="0"/>
                    <a:pt x="1687" y="84"/>
                    <a:pt x="1" y="400"/>
                  </a:cubicBezTo>
                  <a:cubicBezTo>
                    <a:pt x="134" y="2878"/>
                    <a:pt x="481" y="5836"/>
                    <a:pt x="1963" y="6778"/>
                  </a:cubicBezTo>
                  <a:cubicBezTo>
                    <a:pt x="2410" y="7063"/>
                    <a:pt x="2898" y="7108"/>
                    <a:pt x="3384" y="7108"/>
                  </a:cubicBezTo>
                  <a:cubicBezTo>
                    <a:pt x="3489" y="7108"/>
                    <a:pt x="3595" y="7106"/>
                    <a:pt x="3700" y="7104"/>
                  </a:cubicBezTo>
                  <a:cubicBezTo>
                    <a:pt x="13188" y="6881"/>
                    <a:pt x="22673" y="6345"/>
                    <a:pt x="32148" y="5499"/>
                  </a:cubicBezTo>
                  <a:cubicBezTo>
                    <a:pt x="33095" y="5415"/>
                    <a:pt x="34048" y="5325"/>
                    <a:pt x="34960" y="4930"/>
                  </a:cubicBezTo>
                  <a:cubicBezTo>
                    <a:pt x="35882" y="4532"/>
                    <a:pt x="36743" y="3831"/>
                    <a:pt x="37677" y="3523"/>
                  </a:cubicBezTo>
                  <a:cubicBezTo>
                    <a:pt x="38092" y="3387"/>
                    <a:pt x="39962" y="3360"/>
                    <a:pt x="42600" y="3360"/>
                  </a:cubicBezTo>
                  <a:cubicBezTo>
                    <a:pt x="44401" y="3360"/>
                    <a:pt x="46560" y="3372"/>
                    <a:pt x="48857" y="3372"/>
                  </a:cubicBezTo>
                  <a:cubicBezTo>
                    <a:pt x="57626" y="3372"/>
                    <a:pt x="68418" y="3185"/>
                    <a:pt x="69056" y="1382"/>
                  </a:cubicBezTo>
                  <a:cubicBezTo>
                    <a:pt x="69424" y="346"/>
                    <a:pt x="55894" y="164"/>
                    <a:pt x="46190" y="164"/>
                  </a:cubicBezTo>
                  <a:cubicBezTo>
                    <a:pt x="40973" y="164"/>
                    <a:pt x="36861" y="217"/>
                    <a:pt x="36610" y="217"/>
                  </a:cubicBezTo>
                  <a:cubicBezTo>
                    <a:pt x="34013" y="217"/>
                    <a:pt x="31410" y="265"/>
                    <a:pt x="28819" y="265"/>
                  </a:cubicBezTo>
                  <a:cubicBezTo>
                    <a:pt x="27836" y="265"/>
                    <a:pt x="26855" y="258"/>
                    <a:pt x="25877" y="239"/>
                  </a:cubicBezTo>
                  <a:cubicBezTo>
                    <a:pt x="21355" y="151"/>
                    <a:pt x="16832" y="102"/>
                    <a:pt x="12310" y="102"/>
                  </a:cubicBezTo>
                  <a:cubicBezTo>
                    <a:pt x="11871" y="102"/>
                    <a:pt x="11432" y="102"/>
                    <a:pt x="10992" y="103"/>
                  </a:cubicBezTo>
                  <a:cubicBezTo>
                    <a:pt x="10953" y="103"/>
                    <a:pt x="10914" y="103"/>
                    <a:pt x="10874" y="103"/>
                  </a:cubicBezTo>
                  <a:cubicBezTo>
                    <a:pt x="8991" y="103"/>
                    <a:pt x="7064" y="0"/>
                    <a:pt x="5142" y="0"/>
                  </a:cubicBezTo>
                  <a:close/>
                </a:path>
              </a:pathLst>
            </a:custGeom>
            <a:solidFill>
              <a:srgbClr val="FFFFFF">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Google Shape;4029;p61"/>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PATIENT CARE</a:t>
            </a:r>
            <a:endParaRPr/>
          </a:p>
        </p:txBody>
      </p:sp>
      <p:sp>
        <p:nvSpPr>
          <p:cNvPr id="19" name="Google Shape;4010;p61"/>
          <p:cNvSpPr txBox="1">
            <a:spLocks/>
          </p:cNvSpPr>
          <p:nvPr/>
        </p:nvSpPr>
        <p:spPr>
          <a:xfrm>
            <a:off x="854623" y="1868300"/>
            <a:ext cx="2598000" cy="440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smtClean="0">
                <a:solidFill>
                  <a:schemeClr val="bg1"/>
                </a:solidFill>
              </a:rPr>
              <a:t>POSITIVE FOCUS</a:t>
            </a:r>
            <a:endParaRPr lang="es-PE">
              <a:solidFill>
                <a:schemeClr val="bg1"/>
              </a:solidFill>
            </a:endParaRPr>
          </a:p>
        </p:txBody>
      </p:sp>
      <p:sp>
        <p:nvSpPr>
          <p:cNvPr id="20" name="Google Shape;4030;p61"/>
          <p:cNvSpPr txBox="1">
            <a:spLocks/>
          </p:cNvSpPr>
          <p:nvPr/>
        </p:nvSpPr>
        <p:spPr>
          <a:xfrm>
            <a:off x="720025" y="2289213"/>
            <a:ext cx="2867100" cy="564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accent5"/>
              </a:buClr>
              <a:buSzPts val="1200"/>
              <a:buFont typeface="Nunito Light"/>
              <a:buChar char="✦"/>
              <a:defRPr sz="1200" b="0" i="0" u="none" strike="noStrike" cap="none">
                <a:solidFill>
                  <a:srgbClr val="434343"/>
                </a:solidFill>
                <a:latin typeface="Roboto"/>
                <a:ea typeface="Roboto"/>
                <a:cs typeface="Roboto"/>
                <a:sym typeface="Roboto"/>
              </a:defRPr>
            </a:lvl1pPr>
            <a:lvl2pPr marL="914400" marR="0" lvl="1" indent="-304800" algn="l" rtl="0">
              <a:lnSpc>
                <a:spcPct val="100000"/>
              </a:lnSpc>
              <a:spcBef>
                <a:spcPts val="0"/>
              </a:spcBef>
              <a:spcAft>
                <a:spcPts val="0"/>
              </a:spcAft>
              <a:buClr>
                <a:schemeClr val="dk1"/>
              </a:buClr>
              <a:buSzPts val="1200"/>
              <a:buFont typeface="Nunito Light"/>
              <a:buChar char="○"/>
              <a:defRPr sz="1100" b="0" i="0" u="none" strike="noStrike" cap="none">
                <a:solidFill>
                  <a:srgbClr val="434343"/>
                </a:solidFill>
                <a:latin typeface="Roboto"/>
                <a:ea typeface="Roboto"/>
                <a:cs typeface="Roboto"/>
                <a:sym typeface="Roboto"/>
              </a:defRPr>
            </a:lvl2pPr>
            <a:lvl3pPr marL="1371600" marR="0" lvl="2" indent="-304800" algn="l" rtl="0">
              <a:lnSpc>
                <a:spcPct val="100000"/>
              </a:lnSpc>
              <a:spcBef>
                <a:spcPts val="1600"/>
              </a:spcBef>
              <a:spcAft>
                <a:spcPts val="0"/>
              </a:spcAft>
              <a:buClr>
                <a:schemeClr val="dk1"/>
              </a:buClr>
              <a:buSzPts val="1200"/>
              <a:buFont typeface="Nunito Light"/>
              <a:buChar char="■"/>
              <a:defRPr sz="1100" b="0" i="0" u="none" strike="noStrike" cap="none">
                <a:solidFill>
                  <a:srgbClr val="434343"/>
                </a:solidFill>
                <a:latin typeface="Roboto"/>
                <a:ea typeface="Roboto"/>
                <a:cs typeface="Roboto"/>
                <a:sym typeface="Roboto"/>
              </a:defRPr>
            </a:lvl3pPr>
            <a:lvl4pPr marL="1828800" marR="0" lvl="3" indent="-304800" algn="l" rtl="0">
              <a:lnSpc>
                <a:spcPct val="100000"/>
              </a:lnSpc>
              <a:spcBef>
                <a:spcPts val="1600"/>
              </a:spcBef>
              <a:spcAft>
                <a:spcPts val="0"/>
              </a:spcAft>
              <a:buClr>
                <a:schemeClr val="dk1"/>
              </a:buClr>
              <a:buSzPts val="1200"/>
              <a:buFont typeface="Nunito Light"/>
              <a:buChar char="●"/>
              <a:defRPr sz="1100" b="0" i="0" u="none" strike="noStrike" cap="none">
                <a:solidFill>
                  <a:srgbClr val="434343"/>
                </a:solidFill>
                <a:latin typeface="Roboto"/>
                <a:ea typeface="Roboto"/>
                <a:cs typeface="Roboto"/>
                <a:sym typeface="Roboto"/>
              </a:defRPr>
            </a:lvl4pPr>
            <a:lvl5pPr marL="2286000" marR="0" lvl="4" indent="-304800" algn="l" rtl="0">
              <a:lnSpc>
                <a:spcPct val="100000"/>
              </a:lnSpc>
              <a:spcBef>
                <a:spcPts val="1600"/>
              </a:spcBef>
              <a:spcAft>
                <a:spcPts val="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5pPr>
            <a:lvl6pPr marL="2743200" marR="0" lvl="5" indent="-304800" algn="l" rtl="0">
              <a:lnSpc>
                <a:spcPct val="100000"/>
              </a:lnSpc>
              <a:spcBef>
                <a:spcPts val="1600"/>
              </a:spcBef>
              <a:spcAft>
                <a:spcPts val="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6pPr>
            <a:lvl7pPr marL="3200400" marR="0" lvl="6" indent="-304800" algn="l" rtl="0">
              <a:lnSpc>
                <a:spcPct val="100000"/>
              </a:lnSpc>
              <a:spcBef>
                <a:spcPts val="1600"/>
              </a:spcBef>
              <a:spcAft>
                <a:spcPts val="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7pPr>
            <a:lvl8pPr marL="3657600" marR="0" lvl="7" indent="-304800" algn="l" rtl="0">
              <a:lnSpc>
                <a:spcPct val="100000"/>
              </a:lnSpc>
              <a:spcBef>
                <a:spcPts val="1600"/>
              </a:spcBef>
              <a:spcAft>
                <a:spcPts val="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8pPr>
            <a:lvl9pPr marL="4114800" marR="0" lvl="8" indent="-304800" algn="l" rtl="0">
              <a:lnSpc>
                <a:spcPct val="100000"/>
              </a:lnSpc>
              <a:spcBef>
                <a:spcPts val="1600"/>
              </a:spcBef>
              <a:spcAft>
                <a:spcPts val="160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9pPr>
          </a:lstStyle>
          <a:p>
            <a:pPr marL="0" indent="0" algn="ctr">
              <a:buFont typeface="Nunito Light"/>
              <a:buNone/>
            </a:pPr>
            <a:r>
              <a:rPr lang="en-US" b="1" smtClean="0">
                <a:solidFill>
                  <a:schemeClr val="accent2"/>
                </a:solidFill>
              </a:rPr>
              <a:t>Earth</a:t>
            </a:r>
            <a:r>
              <a:rPr lang="en-US" b="1" smtClean="0"/>
              <a:t> </a:t>
            </a:r>
            <a:r>
              <a:rPr lang="en-US" smtClean="0"/>
              <a:t>is the beautiful planet where we all live on</a:t>
            </a:r>
            <a:endParaRPr lang="en-US"/>
          </a:p>
        </p:txBody>
      </p:sp>
      <p:sp>
        <p:nvSpPr>
          <p:cNvPr id="21" name="Google Shape;4014;p61"/>
          <p:cNvSpPr txBox="1">
            <a:spLocks/>
          </p:cNvSpPr>
          <p:nvPr/>
        </p:nvSpPr>
        <p:spPr>
          <a:xfrm>
            <a:off x="5691432" y="1868300"/>
            <a:ext cx="2598000" cy="440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dirty="0" smtClean="0">
                <a:solidFill>
                  <a:schemeClr val="bg1"/>
                </a:solidFill>
              </a:rPr>
              <a:t>REST &amp; SLEEP</a:t>
            </a:r>
            <a:endParaRPr lang="es-PE" dirty="0">
              <a:solidFill>
                <a:schemeClr val="bg1"/>
              </a:solidFill>
            </a:endParaRPr>
          </a:p>
        </p:txBody>
      </p:sp>
      <p:sp>
        <p:nvSpPr>
          <p:cNvPr id="22" name="Google Shape;4031;p61"/>
          <p:cNvSpPr txBox="1">
            <a:spLocks/>
          </p:cNvSpPr>
          <p:nvPr/>
        </p:nvSpPr>
        <p:spPr>
          <a:xfrm>
            <a:off x="5556882" y="2289213"/>
            <a:ext cx="2867100" cy="5643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smtClean="0">
                <a:solidFill>
                  <a:schemeClr val="accent2"/>
                </a:solidFill>
              </a:rPr>
              <a:t>Jupiter</a:t>
            </a:r>
            <a:r>
              <a:rPr lang="en-US" b="1" smtClean="0"/>
              <a:t> </a:t>
            </a:r>
            <a:r>
              <a:rPr lang="en-US" smtClean="0"/>
              <a:t>is the biggest planet in the Solar System</a:t>
            </a:r>
          </a:p>
          <a:p>
            <a:pPr algn="ctr">
              <a:spcAft>
                <a:spcPts val="1600"/>
              </a:spcAft>
            </a:pPr>
            <a:endParaRPr lang="en-US"/>
          </a:p>
        </p:txBody>
      </p:sp>
      <p:sp>
        <p:nvSpPr>
          <p:cNvPr id="23" name="Google Shape;4012;p61"/>
          <p:cNvSpPr txBox="1">
            <a:spLocks/>
          </p:cNvSpPr>
          <p:nvPr/>
        </p:nvSpPr>
        <p:spPr>
          <a:xfrm>
            <a:off x="854600" y="3485675"/>
            <a:ext cx="2598000" cy="440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smtClean="0">
                <a:solidFill>
                  <a:schemeClr val="bg1"/>
                </a:solidFill>
              </a:rPr>
              <a:t>EXERCISE</a:t>
            </a:r>
            <a:endParaRPr lang="es-PE">
              <a:solidFill>
                <a:schemeClr val="bg1"/>
              </a:solidFill>
            </a:endParaRPr>
          </a:p>
        </p:txBody>
      </p:sp>
      <p:sp>
        <p:nvSpPr>
          <p:cNvPr id="24" name="Google Shape;4032;p61"/>
          <p:cNvSpPr txBox="1">
            <a:spLocks/>
          </p:cNvSpPr>
          <p:nvPr/>
        </p:nvSpPr>
        <p:spPr>
          <a:xfrm>
            <a:off x="720013" y="3906638"/>
            <a:ext cx="2867100" cy="5643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mtClean="0"/>
              <a:t>Despite being red, </a:t>
            </a:r>
            <a:r>
              <a:rPr lang="en-US" b="1" smtClean="0">
                <a:solidFill>
                  <a:schemeClr val="accent2"/>
                </a:solidFill>
              </a:rPr>
              <a:t>Mars</a:t>
            </a:r>
            <a:r>
              <a:rPr lang="en-US" b="1" smtClean="0"/>
              <a:t> </a:t>
            </a:r>
            <a:r>
              <a:rPr lang="en-US" smtClean="0"/>
              <a:t>is actually a cold place</a:t>
            </a:r>
            <a:endParaRPr lang="en-US"/>
          </a:p>
        </p:txBody>
      </p:sp>
      <p:sp>
        <p:nvSpPr>
          <p:cNvPr id="25" name="Google Shape;4016;p61"/>
          <p:cNvSpPr txBox="1">
            <a:spLocks/>
          </p:cNvSpPr>
          <p:nvPr/>
        </p:nvSpPr>
        <p:spPr>
          <a:xfrm>
            <a:off x="5691432" y="3485675"/>
            <a:ext cx="2598000" cy="440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smtClean="0">
                <a:solidFill>
                  <a:schemeClr val="bg1"/>
                </a:solidFill>
              </a:rPr>
              <a:t>GROUP SUPPORT</a:t>
            </a:r>
            <a:endParaRPr lang="es-PE">
              <a:solidFill>
                <a:schemeClr val="bg1"/>
              </a:solidFill>
            </a:endParaRPr>
          </a:p>
        </p:txBody>
      </p:sp>
      <p:sp>
        <p:nvSpPr>
          <p:cNvPr id="26" name="Google Shape;4033;p61"/>
          <p:cNvSpPr txBox="1">
            <a:spLocks/>
          </p:cNvSpPr>
          <p:nvPr/>
        </p:nvSpPr>
        <p:spPr>
          <a:xfrm>
            <a:off x="5556882" y="3906638"/>
            <a:ext cx="2867100" cy="5643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smtClean="0">
                <a:solidFill>
                  <a:schemeClr val="accent2"/>
                </a:solidFill>
              </a:rPr>
              <a:t>Saturn</a:t>
            </a:r>
            <a:r>
              <a:rPr lang="en-US" b="1" smtClean="0"/>
              <a:t> </a:t>
            </a:r>
            <a:r>
              <a:rPr lang="en-US" smtClean="0"/>
              <a:t>is a gas giant and has several rings</a:t>
            </a:r>
            <a:endParaRPr lang="en-US"/>
          </a:p>
        </p:txBody>
      </p:sp>
      <p:pic>
        <p:nvPicPr>
          <p:cNvPr id="150" name="Imagen 149"/>
          <p:cNvPicPr>
            <a:picLocks noChangeAspect="1"/>
          </p:cNvPicPr>
          <p:nvPr/>
        </p:nvPicPr>
        <p:blipFill>
          <a:blip r:embed="rId3"/>
          <a:stretch>
            <a:fillRect/>
          </a:stretch>
        </p:blipFill>
        <p:spPr>
          <a:xfrm>
            <a:off x="3623619" y="1708263"/>
            <a:ext cx="1916047" cy="2833590"/>
          </a:xfrm>
          <a:prstGeom prst="rect">
            <a:avLst/>
          </a:prstGeom>
        </p:spPr>
      </p:pic>
    </p:spTree>
    <p:extLst>
      <p:ext uri="{BB962C8B-B14F-4D97-AF65-F5344CB8AC3E}">
        <p14:creationId xmlns:p14="http://schemas.microsoft.com/office/powerpoint/2010/main" val="23748499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55"/>
        <p:cNvGrpSpPr/>
        <p:nvPr/>
      </p:nvGrpSpPr>
      <p:grpSpPr>
        <a:xfrm>
          <a:off x="0" y="0"/>
          <a:ext cx="0" cy="0"/>
          <a:chOff x="0" y="0"/>
          <a:chExt cx="0" cy="0"/>
        </a:xfrm>
      </p:grpSpPr>
      <p:pic>
        <p:nvPicPr>
          <p:cNvPr id="956" name="Google Shape;956;p45"/>
          <p:cNvPicPr preferRelativeResize="0"/>
          <p:nvPr/>
        </p:nvPicPr>
        <p:blipFill rotWithShape="1">
          <a:blip r:embed="rId3">
            <a:alphaModFix/>
          </a:blip>
          <a:srcRect t="12802" r="59002" b="3626"/>
          <a:stretch/>
        </p:blipFill>
        <p:spPr>
          <a:xfrm>
            <a:off x="720000" y="1201975"/>
            <a:ext cx="2481900" cy="3366900"/>
          </a:xfrm>
          <a:prstGeom prst="round2SameRect">
            <a:avLst>
              <a:gd name="adj1" fmla="val 50000"/>
              <a:gd name="adj2" fmla="val 0"/>
            </a:avLst>
          </a:prstGeom>
          <a:noFill/>
          <a:ln>
            <a:noFill/>
          </a:ln>
        </p:spPr>
      </p:pic>
      <p:sp>
        <p:nvSpPr>
          <p:cNvPr id="957" name="Google Shape;957;p45"/>
          <p:cNvSpPr/>
          <p:nvPr/>
        </p:nvSpPr>
        <p:spPr>
          <a:xfrm>
            <a:off x="834600" y="1343872"/>
            <a:ext cx="2252700" cy="3099300"/>
          </a:xfrm>
          <a:prstGeom prst="round2SameRect">
            <a:avLst>
              <a:gd name="adj1" fmla="val 5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45"/>
          <p:cNvSpPr/>
          <p:nvPr/>
        </p:nvSpPr>
        <p:spPr>
          <a:xfrm rot="5400000">
            <a:off x="339863" y="3801418"/>
            <a:ext cx="760267" cy="1640086"/>
          </a:xfrm>
          <a:custGeom>
            <a:avLst/>
            <a:gdLst/>
            <a:ahLst/>
            <a:cxnLst/>
            <a:rect l="l" t="t" r="r" b="b"/>
            <a:pathLst>
              <a:path w="25609" h="55245" extrusionOk="0">
                <a:moveTo>
                  <a:pt x="12812" y="1"/>
                </a:moveTo>
                <a:cubicBezTo>
                  <a:pt x="5750" y="1"/>
                  <a:pt x="1" y="5750"/>
                  <a:pt x="1" y="12812"/>
                </a:cubicBezTo>
                <a:lnTo>
                  <a:pt x="1" y="55245"/>
                </a:lnTo>
                <a:lnTo>
                  <a:pt x="1416" y="55245"/>
                </a:lnTo>
                <a:lnTo>
                  <a:pt x="1416" y="12812"/>
                </a:lnTo>
                <a:cubicBezTo>
                  <a:pt x="1416" y="6523"/>
                  <a:pt x="6523" y="1416"/>
                  <a:pt x="12812" y="1416"/>
                </a:cubicBezTo>
                <a:cubicBezTo>
                  <a:pt x="19101" y="1416"/>
                  <a:pt x="24208" y="6523"/>
                  <a:pt x="24208" y="12812"/>
                </a:cubicBezTo>
                <a:lnTo>
                  <a:pt x="24208" y="55245"/>
                </a:lnTo>
                <a:lnTo>
                  <a:pt x="25609" y="55245"/>
                </a:lnTo>
                <a:lnTo>
                  <a:pt x="25609" y="12812"/>
                </a:lnTo>
                <a:cubicBezTo>
                  <a:pt x="25609" y="5750"/>
                  <a:pt x="19874" y="1"/>
                  <a:pt x="128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45"/>
          <p:cNvSpPr/>
          <p:nvPr/>
        </p:nvSpPr>
        <p:spPr>
          <a:xfrm rot="5400000">
            <a:off x="383831" y="3848858"/>
            <a:ext cx="577897" cy="1545650"/>
          </a:xfrm>
          <a:custGeom>
            <a:avLst/>
            <a:gdLst/>
            <a:ahLst/>
            <a:cxnLst/>
            <a:rect l="l" t="t" r="r" b="b"/>
            <a:pathLst>
              <a:path w="19466" h="52064" extrusionOk="0">
                <a:moveTo>
                  <a:pt x="9733" y="1"/>
                </a:moveTo>
                <a:cubicBezTo>
                  <a:pt x="4363" y="1"/>
                  <a:pt x="1" y="4364"/>
                  <a:pt x="1" y="9734"/>
                </a:cubicBezTo>
                <a:lnTo>
                  <a:pt x="1" y="52064"/>
                </a:lnTo>
                <a:lnTo>
                  <a:pt x="1401" y="52064"/>
                </a:lnTo>
                <a:lnTo>
                  <a:pt x="1401" y="9734"/>
                </a:lnTo>
                <a:cubicBezTo>
                  <a:pt x="1401" y="5137"/>
                  <a:pt x="5137" y="1416"/>
                  <a:pt x="9733" y="1416"/>
                </a:cubicBezTo>
                <a:cubicBezTo>
                  <a:pt x="14329" y="1416"/>
                  <a:pt x="18050" y="5137"/>
                  <a:pt x="18050" y="9734"/>
                </a:cubicBezTo>
                <a:lnTo>
                  <a:pt x="18050" y="52064"/>
                </a:lnTo>
                <a:lnTo>
                  <a:pt x="19466" y="52064"/>
                </a:lnTo>
                <a:lnTo>
                  <a:pt x="19466" y="9734"/>
                </a:lnTo>
                <a:cubicBezTo>
                  <a:pt x="19466" y="4364"/>
                  <a:pt x="15103" y="1"/>
                  <a:pt x="97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45"/>
          <p:cNvSpPr/>
          <p:nvPr/>
        </p:nvSpPr>
        <p:spPr>
          <a:xfrm rot="5400000">
            <a:off x="430827" y="3895852"/>
            <a:ext cx="389470" cy="1451214"/>
          </a:xfrm>
          <a:custGeom>
            <a:avLst/>
            <a:gdLst/>
            <a:ahLst/>
            <a:cxnLst/>
            <a:rect l="l" t="t" r="r" b="b"/>
            <a:pathLst>
              <a:path w="13119" h="48883" extrusionOk="0">
                <a:moveTo>
                  <a:pt x="6567" y="1"/>
                </a:moveTo>
                <a:cubicBezTo>
                  <a:pt x="2948" y="1"/>
                  <a:pt x="1" y="2934"/>
                  <a:pt x="1" y="6553"/>
                </a:cubicBezTo>
                <a:lnTo>
                  <a:pt x="1" y="48883"/>
                </a:lnTo>
                <a:lnTo>
                  <a:pt x="1416" y="48883"/>
                </a:lnTo>
                <a:lnTo>
                  <a:pt x="1416" y="6553"/>
                </a:lnTo>
                <a:cubicBezTo>
                  <a:pt x="1416" y="3707"/>
                  <a:pt x="3722" y="1402"/>
                  <a:pt x="6567" y="1402"/>
                </a:cubicBezTo>
                <a:cubicBezTo>
                  <a:pt x="9412" y="1402"/>
                  <a:pt x="11718" y="3707"/>
                  <a:pt x="11718" y="6553"/>
                </a:cubicBezTo>
                <a:lnTo>
                  <a:pt x="11718" y="48883"/>
                </a:lnTo>
                <a:lnTo>
                  <a:pt x="13119" y="48883"/>
                </a:lnTo>
                <a:lnTo>
                  <a:pt x="13119" y="6553"/>
                </a:lnTo>
                <a:cubicBezTo>
                  <a:pt x="13119" y="2934"/>
                  <a:pt x="10186" y="1"/>
                  <a:pt x="6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45"/>
          <p:cNvSpPr/>
          <p:nvPr/>
        </p:nvSpPr>
        <p:spPr>
          <a:xfrm rot="5400000">
            <a:off x="478031" y="3943084"/>
            <a:ext cx="201044" cy="1357194"/>
          </a:xfrm>
          <a:custGeom>
            <a:avLst/>
            <a:gdLst/>
            <a:ahLst/>
            <a:cxnLst/>
            <a:rect l="l" t="t" r="r" b="b"/>
            <a:pathLst>
              <a:path w="6772" h="45716" extrusionOk="0">
                <a:moveTo>
                  <a:pt x="3386" y="0"/>
                </a:moveTo>
                <a:cubicBezTo>
                  <a:pt x="1518" y="0"/>
                  <a:pt x="1" y="1518"/>
                  <a:pt x="1" y="3386"/>
                </a:cubicBezTo>
                <a:lnTo>
                  <a:pt x="1" y="45716"/>
                </a:lnTo>
                <a:lnTo>
                  <a:pt x="1416" y="45716"/>
                </a:lnTo>
                <a:lnTo>
                  <a:pt x="1416" y="3386"/>
                </a:lnTo>
                <a:cubicBezTo>
                  <a:pt x="1416" y="2291"/>
                  <a:pt x="2292" y="1416"/>
                  <a:pt x="3386" y="1416"/>
                </a:cubicBezTo>
                <a:cubicBezTo>
                  <a:pt x="4480" y="1416"/>
                  <a:pt x="5356" y="2291"/>
                  <a:pt x="5356" y="3386"/>
                </a:cubicBezTo>
                <a:lnTo>
                  <a:pt x="5356" y="45716"/>
                </a:lnTo>
                <a:lnTo>
                  <a:pt x="6771" y="45716"/>
                </a:lnTo>
                <a:lnTo>
                  <a:pt x="6771" y="3386"/>
                </a:lnTo>
                <a:cubicBezTo>
                  <a:pt x="6771" y="1518"/>
                  <a:pt x="5254" y="0"/>
                  <a:pt x="33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4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HOW TO PROGRESS IN VINYASA YOGA?</a:t>
            </a:r>
            <a:endParaRPr/>
          </a:p>
        </p:txBody>
      </p:sp>
      <p:sp>
        <p:nvSpPr>
          <p:cNvPr id="963" name="Google Shape;963;p45"/>
          <p:cNvSpPr txBox="1">
            <a:spLocks noGrp="1"/>
          </p:cNvSpPr>
          <p:nvPr>
            <p:ph type="title" idx="2"/>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Patience</a:t>
            </a:r>
            <a:endParaRPr/>
          </a:p>
        </p:txBody>
      </p:sp>
      <p:sp>
        <p:nvSpPr>
          <p:cNvPr id="964" name="Google Shape;964;p45"/>
          <p:cNvSpPr txBox="1">
            <a:spLocks noGrp="1"/>
          </p:cNvSpPr>
          <p:nvPr>
            <p:ph type="subTitle" idx="1"/>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Mars is actually</a:t>
            </a:r>
            <a:endParaRPr/>
          </a:p>
          <a:p>
            <a:pPr marL="0" lvl="0" indent="0" algn="l" rtl="0">
              <a:spcBef>
                <a:spcPts val="0"/>
              </a:spcBef>
              <a:spcAft>
                <a:spcPts val="0"/>
              </a:spcAft>
              <a:buNone/>
            </a:pPr>
            <a:r>
              <a:rPr lang="en"/>
              <a:t>a very cold place</a:t>
            </a:r>
            <a:endParaRPr/>
          </a:p>
        </p:txBody>
      </p:sp>
      <p:sp>
        <p:nvSpPr>
          <p:cNvPr id="965" name="Google Shape;965;p45"/>
          <p:cNvSpPr txBox="1">
            <a:spLocks noGrp="1"/>
          </p:cNvSpPr>
          <p:nvPr>
            <p:ph type="title" idx="3"/>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50%</a:t>
            </a:r>
            <a:endParaRPr/>
          </a:p>
        </p:txBody>
      </p:sp>
      <p:sp>
        <p:nvSpPr>
          <p:cNvPr id="966" name="Google Shape;966;p45"/>
          <p:cNvSpPr txBox="1">
            <a:spLocks noGrp="1"/>
          </p:cNvSpPr>
          <p:nvPr>
            <p:ph type="title" idx="4"/>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Technique</a:t>
            </a:r>
            <a:endParaRPr/>
          </a:p>
        </p:txBody>
      </p:sp>
      <p:sp>
        <p:nvSpPr>
          <p:cNvPr id="967" name="Google Shape;967;p45"/>
          <p:cNvSpPr txBox="1">
            <a:spLocks noGrp="1"/>
          </p:cNvSpPr>
          <p:nvPr>
            <p:ph type="subTitle" idx="5"/>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Jupiter is the biggest planet</a:t>
            </a:r>
            <a:endParaRPr/>
          </a:p>
        </p:txBody>
      </p:sp>
      <p:sp>
        <p:nvSpPr>
          <p:cNvPr id="968" name="Google Shape;968;p45"/>
          <p:cNvSpPr txBox="1">
            <a:spLocks noGrp="1"/>
          </p:cNvSpPr>
          <p:nvPr>
            <p:ph type="title" idx="6"/>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30%</a:t>
            </a:r>
            <a:endParaRPr/>
          </a:p>
        </p:txBody>
      </p:sp>
      <p:sp>
        <p:nvSpPr>
          <p:cNvPr id="969" name="Google Shape;969;p45"/>
          <p:cNvSpPr txBox="1">
            <a:spLocks noGrp="1"/>
          </p:cNvSpPr>
          <p:nvPr>
            <p:ph type="title" idx="7"/>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Strength</a:t>
            </a:r>
            <a:endParaRPr/>
          </a:p>
        </p:txBody>
      </p:sp>
      <p:sp>
        <p:nvSpPr>
          <p:cNvPr id="970" name="Google Shape;970;p45"/>
          <p:cNvSpPr txBox="1">
            <a:spLocks noGrp="1"/>
          </p:cNvSpPr>
          <p:nvPr>
            <p:ph type="subTitle" idx="8"/>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It’s the closest planet to the Sun</a:t>
            </a:r>
            <a:endParaRPr/>
          </a:p>
        </p:txBody>
      </p:sp>
      <p:sp>
        <p:nvSpPr>
          <p:cNvPr id="971" name="Google Shape;971;p45"/>
          <p:cNvSpPr txBox="1">
            <a:spLocks noGrp="1"/>
          </p:cNvSpPr>
          <p:nvPr>
            <p:ph type="title" idx="9"/>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20%</a:t>
            </a:r>
            <a:endParaRPr/>
          </a:p>
        </p:txBody>
      </p:sp>
      <p:grpSp>
        <p:nvGrpSpPr>
          <p:cNvPr id="972" name="Google Shape;972;p45"/>
          <p:cNvGrpSpPr/>
          <p:nvPr/>
        </p:nvGrpSpPr>
        <p:grpSpPr>
          <a:xfrm>
            <a:off x="3444565" y="1897523"/>
            <a:ext cx="912610" cy="914201"/>
            <a:chOff x="3444565" y="1897523"/>
            <a:chExt cx="912610" cy="914201"/>
          </a:xfrm>
        </p:grpSpPr>
        <p:sp>
          <p:nvSpPr>
            <p:cNvPr id="973" name="Google Shape;973;p45"/>
            <p:cNvSpPr/>
            <p:nvPr/>
          </p:nvSpPr>
          <p:spPr>
            <a:xfrm>
              <a:off x="3444575" y="1897523"/>
              <a:ext cx="912600" cy="912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45"/>
            <p:cNvSpPr/>
            <p:nvPr/>
          </p:nvSpPr>
          <p:spPr>
            <a:xfrm rot="10800000">
              <a:off x="3444565" y="1899124"/>
              <a:ext cx="912600" cy="912600"/>
            </a:xfrm>
            <a:prstGeom prst="pie">
              <a:avLst>
                <a:gd name="adj1" fmla="val 5432202"/>
                <a:gd name="adj2" fmla="val 162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5" name="Google Shape;975;p45"/>
          <p:cNvGrpSpPr/>
          <p:nvPr/>
        </p:nvGrpSpPr>
        <p:grpSpPr>
          <a:xfrm>
            <a:off x="5064223" y="1900754"/>
            <a:ext cx="912600" cy="914267"/>
            <a:chOff x="5064223" y="1900754"/>
            <a:chExt cx="912600" cy="914267"/>
          </a:xfrm>
        </p:grpSpPr>
        <p:sp>
          <p:nvSpPr>
            <p:cNvPr id="976" name="Google Shape;976;p45"/>
            <p:cNvSpPr/>
            <p:nvPr/>
          </p:nvSpPr>
          <p:spPr>
            <a:xfrm>
              <a:off x="5064223" y="1902422"/>
              <a:ext cx="912600" cy="912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45"/>
            <p:cNvSpPr/>
            <p:nvPr/>
          </p:nvSpPr>
          <p:spPr>
            <a:xfrm rot="10800000">
              <a:off x="5064223" y="1900754"/>
              <a:ext cx="912600" cy="912600"/>
            </a:xfrm>
            <a:prstGeom prst="pie">
              <a:avLst>
                <a:gd name="adj1" fmla="val 5432202"/>
                <a:gd name="adj2" fmla="val 1086736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8" name="Google Shape;978;p45"/>
          <p:cNvGrpSpPr/>
          <p:nvPr/>
        </p:nvGrpSpPr>
        <p:grpSpPr>
          <a:xfrm>
            <a:off x="6683861" y="1900754"/>
            <a:ext cx="912610" cy="912637"/>
            <a:chOff x="6683861" y="1900754"/>
            <a:chExt cx="912610" cy="912637"/>
          </a:xfrm>
        </p:grpSpPr>
        <p:sp>
          <p:nvSpPr>
            <p:cNvPr id="979" name="Google Shape;979;p45"/>
            <p:cNvSpPr/>
            <p:nvPr/>
          </p:nvSpPr>
          <p:spPr>
            <a:xfrm>
              <a:off x="6683872" y="1900791"/>
              <a:ext cx="912600" cy="912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45"/>
            <p:cNvSpPr/>
            <p:nvPr/>
          </p:nvSpPr>
          <p:spPr>
            <a:xfrm rot="10800000">
              <a:off x="6683861" y="1900754"/>
              <a:ext cx="912600" cy="912600"/>
            </a:xfrm>
            <a:prstGeom prst="pie">
              <a:avLst>
                <a:gd name="adj1" fmla="val 5432202"/>
                <a:gd name="adj2" fmla="val 9423393"/>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1" name="Google Shape;981;p45"/>
          <p:cNvSpPr/>
          <p:nvPr/>
        </p:nvSpPr>
        <p:spPr>
          <a:xfrm>
            <a:off x="2971925" y="3651721"/>
            <a:ext cx="229976" cy="229976"/>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45"/>
          <p:cNvSpPr/>
          <p:nvPr/>
        </p:nvSpPr>
        <p:spPr>
          <a:xfrm>
            <a:off x="566292" y="2404280"/>
            <a:ext cx="537402" cy="537402"/>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86"/>
        <p:cNvGrpSpPr/>
        <p:nvPr/>
      </p:nvGrpSpPr>
      <p:grpSpPr>
        <a:xfrm>
          <a:off x="0" y="0"/>
          <a:ext cx="0" cy="0"/>
          <a:chOff x="0" y="0"/>
          <a:chExt cx="0" cy="0"/>
        </a:xfrm>
      </p:grpSpPr>
      <p:sp>
        <p:nvSpPr>
          <p:cNvPr id="987" name="Google Shape;987;p46"/>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9h 55m 23s</a:t>
            </a:r>
            <a:endParaRPr/>
          </a:p>
        </p:txBody>
      </p:sp>
      <p:sp>
        <p:nvSpPr>
          <p:cNvPr id="988" name="Google Shape;988;p46"/>
          <p:cNvSpPr txBox="1">
            <a:spLocks noGrp="1"/>
          </p:cNvSpPr>
          <p:nvPr>
            <p:ph type="subTitle" idx="1"/>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Is Jupiter's rotation period</a:t>
            </a:r>
            <a:endParaRPr/>
          </a:p>
        </p:txBody>
      </p:sp>
      <p:sp>
        <p:nvSpPr>
          <p:cNvPr id="989" name="Google Shape;989;p46"/>
          <p:cNvSpPr txBox="1">
            <a:spLocks noGrp="1"/>
          </p:cNvSpPr>
          <p:nvPr>
            <p:ph type="title" idx="2"/>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333,000.000</a:t>
            </a:r>
            <a:endParaRPr/>
          </a:p>
        </p:txBody>
      </p:sp>
      <p:sp>
        <p:nvSpPr>
          <p:cNvPr id="990" name="Google Shape;990;p46"/>
          <p:cNvSpPr txBox="1">
            <a:spLocks noGrp="1"/>
          </p:cNvSpPr>
          <p:nvPr>
            <p:ph type="subTitle" idx="3"/>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Earths is the Sun’s mass</a:t>
            </a:r>
            <a:endParaRPr/>
          </a:p>
        </p:txBody>
      </p:sp>
      <p:sp>
        <p:nvSpPr>
          <p:cNvPr id="991" name="Google Shape;991;p46"/>
          <p:cNvSpPr txBox="1">
            <a:spLocks noGrp="1"/>
          </p:cNvSpPr>
          <p:nvPr>
            <p:ph type="title" idx="4"/>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386,000 km</a:t>
            </a:r>
            <a:endParaRPr/>
          </a:p>
        </p:txBody>
      </p:sp>
      <p:sp>
        <p:nvSpPr>
          <p:cNvPr id="992" name="Google Shape;992;p46"/>
          <p:cNvSpPr txBox="1">
            <a:spLocks noGrp="1"/>
          </p:cNvSpPr>
          <p:nvPr>
            <p:ph type="subTitle" idx="5"/>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Is the distance between Earth and the Moon</a:t>
            </a:r>
            <a:endParaRPr/>
          </a:p>
        </p:txBody>
      </p:sp>
      <p:pic>
        <p:nvPicPr>
          <p:cNvPr id="993" name="Google Shape;993;p46"/>
          <p:cNvPicPr preferRelativeResize="0"/>
          <p:nvPr/>
        </p:nvPicPr>
        <p:blipFill rotWithShape="1">
          <a:blip r:embed="rId3">
            <a:alphaModFix/>
          </a:blip>
          <a:srcRect l="-238" t="8594" r="62951" b="15348"/>
          <a:stretch/>
        </p:blipFill>
        <p:spPr>
          <a:xfrm>
            <a:off x="5208700" y="540000"/>
            <a:ext cx="2970000" cy="4029000"/>
          </a:xfrm>
          <a:prstGeom prst="round2SameRect">
            <a:avLst>
              <a:gd name="adj1" fmla="val 50000"/>
              <a:gd name="adj2" fmla="val 0"/>
            </a:avLst>
          </a:prstGeom>
          <a:noFill/>
          <a:ln>
            <a:noFill/>
          </a:ln>
        </p:spPr>
      </p:pic>
      <p:sp>
        <p:nvSpPr>
          <p:cNvPr id="994" name="Google Shape;994;p46"/>
          <p:cNvSpPr/>
          <p:nvPr/>
        </p:nvSpPr>
        <p:spPr>
          <a:xfrm>
            <a:off x="5345732" y="709795"/>
            <a:ext cx="2695500" cy="3708600"/>
          </a:xfrm>
          <a:prstGeom prst="round2SameRect">
            <a:avLst>
              <a:gd name="adj1" fmla="val 5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46"/>
          <p:cNvSpPr/>
          <p:nvPr/>
        </p:nvSpPr>
        <p:spPr>
          <a:xfrm>
            <a:off x="5200636" y="2443735"/>
            <a:ext cx="291179" cy="291179"/>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6" name="Google Shape;996;p46"/>
          <p:cNvGrpSpPr/>
          <p:nvPr/>
        </p:nvGrpSpPr>
        <p:grpSpPr>
          <a:xfrm>
            <a:off x="7514775" y="3740948"/>
            <a:ext cx="1067455" cy="1016672"/>
            <a:chOff x="7514775" y="3740948"/>
            <a:chExt cx="1067455" cy="1016672"/>
          </a:xfrm>
        </p:grpSpPr>
        <p:sp>
          <p:nvSpPr>
            <p:cNvPr id="997" name="Google Shape;997;p46"/>
            <p:cNvSpPr/>
            <p:nvPr/>
          </p:nvSpPr>
          <p:spPr>
            <a:xfrm>
              <a:off x="7514775" y="3740948"/>
              <a:ext cx="1067455" cy="1015078"/>
            </a:xfrm>
            <a:custGeom>
              <a:avLst/>
              <a:gdLst/>
              <a:ahLst/>
              <a:cxnLst/>
              <a:rect l="l" t="t" r="r" b="b"/>
              <a:pathLst>
                <a:path w="61181" h="58179" extrusionOk="0">
                  <a:moveTo>
                    <a:pt x="29086" y="0"/>
                  </a:moveTo>
                  <a:cubicBezTo>
                    <a:pt x="26743" y="0"/>
                    <a:pt x="24362" y="285"/>
                    <a:pt x="21986" y="881"/>
                  </a:cubicBezTo>
                  <a:cubicBezTo>
                    <a:pt x="20755" y="1189"/>
                    <a:pt x="19550" y="1577"/>
                    <a:pt x="18386" y="2032"/>
                  </a:cubicBezTo>
                  <a:cubicBezTo>
                    <a:pt x="22066" y="4266"/>
                    <a:pt x="24916" y="7893"/>
                    <a:pt x="26041" y="12402"/>
                  </a:cubicBezTo>
                  <a:cubicBezTo>
                    <a:pt x="28315" y="21462"/>
                    <a:pt x="22816" y="30655"/>
                    <a:pt x="13743" y="32930"/>
                  </a:cubicBezTo>
                  <a:cubicBezTo>
                    <a:pt x="12365" y="33275"/>
                    <a:pt x="10983" y="33440"/>
                    <a:pt x="9623" y="33440"/>
                  </a:cubicBezTo>
                  <a:cubicBezTo>
                    <a:pt x="6133" y="33440"/>
                    <a:pt x="2782" y="32353"/>
                    <a:pt x="0" y="30427"/>
                  </a:cubicBezTo>
                  <a:lnTo>
                    <a:pt x="0" y="30427"/>
                  </a:lnTo>
                  <a:cubicBezTo>
                    <a:pt x="94" y="32327"/>
                    <a:pt x="375" y="34241"/>
                    <a:pt x="856" y="36168"/>
                  </a:cubicBezTo>
                  <a:cubicBezTo>
                    <a:pt x="4168" y="49369"/>
                    <a:pt x="16016" y="58178"/>
                    <a:pt x="29034" y="58178"/>
                  </a:cubicBezTo>
                  <a:cubicBezTo>
                    <a:pt x="31376" y="58178"/>
                    <a:pt x="33756" y="57893"/>
                    <a:pt x="36130" y="57297"/>
                  </a:cubicBezTo>
                  <a:cubicBezTo>
                    <a:pt x="51720" y="53390"/>
                    <a:pt x="61181" y="37600"/>
                    <a:pt x="57273" y="22024"/>
                  </a:cubicBezTo>
                  <a:cubicBezTo>
                    <a:pt x="53961" y="8811"/>
                    <a:pt x="42113" y="0"/>
                    <a:pt x="290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46"/>
            <p:cNvSpPr/>
            <p:nvPr/>
          </p:nvSpPr>
          <p:spPr>
            <a:xfrm>
              <a:off x="8173189" y="4104333"/>
              <a:ext cx="82893" cy="64224"/>
            </a:xfrm>
            <a:custGeom>
              <a:avLst/>
              <a:gdLst/>
              <a:ahLst/>
              <a:cxnLst/>
              <a:rect l="l" t="t" r="r" b="b"/>
              <a:pathLst>
                <a:path w="4751" h="3681" extrusionOk="0">
                  <a:moveTo>
                    <a:pt x="2382" y="0"/>
                  </a:moveTo>
                  <a:cubicBezTo>
                    <a:pt x="0" y="0"/>
                    <a:pt x="0" y="3680"/>
                    <a:pt x="2382" y="3680"/>
                  </a:cubicBezTo>
                  <a:cubicBezTo>
                    <a:pt x="4750" y="3680"/>
                    <a:pt x="4750" y="0"/>
                    <a:pt x="23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46"/>
            <p:cNvSpPr/>
            <p:nvPr/>
          </p:nvSpPr>
          <p:spPr>
            <a:xfrm>
              <a:off x="8173189" y="4222002"/>
              <a:ext cx="82893" cy="64451"/>
            </a:xfrm>
            <a:custGeom>
              <a:avLst/>
              <a:gdLst/>
              <a:ahLst/>
              <a:cxnLst/>
              <a:rect l="l" t="t" r="r" b="b"/>
              <a:pathLst>
                <a:path w="4751" h="3694" extrusionOk="0">
                  <a:moveTo>
                    <a:pt x="2382" y="1"/>
                  </a:moveTo>
                  <a:cubicBezTo>
                    <a:pt x="0" y="1"/>
                    <a:pt x="0" y="3694"/>
                    <a:pt x="2382" y="3694"/>
                  </a:cubicBezTo>
                  <a:cubicBezTo>
                    <a:pt x="4750" y="3694"/>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46"/>
            <p:cNvSpPr/>
            <p:nvPr/>
          </p:nvSpPr>
          <p:spPr>
            <a:xfrm>
              <a:off x="8173189" y="4339916"/>
              <a:ext cx="82893" cy="64451"/>
            </a:xfrm>
            <a:custGeom>
              <a:avLst/>
              <a:gdLst/>
              <a:ahLst/>
              <a:cxnLst/>
              <a:rect l="l" t="t" r="r" b="b"/>
              <a:pathLst>
                <a:path w="4751" h="3694" extrusionOk="0">
                  <a:moveTo>
                    <a:pt x="2382" y="0"/>
                  </a:moveTo>
                  <a:cubicBezTo>
                    <a:pt x="0" y="0"/>
                    <a:pt x="0" y="3694"/>
                    <a:pt x="2382" y="3694"/>
                  </a:cubicBezTo>
                  <a:cubicBezTo>
                    <a:pt x="4750" y="3694"/>
                    <a:pt x="4750" y="0"/>
                    <a:pt x="2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46"/>
            <p:cNvSpPr/>
            <p:nvPr/>
          </p:nvSpPr>
          <p:spPr>
            <a:xfrm>
              <a:off x="8173189" y="4457812"/>
              <a:ext cx="82893" cy="64224"/>
            </a:xfrm>
            <a:custGeom>
              <a:avLst/>
              <a:gdLst/>
              <a:ahLst/>
              <a:cxnLst/>
              <a:rect l="l" t="t" r="r" b="b"/>
              <a:pathLst>
                <a:path w="4751" h="3681" extrusionOk="0">
                  <a:moveTo>
                    <a:pt x="2382" y="1"/>
                  </a:moveTo>
                  <a:cubicBezTo>
                    <a:pt x="0" y="1"/>
                    <a:pt x="0" y="3681"/>
                    <a:pt x="2382" y="3681"/>
                  </a:cubicBezTo>
                  <a:cubicBezTo>
                    <a:pt x="4750" y="3681"/>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46"/>
            <p:cNvSpPr/>
            <p:nvPr/>
          </p:nvSpPr>
          <p:spPr>
            <a:xfrm>
              <a:off x="8173189" y="4575499"/>
              <a:ext cx="82893" cy="64451"/>
            </a:xfrm>
            <a:custGeom>
              <a:avLst/>
              <a:gdLst/>
              <a:ahLst/>
              <a:cxnLst/>
              <a:rect l="l" t="t" r="r" b="b"/>
              <a:pathLst>
                <a:path w="4751" h="3694" extrusionOk="0">
                  <a:moveTo>
                    <a:pt x="2382" y="0"/>
                  </a:moveTo>
                  <a:cubicBezTo>
                    <a:pt x="0" y="0"/>
                    <a:pt x="0" y="3694"/>
                    <a:pt x="2382" y="3694"/>
                  </a:cubicBezTo>
                  <a:cubicBezTo>
                    <a:pt x="4750" y="3694"/>
                    <a:pt x="4750" y="0"/>
                    <a:pt x="2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46"/>
            <p:cNvSpPr/>
            <p:nvPr/>
          </p:nvSpPr>
          <p:spPr>
            <a:xfrm>
              <a:off x="8173189" y="4693395"/>
              <a:ext cx="82893" cy="64224"/>
            </a:xfrm>
            <a:custGeom>
              <a:avLst/>
              <a:gdLst/>
              <a:ahLst/>
              <a:cxnLst/>
              <a:rect l="l" t="t" r="r" b="b"/>
              <a:pathLst>
                <a:path w="4751" h="3681" extrusionOk="0">
                  <a:moveTo>
                    <a:pt x="2382" y="1"/>
                  </a:moveTo>
                  <a:cubicBezTo>
                    <a:pt x="0" y="1"/>
                    <a:pt x="0" y="3681"/>
                    <a:pt x="2382" y="3681"/>
                  </a:cubicBezTo>
                  <a:cubicBezTo>
                    <a:pt x="4750" y="3681"/>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grpSp>
        <p:nvGrpSpPr>
          <p:cNvPr id="9" name="Google Shape;2343;p50"/>
          <p:cNvGrpSpPr/>
          <p:nvPr/>
        </p:nvGrpSpPr>
        <p:grpSpPr>
          <a:xfrm>
            <a:off x="4784823" y="1617763"/>
            <a:ext cx="3466774" cy="440600"/>
            <a:chOff x="1836800" y="1520550"/>
            <a:chExt cx="1871100" cy="440600"/>
          </a:xfrm>
        </p:grpSpPr>
        <p:sp>
          <p:nvSpPr>
            <p:cNvPr id="10" name="Google Shape;2344;p50"/>
            <p:cNvSpPr/>
            <p:nvPr/>
          </p:nvSpPr>
          <p:spPr>
            <a:xfrm>
              <a:off x="1836800" y="1520550"/>
              <a:ext cx="1871100" cy="440600"/>
            </a:xfrm>
            <a:custGeom>
              <a:avLst/>
              <a:gdLst/>
              <a:ahLst/>
              <a:cxnLst/>
              <a:rect l="l" t="t" r="r" b="b"/>
              <a:pathLst>
                <a:path w="74844" h="17624" extrusionOk="0">
                  <a:moveTo>
                    <a:pt x="43225" y="1"/>
                  </a:moveTo>
                  <a:cubicBezTo>
                    <a:pt x="39923" y="1"/>
                    <a:pt x="37417" y="6"/>
                    <a:pt x="36481" y="14"/>
                  </a:cubicBezTo>
                  <a:cubicBezTo>
                    <a:pt x="29072" y="73"/>
                    <a:pt x="21665" y="132"/>
                    <a:pt x="14256" y="192"/>
                  </a:cubicBezTo>
                  <a:lnTo>
                    <a:pt x="5805" y="258"/>
                  </a:lnTo>
                  <a:cubicBezTo>
                    <a:pt x="5766" y="259"/>
                    <a:pt x="5728" y="259"/>
                    <a:pt x="5689" y="259"/>
                  </a:cubicBezTo>
                  <a:cubicBezTo>
                    <a:pt x="4401" y="259"/>
                    <a:pt x="3129" y="87"/>
                    <a:pt x="1853" y="87"/>
                  </a:cubicBezTo>
                  <a:cubicBezTo>
                    <a:pt x="1633" y="87"/>
                    <a:pt x="1413" y="92"/>
                    <a:pt x="1193" y="104"/>
                  </a:cubicBezTo>
                  <a:cubicBezTo>
                    <a:pt x="1025" y="114"/>
                    <a:pt x="850" y="126"/>
                    <a:pt x="704" y="277"/>
                  </a:cubicBezTo>
                  <a:cubicBezTo>
                    <a:pt x="475" y="516"/>
                    <a:pt x="384" y="1050"/>
                    <a:pt x="417" y="1523"/>
                  </a:cubicBezTo>
                  <a:cubicBezTo>
                    <a:pt x="627" y="4515"/>
                    <a:pt x="1994" y="6863"/>
                    <a:pt x="1668" y="10115"/>
                  </a:cubicBezTo>
                  <a:cubicBezTo>
                    <a:pt x="1451" y="12264"/>
                    <a:pt x="561" y="13969"/>
                    <a:pt x="94" y="15984"/>
                  </a:cubicBezTo>
                  <a:cubicBezTo>
                    <a:pt x="44" y="16196"/>
                    <a:pt x="0" y="16421"/>
                    <a:pt x="17" y="16646"/>
                  </a:cubicBezTo>
                  <a:cubicBezTo>
                    <a:pt x="68" y="17289"/>
                    <a:pt x="529" y="17463"/>
                    <a:pt x="889" y="17483"/>
                  </a:cubicBezTo>
                  <a:cubicBezTo>
                    <a:pt x="2878" y="17591"/>
                    <a:pt x="13114" y="17623"/>
                    <a:pt x="25387" y="17623"/>
                  </a:cubicBezTo>
                  <a:cubicBezTo>
                    <a:pt x="43424" y="17623"/>
                    <a:pt x="65862" y="17554"/>
                    <a:pt x="72997" y="17554"/>
                  </a:cubicBezTo>
                  <a:cubicBezTo>
                    <a:pt x="73183" y="17554"/>
                    <a:pt x="73359" y="17554"/>
                    <a:pt x="73524" y="17554"/>
                  </a:cubicBezTo>
                  <a:cubicBezTo>
                    <a:pt x="73524" y="17554"/>
                    <a:pt x="73524" y="17554"/>
                    <a:pt x="73525" y="17554"/>
                  </a:cubicBezTo>
                  <a:cubicBezTo>
                    <a:pt x="73528" y="17554"/>
                    <a:pt x="73541" y="17555"/>
                    <a:pt x="73563" y="17555"/>
                  </a:cubicBezTo>
                  <a:cubicBezTo>
                    <a:pt x="73782" y="17555"/>
                    <a:pt x="74844" y="17489"/>
                    <a:pt x="74836" y="16020"/>
                  </a:cubicBezTo>
                  <a:cubicBezTo>
                    <a:pt x="74835" y="15717"/>
                    <a:pt x="74803" y="15426"/>
                    <a:pt x="74732" y="15152"/>
                  </a:cubicBezTo>
                  <a:cubicBezTo>
                    <a:pt x="74157" y="12920"/>
                    <a:pt x="73100" y="9914"/>
                    <a:pt x="73199" y="7366"/>
                  </a:cubicBezTo>
                  <a:cubicBezTo>
                    <a:pt x="73226" y="6629"/>
                    <a:pt x="73373" y="5927"/>
                    <a:pt x="73518" y="5238"/>
                  </a:cubicBezTo>
                  <a:cubicBezTo>
                    <a:pt x="73769" y="4030"/>
                    <a:pt x="74078" y="2905"/>
                    <a:pt x="74351" y="1717"/>
                  </a:cubicBezTo>
                  <a:cubicBezTo>
                    <a:pt x="74408" y="1471"/>
                    <a:pt x="74466" y="1205"/>
                    <a:pt x="74432" y="945"/>
                  </a:cubicBezTo>
                  <a:cubicBezTo>
                    <a:pt x="74361" y="400"/>
                    <a:pt x="73971" y="268"/>
                    <a:pt x="73661" y="247"/>
                  </a:cubicBezTo>
                  <a:cubicBezTo>
                    <a:pt x="70803" y="51"/>
                    <a:pt x="53306" y="1"/>
                    <a:pt x="43225" y="1"/>
                  </a:cubicBezTo>
                  <a:close/>
                </a:path>
              </a:pathLst>
            </a:custGeom>
            <a:solidFill>
              <a:schemeClr val="accent6"/>
            </a:solidFill>
            <a:ln w="19050" cap="flat" cmpd="sng">
              <a:solidFill>
                <a:schemeClr val="dk1"/>
              </a:solidFill>
              <a:prstDash val="solid"/>
              <a:round/>
              <a:headEnd type="none" w="sm" len="sm"/>
              <a:tailEnd type="none" w="sm" len="sm"/>
            </a:ln>
            <a:effectLst>
              <a:outerShdw blurRad="57150" dist="19050" dir="54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345;p50"/>
            <p:cNvSpPr/>
            <p:nvPr/>
          </p:nvSpPr>
          <p:spPr>
            <a:xfrm>
              <a:off x="1916900" y="1566950"/>
              <a:ext cx="1735600" cy="177700"/>
            </a:xfrm>
            <a:custGeom>
              <a:avLst/>
              <a:gdLst/>
              <a:ahLst/>
              <a:cxnLst/>
              <a:rect l="l" t="t" r="r" b="b"/>
              <a:pathLst>
                <a:path w="69424" h="7108" extrusionOk="0">
                  <a:moveTo>
                    <a:pt x="5142" y="0"/>
                  </a:moveTo>
                  <a:cubicBezTo>
                    <a:pt x="3412" y="0"/>
                    <a:pt x="1687" y="84"/>
                    <a:pt x="1" y="400"/>
                  </a:cubicBezTo>
                  <a:cubicBezTo>
                    <a:pt x="134" y="2878"/>
                    <a:pt x="481" y="5836"/>
                    <a:pt x="1963" y="6778"/>
                  </a:cubicBezTo>
                  <a:cubicBezTo>
                    <a:pt x="2410" y="7063"/>
                    <a:pt x="2898" y="7108"/>
                    <a:pt x="3384" y="7108"/>
                  </a:cubicBezTo>
                  <a:cubicBezTo>
                    <a:pt x="3489" y="7108"/>
                    <a:pt x="3595" y="7106"/>
                    <a:pt x="3700" y="7104"/>
                  </a:cubicBezTo>
                  <a:cubicBezTo>
                    <a:pt x="13188" y="6881"/>
                    <a:pt x="22673" y="6345"/>
                    <a:pt x="32148" y="5499"/>
                  </a:cubicBezTo>
                  <a:cubicBezTo>
                    <a:pt x="33095" y="5415"/>
                    <a:pt x="34048" y="5325"/>
                    <a:pt x="34960" y="4930"/>
                  </a:cubicBezTo>
                  <a:cubicBezTo>
                    <a:pt x="35882" y="4532"/>
                    <a:pt x="36743" y="3831"/>
                    <a:pt x="37677" y="3523"/>
                  </a:cubicBezTo>
                  <a:cubicBezTo>
                    <a:pt x="38092" y="3387"/>
                    <a:pt x="39962" y="3360"/>
                    <a:pt x="42600" y="3360"/>
                  </a:cubicBezTo>
                  <a:cubicBezTo>
                    <a:pt x="44401" y="3360"/>
                    <a:pt x="46560" y="3372"/>
                    <a:pt x="48857" y="3372"/>
                  </a:cubicBezTo>
                  <a:cubicBezTo>
                    <a:pt x="57626" y="3372"/>
                    <a:pt x="68418" y="3185"/>
                    <a:pt x="69056" y="1382"/>
                  </a:cubicBezTo>
                  <a:cubicBezTo>
                    <a:pt x="69424" y="346"/>
                    <a:pt x="55894" y="164"/>
                    <a:pt x="46190" y="164"/>
                  </a:cubicBezTo>
                  <a:cubicBezTo>
                    <a:pt x="40973" y="164"/>
                    <a:pt x="36861" y="217"/>
                    <a:pt x="36610" y="217"/>
                  </a:cubicBezTo>
                  <a:cubicBezTo>
                    <a:pt x="34013" y="217"/>
                    <a:pt x="31410" y="265"/>
                    <a:pt x="28819" y="265"/>
                  </a:cubicBezTo>
                  <a:cubicBezTo>
                    <a:pt x="27836" y="265"/>
                    <a:pt x="26855" y="258"/>
                    <a:pt x="25877" y="239"/>
                  </a:cubicBezTo>
                  <a:cubicBezTo>
                    <a:pt x="21355" y="151"/>
                    <a:pt x="16832" y="102"/>
                    <a:pt x="12310" y="102"/>
                  </a:cubicBezTo>
                  <a:cubicBezTo>
                    <a:pt x="11871" y="102"/>
                    <a:pt x="11432" y="102"/>
                    <a:pt x="10992" y="103"/>
                  </a:cubicBezTo>
                  <a:cubicBezTo>
                    <a:pt x="10953" y="103"/>
                    <a:pt x="10914" y="103"/>
                    <a:pt x="10874" y="103"/>
                  </a:cubicBezTo>
                  <a:cubicBezTo>
                    <a:pt x="8991" y="103"/>
                    <a:pt x="7064" y="0"/>
                    <a:pt x="5142" y="0"/>
                  </a:cubicBezTo>
                  <a:close/>
                </a:path>
              </a:pathLst>
            </a:custGeom>
            <a:solidFill>
              <a:srgbClr val="FFFFFF">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346;p50"/>
          <p:cNvGrpSpPr/>
          <p:nvPr/>
        </p:nvGrpSpPr>
        <p:grpSpPr>
          <a:xfrm>
            <a:off x="892411" y="1617763"/>
            <a:ext cx="3466774" cy="440600"/>
            <a:chOff x="1836800" y="1520550"/>
            <a:chExt cx="1871100" cy="440600"/>
          </a:xfrm>
        </p:grpSpPr>
        <p:sp>
          <p:nvSpPr>
            <p:cNvPr id="13" name="Google Shape;2347;p50"/>
            <p:cNvSpPr/>
            <p:nvPr/>
          </p:nvSpPr>
          <p:spPr>
            <a:xfrm>
              <a:off x="1836800" y="1520550"/>
              <a:ext cx="1871100" cy="440600"/>
            </a:xfrm>
            <a:custGeom>
              <a:avLst/>
              <a:gdLst/>
              <a:ahLst/>
              <a:cxnLst/>
              <a:rect l="l" t="t" r="r" b="b"/>
              <a:pathLst>
                <a:path w="74844" h="17624" extrusionOk="0">
                  <a:moveTo>
                    <a:pt x="43225" y="1"/>
                  </a:moveTo>
                  <a:cubicBezTo>
                    <a:pt x="39923" y="1"/>
                    <a:pt x="37417" y="6"/>
                    <a:pt x="36481" y="14"/>
                  </a:cubicBezTo>
                  <a:cubicBezTo>
                    <a:pt x="29072" y="73"/>
                    <a:pt x="21665" y="132"/>
                    <a:pt x="14256" y="192"/>
                  </a:cubicBezTo>
                  <a:lnTo>
                    <a:pt x="5805" y="258"/>
                  </a:lnTo>
                  <a:cubicBezTo>
                    <a:pt x="5766" y="259"/>
                    <a:pt x="5728" y="259"/>
                    <a:pt x="5689" y="259"/>
                  </a:cubicBezTo>
                  <a:cubicBezTo>
                    <a:pt x="4401" y="259"/>
                    <a:pt x="3129" y="87"/>
                    <a:pt x="1853" y="87"/>
                  </a:cubicBezTo>
                  <a:cubicBezTo>
                    <a:pt x="1633" y="87"/>
                    <a:pt x="1413" y="92"/>
                    <a:pt x="1193" y="104"/>
                  </a:cubicBezTo>
                  <a:cubicBezTo>
                    <a:pt x="1025" y="114"/>
                    <a:pt x="850" y="126"/>
                    <a:pt x="704" y="277"/>
                  </a:cubicBezTo>
                  <a:cubicBezTo>
                    <a:pt x="475" y="516"/>
                    <a:pt x="384" y="1050"/>
                    <a:pt x="417" y="1523"/>
                  </a:cubicBezTo>
                  <a:cubicBezTo>
                    <a:pt x="627" y="4515"/>
                    <a:pt x="1994" y="6863"/>
                    <a:pt x="1668" y="10115"/>
                  </a:cubicBezTo>
                  <a:cubicBezTo>
                    <a:pt x="1451" y="12264"/>
                    <a:pt x="561" y="13969"/>
                    <a:pt x="94" y="15984"/>
                  </a:cubicBezTo>
                  <a:cubicBezTo>
                    <a:pt x="44" y="16196"/>
                    <a:pt x="0" y="16421"/>
                    <a:pt x="17" y="16646"/>
                  </a:cubicBezTo>
                  <a:cubicBezTo>
                    <a:pt x="68" y="17289"/>
                    <a:pt x="529" y="17463"/>
                    <a:pt x="889" y="17483"/>
                  </a:cubicBezTo>
                  <a:cubicBezTo>
                    <a:pt x="2878" y="17591"/>
                    <a:pt x="13114" y="17623"/>
                    <a:pt x="25387" y="17623"/>
                  </a:cubicBezTo>
                  <a:cubicBezTo>
                    <a:pt x="43424" y="17623"/>
                    <a:pt x="65862" y="17554"/>
                    <a:pt x="72997" y="17554"/>
                  </a:cubicBezTo>
                  <a:cubicBezTo>
                    <a:pt x="73183" y="17554"/>
                    <a:pt x="73359" y="17554"/>
                    <a:pt x="73524" y="17554"/>
                  </a:cubicBezTo>
                  <a:cubicBezTo>
                    <a:pt x="73524" y="17554"/>
                    <a:pt x="73524" y="17554"/>
                    <a:pt x="73525" y="17554"/>
                  </a:cubicBezTo>
                  <a:cubicBezTo>
                    <a:pt x="73528" y="17554"/>
                    <a:pt x="73541" y="17555"/>
                    <a:pt x="73563" y="17555"/>
                  </a:cubicBezTo>
                  <a:cubicBezTo>
                    <a:pt x="73782" y="17555"/>
                    <a:pt x="74844" y="17489"/>
                    <a:pt x="74836" y="16020"/>
                  </a:cubicBezTo>
                  <a:cubicBezTo>
                    <a:pt x="74835" y="15717"/>
                    <a:pt x="74803" y="15426"/>
                    <a:pt x="74732" y="15152"/>
                  </a:cubicBezTo>
                  <a:cubicBezTo>
                    <a:pt x="74157" y="12920"/>
                    <a:pt x="73100" y="9914"/>
                    <a:pt x="73199" y="7366"/>
                  </a:cubicBezTo>
                  <a:cubicBezTo>
                    <a:pt x="73226" y="6629"/>
                    <a:pt x="73373" y="5927"/>
                    <a:pt x="73518" y="5238"/>
                  </a:cubicBezTo>
                  <a:cubicBezTo>
                    <a:pt x="73769" y="4030"/>
                    <a:pt x="74078" y="2905"/>
                    <a:pt x="74351" y="1717"/>
                  </a:cubicBezTo>
                  <a:cubicBezTo>
                    <a:pt x="74408" y="1471"/>
                    <a:pt x="74466" y="1205"/>
                    <a:pt x="74432" y="945"/>
                  </a:cubicBezTo>
                  <a:cubicBezTo>
                    <a:pt x="74361" y="400"/>
                    <a:pt x="73971" y="268"/>
                    <a:pt x="73661" y="247"/>
                  </a:cubicBezTo>
                  <a:cubicBezTo>
                    <a:pt x="70803" y="51"/>
                    <a:pt x="53306" y="1"/>
                    <a:pt x="43225" y="1"/>
                  </a:cubicBezTo>
                  <a:close/>
                </a:path>
              </a:pathLst>
            </a:custGeom>
            <a:solidFill>
              <a:schemeClr val="accent6"/>
            </a:solidFill>
            <a:ln w="19050" cap="flat" cmpd="sng">
              <a:solidFill>
                <a:schemeClr val="dk1"/>
              </a:solidFill>
              <a:prstDash val="solid"/>
              <a:round/>
              <a:headEnd type="none" w="sm" len="sm"/>
              <a:tailEnd type="none" w="sm" len="sm"/>
            </a:ln>
            <a:effectLst>
              <a:outerShdw blurRad="57150" dist="19050" dir="54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348;p50"/>
            <p:cNvSpPr/>
            <p:nvPr/>
          </p:nvSpPr>
          <p:spPr>
            <a:xfrm>
              <a:off x="1916900" y="1566950"/>
              <a:ext cx="1735600" cy="177700"/>
            </a:xfrm>
            <a:custGeom>
              <a:avLst/>
              <a:gdLst/>
              <a:ahLst/>
              <a:cxnLst/>
              <a:rect l="l" t="t" r="r" b="b"/>
              <a:pathLst>
                <a:path w="69424" h="7108" extrusionOk="0">
                  <a:moveTo>
                    <a:pt x="5142" y="0"/>
                  </a:moveTo>
                  <a:cubicBezTo>
                    <a:pt x="3412" y="0"/>
                    <a:pt x="1687" y="84"/>
                    <a:pt x="1" y="400"/>
                  </a:cubicBezTo>
                  <a:cubicBezTo>
                    <a:pt x="134" y="2878"/>
                    <a:pt x="481" y="5836"/>
                    <a:pt x="1963" y="6778"/>
                  </a:cubicBezTo>
                  <a:cubicBezTo>
                    <a:pt x="2410" y="7063"/>
                    <a:pt x="2898" y="7108"/>
                    <a:pt x="3384" y="7108"/>
                  </a:cubicBezTo>
                  <a:cubicBezTo>
                    <a:pt x="3489" y="7108"/>
                    <a:pt x="3595" y="7106"/>
                    <a:pt x="3700" y="7104"/>
                  </a:cubicBezTo>
                  <a:cubicBezTo>
                    <a:pt x="13188" y="6881"/>
                    <a:pt x="22673" y="6345"/>
                    <a:pt x="32148" y="5499"/>
                  </a:cubicBezTo>
                  <a:cubicBezTo>
                    <a:pt x="33095" y="5415"/>
                    <a:pt x="34048" y="5325"/>
                    <a:pt x="34960" y="4930"/>
                  </a:cubicBezTo>
                  <a:cubicBezTo>
                    <a:pt x="35882" y="4532"/>
                    <a:pt x="36743" y="3831"/>
                    <a:pt x="37677" y="3523"/>
                  </a:cubicBezTo>
                  <a:cubicBezTo>
                    <a:pt x="38092" y="3387"/>
                    <a:pt x="39962" y="3360"/>
                    <a:pt x="42600" y="3360"/>
                  </a:cubicBezTo>
                  <a:cubicBezTo>
                    <a:pt x="44401" y="3360"/>
                    <a:pt x="46560" y="3372"/>
                    <a:pt x="48857" y="3372"/>
                  </a:cubicBezTo>
                  <a:cubicBezTo>
                    <a:pt x="57626" y="3372"/>
                    <a:pt x="68418" y="3185"/>
                    <a:pt x="69056" y="1382"/>
                  </a:cubicBezTo>
                  <a:cubicBezTo>
                    <a:pt x="69424" y="346"/>
                    <a:pt x="55894" y="164"/>
                    <a:pt x="46190" y="164"/>
                  </a:cubicBezTo>
                  <a:cubicBezTo>
                    <a:pt x="40973" y="164"/>
                    <a:pt x="36861" y="217"/>
                    <a:pt x="36610" y="217"/>
                  </a:cubicBezTo>
                  <a:cubicBezTo>
                    <a:pt x="34013" y="217"/>
                    <a:pt x="31410" y="265"/>
                    <a:pt x="28819" y="265"/>
                  </a:cubicBezTo>
                  <a:cubicBezTo>
                    <a:pt x="27836" y="265"/>
                    <a:pt x="26855" y="258"/>
                    <a:pt x="25877" y="239"/>
                  </a:cubicBezTo>
                  <a:cubicBezTo>
                    <a:pt x="21355" y="151"/>
                    <a:pt x="16832" y="102"/>
                    <a:pt x="12310" y="102"/>
                  </a:cubicBezTo>
                  <a:cubicBezTo>
                    <a:pt x="11871" y="102"/>
                    <a:pt x="11432" y="102"/>
                    <a:pt x="10992" y="103"/>
                  </a:cubicBezTo>
                  <a:cubicBezTo>
                    <a:pt x="10953" y="103"/>
                    <a:pt x="10914" y="103"/>
                    <a:pt x="10874" y="103"/>
                  </a:cubicBezTo>
                  <a:cubicBezTo>
                    <a:pt x="8991" y="103"/>
                    <a:pt x="7064" y="0"/>
                    <a:pt x="5142" y="0"/>
                  </a:cubicBezTo>
                  <a:close/>
                </a:path>
              </a:pathLst>
            </a:custGeom>
            <a:solidFill>
              <a:srgbClr val="FFFFFF">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2330;p50"/>
          <p:cNvSpPr txBox="1">
            <a:spLocks/>
          </p:cNvSpPr>
          <p:nvPr/>
        </p:nvSpPr>
        <p:spPr>
          <a:xfrm>
            <a:off x="1172025" y="1603463"/>
            <a:ext cx="2907600" cy="469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accent5"/>
              </a:buClr>
              <a:buSzPts val="1200"/>
              <a:buFont typeface="Nunito Light"/>
              <a:buChar char="✦"/>
              <a:defRPr sz="1200" b="0" i="0" u="none" strike="noStrike" cap="none">
                <a:solidFill>
                  <a:srgbClr val="434343"/>
                </a:solidFill>
                <a:latin typeface="Roboto"/>
                <a:ea typeface="Roboto"/>
                <a:cs typeface="Roboto"/>
                <a:sym typeface="Roboto"/>
              </a:defRPr>
            </a:lvl1pPr>
            <a:lvl2pPr marL="914400" marR="0" lvl="1" indent="-304800" algn="l" rtl="0">
              <a:lnSpc>
                <a:spcPct val="100000"/>
              </a:lnSpc>
              <a:spcBef>
                <a:spcPts val="0"/>
              </a:spcBef>
              <a:spcAft>
                <a:spcPts val="0"/>
              </a:spcAft>
              <a:buClr>
                <a:schemeClr val="dk1"/>
              </a:buClr>
              <a:buSzPts val="1200"/>
              <a:buFont typeface="Nunito Light"/>
              <a:buChar char="○"/>
              <a:defRPr sz="1100" b="0" i="0" u="none" strike="noStrike" cap="none">
                <a:solidFill>
                  <a:srgbClr val="434343"/>
                </a:solidFill>
                <a:latin typeface="Roboto"/>
                <a:ea typeface="Roboto"/>
                <a:cs typeface="Roboto"/>
                <a:sym typeface="Roboto"/>
              </a:defRPr>
            </a:lvl2pPr>
            <a:lvl3pPr marL="1371600" marR="0" lvl="2" indent="-304800" algn="l" rtl="0">
              <a:lnSpc>
                <a:spcPct val="100000"/>
              </a:lnSpc>
              <a:spcBef>
                <a:spcPts val="1600"/>
              </a:spcBef>
              <a:spcAft>
                <a:spcPts val="0"/>
              </a:spcAft>
              <a:buClr>
                <a:schemeClr val="dk1"/>
              </a:buClr>
              <a:buSzPts val="1200"/>
              <a:buFont typeface="Nunito Light"/>
              <a:buChar char="■"/>
              <a:defRPr sz="1100" b="0" i="0" u="none" strike="noStrike" cap="none">
                <a:solidFill>
                  <a:srgbClr val="434343"/>
                </a:solidFill>
                <a:latin typeface="Roboto"/>
                <a:ea typeface="Roboto"/>
                <a:cs typeface="Roboto"/>
                <a:sym typeface="Roboto"/>
              </a:defRPr>
            </a:lvl3pPr>
            <a:lvl4pPr marL="1828800" marR="0" lvl="3" indent="-304800" algn="l" rtl="0">
              <a:lnSpc>
                <a:spcPct val="100000"/>
              </a:lnSpc>
              <a:spcBef>
                <a:spcPts val="1600"/>
              </a:spcBef>
              <a:spcAft>
                <a:spcPts val="0"/>
              </a:spcAft>
              <a:buClr>
                <a:schemeClr val="dk1"/>
              </a:buClr>
              <a:buSzPts val="1200"/>
              <a:buFont typeface="Nunito Light"/>
              <a:buChar char="●"/>
              <a:defRPr sz="1100" b="0" i="0" u="none" strike="noStrike" cap="none">
                <a:solidFill>
                  <a:srgbClr val="434343"/>
                </a:solidFill>
                <a:latin typeface="Roboto"/>
                <a:ea typeface="Roboto"/>
                <a:cs typeface="Roboto"/>
                <a:sym typeface="Roboto"/>
              </a:defRPr>
            </a:lvl4pPr>
            <a:lvl5pPr marL="2286000" marR="0" lvl="4" indent="-304800" algn="l" rtl="0">
              <a:lnSpc>
                <a:spcPct val="100000"/>
              </a:lnSpc>
              <a:spcBef>
                <a:spcPts val="1600"/>
              </a:spcBef>
              <a:spcAft>
                <a:spcPts val="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5pPr>
            <a:lvl6pPr marL="2743200" marR="0" lvl="5" indent="-304800" algn="l" rtl="0">
              <a:lnSpc>
                <a:spcPct val="100000"/>
              </a:lnSpc>
              <a:spcBef>
                <a:spcPts val="1600"/>
              </a:spcBef>
              <a:spcAft>
                <a:spcPts val="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6pPr>
            <a:lvl7pPr marL="3200400" marR="0" lvl="6" indent="-304800" algn="l" rtl="0">
              <a:lnSpc>
                <a:spcPct val="100000"/>
              </a:lnSpc>
              <a:spcBef>
                <a:spcPts val="1600"/>
              </a:spcBef>
              <a:spcAft>
                <a:spcPts val="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7pPr>
            <a:lvl8pPr marL="3657600" marR="0" lvl="7" indent="-304800" algn="l" rtl="0">
              <a:lnSpc>
                <a:spcPct val="100000"/>
              </a:lnSpc>
              <a:spcBef>
                <a:spcPts val="1600"/>
              </a:spcBef>
              <a:spcAft>
                <a:spcPts val="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8pPr>
            <a:lvl9pPr marL="4114800" marR="0" lvl="8" indent="-304800" algn="l" rtl="0">
              <a:lnSpc>
                <a:spcPct val="100000"/>
              </a:lnSpc>
              <a:spcBef>
                <a:spcPts val="1600"/>
              </a:spcBef>
              <a:spcAft>
                <a:spcPts val="160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9pPr>
          </a:lstStyle>
          <a:p>
            <a:pPr marL="0" indent="0" algn="ctr">
              <a:spcAft>
                <a:spcPts val="1600"/>
              </a:spcAft>
              <a:buFont typeface="Nunito Light"/>
              <a:buNone/>
            </a:pPr>
            <a:r>
              <a:rPr lang="es-PE" smtClean="0"/>
              <a:t>BREAST CANCER</a:t>
            </a:r>
            <a:endParaRPr lang="es-PE"/>
          </a:p>
        </p:txBody>
      </p:sp>
      <p:sp>
        <p:nvSpPr>
          <p:cNvPr id="16" name="Google Shape;2337;p50"/>
          <p:cNvSpPr txBox="1">
            <a:spLocks/>
          </p:cNvSpPr>
          <p:nvPr/>
        </p:nvSpPr>
        <p:spPr>
          <a:xfrm>
            <a:off x="5064400" y="1603463"/>
            <a:ext cx="2907600" cy="4692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1600"/>
              </a:spcAft>
            </a:pPr>
            <a:r>
              <a:rPr lang="es-PE" smtClean="0"/>
              <a:t>HOW TO TREAT IT?</a:t>
            </a:r>
            <a:endParaRPr lang="es-PE"/>
          </a:p>
        </p:txBody>
      </p:sp>
      <p:sp>
        <p:nvSpPr>
          <p:cNvPr id="17" name="Google Shape;2334;p50"/>
          <p:cNvSpPr txBox="1">
            <a:spLocks/>
          </p:cNvSpPr>
          <p:nvPr/>
        </p:nvSpPr>
        <p:spPr>
          <a:xfrm>
            <a:off x="1392356" y="2885913"/>
            <a:ext cx="1909625" cy="713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smtClean="0">
                <a:solidFill>
                  <a:schemeClr val="accent2"/>
                </a:solidFill>
              </a:rPr>
              <a:t>Mercury</a:t>
            </a:r>
            <a:r>
              <a:rPr lang="en-US" b="1" dirty="0" smtClean="0"/>
              <a:t> </a:t>
            </a:r>
            <a:r>
              <a:rPr lang="en-US" dirty="0" smtClean="0"/>
              <a:t>is the closest planet to the Sun and the smallest one in the Solar System</a:t>
            </a:r>
            <a:endParaRPr lang="en-US" dirty="0"/>
          </a:p>
        </p:txBody>
      </p:sp>
      <p:sp>
        <p:nvSpPr>
          <p:cNvPr id="18" name="Google Shape;2349;p50"/>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UNDERSTANDING THE CONCEPTS</a:t>
            </a:r>
            <a:endParaRPr/>
          </a:p>
        </p:txBody>
      </p:sp>
      <p:sp>
        <p:nvSpPr>
          <p:cNvPr id="19" name="Google Shape;2334;p50"/>
          <p:cNvSpPr txBox="1">
            <a:spLocks/>
          </p:cNvSpPr>
          <p:nvPr/>
        </p:nvSpPr>
        <p:spPr>
          <a:xfrm>
            <a:off x="5906821" y="2885913"/>
            <a:ext cx="1909625" cy="713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1pPr>
            <a:lvl2pPr marL="914400" marR="0" lvl="1" indent="-317500" algn="ctr" rtl="0">
              <a:lnSpc>
                <a:spcPct val="100000"/>
              </a:lnSpc>
              <a:spcBef>
                <a:spcPts val="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2pPr>
            <a:lvl3pPr marL="1371600" marR="0" lvl="2"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3pPr>
            <a:lvl4pPr marL="1828800" marR="0" lvl="3"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4pPr>
            <a:lvl5pPr marL="2286000" marR="0" lvl="4"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5pPr>
            <a:lvl6pPr marL="2743200" marR="0" lvl="5"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6pPr>
            <a:lvl7pPr marL="3200400" marR="0" lvl="6"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7pPr>
            <a:lvl8pPr marL="3657600" marR="0" lvl="7"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8pPr>
            <a:lvl9pPr marL="4114800" marR="0" lvl="8" indent="-317500" algn="ctr" rtl="0">
              <a:lnSpc>
                <a:spcPct val="100000"/>
              </a:lnSpc>
              <a:spcBef>
                <a:spcPts val="1600"/>
              </a:spcBef>
              <a:spcAft>
                <a:spcPts val="1600"/>
              </a:spcAft>
              <a:buClr>
                <a:schemeClr val="dk1"/>
              </a:buClr>
              <a:buSzPts val="1400"/>
              <a:buFont typeface="Nunito"/>
              <a:buNone/>
              <a:defRPr sz="1400" b="0" i="0" u="none" strike="noStrike" cap="none">
                <a:solidFill>
                  <a:schemeClr val="dk1"/>
                </a:solidFill>
                <a:latin typeface="Nunito"/>
                <a:ea typeface="Nunito"/>
                <a:cs typeface="Nunito"/>
                <a:sym typeface="Nunito"/>
              </a:defRPr>
            </a:lvl9pPr>
          </a:lstStyle>
          <a:p>
            <a:pPr marL="0" indent="0"/>
            <a:r>
              <a:rPr lang="en-US" b="1" smtClean="0">
                <a:solidFill>
                  <a:schemeClr val="accent2"/>
                </a:solidFill>
              </a:rPr>
              <a:t>Mercury</a:t>
            </a:r>
            <a:r>
              <a:rPr lang="en-US" b="1" smtClean="0"/>
              <a:t> </a:t>
            </a:r>
            <a:r>
              <a:rPr lang="en-US" smtClean="0"/>
              <a:t>is the closest planet to the Sun and the smallest one in the Solar System</a:t>
            </a:r>
            <a:endParaRPr lang="en-US" dirty="0"/>
          </a:p>
        </p:txBody>
      </p:sp>
      <p:pic>
        <p:nvPicPr>
          <p:cNvPr id="20" name="Imagen 19"/>
          <p:cNvPicPr>
            <a:picLocks noChangeAspect="1"/>
          </p:cNvPicPr>
          <p:nvPr/>
        </p:nvPicPr>
        <p:blipFill>
          <a:blip r:embed="rId3"/>
          <a:stretch>
            <a:fillRect/>
          </a:stretch>
        </p:blipFill>
        <p:spPr>
          <a:xfrm>
            <a:off x="3129678" y="1104300"/>
            <a:ext cx="3105000" cy="3847500"/>
          </a:xfrm>
          <a:prstGeom prst="rect">
            <a:avLst/>
          </a:prstGeom>
        </p:spPr>
      </p:pic>
    </p:spTree>
    <p:extLst>
      <p:ext uri="{BB962C8B-B14F-4D97-AF65-F5344CB8AC3E}">
        <p14:creationId xmlns:p14="http://schemas.microsoft.com/office/powerpoint/2010/main" val="6926969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07"/>
        <p:cNvGrpSpPr/>
        <p:nvPr/>
      </p:nvGrpSpPr>
      <p:grpSpPr>
        <a:xfrm>
          <a:off x="0" y="0"/>
          <a:ext cx="0" cy="0"/>
          <a:chOff x="0" y="0"/>
          <a:chExt cx="0" cy="0"/>
        </a:xfrm>
      </p:grpSpPr>
      <p:sp>
        <p:nvSpPr>
          <p:cNvPr id="1008" name="Google Shape;1008;p47"/>
          <p:cNvSpPr/>
          <p:nvPr/>
        </p:nvSpPr>
        <p:spPr>
          <a:xfrm rot="5400000" flipH="1">
            <a:off x="6246750" y="342113"/>
            <a:ext cx="854400" cy="3500100"/>
          </a:xfrm>
          <a:prstGeom prst="round2SameRect">
            <a:avLst>
              <a:gd name="adj1" fmla="val 50000"/>
              <a:gd name="adj2" fmla="val 0"/>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47"/>
          <p:cNvSpPr txBox="1"/>
          <p:nvPr/>
        </p:nvSpPr>
        <p:spPr>
          <a:xfrm flipH="1">
            <a:off x="6290900" y="1664825"/>
            <a:ext cx="1224300" cy="854400"/>
          </a:xfrm>
          <a:prstGeom prst="rect">
            <a:avLst/>
          </a:prstGeom>
          <a:noFill/>
          <a:ln>
            <a:noFill/>
          </a:ln>
        </p:spPr>
        <p:txBody>
          <a:bodyPr spcFirstLastPara="1" wrap="square" lIns="0" tIns="91425" rIns="0" bIns="91425" anchor="ctr" anchorCtr="0">
            <a:noAutofit/>
          </a:bodyPr>
          <a:lstStyle/>
          <a:p>
            <a:pPr marL="0" lvl="0" indent="0" algn="r" rtl="0">
              <a:spcBef>
                <a:spcPts val="0"/>
              </a:spcBef>
              <a:spcAft>
                <a:spcPts val="0"/>
              </a:spcAft>
              <a:buNone/>
            </a:pPr>
            <a:r>
              <a:rPr lang="en">
                <a:solidFill>
                  <a:schemeClr val="dk1"/>
                </a:solidFill>
                <a:latin typeface="Roboto"/>
                <a:ea typeface="Roboto"/>
                <a:cs typeface="Roboto"/>
                <a:sym typeface="Roboto"/>
              </a:rPr>
              <a:t>It can improve your mobility</a:t>
            </a:r>
            <a:endParaRPr>
              <a:solidFill>
                <a:schemeClr val="dk1"/>
              </a:solidFill>
              <a:latin typeface="Roboto"/>
              <a:ea typeface="Roboto"/>
              <a:cs typeface="Roboto"/>
              <a:sym typeface="Roboto"/>
            </a:endParaRPr>
          </a:p>
        </p:txBody>
      </p:sp>
      <p:sp>
        <p:nvSpPr>
          <p:cNvPr id="1010" name="Google Shape;1010;p47"/>
          <p:cNvSpPr/>
          <p:nvPr/>
        </p:nvSpPr>
        <p:spPr>
          <a:xfrm rot="5400000" flipH="1">
            <a:off x="6246750" y="2381438"/>
            <a:ext cx="854400" cy="3500100"/>
          </a:xfrm>
          <a:prstGeom prst="round2SameRect">
            <a:avLst>
              <a:gd name="adj1" fmla="val 50000"/>
              <a:gd name="adj2" fmla="val 0"/>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47"/>
          <p:cNvSpPr txBox="1"/>
          <p:nvPr/>
        </p:nvSpPr>
        <p:spPr>
          <a:xfrm flipH="1">
            <a:off x="6219200" y="3704150"/>
            <a:ext cx="1296000" cy="854400"/>
          </a:xfrm>
          <a:prstGeom prst="rect">
            <a:avLst/>
          </a:prstGeom>
          <a:noFill/>
          <a:ln>
            <a:noFill/>
          </a:ln>
        </p:spPr>
        <p:txBody>
          <a:bodyPr spcFirstLastPara="1" wrap="square" lIns="0" tIns="91425" rIns="0" bIns="91425" anchor="ctr" anchorCtr="0">
            <a:noAutofit/>
          </a:bodyPr>
          <a:lstStyle/>
          <a:p>
            <a:pPr marL="0" lvl="0" indent="0" algn="r" rtl="0">
              <a:spcBef>
                <a:spcPts val="0"/>
              </a:spcBef>
              <a:spcAft>
                <a:spcPts val="0"/>
              </a:spcAft>
              <a:buNone/>
            </a:pPr>
            <a:r>
              <a:rPr lang="en">
                <a:solidFill>
                  <a:schemeClr val="dk1"/>
                </a:solidFill>
                <a:latin typeface="Roboto"/>
                <a:ea typeface="Roboto"/>
                <a:cs typeface="Roboto"/>
                <a:sym typeface="Roboto"/>
              </a:rPr>
              <a:t>It may help you quit smoking</a:t>
            </a:r>
            <a:endParaRPr>
              <a:solidFill>
                <a:schemeClr val="dk1"/>
              </a:solidFill>
              <a:latin typeface="Roboto"/>
              <a:ea typeface="Roboto"/>
              <a:cs typeface="Roboto"/>
              <a:sym typeface="Roboto"/>
            </a:endParaRPr>
          </a:p>
        </p:txBody>
      </p:sp>
      <p:sp>
        <p:nvSpPr>
          <p:cNvPr id="1012" name="Google Shape;1012;p47"/>
          <p:cNvSpPr/>
          <p:nvPr/>
        </p:nvSpPr>
        <p:spPr>
          <a:xfrm rot="5400000" flipH="1">
            <a:off x="6246750" y="1351245"/>
            <a:ext cx="854400" cy="3500100"/>
          </a:xfrm>
          <a:prstGeom prst="round2SameRect">
            <a:avLst>
              <a:gd name="adj1" fmla="val 50000"/>
              <a:gd name="adj2" fmla="val 0"/>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47"/>
          <p:cNvSpPr txBox="1"/>
          <p:nvPr/>
        </p:nvSpPr>
        <p:spPr>
          <a:xfrm flipH="1">
            <a:off x="5999900" y="2673950"/>
            <a:ext cx="1515300" cy="854400"/>
          </a:xfrm>
          <a:prstGeom prst="rect">
            <a:avLst/>
          </a:prstGeom>
          <a:noFill/>
          <a:ln>
            <a:noFill/>
          </a:ln>
        </p:spPr>
        <p:txBody>
          <a:bodyPr spcFirstLastPara="1" wrap="square" lIns="0" tIns="91425" rIns="0" bIns="91425" anchor="ctr" anchorCtr="0">
            <a:noAutofit/>
          </a:bodyPr>
          <a:lstStyle/>
          <a:p>
            <a:pPr marL="0" lvl="0" indent="0" algn="r" rtl="0">
              <a:spcBef>
                <a:spcPts val="0"/>
              </a:spcBef>
              <a:spcAft>
                <a:spcPts val="0"/>
              </a:spcAft>
              <a:buNone/>
            </a:pPr>
            <a:r>
              <a:rPr lang="en">
                <a:solidFill>
                  <a:schemeClr val="dk1"/>
                </a:solidFill>
                <a:latin typeface="Roboto"/>
                <a:ea typeface="Roboto"/>
                <a:cs typeface="Roboto"/>
                <a:sym typeface="Roboto"/>
              </a:rPr>
              <a:t>It can enhance your core stability</a:t>
            </a:r>
            <a:endParaRPr>
              <a:solidFill>
                <a:schemeClr val="dk1"/>
              </a:solidFill>
              <a:latin typeface="Roboto"/>
              <a:ea typeface="Roboto"/>
              <a:cs typeface="Roboto"/>
              <a:sym typeface="Roboto"/>
            </a:endParaRPr>
          </a:p>
        </p:txBody>
      </p:sp>
      <p:grpSp>
        <p:nvGrpSpPr>
          <p:cNvPr id="1014" name="Google Shape;1014;p47"/>
          <p:cNvGrpSpPr/>
          <p:nvPr/>
        </p:nvGrpSpPr>
        <p:grpSpPr>
          <a:xfrm>
            <a:off x="7647964" y="1801734"/>
            <a:ext cx="556599" cy="559469"/>
            <a:chOff x="891590" y="1812196"/>
            <a:chExt cx="556599" cy="559469"/>
          </a:xfrm>
        </p:grpSpPr>
        <p:sp>
          <p:nvSpPr>
            <p:cNvPr id="1015" name="Google Shape;1015;p47"/>
            <p:cNvSpPr/>
            <p:nvPr/>
          </p:nvSpPr>
          <p:spPr>
            <a:xfrm rot="5400000">
              <a:off x="890155" y="1813631"/>
              <a:ext cx="559469" cy="556599"/>
            </a:xfrm>
            <a:custGeom>
              <a:avLst/>
              <a:gdLst/>
              <a:ahLst/>
              <a:cxnLst/>
              <a:rect l="l" t="t" r="r" b="b"/>
              <a:pathLst>
                <a:path w="49325" h="49072" extrusionOk="0">
                  <a:moveTo>
                    <a:pt x="23026" y="1"/>
                  </a:moveTo>
                  <a:cubicBezTo>
                    <a:pt x="15062" y="1"/>
                    <a:pt x="7338" y="3816"/>
                    <a:pt x="3506" y="12056"/>
                  </a:cubicBezTo>
                  <a:cubicBezTo>
                    <a:pt x="0" y="19616"/>
                    <a:pt x="1057" y="28943"/>
                    <a:pt x="5634" y="35902"/>
                  </a:cubicBezTo>
                  <a:cubicBezTo>
                    <a:pt x="10210" y="42860"/>
                    <a:pt x="18012" y="47450"/>
                    <a:pt x="26241" y="48735"/>
                  </a:cubicBezTo>
                  <a:cubicBezTo>
                    <a:pt x="27622" y="48954"/>
                    <a:pt x="29041" y="49071"/>
                    <a:pt x="30462" y="49071"/>
                  </a:cubicBezTo>
                  <a:cubicBezTo>
                    <a:pt x="35459" y="49071"/>
                    <a:pt x="40470" y="47616"/>
                    <a:pt x="43825" y="44011"/>
                  </a:cubicBezTo>
                  <a:cubicBezTo>
                    <a:pt x="46862" y="40746"/>
                    <a:pt x="48120" y="36169"/>
                    <a:pt x="48575" y="31727"/>
                  </a:cubicBezTo>
                  <a:cubicBezTo>
                    <a:pt x="49325" y="24447"/>
                    <a:pt x="48067" y="16753"/>
                    <a:pt x="43905" y="10718"/>
                  </a:cubicBezTo>
                  <a:cubicBezTo>
                    <a:pt x="39102" y="3773"/>
                    <a:pt x="30945" y="1"/>
                    <a:pt x="230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47"/>
            <p:cNvSpPr/>
            <p:nvPr/>
          </p:nvSpPr>
          <p:spPr>
            <a:xfrm>
              <a:off x="1015773" y="1937814"/>
              <a:ext cx="308234" cy="308234"/>
            </a:xfrm>
            <a:custGeom>
              <a:avLst/>
              <a:gdLst/>
              <a:ahLst/>
              <a:cxnLst/>
              <a:rect l="l" t="t" r="r" b="b"/>
              <a:pathLst>
                <a:path w="19325" h="19325" extrusionOk="0">
                  <a:moveTo>
                    <a:pt x="9662" y="1133"/>
                  </a:moveTo>
                  <a:cubicBezTo>
                    <a:pt x="11824" y="1133"/>
                    <a:pt x="13983" y="1975"/>
                    <a:pt x="15668" y="3657"/>
                  </a:cubicBezTo>
                  <a:cubicBezTo>
                    <a:pt x="19035" y="7027"/>
                    <a:pt x="19035" y="12302"/>
                    <a:pt x="15668" y="15668"/>
                  </a:cubicBezTo>
                  <a:cubicBezTo>
                    <a:pt x="13983" y="17352"/>
                    <a:pt x="11822" y="18193"/>
                    <a:pt x="9661" y="18193"/>
                  </a:cubicBezTo>
                  <a:cubicBezTo>
                    <a:pt x="7500" y="18193"/>
                    <a:pt x="5340" y="17352"/>
                    <a:pt x="3657" y="15668"/>
                  </a:cubicBezTo>
                  <a:cubicBezTo>
                    <a:pt x="290" y="12302"/>
                    <a:pt x="290" y="7024"/>
                    <a:pt x="3657" y="3657"/>
                  </a:cubicBezTo>
                  <a:cubicBezTo>
                    <a:pt x="5342" y="1975"/>
                    <a:pt x="7500" y="1133"/>
                    <a:pt x="9662" y="1133"/>
                  </a:cubicBezTo>
                  <a:close/>
                  <a:moveTo>
                    <a:pt x="9662" y="1"/>
                  </a:moveTo>
                  <a:cubicBezTo>
                    <a:pt x="7117" y="1"/>
                    <a:pt x="4698" y="1015"/>
                    <a:pt x="2857" y="2857"/>
                  </a:cubicBezTo>
                  <a:cubicBezTo>
                    <a:pt x="1015" y="4699"/>
                    <a:pt x="0" y="7117"/>
                    <a:pt x="0" y="9663"/>
                  </a:cubicBezTo>
                  <a:cubicBezTo>
                    <a:pt x="0" y="12208"/>
                    <a:pt x="1015" y="14627"/>
                    <a:pt x="2857" y="16469"/>
                  </a:cubicBezTo>
                  <a:cubicBezTo>
                    <a:pt x="4698" y="18310"/>
                    <a:pt x="7117" y="19325"/>
                    <a:pt x="9662"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7" name="Google Shape;1017;p47"/>
            <p:cNvSpPr/>
            <p:nvPr/>
          </p:nvSpPr>
          <p:spPr>
            <a:xfrm>
              <a:off x="1090028" y="2033641"/>
              <a:ext cx="159723" cy="116579"/>
            </a:xfrm>
            <a:custGeom>
              <a:avLst/>
              <a:gdLst/>
              <a:ahLst/>
              <a:cxnLst/>
              <a:rect l="l" t="t" r="r" b="b"/>
              <a:pathLst>
                <a:path w="10014" h="7309" extrusionOk="0">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018" name="Google Shape;1018;p47"/>
          <p:cNvSpPr/>
          <p:nvPr/>
        </p:nvSpPr>
        <p:spPr>
          <a:xfrm rot="5400000">
            <a:off x="7646529" y="2822995"/>
            <a:ext cx="559469" cy="556599"/>
          </a:xfrm>
          <a:custGeom>
            <a:avLst/>
            <a:gdLst/>
            <a:ahLst/>
            <a:cxnLst/>
            <a:rect l="l" t="t" r="r" b="b"/>
            <a:pathLst>
              <a:path w="49325" h="49072" extrusionOk="0">
                <a:moveTo>
                  <a:pt x="23026" y="1"/>
                </a:moveTo>
                <a:cubicBezTo>
                  <a:pt x="15062" y="1"/>
                  <a:pt x="7338" y="3816"/>
                  <a:pt x="3506" y="12056"/>
                </a:cubicBezTo>
                <a:cubicBezTo>
                  <a:pt x="0" y="19616"/>
                  <a:pt x="1057" y="28943"/>
                  <a:pt x="5634" y="35902"/>
                </a:cubicBezTo>
                <a:cubicBezTo>
                  <a:pt x="10210" y="42860"/>
                  <a:pt x="18012" y="47450"/>
                  <a:pt x="26241" y="48735"/>
                </a:cubicBezTo>
                <a:cubicBezTo>
                  <a:pt x="27622" y="48954"/>
                  <a:pt x="29041" y="49071"/>
                  <a:pt x="30462" y="49071"/>
                </a:cubicBezTo>
                <a:cubicBezTo>
                  <a:pt x="35459" y="49071"/>
                  <a:pt x="40470" y="47616"/>
                  <a:pt x="43825" y="44011"/>
                </a:cubicBezTo>
                <a:cubicBezTo>
                  <a:pt x="46862" y="40746"/>
                  <a:pt x="48120" y="36169"/>
                  <a:pt x="48575" y="31727"/>
                </a:cubicBezTo>
                <a:cubicBezTo>
                  <a:pt x="49325" y="24447"/>
                  <a:pt x="48067" y="16753"/>
                  <a:pt x="43905" y="10718"/>
                </a:cubicBezTo>
                <a:cubicBezTo>
                  <a:pt x="39102" y="3773"/>
                  <a:pt x="30945" y="1"/>
                  <a:pt x="230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47"/>
          <p:cNvSpPr/>
          <p:nvPr/>
        </p:nvSpPr>
        <p:spPr>
          <a:xfrm>
            <a:off x="7772147" y="2947178"/>
            <a:ext cx="308234" cy="308234"/>
          </a:xfrm>
          <a:custGeom>
            <a:avLst/>
            <a:gdLst/>
            <a:ahLst/>
            <a:cxnLst/>
            <a:rect l="l" t="t" r="r" b="b"/>
            <a:pathLst>
              <a:path w="19325" h="19325" extrusionOk="0">
                <a:moveTo>
                  <a:pt x="9662" y="1133"/>
                </a:moveTo>
                <a:cubicBezTo>
                  <a:pt x="11824" y="1133"/>
                  <a:pt x="13983" y="1975"/>
                  <a:pt x="15668" y="3657"/>
                </a:cubicBezTo>
                <a:cubicBezTo>
                  <a:pt x="19035" y="7027"/>
                  <a:pt x="19035" y="12302"/>
                  <a:pt x="15668" y="15668"/>
                </a:cubicBezTo>
                <a:cubicBezTo>
                  <a:pt x="13983" y="17352"/>
                  <a:pt x="11822" y="18193"/>
                  <a:pt x="9661" y="18193"/>
                </a:cubicBezTo>
                <a:cubicBezTo>
                  <a:pt x="7500" y="18193"/>
                  <a:pt x="5340" y="17352"/>
                  <a:pt x="3657" y="15668"/>
                </a:cubicBezTo>
                <a:cubicBezTo>
                  <a:pt x="290" y="12302"/>
                  <a:pt x="290" y="7024"/>
                  <a:pt x="3657" y="3657"/>
                </a:cubicBezTo>
                <a:cubicBezTo>
                  <a:pt x="5342" y="1975"/>
                  <a:pt x="7500" y="1133"/>
                  <a:pt x="9662" y="1133"/>
                </a:cubicBezTo>
                <a:close/>
                <a:moveTo>
                  <a:pt x="9662" y="1"/>
                </a:moveTo>
                <a:cubicBezTo>
                  <a:pt x="7117" y="1"/>
                  <a:pt x="4698" y="1015"/>
                  <a:pt x="2857" y="2857"/>
                </a:cubicBezTo>
                <a:cubicBezTo>
                  <a:pt x="1015" y="4699"/>
                  <a:pt x="0" y="7117"/>
                  <a:pt x="0" y="9663"/>
                </a:cubicBezTo>
                <a:cubicBezTo>
                  <a:pt x="0" y="12208"/>
                  <a:pt x="1015" y="14627"/>
                  <a:pt x="2857" y="16469"/>
                </a:cubicBezTo>
                <a:cubicBezTo>
                  <a:pt x="4698" y="18310"/>
                  <a:pt x="7117" y="19325"/>
                  <a:pt x="9662"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0" name="Google Shape;1020;p47"/>
          <p:cNvSpPr/>
          <p:nvPr/>
        </p:nvSpPr>
        <p:spPr>
          <a:xfrm>
            <a:off x="7846402" y="3043005"/>
            <a:ext cx="159723" cy="116579"/>
          </a:xfrm>
          <a:custGeom>
            <a:avLst/>
            <a:gdLst/>
            <a:ahLst/>
            <a:cxnLst/>
            <a:rect l="l" t="t" r="r" b="b"/>
            <a:pathLst>
              <a:path w="10014" h="7309" extrusionOk="0">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1" name="Google Shape;1021;p47"/>
          <p:cNvSpPr/>
          <p:nvPr/>
        </p:nvSpPr>
        <p:spPr>
          <a:xfrm rot="5400000">
            <a:off x="7646529" y="3853038"/>
            <a:ext cx="559469" cy="556599"/>
          </a:xfrm>
          <a:custGeom>
            <a:avLst/>
            <a:gdLst/>
            <a:ahLst/>
            <a:cxnLst/>
            <a:rect l="l" t="t" r="r" b="b"/>
            <a:pathLst>
              <a:path w="49325" h="49072" extrusionOk="0">
                <a:moveTo>
                  <a:pt x="23026" y="1"/>
                </a:moveTo>
                <a:cubicBezTo>
                  <a:pt x="15062" y="1"/>
                  <a:pt x="7338" y="3816"/>
                  <a:pt x="3506" y="12056"/>
                </a:cubicBezTo>
                <a:cubicBezTo>
                  <a:pt x="0" y="19616"/>
                  <a:pt x="1057" y="28943"/>
                  <a:pt x="5634" y="35902"/>
                </a:cubicBezTo>
                <a:cubicBezTo>
                  <a:pt x="10210" y="42860"/>
                  <a:pt x="18012" y="47450"/>
                  <a:pt x="26241" y="48735"/>
                </a:cubicBezTo>
                <a:cubicBezTo>
                  <a:pt x="27622" y="48954"/>
                  <a:pt x="29041" y="49071"/>
                  <a:pt x="30462" y="49071"/>
                </a:cubicBezTo>
                <a:cubicBezTo>
                  <a:pt x="35459" y="49071"/>
                  <a:pt x="40470" y="47616"/>
                  <a:pt x="43825" y="44011"/>
                </a:cubicBezTo>
                <a:cubicBezTo>
                  <a:pt x="46862" y="40746"/>
                  <a:pt x="48120" y="36169"/>
                  <a:pt x="48575" y="31727"/>
                </a:cubicBezTo>
                <a:cubicBezTo>
                  <a:pt x="49325" y="24447"/>
                  <a:pt x="48067" y="16753"/>
                  <a:pt x="43905" y="10718"/>
                </a:cubicBezTo>
                <a:cubicBezTo>
                  <a:pt x="39102" y="3773"/>
                  <a:pt x="30945" y="1"/>
                  <a:pt x="230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47"/>
          <p:cNvSpPr/>
          <p:nvPr/>
        </p:nvSpPr>
        <p:spPr>
          <a:xfrm>
            <a:off x="7772147" y="3977221"/>
            <a:ext cx="308234" cy="308234"/>
          </a:xfrm>
          <a:custGeom>
            <a:avLst/>
            <a:gdLst/>
            <a:ahLst/>
            <a:cxnLst/>
            <a:rect l="l" t="t" r="r" b="b"/>
            <a:pathLst>
              <a:path w="19325" h="19325" extrusionOk="0">
                <a:moveTo>
                  <a:pt x="9662" y="1133"/>
                </a:moveTo>
                <a:cubicBezTo>
                  <a:pt x="11824" y="1133"/>
                  <a:pt x="13983" y="1975"/>
                  <a:pt x="15668" y="3657"/>
                </a:cubicBezTo>
                <a:cubicBezTo>
                  <a:pt x="19035" y="7027"/>
                  <a:pt x="19035" y="12302"/>
                  <a:pt x="15668" y="15668"/>
                </a:cubicBezTo>
                <a:cubicBezTo>
                  <a:pt x="13983" y="17352"/>
                  <a:pt x="11822" y="18193"/>
                  <a:pt x="9661" y="18193"/>
                </a:cubicBezTo>
                <a:cubicBezTo>
                  <a:pt x="7500" y="18193"/>
                  <a:pt x="5340" y="17352"/>
                  <a:pt x="3657" y="15668"/>
                </a:cubicBezTo>
                <a:cubicBezTo>
                  <a:pt x="290" y="12302"/>
                  <a:pt x="290" y="7024"/>
                  <a:pt x="3657" y="3657"/>
                </a:cubicBezTo>
                <a:cubicBezTo>
                  <a:pt x="5342" y="1975"/>
                  <a:pt x="7500" y="1133"/>
                  <a:pt x="9662" y="1133"/>
                </a:cubicBezTo>
                <a:close/>
                <a:moveTo>
                  <a:pt x="9662" y="1"/>
                </a:moveTo>
                <a:cubicBezTo>
                  <a:pt x="7117" y="1"/>
                  <a:pt x="4698" y="1015"/>
                  <a:pt x="2857" y="2857"/>
                </a:cubicBezTo>
                <a:cubicBezTo>
                  <a:pt x="1015" y="4699"/>
                  <a:pt x="0" y="7117"/>
                  <a:pt x="0" y="9663"/>
                </a:cubicBezTo>
                <a:cubicBezTo>
                  <a:pt x="0" y="12208"/>
                  <a:pt x="1015" y="14627"/>
                  <a:pt x="2857" y="16469"/>
                </a:cubicBezTo>
                <a:cubicBezTo>
                  <a:pt x="4698" y="18310"/>
                  <a:pt x="7117" y="19325"/>
                  <a:pt x="9662"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3" name="Google Shape;1023;p47"/>
          <p:cNvSpPr/>
          <p:nvPr/>
        </p:nvSpPr>
        <p:spPr>
          <a:xfrm>
            <a:off x="7846402" y="4073048"/>
            <a:ext cx="159723" cy="116579"/>
          </a:xfrm>
          <a:custGeom>
            <a:avLst/>
            <a:gdLst/>
            <a:ahLst/>
            <a:cxnLst/>
            <a:rect l="l" t="t" r="r" b="b"/>
            <a:pathLst>
              <a:path w="10014" h="7309" extrusionOk="0">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4" name="Google Shape;1024;p47"/>
          <p:cNvSpPr/>
          <p:nvPr/>
        </p:nvSpPr>
        <p:spPr>
          <a:xfrm rot="-5400000">
            <a:off x="2042850" y="352576"/>
            <a:ext cx="854400" cy="3500100"/>
          </a:xfrm>
          <a:prstGeom prst="round2SameRect">
            <a:avLst>
              <a:gd name="adj1" fmla="val 50000"/>
              <a:gd name="adj2" fmla="val 0"/>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47"/>
          <p:cNvSpPr txBox="1"/>
          <p:nvPr/>
        </p:nvSpPr>
        <p:spPr>
          <a:xfrm>
            <a:off x="1628800" y="1675275"/>
            <a:ext cx="1037700" cy="854400"/>
          </a:xfrm>
          <a:prstGeom prst="rect">
            <a:avLst/>
          </a:prstGeom>
          <a:noFill/>
          <a:ln>
            <a:noFill/>
          </a:ln>
        </p:spPr>
        <p:txBody>
          <a:bodyPr spcFirstLastPara="1" wrap="square" lIns="0" tIns="91425" rIns="0" bIns="91425" anchor="ctr" anchorCtr="0">
            <a:noAutofit/>
          </a:bodyPr>
          <a:lstStyle/>
          <a:p>
            <a:pPr marL="0" marR="0" lvl="0" indent="0" algn="l" rtl="0">
              <a:lnSpc>
                <a:spcPct val="100000"/>
              </a:lnSpc>
              <a:spcBef>
                <a:spcPts val="0"/>
              </a:spcBef>
              <a:spcAft>
                <a:spcPts val="0"/>
              </a:spcAft>
              <a:buNone/>
            </a:pPr>
            <a:r>
              <a:rPr lang="en">
                <a:solidFill>
                  <a:schemeClr val="dk1"/>
                </a:solidFill>
                <a:latin typeface="Roboto"/>
                <a:ea typeface="Roboto"/>
                <a:cs typeface="Roboto"/>
                <a:sym typeface="Roboto"/>
              </a:rPr>
              <a:t>It can boost your mood</a:t>
            </a:r>
            <a:endParaRPr>
              <a:solidFill>
                <a:schemeClr val="dk1"/>
              </a:solidFill>
              <a:latin typeface="Roboto"/>
              <a:ea typeface="Roboto"/>
              <a:cs typeface="Roboto"/>
              <a:sym typeface="Roboto"/>
            </a:endParaRPr>
          </a:p>
        </p:txBody>
      </p:sp>
      <p:sp>
        <p:nvSpPr>
          <p:cNvPr id="1026" name="Google Shape;1026;p47"/>
          <p:cNvSpPr/>
          <p:nvPr/>
        </p:nvSpPr>
        <p:spPr>
          <a:xfrm rot="-5400000">
            <a:off x="2042850" y="2391901"/>
            <a:ext cx="854400" cy="3500100"/>
          </a:xfrm>
          <a:prstGeom prst="round2SameRect">
            <a:avLst>
              <a:gd name="adj1" fmla="val 50000"/>
              <a:gd name="adj2" fmla="val 0"/>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47"/>
          <p:cNvSpPr txBox="1"/>
          <p:nvPr/>
        </p:nvSpPr>
        <p:spPr>
          <a:xfrm>
            <a:off x="1628800" y="3714600"/>
            <a:ext cx="1438500" cy="854400"/>
          </a:xfrm>
          <a:prstGeom prst="rect">
            <a:avLst/>
          </a:prstGeom>
          <a:noFill/>
          <a:ln>
            <a:noFill/>
          </a:ln>
        </p:spPr>
        <p:txBody>
          <a:bodyPr spcFirstLastPara="1" wrap="square" lIns="0" tIns="91425" rIns="0" bIns="91425" anchor="ctr" anchorCtr="0">
            <a:noAutofit/>
          </a:bodyPr>
          <a:lstStyle/>
          <a:p>
            <a:pPr marL="0" lvl="0" indent="0" algn="l" rtl="0">
              <a:spcBef>
                <a:spcPts val="0"/>
              </a:spcBef>
              <a:spcAft>
                <a:spcPts val="0"/>
              </a:spcAft>
              <a:buNone/>
            </a:pPr>
            <a:r>
              <a:rPr lang="en">
                <a:solidFill>
                  <a:schemeClr val="dk1"/>
                </a:solidFill>
                <a:latin typeface="Roboto"/>
                <a:ea typeface="Roboto"/>
                <a:cs typeface="Roboto"/>
                <a:sym typeface="Roboto"/>
              </a:rPr>
              <a:t>It can strengthen your muscles</a:t>
            </a:r>
            <a:endParaRPr>
              <a:solidFill>
                <a:schemeClr val="dk1"/>
              </a:solidFill>
              <a:latin typeface="Roboto"/>
              <a:ea typeface="Roboto"/>
              <a:cs typeface="Roboto"/>
              <a:sym typeface="Roboto"/>
            </a:endParaRPr>
          </a:p>
        </p:txBody>
      </p:sp>
      <p:sp>
        <p:nvSpPr>
          <p:cNvPr id="1028" name="Google Shape;1028;p47"/>
          <p:cNvSpPr/>
          <p:nvPr/>
        </p:nvSpPr>
        <p:spPr>
          <a:xfrm rot="-5400000">
            <a:off x="2042850" y="1361707"/>
            <a:ext cx="854400" cy="3500100"/>
          </a:xfrm>
          <a:prstGeom prst="round2SameRect">
            <a:avLst>
              <a:gd name="adj1" fmla="val 50000"/>
              <a:gd name="adj2" fmla="val 0"/>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47"/>
          <p:cNvSpPr txBox="1"/>
          <p:nvPr/>
        </p:nvSpPr>
        <p:spPr>
          <a:xfrm>
            <a:off x="1628800" y="2684400"/>
            <a:ext cx="1734300" cy="854400"/>
          </a:xfrm>
          <a:prstGeom prst="rect">
            <a:avLst/>
          </a:prstGeom>
          <a:noFill/>
          <a:ln>
            <a:noFill/>
          </a:ln>
        </p:spPr>
        <p:txBody>
          <a:bodyPr spcFirstLastPara="1" wrap="square" lIns="0" tIns="91425" rIns="0" bIns="91425" anchor="ctr" anchorCtr="0">
            <a:noAutofit/>
          </a:bodyPr>
          <a:lstStyle/>
          <a:p>
            <a:pPr marL="0" lvl="0" indent="0" algn="l" rtl="0">
              <a:spcBef>
                <a:spcPts val="0"/>
              </a:spcBef>
              <a:spcAft>
                <a:spcPts val="0"/>
              </a:spcAft>
              <a:buNone/>
            </a:pPr>
            <a:r>
              <a:rPr lang="en">
                <a:solidFill>
                  <a:schemeClr val="dk1"/>
                </a:solidFill>
                <a:latin typeface="Roboto"/>
                <a:ea typeface="Roboto"/>
                <a:cs typeface="Roboto"/>
                <a:sym typeface="Roboto"/>
              </a:rPr>
              <a:t>It can give you a good cardio workout</a:t>
            </a:r>
            <a:endParaRPr>
              <a:solidFill>
                <a:schemeClr val="dk1"/>
              </a:solidFill>
              <a:latin typeface="Roboto"/>
              <a:ea typeface="Roboto"/>
              <a:cs typeface="Roboto"/>
              <a:sym typeface="Roboto"/>
            </a:endParaRPr>
          </a:p>
        </p:txBody>
      </p:sp>
      <p:sp>
        <p:nvSpPr>
          <p:cNvPr id="1030" name="Google Shape;1030;p47"/>
          <p:cNvSpPr/>
          <p:nvPr/>
        </p:nvSpPr>
        <p:spPr>
          <a:xfrm>
            <a:off x="8296379" y="4403567"/>
            <a:ext cx="537402" cy="537402"/>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4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VINYASA YOGA BENEFITS</a:t>
            </a:r>
            <a:endParaRPr/>
          </a:p>
        </p:txBody>
      </p:sp>
      <p:pic>
        <p:nvPicPr>
          <p:cNvPr id="1032" name="Google Shape;1032;p47"/>
          <p:cNvPicPr preferRelativeResize="0"/>
          <p:nvPr/>
        </p:nvPicPr>
        <p:blipFill rotWithShape="1">
          <a:blip r:embed="rId3">
            <a:alphaModFix/>
          </a:blip>
          <a:srcRect l="46887" r="4052"/>
          <a:stretch/>
        </p:blipFill>
        <p:spPr>
          <a:xfrm>
            <a:off x="3428700" y="1467475"/>
            <a:ext cx="2286600" cy="3101700"/>
          </a:xfrm>
          <a:prstGeom prst="round2SameRect">
            <a:avLst>
              <a:gd name="adj1" fmla="val 50000"/>
              <a:gd name="adj2" fmla="val 0"/>
            </a:avLst>
          </a:prstGeom>
          <a:noFill/>
          <a:ln>
            <a:noFill/>
          </a:ln>
        </p:spPr>
      </p:pic>
      <p:sp>
        <p:nvSpPr>
          <p:cNvPr id="1033" name="Google Shape;1033;p47"/>
          <p:cNvSpPr/>
          <p:nvPr/>
        </p:nvSpPr>
        <p:spPr>
          <a:xfrm>
            <a:off x="3534600" y="1598184"/>
            <a:ext cx="2074800" cy="2854800"/>
          </a:xfrm>
          <a:prstGeom prst="round2SameRect">
            <a:avLst>
              <a:gd name="adj1" fmla="val 5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34" name="Google Shape;1034;p47"/>
          <p:cNvGrpSpPr/>
          <p:nvPr/>
        </p:nvGrpSpPr>
        <p:grpSpPr>
          <a:xfrm>
            <a:off x="939437" y="1812196"/>
            <a:ext cx="556599" cy="559469"/>
            <a:chOff x="891590" y="1812196"/>
            <a:chExt cx="556599" cy="559469"/>
          </a:xfrm>
        </p:grpSpPr>
        <p:sp>
          <p:nvSpPr>
            <p:cNvPr id="1035" name="Google Shape;1035;p47"/>
            <p:cNvSpPr/>
            <p:nvPr/>
          </p:nvSpPr>
          <p:spPr>
            <a:xfrm rot="5400000">
              <a:off x="890155" y="1813631"/>
              <a:ext cx="559469" cy="556599"/>
            </a:xfrm>
            <a:custGeom>
              <a:avLst/>
              <a:gdLst/>
              <a:ahLst/>
              <a:cxnLst/>
              <a:rect l="l" t="t" r="r" b="b"/>
              <a:pathLst>
                <a:path w="49325" h="49072" extrusionOk="0">
                  <a:moveTo>
                    <a:pt x="23026" y="1"/>
                  </a:moveTo>
                  <a:cubicBezTo>
                    <a:pt x="15062" y="1"/>
                    <a:pt x="7338" y="3816"/>
                    <a:pt x="3506" y="12056"/>
                  </a:cubicBezTo>
                  <a:cubicBezTo>
                    <a:pt x="0" y="19616"/>
                    <a:pt x="1057" y="28943"/>
                    <a:pt x="5634" y="35902"/>
                  </a:cubicBezTo>
                  <a:cubicBezTo>
                    <a:pt x="10210" y="42860"/>
                    <a:pt x="18012" y="47450"/>
                    <a:pt x="26241" y="48735"/>
                  </a:cubicBezTo>
                  <a:cubicBezTo>
                    <a:pt x="27622" y="48954"/>
                    <a:pt x="29041" y="49071"/>
                    <a:pt x="30462" y="49071"/>
                  </a:cubicBezTo>
                  <a:cubicBezTo>
                    <a:pt x="35459" y="49071"/>
                    <a:pt x="40470" y="47616"/>
                    <a:pt x="43825" y="44011"/>
                  </a:cubicBezTo>
                  <a:cubicBezTo>
                    <a:pt x="46862" y="40746"/>
                    <a:pt x="48120" y="36169"/>
                    <a:pt x="48575" y="31727"/>
                  </a:cubicBezTo>
                  <a:cubicBezTo>
                    <a:pt x="49325" y="24447"/>
                    <a:pt x="48067" y="16753"/>
                    <a:pt x="43905" y="10718"/>
                  </a:cubicBezTo>
                  <a:cubicBezTo>
                    <a:pt x="39102" y="3773"/>
                    <a:pt x="30945" y="1"/>
                    <a:pt x="230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47"/>
            <p:cNvSpPr/>
            <p:nvPr/>
          </p:nvSpPr>
          <p:spPr>
            <a:xfrm>
              <a:off x="1015773" y="1937814"/>
              <a:ext cx="308234" cy="308234"/>
            </a:xfrm>
            <a:custGeom>
              <a:avLst/>
              <a:gdLst/>
              <a:ahLst/>
              <a:cxnLst/>
              <a:rect l="l" t="t" r="r" b="b"/>
              <a:pathLst>
                <a:path w="19325" h="19325" extrusionOk="0">
                  <a:moveTo>
                    <a:pt x="9662" y="1133"/>
                  </a:moveTo>
                  <a:cubicBezTo>
                    <a:pt x="11824" y="1133"/>
                    <a:pt x="13983" y="1975"/>
                    <a:pt x="15668" y="3657"/>
                  </a:cubicBezTo>
                  <a:cubicBezTo>
                    <a:pt x="19035" y="7027"/>
                    <a:pt x="19035" y="12302"/>
                    <a:pt x="15668" y="15668"/>
                  </a:cubicBezTo>
                  <a:cubicBezTo>
                    <a:pt x="13983" y="17352"/>
                    <a:pt x="11822" y="18193"/>
                    <a:pt x="9661" y="18193"/>
                  </a:cubicBezTo>
                  <a:cubicBezTo>
                    <a:pt x="7500" y="18193"/>
                    <a:pt x="5340" y="17352"/>
                    <a:pt x="3657" y="15668"/>
                  </a:cubicBezTo>
                  <a:cubicBezTo>
                    <a:pt x="290" y="12302"/>
                    <a:pt x="290" y="7024"/>
                    <a:pt x="3657" y="3657"/>
                  </a:cubicBezTo>
                  <a:cubicBezTo>
                    <a:pt x="5342" y="1975"/>
                    <a:pt x="7500" y="1133"/>
                    <a:pt x="9662" y="1133"/>
                  </a:cubicBezTo>
                  <a:close/>
                  <a:moveTo>
                    <a:pt x="9662" y="1"/>
                  </a:moveTo>
                  <a:cubicBezTo>
                    <a:pt x="7117" y="1"/>
                    <a:pt x="4698" y="1015"/>
                    <a:pt x="2857" y="2857"/>
                  </a:cubicBezTo>
                  <a:cubicBezTo>
                    <a:pt x="1015" y="4699"/>
                    <a:pt x="0" y="7117"/>
                    <a:pt x="0" y="9663"/>
                  </a:cubicBezTo>
                  <a:cubicBezTo>
                    <a:pt x="0" y="12208"/>
                    <a:pt x="1015" y="14627"/>
                    <a:pt x="2857" y="16469"/>
                  </a:cubicBezTo>
                  <a:cubicBezTo>
                    <a:pt x="4698" y="18310"/>
                    <a:pt x="7117" y="19325"/>
                    <a:pt x="9662"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37" name="Google Shape;1037;p47"/>
            <p:cNvSpPr/>
            <p:nvPr/>
          </p:nvSpPr>
          <p:spPr>
            <a:xfrm>
              <a:off x="1090028" y="2033641"/>
              <a:ext cx="159723" cy="116579"/>
            </a:xfrm>
            <a:custGeom>
              <a:avLst/>
              <a:gdLst/>
              <a:ahLst/>
              <a:cxnLst/>
              <a:rect l="l" t="t" r="r" b="b"/>
              <a:pathLst>
                <a:path w="10014" h="7309" extrusionOk="0">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038" name="Google Shape;1038;p47"/>
          <p:cNvSpPr/>
          <p:nvPr/>
        </p:nvSpPr>
        <p:spPr>
          <a:xfrm rot="5400000">
            <a:off x="938002" y="2833458"/>
            <a:ext cx="559469" cy="556599"/>
          </a:xfrm>
          <a:custGeom>
            <a:avLst/>
            <a:gdLst/>
            <a:ahLst/>
            <a:cxnLst/>
            <a:rect l="l" t="t" r="r" b="b"/>
            <a:pathLst>
              <a:path w="49325" h="49072" extrusionOk="0">
                <a:moveTo>
                  <a:pt x="23026" y="1"/>
                </a:moveTo>
                <a:cubicBezTo>
                  <a:pt x="15062" y="1"/>
                  <a:pt x="7338" y="3816"/>
                  <a:pt x="3506" y="12056"/>
                </a:cubicBezTo>
                <a:cubicBezTo>
                  <a:pt x="0" y="19616"/>
                  <a:pt x="1057" y="28943"/>
                  <a:pt x="5634" y="35902"/>
                </a:cubicBezTo>
                <a:cubicBezTo>
                  <a:pt x="10210" y="42860"/>
                  <a:pt x="18012" y="47450"/>
                  <a:pt x="26241" y="48735"/>
                </a:cubicBezTo>
                <a:cubicBezTo>
                  <a:pt x="27622" y="48954"/>
                  <a:pt x="29041" y="49071"/>
                  <a:pt x="30462" y="49071"/>
                </a:cubicBezTo>
                <a:cubicBezTo>
                  <a:pt x="35459" y="49071"/>
                  <a:pt x="40470" y="47616"/>
                  <a:pt x="43825" y="44011"/>
                </a:cubicBezTo>
                <a:cubicBezTo>
                  <a:pt x="46862" y="40746"/>
                  <a:pt x="48120" y="36169"/>
                  <a:pt x="48575" y="31727"/>
                </a:cubicBezTo>
                <a:cubicBezTo>
                  <a:pt x="49325" y="24447"/>
                  <a:pt x="48067" y="16753"/>
                  <a:pt x="43905" y="10718"/>
                </a:cubicBezTo>
                <a:cubicBezTo>
                  <a:pt x="39102" y="3773"/>
                  <a:pt x="30945" y="1"/>
                  <a:pt x="230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47"/>
          <p:cNvSpPr/>
          <p:nvPr/>
        </p:nvSpPr>
        <p:spPr>
          <a:xfrm>
            <a:off x="1063619" y="2957640"/>
            <a:ext cx="308234" cy="308234"/>
          </a:xfrm>
          <a:custGeom>
            <a:avLst/>
            <a:gdLst/>
            <a:ahLst/>
            <a:cxnLst/>
            <a:rect l="l" t="t" r="r" b="b"/>
            <a:pathLst>
              <a:path w="19325" h="19325" extrusionOk="0">
                <a:moveTo>
                  <a:pt x="9662" y="1133"/>
                </a:moveTo>
                <a:cubicBezTo>
                  <a:pt x="11824" y="1133"/>
                  <a:pt x="13983" y="1975"/>
                  <a:pt x="15668" y="3657"/>
                </a:cubicBezTo>
                <a:cubicBezTo>
                  <a:pt x="19035" y="7027"/>
                  <a:pt x="19035" y="12302"/>
                  <a:pt x="15668" y="15668"/>
                </a:cubicBezTo>
                <a:cubicBezTo>
                  <a:pt x="13983" y="17352"/>
                  <a:pt x="11822" y="18193"/>
                  <a:pt x="9661" y="18193"/>
                </a:cubicBezTo>
                <a:cubicBezTo>
                  <a:pt x="7500" y="18193"/>
                  <a:pt x="5340" y="17352"/>
                  <a:pt x="3657" y="15668"/>
                </a:cubicBezTo>
                <a:cubicBezTo>
                  <a:pt x="290" y="12302"/>
                  <a:pt x="290" y="7024"/>
                  <a:pt x="3657" y="3657"/>
                </a:cubicBezTo>
                <a:cubicBezTo>
                  <a:pt x="5342" y="1975"/>
                  <a:pt x="7500" y="1133"/>
                  <a:pt x="9662" y="1133"/>
                </a:cubicBezTo>
                <a:close/>
                <a:moveTo>
                  <a:pt x="9662" y="1"/>
                </a:moveTo>
                <a:cubicBezTo>
                  <a:pt x="7117" y="1"/>
                  <a:pt x="4698" y="1015"/>
                  <a:pt x="2857" y="2857"/>
                </a:cubicBezTo>
                <a:cubicBezTo>
                  <a:pt x="1015" y="4699"/>
                  <a:pt x="0" y="7117"/>
                  <a:pt x="0" y="9663"/>
                </a:cubicBezTo>
                <a:cubicBezTo>
                  <a:pt x="0" y="12208"/>
                  <a:pt x="1015" y="14627"/>
                  <a:pt x="2857" y="16469"/>
                </a:cubicBezTo>
                <a:cubicBezTo>
                  <a:pt x="4698" y="18310"/>
                  <a:pt x="7117" y="19325"/>
                  <a:pt x="9662"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40" name="Google Shape;1040;p47"/>
          <p:cNvSpPr/>
          <p:nvPr/>
        </p:nvSpPr>
        <p:spPr>
          <a:xfrm>
            <a:off x="1137875" y="3053468"/>
            <a:ext cx="159723" cy="116579"/>
          </a:xfrm>
          <a:custGeom>
            <a:avLst/>
            <a:gdLst/>
            <a:ahLst/>
            <a:cxnLst/>
            <a:rect l="l" t="t" r="r" b="b"/>
            <a:pathLst>
              <a:path w="10014" h="7309" extrusionOk="0">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41" name="Google Shape;1041;p47"/>
          <p:cNvSpPr/>
          <p:nvPr/>
        </p:nvSpPr>
        <p:spPr>
          <a:xfrm rot="5400000">
            <a:off x="938002" y="3863500"/>
            <a:ext cx="559469" cy="556599"/>
          </a:xfrm>
          <a:custGeom>
            <a:avLst/>
            <a:gdLst/>
            <a:ahLst/>
            <a:cxnLst/>
            <a:rect l="l" t="t" r="r" b="b"/>
            <a:pathLst>
              <a:path w="49325" h="49072" extrusionOk="0">
                <a:moveTo>
                  <a:pt x="23026" y="1"/>
                </a:moveTo>
                <a:cubicBezTo>
                  <a:pt x="15062" y="1"/>
                  <a:pt x="7338" y="3816"/>
                  <a:pt x="3506" y="12056"/>
                </a:cubicBezTo>
                <a:cubicBezTo>
                  <a:pt x="0" y="19616"/>
                  <a:pt x="1057" y="28943"/>
                  <a:pt x="5634" y="35902"/>
                </a:cubicBezTo>
                <a:cubicBezTo>
                  <a:pt x="10210" y="42860"/>
                  <a:pt x="18012" y="47450"/>
                  <a:pt x="26241" y="48735"/>
                </a:cubicBezTo>
                <a:cubicBezTo>
                  <a:pt x="27622" y="48954"/>
                  <a:pt x="29041" y="49071"/>
                  <a:pt x="30462" y="49071"/>
                </a:cubicBezTo>
                <a:cubicBezTo>
                  <a:pt x="35459" y="49071"/>
                  <a:pt x="40470" y="47616"/>
                  <a:pt x="43825" y="44011"/>
                </a:cubicBezTo>
                <a:cubicBezTo>
                  <a:pt x="46862" y="40746"/>
                  <a:pt x="48120" y="36169"/>
                  <a:pt x="48575" y="31727"/>
                </a:cubicBezTo>
                <a:cubicBezTo>
                  <a:pt x="49325" y="24447"/>
                  <a:pt x="48067" y="16753"/>
                  <a:pt x="43905" y="10718"/>
                </a:cubicBezTo>
                <a:cubicBezTo>
                  <a:pt x="39102" y="3773"/>
                  <a:pt x="30945" y="1"/>
                  <a:pt x="230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47"/>
          <p:cNvSpPr/>
          <p:nvPr/>
        </p:nvSpPr>
        <p:spPr>
          <a:xfrm>
            <a:off x="1063619" y="3987683"/>
            <a:ext cx="308234" cy="308234"/>
          </a:xfrm>
          <a:custGeom>
            <a:avLst/>
            <a:gdLst/>
            <a:ahLst/>
            <a:cxnLst/>
            <a:rect l="l" t="t" r="r" b="b"/>
            <a:pathLst>
              <a:path w="19325" h="19325" extrusionOk="0">
                <a:moveTo>
                  <a:pt x="9662" y="1133"/>
                </a:moveTo>
                <a:cubicBezTo>
                  <a:pt x="11824" y="1133"/>
                  <a:pt x="13983" y="1975"/>
                  <a:pt x="15668" y="3657"/>
                </a:cubicBezTo>
                <a:cubicBezTo>
                  <a:pt x="19035" y="7027"/>
                  <a:pt x="19035" y="12302"/>
                  <a:pt x="15668" y="15668"/>
                </a:cubicBezTo>
                <a:cubicBezTo>
                  <a:pt x="13983" y="17352"/>
                  <a:pt x="11822" y="18193"/>
                  <a:pt x="9661" y="18193"/>
                </a:cubicBezTo>
                <a:cubicBezTo>
                  <a:pt x="7500" y="18193"/>
                  <a:pt x="5340" y="17352"/>
                  <a:pt x="3657" y="15668"/>
                </a:cubicBezTo>
                <a:cubicBezTo>
                  <a:pt x="290" y="12302"/>
                  <a:pt x="290" y="7024"/>
                  <a:pt x="3657" y="3657"/>
                </a:cubicBezTo>
                <a:cubicBezTo>
                  <a:pt x="5342" y="1975"/>
                  <a:pt x="7500" y="1133"/>
                  <a:pt x="9662" y="1133"/>
                </a:cubicBezTo>
                <a:close/>
                <a:moveTo>
                  <a:pt x="9662" y="1"/>
                </a:moveTo>
                <a:cubicBezTo>
                  <a:pt x="7117" y="1"/>
                  <a:pt x="4698" y="1015"/>
                  <a:pt x="2857" y="2857"/>
                </a:cubicBezTo>
                <a:cubicBezTo>
                  <a:pt x="1015" y="4699"/>
                  <a:pt x="0" y="7117"/>
                  <a:pt x="0" y="9663"/>
                </a:cubicBezTo>
                <a:cubicBezTo>
                  <a:pt x="0" y="12208"/>
                  <a:pt x="1015" y="14627"/>
                  <a:pt x="2857" y="16469"/>
                </a:cubicBezTo>
                <a:cubicBezTo>
                  <a:pt x="4698" y="18310"/>
                  <a:pt x="7117" y="19325"/>
                  <a:pt x="9662"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43" name="Google Shape;1043;p47"/>
          <p:cNvSpPr/>
          <p:nvPr/>
        </p:nvSpPr>
        <p:spPr>
          <a:xfrm>
            <a:off x="1137875" y="4083511"/>
            <a:ext cx="159723" cy="116579"/>
          </a:xfrm>
          <a:custGeom>
            <a:avLst/>
            <a:gdLst/>
            <a:ahLst/>
            <a:cxnLst/>
            <a:rect l="l" t="t" r="r" b="b"/>
            <a:pathLst>
              <a:path w="10014" h="7309" extrusionOk="0">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44" name="Google Shape;1044;p47"/>
          <p:cNvSpPr/>
          <p:nvPr/>
        </p:nvSpPr>
        <p:spPr>
          <a:xfrm>
            <a:off x="5450635" y="2951297"/>
            <a:ext cx="308230" cy="321087"/>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47"/>
          <p:cNvSpPr/>
          <p:nvPr/>
        </p:nvSpPr>
        <p:spPr>
          <a:xfrm>
            <a:off x="3509865" y="1941931"/>
            <a:ext cx="308230" cy="321087"/>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7"/>
          <p:cNvSpPr/>
          <p:nvPr/>
        </p:nvSpPr>
        <p:spPr>
          <a:xfrm>
            <a:off x="3382732" y="3981256"/>
            <a:ext cx="308230" cy="321087"/>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grpSp>
        <p:nvGrpSpPr>
          <p:cNvPr id="2" name="Google Shape;4283;p63"/>
          <p:cNvGrpSpPr/>
          <p:nvPr/>
        </p:nvGrpSpPr>
        <p:grpSpPr>
          <a:xfrm>
            <a:off x="671441" y="1442711"/>
            <a:ext cx="4477355" cy="1749446"/>
            <a:chOff x="1836800" y="1520550"/>
            <a:chExt cx="1871100" cy="440600"/>
          </a:xfrm>
        </p:grpSpPr>
        <p:sp>
          <p:nvSpPr>
            <p:cNvPr id="3" name="Google Shape;4284;p63"/>
            <p:cNvSpPr/>
            <p:nvPr/>
          </p:nvSpPr>
          <p:spPr>
            <a:xfrm>
              <a:off x="1836800" y="1520550"/>
              <a:ext cx="1871100" cy="440600"/>
            </a:xfrm>
            <a:custGeom>
              <a:avLst/>
              <a:gdLst/>
              <a:ahLst/>
              <a:cxnLst/>
              <a:rect l="l" t="t" r="r" b="b"/>
              <a:pathLst>
                <a:path w="74844" h="17624" extrusionOk="0">
                  <a:moveTo>
                    <a:pt x="43225" y="1"/>
                  </a:moveTo>
                  <a:cubicBezTo>
                    <a:pt x="39923" y="1"/>
                    <a:pt x="37417" y="6"/>
                    <a:pt x="36481" y="14"/>
                  </a:cubicBezTo>
                  <a:cubicBezTo>
                    <a:pt x="29072" y="73"/>
                    <a:pt x="21665" y="132"/>
                    <a:pt x="14256" y="192"/>
                  </a:cubicBezTo>
                  <a:lnTo>
                    <a:pt x="5805" y="258"/>
                  </a:lnTo>
                  <a:cubicBezTo>
                    <a:pt x="5766" y="259"/>
                    <a:pt x="5728" y="259"/>
                    <a:pt x="5689" y="259"/>
                  </a:cubicBezTo>
                  <a:cubicBezTo>
                    <a:pt x="4401" y="259"/>
                    <a:pt x="3129" y="87"/>
                    <a:pt x="1853" y="87"/>
                  </a:cubicBezTo>
                  <a:cubicBezTo>
                    <a:pt x="1633" y="87"/>
                    <a:pt x="1413" y="92"/>
                    <a:pt x="1193" y="104"/>
                  </a:cubicBezTo>
                  <a:cubicBezTo>
                    <a:pt x="1025" y="114"/>
                    <a:pt x="850" y="126"/>
                    <a:pt x="704" y="277"/>
                  </a:cubicBezTo>
                  <a:cubicBezTo>
                    <a:pt x="475" y="516"/>
                    <a:pt x="384" y="1050"/>
                    <a:pt x="417" y="1523"/>
                  </a:cubicBezTo>
                  <a:cubicBezTo>
                    <a:pt x="627" y="4515"/>
                    <a:pt x="1994" y="6863"/>
                    <a:pt x="1668" y="10115"/>
                  </a:cubicBezTo>
                  <a:cubicBezTo>
                    <a:pt x="1451" y="12264"/>
                    <a:pt x="561" y="13969"/>
                    <a:pt x="94" y="15984"/>
                  </a:cubicBezTo>
                  <a:cubicBezTo>
                    <a:pt x="44" y="16196"/>
                    <a:pt x="0" y="16421"/>
                    <a:pt x="17" y="16646"/>
                  </a:cubicBezTo>
                  <a:cubicBezTo>
                    <a:pt x="68" y="17289"/>
                    <a:pt x="529" y="17463"/>
                    <a:pt x="889" y="17483"/>
                  </a:cubicBezTo>
                  <a:cubicBezTo>
                    <a:pt x="2878" y="17591"/>
                    <a:pt x="13114" y="17623"/>
                    <a:pt x="25387" y="17623"/>
                  </a:cubicBezTo>
                  <a:cubicBezTo>
                    <a:pt x="43424" y="17623"/>
                    <a:pt x="65862" y="17554"/>
                    <a:pt x="72997" y="17554"/>
                  </a:cubicBezTo>
                  <a:cubicBezTo>
                    <a:pt x="73183" y="17554"/>
                    <a:pt x="73359" y="17554"/>
                    <a:pt x="73524" y="17554"/>
                  </a:cubicBezTo>
                  <a:cubicBezTo>
                    <a:pt x="73524" y="17554"/>
                    <a:pt x="73524" y="17554"/>
                    <a:pt x="73525" y="17554"/>
                  </a:cubicBezTo>
                  <a:cubicBezTo>
                    <a:pt x="73528" y="17554"/>
                    <a:pt x="73541" y="17555"/>
                    <a:pt x="73563" y="17555"/>
                  </a:cubicBezTo>
                  <a:cubicBezTo>
                    <a:pt x="73782" y="17555"/>
                    <a:pt x="74844" y="17489"/>
                    <a:pt x="74836" y="16020"/>
                  </a:cubicBezTo>
                  <a:cubicBezTo>
                    <a:pt x="74835" y="15717"/>
                    <a:pt x="74803" y="15426"/>
                    <a:pt x="74732" y="15152"/>
                  </a:cubicBezTo>
                  <a:cubicBezTo>
                    <a:pt x="74157" y="12920"/>
                    <a:pt x="73100" y="9914"/>
                    <a:pt x="73199" y="7366"/>
                  </a:cubicBezTo>
                  <a:cubicBezTo>
                    <a:pt x="73226" y="6629"/>
                    <a:pt x="73373" y="5927"/>
                    <a:pt x="73518" y="5238"/>
                  </a:cubicBezTo>
                  <a:cubicBezTo>
                    <a:pt x="73769" y="4030"/>
                    <a:pt x="74078" y="2905"/>
                    <a:pt x="74351" y="1717"/>
                  </a:cubicBezTo>
                  <a:cubicBezTo>
                    <a:pt x="74408" y="1471"/>
                    <a:pt x="74466" y="1205"/>
                    <a:pt x="74432" y="945"/>
                  </a:cubicBezTo>
                  <a:cubicBezTo>
                    <a:pt x="74361" y="400"/>
                    <a:pt x="73971" y="268"/>
                    <a:pt x="73661" y="247"/>
                  </a:cubicBezTo>
                  <a:cubicBezTo>
                    <a:pt x="70803" y="51"/>
                    <a:pt x="53306" y="1"/>
                    <a:pt x="43225" y="1"/>
                  </a:cubicBezTo>
                  <a:close/>
                </a:path>
              </a:pathLst>
            </a:custGeom>
            <a:solidFill>
              <a:schemeClr val="accent2"/>
            </a:solidFill>
            <a:ln w="19050" cap="flat" cmpd="sng">
              <a:solidFill>
                <a:schemeClr val="dk1"/>
              </a:solidFill>
              <a:prstDash val="solid"/>
              <a:round/>
              <a:headEnd type="none" w="sm" len="sm"/>
              <a:tailEnd type="none" w="sm" len="sm"/>
            </a:ln>
            <a:effectLst>
              <a:outerShdw blurRad="57150" dist="19050" dir="54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4285;p63"/>
            <p:cNvSpPr/>
            <p:nvPr/>
          </p:nvSpPr>
          <p:spPr>
            <a:xfrm>
              <a:off x="1916900" y="1566950"/>
              <a:ext cx="1735600" cy="177700"/>
            </a:xfrm>
            <a:custGeom>
              <a:avLst/>
              <a:gdLst/>
              <a:ahLst/>
              <a:cxnLst/>
              <a:rect l="l" t="t" r="r" b="b"/>
              <a:pathLst>
                <a:path w="69424" h="7108" extrusionOk="0">
                  <a:moveTo>
                    <a:pt x="5142" y="0"/>
                  </a:moveTo>
                  <a:cubicBezTo>
                    <a:pt x="3412" y="0"/>
                    <a:pt x="1687" y="84"/>
                    <a:pt x="1" y="400"/>
                  </a:cubicBezTo>
                  <a:cubicBezTo>
                    <a:pt x="134" y="2878"/>
                    <a:pt x="481" y="5836"/>
                    <a:pt x="1963" y="6778"/>
                  </a:cubicBezTo>
                  <a:cubicBezTo>
                    <a:pt x="2410" y="7063"/>
                    <a:pt x="2898" y="7108"/>
                    <a:pt x="3384" y="7108"/>
                  </a:cubicBezTo>
                  <a:cubicBezTo>
                    <a:pt x="3489" y="7108"/>
                    <a:pt x="3595" y="7106"/>
                    <a:pt x="3700" y="7104"/>
                  </a:cubicBezTo>
                  <a:cubicBezTo>
                    <a:pt x="13188" y="6881"/>
                    <a:pt x="22673" y="6345"/>
                    <a:pt x="32148" y="5499"/>
                  </a:cubicBezTo>
                  <a:cubicBezTo>
                    <a:pt x="33095" y="5415"/>
                    <a:pt x="34048" y="5325"/>
                    <a:pt x="34960" y="4930"/>
                  </a:cubicBezTo>
                  <a:cubicBezTo>
                    <a:pt x="35882" y="4532"/>
                    <a:pt x="36743" y="3831"/>
                    <a:pt x="37677" y="3523"/>
                  </a:cubicBezTo>
                  <a:cubicBezTo>
                    <a:pt x="38092" y="3387"/>
                    <a:pt x="39962" y="3360"/>
                    <a:pt x="42600" y="3360"/>
                  </a:cubicBezTo>
                  <a:cubicBezTo>
                    <a:pt x="44401" y="3360"/>
                    <a:pt x="46560" y="3372"/>
                    <a:pt x="48857" y="3372"/>
                  </a:cubicBezTo>
                  <a:cubicBezTo>
                    <a:pt x="57626" y="3372"/>
                    <a:pt x="68418" y="3185"/>
                    <a:pt x="69056" y="1382"/>
                  </a:cubicBezTo>
                  <a:cubicBezTo>
                    <a:pt x="69424" y="346"/>
                    <a:pt x="55894" y="164"/>
                    <a:pt x="46190" y="164"/>
                  </a:cubicBezTo>
                  <a:cubicBezTo>
                    <a:pt x="40973" y="164"/>
                    <a:pt x="36861" y="217"/>
                    <a:pt x="36610" y="217"/>
                  </a:cubicBezTo>
                  <a:cubicBezTo>
                    <a:pt x="34013" y="217"/>
                    <a:pt x="31410" y="265"/>
                    <a:pt x="28819" y="265"/>
                  </a:cubicBezTo>
                  <a:cubicBezTo>
                    <a:pt x="27836" y="265"/>
                    <a:pt x="26855" y="258"/>
                    <a:pt x="25877" y="239"/>
                  </a:cubicBezTo>
                  <a:cubicBezTo>
                    <a:pt x="21355" y="151"/>
                    <a:pt x="16832" y="102"/>
                    <a:pt x="12310" y="102"/>
                  </a:cubicBezTo>
                  <a:cubicBezTo>
                    <a:pt x="11871" y="102"/>
                    <a:pt x="11432" y="102"/>
                    <a:pt x="10992" y="103"/>
                  </a:cubicBezTo>
                  <a:cubicBezTo>
                    <a:pt x="10953" y="103"/>
                    <a:pt x="10914" y="103"/>
                    <a:pt x="10874" y="103"/>
                  </a:cubicBezTo>
                  <a:cubicBezTo>
                    <a:pt x="8991" y="103"/>
                    <a:pt x="7064" y="0"/>
                    <a:pt x="5142" y="0"/>
                  </a:cubicBezTo>
                  <a:close/>
                </a:path>
              </a:pathLst>
            </a:custGeom>
            <a:solidFill>
              <a:srgbClr val="FFFFFF">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Google Shape;4286;p63"/>
          <p:cNvSpPr txBox="1">
            <a:spLocks noGrp="1"/>
          </p:cNvSpPr>
          <p:nvPr>
            <p:ph type="title"/>
          </p:nvPr>
        </p:nvSpPr>
        <p:spPr>
          <a:xfrm>
            <a:off x="1078411" y="1576197"/>
            <a:ext cx="3663900" cy="1482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 PICTURE REINFORCES THE CONCEPT</a:t>
            </a:r>
            <a:endParaRPr/>
          </a:p>
        </p:txBody>
      </p:sp>
      <p:sp>
        <p:nvSpPr>
          <p:cNvPr id="6" name="Google Shape;4287;p63"/>
          <p:cNvSpPr txBox="1">
            <a:spLocks/>
          </p:cNvSpPr>
          <p:nvPr/>
        </p:nvSpPr>
        <p:spPr>
          <a:xfrm rot="-355">
            <a:off x="1456461" y="3313435"/>
            <a:ext cx="2907600" cy="1035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accent5"/>
              </a:buClr>
              <a:buSzPts val="1200"/>
              <a:buFont typeface="Nunito Light"/>
              <a:buChar char="✦"/>
              <a:defRPr sz="1200" b="0" i="0" u="none" strike="noStrike" cap="none">
                <a:solidFill>
                  <a:srgbClr val="434343"/>
                </a:solidFill>
                <a:latin typeface="Roboto"/>
                <a:ea typeface="Roboto"/>
                <a:cs typeface="Roboto"/>
                <a:sym typeface="Roboto"/>
              </a:defRPr>
            </a:lvl1pPr>
            <a:lvl2pPr marL="914400" marR="0" lvl="1" indent="-304800" algn="l" rtl="0">
              <a:lnSpc>
                <a:spcPct val="100000"/>
              </a:lnSpc>
              <a:spcBef>
                <a:spcPts val="0"/>
              </a:spcBef>
              <a:spcAft>
                <a:spcPts val="0"/>
              </a:spcAft>
              <a:buClr>
                <a:schemeClr val="dk1"/>
              </a:buClr>
              <a:buSzPts val="1200"/>
              <a:buFont typeface="Nunito Light"/>
              <a:buChar char="○"/>
              <a:defRPr sz="1100" b="0" i="0" u="none" strike="noStrike" cap="none">
                <a:solidFill>
                  <a:srgbClr val="434343"/>
                </a:solidFill>
                <a:latin typeface="Roboto"/>
                <a:ea typeface="Roboto"/>
                <a:cs typeface="Roboto"/>
                <a:sym typeface="Roboto"/>
              </a:defRPr>
            </a:lvl2pPr>
            <a:lvl3pPr marL="1371600" marR="0" lvl="2" indent="-304800" algn="l" rtl="0">
              <a:lnSpc>
                <a:spcPct val="100000"/>
              </a:lnSpc>
              <a:spcBef>
                <a:spcPts val="1600"/>
              </a:spcBef>
              <a:spcAft>
                <a:spcPts val="0"/>
              </a:spcAft>
              <a:buClr>
                <a:schemeClr val="dk1"/>
              </a:buClr>
              <a:buSzPts val="1200"/>
              <a:buFont typeface="Nunito Light"/>
              <a:buChar char="■"/>
              <a:defRPr sz="1100" b="0" i="0" u="none" strike="noStrike" cap="none">
                <a:solidFill>
                  <a:srgbClr val="434343"/>
                </a:solidFill>
                <a:latin typeface="Roboto"/>
                <a:ea typeface="Roboto"/>
                <a:cs typeface="Roboto"/>
                <a:sym typeface="Roboto"/>
              </a:defRPr>
            </a:lvl3pPr>
            <a:lvl4pPr marL="1828800" marR="0" lvl="3" indent="-304800" algn="l" rtl="0">
              <a:lnSpc>
                <a:spcPct val="100000"/>
              </a:lnSpc>
              <a:spcBef>
                <a:spcPts val="1600"/>
              </a:spcBef>
              <a:spcAft>
                <a:spcPts val="0"/>
              </a:spcAft>
              <a:buClr>
                <a:schemeClr val="dk1"/>
              </a:buClr>
              <a:buSzPts val="1200"/>
              <a:buFont typeface="Nunito Light"/>
              <a:buChar char="●"/>
              <a:defRPr sz="1100" b="0" i="0" u="none" strike="noStrike" cap="none">
                <a:solidFill>
                  <a:srgbClr val="434343"/>
                </a:solidFill>
                <a:latin typeface="Roboto"/>
                <a:ea typeface="Roboto"/>
                <a:cs typeface="Roboto"/>
                <a:sym typeface="Roboto"/>
              </a:defRPr>
            </a:lvl4pPr>
            <a:lvl5pPr marL="2286000" marR="0" lvl="4" indent="-304800" algn="l" rtl="0">
              <a:lnSpc>
                <a:spcPct val="100000"/>
              </a:lnSpc>
              <a:spcBef>
                <a:spcPts val="1600"/>
              </a:spcBef>
              <a:spcAft>
                <a:spcPts val="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5pPr>
            <a:lvl6pPr marL="2743200" marR="0" lvl="5" indent="-304800" algn="l" rtl="0">
              <a:lnSpc>
                <a:spcPct val="100000"/>
              </a:lnSpc>
              <a:spcBef>
                <a:spcPts val="1600"/>
              </a:spcBef>
              <a:spcAft>
                <a:spcPts val="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6pPr>
            <a:lvl7pPr marL="3200400" marR="0" lvl="6" indent="-304800" algn="l" rtl="0">
              <a:lnSpc>
                <a:spcPct val="100000"/>
              </a:lnSpc>
              <a:spcBef>
                <a:spcPts val="1600"/>
              </a:spcBef>
              <a:spcAft>
                <a:spcPts val="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7pPr>
            <a:lvl8pPr marL="3657600" marR="0" lvl="7" indent="-304800" algn="l" rtl="0">
              <a:lnSpc>
                <a:spcPct val="100000"/>
              </a:lnSpc>
              <a:spcBef>
                <a:spcPts val="1600"/>
              </a:spcBef>
              <a:spcAft>
                <a:spcPts val="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8pPr>
            <a:lvl9pPr marL="4114800" marR="0" lvl="8" indent="-304800" algn="l" rtl="0">
              <a:lnSpc>
                <a:spcPct val="100000"/>
              </a:lnSpc>
              <a:spcBef>
                <a:spcPts val="1600"/>
              </a:spcBef>
              <a:spcAft>
                <a:spcPts val="1600"/>
              </a:spcAft>
              <a:buClr>
                <a:srgbClr val="434343"/>
              </a:buClr>
              <a:buSzPts val="1200"/>
              <a:buFont typeface="Nunito Light"/>
              <a:buChar char="■"/>
              <a:defRPr sz="1100" b="0" i="0" u="none" strike="noStrike" cap="none">
                <a:solidFill>
                  <a:srgbClr val="434343"/>
                </a:solidFill>
                <a:latin typeface="Roboto"/>
                <a:ea typeface="Roboto"/>
                <a:cs typeface="Roboto"/>
                <a:sym typeface="Roboto"/>
              </a:defRPr>
            </a:lvl9pPr>
          </a:lstStyle>
          <a:p>
            <a:pPr marL="0" indent="0" algn="ctr">
              <a:buFont typeface="Nunito Light"/>
              <a:buNone/>
            </a:pPr>
            <a:r>
              <a:rPr lang="en-US" smtClean="0"/>
              <a:t>Images reveal large amounts of data, so remember: </a:t>
            </a:r>
            <a:r>
              <a:rPr lang="en-US" b="1" smtClean="0">
                <a:solidFill>
                  <a:schemeClr val="accent6"/>
                </a:solidFill>
              </a:rPr>
              <a:t>use an image instead of a long text.</a:t>
            </a:r>
            <a:r>
              <a:rPr lang="en-US" smtClean="0"/>
              <a:t> Your audience will appreciate it</a:t>
            </a:r>
            <a:endParaRPr lang="en-US"/>
          </a:p>
        </p:txBody>
      </p:sp>
      <p:pic>
        <p:nvPicPr>
          <p:cNvPr id="7" name="Imagen 6"/>
          <p:cNvPicPr>
            <a:picLocks noChangeAspect="1"/>
          </p:cNvPicPr>
          <p:nvPr/>
        </p:nvPicPr>
        <p:blipFill>
          <a:blip r:embed="rId3"/>
          <a:stretch>
            <a:fillRect/>
          </a:stretch>
        </p:blipFill>
        <p:spPr>
          <a:xfrm>
            <a:off x="5555766" y="982453"/>
            <a:ext cx="2812379" cy="3580709"/>
          </a:xfrm>
          <a:prstGeom prst="rect">
            <a:avLst/>
          </a:prstGeom>
        </p:spPr>
      </p:pic>
    </p:spTree>
    <p:extLst>
      <p:ext uri="{BB962C8B-B14F-4D97-AF65-F5344CB8AC3E}">
        <p14:creationId xmlns:p14="http://schemas.microsoft.com/office/powerpoint/2010/main" val="33301477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50"/>
        <p:cNvGrpSpPr/>
        <p:nvPr/>
      </p:nvGrpSpPr>
      <p:grpSpPr>
        <a:xfrm>
          <a:off x="0" y="0"/>
          <a:ext cx="0" cy="0"/>
          <a:chOff x="0" y="0"/>
          <a:chExt cx="0" cy="0"/>
        </a:xfrm>
      </p:grpSpPr>
      <p:grpSp>
        <p:nvGrpSpPr>
          <p:cNvPr id="1051" name="Google Shape;1051;p48"/>
          <p:cNvGrpSpPr/>
          <p:nvPr/>
        </p:nvGrpSpPr>
        <p:grpSpPr>
          <a:xfrm>
            <a:off x="797647" y="1725219"/>
            <a:ext cx="3932357" cy="2585813"/>
            <a:chOff x="235800" y="830650"/>
            <a:chExt cx="6978450" cy="4588844"/>
          </a:xfrm>
        </p:grpSpPr>
        <p:sp>
          <p:nvSpPr>
            <p:cNvPr id="1052" name="Google Shape;1052;p48"/>
            <p:cNvSpPr/>
            <p:nvPr/>
          </p:nvSpPr>
          <p:spPr>
            <a:xfrm>
              <a:off x="235800" y="1224769"/>
              <a:ext cx="2592225" cy="4194725"/>
            </a:xfrm>
            <a:custGeom>
              <a:avLst/>
              <a:gdLst/>
              <a:ahLst/>
              <a:cxnLst/>
              <a:rect l="l" t="t" r="r" b="b"/>
              <a:pathLst>
                <a:path w="103689" h="167789" extrusionOk="0">
                  <a:moveTo>
                    <a:pt x="13807" y="0"/>
                  </a:moveTo>
                  <a:cubicBezTo>
                    <a:pt x="11526" y="0"/>
                    <a:pt x="9194" y="921"/>
                    <a:pt x="7431" y="2357"/>
                  </a:cubicBezTo>
                  <a:cubicBezTo>
                    <a:pt x="6418" y="3183"/>
                    <a:pt x="7559" y="5231"/>
                    <a:pt x="8433" y="6203"/>
                  </a:cubicBezTo>
                  <a:cubicBezTo>
                    <a:pt x="9308" y="7175"/>
                    <a:pt x="10393" y="8259"/>
                    <a:pt x="10189" y="9549"/>
                  </a:cubicBezTo>
                  <a:cubicBezTo>
                    <a:pt x="9355" y="9975"/>
                    <a:pt x="8287" y="10084"/>
                    <a:pt x="7292" y="10084"/>
                  </a:cubicBezTo>
                  <a:cubicBezTo>
                    <a:pt x="7024" y="10084"/>
                    <a:pt x="6762" y="10076"/>
                    <a:pt x="6511" y="10065"/>
                  </a:cubicBezTo>
                  <a:cubicBezTo>
                    <a:pt x="6102" y="10046"/>
                    <a:pt x="5686" y="9992"/>
                    <a:pt x="5277" y="9992"/>
                  </a:cubicBezTo>
                  <a:cubicBezTo>
                    <a:pt x="4990" y="9992"/>
                    <a:pt x="4705" y="10019"/>
                    <a:pt x="4430" y="10104"/>
                  </a:cubicBezTo>
                  <a:cubicBezTo>
                    <a:pt x="3763" y="10310"/>
                    <a:pt x="3182" y="11034"/>
                    <a:pt x="3440" y="11683"/>
                  </a:cubicBezTo>
                  <a:cubicBezTo>
                    <a:pt x="2981" y="12481"/>
                    <a:pt x="2431" y="12899"/>
                    <a:pt x="2962" y="13650"/>
                  </a:cubicBezTo>
                  <a:cubicBezTo>
                    <a:pt x="3377" y="14235"/>
                    <a:pt x="4081" y="14716"/>
                    <a:pt x="4076" y="15434"/>
                  </a:cubicBezTo>
                  <a:cubicBezTo>
                    <a:pt x="4071" y="16003"/>
                    <a:pt x="3591" y="16462"/>
                    <a:pt x="3082" y="16719"/>
                  </a:cubicBezTo>
                  <a:cubicBezTo>
                    <a:pt x="2572" y="16973"/>
                    <a:pt x="2000" y="17102"/>
                    <a:pt x="1518" y="17408"/>
                  </a:cubicBezTo>
                  <a:cubicBezTo>
                    <a:pt x="13" y="18366"/>
                    <a:pt x="0" y="20519"/>
                    <a:pt x="159" y="22295"/>
                  </a:cubicBezTo>
                  <a:cubicBezTo>
                    <a:pt x="1133" y="23491"/>
                    <a:pt x="1285" y="25550"/>
                    <a:pt x="817" y="27017"/>
                  </a:cubicBezTo>
                  <a:cubicBezTo>
                    <a:pt x="639" y="27577"/>
                    <a:pt x="351" y="28172"/>
                    <a:pt x="552" y="28724"/>
                  </a:cubicBezTo>
                  <a:cubicBezTo>
                    <a:pt x="782" y="29356"/>
                    <a:pt x="1526" y="29605"/>
                    <a:pt x="2177" y="29773"/>
                  </a:cubicBezTo>
                  <a:cubicBezTo>
                    <a:pt x="2891" y="29958"/>
                    <a:pt x="3669" y="30130"/>
                    <a:pt x="4408" y="30130"/>
                  </a:cubicBezTo>
                  <a:cubicBezTo>
                    <a:pt x="5109" y="30130"/>
                    <a:pt x="5775" y="29975"/>
                    <a:pt x="6314" y="29528"/>
                  </a:cubicBezTo>
                  <a:cubicBezTo>
                    <a:pt x="7583" y="28478"/>
                    <a:pt x="9157" y="28121"/>
                    <a:pt x="10834" y="28121"/>
                  </a:cubicBezTo>
                  <a:cubicBezTo>
                    <a:pt x="13016" y="28121"/>
                    <a:pt x="15374" y="28725"/>
                    <a:pt x="17464" y="29196"/>
                  </a:cubicBezTo>
                  <a:cubicBezTo>
                    <a:pt x="18740" y="29482"/>
                    <a:pt x="20083" y="29952"/>
                    <a:pt x="20830" y="31028"/>
                  </a:cubicBezTo>
                  <a:cubicBezTo>
                    <a:pt x="21824" y="32461"/>
                    <a:pt x="21400" y="34451"/>
                    <a:pt x="20580" y="35993"/>
                  </a:cubicBezTo>
                  <a:cubicBezTo>
                    <a:pt x="19762" y="37533"/>
                    <a:pt x="18587" y="38903"/>
                    <a:pt x="18068" y="40567"/>
                  </a:cubicBezTo>
                  <a:cubicBezTo>
                    <a:pt x="17582" y="42129"/>
                    <a:pt x="17717" y="43806"/>
                    <a:pt x="17859" y="45436"/>
                  </a:cubicBezTo>
                  <a:cubicBezTo>
                    <a:pt x="18032" y="47441"/>
                    <a:pt x="18242" y="49554"/>
                    <a:pt x="19405" y="51198"/>
                  </a:cubicBezTo>
                  <a:cubicBezTo>
                    <a:pt x="20624" y="52922"/>
                    <a:pt x="21392" y="55494"/>
                    <a:pt x="21294" y="57601"/>
                  </a:cubicBezTo>
                  <a:cubicBezTo>
                    <a:pt x="21216" y="59294"/>
                    <a:pt x="20619" y="60958"/>
                    <a:pt x="20775" y="62645"/>
                  </a:cubicBezTo>
                  <a:cubicBezTo>
                    <a:pt x="21057" y="65704"/>
                    <a:pt x="23699" y="67999"/>
                    <a:pt x="26397" y="69471"/>
                  </a:cubicBezTo>
                  <a:cubicBezTo>
                    <a:pt x="29219" y="71013"/>
                    <a:pt x="31651" y="73637"/>
                    <a:pt x="32623" y="76701"/>
                  </a:cubicBezTo>
                  <a:cubicBezTo>
                    <a:pt x="33112" y="78241"/>
                    <a:pt x="33257" y="79868"/>
                    <a:pt x="33688" y="81425"/>
                  </a:cubicBezTo>
                  <a:cubicBezTo>
                    <a:pt x="34432" y="84119"/>
                    <a:pt x="36051" y="86565"/>
                    <a:pt x="38239" y="88307"/>
                  </a:cubicBezTo>
                  <a:cubicBezTo>
                    <a:pt x="39834" y="89575"/>
                    <a:pt x="42451" y="90023"/>
                    <a:pt x="44455" y="90388"/>
                  </a:cubicBezTo>
                  <a:cubicBezTo>
                    <a:pt x="45495" y="90578"/>
                    <a:pt x="46617" y="90728"/>
                    <a:pt x="47400" y="91437"/>
                  </a:cubicBezTo>
                  <a:cubicBezTo>
                    <a:pt x="47762" y="91764"/>
                    <a:pt x="48023" y="92187"/>
                    <a:pt x="48369" y="92530"/>
                  </a:cubicBezTo>
                  <a:cubicBezTo>
                    <a:pt x="50044" y="94188"/>
                    <a:pt x="53127" y="93507"/>
                    <a:pt x="54821" y="95145"/>
                  </a:cubicBezTo>
                  <a:cubicBezTo>
                    <a:pt x="55259" y="95566"/>
                    <a:pt x="55558" y="96107"/>
                    <a:pt x="55941" y="96579"/>
                  </a:cubicBezTo>
                  <a:cubicBezTo>
                    <a:pt x="56887" y="97736"/>
                    <a:pt x="58370" y="98428"/>
                    <a:pt x="59861" y="98428"/>
                  </a:cubicBezTo>
                  <a:cubicBezTo>
                    <a:pt x="60003" y="98428"/>
                    <a:pt x="60145" y="98421"/>
                    <a:pt x="60286" y="98409"/>
                  </a:cubicBezTo>
                  <a:lnTo>
                    <a:pt x="60286" y="98409"/>
                  </a:lnTo>
                  <a:cubicBezTo>
                    <a:pt x="59905" y="99653"/>
                    <a:pt x="61397" y="101114"/>
                    <a:pt x="60936" y="102330"/>
                  </a:cubicBezTo>
                  <a:cubicBezTo>
                    <a:pt x="60565" y="103312"/>
                    <a:pt x="59445" y="103741"/>
                    <a:pt x="58674" y="104452"/>
                  </a:cubicBezTo>
                  <a:cubicBezTo>
                    <a:pt x="57337" y="105685"/>
                    <a:pt x="57129" y="107795"/>
                    <a:pt x="57705" y="109521"/>
                  </a:cubicBezTo>
                  <a:cubicBezTo>
                    <a:pt x="58282" y="111246"/>
                    <a:pt x="59498" y="112671"/>
                    <a:pt x="60717" y="114022"/>
                  </a:cubicBezTo>
                  <a:cubicBezTo>
                    <a:pt x="62978" y="116530"/>
                    <a:pt x="65696" y="117746"/>
                    <a:pt x="68148" y="120066"/>
                  </a:cubicBezTo>
                  <a:cubicBezTo>
                    <a:pt x="70420" y="122216"/>
                    <a:pt x="70937" y="125696"/>
                    <a:pt x="70438" y="128784"/>
                  </a:cubicBezTo>
                  <a:cubicBezTo>
                    <a:pt x="69938" y="131872"/>
                    <a:pt x="68585" y="134744"/>
                    <a:pt x="67620" y="137718"/>
                  </a:cubicBezTo>
                  <a:cubicBezTo>
                    <a:pt x="65814" y="143276"/>
                    <a:pt x="65376" y="149382"/>
                    <a:pt x="67102" y="154963"/>
                  </a:cubicBezTo>
                  <a:cubicBezTo>
                    <a:pt x="68828" y="160546"/>
                    <a:pt x="72869" y="165522"/>
                    <a:pt x="78283" y="167717"/>
                  </a:cubicBezTo>
                  <a:cubicBezTo>
                    <a:pt x="78404" y="167766"/>
                    <a:pt x="78530" y="167788"/>
                    <a:pt x="78658" y="167788"/>
                  </a:cubicBezTo>
                  <a:cubicBezTo>
                    <a:pt x="79167" y="167788"/>
                    <a:pt x="79705" y="167444"/>
                    <a:pt x="80056" y="167066"/>
                  </a:cubicBezTo>
                  <a:cubicBezTo>
                    <a:pt x="80495" y="166591"/>
                    <a:pt x="80589" y="165833"/>
                    <a:pt x="80281" y="165265"/>
                  </a:cubicBezTo>
                  <a:cubicBezTo>
                    <a:pt x="79304" y="163467"/>
                    <a:pt x="77566" y="161932"/>
                    <a:pt x="76298" y="160326"/>
                  </a:cubicBezTo>
                  <a:cubicBezTo>
                    <a:pt x="75898" y="159821"/>
                    <a:pt x="75478" y="159248"/>
                    <a:pt x="75530" y="158607"/>
                  </a:cubicBezTo>
                  <a:cubicBezTo>
                    <a:pt x="75589" y="157886"/>
                    <a:pt x="76208" y="157367"/>
                    <a:pt x="76666" y="156807"/>
                  </a:cubicBezTo>
                  <a:cubicBezTo>
                    <a:pt x="77361" y="155947"/>
                    <a:pt x="77729" y="154867"/>
                    <a:pt x="77704" y="153762"/>
                  </a:cubicBezTo>
                  <a:cubicBezTo>
                    <a:pt x="77674" y="152733"/>
                    <a:pt x="77075" y="151726"/>
                    <a:pt x="77111" y="150697"/>
                  </a:cubicBezTo>
                  <a:cubicBezTo>
                    <a:pt x="77146" y="149667"/>
                    <a:pt x="77701" y="148583"/>
                    <a:pt x="78676" y="148251"/>
                  </a:cubicBezTo>
                  <a:cubicBezTo>
                    <a:pt x="79120" y="148100"/>
                    <a:pt x="79614" y="148115"/>
                    <a:pt x="80042" y="147926"/>
                  </a:cubicBezTo>
                  <a:cubicBezTo>
                    <a:pt x="81453" y="147303"/>
                    <a:pt x="81228" y="145153"/>
                    <a:pt x="82249" y="143996"/>
                  </a:cubicBezTo>
                  <a:cubicBezTo>
                    <a:pt x="82722" y="143460"/>
                    <a:pt x="83419" y="143193"/>
                    <a:pt x="84064" y="142883"/>
                  </a:cubicBezTo>
                  <a:cubicBezTo>
                    <a:pt x="86792" y="141571"/>
                    <a:pt x="89035" y="138972"/>
                    <a:pt x="89283" y="135957"/>
                  </a:cubicBezTo>
                  <a:cubicBezTo>
                    <a:pt x="89483" y="133544"/>
                    <a:pt x="88605" y="130615"/>
                    <a:pt x="90438" y="129034"/>
                  </a:cubicBezTo>
                  <a:cubicBezTo>
                    <a:pt x="91238" y="128344"/>
                    <a:pt x="92244" y="128199"/>
                    <a:pt x="93314" y="128199"/>
                  </a:cubicBezTo>
                  <a:cubicBezTo>
                    <a:pt x="94087" y="128199"/>
                    <a:pt x="94894" y="128275"/>
                    <a:pt x="95682" y="128275"/>
                  </a:cubicBezTo>
                  <a:cubicBezTo>
                    <a:pt x="96098" y="128275"/>
                    <a:pt x="96509" y="128254"/>
                    <a:pt x="96908" y="128189"/>
                  </a:cubicBezTo>
                  <a:cubicBezTo>
                    <a:pt x="97800" y="128044"/>
                    <a:pt x="98396" y="127214"/>
                    <a:pt x="98814" y="126412"/>
                  </a:cubicBezTo>
                  <a:cubicBezTo>
                    <a:pt x="99231" y="125609"/>
                    <a:pt x="99280" y="124658"/>
                    <a:pt x="99129" y="123766"/>
                  </a:cubicBezTo>
                  <a:cubicBezTo>
                    <a:pt x="98945" y="122668"/>
                    <a:pt x="98473" y="121597"/>
                    <a:pt x="98577" y="120489"/>
                  </a:cubicBezTo>
                  <a:cubicBezTo>
                    <a:pt x="98723" y="118930"/>
                    <a:pt x="99942" y="117730"/>
                    <a:pt x="100886" y="116480"/>
                  </a:cubicBezTo>
                  <a:cubicBezTo>
                    <a:pt x="102003" y="114998"/>
                    <a:pt x="102797" y="113297"/>
                    <a:pt x="103214" y="111488"/>
                  </a:cubicBezTo>
                  <a:cubicBezTo>
                    <a:pt x="103689" y="109429"/>
                    <a:pt x="102371" y="106997"/>
                    <a:pt x="100524" y="105970"/>
                  </a:cubicBezTo>
                  <a:cubicBezTo>
                    <a:pt x="98677" y="104943"/>
                    <a:pt x="96462" y="104915"/>
                    <a:pt x="94350" y="104853"/>
                  </a:cubicBezTo>
                  <a:cubicBezTo>
                    <a:pt x="92237" y="104794"/>
                    <a:pt x="89999" y="104633"/>
                    <a:pt x="88273" y="103414"/>
                  </a:cubicBezTo>
                  <a:cubicBezTo>
                    <a:pt x="86692" y="102296"/>
                    <a:pt x="85799" y="100469"/>
                    <a:pt x="84550" y="98991"/>
                  </a:cubicBezTo>
                  <a:cubicBezTo>
                    <a:pt x="82441" y="96497"/>
                    <a:pt x="79375" y="95057"/>
                    <a:pt x="76410" y="93690"/>
                  </a:cubicBezTo>
                  <a:cubicBezTo>
                    <a:pt x="75559" y="93298"/>
                    <a:pt x="74630" y="92901"/>
                    <a:pt x="73720" y="92901"/>
                  </a:cubicBezTo>
                  <a:cubicBezTo>
                    <a:pt x="73431" y="92901"/>
                    <a:pt x="73144" y="92941"/>
                    <a:pt x="72862" y="93034"/>
                  </a:cubicBezTo>
                  <a:cubicBezTo>
                    <a:pt x="72400" y="93185"/>
                    <a:pt x="71985" y="93473"/>
                    <a:pt x="71508" y="93564"/>
                  </a:cubicBezTo>
                  <a:cubicBezTo>
                    <a:pt x="71390" y="93586"/>
                    <a:pt x="71274" y="93597"/>
                    <a:pt x="71159" y="93597"/>
                  </a:cubicBezTo>
                  <a:cubicBezTo>
                    <a:pt x="70006" y="93597"/>
                    <a:pt x="69033" y="92520"/>
                    <a:pt x="67966" y="91944"/>
                  </a:cubicBezTo>
                  <a:cubicBezTo>
                    <a:pt x="67424" y="91651"/>
                    <a:pt x="66830" y="91518"/>
                    <a:pt x="66231" y="91518"/>
                  </a:cubicBezTo>
                  <a:cubicBezTo>
                    <a:pt x="64138" y="91518"/>
                    <a:pt x="61986" y="93147"/>
                    <a:pt x="61817" y="95293"/>
                  </a:cubicBezTo>
                  <a:cubicBezTo>
                    <a:pt x="61476" y="95410"/>
                    <a:pt x="61056" y="95468"/>
                    <a:pt x="60611" y="95468"/>
                  </a:cubicBezTo>
                  <a:cubicBezTo>
                    <a:pt x="59413" y="95468"/>
                    <a:pt x="58031" y="95047"/>
                    <a:pt x="57510" y="94228"/>
                  </a:cubicBezTo>
                  <a:cubicBezTo>
                    <a:pt x="56995" y="93419"/>
                    <a:pt x="56789" y="92287"/>
                    <a:pt x="55904" y="91918"/>
                  </a:cubicBezTo>
                  <a:cubicBezTo>
                    <a:pt x="55432" y="91722"/>
                    <a:pt x="54840" y="91796"/>
                    <a:pt x="54455" y="91458"/>
                  </a:cubicBezTo>
                  <a:cubicBezTo>
                    <a:pt x="53818" y="90898"/>
                    <a:pt x="54313" y="89881"/>
                    <a:pt x="54428" y="89040"/>
                  </a:cubicBezTo>
                  <a:cubicBezTo>
                    <a:pt x="54609" y="87696"/>
                    <a:pt x="53607" y="86419"/>
                    <a:pt x="52383" y="85834"/>
                  </a:cubicBezTo>
                  <a:cubicBezTo>
                    <a:pt x="51161" y="85249"/>
                    <a:pt x="49761" y="85202"/>
                    <a:pt x="48407" y="85159"/>
                  </a:cubicBezTo>
                  <a:cubicBezTo>
                    <a:pt x="47051" y="85115"/>
                    <a:pt x="45649" y="85054"/>
                    <a:pt x="44436" y="84447"/>
                  </a:cubicBezTo>
                  <a:cubicBezTo>
                    <a:pt x="42077" y="83264"/>
                    <a:pt x="41111" y="80063"/>
                    <a:pt x="42146" y="77635"/>
                  </a:cubicBezTo>
                  <a:cubicBezTo>
                    <a:pt x="43156" y="75267"/>
                    <a:pt x="45760" y="73783"/>
                    <a:pt x="48337" y="73783"/>
                  </a:cubicBezTo>
                  <a:cubicBezTo>
                    <a:pt x="48401" y="73783"/>
                    <a:pt x="48464" y="73784"/>
                    <a:pt x="48528" y="73786"/>
                  </a:cubicBezTo>
                  <a:cubicBezTo>
                    <a:pt x="51112" y="73862"/>
                    <a:pt x="53842" y="75749"/>
                    <a:pt x="53870" y="78335"/>
                  </a:cubicBezTo>
                  <a:cubicBezTo>
                    <a:pt x="53875" y="78746"/>
                    <a:pt x="54287" y="78928"/>
                    <a:pt x="54735" y="78928"/>
                  </a:cubicBezTo>
                  <a:cubicBezTo>
                    <a:pt x="55004" y="78928"/>
                    <a:pt x="55285" y="78863"/>
                    <a:pt x="55498" y="78741"/>
                  </a:cubicBezTo>
                  <a:cubicBezTo>
                    <a:pt x="56067" y="78416"/>
                    <a:pt x="56365" y="77760"/>
                    <a:pt x="56505" y="77119"/>
                  </a:cubicBezTo>
                  <a:cubicBezTo>
                    <a:pt x="56645" y="76478"/>
                    <a:pt x="56664" y="75812"/>
                    <a:pt x="56860" y="75186"/>
                  </a:cubicBezTo>
                  <a:cubicBezTo>
                    <a:pt x="57310" y="73749"/>
                    <a:pt x="58757" y="72690"/>
                    <a:pt x="60261" y="72690"/>
                  </a:cubicBezTo>
                  <a:cubicBezTo>
                    <a:pt x="60273" y="72690"/>
                    <a:pt x="60285" y="72690"/>
                    <a:pt x="60297" y="72690"/>
                  </a:cubicBezTo>
                  <a:cubicBezTo>
                    <a:pt x="60306" y="72690"/>
                    <a:pt x="60314" y="72690"/>
                    <a:pt x="60323" y="72690"/>
                  </a:cubicBezTo>
                  <a:cubicBezTo>
                    <a:pt x="61893" y="72690"/>
                    <a:pt x="62998" y="71122"/>
                    <a:pt x="64116" y="70013"/>
                  </a:cubicBezTo>
                  <a:cubicBezTo>
                    <a:pt x="65241" y="68896"/>
                    <a:pt x="65913" y="67214"/>
                    <a:pt x="65469" y="65693"/>
                  </a:cubicBezTo>
                  <a:cubicBezTo>
                    <a:pt x="65229" y="64873"/>
                    <a:pt x="64683" y="64046"/>
                    <a:pt x="64956" y="63238"/>
                  </a:cubicBezTo>
                  <a:cubicBezTo>
                    <a:pt x="65170" y="62604"/>
                    <a:pt x="65822" y="62237"/>
                    <a:pt x="66438" y="61978"/>
                  </a:cubicBezTo>
                  <a:cubicBezTo>
                    <a:pt x="67992" y="61328"/>
                    <a:pt x="69657" y="60995"/>
                    <a:pt x="71338" y="60995"/>
                  </a:cubicBezTo>
                  <a:cubicBezTo>
                    <a:pt x="71514" y="60995"/>
                    <a:pt x="71689" y="60998"/>
                    <a:pt x="71865" y="61005"/>
                  </a:cubicBezTo>
                  <a:cubicBezTo>
                    <a:pt x="71916" y="61008"/>
                    <a:pt x="71966" y="61009"/>
                    <a:pt x="72016" y="61009"/>
                  </a:cubicBezTo>
                  <a:cubicBezTo>
                    <a:pt x="73530" y="61009"/>
                    <a:pt x="74333" y="60016"/>
                    <a:pt x="75129" y="58671"/>
                  </a:cubicBezTo>
                  <a:cubicBezTo>
                    <a:pt x="75724" y="57667"/>
                    <a:pt x="75988" y="56400"/>
                    <a:pt x="76935" y="55719"/>
                  </a:cubicBezTo>
                  <a:cubicBezTo>
                    <a:pt x="77461" y="55341"/>
                    <a:pt x="78061" y="55227"/>
                    <a:pt x="78697" y="55227"/>
                  </a:cubicBezTo>
                  <a:cubicBezTo>
                    <a:pt x="79669" y="55227"/>
                    <a:pt x="80723" y="55493"/>
                    <a:pt x="81724" y="55493"/>
                  </a:cubicBezTo>
                  <a:cubicBezTo>
                    <a:pt x="81835" y="55493"/>
                    <a:pt x="81945" y="55490"/>
                    <a:pt x="82055" y="55483"/>
                  </a:cubicBezTo>
                  <a:cubicBezTo>
                    <a:pt x="84597" y="55311"/>
                    <a:pt x="86582" y="52458"/>
                    <a:pt x="85860" y="50015"/>
                  </a:cubicBezTo>
                  <a:cubicBezTo>
                    <a:pt x="85517" y="48852"/>
                    <a:pt x="84704" y="47901"/>
                    <a:pt x="84043" y="46884"/>
                  </a:cubicBezTo>
                  <a:cubicBezTo>
                    <a:pt x="83131" y="45481"/>
                    <a:pt x="82492" y="43918"/>
                    <a:pt x="82159" y="42277"/>
                  </a:cubicBezTo>
                  <a:cubicBezTo>
                    <a:pt x="81854" y="40773"/>
                    <a:pt x="81767" y="39118"/>
                    <a:pt x="80776" y="37947"/>
                  </a:cubicBezTo>
                  <a:cubicBezTo>
                    <a:pt x="79227" y="38020"/>
                    <a:pt x="77350" y="37975"/>
                    <a:pt x="75971" y="38686"/>
                  </a:cubicBezTo>
                  <a:cubicBezTo>
                    <a:pt x="75699" y="37108"/>
                    <a:pt x="75398" y="35461"/>
                    <a:pt x="74423" y="34192"/>
                  </a:cubicBezTo>
                  <a:cubicBezTo>
                    <a:pt x="73732" y="33291"/>
                    <a:pt x="72587" y="32657"/>
                    <a:pt x="71488" y="32657"/>
                  </a:cubicBezTo>
                  <a:cubicBezTo>
                    <a:pt x="71039" y="32657"/>
                    <a:pt x="70597" y="32763"/>
                    <a:pt x="70198" y="32999"/>
                  </a:cubicBezTo>
                  <a:cubicBezTo>
                    <a:pt x="68851" y="33794"/>
                    <a:pt x="68559" y="35642"/>
                    <a:pt x="68807" y="37187"/>
                  </a:cubicBezTo>
                  <a:cubicBezTo>
                    <a:pt x="69057" y="38731"/>
                    <a:pt x="69698" y="40227"/>
                    <a:pt x="69655" y="41791"/>
                  </a:cubicBezTo>
                  <a:cubicBezTo>
                    <a:pt x="69615" y="43336"/>
                    <a:pt x="68552" y="45042"/>
                    <a:pt x="67017" y="45042"/>
                  </a:cubicBezTo>
                  <a:cubicBezTo>
                    <a:pt x="66998" y="45042"/>
                    <a:pt x="66979" y="45041"/>
                    <a:pt x="66960" y="45041"/>
                  </a:cubicBezTo>
                  <a:cubicBezTo>
                    <a:pt x="66146" y="45019"/>
                    <a:pt x="65416" y="44522"/>
                    <a:pt x="64843" y="43941"/>
                  </a:cubicBezTo>
                  <a:cubicBezTo>
                    <a:pt x="64022" y="43112"/>
                    <a:pt x="63372" y="42052"/>
                    <a:pt x="62317" y="41553"/>
                  </a:cubicBezTo>
                  <a:cubicBezTo>
                    <a:pt x="61507" y="41171"/>
                    <a:pt x="60577" y="41179"/>
                    <a:pt x="59704" y="40982"/>
                  </a:cubicBezTo>
                  <a:cubicBezTo>
                    <a:pt x="56728" y="40316"/>
                    <a:pt x="54688" y="36902"/>
                    <a:pt x="55510" y="33965"/>
                  </a:cubicBezTo>
                  <a:cubicBezTo>
                    <a:pt x="56182" y="31564"/>
                    <a:pt x="58657" y="29882"/>
                    <a:pt x="61117" y="29882"/>
                  </a:cubicBezTo>
                  <a:cubicBezTo>
                    <a:pt x="61664" y="29882"/>
                    <a:pt x="62211" y="29966"/>
                    <a:pt x="62737" y="30143"/>
                  </a:cubicBezTo>
                  <a:cubicBezTo>
                    <a:pt x="66237" y="28861"/>
                    <a:pt x="67660" y="24447"/>
                    <a:pt x="66265" y="20991"/>
                  </a:cubicBezTo>
                  <a:cubicBezTo>
                    <a:pt x="64868" y="17535"/>
                    <a:pt x="61115" y="15389"/>
                    <a:pt x="57392" y="15226"/>
                  </a:cubicBezTo>
                  <a:cubicBezTo>
                    <a:pt x="56302" y="15179"/>
                    <a:pt x="55191" y="15275"/>
                    <a:pt x="54134" y="15007"/>
                  </a:cubicBezTo>
                  <a:cubicBezTo>
                    <a:pt x="51145" y="14251"/>
                    <a:pt x="49582" y="10965"/>
                    <a:pt x="46980" y="9310"/>
                  </a:cubicBezTo>
                  <a:cubicBezTo>
                    <a:pt x="46287" y="8869"/>
                    <a:pt x="45224" y="8778"/>
                    <a:pt x="44079" y="8778"/>
                  </a:cubicBezTo>
                  <a:cubicBezTo>
                    <a:pt x="43277" y="8778"/>
                    <a:pt x="42435" y="8823"/>
                    <a:pt x="41651" y="8823"/>
                  </a:cubicBezTo>
                  <a:cubicBezTo>
                    <a:pt x="40795" y="8823"/>
                    <a:pt x="40007" y="8769"/>
                    <a:pt x="39418" y="8547"/>
                  </a:cubicBezTo>
                  <a:cubicBezTo>
                    <a:pt x="38499" y="8200"/>
                    <a:pt x="37525" y="8023"/>
                    <a:pt x="36546" y="8023"/>
                  </a:cubicBezTo>
                  <a:cubicBezTo>
                    <a:pt x="36275" y="8023"/>
                    <a:pt x="36003" y="8037"/>
                    <a:pt x="35731" y="8064"/>
                  </a:cubicBezTo>
                  <a:cubicBezTo>
                    <a:pt x="34635" y="9104"/>
                    <a:pt x="32585" y="9398"/>
                    <a:pt x="31077" y="9499"/>
                  </a:cubicBezTo>
                  <a:cubicBezTo>
                    <a:pt x="29526" y="7990"/>
                    <a:pt x="27655" y="6585"/>
                    <a:pt x="25725" y="5605"/>
                  </a:cubicBezTo>
                  <a:cubicBezTo>
                    <a:pt x="24435" y="4951"/>
                    <a:pt x="22930" y="4260"/>
                    <a:pt x="22532" y="2870"/>
                  </a:cubicBezTo>
                  <a:cubicBezTo>
                    <a:pt x="22012" y="1053"/>
                    <a:pt x="19376" y="125"/>
                    <a:pt x="17200" y="125"/>
                  </a:cubicBezTo>
                  <a:cubicBezTo>
                    <a:pt x="16716" y="125"/>
                    <a:pt x="16254" y="171"/>
                    <a:pt x="15844" y="263"/>
                  </a:cubicBezTo>
                  <a:cubicBezTo>
                    <a:pt x="15181" y="84"/>
                    <a:pt x="14496" y="0"/>
                    <a:pt x="138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48"/>
            <p:cNvSpPr/>
            <p:nvPr/>
          </p:nvSpPr>
          <p:spPr>
            <a:xfrm>
              <a:off x="2370225" y="830650"/>
              <a:ext cx="1016975" cy="1158500"/>
            </a:xfrm>
            <a:custGeom>
              <a:avLst/>
              <a:gdLst/>
              <a:ahLst/>
              <a:cxnLst/>
              <a:rect l="l" t="t" r="r" b="b"/>
              <a:pathLst>
                <a:path w="40679" h="46340" extrusionOk="0">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48"/>
            <p:cNvSpPr/>
            <p:nvPr/>
          </p:nvSpPr>
          <p:spPr>
            <a:xfrm>
              <a:off x="3143325" y="1089650"/>
              <a:ext cx="4064350" cy="3503975"/>
            </a:xfrm>
            <a:custGeom>
              <a:avLst/>
              <a:gdLst/>
              <a:ahLst/>
              <a:cxnLst/>
              <a:rect l="l" t="t" r="r" b="b"/>
              <a:pathLst>
                <a:path w="162574" h="140159" extrusionOk="0">
                  <a:moveTo>
                    <a:pt x="149391" y="0"/>
                  </a:moveTo>
                  <a:cubicBezTo>
                    <a:pt x="148360" y="0"/>
                    <a:pt x="147330" y="156"/>
                    <a:pt x="146349" y="477"/>
                  </a:cubicBezTo>
                  <a:cubicBezTo>
                    <a:pt x="145329" y="812"/>
                    <a:pt x="144363" y="1309"/>
                    <a:pt x="143326" y="1583"/>
                  </a:cubicBezTo>
                  <a:cubicBezTo>
                    <a:pt x="142494" y="1801"/>
                    <a:pt x="141638" y="1870"/>
                    <a:pt x="140776" y="1870"/>
                  </a:cubicBezTo>
                  <a:cubicBezTo>
                    <a:pt x="140050" y="1870"/>
                    <a:pt x="139319" y="1821"/>
                    <a:pt x="138596" y="1772"/>
                  </a:cubicBezTo>
                  <a:lnTo>
                    <a:pt x="130106" y="1191"/>
                  </a:lnTo>
                  <a:cubicBezTo>
                    <a:pt x="129237" y="1132"/>
                    <a:pt x="128350" y="1076"/>
                    <a:pt x="127469" y="1076"/>
                  </a:cubicBezTo>
                  <a:cubicBezTo>
                    <a:pt x="125783" y="1076"/>
                    <a:pt x="124119" y="1281"/>
                    <a:pt x="122644" y="2056"/>
                  </a:cubicBezTo>
                  <a:cubicBezTo>
                    <a:pt x="119360" y="3782"/>
                    <a:pt x="117499" y="8084"/>
                    <a:pt x="113816" y="8529"/>
                  </a:cubicBezTo>
                  <a:cubicBezTo>
                    <a:pt x="113611" y="8554"/>
                    <a:pt x="113408" y="8566"/>
                    <a:pt x="113207" y="8566"/>
                  </a:cubicBezTo>
                  <a:cubicBezTo>
                    <a:pt x="110853" y="8566"/>
                    <a:pt x="108715" y="6973"/>
                    <a:pt x="106473" y="6087"/>
                  </a:cubicBezTo>
                  <a:cubicBezTo>
                    <a:pt x="105100" y="5543"/>
                    <a:pt x="103627" y="5279"/>
                    <a:pt x="102152" y="5279"/>
                  </a:cubicBezTo>
                  <a:cubicBezTo>
                    <a:pt x="99404" y="5279"/>
                    <a:pt x="96647" y="6196"/>
                    <a:pt x="94512" y="7933"/>
                  </a:cubicBezTo>
                  <a:cubicBezTo>
                    <a:pt x="93279" y="7304"/>
                    <a:pt x="93660" y="5468"/>
                    <a:pt x="93225" y="4153"/>
                  </a:cubicBezTo>
                  <a:cubicBezTo>
                    <a:pt x="92771" y="2782"/>
                    <a:pt x="91297" y="1954"/>
                    <a:pt x="89858" y="1828"/>
                  </a:cubicBezTo>
                  <a:cubicBezTo>
                    <a:pt x="89687" y="1813"/>
                    <a:pt x="89517" y="1806"/>
                    <a:pt x="89348" y="1806"/>
                  </a:cubicBezTo>
                  <a:cubicBezTo>
                    <a:pt x="88082" y="1806"/>
                    <a:pt x="86834" y="2194"/>
                    <a:pt x="85623" y="2590"/>
                  </a:cubicBezTo>
                  <a:cubicBezTo>
                    <a:pt x="82664" y="3556"/>
                    <a:pt x="79224" y="5204"/>
                    <a:pt x="78950" y="8303"/>
                  </a:cubicBezTo>
                  <a:cubicBezTo>
                    <a:pt x="78873" y="9176"/>
                    <a:pt x="79068" y="10104"/>
                    <a:pt x="78702" y="10900"/>
                  </a:cubicBezTo>
                  <a:cubicBezTo>
                    <a:pt x="78178" y="12033"/>
                    <a:pt x="76762" y="12408"/>
                    <a:pt x="75881" y="13291"/>
                  </a:cubicBezTo>
                  <a:cubicBezTo>
                    <a:pt x="74831" y="14345"/>
                    <a:pt x="74664" y="15971"/>
                    <a:pt x="74621" y="17458"/>
                  </a:cubicBezTo>
                  <a:cubicBezTo>
                    <a:pt x="74577" y="18944"/>
                    <a:pt x="74563" y="20541"/>
                    <a:pt x="73703" y="21754"/>
                  </a:cubicBezTo>
                  <a:cubicBezTo>
                    <a:pt x="73148" y="22537"/>
                    <a:pt x="71069" y="23068"/>
                    <a:pt x="69376" y="23068"/>
                  </a:cubicBezTo>
                  <a:cubicBezTo>
                    <a:pt x="68445" y="23068"/>
                    <a:pt x="67630" y="22907"/>
                    <a:pt x="67252" y="22539"/>
                  </a:cubicBezTo>
                  <a:cubicBezTo>
                    <a:pt x="66636" y="21940"/>
                    <a:pt x="65905" y="21693"/>
                    <a:pt x="65124" y="21693"/>
                  </a:cubicBezTo>
                  <a:cubicBezTo>
                    <a:pt x="63293" y="21693"/>
                    <a:pt x="61194" y="23048"/>
                    <a:pt x="59696" y="24392"/>
                  </a:cubicBezTo>
                  <a:lnTo>
                    <a:pt x="53326" y="30110"/>
                  </a:lnTo>
                  <a:cubicBezTo>
                    <a:pt x="51731" y="31541"/>
                    <a:pt x="50013" y="33034"/>
                    <a:pt x="47899" y="33389"/>
                  </a:cubicBezTo>
                  <a:cubicBezTo>
                    <a:pt x="47672" y="33427"/>
                    <a:pt x="47440" y="33446"/>
                    <a:pt x="47206" y="33446"/>
                  </a:cubicBezTo>
                  <a:cubicBezTo>
                    <a:pt x="45267" y="33446"/>
                    <a:pt x="43232" y="32171"/>
                    <a:pt x="43155" y="30259"/>
                  </a:cubicBezTo>
                  <a:cubicBezTo>
                    <a:pt x="43563" y="29875"/>
                    <a:pt x="44085" y="29761"/>
                    <a:pt x="44655" y="29761"/>
                  </a:cubicBezTo>
                  <a:cubicBezTo>
                    <a:pt x="45498" y="29761"/>
                    <a:pt x="46445" y="30012"/>
                    <a:pt x="47276" y="30012"/>
                  </a:cubicBezTo>
                  <a:cubicBezTo>
                    <a:pt x="47872" y="30012"/>
                    <a:pt x="48409" y="29883"/>
                    <a:pt x="48805" y="29438"/>
                  </a:cubicBezTo>
                  <a:cubicBezTo>
                    <a:pt x="49977" y="28121"/>
                    <a:pt x="48243" y="26238"/>
                    <a:pt x="46718" y="25356"/>
                  </a:cubicBezTo>
                  <a:cubicBezTo>
                    <a:pt x="43929" y="23744"/>
                    <a:pt x="41047" y="22101"/>
                    <a:pt x="37854" y="21667"/>
                  </a:cubicBezTo>
                  <a:cubicBezTo>
                    <a:pt x="37395" y="21605"/>
                    <a:pt x="36928" y="21573"/>
                    <a:pt x="36459" y="21573"/>
                  </a:cubicBezTo>
                  <a:cubicBezTo>
                    <a:pt x="33662" y="21573"/>
                    <a:pt x="30804" y="22696"/>
                    <a:pt x="29384" y="25062"/>
                  </a:cubicBezTo>
                  <a:cubicBezTo>
                    <a:pt x="27966" y="27426"/>
                    <a:pt x="28225" y="30512"/>
                    <a:pt x="26820" y="32884"/>
                  </a:cubicBezTo>
                  <a:cubicBezTo>
                    <a:pt x="25941" y="34369"/>
                    <a:pt x="24491" y="35431"/>
                    <a:pt x="23493" y="36839"/>
                  </a:cubicBezTo>
                  <a:cubicBezTo>
                    <a:pt x="22495" y="38247"/>
                    <a:pt x="22067" y="40372"/>
                    <a:pt x="23291" y="41591"/>
                  </a:cubicBezTo>
                  <a:cubicBezTo>
                    <a:pt x="24277" y="42574"/>
                    <a:pt x="25957" y="42576"/>
                    <a:pt x="26934" y="43568"/>
                  </a:cubicBezTo>
                  <a:cubicBezTo>
                    <a:pt x="27686" y="44334"/>
                    <a:pt x="27942" y="45612"/>
                    <a:pt x="28928" y="46032"/>
                  </a:cubicBezTo>
                  <a:cubicBezTo>
                    <a:pt x="29116" y="46112"/>
                    <a:pt x="29308" y="46149"/>
                    <a:pt x="29499" y="46149"/>
                  </a:cubicBezTo>
                  <a:cubicBezTo>
                    <a:pt x="30453" y="46149"/>
                    <a:pt x="31375" y="45228"/>
                    <a:pt x="31599" y="44232"/>
                  </a:cubicBezTo>
                  <a:cubicBezTo>
                    <a:pt x="31870" y="43035"/>
                    <a:pt x="31491" y="41803"/>
                    <a:pt x="31294" y="40594"/>
                  </a:cubicBezTo>
                  <a:cubicBezTo>
                    <a:pt x="30707" y="36976"/>
                    <a:pt x="32524" y="32527"/>
                    <a:pt x="36153" y="32010"/>
                  </a:cubicBezTo>
                  <a:cubicBezTo>
                    <a:pt x="36979" y="32041"/>
                    <a:pt x="37253" y="33221"/>
                    <a:pt x="36881" y="33960"/>
                  </a:cubicBezTo>
                  <a:cubicBezTo>
                    <a:pt x="36512" y="34700"/>
                    <a:pt x="35790" y="35213"/>
                    <a:pt x="35400" y="35941"/>
                  </a:cubicBezTo>
                  <a:cubicBezTo>
                    <a:pt x="34663" y="37314"/>
                    <a:pt x="35518" y="39272"/>
                    <a:pt x="37026" y="39667"/>
                  </a:cubicBezTo>
                  <a:cubicBezTo>
                    <a:pt x="38598" y="40078"/>
                    <a:pt x="41223" y="39748"/>
                    <a:pt x="41017" y="41358"/>
                  </a:cubicBezTo>
                  <a:cubicBezTo>
                    <a:pt x="40797" y="43068"/>
                    <a:pt x="37630" y="41948"/>
                    <a:pt x="36606" y="43336"/>
                  </a:cubicBezTo>
                  <a:cubicBezTo>
                    <a:pt x="36002" y="44155"/>
                    <a:pt x="36537" y="45296"/>
                    <a:pt x="36521" y="46313"/>
                  </a:cubicBezTo>
                  <a:cubicBezTo>
                    <a:pt x="36494" y="48303"/>
                    <a:pt x="34299" y="49599"/>
                    <a:pt x="32313" y="49739"/>
                  </a:cubicBezTo>
                  <a:cubicBezTo>
                    <a:pt x="32097" y="49755"/>
                    <a:pt x="31880" y="49762"/>
                    <a:pt x="31663" y="49762"/>
                  </a:cubicBezTo>
                  <a:cubicBezTo>
                    <a:pt x="30164" y="49762"/>
                    <a:pt x="28664" y="49439"/>
                    <a:pt x="27166" y="49439"/>
                  </a:cubicBezTo>
                  <a:cubicBezTo>
                    <a:pt x="26898" y="49439"/>
                    <a:pt x="26629" y="49449"/>
                    <a:pt x="26361" y="49474"/>
                  </a:cubicBezTo>
                  <a:cubicBezTo>
                    <a:pt x="24379" y="49654"/>
                    <a:pt x="22222" y="51058"/>
                    <a:pt x="22312" y="53044"/>
                  </a:cubicBezTo>
                  <a:cubicBezTo>
                    <a:pt x="19567" y="54331"/>
                    <a:pt x="16715" y="55374"/>
                    <a:pt x="13788" y="56164"/>
                  </a:cubicBezTo>
                  <a:cubicBezTo>
                    <a:pt x="13912" y="58317"/>
                    <a:pt x="17975" y="58517"/>
                    <a:pt x="17960" y="60675"/>
                  </a:cubicBezTo>
                  <a:cubicBezTo>
                    <a:pt x="17949" y="61887"/>
                    <a:pt x="16542" y="62556"/>
                    <a:pt x="15302" y="62556"/>
                  </a:cubicBezTo>
                  <a:cubicBezTo>
                    <a:pt x="15219" y="62556"/>
                    <a:pt x="15137" y="62553"/>
                    <a:pt x="15056" y="62547"/>
                  </a:cubicBezTo>
                  <a:cubicBezTo>
                    <a:pt x="14072" y="62475"/>
                    <a:pt x="13082" y="62160"/>
                    <a:pt x="12113" y="62160"/>
                  </a:cubicBezTo>
                  <a:cubicBezTo>
                    <a:pt x="11810" y="62160"/>
                    <a:pt x="11508" y="62191"/>
                    <a:pt x="11210" y="62270"/>
                  </a:cubicBezTo>
                  <a:cubicBezTo>
                    <a:pt x="9047" y="62839"/>
                    <a:pt x="8290" y="65880"/>
                    <a:pt x="9487" y="67769"/>
                  </a:cubicBezTo>
                  <a:cubicBezTo>
                    <a:pt x="10572" y="69481"/>
                    <a:pt x="12694" y="70258"/>
                    <a:pt x="14741" y="70258"/>
                  </a:cubicBezTo>
                  <a:cubicBezTo>
                    <a:pt x="14954" y="70258"/>
                    <a:pt x="15165" y="70249"/>
                    <a:pt x="15375" y="70233"/>
                  </a:cubicBezTo>
                  <a:cubicBezTo>
                    <a:pt x="16269" y="70162"/>
                    <a:pt x="17225" y="69924"/>
                    <a:pt x="17785" y="69223"/>
                  </a:cubicBezTo>
                  <a:cubicBezTo>
                    <a:pt x="18318" y="68554"/>
                    <a:pt x="18362" y="67634"/>
                    <a:pt x="18586" y="66808"/>
                  </a:cubicBezTo>
                  <a:cubicBezTo>
                    <a:pt x="19089" y="64960"/>
                    <a:pt x="20667" y="63445"/>
                    <a:pt x="22534" y="63019"/>
                  </a:cubicBezTo>
                  <a:cubicBezTo>
                    <a:pt x="23588" y="62778"/>
                    <a:pt x="24878" y="62758"/>
                    <a:pt x="25444" y="61839"/>
                  </a:cubicBezTo>
                  <a:cubicBezTo>
                    <a:pt x="27854" y="63143"/>
                    <a:pt x="29550" y="65685"/>
                    <a:pt x="29826" y="68413"/>
                  </a:cubicBezTo>
                  <a:cubicBezTo>
                    <a:pt x="30020" y="68663"/>
                    <a:pt x="30274" y="68770"/>
                    <a:pt x="30543" y="68770"/>
                  </a:cubicBezTo>
                  <a:cubicBezTo>
                    <a:pt x="31347" y="68770"/>
                    <a:pt x="32287" y="67809"/>
                    <a:pt x="32159" y="66868"/>
                  </a:cubicBezTo>
                  <a:cubicBezTo>
                    <a:pt x="31991" y="65614"/>
                    <a:pt x="30882" y="64743"/>
                    <a:pt x="30003" y="63834"/>
                  </a:cubicBezTo>
                  <a:cubicBezTo>
                    <a:pt x="29122" y="62923"/>
                    <a:pt x="28387" y="61510"/>
                    <a:pt x="29078" y="60448"/>
                  </a:cubicBezTo>
                  <a:lnTo>
                    <a:pt x="29078" y="60448"/>
                  </a:lnTo>
                  <a:cubicBezTo>
                    <a:pt x="33197" y="61658"/>
                    <a:pt x="36527" y="65238"/>
                    <a:pt x="37435" y="69435"/>
                  </a:cubicBezTo>
                  <a:cubicBezTo>
                    <a:pt x="38871" y="69149"/>
                    <a:pt x="39664" y="67205"/>
                    <a:pt x="38838" y="65997"/>
                  </a:cubicBezTo>
                  <a:cubicBezTo>
                    <a:pt x="39003" y="65628"/>
                    <a:pt x="39328" y="65472"/>
                    <a:pt x="39697" y="65472"/>
                  </a:cubicBezTo>
                  <a:cubicBezTo>
                    <a:pt x="40331" y="65472"/>
                    <a:pt x="41094" y="65932"/>
                    <a:pt x="41391" y="66558"/>
                  </a:cubicBezTo>
                  <a:cubicBezTo>
                    <a:pt x="41862" y="67549"/>
                    <a:pt x="41819" y="68770"/>
                    <a:pt x="42492" y="69636"/>
                  </a:cubicBezTo>
                  <a:cubicBezTo>
                    <a:pt x="43175" y="70517"/>
                    <a:pt x="44261" y="70711"/>
                    <a:pt x="45451" y="70711"/>
                  </a:cubicBezTo>
                  <a:cubicBezTo>
                    <a:pt x="46388" y="70711"/>
                    <a:pt x="47390" y="70590"/>
                    <a:pt x="48312" y="70590"/>
                  </a:cubicBezTo>
                  <a:cubicBezTo>
                    <a:pt x="49551" y="70590"/>
                    <a:pt x="50643" y="70808"/>
                    <a:pt x="51235" y="71828"/>
                  </a:cubicBezTo>
                  <a:cubicBezTo>
                    <a:pt x="52336" y="73723"/>
                    <a:pt x="49909" y="75927"/>
                    <a:pt x="47711" y="75927"/>
                  </a:cubicBezTo>
                  <a:cubicBezTo>
                    <a:pt x="47678" y="75927"/>
                    <a:pt x="47645" y="75926"/>
                    <a:pt x="47613" y="75925"/>
                  </a:cubicBezTo>
                  <a:cubicBezTo>
                    <a:pt x="45391" y="75856"/>
                    <a:pt x="43361" y="74585"/>
                    <a:pt x="41147" y="74365"/>
                  </a:cubicBezTo>
                  <a:cubicBezTo>
                    <a:pt x="40897" y="74340"/>
                    <a:pt x="40647" y="74329"/>
                    <a:pt x="40397" y="74329"/>
                  </a:cubicBezTo>
                  <a:cubicBezTo>
                    <a:pt x="38218" y="74329"/>
                    <a:pt x="36082" y="75200"/>
                    <a:pt x="33896" y="75455"/>
                  </a:cubicBezTo>
                  <a:cubicBezTo>
                    <a:pt x="33619" y="75487"/>
                    <a:pt x="33335" y="75503"/>
                    <a:pt x="33048" y="75503"/>
                  </a:cubicBezTo>
                  <a:cubicBezTo>
                    <a:pt x="30807" y="75503"/>
                    <a:pt x="28395" y="74514"/>
                    <a:pt x="27939" y="72388"/>
                  </a:cubicBezTo>
                  <a:cubicBezTo>
                    <a:pt x="27802" y="71741"/>
                    <a:pt x="27855" y="71030"/>
                    <a:pt x="27514" y="70464"/>
                  </a:cubicBezTo>
                  <a:cubicBezTo>
                    <a:pt x="27109" y="69793"/>
                    <a:pt x="26279" y="69553"/>
                    <a:pt x="25473" y="69553"/>
                  </a:cubicBezTo>
                  <a:cubicBezTo>
                    <a:pt x="25313" y="69553"/>
                    <a:pt x="25154" y="69562"/>
                    <a:pt x="24999" y="69580"/>
                  </a:cubicBezTo>
                  <a:cubicBezTo>
                    <a:pt x="21817" y="69942"/>
                    <a:pt x="18598" y="72595"/>
                    <a:pt x="15740" y="72595"/>
                  </a:cubicBezTo>
                  <a:cubicBezTo>
                    <a:pt x="14956" y="72595"/>
                    <a:pt x="14199" y="72395"/>
                    <a:pt x="13478" y="71894"/>
                  </a:cubicBezTo>
                  <a:cubicBezTo>
                    <a:pt x="11337" y="76062"/>
                    <a:pt x="6101" y="77629"/>
                    <a:pt x="3179" y="81294"/>
                  </a:cubicBezTo>
                  <a:cubicBezTo>
                    <a:pt x="0" y="85282"/>
                    <a:pt x="268" y="91440"/>
                    <a:pt x="3354" y="95500"/>
                  </a:cubicBezTo>
                  <a:cubicBezTo>
                    <a:pt x="6050" y="99045"/>
                    <a:pt x="10552" y="100957"/>
                    <a:pt x="15019" y="100957"/>
                  </a:cubicBezTo>
                  <a:cubicBezTo>
                    <a:pt x="15667" y="100957"/>
                    <a:pt x="16314" y="100917"/>
                    <a:pt x="16954" y="100836"/>
                  </a:cubicBezTo>
                  <a:cubicBezTo>
                    <a:pt x="17630" y="100750"/>
                    <a:pt x="18327" y="100626"/>
                    <a:pt x="19005" y="100626"/>
                  </a:cubicBezTo>
                  <a:cubicBezTo>
                    <a:pt x="19489" y="100626"/>
                    <a:pt x="19963" y="100690"/>
                    <a:pt x="20413" y="100875"/>
                  </a:cubicBezTo>
                  <a:cubicBezTo>
                    <a:pt x="21482" y="101317"/>
                    <a:pt x="22166" y="102352"/>
                    <a:pt x="23058" y="103088"/>
                  </a:cubicBezTo>
                  <a:cubicBezTo>
                    <a:pt x="23580" y="103519"/>
                    <a:pt x="24303" y="103823"/>
                    <a:pt x="24961" y="103823"/>
                  </a:cubicBezTo>
                  <a:cubicBezTo>
                    <a:pt x="25427" y="103823"/>
                    <a:pt x="25861" y="103670"/>
                    <a:pt x="26168" y="103301"/>
                  </a:cubicBezTo>
                  <a:lnTo>
                    <a:pt x="26168" y="103301"/>
                  </a:lnTo>
                  <a:cubicBezTo>
                    <a:pt x="25321" y="105399"/>
                    <a:pt x="25557" y="107902"/>
                    <a:pt x="26779" y="109805"/>
                  </a:cubicBezTo>
                  <a:cubicBezTo>
                    <a:pt x="28099" y="111859"/>
                    <a:pt x="30559" y="113484"/>
                    <a:pt x="30509" y="115926"/>
                  </a:cubicBezTo>
                  <a:cubicBezTo>
                    <a:pt x="30482" y="117190"/>
                    <a:pt x="29748" y="118318"/>
                    <a:pt x="29403" y="119536"/>
                  </a:cubicBezTo>
                  <a:cubicBezTo>
                    <a:pt x="27829" y="125109"/>
                    <a:pt x="34415" y="129657"/>
                    <a:pt x="35455" y="135354"/>
                  </a:cubicBezTo>
                  <a:cubicBezTo>
                    <a:pt x="35736" y="136888"/>
                    <a:pt x="35735" y="138735"/>
                    <a:pt x="37029" y="139601"/>
                  </a:cubicBezTo>
                  <a:cubicBezTo>
                    <a:pt x="37625" y="139999"/>
                    <a:pt x="38374" y="140081"/>
                    <a:pt x="39090" y="140127"/>
                  </a:cubicBezTo>
                  <a:cubicBezTo>
                    <a:pt x="39409" y="140148"/>
                    <a:pt x="39736" y="140158"/>
                    <a:pt x="40067" y="140158"/>
                  </a:cubicBezTo>
                  <a:cubicBezTo>
                    <a:pt x="43538" y="140158"/>
                    <a:pt x="47454" y="138962"/>
                    <a:pt x="48151" y="135675"/>
                  </a:cubicBezTo>
                  <a:cubicBezTo>
                    <a:pt x="48366" y="134657"/>
                    <a:pt x="48212" y="133602"/>
                    <a:pt x="48243" y="132560"/>
                  </a:cubicBezTo>
                  <a:cubicBezTo>
                    <a:pt x="48336" y="129451"/>
                    <a:pt x="50239" y="126459"/>
                    <a:pt x="53017" y="125056"/>
                  </a:cubicBezTo>
                  <a:cubicBezTo>
                    <a:pt x="53771" y="124675"/>
                    <a:pt x="54600" y="124390"/>
                    <a:pt x="55202" y="123799"/>
                  </a:cubicBezTo>
                  <a:cubicBezTo>
                    <a:pt x="56528" y="122495"/>
                    <a:pt x="56234" y="120283"/>
                    <a:pt x="55553" y="118553"/>
                  </a:cubicBezTo>
                  <a:cubicBezTo>
                    <a:pt x="54872" y="116821"/>
                    <a:pt x="53881" y="115076"/>
                    <a:pt x="54120" y="113231"/>
                  </a:cubicBezTo>
                  <a:cubicBezTo>
                    <a:pt x="54502" y="110269"/>
                    <a:pt x="57681" y="108706"/>
                    <a:pt x="60090" y="106941"/>
                  </a:cubicBezTo>
                  <a:cubicBezTo>
                    <a:pt x="63716" y="104284"/>
                    <a:pt x="66206" y="100125"/>
                    <a:pt x="66835" y="95675"/>
                  </a:cubicBezTo>
                  <a:lnTo>
                    <a:pt x="66835" y="95675"/>
                  </a:lnTo>
                  <a:cubicBezTo>
                    <a:pt x="65061" y="96232"/>
                    <a:pt x="63075" y="96745"/>
                    <a:pt x="61220" y="96745"/>
                  </a:cubicBezTo>
                  <a:cubicBezTo>
                    <a:pt x="59581" y="96745"/>
                    <a:pt x="58045" y="96344"/>
                    <a:pt x="56849" y="95215"/>
                  </a:cubicBezTo>
                  <a:cubicBezTo>
                    <a:pt x="55965" y="94380"/>
                    <a:pt x="55421" y="93259"/>
                    <a:pt x="54897" y="92162"/>
                  </a:cubicBezTo>
                  <a:lnTo>
                    <a:pt x="50173" y="82291"/>
                  </a:lnTo>
                  <a:cubicBezTo>
                    <a:pt x="49966" y="81857"/>
                    <a:pt x="49755" y="81362"/>
                    <a:pt x="49925" y="80912"/>
                  </a:cubicBezTo>
                  <a:cubicBezTo>
                    <a:pt x="50074" y="80517"/>
                    <a:pt x="50366" y="80356"/>
                    <a:pt x="50717" y="80356"/>
                  </a:cubicBezTo>
                  <a:cubicBezTo>
                    <a:pt x="51453" y="80356"/>
                    <a:pt x="52449" y="81064"/>
                    <a:pt x="52928" y="81807"/>
                  </a:cubicBezTo>
                  <a:cubicBezTo>
                    <a:pt x="55452" y="85724"/>
                    <a:pt x="57718" y="89804"/>
                    <a:pt x="59707" y="94020"/>
                  </a:cubicBezTo>
                  <a:cubicBezTo>
                    <a:pt x="63791" y="93273"/>
                    <a:pt x="67648" y="91596"/>
                    <a:pt x="70980" y="89118"/>
                  </a:cubicBezTo>
                  <a:cubicBezTo>
                    <a:pt x="72037" y="88329"/>
                    <a:pt x="73088" y="87386"/>
                    <a:pt x="73445" y="86117"/>
                  </a:cubicBezTo>
                  <a:cubicBezTo>
                    <a:pt x="73802" y="84846"/>
                    <a:pt x="73146" y="83218"/>
                    <a:pt x="71846" y="82993"/>
                  </a:cubicBezTo>
                  <a:cubicBezTo>
                    <a:pt x="71723" y="82971"/>
                    <a:pt x="71600" y="82963"/>
                    <a:pt x="71476" y="82963"/>
                  </a:cubicBezTo>
                  <a:cubicBezTo>
                    <a:pt x="71093" y="82963"/>
                    <a:pt x="70708" y="83045"/>
                    <a:pt x="70324" y="83086"/>
                  </a:cubicBezTo>
                  <a:cubicBezTo>
                    <a:pt x="70133" y="83106"/>
                    <a:pt x="69943" y="83115"/>
                    <a:pt x="69755" y="83115"/>
                  </a:cubicBezTo>
                  <a:cubicBezTo>
                    <a:pt x="66927" y="83115"/>
                    <a:pt x="64468" y="80925"/>
                    <a:pt x="62588" y="78727"/>
                  </a:cubicBezTo>
                  <a:cubicBezTo>
                    <a:pt x="63132" y="78118"/>
                    <a:pt x="63852" y="77890"/>
                    <a:pt x="64640" y="77890"/>
                  </a:cubicBezTo>
                  <a:cubicBezTo>
                    <a:pt x="65842" y="77890"/>
                    <a:pt x="67201" y="78421"/>
                    <a:pt x="68334" y="78941"/>
                  </a:cubicBezTo>
                  <a:cubicBezTo>
                    <a:pt x="71699" y="80486"/>
                    <a:pt x="75249" y="81588"/>
                    <a:pt x="78895" y="82221"/>
                  </a:cubicBezTo>
                  <a:cubicBezTo>
                    <a:pt x="79803" y="82378"/>
                    <a:pt x="80736" y="82513"/>
                    <a:pt x="81554" y="82936"/>
                  </a:cubicBezTo>
                  <a:cubicBezTo>
                    <a:pt x="82126" y="83232"/>
                    <a:pt x="82622" y="83658"/>
                    <a:pt x="83095" y="84096"/>
                  </a:cubicBezTo>
                  <a:cubicBezTo>
                    <a:pt x="87298" y="87967"/>
                    <a:pt x="90407" y="93013"/>
                    <a:pt x="91975" y="98509"/>
                  </a:cubicBezTo>
                  <a:cubicBezTo>
                    <a:pt x="92104" y="98538"/>
                    <a:pt x="92231" y="98552"/>
                    <a:pt x="92354" y="98552"/>
                  </a:cubicBezTo>
                  <a:cubicBezTo>
                    <a:pt x="93754" y="98552"/>
                    <a:pt x="94717" y="96760"/>
                    <a:pt x="94833" y="95252"/>
                  </a:cubicBezTo>
                  <a:cubicBezTo>
                    <a:pt x="94960" y="93612"/>
                    <a:pt x="94769" y="91722"/>
                    <a:pt x="95948" y="90578"/>
                  </a:cubicBezTo>
                  <a:cubicBezTo>
                    <a:pt x="96875" y="89678"/>
                    <a:pt x="98399" y="89556"/>
                    <a:pt x="99214" y="88552"/>
                  </a:cubicBezTo>
                  <a:cubicBezTo>
                    <a:pt x="100238" y="87289"/>
                    <a:pt x="99703" y="85157"/>
                    <a:pt x="100900" y="84056"/>
                  </a:cubicBezTo>
                  <a:cubicBezTo>
                    <a:pt x="101284" y="83704"/>
                    <a:pt x="101728" y="83552"/>
                    <a:pt x="102190" y="83552"/>
                  </a:cubicBezTo>
                  <a:cubicBezTo>
                    <a:pt x="103537" y="83552"/>
                    <a:pt x="105034" y="84844"/>
                    <a:pt x="105630" y="86240"/>
                  </a:cubicBezTo>
                  <a:cubicBezTo>
                    <a:pt x="106431" y="88116"/>
                    <a:pt x="106723" y="90422"/>
                    <a:pt x="108410" y="91569"/>
                  </a:cubicBezTo>
                  <a:lnTo>
                    <a:pt x="111137" y="91176"/>
                  </a:lnTo>
                  <a:cubicBezTo>
                    <a:pt x="111152" y="95778"/>
                    <a:pt x="112750" y="100362"/>
                    <a:pt x="115602" y="103975"/>
                  </a:cubicBezTo>
                  <a:cubicBezTo>
                    <a:pt x="117157" y="103161"/>
                    <a:pt x="116453" y="100795"/>
                    <a:pt x="115480" y="99330"/>
                  </a:cubicBezTo>
                  <a:cubicBezTo>
                    <a:pt x="114508" y="97866"/>
                    <a:pt x="113554" y="95681"/>
                    <a:pt x="114936" y="94596"/>
                  </a:cubicBezTo>
                  <a:lnTo>
                    <a:pt x="114936" y="94596"/>
                  </a:lnTo>
                  <a:cubicBezTo>
                    <a:pt x="116854" y="94614"/>
                    <a:pt x="117747" y="97259"/>
                    <a:pt x="119611" y="97712"/>
                  </a:cubicBezTo>
                  <a:cubicBezTo>
                    <a:pt x="119777" y="97752"/>
                    <a:pt x="119940" y="97771"/>
                    <a:pt x="120101" y="97771"/>
                  </a:cubicBezTo>
                  <a:cubicBezTo>
                    <a:pt x="121744" y="97771"/>
                    <a:pt x="123089" y="95790"/>
                    <a:pt x="122784" y="94080"/>
                  </a:cubicBezTo>
                  <a:cubicBezTo>
                    <a:pt x="122451" y="92201"/>
                    <a:pt x="120835" y="90820"/>
                    <a:pt x="119169" y="89895"/>
                  </a:cubicBezTo>
                  <a:cubicBezTo>
                    <a:pt x="117675" y="88258"/>
                    <a:pt x="119833" y="85644"/>
                    <a:pt x="122018" y="85274"/>
                  </a:cubicBezTo>
                  <a:cubicBezTo>
                    <a:pt x="122730" y="85153"/>
                    <a:pt x="123464" y="85138"/>
                    <a:pt x="124199" y="85138"/>
                  </a:cubicBezTo>
                  <a:cubicBezTo>
                    <a:pt x="124443" y="85138"/>
                    <a:pt x="124686" y="85140"/>
                    <a:pt x="124930" y="85140"/>
                  </a:cubicBezTo>
                  <a:cubicBezTo>
                    <a:pt x="126201" y="85140"/>
                    <a:pt x="127452" y="85095"/>
                    <a:pt x="128573" y="84531"/>
                  </a:cubicBezTo>
                  <a:cubicBezTo>
                    <a:pt x="130946" y="83339"/>
                    <a:pt x="131739" y="80207"/>
                    <a:pt x="131200" y="77607"/>
                  </a:cubicBezTo>
                  <a:cubicBezTo>
                    <a:pt x="130659" y="75007"/>
                    <a:pt x="129117" y="72748"/>
                    <a:pt x="127857" y="70410"/>
                  </a:cubicBezTo>
                  <a:cubicBezTo>
                    <a:pt x="126781" y="68413"/>
                    <a:pt x="126249" y="65298"/>
                    <a:pt x="128341" y="64420"/>
                  </a:cubicBezTo>
                  <a:cubicBezTo>
                    <a:pt x="128900" y="64186"/>
                    <a:pt x="129528" y="64195"/>
                    <a:pt x="130135" y="64170"/>
                  </a:cubicBezTo>
                  <a:cubicBezTo>
                    <a:pt x="138047" y="63837"/>
                    <a:pt x="144592" y="55459"/>
                    <a:pt x="143005" y="47701"/>
                  </a:cubicBezTo>
                  <a:cubicBezTo>
                    <a:pt x="142706" y="46238"/>
                    <a:pt x="142140" y="44786"/>
                    <a:pt x="141097" y="43719"/>
                  </a:cubicBezTo>
                  <a:cubicBezTo>
                    <a:pt x="139216" y="41800"/>
                    <a:pt x="136024" y="41349"/>
                    <a:pt x="134619" y="39057"/>
                  </a:cubicBezTo>
                  <a:cubicBezTo>
                    <a:pt x="132900" y="36255"/>
                    <a:pt x="135025" y="32537"/>
                    <a:pt x="137778" y="30737"/>
                  </a:cubicBezTo>
                  <a:cubicBezTo>
                    <a:pt x="140529" y="28938"/>
                    <a:pt x="143891" y="28156"/>
                    <a:pt x="146461" y="26105"/>
                  </a:cubicBezTo>
                  <a:cubicBezTo>
                    <a:pt x="147145" y="26087"/>
                    <a:pt x="147512" y="25417"/>
                    <a:pt x="147638" y="24743"/>
                  </a:cubicBezTo>
                  <a:cubicBezTo>
                    <a:pt x="147716" y="24319"/>
                    <a:pt x="147611" y="23887"/>
                    <a:pt x="147608" y="23456"/>
                  </a:cubicBezTo>
                  <a:cubicBezTo>
                    <a:pt x="147598" y="22276"/>
                    <a:pt x="148442" y="21139"/>
                    <a:pt x="149574" y="20805"/>
                  </a:cubicBezTo>
                  <a:cubicBezTo>
                    <a:pt x="149811" y="20736"/>
                    <a:pt x="150056" y="20702"/>
                    <a:pt x="150302" y="20702"/>
                  </a:cubicBezTo>
                  <a:cubicBezTo>
                    <a:pt x="151231" y="20702"/>
                    <a:pt x="152165" y="21179"/>
                    <a:pt x="152664" y="21968"/>
                  </a:cubicBezTo>
                  <a:cubicBezTo>
                    <a:pt x="153442" y="23198"/>
                    <a:pt x="153129" y="24821"/>
                    <a:pt x="152563" y="26163"/>
                  </a:cubicBezTo>
                  <a:cubicBezTo>
                    <a:pt x="151998" y="27505"/>
                    <a:pt x="151199" y="28790"/>
                    <a:pt x="151051" y="30239"/>
                  </a:cubicBezTo>
                  <a:cubicBezTo>
                    <a:pt x="150905" y="31687"/>
                    <a:pt x="151726" y="33391"/>
                    <a:pt x="153173" y="33553"/>
                  </a:cubicBezTo>
                  <a:cubicBezTo>
                    <a:pt x="153252" y="33562"/>
                    <a:pt x="153330" y="33566"/>
                    <a:pt x="153406" y="33566"/>
                  </a:cubicBezTo>
                  <a:cubicBezTo>
                    <a:pt x="155043" y="33566"/>
                    <a:pt x="156090" y="31574"/>
                    <a:pt x="156201" y="29877"/>
                  </a:cubicBezTo>
                  <a:cubicBezTo>
                    <a:pt x="156318" y="28099"/>
                    <a:pt x="155972" y="26160"/>
                    <a:pt x="156925" y="24659"/>
                  </a:cubicBezTo>
                  <a:cubicBezTo>
                    <a:pt x="158377" y="22374"/>
                    <a:pt x="162385" y="21839"/>
                    <a:pt x="162490" y="19133"/>
                  </a:cubicBezTo>
                  <a:cubicBezTo>
                    <a:pt x="162574" y="16945"/>
                    <a:pt x="159821" y="15661"/>
                    <a:pt x="159327" y="13530"/>
                  </a:cubicBezTo>
                  <a:cubicBezTo>
                    <a:pt x="159129" y="12668"/>
                    <a:pt x="159325" y="11773"/>
                    <a:pt x="159405" y="10894"/>
                  </a:cubicBezTo>
                  <a:cubicBezTo>
                    <a:pt x="159709" y="7612"/>
                    <a:pt x="158263" y="4218"/>
                    <a:pt x="155688" y="2163"/>
                  </a:cubicBezTo>
                  <a:cubicBezTo>
                    <a:pt x="153919" y="751"/>
                    <a:pt x="151652" y="0"/>
                    <a:pt x="1493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48"/>
            <p:cNvSpPr/>
            <p:nvPr/>
          </p:nvSpPr>
          <p:spPr>
            <a:xfrm>
              <a:off x="6146600" y="3671525"/>
              <a:ext cx="342925" cy="189500"/>
            </a:xfrm>
            <a:custGeom>
              <a:avLst/>
              <a:gdLst/>
              <a:ahLst/>
              <a:cxnLst/>
              <a:rect l="l" t="t" r="r" b="b"/>
              <a:pathLst>
                <a:path w="13717" h="7580" extrusionOk="0">
                  <a:moveTo>
                    <a:pt x="9951" y="0"/>
                  </a:moveTo>
                  <a:cubicBezTo>
                    <a:pt x="6355" y="0"/>
                    <a:pt x="1" y="1281"/>
                    <a:pt x="2486" y="4894"/>
                  </a:cubicBezTo>
                  <a:cubicBezTo>
                    <a:pt x="3169" y="5885"/>
                    <a:pt x="4297" y="6467"/>
                    <a:pt x="5404" y="6938"/>
                  </a:cubicBezTo>
                  <a:cubicBezTo>
                    <a:pt x="6217" y="7282"/>
                    <a:pt x="7136" y="7580"/>
                    <a:pt x="8003" y="7580"/>
                  </a:cubicBezTo>
                  <a:cubicBezTo>
                    <a:pt x="8565" y="7580"/>
                    <a:pt x="9106" y="7454"/>
                    <a:pt x="9581" y="7134"/>
                  </a:cubicBezTo>
                  <a:cubicBezTo>
                    <a:pt x="10406" y="6577"/>
                    <a:pt x="13156" y="2774"/>
                    <a:pt x="13348" y="1948"/>
                  </a:cubicBezTo>
                  <a:cubicBezTo>
                    <a:pt x="13716" y="358"/>
                    <a:pt x="13186" y="447"/>
                    <a:pt x="11597" y="126"/>
                  </a:cubicBezTo>
                  <a:cubicBezTo>
                    <a:pt x="11194" y="44"/>
                    <a:pt x="10620" y="0"/>
                    <a:pt x="99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48"/>
            <p:cNvSpPr/>
            <p:nvPr/>
          </p:nvSpPr>
          <p:spPr>
            <a:xfrm>
              <a:off x="5901600" y="3652500"/>
              <a:ext cx="558700" cy="402875"/>
            </a:xfrm>
            <a:custGeom>
              <a:avLst/>
              <a:gdLst/>
              <a:ahLst/>
              <a:cxnLst/>
              <a:rect l="l" t="t" r="r" b="b"/>
              <a:pathLst>
                <a:path w="22348" h="16115" extrusionOk="0">
                  <a:moveTo>
                    <a:pt x="946" y="1"/>
                  </a:moveTo>
                  <a:cubicBezTo>
                    <a:pt x="616" y="1"/>
                    <a:pt x="299" y="66"/>
                    <a:pt x="1" y="208"/>
                  </a:cubicBezTo>
                  <a:cubicBezTo>
                    <a:pt x="742" y="1762"/>
                    <a:pt x="2032" y="3475"/>
                    <a:pt x="2935" y="5119"/>
                  </a:cubicBezTo>
                  <a:cubicBezTo>
                    <a:pt x="6575" y="11745"/>
                    <a:pt x="13987" y="16115"/>
                    <a:pt x="21544" y="16115"/>
                  </a:cubicBezTo>
                  <a:cubicBezTo>
                    <a:pt x="21635" y="16115"/>
                    <a:pt x="21726" y="16114"/>
                    <a:pt x="21817" y="16113"/>
                  </a:cubicBezTo>
                  <a:cubicBezTo>
                    <a:pt x="22347" y="15571"/>
                    <a:pt x="21564" y="14744"/>
                    <a:pt x="20866" y="14448"/>
                  </a:cubicBezTo>
                  <a:cubicBezTo>
                    <a:pt x="18934" y="13634"/>
                    <a:pt x="16857" y="13226"/>
                    <a:pt x="14879" y="12532"/>
                  </a:cubicBezTo>
                  <a:cubicBezTo>
                    <a:pt x="12900" y="11839"/>
                    <a:pt x="10943" y="10790"/>
                    <a:pt x="9769" y="9051"/>
                  </a:cubicBezTo>
                  <a:cubicBezTo>
                    <a:pt x="9280" y="8326"/>
                    <a:pt x="8945" y="7508"/>
                    <a:pt x="8542" y="6731"/>
                  </a:cubicBezTo>
                  <a:cubicBezTo>
                    <a:pt x="7503" y="4729"/>
                    <a:pt x="3759" y="1"/>
                    <a:pt x="9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48"/>
            <p:cNvSpPr/>
            <p:nvPr/>
          </p:nvSpPr>
          <p:spPr>
            <a:xfrm>
              <a:off x="6249675" y="4061675"/>
              <a:ext cx="964575" cy="811125"/>
            </a:xfrm>
            <a:custGeom>
              <a:avLst/>
              <a:gdLst/>
              <a:ahLst/>
              <a:cxnLst/>
              <a:rect l="l" t="t" r="r" b="b"/>
              <a:pathLst>
                <a:path w="38583" h="32445" extrusionOk="0">
                  <a:moveTo>
                    <a:pt x="17573" y="0"/>
                  </a:moveTo>
                  <a:cubicBezTo>
                    <a:pt x="14431" y="0"/>
                    <a:pt x="10968" y="2180"/>
                    <a:pt x="9011" y="4369"/>
                  </a:cubicBezTo>
                  <a:cubicBezTo>
                    <a:pt x="8028" y="5468"/>
                    <a:pt x="7111" y="6810"/>
                    <a:pt x="5676" y="7153"/>
                  </a:cubicBezTo>
                  <a:cubicBezTo>
                    <a:pt x="4830" y="7356"/>
                    <a:pt x="3925" y="7164"/>
                    <a:pt x="3076" y="7361"/>
                  </a:cubicBezTo>
                  <a:cubicBezTo>
                    <a:pt x="581" y="7938"/>
                    <a:pt x="1" y="11293"/>
                    <a:pt x="569" y="13791"/>
                  </a:cubicBezTo>
                  <a:cubicBezTo>
                    <a:pt x="1136" y="16289"/>
                    <a:pt x="2307" y="18910"/>
                    <a:pt x="1374" y="21296"/>
                  </a:cubicBezTo>
                  <a:cubicBezTo>
                    <a:pt x="1185" y="21776"/>
                    <a:pt x="913" y="22246"/>
                    <a:pt x="921" y="22762"/>
                  </a:cubicBezTo>
                  <a:cubicBezTo>
                    <a:pt x="932" y="23380"/>
                    <a:pt x="1355" y="23921"/>
                    <a:pt x="1849" y="24293"/>
                  </a:cubicBezTo>
                  <a:cubicBezTo>
                    <a:pt x="2646" y="24890"/>
                    <a:pt x="3559" y="25128"/>
                    <a:pt x="4517" y="25128"/>
                  </a:cubicBezTo>
                  <a:cubicBezTo>
                    <a:pt x="6301" y="25128"/>
                    <a:pt x="8239" y="24301"/>
                    <a:pt x="9868" y="23418"/>
                  </a:cubicBezTo>
                  <a:cubicBezTo>
                    <a:pt x="11665" y="22444"/>
                    <a:pt x="13735" y="21414"/>
                    <a:pt x="15685" y="21414"/>
                  </a:cubicBezTo>
                  <a:cubicBezTo>
                    <a:pt x="16453" y="21414"/>
                    <a:pt x="17203" y="21574"/>
                    <a:pt x="17910" y="21960"/>
                  </a:cubicBezTo>
                  <a:cubicBezTo>
                    <a:pt x="20585" y="23420"/>
                    <a:pt x="20837" y="27119"/>
                    <a:pt x="22486" y="29685"/>
                  </a:cubicBezTo>
                  <a:cubicBezTo>
                    <a:pt x="23522" y="31296"/>
                    <a:pt x="25450" y="32445"/>
                    <a:pt x="27291" y="32445"/>
                  </a:cubicBezTo>
                  <a:cubicBezTo>
                    <a:pt x="28027" y="32445"/>
                    <a:pt x="28749" y="32261"/>
                    <a:pt x="29394" y="31851"/>
                  </a:cubicBezTo>
                  <a:cubicBezTo>
                    <a:pt x="30163" y="31362"/>
                    <a:pt x="30731" y="30624"/>
                    <a:pt x="31285" y="29900"/>
                  </a:cubicBezTo>
                  <a:lnTo>
                    <a:pt x="34684" y="25460"/>
                  </a:lnTo>
                  <a:cubicBezTo>
                    <a:pt x="36183" y="23501"/>
                    <a:pt x="37736" y="21414"/>
                    <a:pt x="38025" y="18965"/>
                  </a:cubicBezTo>
                  <a:cubicBezTo>
                    <a:pt x="38582" y="14235"/>
                    <a:pt x="34390" y="10436"/>
                    <a:pt x="30609" y="7540"/>
                  </a:cubicBezTo>
                  <a:cubicBezTo>
                    <a:pt x="30407" y="6031"/>
                    <a:pt x="30190" y="4479"/>
                    <a:pt x="29421" y="3165"/>
                  </a:cubicBezTo>
                  <a:cubicBezTo>
                    <a:pt x="28683" y="1906"/>
                    <a:pt x="27576" y="1186"/>
                    <a:pt x="26718" y="1186"/>
                  </a:cubicBezTo>
                  <a:cubicBezTo>
                    <a:pt x="25783" y="1186"/>
                    <a:pt x="25141" y="2039"/>
                    <a:pt x="25589" y="3982"/>
                  </a:cubicBezTo>
                  <a:cubicBezTo>
                    <a:pt x="25561" y="3983"/>
                    <a:pt x="25533" y="3983"/>
                    <a:pt x="25505" y="3983"/>
                  </a:cubicBezTo>
                  <a:cubicBezTo>
                    <a:pt x="23077" y="3983"/>
                    <a:pt x="21095" y="399"/>
                    <a:pt x="18382" y="51"/>
                  </a:cubicBezTo>
                  <a:cubicBezTo>
                    <a:pt x="18115" y="17"/>
                    <a:pt x="17846" y="0"/>
                    <a:pt x="175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8" name="Google Shape;1058;p4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VINYASA YOGA IN THE WORLD</a:t>
            </a:r>
            <a:endParaRPr/>
          </a:p>
        </p:txBody>
      </p:sp>
      <p:sp>
        <p:nvSpPr>
          <p:cNvPr id="1087" name="Google Shape;1087;p48"/>
          <p:cNvSpPr txBox="1">
            <a:spLocks noGrp="1"/>
          </p:cNvSpPr>
          <p:nvPr>
            <p:ph type="title" idx="4294967295"/>
          </p:nvPr>
        </p:nvSpPr>
        <p:spPr>
          <a:xfrm>
            <a:off x="8189913" y="1665288"/>
            <a:ext cx="954087" cy="38735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4"/>
                </a:solidFill>
              </a:rPr>
              <a:t>20%</a:t>
            </a:r>
            <a:endParaRPr>
              <a:solidFill>
                <a:schemeClr val="accent4"/>
              </a:solidFill>
            </a:endParaRPr>
          </a:p>
        </p:txBody>
      </p:sp>
      <p:sp>
        <p:nvSpPr>
          <p:cNvPr id="1089" name="Google Shape;1089;p48"/>
          <p:cNvSpPr txBox="1">
            <a:spLocks noGrp="1"/>
          </p:cNvSpPr>
          <p:nvPr>
            <p:ph type="title" idx="4294967295"/>
          </p:nvPr>
        </p:nvSpPr>
        <p:spPr>
          <a:xfrm>
            <a:off x="8286750" y="2627313"/>
            <a:ext cx="857250" cy="38735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30%</a:t>
            </a:r>
            <a:endParaRPr/>
          </a:p>
        </p:txBody>
      </p:sp>
      <p:sp>
        <p:nvSpPr>
          <p:cNvPr id="1091" name="Google Shape;1091;p48"/>
          <p:cNvSpPr txBox="1">
            <a:spLocks noGrp="1"/>
          </p:cNvSpPr>
          <p:nvPr>
            <p:ph type="title" idx="4294967295"/>
          </p:nvPr>
        </p:nvSpPr>
        <p:spPr>
          <a:xfrm>
            <a:off x="8286750" y="3560763"/>
            <a:ext cx="857250" cy="38735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5"/>
                </a:solidFill>
              </a:rPr>
              <a:t>50%</a:t>
            </a:r>
            <a:endParaRPr>
              <a:solidFill>
                <a:schemeClr val="accent5"/>
              </a:solidFill>
            </a:endParaRPr>
          </a:p>
        </p:txBody>
      </p:sp>
      <p:sp>
        <p:nvSpPr>
          <p:cNvPr id="1059" name="Google Shape;1059;p48"/>
          <p:cNvSpPr txBox="1"/>
          <p:nvPr/>
        </p:nvSpPr>
        <p:spPr>
          <a:xfrm>
            <a:off x="6541350" y="1633600"/>
            <a:ext cx="1534200" cy="7200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a:solidFill>
                  <a:schemeClr val="dk1"/>
                </a:solidFill>
                <a:latin typeface="Roboto"/>
                <a:ea typeface="Roboto"/>
                <a:cs typeface="Roboto"/>
                <a:sym typeface="Roboto"/>
              </a:rPr>
              <a:t>Venus is the second planet from the Sun</a:t>
            </a:r>
            <a:endParaRPr>
              <a:solidFill>
                <a:schemeClr val="dk1"/>
              </a:solidFill>
              <a:latin typeface="Roboto"/>
              <a:ea typeface="Roboto"/>
              <a:cs typeface="Roboto"/>
              <a:sym typeface="Roboto"/>
            </a:endParaRPr>
          </a:p>
        </p:txBody>
      </p:sp>
      <p:sp>
        <p:nvSpPr>
          <p:cNvPr id="1060" name="Google Shape;1060;p48"/>
          <p:cNvSpPr txBox="1"/>
          <p:nvPr/>
        </p:nvSpPr>
        <p:spPr>
          <a:xfrm>
            <a:off x="5283445" y="2053315"/>
            <a:ext cx="1218600" cy="344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4"/>
                </a:solidFill>
                <a:latin typeface="Italiana"/>
                <a:ea typeface="Italiana"/>
                <a:cs typeface="Italiana"/>
                <a:sym typeface="Italiana"/>
              </a:rPr>
              <a:t>Academies</a:t>
            </a:r>
            <a:endParaRPr sz="2000">
              <a:solidFill>
                <a:schemeClr val="accent4"/>
              </a:solidFill>
              <a:latin typeface="Italiana"/>
              <a:ea typeface="Italiana"/>
              <a:cs typeface="Italiana"/>
              <a:sym typeface="Italiana"/>
            </a:endParaRPr>
          </a:p>
        </p:txBody>
      </p:sp>
      <p:sp>
        <p:nvSpPr>
          <p:cNvPr id="1061" name="Google Shape;1061;p48"/>
          <p:cNvSpPr txBox="1"/>
          <p:nvPr/>
        </p:nvSpPr>
        <p:spPr>
          <a:xfrm>
            <a:off x="6541350" y="2640471"/>
            <a:ext cx="1534200" cy="720000"/>
          </a:xfrm>
          <a:prstGeom prst="rect">
            <a:avLst/>
          </a:prstGeom>
          <a:no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a:solidFill>
                  <a:schemeClr val="dk1"/>
                </a:solidFill>
                <a:latin typeface="Roboto"/>
                <a:ea typeface="Roboto"/>
                <a:cs typeface="Roboto"/>
                <a:sym typeface="Roboto"/>
              </a:rPr>
              <a:t>Mercury is the closest planet</a:t>
            </a:r>
            <a:endParaRPr>
              <a:solidFill>
                <a:schemeClr val="dk1"/>
              </a:solidFill>
              <a:latin typeface="Roboto"/>
              <a:ea typeface="Roboto"/>
              <a:cs typeface="Roboto"/>
              <a:sym typeface="Roboto"/>
            </a:endParaRPr>
          </a:p>
          <a:p>
            <a:pPr marL="0" lvl="0" indent="0" algn="l" rtl="0">
              <a:spcBef>
                <a:spcPts val="0"/>
              </a:spcBef>
              <a:spcAft>
                <a:spcPts val="0"/>
              </a:spcAft>
              <a:buNone/>
            </a:pPr>
            <a:r>
              <a:rPr lang="en">
                <a:solidFill>
                  <a:schemeClr val="dk1"/>
                </a:solidFill>
                <a:latin typeface="Roboto"/>
                <a:ea typeface="Roboto"/>
                <a:cs typeface="Roboto"/>
                <a:sym typeface="Roboto"/>
              </a:rPr>
              <a:t>to the Sun</a:t>
            </a:r>
            <a:endParaRPr>
              <a:solidFill>
                <a:schemeClr val="dk1"/>
              </a:solidFill>
              <a:latin typeface="Roboto"/>
              <a:ea typeface="Roboto"/>
              <a:cs typeface="Roboto"/>
              <a:sym typeface="Roboto"/>
            </a:endParaRPr>
          </a:p>
        </p:txBody>
      </p:sp>
      <p:sp>
        <p:nvSpPr>
          <p:cNvPr id="1062" name="Google Shape;1062;p48"/>
          <p:cNvSpPr txBox="1"/>
          <p:nvPr/>
        </p:nvSpPr>
        <p:spPr>
          <a:xfrm>
            <a:off x="6541638" y="3530243"/>
            <a:ext cx="1533600" cy="7200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a:solidFill>
                  <a:schemeClr val="dk1"/>
                </a:solidFill>
                <a:latin typeface="Roboto"/>
                <a:ea typeface="Roboto"/>
                <a:cs typeface="Roboto"/>
                <a:sym typeface="Roboto"/>
              </a:rPr>
              <a:t>Despite being red, Mars is a very cold place</a:t>
            </a:r>
            <a:endParaRPr>
              <a:solidFill>
                <a:schemeClr val="dk1"/>
              </a:solidFill>
              <a:latin typeface="Roboto"/>
              <a:ea typeface="Roboto"/>
              <a:cs typeface="Roboto"/>
              <a:sym typeface="Roboto"/>
            </a:endParaRPr>
          </a:p>
        </p:txBody>
      </p:sp>
      <p:sp>
        <p:nvSpPr>
          <p:cNvPr id="1063" name="Google Shape;1063;p48"/>
          <p:cNvSpPr/>
          <p:nvPr/>
        </p:nvSpPr>
        <p:spPr>
          <a:xfrm>
            <a:off x="4067482" y="2330091"/>
            <a:ext cx="207764" cy="20778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48"/>
          <p:cNvSpPr/>
          <p:nvPr/>
        </p:nvSpPr>
        <p:spPr>
          <a:xfrm>
            <a:off x="4201854" y="3523002"/>
            <a:ext cx="207764" cy="20778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48"/>
          <p:cNvSpPr/>
          <p:nvPr/>
        </p:nvSpPr>
        <p:spPr>
          <a:xfrm>
            <a:off x="3197638" y="2566738"/>
            <a:ext cx="207764" cy="20778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48"/>
          <p:cNvSpPr/>
          <p:nvPr/>
        </p:nvSpPr>
        <p:spPr>
          <a:xfrm>
            <a:off x="3099883" y="2946104"/>
            <a:ext cx="207764" cy="20778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48"/>
          <p:cNvSpPr/>
          <p:nvPr/>
        </p:nvSpPr>
        <p:spPr>
          <a:xfrm>
            <a:off x="4031052" y="2900856"/>
            <a:ext cx="207764" cy="20778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48"/>
          <p:cNvSpPr/>
          <p:nvPr/>
        </p:nvSpPr>
        <p:spPr>
          <a:xfrm>
            <a:off x="1310186" y="2318901"/>
            <a:ext cx="207764" cy="20778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48"/>
          <p:cNvSpPr/>
          <p:nvPr/>
        </p:nvSpPr>
        <p:spPr>
          <a:xfrm>
            <a:off x="1947876" y="3565312"/>
            <a:ext cx="207764" cy="20778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48"/>
          <p:cNvSpPr/>
          <p:nvPr/>
        </p:nvSpPr>
        <p:spPr>
          <a:xfrm>
            <a:off x="3819714" y="2215438"/>
            <a:ext cx="207764" cy="20778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48"/>
          <p:cNvSpPr/>
          <p:nvPr/>
        </p:nvSpPr>
        <p:spPr>
          <a:xfrm>
            <a:off x="3350007" y="2914232"/>
            <a:ext cx="207764" cy="20778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48"/>
          <p:cNvSpPr/>
          <p:nvPr/>
        </p:nvSpPr>
        <p:spPr>
          <a:xfrm>
            <a:off x="2597761" y="3000168"/>
            <a:ext cx="207764" cy="20778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48"/>
          <p:cNvSpPr/>
          <p:nvPr/>
        </p:nvSpPr>
        <p:spPr>
          <a:xfrm>
            <a:off x="2257820" y="1838007"/>
            <a:ext cx="207764" cy="20778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48"/>
          <p:cNvSpPr/>
          <p:nvPr/>
        </p:nvSpPr>
        <p:spPr>
          <a:xfrm>
            <a:off x="4101888" y="3211933"/>
            <a:ext cx="207764" cy="20778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48"/>
          <p:cNvSpPr/>
          <p:nvPr/>
        </p:nvSpPr>
        <p:spPr>
          <a:xfrm>
            <a:off x="2989898" y="2649053"/>
            <a:ext cx="207764" cy="20778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48"/>
          <p:cNvSpPr/>
          <p:nvPr/>
        </p:nvSpPr>
        <p:spPr>
          <a:xfrm>
            <a:off x="2096993" y="2129533"/>
            <a:ext cx="207764" cy="20778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48"/>
          <p:cNvSpPr/>
          <p:nvPr/>
        </p:nvSpPr>
        <p:spPr>
          <a:xfrm>
            <a:off x="1580145" y="2604306"/>
            <a:ext cx="207764" cy="20778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48"/>
          <p:cNvSpPr/>
          <p:nvPr/>
        </p:nvSpPr>
        <p:spPr>
          <a:xfrm>
            <a:off x="4067474" y="2080147"/>
            <a:ext cx="207764" cy="20778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48"/>
          <p:cNvSpPr/>
          <p:nvPr/>
        </p:nvSpPr>
        <p:spPr>
          <a:xfrm>
            <a:off x="3475647" y="2318895"/>
            <a:ext cx="207764" cy="20778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48"/>
          <p:cNvSpPr/>
          <p:nvPr/>
        </p:nvSpPr>
        <p:spPr>
          <a:xfrm>
            <a:off x="4409631" y="3627231"/>
            <a:ext cx="207764" cy="20778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48"/>
          <p:cNvSpPr/>
          <p:nvPr/>
        </p:nvSpPr>
        <p:spPr>
          <a:xfrm>
            <a:off x="3099876" y="3191473"/>
            <a:ext cx="207764" cy="20778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48"/>
          <p:cNvSpPr/>
          <p:nvPr/>
        </p:nvSpPr>
        <p:spPr>
          <a:xfrm>
            <a:off x="1787901" y="3433610"/>
            <a:ext cx="207764" cy="20778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48"/>
          <p:cNvSpPr/>
          <p:nvPr/>
        </p:nvSpPr>
        <p:spPr>
          <a:xfrm>
            <a:off x="3232043" y="3000171"/>
            <a:ext cx="207764" cy="20778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48"/>
          <p:cNvSpPr/>
          <p:nvPr/>
        </p:nvSpPr>
        <p:spPr>
          <a:xfrm>
            <a:off x="3730797" y="2649052"/>
            <a:ext cx="207764" cy="20778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48"/>
          <p:cNvSpPr/>
          <p:nvPr/>
        </p:nvSpPr>
        <p:spPr>
          <a:xfrm>
            <a:off x="1372379" y="2076769"/>
            <a:ext cx="207764" cy="20778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48"/>
          <p:cNvSpPr/>
          <p:nvPr/>
        </p:nvSpPr>
        <p:spPr>
          <a:xfrm>
            <a:off x="1695719" y="2423230"/>
            <a:ext cx="207764" cy="207784"/>
          </a:xfrm>
          <a:custGeom>
            <a:avLst/>
            <a:gdLst/>
            <a:ahLst/>
            <a:cxnLst/>
            <a:rect l="l" t="t" r="r" b="b"/>
            <a:pathLst>
              <a:path w="4072" h="4072" extrusionOk="0">
                <a:moveTo>
                  <a:pt x="2029" y="1"/>
                </a:moveTo>
                <a:cubicBezTo>
                  <a:pt x="1985" y="1"/>
                  <a:pt x="1956" y="30"/>
                  <a:pt x="1956" y="74"/>
                </a:cubicBezTo>
                <a:cubicBezTo>
                  <a:pt x="1956" y="278"/>
                  <a:pt x="1927" y="468"/>
                  <a:pt x="1854" y="657"/>
                </a:cubicBezTo>
                <a:cubicBezTo>
                  <a:pt x="1795" y="832"/>
                  <a:pt x="1722" y="1007"/>
                  <a:pt x="1606" y="1168"/>
                </a:cubicBezTo>
                <a:cubicBezTo>
                  <a:pt x="1547" y="1241"/>
                  <a:pt x="1489" y="1314"/>
                  <a:pt x="1431" y="1372"/>
                </a:cubicBezTo>
                <a:cubicBezTo>
                  <a:pt x="1387" y="1416"/>
                  <a:pt x="1358" y="1445"/>
                  <a:pt x="1328" y="1474"/>
                </a:cubicBezTo>
                <a:cubicBezTo>
                  <a:pt x="1314" y="1489"/>
                  <a:pt x="1285" y="1504"/>
                  <a:pt x="1270" y="1518"/>
                </a:cubicBezTo>
                <a:cubicBezTo>
                  <a:pt x="1270" y="1533"/>
                  <a:pt x="1256" y="1533"/>
                  <a:pt x="1241" y="1547"/>
                </a:cubicBezTo>
                <a:cubicBezTo>
                  <a:pt x="1241" y="1547"/>
                  <a:pt x="1226" y="1562"/>
                  <a:pt x="1226" y="1562"/>
                </a:cubicBezTo>
                <a:cubicBezTo>
                  <a:pt x="1080" y="1679"/>
                  <a:pt x="905" y="1766"/>
                  <a:pt x="730" y="1839"/>
                </a:cubicBezTo>
                <a:cubicBezTo>
                  <a:pt x="511" y="1912"/>
                  <a:pt x="307" y="1956"/>
                  <a:pt x="74" y="1956"/>
                </a:cubicBezTo>
                <a:cubicBezTo>
                  <a:pt x="30" y="1956"/>
                  <a:pt x="1" y="1985"/>
                  <a:pt x="1" y="2029"/>
                </a:cubicBezTo>
                <a:cubicBezTo>
                  <a:pt x="1" y="2073"/>
                  <a:pt x="30" y="2116"/>
                  <a:pt x="74" y="2116"/>
                </a:cubicBezTo>
                <a:cubicBezTo>
                  <a:pt x="278" y="2116"/>
                  <a:pt x="468" y="2146"/>
                  <a:pt x="657" y="2204"/>
                </a:cubicBezTo>
                <a:cubicBezTo>
                  <a:pt x="832" y="2262"/>
                  <a:pt x="1007" y="2350"/>
                  <a:pt x="1168" y="2452"/>
                </a:cubicBezTo>
                <a:cubicBezTo>
                  <a:pt x="1241" y="2510"/>
                  <a:pt x="1314" y="2569"/>
                  <a:pt x="1372" y="2642"/>
                </a:cubicBezTo>
                <a:cubicBezTo>
                  <a:pt x="1416" y="2671"/>
                  <a:pt x="1445" y="2700"/>
                  <a:pt x="1474" y="2744"/>
                </a:cubicBezTo>
                <a:cubicBezTo>
                  <a:pt x="1489" y="2758"/>
                  <a:pt x="1504" y="2773"/>
                  <a:pt x="1518" y="2788"/>
                </a:cubicBezTo>
                <a:cubicBezTo>
                  <a:pt x="1533" y="2802"/>
                  <a:pt x="1533" y="2802"/>
                  <a:pt x="1547" y="2817"/>
                </a:cubicBezTo>
                <a:cubicBezTo>
                  <a:pt x="1547" y="2831"/>
                  <a:pt x="1562" y="2831"/>
                  <a:pt x="1562" y="2846"/>
                </a:cubicBezTo>
                <a:cubicBezTo>
                  <a:pt x="1679" y="2992"/>
                  <a:pt x="1766" y="3167"/>
                  <a:pt x="1839" y="3327"/>
                </a:cubicBezTo>
                <a:cubicBezTo>
                  <a:pt x="1912" y="3546"/>
                  <a:pt x="1956" y="3765"/>
                  <a:pt x="1956" y="3984"/>
                </a:cubicBezTo>
                <a:cubicBezTo>
                  <a:pt x="1956" y="4013"/>
                  <a:pt x="1970" y="4028"/>
                  <a:pt x="1985" y="4042"/>
                </a:cubicBezTo>
                <a:cubicBezTo>
                  <a:pt x="2000" y="4057"/>
                  <a:pt x="2014" y="4072"/>
                  <a:pt x="2029" y="4072"/>
                </a:cubicBezTo>
                <a:cubicBezTo>
                  <a:pt x="2058" y="4072"/>
                  <a:pt x="2073" y="4057"/>
                  <a:pt x="2087" y="4042"/>
                </a:cubicBezTo>
                <a:cubicBezTo>
                  <a:pt x="2102" y="4028"/>
                  <a:pt x="2116" y="4013"/>
                  <a:pt x="2116" y="3984"/>
                </a:cubicBezTo>
                <a:cubicBezTo>
                  <a:pt x="2116" y="3780"/>
                  <a:pt x="2146" y="3605"/>
                  <a:pt x="2204" y="3400"/>
                </a:cubicBezTo>
                <a:cubicBezTo>
                  <a:pt x="2262" y="3225"/>
                  <a:pt x="2350" y="3050"/>
                  <a:pt x="2452" y="2904"/>
                </a:cubicBezTo>
                <a:cubicBezTo>
                  <a:pt x="2510" y="2817"/>
                  <a:pt x="2569" y="2758"/>
                  <a:pt x="2642" y="2685"/>
                </a:cubicBezTo>
                <a:cubicBezTo>
                  <a:pt x="2671" y="2656"/>
                  <a:pt x="2700" y="2612"/>
                  <a:pt x="2744" y="2583"/>
                </a:cubicBezTo>
                <a:cubicBezTo>
                  <a:pt x="2758" y="2569"/>
                  <a:pt x="2773" y="2554"/>
                  <a:pt x="2788" y="2540"/>
                </a:cubicBezTo>
                <a:cubicBezTo>
                  <a:pt x="2802" y="2540"/>
                  <a:pt x="2802" y="2525"/>
                  <a:pt x="2817" y="2525"/>
                </a:cubicBezTo>
                <a:cubicBezTo>
                  <a:pt x="2831" y="2510"/>
                  <a:pt x="2831" y="2510"/>
                  <a:pt x="2846" y="2496"/>
                </a:cubicBezTo>
                <a:cubicBezTo>
                  <a:pt x="2992" y="2379"/>
                  <a:pt x="3167" y="2291"/>
                  <a:pt x="3328" y="2233"/>
                </a:cubicBezTo>
                <a:cubicBezTo>
                  <a:pt x="3546" y="2146"/>
                  <a:pt x="3765" y="2116"/>
                  <a:pt x="3984" y="2116"/>
                </a:cubicBezTo>
                <a:cubicBezTo>
                  <a:pt x="4028" y="2116"/>
                  <a:pt x="4072" y="2073"/>
                  <a:pt x="4072" y="2029"/>
                </a:cubicBezTo>
                <a:cubicBezTo>
                  <a:pt x="4072" y="1985"/>
                  <a:pt x="4028" y="1956"/>
                  <a:pt x="3984" y="1956"/>
                </a:cubicBezTo>
                <a:cubicBezTo>
                  <a:pt x="3780" y="1956"/>
                  <a:pt x="3605" y="1927"/>
                  <a:pt x="3400" y="1854"/>
                </a:cubicBezTo>
                <a:cubicBezTo>
                  <a:pt x="3225" y="1795"/>
                  <a:pt x="3050" y="1722"/>
                  <a:pt x="2904" y="1606"/>
                </a:cubicBezTo>
                <a:cubicBezTo>
                  <a:pt x="2831" y="1547"/>
                  <a:pt x="2758" y="1489"/>
                  <a:pt x="2685" y="1431"/>
                </a:cubicBezTo>
                <a:cubicBezTo>
                  <a:pt x="2656" y="1387"/>
                  <a:pt x="2613" y="1358"/>
                  <a:pt x="2583" y="1328"/>
                </a:cubicBezTo>
                <a:cubicBezTo>
                  <a:pt x="2569" y="1314"/>
                  <a:pt x="2554" y="1285"/>
                  <a:pt x="2540" y="1270"/>
                </a:cubicBezTo>
                <a:cubicBezTo>
                  <a:pt x="2540" y="1270"/>
                  <a:pt x="2525" y="1255"/>
                  <a:pt x="2525" y="1241"/>
                </a:cubicBezTo>
                <a:cubicBezTo>
                  <a:pt x="2510" y="1241"/>
                  <a:pt x="2510" y="1226"/>
                  <a:pt x="2496" y="1226"/>
                </a:cubicBezTo>
                <a:cubicBezTo>
                  <a:pt x="2379" y="1080"/>
                  <a:pt x="2292" y="905"/>
                  <a:pt x="2233" y="730"/>
                </a:cubicBezTo>
                <a:cubicBezTo>
                  <a:pt x="2146" y="511"/>
                  <a:pt x="2116" y="307"/>
                  <a:pt x="2116" y="74"/>
                </a:cubicBezTo>
                <a:cubicBezTo>
                  <a:pt x="2116" y="30"/>
                  <a:pt x="2073" y="1"/>
                  <a:pt x="20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48"/>
          <p:cNvSpPr txBox="1"/>
          <p:nvPr/>
        </p:nvSpPr>
        <p:spPr>
          <a:xfrm>
            <a:off x="5283445" y="3015074"/>
            <a:ext cx="1218600" cy="344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lt2"/>
                </a:solidFill>
                <a:latin typeface="Italiana"/>
                <a:ea typeface="Italiana"/>
                <a:cs typeface="Italiana"/>
                <a:sym typeface="Italiana"/>
              </a:rPr>
              <a:t>Jobs</a:t>
            </a:r>
            <a:endParaRPr sz="2000">
              <a:solidFill>
                <a:schemeClr val="lt2"/>
              </a:solidFill>
              <a:latin typeface="Italiana"/>
              <a:ea typeface="Italiana"/>
              <a:cs typeface="Italiana"/>
              <a:sym typeface="Italiana"/>
            </a:endParaRPr>
          </a:p>
        </p:txBody>
      </p:sp>
      <p:sp>
        <p:nvSpPr>
          <p:cNvPr id="1090" name="Google Shape;1090;p48"/>
          <p:cNvSpPr txBox="1"/>
          <p:nvPr/>
        </p:nvSpPr>
        <p:spPr>
          <a:xfrm>
            <a:off x="5283445" y="3948529"/>
            <a:ext cx="1218600" cy="344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5"/>
                </a:solidFill>
                <a:latin typeface="Italiana"/>
                <a:ea typeface="Italiana"/>
                <a:cs typeface="Italiana"/>
                <a:sym typeface="Italiana"/>
              </a:rPr>
              <a:t>Courses</a:t>
            </a:r>
            <a:endParaRPr sz="2000">
              <a:solidFill>
                <a:schemeClr val="accent5"/>
              </a:solidFill>
              <a:latin typeface="Italiana"/>
              <a:ea typeface="Italiana"/>
              <a:cs typeface="Italiana"/>
              <a:sym typeface="Italian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5" name="Google Shape;1132;p44"/>
          <p:cNvSpPr txBox="1">
            <a:spLocks/>
          </p:cNvSpPr>
          <p:nvPr/>
        </p:nvSpPr>
        <p:spPr>
          <a:xfrm>
            <a:off x="872400" y="692400"/>
            <a:ext cx="7704000" cy="564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100"/>
              <a:buFont typeface="Rubik"/>
              <a:buNone/>
              <a:defRPr sz="3100" b="1" i="0" u="none" strike="noStrike" cap="none">
                <a:solidFill>
                  <a:schemeClr val="lt1"/>
                </a:solidFill>
                <a:latin typeface="Rubik"/>
                <a:ea typeface="Rubik"/>
                <a:cs typeface="Rubik"/>
                <a:sym typeface="Rubik"/>
              </a:defRPr>
            </a:lvl1pPr>
            <a:lvl2pPr marR="0" lvl="1" algn="ctr" rtl="0">
              <a:lnSpc>
                <a:spcPct val="100000"/>
              </a:lnSpc>
              <a:spcBef>
                <a:spcPts val="0"/>
              </a:spcBef>
              <a:spcAft>
                <a:spcPts val="0"/>
              </a:spcAft>
              <a:buClr>
                <a:schemeClr val="dk1"/>
              </a:buClr>
              <a:buSzPts val="3100"/>
              <a:buFont typeface="Rubik"/>
              <a:buNone/>
              <a:defRPr sz="3100" b="1" i="0" u="none" strike="noStrike" cap="none">
                <a:solidFill>
                  <a:schemeClr val="dk1"/>
                </a:solidFill>
                <a:latin typeface="Rubik"/>
                <a:ea typeface="Rubik"/>
                <a:cs typeface="Rubik"/>
                <a:sym typeface="Rubik"/>
              </a:defRPr>
            </a:lvl2pPr>
            <a:lvl3pPr marR="0" lvl="2" algn="ctr" rtl="0">
              <a:lnSpc>
                <a:spcPct val="100000"/>
              </a:lnSpc>
              <a:spcBef>
                <a:spcPts val="0"/>
              </a:spcBef>
              <a:spcAft>
                <a:spcPts val="0"/>
              </a:spcAft>
              <a:buClr>
                <a:schemeClr val="dk1"/>
              </a:buClr>
              <a:buSzPts val="3100"/>
              <a:buFont typeface="Rubik"/>
              <a:buNone/>
              <a:defRPr sz="3100" b="1" i="0" u="none" strike="noStrike" cap="none">
                <a:solidFill>
                  <a:schemeClr val="dk1"/>
                </a:solidFill>
                <a:latin typeface="Rubik"/>
                <a:ea typeface="Rubik"/>
                <a:cs typeface="Rubik"/>
                <a:sym typeface="Rubik"/>
              </a:defRPr>
            </a:lvl3pPr>
            <a:lvl4pPr marR="0" lvl="3" algn="ctr" rtl="0">
              <a:lnSpc>
                <a:spcPct val="100000"/>
              </a:lnSpc>
              <a:spcBef>
                <a:spcPts val="0"/>
              </a:spcBef>
              <a:spcAft>
                <a:spcPts val="0"/>
              </a:spcAft>
              <a:buClr>
                <a:schemeClr val="dk1"/>
              </a:buClr>
              <a:buSzPts val="3100"/>
              <a:buFont typeface="Rubik"/>
              <a:buNone/>
              <a:defRPr sz="3100" b="1" i="0" u="none" strike="noStrike" cap="none">
                <a:solidFill>
                  <a:schemeClr val="dk1"/>
                </a:solidFill>
                <a:latin typeface="Rubik"/>
                <a:ea typeface="Rubik"/>
                <a:cs typeface="Rubik"/>
                <a:sym typeface="Rubik"/>
              </a:defRPr>
            </a:lvl4pPr>
            <a:lvl5pPr marR="0" lvl="4" algn="ctr" rtl="0">
              <a:lnSpc>
                <a:spcPct val="100000"/>
              </a:lnSpc>
              <a:spcBef>
                <a:spcPts val="0"/>
              </a:spcBef>
              <a:spcAft>
                <a:spcPts val="0"/>
              </a:spcAft>
              <a:buClr>
                <a:schemeClr val="dk1"/>
              </a:buClr>
              <a:buSzPts val="3100"/>
              <a:buFont typeface="Rubik"/>
              <a:buNone/>
              <a:defRPr sz="3100" b="1" i="0" u="none" strike="noStrike" cap="none">
                <a:solidFill>
                  <a:schemeClr val="dk1"/>
                </a:solidFill>
                <a:latin typeface="Rubik"/>
                <a:ea typeface="Rubik"/>
                <a:cs typeface="Rubik"/>
                <a:sym typeface="Rubik"/>
              </a:defRPr>
            </a:lvl5pPr>
            <a:lvl6pPr marR="0" lvl="5" algn="ctr" rtl="0">
              <a:lnSpc>
                <a:spcPct val="100000"/>
              </a:lnSpc>
              <a:spcBef>
                <a:spcPts val="0"/>
              </a:spcBef>
              <a:spcAft>
                <a:spcPts val="0"/>
              </a:spcAft>
              <a:buClr>
                <a:schemeClr val="dk1"/>
              </a:buClr>
              <a:buSzPts val="3100"/>
              <a:buFont typeface="Rubik"/>
              <a:buNone/>
              <a:defRPr sz="3100" b="1" i="0" u="none" strike="noStrike" cap="none">
                <a:solidFill>
                  <a:schemeClr val="dk1"/>
                </a:solidFill>
                <a:latin typeface="Rubik"/>
                <a:ea typeface="Rubik"/>
                <a:cs typeface="Rubik"/>
                <a:sym typeface="Rubik"/>
              </a:defRPr>
            </a:lvl6pPr>
            <a:lvl7pPr marR="0" lvl="6" algn="ctr" rtl="0">
              <a:lnSpc>
                <a:spcPct val="100000"/>
              </a:lnSpc>
              <a:spcBef>
                <a:spcPts val="0"/>
              </a:spcBef>
              <a:spcAft>
                <a:spcPts val="0"/>
              </a:spcAft>
              <a:buClr>
                <a:schemeClr val="dk1"/>
              </a:buClr>
              <a:buSzPts val="3100"/>
              <a:buFont typeface="Rubik"/>
              <a:buNone/>
              <a:defRPr sz="3100" b="1" i="0" u="none" strike="noStrike" cap="none">
                <a:solidFill>
                  <a:schemeClr val="dk1"/>
                </a:solidFill>
                <a:latin typeface="Rubik"/>
                <a:ea typeface="Rubik"/>
                <a:cs typeface="Rubik"/>
                <a:sym typeface="Rubik"/>
              </a:defRPr>
            </a:lvl7pPr>
            <a:lvl8pPr marR="0" lvl="7" algn="ctr" rtl="0">
              <a:lnSpc>
                <a:spcPct val="100000"/>
              </a:lnSpc>
              <a:spcBef>
                <a:spcPts val="0"/>
              </a:spcBef>
              <a:spcAft>
                <a:spcPts val="0"/>
              </a:spcAft>
              <a:buClr>
                <a:schemeClr val="dk1"/>
              </a:buClr>
              <a:buSzPts val="3100"/>
              <a:buFont typeface="Rubik"/>
              <a:buNone/>
              <a:defRPr sz="3100" b="1" i="0" u="none" strike="noStrike" cap="none">
                <a:solidFill>
                  <a:schemeClr val="dk1"/>
                </a:solidFill>
                <a:latin typeface="Rubik"/>
                <a:ea typeface="Rubik"/>
                <a:cs typeface="Rubik"/>
                <a:sym typeface="Rubik"/>
              </a:defRPr>
            </a:lvl8pPr>
            <a:lvl9pPr marR="0" lvl="8" algn="ctr" rtl="0">
              <a:lnSpc>
                <a:spcPct val="100000"/>
              </a:lnSpc>
              <a:spcBef>
                <a:spcPts val="0"/>
              </a:spcBef>
              <a:spcAft>
                <a:spcPts val="0"/>
              </a:spcAft>
              <a:buClr>
                <a:schemeClr val="dk1"/>
              </a:buClr>
              <a:buSzPts val="3100"/>
              <a:buFont typeface="Rubik"/>
              <a:buNone/>
              <a:defRPr sz="3100" b="1" i="0" u="none" strike="noStrike" cap="none">
                <a:solidFill>
                  <a:schemeClr val="dk1"/>
                </a:solidFill>
                <a:latin typeface="Rubik"/>
                <a:ea typeface="Rubik"/>
                <a:cs typeface="Rubik"/>
                <a:sym typeface="Rubik"/>
              </a:defRPr>
            </a:lvl9pPr>
          </a:lstStyle>
          <a:p>
            <a:r>
              <a:rPr lang="es-PE" dirty="0" smtClean="0">
                <a:solidFill>
                  <a:schemeClr val="accent2">
                    <a:lumMod val="75000"/>
                  </a:schemeClr>
                </a:solidFill>
              </a:rPr>
              <a:t>CONTENTS OF THIS TEMPLATE</a:t>
            </a:r>
            <a:endParaRPr lang="es-PE" dirty="0">
              <a:solidFill>
                <a:schemeClr val="accent2">
                  <a:lumMod val="75000"/>
                </a:schemeClr>
              </a:solidFill>
            </a:endParaRPr>
          </a:p>
        </p:txBody>
      </p:sp>
      <p:grpSp>
        <p:nvGrpSpPr>
          <p:cNvPr id="8" name="Grupo 7"/>
          <p:cNvGrpSpPr/>
          <p:nvPr/>
        </p:nvGrpSpPr>
        <p:grpSpPr>
          <a:xfrm>
            <a:off x="1621483" y="3072633"/>
            <a:ext cx="6366346" cy="309023"/>
            <a:chOff x="923454" y="3628343"/>
            <a:chExt cx="10384325" cy="504056"/>
          </a:xfrm>
        </p:grpSpPr>
        <p:cxnSp>
          <p:nvCxnSpPr>
            <p:cNvPr id="9" name="Straight Connector 2">
              <a:extLst>
                <a:ext uri="{FF2B5EF4-FFF2-40B4-BE49-F238E27FC236}">
                  <a16:creationId xmlns:a16="http://schemas.microsoft.com/office/drawing/2014/main" id="{0B20D79A-80BA-4FD1-9A8C-D0AB6C172FBC}"/>
                </a:ext>
              </a:extLst>
            </p:cNvPr>
            <p:cNvCxnSpPr>
              <a:cxnSpLocks/>
            </p:cNvCxnSpPr>
            <p:nvPr/>
          </p:nvCxnSpPr>
          <p:spPr>
            <a:xfrm>
              <a:off x="923454" y="3863489"/>
              <a:ext cx="10384325" cy="0"/>
            </a:xfrm>
            <a:prstGeom prst="line">
              <a:avLst/>
            </a:prstGeom>
            <a:ln w="38100">
              <a:solidFill>
                <a:schemeClr val="tx1">
                  <a:lumMod val="50000"/>
                  <a:lumOff val="50000"/>
                  <a:alpha val="70000"/>
                </a:schemeClr>
              </a:solidFill>
            </a:ln>
          </p:spPr>
          <p:style>
            <a:lnRef idx="1">
              <a:schemeClr val="accent1"/>
            </a:lnRef>
            <a:fillRef idx="0">
              <a:schemeClr val="accent1"/>
            </a:fillRef>
            <a:effectRef idx="0">
              <a:schemeClr val="accent1"/>
            </a:effectRef>
            <a:fontRef idx="minor">
              <a:schemeClr val="tx1"/>
            </a:fontRef>
          </p:style>
        </p:cxnSp>
        <p:grpSp>
          <p:nvGrpSpPr>
            <p:cNvPr id="10" name="Group 3">
              <a:extLst>
                <a:ext uri="{FF2B5EF4-FFF2-40B4-BE49-F238E27FC236}">
                  <a16:creationId xmlns:a16="http://schemas.microsoft.com/office/drawing/2014/main" id="{36CC2FFE-9DCD-4050-994C-DC99022BC6B6}"/>
                </a:ext>
              </a:extLst>
            </p:cNvPr>
            <p:cNvGrpSpPr/>
            <p:nvPr/>
          </p:nvGrpSpPr>
          <p:grpSpPr>
            <a:xfrm>
              <a:off x="1544672" y="3628343"/>
              <a:ext cx="504056" cy="504056"/>
              <a:chOff x="4319972" y="3176972"/>
              <a:chExt cx="504056" cy="504056"/>
            </a:xfrm>
            <a:solidFill>
              <a:srgbClr val="00B0F0"/>
            </a:solidFill>
          </p:grpSpPr>
          <p:sp>
            <p:nvSpPr>
              <p:cNvPr id="23" name="Oval 4">
                <a:extLst>
                  <a:ext uri="{FF2B5EF4-FFF2-40B4-BE49-F238E27FC236}">
                    <a16:creationId xmlns:a16="http://schemas.microsoft.com/office/drawing/2014/main" id="{1722ACA3-6939-4B7C-A259-A864D18CF586}"/>
                  </a:ext>
                </a:extLst>
              </p:cNvPr>
              <p:cNvSpPr/>
              <p:nvPr/>
            </p:nvSpPr>
            <p:spPr>
              <a:xfrm>
                <a:off x="4319972" y="3176972"/>
                <a:ext cx="504056" cy="504056"/>
              </a:xfrm>
              <a:prstGeom prst="ellipse">
                <a:avLst/>
              </a:prstGeom>
              <a:grpFill/>
              <a:ln w="12700">
                <a:gradFill>
                  <a:gsLst>
                    <a:gs pos="0">
                      <a:schemeClr val="bg1">
                        <a:alpha val="80000"/>
                      </a:schemeClr>
                    </a:gs>
                    <a:gs pos="100000">
                      <a:schemeClr val="bg1">
                        <a:alpha val="30000"/>
                      </a:schemeClr>
                    </a:gs>
                  </a:gsLst>
                  <a:lin ang="7800000" scaled="0"/>
                </a:grad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24" name="Oval 5">
                <a:extLst>
                  <a:ext uri="{FF2B5EF4-FFF2-40B4-BE49-F238E27FC236}">
                    <a16:creationId xmlns:a16="http://schemas.microsoft.com/office/drawing/2014/main" id="{39C17CEA-DDA4-4A3C-998B-3AEC60669E2A}"/>
                  </a:ext>
                </a:extLst>
              </p:cNvPr>
              <p:cNvSpPr/>
              <p:nvPr/>
            </p:nvSpPr>
            <p:spPr>
              <a:xfrm>
                <a:off x="4410000" y="3267000"/>
                <a:ext cx="324000" cy="3240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grpSp>
          <p:nvGrpSpPr>
            <p:cNvPr id="11" name="Group 6">
              <a:extLst>
                <a:ext uri="{FF2B5EF4-FFF2-40B4-BE49-F238E27FC236}">
                  <a16:creationId xmlns:a16="http://schemas.microsoft.com/office/drawing/2014/main" id="{85C70F8F-C2E2-4DD1-9325-70D4D1F3E64D}"/>
                </a:ext>
              </a:extLst>
            </p:cNvPr>
            <p:cNvGrpSpPr/>
            <p:nvPr/>
          </p:nvGrpSpPr>
          <p:grpSpPr>
            <a:xfrm>
              <a:off x="3703969" y="3628343"/>
              <a:ext cx="504056" cy="504056"/>
              <a:chOff x="4319972" y="3176972"/>
              <a:chExt cx="504056" cy="504056"/>
            </a:xfrm>
          </p:grpSpPr>
          <p:sp>
            <p:nvSpPr>
              <p:cNvPr id="21" name="Oval 7">
                <a:extLst>
                  <a:ext uri="{FF2B5EF4-FFF2-40B4-BE49-F238E27FC236}">
                    <a16:creationId xmlns:a16="http://schemas.microsoft.com/office/drawing/2014/main" id="{C1B1A44B-B774-47C5-B2AA-7F26FCD8A841}"/>
                  </a:ext>
                </a:extLst>
              </p:cNvPr>
              <p:cNvSpPr/>
              <p:nvPr/>
            </p:nvSpPr>
            <p:spPr>
              <a:xfrm>
                <a:off x="4319972" y="3176972"/>
                <a:ext cx="504056" cy="504056"/>
              </a:xfrm>
              <a:prstGeom prst="ellipse">
                <a:avLst/>
              </a:prstGeom>
              <a:solidFill>
                <a:schemeClr val="accent1">
                  <a:lumMod val="90000"/>
                  <a:alpha val="50000"/>
                </a:schemeClr>
              </a:solidFill>
              <a:ln w="12700">
                <a:gradFill>
                  <a:gsLst>
                    <a:gs pos="0">
                      <a:schemeClr val="bg1">
                        <a:alpha val="80000"/>
                      </a:schemeClr>
                    </a:gs>
                    <a:gs pos="100000">
                      <a:schemeClr val="bg1">
                        <a:alpha val="30000"/>
                      </a:schemeClr>
                    </a:gs>
                  </a:gsLst>
                  <a:lin ang="7800000" scaled="0"/>
                </a:grad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22" name="Oval 8">
                <a:extLst>
                  <a:ext uri="{FF2B5EF4-FFF2-40B4-BE49-F238E27FC236}">
                    <a16:creationId xmlns:a16="http://schemas.microsoft.com/office/drawing/2014/main" id="{6BE187D7-5C98-46E3-9FDC-596AD4A32A92}"/>
                  </a:ext>
                </a:extLst>
              </p:cNvPr>
              <p:cNvSpPr/>
              <p:nvPr/>
            </p:nvSpPr>
            <p:spPr>
              <a:xfrm>
                <a:off x="4410000" y="3267000"/>
                <a:ext cx="324000" cy="324000"/>
              </a:xfrm>
              <a:prstGeom prst="ellipse">
                <a:avLst/>
              </a:prstGeom>
              <a:solidFill>
                <a:schemeClr val="accent1">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grpSp>
          <p:nvGrpSpPr>
            <p:cNvPr id="12" name="Group 9">
              <a:extLst>
                <a:ext uri="{FF2B5EF4-FFF2-40B4-BE49-F238E27FC236}">
                  <a16:creationId xmlns:a16="http://schemas.microsoft.com/office/drawing/2014/main" id="{FE59C9D1-EF70-439A-9A04-E8D9B156F2F9}"/>
                </a:ext>
              </a:extLst>
            </p:cNvPr>
            <p:cNvGrpSpPr/>
            <p:nvPr/>
          </p:nvGrpSpPr>
          <p:grpSpPr>
            <a:xfrm>
              <a:off x="5849455" y="3628343"/>
              <a:ext cx="504056" cy="504056"/>
              <a:chOff x="4319972" y="3176972"/>
              <a:chExt cx="504056" cy="504056"/>
            </a:xfrm>
            <a:solidFill>
              <a:srgbClr val="00B0F0"/>
            </a:solidFill>
          </p:grpSpPr>
          <p:sp>
            <p:nvSpPr>
              <p:cNvPr id="19" name="Oval 10">
                <a:extLst>
                  <a:ext uri="{FF2B5EF4-FFF2-40B4-BE49-F238E27FC236}">
                    <a16:creationId xmlns:a16="http://schemas.microsoft.com/office/drawing/2014/main" id="{12EAA979-9A59-4F96-934E-9E4DC9C48E7A}"/>
                  </a:ext>
                </a:extLst>
              </p:cNvPr>
              <p:cNvSpPr/>
              <p:nvPr/>
            </p:nvSpPr>
            <p:spPr>
              <a:xfrm>
                <a:off x="4319972" y="3176972"/>
                <a:ext cx="504056" cy="504056"/>
              </a:xfrm>
              <a:prstGeom prst="ellipse">
                <a:avLst/>
              </a:prstGeom>
              <a:grpFill/>
              <a:ln w="12700">
                <a:gradFill>
                  <a:gsLst>
                    <a:gs pos="0">
                      <a:schemeClr val="bg1">
                        <a:alpha val="80000"/>
                      </a:schemeClr>
                    </a:gs>
                    <a:gs pos="100000">
                      <a:schemeClr val="bg1">
                        <a:alpha val="30000"/>
                      </a:schemeClr>
                    </a:gs>
                  </a:gsLst>
                  <a:lin ang="7800000" scaled="0"/>
                </a:grad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20" name="Oval 11">
                <a:extLst>
                  <a:ext uri="{FF2B5EF4-FFF2-40B4-BE49-F238E27FC236}">
                    <a16:creationId xmlns:a16="http://schemas.microsoft.com/office/drawing/2014/main" id="{011FEFA4-C2F9-4ED7-9E45-E03FBFBC00EA}"/>
                  </a:ext>
                </a:extLst>
              </p:cNvPr>
              <p:cNvSpPr/>
              <p:nvPr/>
            </p:nvSpPr>
            <p:spPr>
              <a:xfrm>
                <a:off x="4410000" y="3267000"/>
                <a:ext cx="324000" cy="3240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grpSp>
          <p:nvGrpSpPr>
            <p:cNvPr id="13" name="Group 12">
              <a:extLst>
                <a:ext uri="{FF2B5EF4-FFF2-40B4-BE49-F238E27FC236}">
                  <a16:creationId xmlns:a16="http://schemas.microsoft.com/office/drawing/2014/main" id="{B5D907FB-18A6-432B-93A5-F42636BAAD8E}"/>
                </a:ext>
              </a:extLst>
            </p:cNvPr>
            <p:cNvGrpSpPr/>
            <p:nvPr/>
          </p:nvGrpSpPr>
          <p:grpSpPr>
            <a:xfrm>
              <a:off x="7994942" y="3628343"/>
              <a:ext cx="504056" cy="504056"/>
              <a:chOff x="4319972" y="3176972"/>
              <a:chExt cx="504056" cy="504056"/>
            </a:xfrm>
          </p:grpSpPr>
          <p:sp>
            <p:nvSpPr>
              <p:cNvPr id="17" name="Oval 13">
                <a:extLst>
                  <a:ext uri="{FF2B5EF4-FFF2-40B4-BE49-F238E27FC236}">
                    <a16:creationId xmlns:a16="http://schemas.microsoft.com/office/drawing/2014/main" id="{D7EED145-2E93-41B7-A414-EA0CCA83C7B7}"/>
                  </a:ext>
                </a:extLst>
              </p:cNvPr>
              <p:cNvSpPr/>
              <p:nvPr/>
            </p:nvSpPr>
            <p:spPr>
              <a:xfrm>
                <a:off x="4319972" y="3176972"/>
                <a:ext cx="504056" cy="504056"/>
              </a:xfrm>
              <a:prstGeom prst="ellipse">
                <a:avLst/>
              </a:prstGeom>
              <a:solidFill>
                <a:schemeClr val="accent3">
                  <a:lumMod val="90000"/>
                  <a:alpha val="50000"/>
                </a:schemeClr>
              </a:solidFill>
              <a:ln w="12700">
                <a:gradFill>
                  <a:gsLst>
                    <a:gs pos="0">
                      <a:schemeClr val="bg1">
                        <a:alpha val="80000"/>
                      </a:schemeClr>
                    </a:gs>
                    <a:gs pos="100000">
                      <a:schemeClr val="bg1">
                        <a:alpha val="30000"/>
                      </a:schemeClr>
                    </a:gs>
                  </a:gsLst>
                  <a:lin ang="7800000" scaled="0"/>
                </a:grad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8" name="Oval 14">
                <a:extLst>
                  <a:ext uri="{FF2B5EF4-FFF2-40B4-BE49-F238E27FC236}">
                    <a16:creationId xmlns:a16="http://schemas.microsoft.com/office/drawing/2014/main" id="{C2DBFA48-BF14-4C68-8DDC-539E3CA52E9F}"/>
                  </a:ext>
                </a:extLst>
              </p:cNvPr>
              <p:cNvSpPr/>
              <p:nvPr/>
            </p:nvSpPr>
            <p:spPr>
              <a:xfrm>
                <a:off x="4410000" y="3267000"/>
                <a:ext cx="324000" cy="324000"/>
              </a:xfrm>
              <a:prstGeom prst="ellipse">
                <a:avLst/>
              </a:prstGeom>
              <a:solidFill>
                <a:schemeClr val="accent3">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grpSp>
          <p:nvGrpSpPr>
            <p:cNvPr id="14" name="Group 15">
              <a:extLst>
                <a:ext uri="{FF2B5EF4-FFF2-40B4-BE49-F238E27FC236}">
                  <a16:creationId xmlns:a16="http://schemas.microsoft.com/office/drawing/2014/main" id="{A77D0AF9-7C94-4AE0-ABBD-51F07B719F50}"/>
                </a:ext>
              </a:extLst>
            </p:cNvPr>
            <p:cNvGrpSpPr/>
            <p:nvPr/>
          </p:nvGrpSpPr>
          <p:grpSpPr>
            <a:xfrm>
              <a:off x="10113795" y="3628343"/>
              <a:ext cx="504056" cy="504056"/>
              <a:chOff x="4319972" y="3176972"/>
              <a:chExt cx="504056" cy="504056"/>
            </a:xfrm>
            <a:solidFill>
              <a:srgbClr val="00B0F0"/>
            </a:solidFill>
          </p:grpSpPr>
          <p:sp>
            <p:nvSpPr>
              <p:cNvPr id="15" name="Oval 16">
                <a:extLst>
                  <a:ext uri="{FF2B5EF4-FFF2-40B4-BE49-F238E27FC236}">
                    <a16:creationId xmlns:a16="http://schemas.microsoft.com/office/drawing/2014/main" id="{2F4D96C8-1980-4C08-8FED-A39E329DDA11}"/>
                  </a:ext>
                </a:extLst>
              </p:cNvPr>
              <p:cNvSpPr/>
              <p:nvPr/>
            </p:nvSpPr>
            <p:spPr>
              <a:xfrm>
                <a:off x="4319972" y="3176972"/>
                <a:ext cx="504056" cy="504056"/>
              </a:xfrm>
              <a:prstGeom prst="ellipse">
                <a:avLst/>
              </a:prstGeom>
              <a:grpFill/>
              <a:ln w="12700">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6" name="Oval 17">
                <a:extLst>
                  <a:ext uri="{FF2B5EF4-FFF2-40B4-BE49-F238E27FC236}">
                    <a16:creationId xmlns:a16="http://schemas.microsoft.com/office/drawing/2014/main" id="{10C8503B-ACBE-45C8-A9FD-70928C057E85}"/>
                  </a:ext>
                </a:extLst>
              </p:cNvPr>
              <p:cNvSpPr/>
              <p:nvPr/>
            </p:nvSpPr>
            <p:spPr>
              <a:xfrm>
                <a:off x="4410000" y="3267000"/>
                <a:ext cx="324000" cy="3240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grpSp>
      <p:grpSp>
        <p:nvGrpSpPr>
          <p:cNvPr id="25" name="Group 20">
            <a:extLst>
              <a:ext uri="{FF2B5EF4-FFF2-40B4-BE49-F238E27FC236}">
                <a16:creationId xmlns:a16="http://schemas.microsoft.com/office/drawing/2014/main" id="{1EF3915C-7F5A-4F3B-93CF-08EBF4E599AC}"/>
              </a:ext>
            </a:extLst>
          </p:cNvPr>
          <p:cNvGrpSpPr/>
          <p:nvPr/>
        </p:nvGrpSpPr>
        <p:grpSpPr>
          <a:xfrm>
            <a:off x="1341579" y="3457221"/>
            <a:ext cx="1630533" cy="1138774"/>
            <a:chOff x="205163" y="4166836"/>
            <a:chExt cx="1630533" cy="1138774"/>
          </a:xfrm>
        </p:grpSpPr>
        <p:sp>
          <p:nvSpPr>
            <p:cNvPr id="26" name="TextBox 21">
              <a:extLst>
                <a:ext uri="{FF2B5EF4-FFF2-40B4-BE49-F238E27FC236}">
                  <a16:creationId xmlns:a16="http://schemas.microsoft.com/office/drawing/2014/main" id="{82130FE0-6AFC-4F76-9804-7DA3D3E2D8E6}"/>
                </a:ext>
              </a:extLst>
            </p:cNvPr>
            <p:cNvSpPr txBox="1"/>
            <p:nvPr/>
          </p:nvSpPr>
          <p:spPr>
            <a:xfrm>
              <a:off x="205164" y="4166836"/>
              <a:ext cx="1630532"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Calibri" pitchFamily="34" charset="0"/>
                </a:rPr>
                <a:t>2015</a:t>
              </a:r>
              <a:endParaRPr lang="ko-KR" altLang="en-US" sz="1400" b="1" dirty="0">
                <a:solidFill>
                  <a:schemeClr val="tx1">
                    <a:lumMod val="75000"/>
                    <a:lumOff val="25000"/>
                  </a:schemeClr>
                </a:solidFill>
                <a:cs typeface="Calibri" pitchFamily="34" charset="0"/>
              </a:endParaRPr>
            </a:p>
          </p:txBody>
        </p:sp>
        <p:sp>
          <p:nvSpPr>
            <p:cNvPr id="27" name="TextBox 22">
              <a:extLst>
                <a:ext uri="{FF2B5EF4-FFF2-40B4-BE49-F238E27FC236}">
                  <a16:creationId xmlns:a16="http://schemas.microsoft.com/office/drawing/2014/main" id="{6AF32FBA-4AD7-440C-8187-E56699DE7BEF}"/>
                </a:ext>
              </a:extLst>
            </p:cNvPr>
            <p:cNvSpPr txBox="1"/>
            <p:nvPr/>
          </p:nvSpPr>
          <p:spPr>
            <a:xfrm>
              <a:off x="205163" y="4474613"/>
              <a:ext cx="1630533"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Example Text : Get a modern PowerPoint  Presentation that is beautifully designed. </a:t>
              </a:r>
              <a:endParaRPr lang="ko-KR" altLang="en-US" sz="1200" dirty="0">
                <a:solidFill>
                  <a:schemeClr val="tx1">
                    <a:lumMod val="75000"/>
                    <a:lumOff val="25000"/>
                  </a:schemeClr>
                </a:solidFill>
              </a:endParaRPr>
            </a:p>
          </p:txBody>
        </p:sp>
      </p:grpSp>
      <p:grpSp>
        <p:nvGrpSpPr>
          <p:cNvPr id="28" name="Group 20">
            <a:extLst>
              <a:ext uri="{FF2B5EF4-FFF2-40B4-BE49-F238E27FC236}">
                <a16:creationId xmlns:a16="http://schemas.microsoft.com/office/drawing/2014/main" id="{1EF3915C-7F5A-4F3B-93CF-08EBF4E599AC}"/>
              </a:ext>
            </a:extLst>
          </p:cNvPr>
          <p:cNvGrpSpPr/>
          <p:nvPr/>
        </p:nvGrpSpPr>
        <p:grpSpPr>
          <a:xfrm>
            <a:off x="2764704" y="1739982"/>
            <a:ext cx="1630533" cy="1138774"/>
            <a:chOff x="205163" y="4166836"/>
            <a:chExt cx="1630533" cy="1138774"/>
          </a:xfrm>
        </p:grpSpPr>
        <p:sp>
          <p:nvSpPr>
            <p:cNvPr id="29" name="TextBox 21">
              <a:extLst>
                <a:ext uri="{FF2B5EF4-FFF2-40B4-BE49-F238E27FC236}">
                  <a16:creationId xmlns:a16="http://schemas.microsoft.com/office/drawing/2014/main" id="{82130FE0-6AFC-4F76-9804-7DA3D3E2D8E6}"/>
                </a:ext>
              </a:extLst>
            </p:cNvPr>
            <p:cNvSpPr txBox="1"/>
            <p:nvPr/>
          </p:nvSpPr>
          <p:spPr>
            <a:xfrm>
              <a:off x="205164" y="4166836"/>
              <a:ext cx="1630532"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Calibri" pitchFamily="34" charset="0"/>
                </a:rPr>
                <a:t>2015</a:t>
              </a:r>
              <a:endParaRPr lang="ko-KR" altLang="en-US" sz="1400" b="1" dirty="0">
                <a:solidFill>
                  <a:schemeClr val="tx1">
                    <a:lumMod val="75000"/>
                    <a:lumOff val="25000"/>
                  </a:schemeClr>
                </a:solidFill>
                <a:cs typeface="Calibri" pitchFamily="34" charset="0"/>
              </a:endParaRPr>
            </a:p>
          </p:txBody>
        </p:sp>
        <p:sp>
          <p:nvSpPr>
            <p:cNvPr id="30" name="TextBox 22">
              <a:extLst>
                <a:ext uri="{FF2B5EF4-FFF2-40B4-BE49-F238E27FC236}">
                  <a16:creationId xmlns:a16="http://schemas.microsoft.com/office/drawing/2014/main" id="{6AF32FBA-4AD7-440C-8187-E56699DE7BEF}"/>
                </a:ext>
              </a:extLst>
            </p:cNvPr>
            <p:cNvSpPr txBox="1"/>
            <p:nvPr/>
          </p:nvSpPr>
          <p:spPr>
            <a:xfrm>
              <a:off x="205163" y="4474613"/>
              <a:ext cx="1630533"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Example Text : Get a modern PowerPoint  Presentation that is beautifully designed. </a:t>
              </a:r>
              <a:endParaRPr lang="ko-KR" altLang="en-US" sz="1200" dirty="0">
                <a:solidFill>
                  <a:schemeClr val="tx1">
                    <a:lumMod val="75000"/>
                    <a:lumOff val="25000"/>
                  </a:schemeClr>
                </a:solidFill>
              </a:endParaRPr>
            </a:p>
          </p:txBody>
        </p:sp>
      </p:grpSp>
      <p:grpSp>
        <p:nvGrpSpPr>
          <p:cNvPr id="31" name="Group 20">
            <a:extLst>
              <a:ext uri="{FF2B5EF4-FFF2-40B4-BE49-F238E27FC236}">
                <a16:creationId xmlns:a16="http://schemas.microsoft.com/office/drawing/2014/main" id="{1EF3915C-7F5A-4F3B-93CF-08EBF4E599AC}"/>
              </a:ext>
            </a:extLst>
          </p:cNvPr>
          <p:cNvGrpSpPr/>
          <p:nvPr/>
        </p:nvGrpSpPr>
        <p:grpSpPr>
          <a:xfrm>
            <a:off x="3989389" y="3411918"/>
            <a:ext cx="1630533" cy="1138774"/>
            <a:chOff x="205163" y="4166836"/>
            <a:chExt cx="1630533" cy="1138774"/>
          </a:xfrm>
        </p:grpSpPr>
        <p:sp>
          <p:nvSpPr>
            <p:cNvPr id="32" name="TextBox 21">
              <a:extLst>
                <a:ext uri="{FF2B5EF4-FFF2-40B4-BE49-F238E27FC236}">
                  <a16:creationId xmlns:a16="http://schemas.microsoft.com/office/drawing/2014/main" id="{82130FE0-6AFC-4F76-9804-7DA3D3E2D8E6}"/>
                </a:ext>
              </a:extLst>
            </p:cNvPr>
            <p:cNvSpPr txBox="1"/>
            <p:nvPr/>
          </p:nvSpPr>
          <p:spPr>
            <a:xfrm>
              <a:off x="205164" y="4166836"/>
              <a:ext cx="1630532"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Calibri" pitchFamily="34" charset="0"/>
                </a:rPr>
                <a:t>2015</a:t>
              </a:r>
              <a:endParaRPr lang="ko-KR" altLang="en-US" sz="1400" b="1" dirty="0">
                <a:solidFill>
                  <a:schemeClr val="tx1">
                    <a:lumMod val="75000"/>
                    <a:lumOff val="25000"/>
                  </a:schemeClr>
                </a:solidFill>
                <a:cs typeface="Calibri" pitchFamily="34" charset="0"/>
              </a:endParaRPr>
            </a:p>
          </p:txBody>
        </p:sp>
        <p:sp>
          <p:nvSpPr>
            <p:cNvPr id="33" name="TextBox 22">
              <a:extLst>
                <a:ext uri="{FF2B5EF4-FFF2-40B4-BE49-F238E27FC236}">
                  <a16:creationId xmlns:a16="http://schemas.microsoft.com/office/drawing/2014/main" id="{6AF32FBA-4AD7-440C-8187-E56699DE7BEF}"/>
                </a:ext>
              </a:extLst>
            </p:cNvPr>
            <p:cNvSpPr txBox="1"/>
            <p:nvPr/>
          </p:nvSpPr>
          <p:spPr>
            <a:xfrm>
              <a:off x="205163" y="4474613"/>
              <a:ext cx="1630533"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Example Text : Get a modern PowerPoint  Presentation that is beautifully designed. </a:t>
              </a:r>
              <a:endParaRPr lang="ko-KR" altLang="en-US" sz="1200" dirty="0">
                <a:solidFill>
                  <a:schemeClr val="tx1">
                    <a:lumMod val="75000"/>
                    <a:lumOff val="25000"/>
                  </a:schemeClr>
                </a:solidFill>
              </a:endParaRPr>
            </a:p>
          </p:txBody>
        </p:sp>
      </p:grpSp>
      <p:grpSp>
        <p:nvGrpSpPr>
          <p:cNvPr id="34" name="Group 20">
            <a:extLst>
              <a:ext uri="{FF2B5EF4-FFF2-40B4-BE49-F238E27FC236}">
                <a16:creationId xmlns:a16="http://schemas.microsoft.com/office/drawing/2014/main" id="{1EF3915C-7F5A-4F3B-93CF-08EBF4E599AC}"/>
              </a:ext>
            </a:extLst>
          </p:cNvPr>
          <p:cNvGrpSpPr/>
          <p:nvPr/>
        </p:nvGrpSpPr>
        <p:grpSpPr>
          <a:xfrm>
            <a:off x="5342197" y="1735103"/>
            <a:ext cx="1630533" cy="1138774"/>
            <a:chOff x="205163" y="4166836"/>
            <a:chExt cx="1630533" cy="1138774"/>
          </a:xfrm>
        </p:grpSpPr>
        <p:sp>
          <p:nvSpPr>
            <p:cNvPr id="35" name="TextBox 21">
              <a:extLst>
                <a:ext uri="{FF2B5EF4-FFF2-40B4-BE49-F238E27FC236}">
                  <a16:creationId xmlns:a16="http://schemas.microsoft.com/office/drawing/2014/main" id="{82130FE0-6AFC-4F76-9804-7DA3D3E2D8E6}"/>
                </a:ext>
              </a:extLst>
            </p:cNvPr>
            <p:cNvSpPr txBox="1"/>
            <p:nvPr/>
          </p:nvSpPr>
          <p:spPr>
            <a:xfrm>
              <a:off x="205164" y="4166836"/>
              <a:ext cx="1630532"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Calibri" pitchFamily="34" charset="0"/>
                </a:rPr>
                <a:t>2015</a:t>
              </a:r>
              <a:endParaRPr lang="ko-KR" altLang="en-US" sz="1400" b="1" dirty="0">
                <a:solidFill>
                  <a:schemeClr val="tx1">
                    <a:lumMod val="75000"/>
                    <a:lumOff val="25000"/>
                  </a:schemeClr>
                </a:solidFill>
                <a:cs typeface="Calibri" pitchFamily="34" charset="0"/>
              </a:endParaRPr>
            </a:p>
          </p:txBody>
        </p:sp>
        <p:sp>
          <p:nvSpPr>
            <p:cNvPr id="36" name="TextBox 22">
              <a:extLst>
                <a:ext uri="{FF2B5EF4-FFF2-40B4-BE49-F238E27FC236}">
                  <a16:creationId xmlns:a16="http://schemas.microsoft.com/office/drawing/2014/main" id="{6AF32FBA-4AD7-440C-8187-E56699DE7BEF}"/>
                </a:ext>
              </a:extLst>
            </p:cNvPr>
            <p:cNvSpPr txBox="1"/>
            <p:nvPr/>
          </p:nvSpPr>
          <p:spPr>
            <a:xfrm>
              <a:off x="205163" y="4474613"/>
              <a:ext cx="1630533"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Example Text : Get a modern PowerPoint  Presentation that is beautifully designed. </a:t>
              </a:r>
              <a:endParaRPr lang="ko-KR" altLang="en-US" sz="1200" dirty="0">
                <a:solidFill>
                  <a:schemeClr val="tx1">
                    <a:lumMod val="75000"/>
                    <a:lumOff val="25000"/>
                  </a:schemeClr>
                </a:solidFill>
              </a:endParaRPr>
            </a:p>
          </p:txBody>
        </p:sp>
      </p:grpSp>
      <p:grpSp>
        <p:nvGrpSpPr>
          <p:cNvPr id="37" name="Group 20">
            <a:extLst>
              <a:ext uri="{FF2B5EF4-FFF2-40B4-BE49-F238E27FC236}">
                <a16:creationId xmlns:a16="http://schemas.microsoft.com/office/drawing/2014/main" id="{1EF3915C-7F5A-4F3B-93CF-08EBF4E599AC}"/>
              </a:ext>
            </a:extLst>
          </p:cNvPr>
          <p:cNvGrpSpPr/>
          <p:nvPr/>
        </p:nvGrpSpPr>
        <p:grpSpPr>
          <a:xfrm>
            <a:off x="6495757" y="3448499"/>
            <a:ext cx="1630533" cy="1138774"/>
            <a:chOff x="205163" y="4166836"/>
            <a:chExt cx="1630533" cy="1138774"/>
          </a:xfrm>
        </p:grpSpPr>
        <p:sp>
          <p:nvSpPr>
            <p:cNvPr id="38" name="TextBox 21">
              <a:extLst>
                <a:ext uri="{FF2B5EF4-FFF2-40B4-BE49-F238E27FC236}">
                  <a16:creationId xmlns:a16="http://schemas.microsoft.com/office/drawing/2014/main" id="{82130FE0-6AFC-4F76-9804-7DA3D3E2D8E6}"/>
                </a:ext>
              </a:extLst>
            </p:cNvPr>
            <p:cNvSpPr txBox="1"/>
            <p:nvPr/>
          </p:nvSpPr>
          <p:spPr>
            <a:xfrm>
              <a:off x="205164" y="4166836"/>
              <a:ext cx="1630532"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Calibri" pitchFamily="34" charset="0"/>
                </a:rPr>
                <a:t>2015</a:t>
              </a:r>
              <a:endParaRPr lang="ko-KR" altLang="en-US" sz="1400" b="1" dirty="0">
                <a:solidFill>
                  <a:schemeClr val="tx1">
                    <a:lumMod val="75000"/>
                    <a:lumOff val="25000"/>
                  </a:schemeClr>
                </a:solidFill>
                <a:cs typeface="Calibri" pitchFamily="34" charset="0"/>
              </a:endParaRPr>
            </a:p>
          </p:txBody>
        </p:sp>
        <p:sp>
          <p:nvSpPr>
            <p:cNvPr id="39" name="TextBox 22">
              <a:extLst>
                <a:ext uri="{FF2B5EF4-FFF2-40B4-BE49-F238E27FC236}">
                  <a16:creationId xmlns:a16="http://schemas.microsoft.com/office/drawing/2014/main" id="{6AF32FBA-4AD7-440C-8187-E56699DE7BEF}"/>
                </a:ext>
              </a:extLst>
            </p:cNvPr>
            <p:cNvSpPr txBox="1"/>
            <p:nvPr/>
          </p:nvSpPr>
          <p:spPr>
            <a:xfrm>
              <a:off x="205163" y="4474613"/>
              <a:ext cx="1630533"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Example Text : Get a modern PowerPoint  Presentation that is beautifully designed. </a:t>
              </a:r>
              <a:endParaRPr lang="ko-KR" altLang="en-US" sz="1200" dirty="0">
                <a:solidFill>
                  <a:schemeClr val="tx1">
                    <a:lumMod val="75000"/>
                    <a:lumOff val="25000"/>
                  </a:schemeClr>
                </a:solidFill>
              </a:endParaRPr>
            </a:p>
          </p:txBody>
        </p:sp>
      </p:grpSp>
      <p:pic>
        <p:nvPicPr>
          <p:cNvPr id="3" name="Imagen 2"/>
          <p:cNvPicPr>
            <a:picLocks noChangeAspect="1"/>
          </p:cNvPicPr>
          <p:nvPr/>
        </p:nvPicPr>
        <p:blipFill>
          <a:blip r:embed="rId3"/>
          <a:stretch>
            <a:fillRect/>
          </a:stretch>
        </p:blipFill>
        <p:spPr>
          <a:xfrm>
            <a:off x="4619030" y="2486589"/>
            <a:ext cx="371250" cy="438750"/>
          </a:xfrm>
          <a:prstGeom prst="rect">
            <a:avLst/>
          </a:prstGeom>
        </p:spPr>
      </p:pic>
      <p:pic>
        <p:nvPicPr>
          <p:cNvPr id="40" name="Imagen 39"/>
          <p:cNvPicPr>
            <a:picLocks noChangeAspect="1"/>
          </p:cNvPicPr>
          <p:nvPr/>
        </p:nvPicPr>
        <p:blipFill>
          <a:blip r:embed="rId3"/>
          <a:stretch>
            <a:fillRect/>
          </a:stretch>
        </p:blipFill>
        <p:spPr>
          <a:xfrm>
            <a:off x="2002335" y="2486589"/>
            <a:ext cx="371250" cy="438750"/>
          </a:xfrm>
          <a:prstGeom prst="rect">
            <a:avLst/>
          </a:prstGeom>
        </p:spPr>
      </p:pic>
      <p:pic>
        <p:nvPicPr>
          <p:cNvPr id="41" name="Imagen 40"/>
          <p:cNvPicPr>
            <a:picLocks noChangeAspect="1"/>
          </p:cNvPicPr>
          <p:nvPr/>
        </p:nvPicPr>
        <p:blipFill>
          <a:blip r:embed="rId3"/>
          <a:stretch>
            <a:fillRect/>
          </a:stretch>
        </p:blipFill>
        <p:spPr>
          <a:xfrm>
            <a:off x="3295125" y="3508252"/>
            <a:ext cx="371250" cy="438750"/>
          </a:xfrm>
          <a:prstGeom prst="rect">
            <a:avLst/>
          </a:prstGeom>
        </p:spPr>
      </p:pic>
      <p:pic>
        <p:nvPicPr>
          <p:cNvPr id="42" name="Imagen 41"/>
          <p:cNvPicPr>
            <a:picLocks noChangeAspect="1"/>
          </p:cNvPicPr>
          <p:nvPr/>
        </p:nvPicPr>
        <p:blipFill>
          <a:blip r:embed="rId3"/>
          <a:stretch>
            <a:fillRect/>
          </a:stretch>
        </p:blipFill>
        <p:spPr>
          <a:xfrm>
            <a:off x="7224716" y="2513284"/>
            <a:ext cx="371250" cy="438750"/>
          </a:xfrm>
          <a:prstGeom prst="rect">
            <a:avLst/>
          </a:prstGeom>
        </p:spPr>
      </p:pic>
      <p:pic>
        <p:nvPicPr>
          <p:cNvPr id="43" name="Imagen 42"/>
          <p:cNvPicPr>
            <a:picLocks noChangeAspect="1"/>
          </p:cNvPicPr>
          <p:nvPr/>
        </p:nvPicPr>
        <p:blipFill>
          <a:blip r:embed="rId3"/>
          <a:stretch>
            <a:fillRect/>
          </a:stretch>
        </p:blipFill>
        <p:spPr>
          <a:xfrm>
            <a:off x="5971838" y="3554835"/>
            <a:ext cx="371250" cy="438750"/>
          </a:xfrm>
          <a:prstGeom prst="rect">
            <a:avLst/>
          </a:prstGeom>
        </p:spPr>
      </p:pic>
    </p:spTree>
    <p:extLst>
      <p:ext uri="{BB962C8B-B14F-4D97-AF65-F5344CB8AC3E}">
        <p14:creationId xmlns:p14="http://schemas.microsoft.com/office/powerpoint/2010/main" val="20894883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95"/>
        <p:cNvGrpSpPr/>
        <p:nvPr/>
      </p:nvGrpSpPr>
      <p:grpSpPr>
        <a:xfrm>
          <a:off x="0" y="0"/>
          <a:ext cx="0" cy="0"/>
          <a:chOff x="0" y="0"/>
          <a:chExt cx="0" cy="0"/>
        </a:xfrm>
      </p:grpSpPr>
      <p:sp>
        <p:nvSpPr>
          <p:cNvPr id="1096" name="Google Shape;1096;p4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Vinyasa is synonymous with movement</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2" name="Google Shape;4858;p66"/>
          <p:cNvSpPr txBox="1">
            <a:spLocks noGrp="1"/>
          </p:cNvSpPr>
          <p:nvPr>
            <p:ph type="title"/>
          </p:nvPr>
        </p:nvSpPr>
        <p:spPr>
          <a:xfrm>
            <a:off x="2260200" y="540000"/>
            <a:ext cx="4623600" cy="56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DOCTOR’S NOTES</a:t>
            </a:r>
            <a:endParaRPr/>
          </a:p>
        </p:txBody>
      </p:sp>
      <p:sp>
        <p:nvSpPr>
          <p:cNvPr id="4" name="Google Shape;6229;p73"/>
          <p:cNvSpPr txBox="1">
            <a:spLocks/>
          </p:cNvSpPr>
          <p:nvPr/>
        </p:nvSpPr>
        <p:spPr>
          <a:xfrm rot="-355">
            <a:off x="1145684" y="3447253"/>
            <a:ext cx="2631902" cy="130613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1pPr>
            <a:lvl2pPr marL="914400" marR="0" lvl="1" indent="-317500" algn="ctr" rtl="0">
              <a:lnSpc>
                <a:spcPct val="100000"/>
              </a:lnSpc>
              <a:spcBef>
                <a:spcPts val="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2pPr>
            <a:lvl3pPr marL="1371600" marR="0" lvl="2"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3pPr>
            <a:lvl4pPr marL="1828800" marR="0" lvl="3"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4pPr>
            <a:lvl5pPr marL="2286000" marR="0" lvl="4"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5pPr>
            <a:lvl6pPr marL="2743200" marR="0" lvl="5"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6pPr>
            <a:lvl7pPr marL="3200400" marR="0" lvl="6"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7pPr>
            <a:lvl8pPr marL="3657600" marR="0" lvl="7"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8pPr>
            <a:lvl9pPr marL="4114800" marR="0" lvl="8" indent="-317500" algn="ctr" rtl="0">
              <a:lnSpc>
                <a:spcPct val="100000"/>
              </a:lnSpc>
              <a:spcBef>
                <a:spcPts val="1600"/>
              </a:spcBef>
              <a:spcAft>
                <a:spcPts val="1600"/>
              </a:spcAft>
              <a:buClr>
                <a:schemeClr val="dk1"/>
              </a:buClr>
              <a:buSzPts val="1400"/>
              <a:buFont typeface="Nunito"/>
              <a:buNone/>
              <a:defRPr sz="1400" b="0" i="0" u="none" strike="noStrike" cap="none">
                <a:solidFill>
                  <a:schemeClr val="dk1"/>
                </a:solidFill>
                <a:latin typeface="Nunito"/>
                <a:ea typeface="Nunito"/>
                <a:cs typeface="Nunito"/>
                <a:sym typeface="Nunito"/>
              </a:defRPr>
            </a:lvl9pPr>
          </a:lstStyle>
          <a:p>
            <a:pPr marL="0" indent="0"/>
            <a:r>
              <a:rPr lang="en-US" dirty="0" smtClean="0"/>
              <a:t>You can replace the image on the screen with your own work. Just right-click on it and select </a:t>
            </a:r>
            <a:r>
              <a:rPr lang="en-US" b="1" dirty="0" smtClean="0">
                <a:solidFill>
                  <a:schemeClr val="accent6"/>
                </a:solidFill>
              </a:rPr>
              <a:t>“Replace image”</a:t>
            </a:r>
            <a:endParaRPr lang="en-US" b="1" dirty="0">
              <a:solidFill>
                <a:schemeClr val="accent6"/>
              </a:solidFill>
            </a:endParaRPr>
          </a:p>
        </p:txBody>
      </p:sp>
      <p:sp>
        <p:nvSpPr>
          <p:cNvPr id="5" name="Google Shape;6229;p73"/>
          <p:cNvSpPr txBox="1">
            <a:spLocks/>
          </p:cNvSpPr>
          <p:nvPr/>
        </p:nvSpPr>
        <p:spPr>
          <a:xfrm rot="-355">
            <a:off x="5567849" y="3447253"/>
            <a:ext cx="2631902" cy="130613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1pPr>
            <a:lvl2pPr marL="914400" marR="0" lvl="1" indent="-317500" algn="ctr" rtl="0">
              <a:lnSpc>
                <a:spcPct val="100000"/>
              </a:lnSpc>
              <a:spcBef>
                <a:spcPts val="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2pPr>
            <a:lvl3pPr marL="1371600" marR="0" lvl="2"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3pPr>
            <a:lvl4pPr marL="1828800" marR="0" lvl="3"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4pPr>
            <a:lvl5pPr marL="2286000" marR="0" lvl="4"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5pPr>
            <a:lvl6pPr marL="2743200" marR="0" lvl="5"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6pPr>
            <a:lvl7pPr marL="3200400" marR="0" lvl="6"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7pPr>
            <a:lvl8pPr marL="3657600" marR="0" lvl="7"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8pPr>
            <a:lvl9pPr marL="4114800" marR="0" lvl="8" indent="-317500" algn="ctr" rtl="0">
              <a:lnSpc>
                <a:spcPct val="100000"/>
              </a:lnSpc>
              <a:spcBef>
                <a:spcPts val="1600"/>
              </a:spcBef>
              <a:spcAft>
                <a:spcPts val="1600"/>
              </a:spcAft>
              <a:buClr>
                <a:schemeClr val="dk1"/>
              </a:buClr>
              <a:buSzPts val="1400"/>
              <a:buFont typeface="Nunito"/>
              <a:buNone/>
              <a:defRPr sz="1400" b="0" i="0" u="none" strike="noStrike" cap="none">
                <a:solidFill>
                  <a:schemeClr val="dk1"/>
                </a:solidFill>
                <a:latin typeface="Nunito"/>
                <a:ea typeface="Nunito"/>
                <a:cs typeface="Nunito"/>
                <a:sym typeface="Nunito"/>
              </a:defRPr>
            </a:lvl9pPr>
          </a:lstStyle>
          <a:p>
            <a:pPr marL="0" indent="0"/>
            <a:r>
              <a:rPr lang="en-US" dirty="0" smtClean="0"/>
              <a:t>You can replace the image on the screen with your own work. Just right-click on it and select </a:t>
            </a:r>
            <a:r>
              <a:rPr lang="en-US" b="1" dirty="0" smtClean="0">
                <a:solidFill>
                  <a:schemeClr val="accent6"/>
                </a:solidFill>
              </a:rPr>
              <a:t>“Replace image”</a:t>
            </a:r>
            <a:endParaRPr lang="en-US" b="1" dirty="0">
              <a:solidFill>
                <a:schemeClr val="accent6"/>
              </a:solidFill>
            </a:endParaRPr>
          </a:p>
        </p:txBody>
      </p:sp>
      <p:pic>
        <p:nvPicPr>
          <p:cNvPr id="6" name="Imagen 5"/>
          <p:cNvPicPr>
            <a:picLocks noChangeAspect="1"/>
          </p:cNvPicPr>
          <p:nvPr/>
        </p:nvPicPr>
        <p:blipFill>
          <a:blip r:embed="rId3"/>
          <a:stretch>
            <a:fillRect/>
          </a:stretch>
        </p:blipFill>
        <p:spPr>
          <a:xfrm>
            <a:off x="1315200" y="1608518"/>
            <a:ext cx="1890000" cy="1732500"/>
          </a:xfrm>
          <a:prstGeom prst="rect">
            <a:avLst/>
          </a:prstGeom>
        </p:spPr>
      </p:pic>
      <p:pic>
        <p:nvPicPr>
          <p:cNvPr id="7" name="Imagen 6"/>
          <p:cNvPicPr>
            <a:picLocks noChangeAspect="1"/>
          </p:cNvPicPr>
          <p:nvPr/>
        </p:nvPicPr>
        <p:blipFill>
          <a:blip r:embed="rId4"/>
          <a:stretch>
            <a:fillRect/>
          </a:stretch>
        </p:blipFill>
        <p:spPr>
          <a:xfrm>
            <a:off x="6580050" y="627427"/>
            <a:ext cx="607500" cy="2643750"/>
          </a:xfrm>
          <a:prstGeom prst="rect">
            <a:avLst/>
          </a:prstGeom>
        </p:spPr>
      </p:pic>
    </p:spTree>
    <p:extLst>
      <p:ext uri="{BB962C8B-B14F-4D97-AF65-F5344CB8AC3E}">
        <p14:creationId xmlns:p14="http://schemas.microsoft.com/office/powerpoint/2010/main" val="35346585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100"/>
        <p:cNvGrpSpPr/>
        <p:nvPr/>
      </p:nvGrpSpPr>
      <p:grpSpPr>
        <a:xfrm>
          <a:off x="0" y="0"/>
          <a:ext cx="0" cy="0"/>
          <a:chOff x="0" y="0"/>
          <a:chExt cx="0" cy="0"/>
        </a:xfrm>
      </p:grpSpPr>
      <p:grpSp>
        <p:nvGrpSpPr>
          <p:cNvPr id="1101" name="Google Shape;1101;p50"/>
          <p:cNvGrpSpPr/>
          <p:nvPr/>
        </p:nvGrpSpPr>
        <p:grpSpPr>
          <a:xfrm>
            <a:off x="6885378" y="2726384"/>
            <a:ext cx="556599" cy="559469"/>
            <a:chOff x="6885378" y="2878784"/>
            <a:chExt cx="556599" cy="559469"/>
          </a:xfrm>
        </p:grpSpPr>
        <p:sp>
          <p:nvSpPr>
            <p:cNvPr id="1102" name="Google Shape;1102;p50"/>
            <p:cNvSpPr/>
            <p:nvPr/>
          </p:nvSpPr>
          <p:spPr>
            <a:xfrm rot="5400000">
              <a:off x="6883943" y="2880218"/>
              <a:ext cx="559469" cy="556599"/>
            </a:xfrm>
            <a:custGeom>
              <a:avLst/>
              <a:gdLst/>
              <a:ahLst/>
              <a:cxnLst/>
              <a:rect l="l" t="t" r="r" b="b"/>
              <a:pathLst>
                <a:path w="49325" h="49072" extrusionOk="0">
                  <a:moveTo>
                    <a:pt x="23026" y="1"/>
                  </a:moveTo>
                  <a:cubicBezTo>
                    <a:pt x="15062" y="1"/>
                    <a:pt x="7338" y="3816"/>
                    <a:pt x="3506" y="12056"/>
                  </a:cubicBezTo>
                  <a:cubicBezTo>
                    <a:pt x="0" y="19616"/>
                    <a:pt x="1057" y="28943"/>
                    <a:pt x="5634" y="35902"/>
                  </a:cubicBezTo>
                  <a:cubicBezTo>
                    <a:pt x="10210" y="42860"/>
                    <a:pt x="18012" y="47450"/>
                    <a:pt x="26241" y="48735"/>
                  </a:cubicBezTo>
                  <a:cubicBezTo>
                    <a:pt x="27622" y="48954"/>
                    <a:pt x="29041" y="49071"/>
                    <a:pt x="30462" y="49071"/>
                  </a:cubicBezTo>
                  <a:cubicBezTo>
                    <a:pt x="35459" y="49071"/>
                    <a:pt x="40470" y="47616"/>
                    <a:pt x="43825" y="44011"/>
                  </a:cubicBezTo>
                  <a:cubicBezTo>
                    <a:pt x="46862" y="40746"/>
                    <a:pt x="48120" y="36169"/>
                    <a:pt x="48575" y="31727"/>
                  </a:cubicBezTo>
                  <a:cubicBezTo>
                    <a:pt x="49325" y="24447"/>
                    <a:pt x="48067" y="16753"/>
                    <a:pt x="43905" y="10718"/>
                  </a:cubicBezTo>
                  <a:cubicBezTo>
                    <a:pt x="39102" y="3773"/>
                    <a:pt x="30945" y="1"/>
                    <a:pt x="23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000">
                <a:latin typeface="Italiana"/>
                <a:ea typeface="Italiana"/>
                <a:cs typeface="Italiana"/>
                <a:sym typeface="Italiana"/>
              </a:endParaRPr>
            </a:p>
          </p:txBody>
        </p:sp>
        <p:sp>
          <p:nvSpPr>
            <p:cNvPr id="1103" name="Google Shape;1103;p50"/>
            <p:cNvSpPr/>
            <p:nvPr/>
          </p:nvSpPr>
          <p:spPr>
            <a:xfrm>
              <a:off x="6885475" y="2896018"/>
              <a:ext cx="556500" cy="525000"/>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a:solidFill>
                    <a:schemeClr val="lt1"/>
                  </a:solidFill>
                  <a:latin typeface="Italiana"/>
                  <a:ea typeface="Italiana"/>
                  <a:cs typeface="Italiana"/>
                  <a:sym typeface="Italiana"/>
                </a:rPr>
                <a:t>4</a:t>
              </a:r>
              <a:endParaRPr sz="3000" b="1">
                <a:solidFill>
                  <a:schemeClr val="lt1"/>
                </a:solidFill>
                <a:latin typeface="Italiana"/>
                <a:ea typeface="Italiana"/>
                <a:cs typeface="Italiana"/>
                <a:sym typeface="Italiana"/>
              </a:endParaRPr>
            </a:p>
          </p:txBody>
        </p:sp>
      </p:grpSp>
      <p:grpSp>
        <p:nvGrpSpPr>
          <p:cNvPr id="1104" name="Google Shape;1104;p50"/>
          <p:cNvGrpSpPr/>
          <p:nvPr/>
        </p:nvGrpSpPr>
        <p:grpSpPr>
          <a:xfrm>
            <a:off x="5157603" y="2726384"/>
            <a:ext cx="556599" cy="559469"/>
            <a:chOff x="5157603" y="2878784"/>
            <a:chExt cx="556599" cy="559469"/>
          </a:xfrm>
        </p:grpSpPr>
        <p:sp>
          <p:nvSpPr>
            <p:cNvPr id="1105" name="Google Shape;1105;p50"/>
            <p:cNvSpPr/>
            <p:nvPr/>
          </p:nvSpPr>
          <p:spPr>
            <a:xfrm rot="5400000">
              <a:off x="5156168" y="2880218"/>
              <a:ext cx="559469" cy="556599"/>
            </a:xfrm>
            <a:custGeom>
              <a:avLst/>
              <a:gdLst/>
              <a:ahLst/>
              <a:cxnLst/>
              <a:rect l="l" t="t" r="r" b="b"/>
              <a:pathLst>
                <a:path w="49325" h="49072" extrusionOk="0">
                  <a:moveTo>
                    <a:pt x="23026" y="1"/>
                  </a:moveTo>
                  <a:cubicBezTo>
                    <a:pt x="15062" y="1"/>
                    <a:pt x="7338" y="3816"/>
                    <a:pt x="3506" y="12056"/>
                  </a:cubicBezTo>
                  <a:cubicBezTo>
                    <a:pt x="0" y="19616"/>
                    <a:pt x="1057" y="28943"/>
                    <a:pt x="5634" y="35902"/>
                  </a:cubicBezTo>
                  <a:cubicBezTo>
                    <a:pt x="10210" y="42860"/>
                    <a:pt x="18012" y="47450"/>
                    <a:pt x="26241" y="48735"/>
                  </a:cubicBezTo>
                  <a:cubicBezTo>
                    <a:pt x="27622" y="48954"/>
                    <a:pt x="29041" y="49071"/>
                    <a:pt x="30462" y="49071"/>
                  </a:cubicBezTo>
                  <a:cubicBezTo>
                    <a:pt x="35459" y="49071"/>
                    <a:pt x="40470" y="47616"/>
                    <a:pt x="43825" y="44011"/>
                  </a:cubicBezTo>
                  <a:cubicBezTo>
                    <a:pt x="46862" y="40746"/>
                    <a:pt x="48120" y="36169"/>
                    <a:pt x="48575" y="31727"/>
                  </a:cubicBezTo>
                  <a:cubicBezTo>
                    <a:pt x="49325" y="24447"/>
                    <a:pt x="48067" y="16753"/>
                    <a:pt x="43905" y="10718"/>
                  </a:cubicBezTo>
                  <a:cubicBezTo>
                    <a:pt x="39102" y="3773"/>
                    <a:pt x="30945" y="1"/>
                    <a:pt x="23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000">
                <a:latin typeface="Italiana"/>
                <a:ea typeface="Italiana"/>
                <a:cs typeface="Italiana"/>
                <a:sym typeface="Italiana"/>
              </a:endParaRPr>
            </a:p>
          </p:txBody>
        </p:sp>
        <p:sp>
          <p:nvSpPr>
            <p:cNvPr id="1106" name="Google Shape;1106;p50"/>
            <p:cNvSpPr/>
            <p:nvPr/>
          </p:nvSpPr>
          <p:spPr>
            <a:xfrm>
              <a:off x="5157700" y="2896018"/>
              <a:ext cx="556500" cy="525000"/>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a:solidFill>
                    <a:schemeClr val="lt1"/>
                  </a:solidFill>
                  <a:latin typeface="Italiana"/>
                  <a:ea typeface="Italiana"/>
                  <a:cs typeface="Italiana"/>
                  <a:sym typeface="Italiana"/>
                </a:rPr>
                <a:t>3</a:t>
              </a:r>
              <a:endParaRPr sz="3000" b="1">
                <a:solidFill>
                  <a:schemeClr val="lt1"/>
                </a:solidFill>
                <a:latin typeface="Italiana"/>
                <a:ea typeface="Italiana"/>
                <a:cs typeface="Italiana"/>
                <a:sym typeface="Italiana"/>
              </a:endParaRPr>
            </a:p>
          </p:txBody>
        </p:sp>
      </p:grpSp>
      <p:grpSp>
        <p:nvGrpSpPr>
          <p:cNvPr id="1107" name="Google Shape;1107;p50"/>
          <p:cNvGrpSpPr/>
          <p:nvPr/>
        </p:nvGrpSpPr>
        <p:grpSpPr>
          <a:xfrm>
            <a:off x="3429828" y="2726384"/>
            <a:ext cx="556599" cy="559469"/>
            <a:chOff x="3429828" y="2726384"/>
            <a:chExt cx="556599" cy="559469"/>
          </a:xfrm>
        </p:grpSpPr>
        <p:sp>
          <p:nvSpPr>
            <p:cNvPr id="1108" name="Google Shape;1108;p50"/>
            <p:cNvSpPr/>
            <p:nvPr/>
          </p:nvSpPr>
          <p:spPr>
            <a:xfrm rot="5400000">
              <a:off x="3428393" y="2727818"/>
              <a:ext cx="559469" cy="556599"/>
            </a:xfrm>
            <a:custGeom>
              <a:avLst/>
              <a:gdLst/>
              <a:ahLst/>
              <a:cxnLst/>
              <a:rect l="l" t="t" r="r" b="b"/>
              <a:pathLst>
                <a:path w="49325" h="49072" extrusionOk="0">
                  <a:moveTo>
                    <a:pt x="23026" y="1"/>
                  </a:moveTo>
                  <a:cubicBezTo>
                    <a:pt x="15062" y="1"/>
                    <a:pt x="7338" y="3816"/>
                    <a:pt x="3506" y="12056"/>
                  </a:cubicBezTo>
                  <a:cubicBezTo>
                    <a:pt x="0" y="19616"/>
                    <a:pt x="1057" y="28943"/>
                    <a:pt x="5634" y="35902"/>
                  </a:cubicBezTo>
                  <a:cubicBezTo>
                    <a:pt x="10210" y="42860"/>
                    <a:pt x="18012" y="47450"/>
                    <a:pt x="26241" y="48735"/>
                  </a:cubicBezTo>
                  <a:cubicBezTo>
                    <a:pt x="27622" y="48954"/>
                    <a:pt x="29041" y="49071"/>
                    <a:pt x="30462" y="49071"/>
                  </a:cubicBezTo>
                  <a:cubicBezTo>
                    <a:pt x="35459" y="49071"/>
                    <a:pt x="40470" y="47616"/>
                    <a:pt x="43825" y="44011"/>
                  </a:cubicBezTo>
                  <a:cubicBezTo>
                    <a:pt x="46862" y="40746"/>
                    <a:pt x="48120" y="36169"/>
                    <a:pt x="48575" y="31727"/>
                  </a:cubicBezTo>
                  <a:cubicBezTo>
                    <a:pt x="49325" y="24447"/>
                    <a:pt x="48067" y="16753"/>
                    <a:pt x="43905" y="10718"/>
                  </a:cubicBezTo>
                  <a:cubicBezTo>
                    <a:pt x="39102" y="3773"/>
                    <a:pt x="30945" y="1"/>
                    <a:pt x="23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50"/>
            <p:cNvSpPr/>
            <p:nvPr/>
          </p:nvSpPr>
          <p:spPr>
            <a:xfrm>
              <a:off x="3429925" y="2743618"/>
              <a:ext cx="556500" cy="525000"/>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a:solidFill>
                    <a:schemeClr val="lt1"/>
                  </a:solidFill>
                  <a:latin typeface="Italiana"/>
                  <a:ea typeface="Italiana"/>
                  <a:cs typeface="Italiana"/>
                  <a:sym typeface="Italiana"/>
                </a:rPr>
                <a:t>2</a:t>
              </a:r>
              <a:endParaRPr sz="3000" b="1">
                <a:solidFill>
                  <a:schemeClr val="lt1"/>
                </a:solidFill>
                <a:latin typeface="Italiana"/>
                <a:ea typeface="Italiana"/>
                <a:cs typeface="Italiana"/>
                <a:sym typeface="Italiana"/>
              </a:endParaRPr>
            </a:p>
          </p:txBody>
        </p:sp>
      </p:grpSp>
      <p:sp>
        <p:nvSpPr>
          <p:cNvPr id="1110" name="Google Shape;1110;p50"/>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PRACTICE THESE POSITIONS</a:t>
            </a:r>
            <a:endParaRPr/>
          </a:p>
        </p:txBody>
      </p:sp>
      <p:sp>
        <p:nvSpPr>
          <p:cNvPr id="1111" name="Google Shape;1111;p50"/>
          <p:cNvSpPr txBox="1"/>
          <p:nvPr/>
        </p:nvSpPr>
        <p:spPr>
          <a:xfrm>
            <a:off x="1260339" y="2305568"/>
            <a:ext cx="1440000" cy="36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accent5"/>
                </a:solidFill>
                <a:latin typeface="Italiana"/>
                <a:ea typeface="Italiana"/>
                <a:cs typeface="Italiana"/>
                <a:sym typeface="Italiana"/>
              </a:rPr>
              <a:t>Venus</a:t>
            </a:r>
            <a:endParaRPr sz="2000" b="1">
              <a:solidFill>
                <a:schemeClr val="accent5"/>
              </a:solidFill>
              <a:latin typeface="Italiana"/>
              <a:ea typeface="Italiana"/>
              <a:cs typeface="Italiana"/>
              <a:sym typeface="Italiana"/>
            </a:endParaRPr>
          </a:p>
        </p:txBody>
      </p:sp>
      <p:sp>
        <p:nvSpPr>
          <p:cNvPr id="1112" name="Google Shape;1112;p50"/>
          <p:cNvSpPr txBox="1"/>
          <p:nvPr/>
        </p:nvSpPr>
        <p:spPr>
          <a:xfrm>
            <a:off x="1116339" y="1586131"/>
            <a:ext cx="1728000" cy="720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dirty="0">
                <a:solidFill>
                  <a:schemeClr val="dk1"/>
                </a:solidFill>
                <a:latin typeface="Roboto"/>
                <a:ea typeface="Roboto"/>
                <a:cs typeface="Roboto"/>
                <a:sym typeface="Roboto"/>
              </a:rPr>
              <a:t>Venus is the second planet from the Sun</a:t>
            </a:r>
            <a:endParaRPr dirty="0">
              <a:solidFill>
                <a:schemeClr val="dk1"/>
              </a:solidFill>
              <a:latin typeface="Roboto"/>
              <a:ea typeface="Roboto"/>
              <a:cs typeface="Roboto"/>
              <a:sym typeface="Roboto"/>
            </a:endParaRPr>
          </a:p>
        </p:txBody>
      </p:sp>
      <p:sp>
        <p:nvSpPr>
          <p:cNvPr id="1113" name="Google Shape;1113;p50"/>
          <p:cNvSpPr txBox="1"/>
          <p:nvPr/>
        </p:nvSpPr>
        <p:spPr>
          <a:xfrm>
            <a:off x="2937511" y="3370521"/>
            <a:ext cx="1440000" cy="360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sz="2000" b="1">
                <a:solidFill>
                  <a:schemeClr val="accent5"/>
                </a:solidFill>
                <a:latin typeface="Italiana"/>
                <a:ea typeface="Italiana"/>
                <a:cs typeface="Italiana"/>
                <a:sym typeface="Italiana"/>
              </a:rPr>
              <a:t>Mercury</a:t>
            </a:r>
            <a:endParaRPr sz="2000" b="1">
              <a:solidFill>
                <a:schemeClr val="accent5"/>
              </a:solidFill>
              <a:latin typeface="Italiana"/>
              <a:ea typeface="Italiana"/>
              <a:cs typeface="Italiana"/>
              <a:sym typeface="Italiana"/>
            </a:endParaRPr>
          </a:p>
        </p:txBody>
      </p:sp>
      <p:sp>
        <p:nvSpPr>
          <p:cNvPr id="1114" name="Google Shape;1114;p50"/>
          <p:cNvSpPr txBox="1"/>
          <p:nvPr/>
        </p:nvSpPr>
        <p:spPr>
          <a:xfrm>
            <a:off x="2793378" y="3736191"/>
            <a:ext cx="1728000" cy="72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Roboto"/>
                <a:ea typeface="Roboto"/>
                <a:cs typeface="Roboto"/>
                <a:sym typeface="Roboto"/>
              </a:rPr>
              <a:t>Mercury is the closest planet to the Sun</a:t>
            </a:r>
            <a:endParaRPr>
              <a:solidFill>
                <a:schemeClr val="dk1"/>
              </a:solidFill>
              <a:latin typeface="Roboto"/>
              <a:ea typeface="Roboto"/>
              <a:cs typeface="Roboto"/>
              <a:sym typeface="Roboto"/>
            </a:endParaRPr>
          </a:p>
        </p:txBody>
      </p:sp>
      <p:sp>
        <p:nvSpPr>
          <p:cNvPr id="1115" name="Google Shape;1115;p50"/>
          <p:cNvSpPr txBox="1"/>
          <p:nvPr/>
        </p:nvSpPr>
        <p:spPr>
          <a:xfrm>
            <a:off x="4762528" y="2303149"/>
            <a:ext cx="1440000" cy="36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accent5"/>
                </a:solidFill>
                <a:latin typeface="Italiana"/>
                <a:ea typeface="Italiana"/>
                <a:cs typeface="Italiana"/>
                <a:sym typeface="Italiana"/>
              </a:rPr>
              <a:t>Mars</a:t>
            </a:r>
            <a:endParaRPr sz="2000" b="1">
              <a:solidFill>
                <a:schemeClr val="accent5"/>
              </a:solidFill>
              <a:latin typeface="Italiana"/>
              <a:ea typeface="Italiana"/>
              <a:cs typeface="Italiana"/>
              <a:sym typeface="Italiana"/>
            </a:endParaRPr>
          </a:p>
        </p:txBody>
      </p:sp>
      <p:sp>
        <p:nvSpPr>
          <p:cNvPr id="1116" name="Google Shape;1116;p50"/>
          <p:cNvSpPr txBox="1"/>
          <p:nvPr/>
        </p:nvSpPr>
        <p:spPr>
          <a:xfrm>
            <a:off x="4618528" y="1586131"/>
            <a:ext cx="1728000" cy="72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Roboto"/>
                <a:ea typeface="Roboto"/>
                <a:cs typeface="Roboto"/>
                <a:sym typeface="Roboto"/>
              </a:rPr>
              <a:t>Despite being red, Mars is actually a cold place</a:t>
            </a:r>
            <a:endParaRPr>
              <a:solidFill>
                <a:schemeClr val="dk1"/>
              </a:solidFill>
              <a:latin typeface="Roboto"/>
              <a:ea typeface="Roboto"/>
              <a:cs typeface="Roboto"/>
              <a:sym typeface="Roboto"/>
            </a:endParaRPr>
          </a:p>
        </p:txBody>
      </p:sp>
      <p:sp>
        <p:nvSpPr>
          <p:cNvPr id="1117" name="Google Shape;1117;p50"/>
          <p:cNvSpPr txBox="1"/>
          <p:nvPr/>
        </p:nvSpPr>
        <p:spPr>
          <a:xfrm>
            <a:off x="6443663" y="3371543"/>
            <a:ext cx="1440000" cy="36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accent5"/>
                </a:solidFill>
                <a:latin typeface="Italiana"/>
                <a:ea typeface="Italiana"/>
                <a:cs typeface="Italiana"/>
                <a:sym typeface="Italiana"/>
              </a:rPr>
              <a:t>Jupiter</a:t>
            </a:r>
            <a:endParaRPr sz="2000" b="1">
              <a:solidFill>
                <a:schemeClr val="accent5"/>
              </a:solidFill>
              <a:latin typeface="Italiana"/>
              <a:ea typeface="Italiana"/>
              <a:cs typeface="Italiana"/>
              <a:sym typeface="Italiana"/>
            </a:endParaRPr>
          </a:p>
        </p:txBody>
      </p:sp>
      <p:sp>
        <p:nvSpPr>
          <p:cNvPr id="1118" name="Google Shape;1118;p50"/>
          <p:cNvSpPr txBox="1"/>
          <p:nvPr/>
        </p:nvSpPr>
        <p:spPr>
          <a:xfrm>
            <a:off x="6299663" y="3736191"/>
            <a:ext cx="1728000" cy="72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Roboto"/>
                <a:ea typeface="Roboto"/>
                <a:cs typeface="Roboto"/>
                <a:sym typeface="Roboto"/>
              </a:rPr>
              <a:t>Jupiter is the biggest planet of them all </a:t>
            </a:r>
            <a:endParaRPr>
              <a:solidFill>
                <a:schemeClr val="dk1"/>
              </a:solidFill>
              <a:latin typeface="Roboto"/>
              <a:ea typeface="Roboto"/>
              <a:cs typeface="Roboto"/>
              <a:sym typeface="Roboto"/>
            </a:endParaRPr>
          </a:p>
        </p:txBody>
      </p:sp>
      <p:grpSp>
        <p:nvGrpSpPr>
          <p:cNvPr id="1119" name="Google Shape;1119;p50"/>
          <p:cNvGrpSpPr/>
          <p:nvPr/>
        </p:nvGrpSpPr>
        <p:grpSpPr>
          <a:xfrm>
            <a:off x="1702053" y="2726384"/>
            <a:ext cx="556599" cy="559469"/>
            <a:chOff x="1702053" y="2878784"/>
            <a:chExt cx="556599" cy="559469"/>
          </a:xfrm>
        </p:grpSpPr>
        <p:sp>
          <p:nvSpPr>
            <p:cNvPr id="1120" name="Google Shape;1120;p50"/>
            <p:cNvSpPr/>
            <p:nvPr/>
          </p:nvSpPr>
          <p:spPr>
            <a:xfrm rot="5400000">
              <a:off x="1700618" y="2880218"/>
              <a:ext cx="559469" cy="556599"/>
            </a:xfrm>
            <a:custGeom>
              <a:avLst/>
              <a:gdLst/>
              <a:ahLst/>
              <a:cxnLst/>
              <a:rect l="l" t="t" r="r" b="b"/>
              <a:pathLst>
                <a:path w="49325" h="49072" extrusionOk="0">
                  <a:moveTo>
                    <a:pt x="23026" y="1"/>
                  </a:moveTo>
                  <a:cubicBezTo>
                    <a:pt x="15062" y="1"/>
                    <a:pt x="7338" y="3816"/>
                    <a:pt x="3506" y="12056"/>
                  </a:cubicBezTo>
                  <a:cubicBezTo>
                    <a:pt x="0" y="19616"/>
                    <a:pt x="1057" y="28943"/>
                    <a:pt x="5634" y="35902"/>
                  </a:cubicBezTo>
                  <a:cubicBezTo>
                    <a:pt x="10210" y="42860"/>
                    <a:pt x="18012" y="47450"/>
                    <a:pt x="26241" y="48735"/>
                  </a:cubicBezTo>
                  <a:cubicBezTo>
                    <a:pt x="27622" y="48954"/>
                    <a:pt x="29041" y="49071"/>
                    <a:pt x="30462" y="49071"/>
                  </a:cubicBezTo>
                  <a:cubicBezTo>
                    <a:pt x="35459" y="49071"/>
                    <a:pt x="40470" y="47616"/>
                    <a:pt x="43825" y="44011"/>
                  </a:cubicBezTo>
                  <a:cubicBezTo>
                    <a:pt x="46862" y="40746"/>
                    <a:pt x="48120" y="36169"/>
                    <a:pt x="48575" y="31727"/>
                  </a:cubicBezTo>
                  <a:cubicBezTo>
                    <a:pt x="49325" y="24447"/>
                    <a:pt x="48067" y="16753"/>
                    <a:pt x="43905" y="10718"/>
                  </a:cubicBezTo>
                  <a:cubicBezTo>
                    <a:pt x="39102" y="3773"/>
                    <a:pt x="30945" y="1"/>
                    <a:pt x="23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000">
                <a:latin typeface="Italiana"/>
                <a:ea typeface="Italiana"/>
                <a:cs typeface="Italiana"/>
                <a:sym typeface="Italiana"/>
              </a:endParaRPr>
            </a:p>
          </p:txBody>
        </p:sp>
        <p:sp>
          <p:nvSpPr>
            <p:cNvPr id="1121" name="Google Shape;1121;p50"/>
            <p:cNvSpPr/>
            <p:nvPr/>
          </p:nvSpPr>
          <p:spPr>
            <a:xfrm>
              <a:off x="1702150" y="2896018"/>
              <a:ext cx="556500" cy="525000"/>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a:solidFill>
                    <a:schemeClr val="lt1"/>
                  </a:solidFill>
                  <a:latin typeface="Italiana"/>
                  <a:ea typeface="Italiana"/>
                  <a:cs typeface="Italiana"/>
                  <a:sym typeface="Italiana"/>
                </a:rPr>
                <a:t>1</a:t>
              </a:r>
              <a:endParaRPr sz="3000" b="1">
                <a:solidFill>
                  <a:schemeClr val="lt1"/>
                </a:solidFill>
                <a:latin typeface="Italiana"/>
                <a:ea typeface="Italiana"/>
                <a:cs typeface="Italiana"/>
                <a:sym typeface="Italiana"/>
              </a:endParaRPr>
            </a:p>
          </p:txBody>
        </p:sp>
      </p:grpSp>
      <p:grpSp>
        <p:nvGrpSpPr>
          <p:cNvPr id="1122" name="Google Shape;1122;p50"/>
          <p:cNvGrpSpPr/>
          <p:nvPr/>
        </p:nvGrpSpPr>
        <p:grpSpPr>
          <a:xfrm>
            <a:off x="3363521" y="1735422"/>
            <a:ext cx="637122" cy="719996"/>
            <a:chOff x="3363521" y="1735422"/>
            <a:chExt cx="637122" cy="719996"/>
          </a:xfrm>
        </p:grpSpPr>
        <p:sp>
          <p:nvSpPr>
            <p:cNvPr id="1123" name="Google Shape;1123;p50"/>
            <p:cNvSpPr/>
            <p:nvPr/>
          </p:nvSpPr>
          <p:spPr>
            <a:xfrm>
              <a:off x="3363521" y="1735422"/>
              <a:ext cx="637122" cy="719996"/>
            </a:xfrm>
            <a:custGeom>
              <a:avLst/>
              <a:gdLst/>
              <a:ahLst/>
              <a:cxnLst/>
              <a:rect l="l" t="t" r="r" b="b"/>
              <a:pathLst>
                <a:path w="20711" h="23405" extrusionOk="0">
                  <a:moveTo>
                    <a:pt x="15621" y="1417"/>
                  </a:moveTo>
                  <a:lnTo>
                    <a:pt x="15681" y="1466"/>
                  </a:lnTo>
                  <a:cubicBezTo>
                    <a:pt x="15965" y="1691"/>
                    <a:pt x="16033" y="2091"/>
                    <a:pt x="15842" y="2398"/>
                  </a:cubicBezTo>
                  <a:lnTo>
                    <a:pt x="15512" y="2923"/>
                  </a:lnTo>
                  <a:cubicBezTo>
                    <a:pt x="15505" y="2934"/>
                    <a:pt x="15501" y="2945"/>
                    <a:pt x="15497" y="2960"/>
                  </a:cubicBezTo>
                  <a:cubicBezTo>
                    <a:pt x="15486" y="2990"/>
                    <a:pt x="15269" y="3705"/>
                    <a:pt x="15494" y="4979"/>
                  </a:cubicBezTo>
                  <a:cubicBezTo>
                    <a:pt x="15703" y="6174"/>
                    <a:pt x="15426" y="7031"/>
                    <a:pt x="15422" y="7039"/>
                  </a:cubicBezTo>
                  <a:cubicBezTo>
                    <a:pt x="15415" y="7061"/>
                    <a:pt x="15415" y="7087"/>
                    <a:pt x="15419" y="7114"/>
                  </a:cubicBezTo>
                  <a:cubicBezTo>
                    <a:pt x="15422" y="7121"/>
                    <a:pt x="15576" y="7949"/>
                    <a:pt x="15677" y="8634"/>
                  </a:cubicBezTo>
                  <a:cubicBezTo>
                    <a:pt x="15722" y="8915"/>
                    <a:pt x="15801" y="9192"/>
                    <a:pt x="15917" y="9454"/>
                  </a:cubicBezTo>
                  <a:cubicBezTo>
                    <a:pt x="16138" y="9964"/>
                    <a:pt x="16265" y="11001"/>
                    <a:pt x="16325" y="11668"/>
                  </a:cubicBezTo>
                  <a:cubicBezTo>
                    <a:pt x="16107" y="11711"/>
                    <a:pt x="15905" y="11733"/>
                    <a:pt x="15718" y="11733"/>
                  </a:cubicBezTo>
                  <a:cubicBezTo>
                    <a:pt x="15344" y="11733"/>
                    <a:pt x="15035" y="11645"/>
                    <a:pt x="14797" y="11473"/>
                  </a:cubicBezTo>
                  <a:cubicBezTo>
                    <a:pt x="14456" y="11226"/>
                    <a:pt x="14344" y="10862"/>
                    <a:pt x="14306" y="10694"/>
                  </a:cubicBezTo>
                  <a:cubicBezTo>
                    <a:pt x="14411" y="10634"/>
                    <a:pt x="14501" y="10578"/>
                    <a:pt x="14580" y="10525"/>
                  </a:cubicBezTo>
                  <a:lnTo>
                    <a:pt x="14580" y="10525"/>
                  </a:lnTo>
                  <a:cubicBezTo>
                    <a:pt x="14591" y="10638"/>
                    <a:pt x="14591" y="10769"/>
                    <a:pt x="14565" y="10862"/>
                  </a:cubicBezTo>
                  <a:cubicBezTo>
                    <a:pt x="14542" y="10941"/>
                    <a:pt x="14587" y="11023"/>
                    <a:pt x="14670" y="11046"/>
                  </a:cubicBezTo>
                  <a:cubicBezTo>
                    <a:pt x="14681" y="11053"/>
                    <a:pt x="14696" y="11053"/>
                    <a:pt x="14711" y="11053"/>
                  </a:cubicBezTo>
                  <a:cubicBezTo>
                    <a:pt x="14775" y="11053"/>
                    <a:pt x="14834" y="11012"/>
                    <a:pt x="14853" y="10945"/>
                  </a:cubicBezTo>
                  <a:cubicBezTo>
                    <a:pt x="14917" y="10728"/>
                    <a:pt x="14876" y="10450"/>
                    <a:pt x="14849" y="10304"/>
                  </a:cubicBezTo>
                  <a:cubicBezTo>
                    <a:pt x="14838" y="10256"/>
                    <a:pt x="14801" y="10113"/>
                    <a:pt x="14790" y="10053"/>
                  </a:cubicBezTo>
                  <a:cubicBezTo>
                    <a:pt x="14700" y="9653"/>
                    <a:pt x="14636" y="8814"/>
                    <a:pt x="14722" y="7057"/>
                  </a:cubicBezTo>
                  <a:cubicBezTo>
                    <a:pt x="14722" y="7039"/>
                    <a:pt x="14722" y="7024"/>
                    <a:pt x="14718" y="7009"/>
                  </a:cubicBezTo>
                  <a:cubicBezTo>
                    <a:pt x="14572" y="6488"/>
                    <a:pt x="14831" y="3769"/>
                    <a:pt x="14943" y="2762"/>
                  </a:cubicBezTo>
                  <a:cubicBezTo>
                    <a:pt x="14947" y="2743"/>
                    <a:pt x="14943" y="2724"/>
                    <a:pt x="14939" y="2709"/>
                  </a:cubicBezTo>
                  <a:lnTo>
                    <a:pt x="14715" y="1870"/>
                  </a:lnTo>
                  <a:lnTo>
                    <a:pt x="15621" y="1417"/>
                  </a:lnTo>
                  <a:close/>
                  <a:moveTo>
                    <a:pt x="17780" y="11732"/>
                  </a:moveTo>
                  <a:cubicBezTo>
                    <a:pt x="18470" y="11732"/>
                    <a:pt x="19766" y="11858"/>
                    <a:pt x="20171" y="12772"/>
                  </a:cubicBezTo>
                  <a:cubicBezTo>
                    <a:pt x="20385" y="13248"/>
                    <a:pt x="20400" y="13634"/>
                    <a:pt x="20212" y="13926"/>
                  </a:cubicBezTo>
                  <a:cubicBezTo>
                    <a:pt x="19950" y="14330"/>
                    <a:pt x="19329" y="14473"/>
                    <a:pt x="18838" y="14473"/>
                  </a:cubicBezTo>
                  <a:cubicBezTo>
                    <a:pt x="18351" y="14473"/>
                    <a:pt x="18085" y="14285"/>
                    <a:pt x="17804" y="14083"/>
                  </a:cubicBezTo>
                  <a:cubicBezTo>
                    <a:pt x="17553" y="13907"/>
                    <a:pt x="17295" y="13720"/>
                    <a:pt x="16898" y="13701"/>
                  </a:cubicBezTo>
                  <a:cubicBezTo>
                    <a:pt x="16896" y="13701"/>
                    <a:pt x="16893" y="13701"/>
                    <a:pt x="16891" y="13701"/>
                  </a:cubicBezTo>
                  <a:cubicBezTo>
                    <a:pt x="16815" y="13701"/>
                    <a:pt x="16752" y="13756"/>
                    <a:pt x="16741" y="13832"/>
                  </a:cubicBezTo>
                  <a:cubicBezTo>
                    <a:pt x="16741" y="13836"/>
                    <a:pt x="16722" y="13963"/>
                    <a:pt x="16692" y="14162"/>
                  </a:cubicBezTo>
                  <a:cubicBezTo>
                    <a:pt x="16546" y="14349"/>
                    <a:pt x="16156" y="14757"/>
                    <a:pt x="15801" y="14806"/>
                  </a:cubicBezTo>
                  <a:cubicBezTo>
                    <a:pt x="15782" y="14809"/>
                    <a:pt x="15765" y="14810"/>
                    <a:pt x="15749" y="14810"/>
                  </a:cubicBezTo>
                  <a:cubicBezTo>
                    <a:pt x="15681" y="14810"/>
                    <a:pt x="15642" y="14787"/>
                    <a:pt x="15617" y="14768"/>
                  </a:cubicBezTo>
                  <a:cubicBezTo>
                    <a:pt x="15400" y="14592"/>
                    <a:pt x="15351" y="13862"/>
                    <a:pt x="15310" y="13218"/>
                  </a:cubicBezTo>
                  <a:cubicBezTo>
                    <a:pt x="15295" y="12971"/>
                    <a:pt x="15355" y="12784"/>
                    <a:pt x="15497" y="12652"/>
                  </a:cubicBezTo>
                  <a:cubicBezTo>
                    <a:pt x="15720" y="12443"/>
                    <a:pt x="16091" y="12409"/>
                    <a:pt x="16315" y="12409"/>
                  </a:cubicBezTo>
                  <a:cubicBezTo>
                    <a:pt x="16415" y="12409"/>
                    <a:pt x="16486" y="12415"/>
                    <a:pt x="16501" y="12417"/>
                  </a:cubicBezTo>
                  <a:lnTo>
                    <a:pt x="17123" y="12529"/>
                  </a:lnTo>
                  <a:cubicBezTo>
                    <a:pt x="17131" y="12530"/>
                    <a:pt x="17139" y="12531"/>
                    <a:pt x="17147" y="12531"/>
                  </a:cubicBezTo>
                  <a:cubicBezTo>
                    <a:pt x="17177" y="12531"/>
                    <a:pt x="17208" y="12520"/>
                    <a:pt x="17235" y="12503"/>
                  </a:cubicBezTo>
                  <a:cubicBezTo>
                    <a:pt x="17269" y="12476"/>
                    <a:pt x="17291" y="12443"/>
                    <a:pt x="17295" y="12402"/>
                  </a:cubicBezTo>
                  <a:lnTo>
                    <a:pt x="17359" y="11956"/>
                  </a:lnTo>
                  <a:cubicBezTo>
                    <a:pt x="17377" y="11832"/>
                    <a:pt x="17482" y="11739"/>
                    <a:pt x="17610" y="11735"/>
                  </a:cubicBezTo>
                  <a:cubicBezTo>
                    <a:pt x="17661" y="11733"/>
                    <a:pt x="17718" y="11732"/>
                    <a:pt x="17780" y="11732"/>
                  </a:cubicBezTo>
                  <a:close/>
                  <a:moveTo>
                    <a:pt x="14037" y="10847"/>
                  </a:moveTo>
                  <a:cubicBezTo>
                    <a:pt x="14100" y="11080"/>
                    <a:pt x="14250" y="11443"/>
                    <a:pt x="14617" y="11712"/>
                  </a:cubicBezTo>
                  <a:cubicBezTo>
                    <a:pt x="14909" y="11926"/>
                    <a:pt x="15276" y="12031"/>
                    <a:pt x="15718" y="12031"/>
                  </a:cubicBezTo>
                  <a:cubicBezTo>
                    <a:pt x="15913" y="12031"/>
                    <a:pt x="16127" y="12008"/>
                    <a:pt x="16351" y="11967"/>
                  </a:cubicBezTo>
                  <a:cubicBezTo>
                    <a:pt x="16355" y="12020"/>
                    <a:pt x="16359" y="12068"/>
                    <a:pt x="16362" y="12109"/>
                  </a:cubicBezTo>
                  <a:cubicBezTo>
                    <a:pt x="16351" y="12109"/>
                    <a:pt x="16339" y="12109"/>
                    <a:pt x="16326" y="12109"/>
                  </a:cubicBezTo>
                  <a:cubicBezTo>
                    <a:pt x="16057" y="12109"/>
                    <a:pt x="15592" y="12152"/>
                    <a:pt x="15291" y="12432"/>
                  </a:cubicBezTo>
                  <a:cubicBezTo>
                    <a:pt x="15085" y="12626"/>
                    <a:pt x="14992" y="12900"/>
                    <a:pt x="15014" y="13237"/>
                  </a:cubicBezTo>
                  <a:cubicBezTo>
                    <a:pt x="15074" y="14173"/>
                    <a:pt x="15130" y="14757"/>
                    <a:pt x="15426" y="15001"/>
                  </a:cubicBezTo>
                  <a:cubicBezTo>
                    <a:pt x="15520" y="15072"/>
                    <a:pt x="15625" y="15109"/>
                    <a:pt x="15748" y="15109"/>
                  </a:cubicBezTo>
                  <a:cubicBezTo>
                    <a:pt x="15778" y="15109"/>
                    <a:pt x="15812" y="15106"/>
                    <a:pt x="15846" y="15102"/>
                  </a:cubicBezTo>
                  <a:cubicBezTo>
                    <a:pt x="16134" y="15061"/>
                    <a:pt x="16411" y="14866"/>
                    <a:pt x="16613" y="14679"/>
                  </a:cubicBezTo>
                  <a:lnTo>
                    <a:pt x="16613" y="14679"/>
                  </a:lnTo>
                  <a:cubicBezTo>
                    <a:pt x="16598" y="14772"/>
                    <a:pt x="16583" y="14873"/>
                    <a:pt x="16568" y="14974"/>
                  </a:cubicBezTo>
                  <a:cubicBezTo>
                    <a:pt x="16089" y="15046"/>
                    <a:pt x="15269" y="15409"/>
                    <a:pt x="14973" y="15547"/>
                  </a:cubicBezTo>
                  <a:lnTo>
                    <a:pt x="14752" y="15326"/>
                  </a:lnTo>
                  <a:cubicBezTo>
                    <a:pt x="14724" y="15298"/>
                    <a:pt x="14685" y="15282"/>
                    <a:pt x="14645" y="15282"/>
                  </a:cubicBezTo>
                  <a:cubicBezTo>
                    <a:pt x="14627" y="15282"/>
                    <a:pt x="14609" y="15286"/>
                    <a:pt x="14591" y="15293"/>
                  </a:cubicBezTo>
                  <a:cubicBezTo>
                    <a:pt x="14587" y="15295"/>
                    <a:pt x="14401" y="15365"/>
                    <a:pt x="14139" y="15365"/>
                  </a:cubicBezTo>
                  <a:cubicBezTo>
                    <a:pt x="13870" y="15365"/>
                    <a:pt x="13520" y="15291"/>
                    <a:pt x="13205" y="14993"/>
                  </a:cubicBezTo>
                  <a:cubicBezTo>
                    <a:pt x="13176" y="14966"/>
                    <a:pt x="13138" y="14951"/>
                    <a:pt x="13101" y="14951"/>
                  </a:cubicBezTo>
                  <a:cubicBezTo>
                    <a:pt x="13062" y="14951"/>
                    <a:pt x="13024" y="14966"/>
                    <a:pt x="12996" y="14997"/>
                  </a:cubicBezTo>
                  <a:cubicBezTo>
                    <a:pt x="12958" y="15038"/>
                    <a:pt x="12947" y="15087"/>
                    <a:pt x="12958" y="15135"/>
                  </a:cubicBezTo>
                  <a:cubicBezTo>
                    <a:pt x="12097" y="15214"/>
                    <a:pt x="11408" y="15446"/>
                    <a:pt x="10936" y="15607"/>
                  </a:cubicBezTo>
                  <a:cubicBezTo>
                    <a:pt x="10883" y="15626"/>
                    <a:pt x="10831" y="15645"/>
                    <a:pt x="10779" y="15660"/>
                  </a:cubicBezTo>
                  <a:cubicBezTo>
                    <a:pt x="10723" y="15679"/>
                    <a:pt x="10664" y="15689"/>
                    <a:pt x="10605" y="15689"/>
                  </a:cubicBezTo>
                  <a:cubicBezTo>
                    <a:pt x="10540" y="15689"/>
                    <a:pt x="10474" y="15678"/>
                    <a:pt x="10412" y="15656"/>
                  </a:cubicBezTo>
                  <a:cubicBezTo>
                    <a:pt x="8869" y="15087"/>
                    <a:pt x="8648" y="13540"/>
                    <a:pt x="8614" y="13147"/>
                  </a:cubicBezTo>
                  <a:cubicBezTo>
                    <a:pt x="9913" y="12435"/>
                    <a:pt x="11460" y="12053"/>
                    <a:pt x="11483" y="12050"/>
                  </a:cubicBezTo>
                  <a:cubicBezTo>
                    <a:pt x="11490" y="12046"/>
                    <a:pt x="11498" y="12042"/>
                    <a:pt x="11509" y="12042"/>
                  </a:cubicBezTo>
                  <a:cubicBezTo>
                    <a:pt x="11719" y="11948"/>
                    <a:pt x="13115" y="11345"/>
                    <a:pt x="14037" y="10847"/>
                  </a:cubicBezTo>
                  <a:close/>
                  <a:moveTo>
                    <a:pt x="19119" y="14761"/>
                  </a:moveTo>
                  <a:cubicBezTo>
                    <a:pt x="19231" y="15046"/>
                    <a:pt x="19359" y="15416"/>
                    <a:pt x="19377" y="15731"/>
                  </a:cubicBezTo>
                  <a:cubicBezTo>
                    <a:pt x="19403" y="16117"/>
                    <a:pt x="19276" y="16847"/>
                    <a:pt x="19186" y="17308"/>
                  </a:cubicBezTo>
                  <a:cubicBezTo>
                    <a:pt x="19025" y="16948"/>
                    <a:pt x="18819" y="16379"/>
                    <a:pt x="18819" y="15802"/>
                  </a:cubicBezTo>
                  <a:cubicBezTo>
                    <a:pt x="18819" y="15349"/>
                    <a:pt x="18905" y="15001"/>
                    <a:pt x="18992" y="14768"/>
                  </a:cubicBezTo>
                  <a:cubicBezTo>
                    <a:pt x="19033" y="14768"/>
                    <a:pt x="19074" y="14765"/>
                    <a:pt x="19119" y="14761"/>
                  </a:cubicBezTo>
                  <a:close/>
                  <a:moveTo>
                    <a:pt x="8333" y="13312"/>
                  </a:moveTo>
                  <a:cubicBezTo>
                    <a:pt x="8415" y="13896"/>
                    <a:pt x="8771" y="15371"/>
                    <a:pt x="10310" y="15937"/>
                  </a:cubicBezTo>
                  <a:cubicBezTo>
                    <a:pt x="10404" y="15971"/>
                    <a:pt x="10505" y="15989"/>
                    <a:pt x="10603" y="15989"/>
                  </a:cubicBezTo>
                  <a:cubicBezTo>
                    <a:pt x="10696" y="15989"/>
                    <a:pt x="10786" y="15974"/>
                    <a:pt x="10876" y="15944"/>
                  </a:cubicBezTo>
                  <a:cubicBezTo>
                    <a:pt x="10925" y="15929"/>
                    <a:pt x="10977" y="15911"/>
                    <a:pt x="11033" y="15892"/>
                  </a:cubicBezTo>
                  <a:cubicBezTo>
                    <a:pt x="11573" y="15708"/>
                    <a:pt x="12307" y="15461"/>
                    <a:pt x="13262" y="15416"/>
                  </a:cubicBezTo>
                  <a:cubicBezTo>
                    <a:pt x="13568" y="15611"/>
                    <a:pt x="13880" y="15666"/>
                    <a:pt x="14134" y="15666"/>
                  </a:cubicBezTo>
                  <a:cubicBezTo>
                    <a:pt x="14339" y="15666"/>
                    <a:pt x="14507" y="15630"/>
                    <a:pt x="14606" y="15604"/>
                  </a:cubicBezTo>
                  <a:lnTo>
                    <a:pt x="15168" y="16165"/>
                  </a:lnTo>
                  <a:cubicBezTo>
                    <a:pt x="14996" y="16585"/>
                    <a:pt x="14921" y="17158"/>
                    <a:pt x="14909" y="17686"/>
                  </a:cubicBezTo>
                  <a:cubicBezTo>
                    <a:pt x="14760" y="17326"/>
                    <a:pt x="14643" y="17004"/>
                    <a:pt x="14640" y="17001"/>
                  </a:cubicBezTo>
                  <a:cubicBezTo>
                    <a:pt x="14621" y="16941"/>
                    <a:pt x="14565" y="16903"/>
                    <a:pt x="14505" y="16899"/>
                  </a:cubicBezTo>
                  <a:cubicBezTo>
                    <a:pt x="13366" y="16858"/>
                    <a:pt x="12097" y="16626"/>
                    <a:pt x="11235" y="16435"/>
                  </a:cubicBezTo>
                  <a:cubicBezTo>
                    <a:pt x="10775" y="16334"/>
                    <a:pt x="10344" y="16195"/>
                    <a:pt x="9962" y="16023"/>
                  </a:cubicBezTo>
                  <a:cubicBezTo>
                    <a:pt x="9758" y="15930"/>
                    <a:pt x="9463" y="15833"/>
                    <a:pt x="9118" y="15833"/>
                  </a:cubicBezTo>
                  <a:cubicBezTo>
                    <a:pt x="8716" y="15833"/>
                    <a:pt x="8247" y="15965"/>
                    <a:pt x="7779" y="16386"/>
                  </a:cubicBezTo>
                  <a:cubicBezTo>
                    <a:pt x="6629" y="17431"/>
                    <a:pt x="4573" y="18791"/>
                    <a:pt x="4124" y="18929"/>
                  </a:cubicBezTo>
                  <a:cubicBezTo>
                    <a:pt x="4094" y="18940"/>
                    <a:pt x="4064" y="18959"/>
                    <a:pt x="4045" y="18985"/>
                  </a:cubicBezTo>
                  <a:cubicBezTo>
                    <a:pt x="4026" y="19015"/>
                    <a:pt x="3996" y="19049"/>
                    <a:pt x="3962" y="19087"/>
                  </a:cubicBezTo>
                  <a:cubicBezTo>
                    <a:pt x="3595" y="18884"/>
                    <a:pt x="3419" y="18420"/>
                    <a:pt x="3360" y="18225"/>
                  </a:cubicBezTo>
                  <a:cubicBezTo>
                    <a:pt x="3637" y="17997"/>
                    <a:pt x="3865" y="17832"/>
                    <a:pt x="4004" y="17779"/>
                  </a:cubicBezTo>
                  <a:cubicBezTo>
                    <a:pt x="4569" y="17551"/>
                    <a:pt x="5228" y="17004"/>
                    <a:pt x="5255" y="16982"/>
                  </a:cubicBezTo>
                  <a:cubicBezTo>
                    <a:pt x="5270" y="16971"/>
                    <a:pt x="5277" y="16959"/>
                    <a:pt x="5285" y="16948"/>
                  </a:cubicBezTo>
                  <a:cubicBezTo>
                    <a:pt x="5296" y="16937"/>
                    <a:pt x="6105" y="15686"/>
                    <a:pt x="7228" y="14237"/>
                  </a:cubicBezTo>
                  <a:cubicBezTo>
                    <a:pt x="7498" y="13888"/>
                    <a:pt x="7891" y="13578"/>
                    <a:pt x="8333" y="13312"/>
                  </a:cubicBezTo>
                  <a:close/>
                  <a:moveTo>
                    <a:pt x="16168" y="19472"/>
                  </a:moveTo>
                  <a:cubicBezTo>
                    <a:pt x="16243" y="20098"/>
                    <a:pt x="16385" y="20682"/>
                    <a:pt x="16628" y="20970"/>
                  </a:cubicBezTo>
                  <a:cubicBezTo>
                    <a:pt x="17029" y="21446"/>
                    <a:pt x="17909" y="21850"/>
                    <a:pt x="18583" y="22113"/>
                  </a:cubicBezTo>
                  <a:cubicBezTo>
                    <a:pt x="18410" y="22123"/>
                    <a:pt x="18208" y="22131"/>
                    <a:pt x="17997" y="22131"/>
                  </a:cubicBezTo>
                  <a:cubicBezTo>
                    <a:pt x="17671" y="22131"/>
                    <a:pt x="17325" y="22112"/>
                    <a:pt x="17029" y="22053"/>
                  </a:cubicBezTo>
                  <a:cubicBezTo>
                    <a:pt x="16909" y="22028"/>
                    <a:pt x="16643" y="21981"/>
                    <a:pt x="16381" y="21981"/>
                  </a:cubicBezTo>
                  <a:cubicBezTo>
                    <a:pt x="16210" y="21981"/>
                    <a:pt x="16041" y="22001"/>
                    <a:pt x="15917" y="22060"/>
                  </a:cubicBezTo>
                  <a:cubicBezTo>
                    <a:pt x="15958" y="21626"/>
                    <a:pt x="16067" y="20521"/>
                    <a:pt x="16168" y="19472"/>
                  </a:cubicBezTo>
                  <a:close/>
                  <a:moveTo>
                    <a:pt x="3116" y="18442"/>
                  </a:moveTo>
                  <a:cubicBezTo>
                    <a:pt x="3206" y="18690"/>
                    <a:pt x="3393" y="19068"/>
                    <a:pt x="3730" y="19296"/>
                  </a:cubicBezTo>
                  <a:cubicBezTo>
                    <a:pt x="3419" y="19558"/>
                    <a:pt x="2921" y="19910"/>
                    <a:pt x="2277" y="20319"/>
                  </a:cubicBezTo>
                  <a:cubicBezTo>
                    <a:pt x="1921" y="20551"/>
                    <a:pt x="1592" y="20828"/>
                    <a:pt x="1311" y="21143"/>
                  </a:cubicBezTo>
                  <a:lnTo>
                    <a:pt x="1296" y="21154"/>
                  </a:lnTo>
                  <a:cubicBezTo>
                    <a:pt x="1127" y="21341"/>
                    <a:pt x="1045" y="21584"/>
                    <a:pt x="1056" y="21835"/>
                  </a:cubicBezTo>
                  <a:lnTo>
                    <a:pt x="1098" y="22641"/>
                  </a:lnTo>
                  <a:cubicBezTo>
                    <a:pt x="1098" y="22689"/>
                    <a:pt x="1083" y="22730"/>
                    <a:pt x="1053" y="22760"/>
                  </a:cubicBezTo>
                  <a:cubicBezTo>
                    <a:pt x="1026" y="22787"/>
                    <a:pt x="990" y="22802"/>
                    <a:pt x="947" y="22802"/>
                  </a:cubicBezTo>
                  <a:cubicBezTo>
                    <a:pt x="942" y="22802"/>
                    <a:pt x="938" y="22802"/>
                    <a:pt x="933" y="22802"/>
                  </a:cubicBezTo>
                  <a:cubicBezTo>
                    <a:pt x="569" y="22768"/>
                    <a:pt x="300" y="22521"/>
                    <a:pt x="300" y="22375"/>
                  </a:cubicBezTo>
                  <a:cubicBezTo>
                    <a:pt x="300" y="22041"/>
                    <a:pt x="671" y="21202"/>
                    <a:pt x="1255" y="20652"/>
                  </a:cubicBezTo>
                  <a:cubicBezTo>
                    <a:pt x="1266" y="20641"/>
                    <a:pt x="1277" y="20629"/>
                    <a:pt x="1285" y="20615"/>
                  </a:cubicBezTo>
                  <a:cubicBezTo>
                    <a:pt x="1659" y="19910"/>
                    <a:pt x="2461" y="19038"/>
                    <a:pt x="3116" y="18442"/>
                  </a:cubicBezTo>
                  <a:close/>
                  <a:moveTo>
                    <a:pt x="16516" y="15289"/>
                  </a:moveTo>
                  <a:lnTo>
                    <a:pt x="16516" y="15289"/>
                  </a:lnTo>
                  <a:cubicBezTo>
                    <a:pt x="16407" y="15926"/>
                    <a:pt x="16276" y="16607"/>
                    <a:pt x="16164" y="16956"/>
                  </a:cubicBezTo>
                  <a:cubicBezTo>
                    <a:pt x="16104" y="17139"/>
                    <a:pt x="16067" y="17334"/>
                    <a:pt x="16048" y="17532"/>
                  </a:cubicBezTo>
                  <a:cubicBezTo>
                    <a:pt x="15943" y="18705"/>
                    <a:pt x="15606" y="22187"/>
                    <a:pt x="15602" y="22221"/>
                  </a:cubicBezTo>
                  <a:cubicBezTo>
                    <a:pt x="15595" y="22304"/>
                    <a:pt x="15651" y="22375"/>
                    <a:pt x="15733" y="22382"/>
                  </a:cubicBezTo>
                  <a:cubicBezTo>
                    <a:pt x="16142" y="22427"/>
                    <a:pt x="17168" y="22622"/>
                    <a:pt x="17561" y="23023"/>
                  </a:cubicBezTo>
                  <a:cubicBezTo>
                    <a:pt x="17351" y="23064"/>
                    <a:pt x="17134" y="23086"/>
                    <a:pt x="16969" y="23097"/>
                  </a:cubicBezTo>
                  <a:cubicBezTo>
                    <a:pt x="16910" y="23102"/>
                    <a:pt x="16852" y="23104"/>
                    <a:pt x="16793" y="23104"/>
                  </a:cubicBezTo>
                  <a:cubicBezTo>
                    <a:pt x="16639" y="23104"/>
                    <a:pt x="16485" y="23089"/>
                    <a:pt x="16333" y="23056"/>
                  </a:cubicBezTo>
                  <a:lnTo>
                    <a:pt x="15565" y="22899"/>
                  </a:lnTo>
                  <a:cubicBezTo>
                    <a:pt x="15407" y="22869"/>
                    <a:pt x="15291" y="22734"/>
                    <a:pt x="15280" y="22577"/>
                  </a:cubicBezTo>
                  <a:cubicBezTo>
                    <a:pt x="15224" y="21809"/>
                    <a:pt x="15104" y="19940"/>
                    <a:pt x="15250" y="19143"/>
                  </a:cubicBezTo>
                  <a:cubicBezTo>
                    <a:pt x="15280" y="18970"/>
                    <a:pt x="15284" y="18787"/>
                    <a:pt x="15258" y="18603"/>
                  </a:cubicBezTo>
                  <a:cubicBezTo>
                    <a:pt x="15246" y="18543"/>
                    <a:pt x="15239" y="18480"/>
                    <a:pt x="15231" y="18409"/>
                  </a:cubicBezTo>
                  <a:cubicBezTo>
                    <a:pt x="15231" y="18405"/>
                    <a:pt x="15231" y="18401"/>
                    <a:pt x="15231" y="18397"/>
                  </a:cubicBezTo>
                  <a:cubicBezTo>
                    <a:pt x="15172" y="17757"/>
                    <a:pt x="15205" y="16772"/>
                    <a:pt x="15482" y="16195"/>
                  </a:cubicBezTo>
                  <a:cubicBezTo>
                    <a:pt x="15509" y="16139"/>
                    <a:pt x="15497" y="16068"/>
                    <a:pt x="15452" y="16027"/>
                  </a:cubicBezTo>
                  <a:lnTo>
                    <a:pt x="15198" y="15772"/>
                  </a:lnTo>
                  <a:cubicBezTo>
                    <a:pt x="15561" y="15611"/>
                    <a:pt x="16149" y="15368"/>
                    <a:pt x="16516" y="15289"/>
                  </a:cubicBezTo>
                  <a:close/>
                  <a:moveTo>
                    <a:pt x="15118" y="0"/>
                  </a:moveTo>
                  <a:cubicBezTo>
                    <a:pt x="15111" y="0"/>
                    <a:pt x="15104" y="1"/>
                    <a:pt x="15097" y="2"/>
                  </a:cubicBezTo>
                  <a:cubicBezTo>
                    <a:pt x="15014" y="9"/>
                    <a:pt x="14958" y="84"/>
                    <a:pt x="14966" y="166"/>
                  </a:cubicBezTo>
                  <a:lnTo>
                    <a:pt x="15115" y="1335"/>
                  </a:lnTo>
                  <a:lnTo>
                    <a:pt x="15025" y="1380"/>
                  </a:lnTo>
                  <a:lnTo>
                    <a:pt x="14565" y="305"/>
                  </a:lnTo>
                  <a:cubicBezTo>
                    <a:pt x="14543" y="248"/>
                    <a:pt x="14488" y="207"/>
                    <a:pt x="14429" y="207"/>
                  </a:cubicBezTo>
                  <a:cubicBezTo>
                    <a:pt x="14418" y="207"/>
                    <a:pt x="14407" y="208"/>
                    <a:pt x="14396" y="211"/>
                  </a:cubicBezTo>
                  <a:cubicBezTo>
                    <a:pt x="14303" y="230"/>
                    <a:pt x="14254" y="331"/>
                    <a:pt x="14288" y="414"/>
                  </a:cubicBezTo>
                  <a:lnTo>
                    <a:pt x="14756" y="1515"/>
                  </a:lnTo>
                  <a:lnTo>
                    <a:pt x="14580" y="1601"/>
                  </a:lnTo>
                  <a:lnTo>
                    <a:pt x="13992" y="852"/>
                  </a:lnTo>
                  <a:cubicBezTo>
                    <a:pt x="13963" y="815"/>
                    <a:pt x="13918" y="795"/>
                    <a:pt x="13874" y="795"/>
                  </a:cubicBezTo>
                  <a:cubicBezTo>
                    <a:pt x="13832" y="795"/>
                    <a:pt x="13790" y="812"/>
                    <a:pt x="13760" y="848"/>
                  </a:cubicBezTo>
                  <a:cubicBezTo>
                    <a:pt x="13715" y="900"/>
                    <a:pt x="13715" y="987"/>
                    <a:pt x="13760" y="1043"/>
                  </a:cubicBezTo>
                  <a:lnTo>
                    <a:pt x="14400" y="1859"/>
                  </a:lnTo>
                  <a:lnTo>
                    <a:pt x="14643" y="2758"/>
                  </a:lnTo>
                  <a:cubicBezTo>
                    <a:pt x="14602" y="3121"/>
                    <a:pt x="14254" y="6353"/>
                    <a:pt x="14423" y="7065"/>
                  </a:cubicBezTo>
                  <a:cubicBezTo>
                    <a:pt x="14348" y="8608"/>
                    <a:pt x="14378" y="9664"/>
                    <a:pt x="14516" y="10199"/>
                  </a:cubicBezTo>
                  <a:cubicBezTo>
                    <a:pt x="14059" y="10578"/>
                    <a:pt x="12149" y="11439"/>
                    <a:pt x="11400" y="11761"/>
                  </a:cubicBezTo>
                  <a:cubicBezTo>
                    <a:pt x="11149" y="11821"/>
                    <a:pt x="8123" y="12589"/>
                    <a:pt x="6992" y="14053"/>
                  </a:cubicBezTo>
                  <a:cubicBezTo>
                    <a:pt x="5936" y="15413"/>
                    <a:pt x="5157" y="16600"/>
                    <a:pt x="5049" y="16765"/>
                  </a:cubicBezTo>
                  <a:cubicBezTo>
                    <a:pt x="4940" y="16851"/>
                    <a:pt x="4367" y="17308"/>
                    <a:pt x="3891" y="17499"/>
                  </a:cubicBezTo>
                  <a:cubicBezTo>
                    <a:pt x="3311" y="17731"/>
                    <a:pt x="1656" y="19304"/>
                    <a:pt x="1030" y="20450"/>
                  </a:cubicBezTo>
                  <a:cubicBezTo>
                    <a:pt x="423" y="21034"/>
                    <a:pt x="0" y="21929"/>
                    <a:pt x="0" y="22375"/>
                  </a:cubicBezTo>
                  <a:cubicBezTo>
                    <a:pt x="0" y="22719"/>
                    <a:pt x="423" y="23056"/>
                    <a:pt x="910" y="23097"/>
                  </a:cubicBezTo>
                  <a:cubicBezTo>
                    <a:pt x="924" y="23099"/>
                    <a:pt x="937" y="23099"/>
                    <a:pt x="950" y="23099"/>
                  </a:cubicBezTo>
                  <a:cubicBezTo>
                    <a:pt x="1067" y="23099"/>
                    <a:pt x="1178" y="23055"/>
                    <a:pt x="1259" y="22978"/>
                  </a:cubicBezTo>
                  <a:cubicBezTo>
                    <a:pt x="1352" y="22888"/>
                    <a:pt x="1401" y="22760"/>
                    <a:pt x="1393" y="22626"/>
                  </a:cubicBezTo>
                  <a:lnTo>
                    <a:pt x="1356" y="21820"/>
                  </a:lnTo>
                  <a:cubicBezTo>
                    <a:pt x="1345" y="21648"/>
                    <a:pt x="1405" y="21483"/>
                    <a:pt x="1521" y="21356"/>
                  </a:cubicBezTo>
                  <a:lnTo>
                    <a:pt x="1532" y="21341"/>
                  </a:lnTo>
                  <a:cubicBezTo>
                    <a:pt x="1798" y="21045"/>
                    <a:pt x="2105" y="20787"/>
                    <a:pt x="2438" y="20573"/>
                  </a:cubicBezTo>
                  <a:cubicBezTo>
                    <a:pt x="3120" y="20139"/>
                    <a:pt x="3974" y="19555"/>
                    <a:pt x="4258" y="19199"/>
                  </a:cubicBezTo>
                  <a:cubicBezTo>
                    <a:pt x="4828" y="18985"/>
                    <a:pt x="6794" y="17686"/>
                    <a:pt x="7981" y="16611"/>
                  </a:cubicBezTo>
                  <a:cubicBezTo>
                    <a:pt x="8377" y="16253"/>
                    <a:pt x="8771" y="16132"/>
                    <a:pt x="9121" y="16132"/>
                  </a:cubicBezTo>
                  <a:cubicBezTo>
                    <a:pt x="9393" y="16132"/>
                    <a:pt x="9639" y="16205"/>
                    <a:pt x="9839" y="16296"/>
                  </a:cubicBezTo>
                  <a:cubicBezTo>
                    <a:pt x="10239" y="16480"/>
                    <a:pt x="10689" y="16622"/>
                    <a:pt x="11172" y="16731"/>
                  </a:cubicBezTo>
                  <a:cubicBezTo>
                    <a:pt x="12022" y="16914"/>
                    <a:pt x="13262" y="17143"/>
                    <a:pt x="14393" y="17195"/>
                  </a:cubicBezTo>
                  <a:cubicBezTo>
                    <a:pt x="14482" y="17431"/>
                    <a:pt x="14722" y="18053"/>
                    <a:pt x="14936" y="18461"/>
                  </a:cubicBezTo>
                  <a:cubicBezTo>
                    <a:pt x="14943" y="18529"/>
                    <a:pt x="14951" y="18588"/>
                    <a:pt x="14958" y="18648"/>
                  </a:cubicBezTo>
                  <a:cubicBezTo>
                    <a:pt x="14981" y="18798"/>
                    <a:pt x="14981" y="18948"/>
                    <a:pt x="14954" y="19090"/>
                  </a:cubicBezTo>
                  <a:cubicBezTo>
                    <a:pt x="14805" y="19922"/>
                    <a:pt x="14924" y="21820"/>
                    <a:pt x="14981" y="22599"/>
                  </a:cubicBezTo>
                  <a:cubicBezTo>
                    <a:pt x="15003" y="22892"/>
                    <a:pt x="15216" y="23135"/>
                    <a:pt x="15505" y="23195"/>
                  </a:cubicBezTo>
                  <a:lnTo>
                    <a:pt x="16273" y="23352"/>
                  </a:lnTo>
                  <a:cubicBezTo>
                    <a:pt x="16445" y="23386"/>
                    <a:pt x="16621" y="23405"/>
                    <a:pt x="16801" y="23405"/>
                  </a:cubicBezTo>
                  <a:cubicBezTo>
                    <a:pt x="16864" y="23405"/>
                    <a:pt x="16928" y="23401"/>
                    <a:pt x="16992" y="23397"/>
                  </a:cubicBezTo>
                  <a:cubicBezTo>
                    <a:pt x="17224" y="23382"/>
                    <a:pt x="17565" y="23345"/>
                    <a:pt x="17849" y="23262"/>
                  </a:cubicBezTo>
                  <a:cubicBezTo>
                    <a:pt x="17894" y="23251"/>
                    <a:pt x="17928" y="23221"/>
                    <a:pt x="17947" y="23180"/>
                  </a:cubicBezTo>
                  <a:cubicBezTo>
                    <a:pt x="17965" y="23139"/>
                    <a:pt x="17962" y="23094"/>
                    <a:pt x="17943" y="23053"/>
                  </a:cubicBezTo>
                  <a:cubicBezTo>
                    <a:pt x="17782" y="22708"/>
                    <a:pt x="17351" y="22483"/>
                    <a:pt x="16913" y="22334"/>
                  </a:cubicBezTo>
                  <a:lnTo>
                    <a:pt x="16913" y="22334"/>
                  </a:lnTo>
                  <a:cubicBezTo>
                    <a:pt x="16932" y="22337"/>
                    <a:pt x="16950" y="22341"/>
                    <a:pt x="16969" y="22345"/>
                  </a:cubicBezTo>
                  <a:cubicBezTo>
                    <a:pt x="17291" y="22408"/>
                    <a:pt x="17658" y="22431"/>
                    <a:pt x="18003" y="22431"/>
                  </a:cubicBezTo>
                  <a:cubicBezTo>
                    <a:pt x="18220" y="22431"/>
                    <a:pt x="18426" y="22420"/>
                    <a:pt x="18606" y="22412"/>
                  </a:cubicBezTo>
                  <a:cubicBezTo>
                    <a:pt x="18748" y="22401"/>
                    <a:pt x="18872" y="22300"/>
                    <a:pt x="18894" y="22161"/>
                  </a:cubicBezTo>
                  <a:cubicBezTo>
                    <a:pt x="18917" y="22023"/>
                    <a:pt x="18838" y="21888"/>
                    <a:pt x="18707" y="21839"/>
                  </a:cubicBezTo>
                  <a:cubicBezTo>
                    <a:pt x="17797" y="21491"/>
                    <a:pt x="17141" y="21113"/>
                    <a:pt x="16857" y="20779"/>
                  </a:cubicBezTo>
                  <a:cubicBezTo>
                    <a:pt x="16434" y="20277"/>
                    <a:pt x="16362" y="18502"/>
                    <a:pt x="16370" y="17540"/>
                  </a:cubicBezTo>
                  <a:cubicBezTo>
                    <a:pt x="16370" y="17375"/>
                    <a:pt x="16400" y="17206"/>
                    <a:pt x="16449" y="17049"/>
                  </a:cubicBezTo>
                  <a:cubicBezTo>
                    <a:pt x="16670" y="16364"/>
                    <a:pt x="16943" y="14547"/>
                    <a:pt x="17018" y="14016"/>
                  </a:cubicBezTo>
                  <a:cubicBezTo>
                    <a:pt x="17258" y="14061"/>
                    <a:pt x="17434" y="14188"/>
                    <a:pt x="17632" y="14327"/>
                  </a:cubicBezTo>
                  <a:cubicBezTo>
                    <a:pt x="17894" y="14518"/>
                    <a:pt x="18190" y="14727"/>
                    <a:pt x="18673" y="14765"/>
                  </a:cubicBezTo>
                  <a:cubicBezTo>
                    <a:pt x="18595" y="15019"/>
                    <a:pt x="18520" y="15368"/>
                    <a:pt x="18520" y="15802"/>
                  </a:cubicBezTo>
                  <a:cubicBezTo>
                    <a:pt x="18520" y="16828"/>
                    <a:pt x="19096" y="17791"/>
                    <a:pt x="19119" y="17832"/>
                  </a:cubicBezTo>
                  <a:cubicBezTo>
                    <a:pt x="19145" y="17877"/>
                    <a:pt x="19194" y="17903"/>
                    <a:pt x="19246" y="17903"/>
                  </a:cubicBezTo>
                  <a:lnTo>
                    <a:pt x="19272" y="17903"/>
                  </a:lnTo>
                  <a:cubicBezTo>
                    <a:pt x="19332" y="17892"/>
                    <a:pt x="19381" y="17847"/>
                    <a:pt x="19392" y="17787"/>
                  </a:cubicBezTo>
                  <a:cubicBezTo>
                    <a:pt x="19407" y="17731"/>
                    <a:pt x="19718" y="16345"/>
                    <a:pt x="19677" y="15712"/>
                  </a:cubicBezTo>
                  <a:cubicBezTo>
                    <a:pt x="19654" y="15386"/>
                    <a:pt x="19538" y="15012"/>
                    <a:pt x="19422" y="14716"/>
                  </a:cubicBezTo>
                  <a:cubicBezTo>
                    <a:pt x="19890" y="14615"/>
                    <a:pt x="20261" y="14398"/>
                    <a:pt x="20463" y="14087"/>
                  </a:cubicBezTo>
                  <a:cubicBezTo>
                    <a:pt x="20711" y="13709"/>
                    <a:pt x="20703" y="13225"/>
                    <a:pt x="20445" y="12649"/>
                  </a:cubicBezTo>
                  <a:cubicBezTo>
                    <a:pt x="19970" y="11582"/>
                    <a:pt x="18544" y="11432"/>
                    <a:pt x="17784" y="11432"/>
                  </a:cubicBezTo>
                  <a:cubicBezTo>
                    <a:pt x="17717" y="11432"/>
                    <a:pt x="17654" y="11434"/>
                    <a:pt x="17598" y="11435"/>
                  </a:cubicBezTo>
                  <a:cubicBezTo>
                    <a:pt x="17325" y="11443"/>
                    <a:pt x="17100" y="11645"/>
                    <a:pt x="17063" y="11915"/>
                  </a:cubicBezTo>
                  <a:lnTo>
                    <a:pt x="17022" y="12207"/>
                  </a:lnTo>
                  <a:lnTo>
                    <a:pt x="16666" y="12143"/>
                  </a:lnTo>
                  <a:cubicBezTo>
                    <a:pt x="16632" y="11686"/>
                    <a:pt x="16505" y="10061"/>
                    <a:pt x="16190" y="9334"/>
                  </a:cubicBezTo>
                  <a:cubicBezTo>
                    <a:pt x="16085" y="9098"/>
                    <a:pt x="16014" y="8847"/>
                    <a:pt x="15977" y="8589"/>
                  </a:cubicBezTo>
                  <a:cubicBezTo>
                    <a:pt x="15883" y="7979"/>
                    <a:pt x="15752" y="7263"/>
                    <a:pt x="15722" y="7095"/>
                  </a:cubicBezTo>
                  <a:cubicBezTo>
                    <a:pt x="15774" y="6908"/>
                    <a:pt x="15988" y="6069"/>
                    <a:pt x="15786" y="4926"/>
                  </a:cubicBezTo>
                  <a:cubicBezTo>
                    <a:pt x="15595" y="3837"/>
                    <a:pt x="15748" y="3174"/>
                    <a:pt x="15778" y="3065"/>
                  </a:cubicBezTo>
                  <a:lnTo>
                    <a:pt x="16097" y="2560"/>
                  </a:lnTo>
                  <a:cubicBezTo>
                    <a:pt x="16183" y="2417"/>
                    <a:pt x="16231" y="2264"/>
                    <a:pt x="16246" y="2106"/>
                  </a:cubicBezTo>
                  <a:cubicBezTo>
                    <a:pt x="16254" y="1994"/>
                    <a:pt x="16276" y="1882"/>
                    <a:pt x="16325" y="1777"/>
                  </a:cubicBezTo>
                  <a:cubicBezTo>
                    <a:pt x="16385" y="1646"/>
                    <a:pt x="16467" y="1515"/>
                    <a:pt x="16561" y="1496"/>
                  </a:cubicBezTo>
                  <a:cubicBezTo>
                    <a:pt x="16606" y="1485"/>
                    <a:pt x="16647" y="1458"/>
                    <a:pt x="16662" y="1414"/>
                  </a:cubicBezTo>
                  <a:cubicBezTo>
                    <a:pt x="16702" y="1293"/>
                    <a:pt x="16617" y="1200"/>
                    <a:pt x="16521" y="1200"/>
                  </a:cubicBezTo>
                  <a:cubicBezTo>
                    <a:pt x="16509" y="1200"/>
                    <a:pt x="16498" y="1201"/>
                    <a:pt x="16486" y="1204"/>
                  </a:cubicBezTo>
                  <a:cubicBezTo>
                    <a:pt x="16321" y="1245"/>
                    <a:pt x="16201" y="1380"/>
                    <a:pt x="16119" y="1522"/>
                  </a:cubicBezTo>
                  <a:cubicBezTo>
                    <a:pt x="16055" y="1414"/>
                    <a:pt x="15973" y="1312"/>
                    <a:pt x="15868" y="1230"/>
                  </a:cubicBezTo>
                  <a:lnTo>
                    <a:pt x="15804" y="1178"/>
                  </a:lnTo>
                  <a:lnTo>
                    <a:pt x="15969" y="316"/>
                  </a:lnTo>
                  <a:cubicBezTo>
                    <a:pt x="15984" y="245"/>
                    <a:pt x="15947" y="170"/>
                    <a:pt x="15879" y="144"/>
                  </a:cubicBezTo>
                  <a:cubicBezTo>
                    <a:pt x="15860" y="136"/>
                    <a:pt x="15841" y="132"/>
                    <a:pt x="15822" y="132"/>
                  </a:cubicBezTo>
                  <a:cubicBezTo>
                    <a:pt x="15752" y="132"/>
                    <a:pt x="15689" y="183"/>
                    <a:pt x="15677" y="256"/>
                  </a:cubicBezTo>
                  <a:lnTo>
                    <a:pt x="15505" y="1140"/>
                  </a:lnTo>
                  <a:lnTo>
                    <a:pt x="15400" y="1193"/>
                  </a:lnTo>
                  <a:lnTo>
                    <a:pt x="15265" y="129"/>
                  </a:lnTo>
                  <a:cubicBezTo>
                    <a:pt x="15255" y="54"/>
                    <a:pt x="15191" y="0"/>
                    <a:pt x="15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50"/>
            <p:cNvSpPr/>
            <p:nvPr/>
          </p:nvSpPr>
          <p:spPr>
            <a:xfrm>
              <a:off x="3608194" y="1824253"/>
              <a:ext cx="147775" cy="147775"/>
            </a:xfrm>
            <a:custGeom>
              <a:avLst/>
              <a:gdLst/>
              <a:ahLst/>
              <a:cxnLst/>
              <a:rect l="l" t="t" r="r" b="b"/>
              <a:pathLst>
                <a:path w="5911" h="5911" extrusionOk="0">
                  <a:moveTo>
                    <a:pt x="2948" y="1"/>
                  </a:moveTo>
                  <a:cubicBezTo>
                    <a:pt x="2890" y="1"/>
                    <a:pt x="2831" y="59"/>
                    <a:pt x="2831" y="118"/>
                  </a:cubicBezTo>
                  <a:cubicBezTo>
                    <a:pt x="2831" y="424"/>
                    <a:pt x="2802" y="687"/>
                    <a:pt x="2700" y="964"/>
                  </a:cubicBezTo>
                  <a:cubicBezTo>
                    <a:pt x="2627" y="1227"/>
                    <a:pt x="2496" y="1475"/>
                    <a:pt x="2335" y="1694"/>
                  </a:cubicBezTo>
                  <a:cubicBezTo>
                    <a:pt x="2262" y="1810"/>
                    <a:pt x="2175" y="1912"/>
                    <a:pt x="2073" y="2015"/>
                  </a:cubicBezTo>
                  <a:cubicBezTo>
                    <a:pt x="2029" y="2058"/>
                    <a:pt x="1985" y="2102"/>
                    <a:pt x="1927" y="2146"/>
                  </a:cubicBezTo>
                  <a:cubicBezTo>
                    <a:pt x="1897" y="2175"/>
                    <a:pt x="1883" y="2190"/>
                    <a:pt x="1854" y="2219"/>
                  </a:cubicBezTo>
                  <a:cubicBezTo>
                    <a:pt x="1839" y="2233"/>
                    <a:pt x="1824" y="2233"/>
                    <a:pt x="1810" y="2248"/>
                  </a:cubicBezTo>
                  <a:cubicBezTo>
                    <a:pt x="1795" y="2263"/>
                    <a:pt x="1781" y="2277"/>
                    <a:pt x="1781" y="2277"/>
                  </a:cubicBezTo>
                  <a:cubicBezTo>
                    <a:pt x="1562" y="2438"/>
                    <a:pt x="1314" y="2584"/>
                    <a:pt x="1066" y="2671"/>
                  </a:cubicBezTo>
                  <a:cubicBezTo>
                    <a:pt x="759" y="2788"/>
                    <a:pt x="453" y="2846"/>
                    <a:pt x="117" y="2846"/>
                  </a:cubicBezTo>
                  <a:cubicBezTo>
                    <a:pt x="59" y="2846"/>
                    <a:pt x="1" y="2890"/>
                    <a:pt x="1" y="2963"/>
                  </a:cubicBezTo>
                  <a:cubicBezTo>
                    <a:pt x="1" y="3021"/>
                    <a:pt x="59" y="3080"/>
                    <a:pt x="117" y="3080"/>
                  </a:cubicBezTo>
                  <a:cubicBezTo>
                    <a:pt x="409" y="3080"/>
                    <a:pt x="686" y="3109"/>
                    <a:pt x="964" y="3211"/>
                  </a:cubicBezTo>
                  <a:cubicBezTo>
                    <a:pt x="1226" y="3284"/>
                    <a:pt x="1474" y="3415"/>
                    <a:pt x="1693" y="3576"/>
                  </a:cubicBezTo>
                  <a:cubicBezTo>
                    <a:pt x="1810" y="3649"/>
                    <a:pt x="1912" y="3736"/>
                    <a:pt x="2014" y="3839"/>
                  </a:cubicBezTo>
                  <a:cubicBezTo>
                    <a:pt x="2058" y="3882"/>
                    <a:pt x="2102" y="3926"/>
                    <a:pt x="2145" y="3984"/>
                  </a:cubicBezTo>
                  <a:cubicBezTo>
                    <a:pt x="2175" y="4014"/>
                    <a:pt x="2189" y="4028"/>
                    <a:pt x="2218" y="4057"/>
                  </a:cubicBezTo>
                  <a:cubicBezTo>
                    <a:pt x="2233" y="4072"/>
                    <a:pt x="2233" y="4087"/>
                    <a:pt x="2248" y="4101"/>
                  </a:cubicBezTo>
                  <a:cubicBezTo>
                    <a:pt x="2262" y="4116"/>
                    <a:pt x="2277" y="4130"/>
                    <a:pt x="2277" y="4130"/>
                  </a:cubicBezTo>
                  <a:cubicBezTo>
                    <a:pt x="2437" y="4349"/>
                    <a:pt x="2583" y="4597"/>
                    <a:pt x="2671" y="4845"/>
                  </a:cubicBezTo>
                  <a:cubicBezTo>
                    <a:pt x="2788" y="5152"/>
                    <a:pt x="2831" y="5458"/>
                    <a:pt x="2831" y="5794"/>
                  </a:cubicBezTo>
                  <a:cubicBezTo>
                    <a:pt x="2831" y="5838"/>
                    <a:pt x="2860" y="5867"/>
                    <a:pt x="2890" y="5881"/>
                  </a:cubicBezTo>
                  <a:cubicBezTo>
                    <a:pt x="2904" y="5896"/>
                    <a:pt x="2933" y="5911"/>
                    <a:pt x="2948" y="5911"/>
                  </a:cubicBezTo>
                  <a:cubicBezTo>
                    <a:pt x="2992" y="5911"/>
                    <a:pt x="3021" y="5896"/>
                    <a:pt x="3036" y="5881"/>
                  </a:cubicBezTo>
                  <a:cubicBezTo>
                    <a:pt x="3036" y="5867"/>
                    <a:pt x="3036" y="5867"/>
                    <a:pt x="3036" y="5867"/>
                  </a:cubicBezTo>
                  <a:cubicBezTo>
                    <a:pt x="3065" y="5852"/>
                    <a:pt x="3065" y="5823"/>
                    <a:pt x="3065" y="5794"/>
                  </a:cubicBezTo>
                  <a:cubicBezTo>
                    <a:pt x="3079" y="5502"/>
                    <a:pt x="3109" y="5225"/>
                    <a:pt x="3211" y="4947"/>
                  </a:cubicBezTo>
                  <a:cubicBezTo>
                    <a:pt x="3284" y="4685"/>
                    <a:pt x="3415" y="4451"/>
                    <a:pt x="3575" y="4218"/>
                  </a:cubicBezTo>
                  <a:cubicBezTo>
                    <a:pt x="3648" y="4101"/>
                    <a:pt x="3736" y="4014"/>
                    <a:pt x="3838" y="3911"/>
                  </a:cubicBezTo>
                  <a:cubicBezTo>
                    <a:pt x="3882" y="3853"/>
                    <a:pt x="3926" y="3809"/>
                    <a:pt x="3984" y="3766"/>
                  </a:cubicBezTo>
                  <a:cubicBezTo>
                    <a:pt x="3999" y="3736"/>
                    <a:pt x="4028" y="3722"/>
                    <a:pt x="4057" y="3693"/>
                  </a:cubicBezTo>
                  <a:cubicBezTo>
                    <a:pt x="4072" y="3678"/>
                    <a:pt x="4086" y="3678"/>
                    <a:pt x="4101" y="3663"/>
                  </a:cubicBezTo>
                  <a:cubicBezTo>
                    <a:pt x="4115" y="3649"/>
                    <a:pt x="4130" y="3634"/>
                    <a:pt x="4130" y="3634"/>
                  </a:cubicBezTo>
                  <a:cubicBezTo>
                    <a:pt x="4349" y="3474"/>
                    <a:pt x="4597" y="3328"/>
                    <a:pt x="4845" y="3240"/>
                  </a:cubicBezTo>
                  <a:cubicBezTo>
                    <a:pt x="5151" y="3124"/>
                    <a:pt x="5458" y="3080"/>
                    <a:pt x="5793" y="3080"/>
                  </a:cubicBezTo>
                  <a:cubicBezTo>
                    <a:pt x="5852" y="3080"/>
                    <a:pt x="5910" y="3021"/>
                    <a:pt x="5910" y="2963"/>
                  </a:cubicBezTo>
                  <a:cubicBezTo>
                    <a:pt x="5910" y="2890"/>
                    <a:pt x="5852" y="2846"/>
                    <a:pt x="5793" y="2846"/>
                  </a:cubicBezTo>
                  <a:cubicBezTo>
                    <a:pt x="5502" y="2846"/>
                    <a:pt x="5224" y="2803"/>
                    <a:pt x="4947" y="2700"/>
                  </a:cubicBezTo>
                  <a:cubicBezTo>
                    <a:pt x="4684" y="2627"/>
                    <a:pt x="4436" y="2496"/>
                    <a:pt x="4217" y="2336"/>
                  </a:cubicBezTo>
                  <a:cubicBezTo>
                    <a:pt x="4101" y="2263"/>
                    <a:pt x="3999" y="2175"/>
                    <a:pt x="3896" y="2073"/>
                  </a:cubicBezTo>
                  <a:cubicBezTo>
                    <a:pt x="3853" y="2029"/>
                    <a:pt x="3809" y="1985"/>
                    <a:pt x="3765" y="1927"/>
                  </a:cubicBezTo>
                  <a:cubicBezTo>
                    <a:pt x="3736" y="1912"/>
                    <a:pt x="3721" y="1883"/>
                    <a:pt x="3692" y="1854"/>
                  </a:cubicBezTo>
                  <a:cubicBezTo>
                    <a:pt x="3678" y="1839"/>
                    <a:pt x="3678" y="1825"/>
                    <a:pt x="3663" y="1810"/>
                  </a:cubicBezTo>
                  <a:cubicBezTo>
                    <a:pt x="3648" y="1810"/>
                    <a:pt x="3634" y="1781"/>
                    <a:pt x="3634" y="1781"/>
                  </a:cubicBezTo>
                  <a:cubicBezTo>
                    <a:pt x="3473" y="1562"/>
                    <a:pt x="3327" y="1314"/>
                    <a:pt x="3240" y="1066"/>
                  </a:cubicBezTo>
                  <a:cubicBezTo>
                    <a:pt x="3123" y="760"/>
                    <a:pt x="3079" y="453"/>
                    <a:pt x="3065" y="118"/>
                  </a:cubicBezTo>
                  <a:cubicBezTo>
                    <a:pt x="3065" y="59"/>
                    <a:pt x="3021" y="1"/>
                    <a:pt x="29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5" name="Google Shape;1125;p50"/>
          <p:cNvGrpSpPr/>
          <p:nvPr/>
        </p:nvGrpSpPr>
        <p:grpSpPr>
          <a:xfrm>
            <a:off x="6874095" y="1735422"/>
            <a:ext cx="579173" cy="719991"/>
            <a:chOff x="6874095" y="1735422"/>
            <a:chExt cx="579173" cy="719991"/>
          </a:xfrm>
        </p:grpSpPr>
        <p:sp>
          <p:nvSpPr>
            <p:cNvPr id="1126" name="Google Shape;1126;p50"/>
            <p:cNvSpPr/>
            <p:nvPr/>
          </p:nvSpPr>
          <p:spPr>
            <a:xfrm>
              <a:off x="6874095" y="1735422"/>
              <a:ext cx="579173" cy="719991"/>
            </a:xfrm>
            <a:custGeom>
              <a:avLst/>
              <a:gdLst/>
              <a:ahLst/>
              <a:cxnLst/>
              <a:rect l="l" t="t" r="r" b="b"/>
              <a:pathLst>
                <a:path w="18385" h="22895" extrusionOk="0">
                  <a:moveTo>
                    <a:pt x="825" y="302"/>
                  </a:moveTo>
                  <a:cubicBezTo>
                    <a:pt x="1032" y="302"/>
                    <a:pt x="1232" y="399"/>
                    <a:pt x="1360" y="570"/>
                  </a:cubicBezTo>
                  <a:lnTo>
                    <a:pt x="1974" y="1413"/>
                  </a:lnTo>
                  <a:cubicBezTo>
                    <a:pt x="1978" y="1416"/>
                    <a:pt x="1981" y="1420"/>
                    <a:pt x="1985" y="1428"/>
                  </a:cubicBezTo>
                  <a:cubicBezTo>
                    <a:pt x="1996" y="1435"/>
                    <a:pt x="2948" y="2439"/>
                    <a:pt x="3989" y="3427"/>
                  </a:cubicBezTo>
                  <a:cubicBezTo>
                    <a:pt x="4487" y="3903"/>
                    <a:pt x="4951" y="4555"/>
                    <a:pt x="5300" y="5098"/>
                  </a:cubicBezTo>
                  <a:cubicBezTo>
                    <a:pt x="5165" y="5334"/>
                    <a:pt x="4865" y="5514"/>
                    <a:pt x="4715" y="5588"/>
                  </a:cubicBezTo>
                  <a:cubicBezTo>
                    <a:pt x="4491" y="5382"/>
                    <a:pt x="3809" y="4764"/>
                    <a:pt x="3607" y="4521"/>
                  </a:cubicBezTo>
                  <a:cubicBezTo>
                    <a:pt x="3498" y="4394"/>
                    <a:pt x="3360" y="4019"/>
                    <a:pt x="3232" y="3693"/>
                  </a:cubicBezTo>
                  <a:cubicBezTo>
                    <a:pt x="3086" y="3308"/>
                    <a:pt x="2951" y="2944"/>
                    <a:pt x="2809" y="2776"/>
                  </a:cubicBezTo>
                  <a:cubicBezTo>
                    <a:pt x="2611" y="2540"/>
                    <a:pt x="2127" y="2233"/>
                    <a:pt x="1854" y="2072"/>
                  </a:cubicBezTo>
                  <a:cubicBezTo>
                    <a:pt x="1775" y="2023"/>
                    <a:pt x="1700" y="1967"/>
                    <a:pt x="1637" y="1900"/>
                  </a:cubicBezTo>
                  <a:lnTo>
                    <a:pt x="352" y="577"/>
                  </a:lnTo>
                  <a:cubicBezTo>
                    <a:pt x="315" y="536"/>
                    <a:pt x="322" y="491"/>
                    <a:pt x="326" y="473"/>
                  </a:cubicBezTo>
                  <a:cubicBezTo>
                    <a:pt x="330" y="458"/>
                    <a:pt x="348" y="413"/>
                    <a:pt x="401" y="398"/>
                  </a:cubicBezTo>
                  <a:lnTo>
                    <a:pt x="644" y="327"/>
                  </a:lnTo>
                  <a:cubicBezTo>
                    <a:pt x="704" y="310"/>
                    <a:pt x="765" y="302"/>
                    <a:pt x="825" y="302"/>
                  </a:cubicBezTo>
                  <a:close/>
                  <a:moveTo>
                    <a:pt x="15524" y="2394"/>
                  </a:moveTo>
                  <a:lnTo>
                    <a:pt x="15786" y="2484"/>
                  </a:lnTo>
                  <a:lnTo>
                    <a:pt x="15906" y="3862"/>
                  </a:lnTo>
                  <a:cubicBezTo>
                    <a:pt x="15921" y="3993"/>
                    <a:pt x="15909" y="4128"/>
                    <a:pt x="15883" y="4259"/>
                  </a:cubicBezTo>
                  <a:cubicBezTo>
                    <a:pt x="15745" y="4884"/>
                    <a:pt x="15269" y="7027"/>
                    <a:pt x="14951" y="8214"/>
                  </a:cubicBezTo>
                  <a:cubicBezTo>
                    <a:pt x="14838" y="8622"/>
                    <a:pt x="14834" y="9049"/>
                    <a:pt x="14936" y="9438"/>
                  </a:cubicBezTo>
                  <a:cubicBezTo>
                    <a:pt x="15104" y="10082"/>
                    <a:pt x="14793" y="10846"/>
                    <a:pt x="14790" y="10854"/>
                  </a:cubicBezTo>
                  <a:cubicBezTo>
                    <a:pt x="14782" y="10873"/>
                    <a:pt x="14778" y="10899"/>
                    <a:pt x="14778" y="10921"/>
                  </a:cubicBezTo>
                  <a:lnTo>
                    <a:pt x="14805" y="11311"/>
                  </a:lnTo>
                  <a:cubicBezTo>
                    <a:pt x="13835" y="11311"/>
                    <a:pt x="13262" y="10712"/>
                    <a:pt x="13041" y="10427"/>
                  </a:cubicBezTo>
                  <a:cubicBezTo>
                    <a:pt x="13119" y="10393"/>
                    <a:pt x="13198" y="10356"/>
                    <a:pt x="13277" y="10311"/>
                  </a:cubicBezTo>
                  <a:cubicBezTo>
                    <a:pt x="13640" y="10109"/>
                    <a:pt x="13876" y="9877"/>
                    <a:pt x="13883" y="9869"/>
                  </a:cubicBezTo>
                  <a:cubicBezTo>
                    <a:pt x="13921" y="9832"/>
                    <a:pt x="13936" y="9783"/>
                    <a:pt x="13928" y="9734"/>
                  </a:cubicBezTo>
                  <a:cubicBezTo>
                    <a:pt x="13865" y="9397"/>
                    <a:pt x="14179" y="8581"/>
                    <a:pt x="14411" y="7982"/>
                  </a:cubicBezTo>
                  <a:cubicBezTo>
                    <a:pt x="14479" y="7809"/>
                    <a:pt x="14542" y="7648"/>
                    <a:pt x="14591" y="7506"/>
                  </a:cubicBezTo>
                  <a:cubicBezTo>
                    <a:pt x="14643" y="7364"/>
                    <a:pt x="14662" y="7218"/>
                    <a:pt x="14655" y="7079"/>
                  </a:cubicBezTo>
                  <a:cubicBezTo>
                    <a:pt x="14629" y="6689"/>
                    <a:pt x="14913" y="5652"/>
                    <a:pt x="15411" y="4300"/>
                  </a:cubicBezTo>
                  <a:cubicBezTo>
                    <a:pt x="15490" y="4087"/>
                    <a:pt x="15494" y="3851"/>
                    <a:pt x="15422" y="3633"/>
                  </a:cubicBezTo>
                  <a:lnTo>
                    <a:pt x="15149" y="2806"/>
                  </a:lnTo>
                  <a:lnTo>
                    <a:pt x="15524" y="2394"/>
                  </a:lnTo>
                  <a:close/>
                  <a:moveTo>
                    <a:pt x="16213" y="10247"/>
                  </a:moveTo>
                  <a:cubicBezTo>
                    <a:pt x="16239" y="10247"/>
                    <a:pt x="16265" y="10247"/>
                    <a:pt x="16291" y="10255"/>
                  </a:cubicBezTo>
                  <a:cubicBezTo>
                    <a:pt x="16333" y="10262"/>
                    <a:pt x="16370" y="10273"/>
                    <a:pt x="16411" y="10288"/>
                  </a:cubicBezTo>
                  <a:cubicBezTo>
                    <a:pt x="16288" y="10390"/>
                    <a:pt x="16201" y="10562"/>
                    <a:pt x="16201" y="10824"/>
                  </a:cubicBezTo>
                  <a:cubicBezTo>
                    <a:pt x="16201" y="11154"/>
                    <a:pt x="16258" y="11772"/>
                    <a:pt x="16306" y="12240"/>
                  </a:cubicBezTo>
                  <a:cubicBezTo>
                    <a:pt x="15969" y="11667"/>
                    <a:pt x="15617" y="10869"/>
                    <a:pt x="15876" y="10442"/>
                  </a:cubicBezTo>
                  <a:cubicBezTo>
                    <a:pt x="15947" y="10318"/>
                    <a:pt x="16074" y="10247"/>
                    <a:pt x="16213" y="10247"/>
                  </a:cubicBezTo>
                  <a:close/>
                  <a:moveTo>
                    <a:pt x="16756" y="10464"/>
                  </a:moveTo>
                  <a:cubicBezTo>
                    <a:pt x="16756" y="10464"/>
                    <a:pt x="16797" y="10468"/>
                    <a:pt x="16846" y="10476"/>
                  </a:cubicBezTo>
                  <a:cubicBezTo>
                    <a:pt x="16995" y="10487"/>
                    <a:pt x="17138" y="10528"/>
                    <a:pt x="17269" y="10599"/>
                  </a:cubicBezTo>
                  <a:cubicBezTo>
                    <a:pt x="17437" y="10693"/>
                    <a:pt x="17602" y="10824"/>
                    <a:pt x="17733" y="10974"/>
                  </a:cubicBezTo>
                  <a:cubicBezTo>
                    <a:pt x="17872" y="11135"/>
                    <a:pt x="18093" y="11457"/>
                    <a:pt x="18025" y="11835"/>
                  </a:cubicBezTo>
                  <a:cubicBezTo>
                    <a:pt x="17954" y="12236"/>
                    <a:pt x="17392" y="12738"/>
                    <a:pt x="16479" y="13217"/>
                  </a:cubicBezTo>
                  <a:cubicBezTo>
                    <a:pt x="16438" y="13239"/>
                    <a:pt x="16393" y="13249"/>
                    <a:pt x="16349" y="13249"/>
                  </a:cubicBezTo>
                  <a:cubicBezTo>
                    <a:pt x="16264" y="13249"/>
                    <a:pt x="16179" y="13211"/>
                    <a:pt x="16123" y="13142"/>
                  </a:cubicBezTo>
                  <a:lnTo>
                    <a:pt x="15891" y="12865"/>
                  </a:lnTo>
                  <a:cubicBezTo>
                    <a:pt x="15864" y="12828"/>
                    <a:pt x="15819" y="12809"/>
                    <a:pt x="15778" y="12809"/>
                  </a:cubicBezTo>
                  <a:lnTo>
                    <a:pt x="15775" y="12809"/>
                  </a:lnTo>
                  <a:lnTo>
                    <a:pt x="15202" y="12813"/>
                  </a:lnTo>
                  <a:lnTo>
                    <a:pt x="15123" y="11603"/>
                  </a:lnTo>
                  <a:cubicBezTo>
                    <a:pt x="15303" y="11592"/>
                    <a:pt x="15467" y="11506"/>
                    <a:pt x="15580" y="11367"/>
                  </a:cubicBezTo>
                  <a:cubicBezTo>
                    <a:pt x="15808" y="12127"/>
                    <a:pt x="16370" y="12884"/>
                    <a:pt x="16404" y="12932"/>
                  </a:cubicBezTo>
                  <a:cubicBezTo>
                    <a:pt x="16434" y="12970"/>
                    <a:pt x="16479" y="12989"/>
                    <a:pt x="16524" y="12989"/>
                  </a:cubicBezTo>
                  <a:lnTo>
                    <a:pt x="16527" y="12989"/>
                  </a:lnTo>
                  <a:cubicBezTo>
                    <a:pt x="16583" y="12989"/>
                    <a:pt x="16636" y="12959"/>
                    <a:pt x="16658" y="12910"/>
                  </a:cubicBezTo>
                  <a:cubicBezTo>
                    <a:pt x="16677" y="12873"/>
                    <a:pt x="16677" y="12839"/>
                    <a:pt x="16670" y="12805"/>
                  </a:cubicBezTo>
                  <a:cubicBezTo>
                    <a:pt x="16651" y="12640"/>
                    <a:pt x="16501" y="11337"/>
                    <a:pt x="16501" y="10824"/>
                  </a:cubicBezTo>
                  <a:cubicBezTo>
                    <a:pt x="16501" y="10528"/>
                    <a:pt x="16640" y="10464"/>
                    <a:pt x="16756" y="10464"/>
                  </a:cubicBezTo>
                  <a:close/>
                  <a:moveTo>
                    <a:pt x="9355" y="9337"/>
                  </a:moveTo>
                  <a:cubicBezTo>
                    <a:pt x="9779" y="9603"/>
                    <a:pt x="11003" y="10345"/>
                    <a:pt x="11846" y="10558"/>
                  </a:cubicBezTo>
                  <a:cubicBezTo>
                    <a:pt x="11971" y="10589"/>
                    <a:pt x="12101" y="10605"/>
                    <a:pt x="12234" y="10605"/>
                  </a:cubicBezTo>
                  <a:cubicBezTo>
                    <a:pt x="12402" y="10605"/>
                    <a:pt x="12575" y="10580"/>
                    <a:pt x="12748" y="10532"/>
                  </a:cubicBezTo>
                  <a:cubicBezTo>
                    <a:pt x="12951" y="10820"/>
                    <a:pt x="13610" y="11610"/>
                    <a:pt x="14797" y="11610"/>
                  </a:cubicBezTo>
                  <a:lnTo>
                    <a:pt x="14823" y="11610"/>
                  </a:lnTo>
                  <a:lnTo>
                    <a:pt x="14913" y="12985"/>
                  </a:lnTo>
                  <a:cubicBezTo>
                    <a:pt x="14669" y="12902"/>
                    <a:pt x="14440" y="12861"/>
                    <a:pt x="14229" y="12861"/>
                  </a:cubicBezTo>
                  <a:cubicBezTo>
                    <a:pt x="13980" y="12861"/>
                    <a:pt x="13756" y="12918"/>
                    <a:pt x="13557" y="13034"/>
                  </a:cubicBezTo>
                  <a:cubicBezTo>
                    <a:pt x="13041" y="13329"/>
                    <a:pt x="12861" y="13917"/>
                    <a:pt x="12805" y="14168"/>
                  </a:cubicBezTo>
                  <a:cubicBezTo>
                    <a:pt x="12776" y="14170"/>
                    <a:pt x="12747" y="14171"/>
                    <a:pt x="12718" y="14171"/>
                  </a:cubicBezTo>
                  <a:cubicBezTo>
                    <a:pt x="12203" y="14171"/>
                    <a:pt x="11606" y="13876"/>
                    <a:pt x="11599" y="13873"/>
                  </a:cubicBezTo>
                  <a:cubicBezTo>
                    <a:pt x="11588" y="13865"/>
                    <a:pt x="11576" y="13861"/>
                    <a:pt x="11565" y="13861"/>
                  </a:cubicBezTo>
                  <a:lnTo>
                    <a:pt x="9056" y="13329"/>
                  </a:lnTo>
                  <a:cubicBezTo>
                    <a:pt x="8606" y="11498"/>
                    <a:pt x="9157" y="9843"/>
                    <a:pt x="9355" y="9337"/>
                  </a:cubicBezTo>
                  <a:close/>
                  <a:moveTo>
                    <a:pt x="5472" y="5375"/>
                  </a:moveTo>
                  <a:cubicBezTo>
                    <a:pt x="5550" y="5502"/>
                    <a:pt x="5622" y="5622"/>
                    <a:pt x="5682" y="5727"/>
                  </a:cubicBezTo>
                  <a:cubicBezTo>
                    <a:pt x="5854" y="6027"/>
                    <a:pt x="6071" y="6300"/>
                    <a:pt x="6322" y="6536"/>
                  </a:cubicBezTo>
                  <a:lnTo>
                    <a:pt x="9105" y="9150"/>
                  </a:lnTo>
                  <a:cubicBezTo>
                    <a:pt x="8917" y="9592"/>
                    <a:pt x="8251" y="11401"/>
                    <a:pt x="8782" y="13461"/>
                  </a:cubicBezTo>
                  <a:lnTo>
                    <a:pt x="7940" y="17221"/>
                  </a:lnTo>
                  <a:cubicBezTo>
                    <a:pt x="7940" y="17224"/>
                    <a:pt x="7940" y="17228"/>
                    <a:pt x="7940" y="17232"/>
                  </a:cubicBezTo>
                  <a:cubicBezTo>
                    <a:pt x="7932" y="17266"/>
                    <a:pt x="7906" y="17483"/>
                    <a:pt x="7876" y="17805"/>
                  </a:cubicBezTo>
                  <a:cubicBezTo>
                    <a:pt x="7761" y="17841"/>
                    <a:pt x="7641" y="17856"/>
                    <a:pt x="7525" y="17856"/>
                  </a:cubicBezTo>
                  <a:cubicBezTo>
                    <a:pt x="7224" y="17856"/>
                    <a:pt x="6942" y="17760"/>
                    <a:pt x="6801" y="17704"/>
                  </a:cubicBezTo>
                  <a:cubicBezTo>
                    <a:pt x="6872" y="17108"/>
                    <a:pt x="7172" y="16370"/>
                    <a:pt x="7176" y="16359"/>
                  </a:cubicBezTo>
                  <a:cubicBezTo>
                    <a:pt x="7187" y="16337"/>
                    <a:pt x="7191" y="16311"/>
                    <a:pt x="7187" y="16284"/>
                  </a:cubicBezTo>
                  <a:cubicBezTo>
                    <a:pt x="7183" y="16262"/>
                    <a:pt x="6887" y="14123"/>
                    <a:pt x="6887" y="12258"/>
                  </a:cubicBezTo>
                  <a:cubicBezTo>
                    <a:pt x="6887" y="10966"/>
                    <a:pt x="7824" y="10626"/>
                    <a:pt x="8382" y="10536"/>
                  </a:cubicBezTo>
                  <a:cubicBezTo>
                    <a:pt x="8460" y="10524"/>
                    <a:pt x="8517" y="10446"/>
                    <a:pt x="8505" y="10363"/>
                  </a:cubicBezTo>
                  <a:cubicBezTo>
                    <a:pt x="8492" y="10291"/>
                    <a:pt x="8428" y="10238"/>
                    <a:pt x="8354" y="10238"/>
                  </a:cubicBezTo>
                  <a:cubicBezTo>
                    <a:pt x="8347" y="10238"/>
                    <a:pt x="8340" y="10239"/>
                    <a:pt x="8333" y="10240"/>
                  </a:cubicBezTo>
                  <a:cubicBezTo>
                    <a:pt x="8108" y="10277"/>
                    <a:pt x="7756" y="10363"/>
                    <a:pt x="7427" y="10573"/>
                  </a:cubicBezTo>
                  <a:lnTo>
                    <a:pt x="4895" y="5832"/>
                  </a:lnTo>
                  <a:cubicBezTo>
                    <a:pt x="5052" y="5749"/>
                    <a:pt x="5300" y="5588"/>
                    <a:pt x="5472" y="5375"/>
                  </a:cubicBezTo>
                  <a:close/>
                  <a:moveTo>
                    <a:pt x="6786" y="18018"/>
                  </a:moveTo>
                  <a:cubicBezTo>
                    <a:pt x="6962" y="18082"/>
                    <a:pt x="7232" y="18157"/>
                    <a:pt x="7524" y="18157"/>
                  </a:cubicBezTo>
                  <a:cubicBezTo>
                    <a:pt x="7629" y="18157"/>
                    <a:pt x="7738" y="18146"/>
                    <a:pt x="7846" y="18123"/>
                  </a:cubicBezTo>
                  <a:lnTo>
                    <a:pt x="7846" y="18123"/>
                  </a:lnTo>
                  <a:cubicBezTo>
                    <a:pt x="7771" y="19003"/>
                    <a:pt x="7715" y="20292"/>
                    <a:pt x="7947" y="20853"/>
                  </a:cubicBezTo>
                  <a:cubicBezTo>
                    <a:pt x="8232" y="21542"/>
                    <a:pt x="9243" y="21835"/>
                    <a:pt x="9850" y="21951"/>
                  </a:cubicBezTo>
                  <a:cubicBezTo>
                    <a:pt x="9722" y="22078"/>
                    <a:pt x="9531" y="22232"/>
                    <a:pt x="9292" y="22303"/>
                  </a:cubicBezTo>
                  <a:cubicBezTo>
                    <a:pt x="9243" y="22317"/>
                    <a:pt x="9176" y="22324"/>
                    <a:pt x="9091" y="22324"/>
                  </a:cubicBezTo>
                  <a:cubicBezTo>
                    <a:pt x="8749" y="22324"/>
                    <a:pt x="8129" y="22211"/>
                    <a:pt x="7378" y="22007"/>
                  </a:cubicBezTo>
                  <a:cubicBezTo>
                    <a:pt x="7333" y="21996"/>
                    <a:pt x="7303" y="21954"/>
                    <a:pt x="7307" y="21906"/>
                  </a:cubicBezTo>
                  <a:cubicBezTo>
                    <a:pt x="7333" y="21591"/>
                    <a:pt x="7374" y="21011"/>
                    <a:pt x="7337" y="20681"/>
                  </a:cubicBezTo>
                  <a:cubicBezTo>
                    <a:pt x="7314" y="20483"/>
                    <a:pt x="7221" y="20093"/>
                    <a:pt x="7116" y="19647"/>
                  </a:cubicBezTo>
                  <a:cubicBezTo>
                    <a:pt x="6974" y="19063"/>
                    <a:pt x="6816" y="18400"/>
                    <a:pt x="6786" y="18041"/>
                  </a:cubicBezTo>
                  <a:cubicBezTo>
                    <a:pt x="6786" y="18033"/>
                    <a:pt x="6786" y="18026"/>
                    <a:pt x="6786" y="18018"/>
                  </a:cubicBezTo>
                  <a:close/>
                  <a:moveTo>
                    <a:pt x="826" y="0"/>
                  </a:moveTo>
                  <a:cubicBezTo>
                    <a:pt x="737" y="0"/>
                    <a:pt x="647" y="13"/>
                    <a:pt x="558" y="38"/>
                  </a:cubicBezTo>
                  <a:lnTo>
                    <a:pt x="330" y="106"/>
                  </a:lnTo>
                  <a:cubicBezTo>
                    <a:pt x="191" y="147"/>
                    <a:pt x="75" y="255"/>
                    <a:pt x="38" y="398"/>
                  </a:cubicBezTo>
                  <a:cubicBezTo>
                    <a:pt x="0" y="536"/>
                    <a:pt x="38" y="682"/>
                    <a:pt x="139" y="787"/>
                  </a:cubicBezTo>
                  <a:lnTo>
                    <a:pt x="1423" y="2109"/>
                  </a:lnTo>
                  <a:cubicBezTo>
                    <a:pt x="1506" y="2192"/>
                    <a:pt x="1599" y="2267"/>
                    <a:pt x="1700" y="2326"/>
                  </a:cubicBezTo>
                  <a:cubicBezTo>
                    <a:pt x="2135" y="2585"/>
                    <a:pt x="2457" y="2821"/>
                    <a:pt x="2577" y="2967"/>
                  </a:cubicBezTo>
                  <a:cubicBezTo>
                    <a:pt x="2689" y="3098"/>
                    <a:pt x="2828" y="3469"/>
                    <a:pt x="2951" y="3798"/>
                  </a:cubicBezTo>
                  <a:cubicBezTo>
                    <a:pt x="3097" y="4184"/>
                    <a:pt x="3236" y="4547"/>
                    <a:pt x="3378" y="4716"/>
                  </a:cubicBezTo>
                  <a:cubicBezTo>
                    <a:pt x="3614" y="5000"/>
                    <a:pt x="4431" y="5734"/>
                    <a:pt x="4573" y="5862"/>
                  </a:cubicBezTo>
                  <a:lnTo>
                    <a:pt x="7187" y="10757"/>
                  </a:lnTo>
                  <a:cubicBezTo>
                    <a:pt x="6854" y="11060"/>
                    <a:pt x="6588" y="11528"/>
                    <a:pt x="6588" y="12258"/>
                  </a:cubicBezTo>
                  <a:cubicBezTo>
                    <a:pt x="6588" y="14004"/>
                    <a:pt x="6842" y="15981"/>
                    <a:pt x="6884" y="16284"/>
                  </a:cubicBezTo>
                  <a:cubicBezTo>
                    <a:pt x="6805" y="16490"/>
                    <a:pt x="6442" y="17449"/>
                    <a:pt x="6490" y="18063"/>
                  </a:cubicBezTo>
                  <a:cubicBezTo>
                    <a:pt x="6520" y="18449"/>
                    <a:pt x="6681" y="19123"/>
                    <a:pt x="6824" y="19719"/>
                  </a:cubicBezTo>
                  <a:cubicBezTo>
                    <a:pt x="6925" y="20138"/>
                    <a:pt x="7018" y="20531"/>
                    <a:pt x="7037" y="20715"/>
                  </a:cubicBezTo>
                  <a:cubicBezTo>
                    <a:pt x="7075" y="21018"/>
                    <a:pt x="7033" y="21576"/>
                    <a:pt x="7007" y="21879"/>
                  </a:cubicBezTo>
                  <a:cubicBezTo>
                    <a:pt x="6992" y="22070"/>
                    <a:pt x="7112" y="22247"/>
                    <a:pt x="7299" y="22295"/>
                  </a:cubicBezTo>
                  <a:cubicBezTo>
                    <a:pt x="7786" y="22430"/>
                    <a:pt x="8584" y="22621"/>
                    <a:pt x="9086" y="22621"/>
                  </a:cubicBezTo>
                  <a:cubicBezTo>
                    <a:pt x="9202" y="22621"/>
                    <a:pt x="9303" y="22614"/>
                    <a:pt x="9378" y="22587"/>
                  </a:cubicBezTo>
                  <a:cubicBezTo>
                    <a:pt x="9696" y="22494"/>
                    <a:pt x="9940" y="22291"/>
                    <a:pt x="10089" y="22134"/>
                  </a:cubicBezTo>
                  <a:cubicBezTo>
                    <a:pt x="10146" y="22074"/>
                    <a:pt x="10179" y="21992"/>
                    <a:pt x="10168" y="21909"/>
                  </a:cubicBezTo>
                  <a:cubicBezTo>
                    <a:pt x="10153" y="21782"/>
                    <a:pt x="10060" y="21685"/>
                    <a:pt x="9940" y="21662"/>
                  </a:cubicBezTo>
                  <a:cubicBezTo>
                    <a:pt x="8599" y="21419"/>
                    <a:pt x="8288" y="20895"/>
                    <a:pt x="8224" y="20741"/>
                  </a:cubicBezTo>
                  <a:cubicBezTo>
                    <a:pt x="7902" y="19958"/>
                    <a:pt x="8217" y="17427"/>
                    <a:pt x="8236" y="17277"/>
                  </a:cubicBezTo>
                  <a:lnTo>
                    <a:pt x="9048" y="13633"/>
                  </a:lnTo>
                  <a:lnTo>
                    <a:pt x="11483" y="14150"/>
                  </a:lnTo>
                  <a:cubicBezTo>
                    <a:pt x="11596" y="14204"/>
                    <a:pt x="12178" y="14472"/>
                    <a:pt x="12720" y="14472"/>
                  </a:cubicBezTo>
                  <a:cubicBezTo>
                    <a:pt x="12771" y="14472"/>
                    <a:pt x="12822" y="14469"/>
                    <a:pt x="12872" y="14464"/>
                  </a:cubicBezTo>
                  <a:cubicBezTo>
                    <a:pt x="13149" y="14756"/>
                    <a:pt x="13483" y="14962"/>
                    <a:pt x="13632" y="15048"/>
                  </a:cubicBezTo>
                  <a:cubicBezTo>
                    <a:pt x="13651" y="15442"/>
                    <a:pt x="13737" y="17056"/>
                    <a:pt x="13947" y="17580"/>
                  </a:cubicBezTo>
                  <a:cubicBezTo>
                    <a:pt x="13962" y="17629"/>
                    <a:pt x="13977" y="17674"/>
                    <a:pt x="13981" y="17722"/>
                  </a:cubicBezTo>
                  <a:cubicBezTo>
                    <a:pt x="14097" y="18603"/>
                    <a:pt x="14516" y="20580"/>
                    <a:pt x="14834" y="21145"/>
                  </a:cubicBezTo>
                  <a:cubicBezTo>
                    <a:pt x="14913" y="21722"/>
                    <a:pt x="14891" y="22074"/>
                    <a:pt x="14760" y="22254"/>
                  </a:cubicBezTo>
                  <a:cubicBezTo>
                    <a:pt x="14722" y="22303"/>
                    <a:pt x="14715" y="22370"/>
                    <a:pt x="14748" y="22423"/>
                  </a:cubicBezTo>
                  <a:cubicBezTo>
                    <a:pt x="14779" y="22472"/>
                    <a:pt x="14827" y="22496"/>
                    <a:pt x="14875" y="22496"/>
                  </a:cubicBezTo>
                  <a:cubicBezTo>
                    <a:pt x="14922" y="22496"/>
                    <a:pt x="14968" y="22474"/>
                    <a:pt x="14999" y="22434"/>
                  </a:cubicBezTo>
                  <a:cubicBezTo>
                    <a:pt x="15082" y="22321"/>
                    <a:pt x="15138" y="22175"/>
                    <a:pt x="15164" y="21984"/>
                  </a:cubicBezTo>
                  <a:cubicBezTo>
                    <a:pt x="15220" y="21996"/>
                    <a:pt x="15295" y="22014"/>
                    <a:pt x="15374" y="22044"/>
                  </a:cubicBezTo>
                  <a:lnTo>
                    <a:pt x="15231" y="22707"/>
                  </a:lnTo>
                  <a:cubicBezTo>
                    <a:pt x="15216" y="22778"/>
                    <a:pt x="15250" y="22857"/>
                    <a:pt x="15318" y="22883"/>
                  </a:cubicBezTo>
                  <a:cubicBezTo>
                    <a:pt x="15340" y="22891"/>
                    <a:pt x="15359" y="22894"/>
                    <a:pt x="15378" y="22894"/>
                  </a:cubicBezTo>
                  <a:cubicBezTo>
                    <a:pt x="15445" y="22894"/>
                    <a:pt x="15509" y="22846"/>
                    <a:pt x="15524" y="22778"/>
                  </a:cubicBezTo>
                  <a:lnTo>
                    <a:pt x="15651" y="22175"/>
                  </a:lnTo>
                  <a:cubicBezTo>
                    <a:pt x="15745" y="22232"/>
                    <a:pt x="15834" y="22306"/>
                    <a:pt x="15913" y="22396"/>
                  </a:cubicBezTo>
                  <a:lnTo>
                    <a:pt x="16314" y="22846"/>
                  </a:lnTo>
                  <a:cubicBezTo>
                    <a:pt x="16344" y="22879"/>
                    <a:pt x="16385" y="22894"/>
                    <a:pt x="16426" y="22894"/>
                  </a:cubicBezTo>
                  <a:cubicBezTo>
                    <a:pt x="16460" y="22894"/>
                    <a:pt x="16494" y="22883"/>
                    <a:pt x="16524" y="22861"/>
                  </a:cubicBezTo>
                  <a:cubicBezTo>
                    <a:pt x="16587" y="22805"/>
                    <a:pt x="16587" y="22703"/>
                    <a:pt x="16531" y="22640"/>
                  </a:cubicBezTo>
                  <a:lnTo>
                    <a:pt x="16138" y="22198"/>
                  </a:lnTo>
                  <a:cubicBezTo>
                    <a:pt x="15823" y="21838"/>
                    <a:pt x="15396" y="21722"/>
                    <a:pt x="15179" y="21681"/>
                  </a:cubicBezTo>
                  <a:cubicBezTo>
                    <a:pt x="15175" y="21509"/>
                    <a:pt x="15160" y="21310"/>
                    <a:pt x="15127" y="21078"/>
                  </a:cubicBezTo>
                  <a:cubicBezTo>
                    <a:pt x="15123" y="21059"/>
                    <a:pt x="15115" y="21037"/>
                    <a:pt x="15108" y="21022"/>
                  </a:cubicBezTo>
                  <a:cubicBezTo>
                    <a:pt x="14834" y="20572"/>
                    <a:pt x="14400" y="18625"/>
                    <a:pt x="14280" y="17685"/>
                  </a:cubicBezTo>
                  <a:cubicBezTo>
                    <a:pt x="14269" y="17610"/>
                    <a:pt x="14250" y="17539"/>
                    <a:pt x="14224" y="17472"/>
                  </a:cubicBezTo>
                  <a:cubicBezTo>
                    <a:pt x="14011" y="16932"/>
                    <a:pt x="13928" y="14970"/>
                    <a:pt x="13928" y="14951"/>
                  </a:cubicBezTo>
                  <a:cubicBezTo>
                    <a:pt x="13928" y="14895"/>
                    <a:pt x="13894" y="14846"/>
                    <a:pt x="13846" y="14820"/>
                  </a:cubicBezTo>
                  <a:cubicBezTo>
                    <a:pt x="13842" y="14820"/>
                    <a:pt x="13415" y="14603"/>
                    <a:pt x="13093" y="14258"/>
                  </a:cubicBezTo>
                  <a:cubicBezTo>
                    <a:pt x="13130" y="14071"/>
                    <a:pt x="13277" y="13535"/>
                    <a:pt x="13707" y="13292"/>
                  </a:cubicBezTo>
                  <a:cubicBezTo>
                    <a:pt x="13859" y="13205"/>
                    <a:pt x="14033" y="13162"/>
                    <a:pt x="14229" y="13162"/>
                  </a:cubicBezTo>
                  <a:cubicBezTo>
                    <a:pt x="14438" y="13162"/>
                    <a:pt x="14672" y="13212"/>
                    <a:pt x="14928" y="13311"/>
                  </a:cubicBezTo>
                  <a:cubicBezTo>
                    <a:pt x="14936" y="13708"/>
                    <a:pt x="14939" y="15228"/>
                    <a:pt x="14752" y="15951"/>
                  </a:cubicBezTo>
                  <a:cubicBezTo>
                    <a:pt x="14707" y="16135"/>
                    <a:pt x="14696" y="16318"/>
                    <a:pt x="14718" y="16498"/>
                  </a:cubicBezTo>
                  <a:cubicBezTo>
                    <a:pt x="14771" y="16891"/>
                    <a:pt x="14816" y="17363"/>
                    <a:pt x="14849" y="17689"/>
                  </a:cubicBezTo>
                  <a:cubicBezTo>
                    <a:pt x="14868" y="17887"/>
                    <a:pt x="14921" y="18071"/>
                    <a:pt x="15003" y="18232"/>
                  </a:cubicBezTo>
                  <a:cubicBezTo>
                    <a:pt x="15059" y="18340"/>
                    <a:pt x="15127" y="18528"/>
                    <a:pt x="15127" y="18801"/>
                  </a:cubicBezTo>
                  <a:cubicBezTo>
                    <a:pt x="15127" y="18902"/>
                    <a:pt x="15123" y="19029"/>
                    <a:pt x="15115" y="19161"/>
                  </a:cubicBezTo>
                  <a:cubicBezTo>
                    <a:pt x="15089" y="19752"/>
                    <a:pt x="15052" y="20561"/>
                    <a:pt x="15400" y="21127"/>
                  </a:cubicBezTo>
                  <a:cubicBezTo>
                    <a:pt x="15778" y="21741"/>
                    <a:pt x="16055" y="22157"/>
                    <a:pt x="16467" y="22333"/>
                  </a:cubicBezTo>
                  <a:cubicBezTo>
                    <a:pt x="16486" y="22340"/>
                    <a:pt x="16505" y="22344"/>
                    <a:pt x="16527" y="22344"/>
                  </a:cubicBezTo>
                  <a:cubicBezTo>
                    <a:pt x="16591" y="22344"/>
                    <a:pt x="16651" y="22303"/>
                    <a:pt x="16670" y="22235"/>
                  </a:cubicBezTo>
                  <a:cubicBezTo>
                    <a:pt x="16692" y="22164"/>
                    <a:pt x="16651" y="22085"/>
                    <a:pt x="16580" y="22056"/>
                  </a:cubicBezTo>
                  <a:cubicBezTo>
                    <a:pt x="16280" y="21924"/>
                    <a:pt x="16052" y="21614"/>
                    <a:pt x="15655" y="20969"/>
                  </a:cubicBezTo>
                  <a:cubicBezTo>
                    <a:pt x="15355" y="20483"/>
                    <a:pt x="15389" y="19726"/>
                    <a:pt x="15415" y="19176"/>
                  </a:cubicBezTo>
                  <a:cubicBezTo>
                    <a:pt x="15422" y="19037"/>
                    <a:pt x="15426" y="18910"/>
                    <a:pt x="15426" y="18801"/>
                  </a:cubicBezTo>
                  <a:cubicBezTo>
                    <a:pt x="15426" y="18468"/>
                    <a:pt x="15340" y="18232"/>
                    <a:pt x="15269" y="18093"/>
                  </a:cubicBezTo>
                  <a:cubicBezTo>
                    <a:pt x="15205" y="17966"/>
                    <a:pt x="15160" y="17820"/>
                    <a:pt x="15145" y="17663"/>
                  </a:cubicBezTo>
                  <a:cubicBezTo>
                    <a:pt x="15115" y="17333"/>
                    <a:pt x="15067" y="16857"/>
                    <a:pt x="15014" y="16457"/>
                  </a:cubicBezTo>
                  <a:cubicBezTo>
                    <a:pt x="14996" y="16318"/>
                    <a:pt x="15007" y="16172"/>
                    <a:pt x="15044" y="16026"/>
                  </a:cubicBezTo>
                  <a:cubicBezTo>
                    <a:pt x="15265" y="15153"/>
                    <a:pt x="15228" y="13285"/>
                    <a:pt x="15228" y="13206"/>
                  </a:cubicBezTo>
                  <a:cubicBezTo>
                    <a:pt x="15224" y="13153"/>
                    <a:pt x="15265" y="13112"/>
                    <a:pt x="15314" y="13112"/>
                  </a:cubicBezTo>
                  <a:lnTo>
                    <a:pt x="15707" y="13109"/>
                  </a:lnTo>
                  <a:lnTo>
                    <a:pt x="15891" y="13333"/>
                  </a:lnTo>
                  <a:cubicBezTo>
                    <a:pt x="16003" y="13472"/>
                    <a:pt x="16175" y="13547"/>
                    <a:pt x="16348" y="13547"/>
                  </a:cubicBezTo>
                  <a:cubicBezTo>
                    <a:pt x="16437" y="13547"/>
                    <a:pt x="16531" y="13528"/>
                    <a:pt x="16617" y="13483"/>
                  </a:cubicBezTo>
                  <a:cubicBezTo>
                    <a:pt x="17201" y="13176"/>
                    <a:pt x="18201" y="12562"/>
                    <a:pt x="18321" y="11884"/>
                  </a:cubicBezTo>
                  <a:cubicBezTo>
                    <a:pt x="18385" y="11517"/>
                    <a:pt x="18257" y="11124"/>
                    <a:pt x="17962" y="10779"/>
                  </a:cubicBezTo>
                  <a:cubicBezTo>
                    <a:pt x="17643" y="10408"/>
                    <a:pt x="17186" y="10165"/>
                    <a:pt x="16808" y="10154"/>
                  </a:cubicBezTo>
                  <a:cubicBezTo>
                    <a:pt x="16718" y="10097"/>
                    <a:pt x="16546" y="10000"/>
                    <a:pt x="16351" y="9959"/>
                  </a:cubicBezTo>
                  <a:cubicBezTo>
                    <a:pt x="16306" y="9951"/>
                    <a:pt x="16258" y="9948"/>
                    <a:pt x="16213" y="9948"/>
                  </a:cubicBezTo>
                  <a:cubicBezTo>
                    <a:pt x="15969" y="9948"/>
                    <a:pt x="15745" y="10075"/>
                    <a:pt x="15617" y="10285"/>
                  </a:cubicBezTo>
                  <a:cubicBezTo>
                    <a:pt x="15501" y="10483"/>
                    <a:pt x="15471" y="10719"/>
                    <a:pt x="15497" y="10970"/>
                  </a:cubicBezTo>
                  <a:cubicBezTo>
                    <a:pt x="15452" y="11030"/>
                    <a:pt x="15411" y="11086"/>
                    <a:pt x="15374" y="11146"/>
                  </a:cubicBezTo>
                  <a:cubicBezTo>
                    <a:pt x="15314" y="11240"/>
                    <a:pt x="15213" y="11296"/>
                    <a:pt x="15104" y="11303"/>
                  </a:cubicBezTo>
                  <a:lnTo>
                    <a:pt x="15078" y="10933"/>
                  </a:lnTo>
                  <a:cubicBezTo>
                    <a:pt x="15142" y="10768"/>
                    <a:pt x="15400" y="10034"/>
                    <a:pt x="15228" y="9363"/>
                  </a:cubicBezTo>
                  <a:cubicBezTo>
                    <a:pt x="15138" y="9023"/>
                    <a:pt x="15142" y="8652"/>
                    <a:pt x="15239" y="8292"/>
                  </a:cubicBezTo>
                  <a:cubicBezTo>
                    <a:pt x="15561" y="7101"/>
                    <a:pt x="16037" y="4952"/>
                    <a:pt x="16175" y="4323"/>
                  </a:cubicBezTo>
                  <a:cubicBezTo>
                    <a:pt x="16209" y="4162"/>
                    <a:pt x="16220" y="3997"/>
                    <a:pt x="16205" y="3836"/>
                  </a:cubicBezTo>
                  <a:lnTo>
                    <a:pt x="16089" y="2536"/>
                  </a:lnTo>
                  <a:cubicBezTo>
                    <a:pt x="16085" y="2484"/>
                    <a:pt x="16082" y="2435"/>
                    <a:pt x="16070" y="2386"/>
                  </a:cubicBezTo>
                  <a:lnTo>
                    <a:pt x="16040" y="2229"/>
                  </a:lnTo>
                  <a:cubicBezTo>
                    <a:pt x="16040" y="2218"/>
                    <a:pt x="16037" y="2207"/>
                    <a:pt x="16033" y="2195"/>
                  </a:cubicBezTo>
                  <a:lnTo>
                    <a:pt x="15823" y="1394"/>
                  </a:lnTo>
                  <a:cubicBezTo>
                    <a:pt x="15807" y="1326"/>
                    <a:pt x="15745" y="1274"/>
                    <a:pt x="15678" y="1274"/>
                  </a:cubicBezTo>
                  <a:cubicBezTo>
                    <a:pt x="15668" y="1274"/>
                    <a:pt x="15657" y="1275"/>
                    <a:pt x="15647" y="1278"/>
                  </a:cubicBezTo>
                  <a:cubicBezTo>
                    <a:pt x="15561" y="1293"/>
                    <a:pt x="15509" y="1379"/>
                    <a:pt x="15531" y="1461"/>
                  </a:cubicBezTo>
                  <a:lnTo>
                    <a:pt x="15711" y="2143"/>
                  </a:lnTo>
                  <a:lnTo>
                    <a:pt x="15580" y="2098"/>
                  </a:lnTo>
                  <a:lnTo>
                    <a:pt x="15261" y="1555"/>
                  </a:lnTo>
                  <a:cubicBezTo>
                    <a:pt x="15232" y="1505"/>
                    <a:pt x="15179" y="1475"/>
                    <a:pt x="15125" y="1475"/>
                  </a:cubicBezTo>
                  <a:cubicBezTo>
                    <a:pt x="15103" y="1475"/>
                    <a:pt x="15080" y="1480"/>
                    <a:pt x="15059" y="1491"/>
                  </a:cubicBezTo>
                  <a:cubicBezTo>
                    <a:pt x="14981" y="1529"/>
                    <a:pt x="14954" y="1626"/>
                    <a:pt x="14999" y="1697"/>
                  </a:cubicBezTo>
                  <a:lnTo>
                    <a:pt x="15291" y="2203"/>
                  </a:lnTo>
                  <a:lnTo>
                    <a:pt x="15205" y="2300"/>
                  </a:lnTo>
                  <a:lnTo>
                    <a:pt x="14801" y="1783"/>
                  </a:lnTo>
                  <a:cubicBezTo>
                    <a:pt x="14770" y="1745"/>
                    <a:pt x="14722" y="1723"/>
                    <a:pt x="14675" y="1723"/>
                  </a:cubicBezTo>
                  <a:cubicBezTo>
                    <a:pt x="14653" y="1723"/>
                    <a:pt x="14630" y="1728"/>
                    <a:pt x="14610" y="1738"/>
                  </a:cubicBezTo>
                  <a:cubicBezTo>
                    <a:pt x="14524" y="1783"/>
                    <a:pt x="14505" y="1892"/>
                    <a:pt x="14561" y="1967"/>
                  </a:cubicBezTo>
                  <a:lnTo>
                    <a:pt x="14999" y="2525"/>
                  </a:lnTo>
                  <a:lnTo>
                    <a:pt x="14958" y="2570"/>
                  </a:lnTo>
                  <a:lnTo>
                    <a:pt x="14524" y="2255"/>
                  </a:lnTo>
                  <a:cubicBezTo>
                    <a:pt x="14494" y="2234"/>
                    <a:pt x="14460" y="2224"/>
                    <a:pt x="14427" y="2224"/>
                  </a:cubicBezTo>
                  <a:cubicBezTo>
                    <a:pt x="14383" y="2224"/>
                    <a:pt x="14340" y="2242"/>
                    <a:pt x="14310" y="2278"/>
                  </a:cubicBezTo>
                  <a:cubicBezTo>
                    <a:pt x="14258" y="2345"/>
                    <a:pt x="14273" y="2443"/>
                    <a:pt x="14340" y="2491"/>
                  </a:cubicBezTo>
                  <a:lnTo>
                    <a:pt x="14849" y="2866"/>
                  </a:lnTo>
                  <a:lnTo>
                    <a:pt x="15138" y="3731"/>
                  </a:lnTo>
                  <a:cubicBezTo>
                    <a:pt x="15190" y="3881"/>
                    <a:pt x="15187" y="4045"/>
                    <a:pt x="15130" y="4199"/>
                  </a:cubicBezTo>
                  <a:cubicBezTo>
                    <a:pt x="14823" y="5023"/>
                    <a:pt x="14318" y="6502"/>
                    <a:pt x="14355" y="7098"/>
                  </a:cubicBezTo>
                  <a:cubicBezTo>
                    <a:pt x="14363" y="7199"/>
                    <a:pt x="14348" y="7300"/>
                    <a:pt x="14310" y="7405"/>
                  </a:cubicBezTo>
                  <a:cubicBezTo>
                    <a:pt x="14261" y="7543"/>
                    <a:pt x="14198" y="7704"/>
                    <a:pt x="14130" y="7877"/>
                  </a:cubicBezTo>
                  <a:cubicBezTo>
                    <a:pt x="13879" y="8528"/>
                    <a:pt x="13595" y="9266"/>
                    <a:pt x="13621" y="9704"/>
                  </a:cubicBezTo>
                  <a:cubicBezTo>
                    <a:pt x="13454" y="9852"/>
                    <a:pt x="12890" y="10305"/>
                    <a:pt x="12240" y="10305"/>
                  </a:cubicBezTo>
                  <a:cubicBezTo>
                    <a:pt x="12134" y="10305"/>
                    <a:pt x="12026" y="10293"/>
                    <a:pt x="11917" y="10266"/>
                  </a:cubicBezTo>
                  <a:cubicBezTo>
                    <a:pt x="10996" y="10038"/>
                    <a:pt x="9516" y="9086"/>
                    <a:pt x="9378" y="8996"/>
                  </a:cubicBezTo>
                  <a:lnTo>
                    <a:pt x="6528" y="6319"/>
                  </a:lnTo>
                  <a:cubicBezTo>
                    <a:pt x="6296" y="6101"/>
                    <a:pt x="6097" y="5854"/>
                    <a:pt x="5940" y="5577"/>
                  </a:cubicBezTo>
                  <a:cubicBezTo>
                    <a:pt x="5610" y="5000"/>
                    <a:pt x="4940" y="3922"/>
                    <a:pt x="4195" y="3210"/>
                  </a:cubicBezTo>
                  <a:cubicBezTo>
                    <a:pt x="3206" y="2270"/>
                    <a:pt x="2296" y="1319"/>
                    <a:pt x="2210" y="1225"/>
                  </a:cubicBezTo>
                  <a:lnTo>
                    <a:pt x="1599" y="394"/>
                  </a:lnTo>
                  <a:cubicBezTo>
                    <a:pt x="1417" y="142"/>
                    <a:pt x="1128" y="0"/>
                    <a:pt x="8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50"/>
            <p:cNvSpPr/>
            <p:nvPr/>
          </p:nvSpPr>
          <p:spPr>
            <a:xfrm>
              <a:off x="7089794" y="1782803"/>
              <a:ext cx="147775" cy="147775"/>
            </a:xfrm>
            <a:custGeom>
              <a:avLst/>
              <a:gdLst/>
              <a:ahLst/>
              <a:cxnLst/>
              <a:rect l="l" t="t" r="r" b="b"/>
              <a:pathLst>
                <a:path w="5911" h="5911" extrusionOk="0">
                  <a:moveTo>
                    <a:pt x="2948" y="1"/>
                  </a:moveTo>
                  <a:cubicBezTo>
                    <a:pt x="2890" y="1"/>
                    <a:pt x="2831" y="59"/>
                    <a:pt x="2831" y="118"/>
                  </a:cubicBezTo>
                  <a:cubicBezTo>
                    <a:pt x="2831" y="424"/>
                    <a:pt x="2802" y="687"/>
                    <a:pt x="2700" y="964"/>
                  </a:cubicBezTo>
                  <a:cubicBezTo>
                    <a:pt x="2627" y="1227"/>
                    <a:pt x="2496" y="1475"/>
                    <a:pt x="2335" y="1694"/>
                  </a:cubicBezTo>
                  <a:cubicBezTo>
                    <a:pt x="2262" y="1810"/>
                    <a:pt x="2175" y="1912"/>
                    <a:pt x="2073" y="2015"/>
                  </a:cubicBezTo>
                  <a:cubicBezTo>
                    <a:pt x="2029" y="2058"/>
                    <a:pt x="1985" y="2102"/>
                    <a:pt x="1927" y="2146"/>
                  </a:cubicBezTo>
                  <a:cubicBezTo>
                    <a:pt x="1897" y="2175"/>
                    <a:pt x="1883" y="2190"/>
                    <a:pt x="1854" y="2219"/>
                  </a:cubicBezTo>
                  <a:cubicBezTo>
                    <a:pt x="1839" y="2233"/>
                    <a:pt x="1824" y="2233"/>
                    <a:pt x="1810" y="2248"/>
                  </a:cubicBezTo>
                  <a:cubicBezTo>
                    <a:pt x="1795" y="2263"/>
                    <a:pt x="1781" y="2277"/>
                    <a:pt x="1781" y="2277"/>
                  </a:cubicBezTo>
                  <a:cubicBezTo>
                    <a:pt x="1562" y="2438"/>
                    <a:pt x="1314" y="2584"/>
                    <a:pt x="1066" y="2671"/>
                  </a:cubicBezTo>
                  <a:cubicBezTo>
                    <a:pt x="759" y="2788"/>
                    <a:pt x="453" y="2846"/>
                    <a:pt x="117" y="2846"/>
                  </a:cubicBezTo>
                  <a:cubicBezTo>
                    <a:pt x="59" y="2846"/>
                    <a:pt x="1" y="2890"/>
                    <a:pt x="1" y="2963"/>
                  </a:cubicBezTo>
                  <a:cubicBezTo>
                    <a:pt x="1" y="3021"/>
                    <a:pt x="59" y="3080"/>
                    <a:pt x="117" y="3080"/>
                  </a:cubicBezTo>
                  <a:cubicBezTo>
                    <a:pt x="409" y="3080"/>
                    <a:pt x="686" y="3109"/>
                    <a:pt x="964" y="3211"/>
                  </a:cubicBezTo>
                  <a:cubicBezTo>
                    <a:pt x="1226" y="3284"/>
                    <a:pt x="1474" y="3415"/>
                    <a:pt x="1693" y="3576"/>
                  </a:cubicBezTo>
                  <a:cubicBezTo>
                    <a:pt x="1810" y="3649"/>
                    <a:pt x="1912" y="3736"/>
                    <a:pt x="2014" y="3839"/>
                  </a:cubicBezTo>
                  <a:cubicBezTo>
                    <a:pt x="2058" y="3882"/>
                    <a:pt x="2102" y="3926"/>
                    <a:pt x="2145" y="3984"/>
                  </a:cubicBezTo>
                  <a:cubicBezTo>
                    <a:pt x="2175" y="4014"/>
                    <a:pt x="2189" y="4028"/>
                    <a:pt x="2218" y="4057"/>
                  </a:cubicBezTo>
                  <a:cubicBezTo>
                    <a:pt x="2233" y="4072"/>
                    <a:pt x="2233" y="4087"/>
                    <a:pt x="2248" y="4101"/>
                  </a:cubicBezTo>
                  <a:cubicBezTo>
                    <a:pt x="2262" y="4116"/>
                    <a:pt x="2277" y="4130"/>
                    <a:pt x="2277" y="4130"/>
                  </a:cubicBezTo>
                  <a:cubicBezTo>
                    <a:pt x="2437" y="4349"/>
                    <a:pt x="2583" y="4597"/>
                    <a:pt x="2671" y="4845"/>
                  </a:cubicBezTo>
                  <a:cubicBezTo>
                    <a:pt x="2788" y="5152"/>
                    <a:pt x="2831" y="5458"/>
                    <a:pt x="2831" y="5794"/>
                  </a:cubicBezTo>
                  <a:cubicBezTo>
                    <a:pt x="2831" y="5838"/>
                    <a:pt x="2860" y="5867"/>
                    <a:pt x="2890" y="5881"/>
                  </a:cubicBezTo>
                  <a:cubicBezTo>
                    <a:pt x="2904" y="5896"/>
                    <a:pt x="2933" y="5911"/>
                    <a:pt x="2948" y="5911"/>
                  </a:cubicBezTo>
                  <a:cubicBezTo>
                    <a:pt x="2992" y="5911"/>
                    <a:pt x="3021" y="5896"/>
                    <a:pt x="3036" y="5881"/>
                  </a:cubicBezTo>
                  <a:cubicBezTo>
                    <a:pt x="3036" y="5867"/>
                    <a:pt x="3036" y="5867"/>
                    <a:pt x="3036" y="5867"/>
                  </a:cubicBezTo>
                  <a:cubicBezTo>
                    <a:pt x="3065" y="5852"/>
                    <a:pt x="3065" y="5823"/>
                    <a:pt x="3065" y="5794"/>
                  </a:cubicBezTo>
                  <a:cubicBezTo>
                    <a:pt x="3079" y="5502"/>
                    <a:pt x="3109" y="5225"/>
                    <a:pt x="3211" y="4947"/>
                  </a:cubicBezTo>
                  <a:cubicBezTo>
                    <a:pt x="3284" y="4685"/>
                    <a:pt x="3415" y="4451"/>
                    <a:pt x="3575" y="4218"/>
                  </a:cubicBezTo>
                  <a:cubicBezTo>
                    <a:pt x="3648" y="4101"/>
                    <a:pt x="3736" y="4014"/>
                    <a:pt x="3838" y="3911"/>
                  </a:cubicBezTo>
                  <a:cubicBezTo>
                    <a:pt x="3882" y="3853"/>
                    <a:pt x="3926" y="3809"/>
                    <a:pt x="3984" y="3766"/>
                  </a:cubicBezTo>
                  <a:cubicBezTo>
                    <a:pt x="3999" y="3736"/>
                    <a:pt x="4028" y="3722"/>
                    <a:pt x="4057" y="3693"/>
                  </a:cubicBezTo>
                  <a:cubicBezTo>
                    <a:pt x="4072" y="3678"/>
                    <a:pt x="4086" y="3678"/>
                    <a:pt x="4101" y="3663"/>
                  </a:cubicBezTo>
                  <a:cubicBezTo>
                    <a:pt x="4115" y="3649"/>
                    <a:pt x="4130" y="3634"/>
                    <a:pt x="4130" y="3634"/>
                  </a:cubicBezTo>
                  <a:cubicBezTo>
                    <a:pt x="4349" y="3474"/>
                    <a:pt x="4597" y="3328"/>
                    <a:pt x="4845" y="3240"/>
                  </a:cubicBezTo>
                  <a:cubicBezTo>
                    <a:pt x="5151" y="3124"/>
                    <a:pt x="5458" y="3080"/>
                    <a:pt x="5793" y="3080"/>
                  </a:cubicBezTo>
                  <a:cubicBezTo>
                    <a:pt x="5852" y="3080"/>
                    <a:pt x="5910" y="3021"/>
                    <a:pt x="5910" y="2963"/>
                  </a:cubicBezTo>
                  <a:cubicBezTo>
                    <a:pt x="5910" y="2890"/>
                    <a:pt x="5852" y="2846"/>
                    <a:pt x="5793" y="2846"/>
                  </a:cubicBezTo>
                  <a:cubicBezTo>
                    <a:pt x="5502" y="2846"/>
                    <a:pt x="5224" y="2803"/>
                    <a:pt x="4947" y="2700"/>
                  </a:cubicBezTo>
                  <a:cubicBezTo>
                    <a:pt x="4684" y="2627"/>
                    <a:pt x="4436" y="2496"/>
                    <a:pt x="4217" y="2336"/>
                  </a:cubicBezTo>
                  <a:cubicBezTo>
                    <a:pt x="4101" y="2263"/>
                    <a:pt x="3999" y="2175"/>
                    <a:pt x="3896" y="2073"/>
                  </a:cubicBezTo>
                  <a:cubicBezTo>
                    <a:pt x="3853" y="2029"/>
                    <a:pt x="3809" y="1985"/>
                    <a:pt x="3765" y="1927"/>
                  </a:cubicBezTo>
                  <a:cubicBezTo>
                    <a:pt x="3736" y="1912"/>
                    <a:pt x="3721" y="1883"/>
                    <a:pt x="3692" y="1854"/>
                  </a:cubicBezTo>
                  <a:cubicBezTo>
                    <a:pt x="3678" y="1839"/>
                    <a:pt x="3678" y="1825"/>
                    <a:pt x="3663" y="1810"/>
                  </a:cubicBezTo>
                  <a:cubicBezTo>
                    <a:pt x="3648" y="1810"/>
                    <a:pt x="3634" y="1781"/>
                    <a:pt x="3634" y="1781"/>
                  </a:cubicBezTo>
                  <a:cubicBezTo>
                    <a:pt x="3473" y="1562"/>
                    <a:pt x="3327" y="1314"/>
                    <a:pt x="3240" y="1066"/>
                  </a:cubicBezTo>
                  <a:cubicBezTo>
                    <a:pt x="3123" y="760"/>
                    <a:pt x="3079" y="453"/>
                    <a:pt x="3065" y="118"/>
                  </a:cubicBezTo>
                  <a:cubicBezTo>
                    <a:pt x="3065" y="59"/>
                    <a:pt x="3021" y="1"/>
                    <a:pt x="29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8" name="Google Shape;1128;p50"/>
          <p:cNvGrpSpPr/>
          <p:nvPr/>
        </p:nvGrpSpPr>
        <p:grpSpPr>
          <a:xfrm>
            <a:off x="5219351" y="3517998"/>
            <a:ext cx="526354" cy="719993"/>
            <a:chOff x="5219351" y="3517998"/>
            <a:chExt cx="526354" cy="719993"/>
          </a:xfrm>
        </p:grpSpPr>
        <p:sp>
          <p:nvSpPr>
            <p:cNvPr id="1129" name="Google Shape;1129;p50"/>
            <p:cNvSpPr/>
            <p:nvPr/>
          </p:nvSpPr>
          <p:spPr>
            <a:xfrm>
              <a:off x="5219351" y="3517998"/>
              <a:ext cx="526354" cy="719993"/>
            </a:xfrm>
            <a:custGeom>
              <a:avLst/>
              <a:gdLst/>
              <a:ahLst/>
              <a:cxnLst/>
              <a:rect l="l" t="t" r="r" b="b"/>
              <a:pathLst>
                <a:path w="16243" h="22277" extrusionOk="0">
                  <a:moveTo>
                    <a:pt x="3794" y="1619"/>
                  </a:moveTo>
                  <a:cubicBezTo>
                    <a:pt x="3820" y="2132"/>
                    <a:pt x="4015" y="2653"/>
                    <a:pt x="4240" y="2941"/>
                  </a:cubicBezTo>
                  <a:cubicBezTo>
                    <a:pt x="4232" y="3267"/>
                    <a:pt x="4146" y="3645"/>
                    <a:pt x="4112" y="3787"/>
                  </a:cubicBezTo>
                  <a:lnTo>
                    <a:pt x="3708" y="4012"/>
                  </a:lnTo>
                  <a:cubicBezTo>
                    <a:pt x="3644" y="3409"/>
                    <a:pt x="3562" y="2529"/>
                    <a:pt x="3562" y="2095"/>
                  </a:cubicBezTo>
                  <a:cubicBezTo>
                    <a:pt x="3562" y="1784"/>
                    <a:pt x="3678" y="1660"/>
                    <a:pt x="3794" y="1619"/>
                  </a:cubicBezTo>
                  <a:close/>
                  <a:moveTo>
                    <a:pt x="3232" y="1316"/>
                  </a:moveTo>
                  <a:cubicBezTo>
                    <a:pt x="3270" y="1316"/>
                    <a:pt x="3307" y="1319"/>
                    <a:pt x="3341" y="1327"/>
                  </a:cubicBezTo>
                  <a:cubicBezTo>
                    <a:pt x="3420" y="1342"/>
                    <a:pt x="3498" y="1368"/>
                    <a:pt x="3566" y="1398"/>
                  </a:cubicBezTo>
                  <a:cubicBezTo>
                    <a:pt x="3408" y="1499"/>
                    <a:pt x="3262" y="1701"/>
                    <a:pt x="3262" y="2095"/>
                  </a:cubicBezTo>
                  <a:cubicBezTo>
                    <a:pt x="3262" y="2552"/>
                    <a:pt x="3348" y="3465"/>
                    <a:pt x="3416" y="4076"/>
                  </a:cubicBezTo>
                  <a:cubicBezTo>
                    <a:pt x="2955" y="3334"/>
                    <a:pt x="2408" y="2185"/>
                    <a:pt x="2768" y="1585"/>
                  </a:cubicBezTo>
                  <a:cubicBezTo>
                    <a:pt x="2869" y="1417"/>
                    <a:pt x="3041" y="1316"/>
                    <a:pt x="3232" y="1316"/>
                  </a:cubicBezTo>
                  <a:close/>
                  <a:moveTo>
                    <a:pt x="5290" y="300"/>
                  </a:moveTo>
                  <a:cubicBezTo>
                    <a:pt x="5304" y="300"/>
                    <a:pt x="5317" y="300"/>
                    <a:pt x="5330" y="301"/>
                  </a:cubicBezTo>
                  <a:cubicBezTo>
                    <a:pt x="5835" y="312"/>
                    <a:pt x="6330" y="582"/>
                    <a:pt x="6502" y="937"/>
                  </a:cubicBezTo>
                  <a:cubicBezTo>
                    <a:pt x="7097" y="2177"/>
                    <a:pt x="6929" y="2698"/>
                    <a:pt x="6775" y="3154"/>
                  </a:cubicBezTo>
                  <a:lnTo>
                    <a:pt x="6756" y="3214"/>
                  </a:lnTo>
                  <a:cubicBezTo>
                    <a:pt x="6693" y="3409"/>
                    <a:pt x="6513" y="3544"/>
                    <a:pt x="6311" y="3555"/>
                  </a:cubicBezTo>
                  <a:lnTo>
                    <a:pt x="5730" y="3585"/>
                  </a:lnTo>
                  <a:cubicBezTo>
                    <a:pt x="5667" y="3589"/>
                    <a:pt x="5614" y="3634"/>
                    <a:pt x="5595" y="3694"/>
                  </a:cubicBezTo>
                  <a:lnTo>
                    <a:pt x="5494" y="4046"/>
                  </a:lnTo>
                  <a:cubicBezTo>
                    <a:pt x="5479" y="4102"/>
                    <a:pt x="5498" y="4166"/>
                    <a:pt x="5547" y="4203"/>
                  </a:cubicBezTo>
                  <a:cubicBezTo>
                    <a:pt x="5558" y="4211"/>
                    <a:pt x="5790" y="4394"/>
                    <a:pt x="6079" y="4548"/>
                  </a:cubicBezTo>
                  <a:cubicBezTo>
                    <a:pt x="6154" y="4686"/>
                    <a:pt x="6419" y="5222"/>
                    <a:pt x="6359" y="5772"/>
                  </a:cubicBezTo>
                  <a:cubicBezTo>
                    <a:pt x="6067" y="5712"/>
                    <a:pt x="5648" y="5383"/>
                    <a:pt x="5161" y="4832"/>
                  </a:cubicBezTo>
                  <a:cubicBezTo>
                    <a:pt x="4802" y="4424"/>
                    <a:pt x="4506" y="4005"/>
                    <a:pt x="4405" y="3859"/>
                  </a:cubicBezTo>
                  <a:cubicBezTo>
                    <a:pt x="4446" y="3694"/>
                    <a:pt x="4539" y="3263"/>
                    <a:pt x="4539" y="2889"/>
                  </a:cubicBezTo>
                  <a:cubicBezTo>
                    <a:pt x="4539" y="2851"/>
                    <a:pt x="4528" y="2817"/>
                    <a:pt x="4506" y="2787"/>
                  </a:cubicBezTo>
                  <a:cubicBezTo>
                    <a:pt x="4187" y="2428"/>
                    <a:pt x="3925" y="1458"/>
                    <a:pt x="4225" y="911"/>
                  </a:cubicBezTo>
                  <a:cubicBezTo>
                    <a:pt x="4511" y="385"/>
                    <a:pt x="4999" y="300"/>
                    <a:pt x="5290" y="300"/>
                  </a:cubicBezTo>
                  <a:close/>
                  <a:moveTo>
                    <a:pt x="6959" y="4694"/>
                  </a:moveTo>
                  <a:lnTo>
                    <a:pt x="6959" y="4694"/>
                  </a:lnTo>
                  <a:cubicBezTo>
                    <a:pt x="7401" y="4806"/>
                    <a:pt x="7835" y="4982"/>
                    <a:pt x="8187" y="5124"/>
                  </a:cubicBezTo>
                  <a:cubicBezTo>
                    <a:pt x="8487" y="5248"/>
                    <a:pt x="8726" y="5345"/>
                    <a:pt x="8906" y="5383"/>
                  </a:cubicBezTo>
                  <a:cubicBezTo>
                    <a:pt x="9032" y="5407"/>
                    <a:pt x="9204" y="5419"/>
                    <a:pt x="9422" y="5419"/>
                  </a:cubicBezTo>
                  <a:cubicBezTo>
                    <a:pt x="9639" y="5419"/>
                    <a:pt x="9902" y="5407"/>
                    <a:pt x="10209" y="5383"/>
                  </a:cubicBezTo>
                  <a:cubicBezTo>
                    <a:pt x="10295" y="5376"/>
                    <a:pt x="10381" y="5372"/>
                    <a:pt x="10467" y="5372"/>
                  </a:cubicBezTo>
                  <a:cubicBezTo>
                    <a:pt x="10704" y="5372"/>
                    <a:pt x="10941" y="5399"/>
                    <a:pt x="11172" y="5454"/>
                  </a:cubicBezTo>
                  <a:lnTo>
                    <a:pt x="13056" y="5900"/>
                  </a:lnTo>
                  <a:cubicBezTo>
                    <a:pt x="13184" y="5931"/>
                    <a:pt x="13314" y="5946"/>
                    <a:pt x="13443" y="5946"/>
                  </a:cubicBezTo>
                  <a:cubicBezTo>
                    <a:pt x="13701" y="5946"/>
                    <a:pt x="13956" y="5886"/>
                    <a:pt x="14190" y="5769"/>
                  </a:cubicBezTo>
                  <a:lnTo>
                    <a:pt x="14490" y="5622"/>
                  </a:lnTo>
                  <a:lnTo>
                    <a:pt x="14883" y="6094"/>
                  </a:lnTo>
                  <a:cubicBezTo>
                    <a:pt x="14895" y="6237"/>
                    <a:pt x="14902" y="6401"/>
                    <a:pt x="14910" y="6574"/>
                  </a:cubicBezTo>
                  <a:cubicBezTo>
                    <a:pt x="14640" y="6506"/>
                    <a:pt x="14119" y="6383"/>
                    <a:pt x="13576" y="6259"/>
                  </a:cubicBezTo>
                  <a:cubicBezTo>
                    <a:pt x="13473" y="6235"/>
                    <a:pt x="13367" y="6223"/>
                    <a:pt x="13260" y="6223"/>
                  </a:cubicBezTo>
                  <a:cubicBezTo>
                    <a:pt x="13154" y="6223"/>
                    <a:pt x="13048" y="6235"/>
                    <a:pt x="12947" y="6259"/>
                  </a:cubicBezTo>
                  <a:cubicBezTo>
                    <a:pt x="12632" y="6333"/>
                    <a:pt x="12270" y="6360"/>
                    <a:pt x="11913" y="6360"/>
                  </a:cubicBezTo>
                  <a:cubicBezTo>
                    <a:pt x="11004" y="6360"/>
                    <a:pt x="10126" y="6187"/>
                    <a:pt x="10112" y="6184"/>
                  </a:cubicBezTo>
                  <a:lnTo>
                    <a:pt x="10082" y="6184"/>
                  </a:lnTo>
                  <a:cubicBezTo>
                    <a:pt x="10063" y="6184"/>
                    <a:pt x="8213" y="6181"/>
                    <a:pt x="7168" y="6004"/>
                  </a:cubicBezTo>
                  <a:lnTo>
                    <a:pt x="6959" y="4694"/>
                  </a:lnTo>
                  <a:close/>
                  <a:moveTo>
                    <a:pt x="7270" y="6323"/>
                  </a:moveTo>
                  <a:lnTo>
                    <a:pt x="7270" y="6323"/>
                  </a:lnTo>
                  <a:cubicBezTo>
                    <a:pt x="8311" y="6476"/>
                    <a:pt x="9887" y="6484"/>
                    <a:pt x="10067" y="6484"/>
                  </a:cubicBezTo>
                  <a:cubicBezTo>
                    <a:pt x="10195" y="6507"/>
                    <a:pt x="11025" y="6660"/>
                    <a:pt x="11902" y="6660"/>
                  </a:cubicBezTo>
                  <a:cubicBezTo>
                    <a:pt x="12282" y="6660"/>
                    <a:pt x="12670" y="6632"/>
                    <a:pt x="13014" y="6551"/>
                  </a:cubicBezTo>
                  <a:cubicBezTo>
                    <a:pt x="13095" y="6533"/>
                    <a:pt x="13178" y="6523"/>
                    <a:pt x="13262" y="6523"/>
                  </a:cubicBezTo>
                  <a:cubicBezTo>
                    <a:pt x="13346" y="6523"/>
                    <a:pt x="13430" y="6533"/>
                    <a:pt x="13513" y="6551"/>
                  </a:cubicBezTo>
                  <a:cubicBezTo>
                    <a:pt x="14112" y="6686"/>
                    <a:pt x="14681" y="6825"/>
                    <a:pt x="14913" y="6881"/>
                  </a:cubicBezTo>
                  <a:cubicBezTo>
                    <a:pt x="14917" y="7398"/>
                    <a:pt x="14876" y="7911"/>
                    <a:pt x="14752" y="8098"/>
                  </a:cubicBezTo>
                  <a:cubicBezTo>
                    <a:pt x="14516" y="8450"/>
                    <a:pt x="13936" y="8630"/>
                    <a:pt x="13029" y="8630"/>
                  </a:cubicBezTo>
                  <a:cubicBezTo>
                    <a:pt x="12509" y="8630"/>
                    <a:pt x="11539" y="8757"/>
                    <a:pt x="10685" y="8869"/>
                  </a:cubicBezTo>
                  <a:cubicBezTo>
                    <a:pt x="10135" y="8941"/>
                    <a:pt x="9618" y="9012"/>
                    <a:pt x="9326" y="9031"/>
                  </a:cubicBezTo>
                  <a:cubicBezTo>
                    <a:pt x="9182" y="9040"/>
                    <a:pt x="8987" y="9044"/>
                    <a:pt x="8767" y="9044"/>
                  </a:cubicBezTo>
                  <a:cubicBezTo>
                    <a:pt x="8047" y="9044"/>
                    <a:pt x="7053" y="9003"/>
                    <a:pt x="6663" y="8986"/>
                  </a:cubicBezTo>
                  <a:lnTo>
                    <a:pt x="6828" y="7911"/>
                  </a:lnTo>
                  <a:cubicBezTo>
                    <a:pt x="7004" y="7757"/>
                    <a:pt x="7539" y="7203"/>
                    <a:pt x="7270" y="6323"/>
                  </a:cubicBezTo>
                  <a:close/>
                  <a:moveTo>
                    <a:pt x="3191" y="6870"/>
                  </a:moveTo>
                  <a:cubicBezTo>
                    <a:pt x="3502" y="7806"/>
                    <a:pt x="3401" y="9060"/>
                    <a:pt x="3274" y="9903"/>
                  </a:cubicBezTo>
                  <a:cubicBezTo>
                    <a:pt x="2880" y="9454"/>
                    <a:pt x="2270" y="8776"/>
                    <a:pt x="1918" y="8454"/>
                  </a:cubicBezTo>
                  <a:cubicBezTo>
                    <a:pt x="2086" y="8270"/>
                    <a:pt x="2360" y="7926"/>
                    <a:pt x="2716" y="7469"/>
                  </a:cubicBezTo>
                  <a:cubicBezTo>
                    <a:pt x="2888" y="7248"/>
                    <a:pt x="3064" y="7027"/>
                    <a:pt x="3191" y="6870"/>
                  </a:cubicBezTo>
                  <a:close/>
                  <a:moveTo>
                    <a:pt x="15198" y="6342"/>
                  </a:moveTo>
                  <a:lnTo>
                    <a:pt x="15288" y="6405"/>
                  </a:lnTo>
                  <a:cubicBezTo>
                    <a:pt x="15385" y="6476"/>
                    <a:pt x="15449" y="6585"/>
                    <a:pt x="15468" y="6701"/>
                  </a:cubicBezTo>
                  <a:lnTo>
                    <a:pt x="15677" y="8004"/>
                  </a:lnTo>
                  <a:cubicBezTo>
                    <a:pt x="15681" y="8012"/>
                    <a:pt x="15681" y="8019"/>
                    <a:pt x="15681" y="8023"/>
                  </a:cubicBezTo>
                  <a:lnTo>
                    <a:pt x="15894" y="8716"/>
                  </a:lnTo>
                  <a:cubicBezTo>
                    <a:pt x="15932" y="8828"/>
                    <a:pt x="15913" y="8948"/>
                    <a:pt x="15853" y="9045"/>
                  </a:cubicBezTo>
                  <a:cubicBezTo>
                    <a:pt x="15790" y="9143"/>
                    <a:pt x="15688" y="9207"/>
                    <a:pt x="15572" y="9222"/>
                  </a:cubicBezTo>
                  <a:cubicBezTo>
                    <a:pt x="15187" y="9274"/>
                    <a:pt x="14865" y="9311"/>
                    <a:pt x="14617" y="9330"/>
                  </a:cubicBezTo>
                  <a:cubicBezTo>
                    <a:pt x="14591" y="9330"/>
                    <a:pt x="14569" y="9338"/>
                    <a:pt x="14550" y="9353"/>
                  </a:cubicBezTo>
                  <a:cubicBezTo>
                    <a:pt x="13659" y="9896"/>
                    <a:pt x="12292" y="10139"/>
                    <a:pt x="11340" y="10244"/>
                  </a:cubicBezTo>
                  <a:cubicBezTo>
                    <a:pt x="11468" y="9791"/>
                    <a:pt x="11412" y="9326"/>
                    <a:pt x="11367" y="9083"/>
                  </a:cubicBezTo>
                  <a:cubicBezTo>
                    <a:pt x="12018" y="9001"/>
                    <a:pt x="12655" y="8929"/>
                    <a:pt x="13029" y="8929"/>
                  </a:cubicBezTo>
                  <a:cubicBezTo>
                    <a:pt x="14059" y="8929"/>
                    <a:pt x="14704" y="8712"/>
                    <a:pt x="15003" y="8263"/>
                  </a:cubicBezTo>
                  <a:cubicBezTo>
                    <a:pt x="15247" y="7896"/>
                    <a:pt x="15228" y="6877"/>
                    <a:pt x="15198" y="6342"/>
                  </a:cubicBezTo>
                  <a:close/>
                  <a:moveTo>
                    <a:pt x="3749" y="4390"/>
                  </a:moveTo>
                  <a:cubicBezTo>
                    <a:pt x="4464" y="4956"/>
                    <a:pt x="4779" y="5368"/>
                    <a:pt x="4659" y="6057"/>
                  </a:cubicBezTo>
                  <a:cubicBezTo>
                    <a:pt x="4551" y="6667"/>
                    <a:pt x="3749" y="6821"/>
                    <a:pt x="3502" y="6851"/>
                  </a:cubicBezTo>
                  <a:cubicBezTo>
                    <a:pt x="3472" y="6761"/>
                    <a:pt x="3442" y="6679"/>
                    <a:pt x="3412" y="6604"/>
                  </a:cubicBezTo>
                  <a:cubicBezTo>
                    <a:pt x="3551" y="6428"/>
                    <a:pt x="3704" y="6270"/>
                    <a:pt x="3768" y="6248"/>
                  </a:cubicBezTo>
                  <a:cubicBezTo>
                    <a:pt x="3847" y="6244"/>
                    <a:pt x="3906" y="6181"/>
                    <a:pt x="3906" y="6098"/>
                  </a:cubicBezTo>
                  <a:cubicBezTo>
                    <a:pt x="3906" y="6016"/>
                    <a:pt x="3843" y="5948"/>
                    <a:pt x="3760" y="5948"/>
                  </a:cubicBezTo>
                  <a:cubicBezTo>
                    <a:pt x="3562" y="5948"/>
                    <a:pt x="3307" y="6240"/>
                    <a:pt x="3127" y="6488"/>
                  </a:cubicBezTo>
                  <a:cubicBezTo>
                    <a:pt x="3011" y="6607"/>
                    <a:pt x="2764" y="6922"/>
                    <a:pt x="2480" y="7282"/>
                  </a:cubicBezTo>
                  <a:cubicBezTo>
                    <a:pt x="2146" y="7712"/>
                    <a:pt x="1731" y="8244"/>
                    <a:pt x="1599" y="8345"/>
                  </a:cubicBezTo>
                  <a:cubicBezTo>
                    <a:pt x="1566" y="8375"/>
                    <a:pt x="1543" y="8420"/>
                    <a:pt x="1543" y="8465"/>
                  </a:cubicBezTo>
                  <a:cubicBezTo>
                    <a:pt x="1543" y="8510"/>
                    <a:pt x="1566" y="8555"/>
                    <a:pt x="1603" y="8581"/>
                  </a:cubicBezTo>
                  <a:cubicBezTo>
                    <a:pt x="1877" y="8795"/>
                    <a:pt x="2603" y="9592"/>
                    <a:pt x="3210" y="10285"/>
                  </a:cubicBezTo>
                  <a:cubicBezTo>
                    <a:pt x="3165" y="10529"/>
                    <a:pt x="3124" y="10727"/>
                    <a:pt x="3094" y="10858"/>
                  </a:cubicBezTo>
                  <a:cubicBezTo>
                    <a:pt x="2187" y="10386"/>
                    <a:pt x="356" y="9255"/>
                    <a:pt x="495" y="8454"/>
                  </a:cubicBezTo>
                  <a:cubicBezTo>
                    <a:pt x="659" y="7514"/>
                    <a:pt x="2805" y="5214"/>
                    <a:pt x="3397" y="4596"/>
                  </a:cubicBezTo>
                  <a:cubicBezTo>
                    <a:pt x="3461" y="4682"/>
                    <a:pt x="3502" y="4739"/>
                    <a:pt x="3509" y="4750"/>
                  </a:cubicBezTo>
                  <a:cubicBezTo>
                    <a:pt x="3539" y="4791"/>
                    <a:pt x="3584" y="4810"/>
                    <a:pt x="3629" y="4810"/>
                  </a:cubicBezTo>
                  <a:lnTo>
                    <a:pt x="3633" y="4810"/>
                  </a:lnTo>
                  <a:cubicBezTo>
                    <a:pt x="3715" y="4810"/>
                    <a:pt x="3779" y="4742"/>
                    <a:pt x="3779" y="4660"/>
                  </a:cubicBezTo>
                  <a:cubicBezTo>
                    <a:pt x="3779" y="4649"/>
                    <a:pt x="3779" y="4638"/>
                    <a:pt x="3775" y="4626"/>
                  </a:cubicBezTo>
                  <a:cubicBezTo>
                    <a:pt x="3772" y="4593"/>
                    <a:pt x="3764" y="4506"/>
                    <a:pt x="3749" y="4390"/>
                  </a:cubicBezTo>
                  <a:close/>
                  <a:moveTo>
                    <a:pt x="4195" y="4083"/>
                  </a:moveTo>
                  <a:cubicBezTo>
                    <a:pt x="4521" y="4551"/>
                    <a:pt x="5644" y="6083"/>
                    <a:pt x="6461" y="6083"/>
                  </a:cubicBezTo>
                  <a:lnTo>
                    <a:pt x="6498" y="6083"/>
                  </a:lnTo>
                  <a:cubicBezTo>
                    <a:pt x="6565" y="6079"/>
                    <a:pt x="6622" y="6031"/>
                    <a:pt x="6637" y="5963"/>
                  </a:cubicBezTo>
                  <a:cubicBezTo>
                    <a:pt x="6741" y="5424"/>
                    <a:pt x="6569" y="4896"/>
                    <a:pt x="6438" y="4600"/>
                  </a:cubicBezTo>
                  <a:lnTo>
                    <a:pt x="6438" y="4600"/>
                  </a:lnTo>
                  <a:cubicBezTo>
                    <a:pt x="6506" y="4604"/>
                    <a:pt x="6577" y="4615"/>
                    <a:pt x="6644" y="4626"/>
                  </a:cubicBezTo>
                  <a:lnTo>
                    <a:pt x="6876" y="6061"/>
                  </a:lnTo>
                  <a:cubicBezTo>
                    <a:pt x="6880" y="6083"/>
                    <a:pt x="6884" y="6106"/>
                    <a:pt x="6888" y="6128"/>
                  </a:cubicBezTo>
                  <a:cubicBezTo>
                    <a:pt x="6899" y="6169"/>
                    <a:pt x="6918" y="6233"/>
                    <a:pt x="6921" y="6244"/>
                  </a:cubicBezTo>
                  <a:cubicBezTo>
                    <a:pt x="7314" y="7177"/>
                    <a:pt x="6637" y="7682"/>
                    <a:pt x="6603" y="7708"/>
                  </a:cubicBezTo>
                  <a:lnTo>
                    <a:pt x="6311" y="7903"/>
                  </a:lnTo>
                  <a:cubicBezTo>
                    <a:pt x="6247" y="7944"/>
                    <a:pt x="6221" y="8031"/>
                    <a:pt x="6255" y="8102"/>
                  </a:cubicBezTo>
                  <a:cubicBezTo>
                    <a:pt x="6285" y="8154"/>
                    <a:pt x="6337" y="8180"/>
                    <a:pt x="6389" y="8180"/>
                  </a:cubicBezTo>
                  <a:cubicBezTo>
                    <a:pt x="6416" y="8180"/>
                    <a:pt x="6446" y="8173"/>
                    <a:pt x="6472" y="8154"/>
                  </a:cubicBezTo>
                  <a:lnTo>
                    <a:pt x="6487" y="8143"/>
                  </a:lnTo>
                  <a:lnTo>
                    <a:pt x="6341" y="9105"/>
                  </a:lnTo>
                  <a:cubicBezTo>
                    <a:pt x="6341" y="9109"/>
                    <a:pt x="6341" y="9109"/>
                    <a:pt x="6341" y="9113"/>
                  </a:cubicBezTo>
                  <a:cubicBezTo>
                    <a:pt x="6341" y="9117"/>
                    <a:pt x="6341" y="9117"/>
                    <a:pt x="6341" y="9120"/>
                  </a:cubicBezTo>
                  <a:lnTo>
                    <a:pt x="6213" y="11019"/>
                  </a:lnTo>
                  <a:cubicBezTo>
                    <a:pt x="6195" y="11315"/>
                    <a:pt x="6022" y="11573"/>
                    <a:pt x="5760" y="11697"/>
                  </a:cubicBezTo>
                  <a:cubicBezTo>
                    <a:pt x="5465" y="11838"/>
                    <a:pt x="4960" y="11981"/>
                    <a:pt x="4136" y="11981"/>
                  </a:cubicBezTo>
                  <a:cubicBezTo>
                    <a:pt x="3886" y="11981"/>
                    <a:pt x="3605" y="11967"/>
                    <a:pt x="3292" y="11937"/>
                  </a:cubicBezTo>
                  <a:cubicBezTo>
                    <a:pt x="3255" y="11506"/>
                    <a:pt x="3333" y="11135"/>
                    <a:pt x="3337" y="11113"/>
                  </a:cubicBezTo>
                  <a:cubicBezTo>
                    <a:pt x="3348" y="11079"/>
                    <a:pt x="3431" y="10757"/>
                    <a:pt x="3517" y="10270"/>
                  </a:cubicBezTo>
                  <a:cubicBezTo>
                    <a:pt x="3517" y="10270"/>
                    <a:pt x="3517" y="10266"/>
                    <a:pt x="3517" y="10266"/>
                  </a:cubicBezTo>
                  <a:cubicBezTo>
                    <a:pt x="3775" y="8810"/>
                    <a:pt x="3723" y="7810"/>
                    <a:pt x="3577" y="7143"/>
                  </a:cubicBezTo>
                  <a:cubicBezTo>
                    <a:pt x="3704" y="7128"/>
                    <a:pt x="3906" y="7087"/>
                    <a:pt x="4120" y="7004"/>
                  </a:cubicBezTo>
                  <a:cubicBezTo>
                    <a:pt x="4596" y="6821"/>
                    <a:pt x="4884" y="6510"/>
                    <a:pt x="4955" y="6109"/>
                  </a:cubicBezTo>
                  <a:cubicBezTo>
                    <a:pt x="5109" y="5237"/>
                    <a:pt x="4629" y="4709"/>
                    <a:pt x="3993" y="4199"/>
                  </a:cubicBezTo>
                  <a:lnTo>
                    <a:pt x="4195" y="4083"/>
                  </a:lnTo>
                  <a:close/>
                  <a:moveTo>
                    <a:pt x="11071" y="9120"/>
                  </a:moveTo>
                  <a:lnTo>
                    <a:pt x="11071" y="9120"/>
                  </a:lnTo>
                  <a:cubicBezTo>
                    <a:pt x="11112" y="9349"/>
                    <a:pt x="11176" y="9839"/>
                    <a:pt x="11015" y="10278"/>
                  </a:cubicBezTo>
                  <a:cubicBezTo>
                    <a:pt x="10857" y="10293"/>
                    <a:pt x="10719" y="10300"/>
                    <a:pt x="10603" y="10308"/>
                  </a:cubicBezTo>
                  <a:cubicBezTo>
                    <a:pt x="10288" y="10326"/>
                    <a:pt x="9985" y="10405"/>
                    <a:pt x="9696" y="10536"/>
                  </a:cubicBezTo>
                  <a:cubicBezTo>
                    <a:pt x="8992" y="10862"/>
                    <a:pt x="7311" y="11630"/>
                    <a:pt x="6363" y="12030"/>
                  </a:cubicBezTo>
                  <a:lnTo>
                    <a:pt x="6225" y="11719"/>
                  </a:lnTo>
                  <a:cubicBezTo>
                    <a:pt x="6393" y="11536"/>
                    <a:pt x="6498" y="11300"/>
                    <a:pt x="6513" y="11042"/>
                  </a:cubicBezTo>
                  <a:lnTo>
                    <a:pt x="6629" y="9285"/>
                  </a:lnTo>
                  <a:cubicBezTo>
                    <a:pt x="7007" y="9302"/>
                    <a:pt x="8022" y="9344"/>
                    <a:pt x="8764" y="9344"/>
                  </a:cubicBezTo>
                  <a:cubicBezTo>
                    <a:pt x="8992" y="9344"/>
                    <a:pt x="9194" y="9340"/>
                    <a:pt x="9344" y="9330"/>
                  </a:cubicBezTo>
                  <a:cubicBezTo>
                    <a:pt x="9648" y="9308"/>
                    <a:pt x="10168" y="9240"/>
                    <a:pt x="10723" y="9165"/>
                  </a:cubicBezTo>
                  <a:cubicBezTo>
                    <a:pt x="10839" y="9150"/>
                    <a:pt x="10951" y="9135"/>
                    <a:pt x="11071" y="9120"/>
                  </a:cubicBezTo>
                  <a:close/>
                  <a:moveTo>
                    <a:pt x="5985" y="11918"/>
                  </a:moveTo>
                  <a:lnTo>
                    <a:pt x="6146" y="12270"/>
                  </a:lnTo>
                  <a:cubicBezTo>
                    <a:pt x="6528" y="14015"/>
                    <a:pt x="5809" y="16154"/>
                    <a:pt x="5479" y="16996"/>
                  </a:cubicBezTo>
                  <a:cubicBezTo>
                    <a:pt x="5386" y="17240"/>
                    <a:pt x="5307" y="17491"/>
                    <a:pt x="5243" y="17742"/>
                  </a:cubicBezTo>
                  <a:cubicBezTo>
                    <a:pt x="5206" y="17884"/>
                    <a:pt x="5165" y="18045"/>
                    <a:pt x="5120" y="18225"/>
                  </a:cubicBezTo>
                  <a:cubicBezTo>
                    <a:pt x="4693" y="18176"/>
                    <a:pt x="4176" y="17835"/>
                    <a:pt x="3985" y="17700"/>
                  </a:cubicBezTo>
                  <a:cubicBezTo>
                    <a:pt x="4053" y="17330"/>
                    <a:pt x="4161" y="16974"/>
                    <a:pt x="4322" y="16648"/>
                  </a:cubicBezTo>
                  <a:cubicBezTo>
                    <a:pt x="4472" y="16356"/>
                    <a:pt x="4509" y="16026"/>
                    <a:pt x="4431" y="15719"/>
                  </a:cubicBezTo>
                  <a:cubicBezTo>
                    <a:pt x="4360" y="15435"/>
                    <a:pt x="4300" y="15056"/>
                    <a:pt x="4240" y="14659"/>
                  </a:cubicBezTo>
                  <a:cubicBezTo>
                    <a:pt x="4157" y="14124"/>
                    <a:pt x="4075" y="13570"/>
                    <a:pt x="3936" y="13128"/>
                  </a:cubicBezTo>
                  <a:cubicBezTo>
                    <a:pt x="3925" y="13094"/>
                    <a:pt x="3903" y="13068"/>
                    <a:pt x="3873" y="13049"/>
                  </a:cubicBezTo>
                  <a:cubicBezTo>
                    <a:pt x="3566" y="12854"/>
                    <a:pt x="3412" y="12551"/>
                    <a:pt x="3341" y="12244"/>
                  </a:cubicBezTo>
                  <a:lnTo>
                    <a:pt x="3341" y="12244"/>
                  </a:lnTo>
                  <a:cubicBezTo>
                    <a:pt x="3629" y="12270"/>
                    <a:pt x="3895" y="12281"/>
                    <a:pt x="4131" y="12281"/>
                  </a:cubicBezTo>
                  <a:cubicBezTo>
                    <a:pt x="5015" y="12281"/>
                    <a:pt x="5566" y="12124"/>
                    <a:pt x="5891" y="11967"/>
                  </a:cubicBezTo>
                  <a:cubicBezTo>
                    <a:pt x="5921" y="11952"/>
                    <a:pt x="5955" y="11937"/>
                    <a:pt x="5985" y="11918"/>
                  </a:cubicBezTo>
                  <a:close/>
                  <a:moveTo>
                    <a:pt x="3936" y="18030"/>
                  </a:moveTo>
                  <a:cubicBezTo>
                    <a:pt x="4187" y="18195"/>
                    <a:pt x="4633" y="18453"/>
                    <a:pt x="5045" y="18517"/>
                  </a:cubicBezTo>
                  <a:cubicBezTo>
                    <a:pt x="4895" y="19105"/>
                    <a:pt x="4719" y="19760"/>
                    <a:pt x="4599" y="20116"/>
                  </a:cubicBezTo>
                  <a:cubicBezTo>
                    <a:pt x="4390" y="20745"/>
                    <a:pt x="5000" y="21048"/>
                    <a:pt x="5648" y="21371"/>
                  </a:cubicBezTo>
                  <a:cubicBezTo>
                    <a:pt x="5865" y="21479"/>
                    <a:pt x="6090" y="21591"/>
                    <a:pt x="6303" y="21723"/>
                  </a:cubicBezTo>
                  <a:cubicBezTo>
                    <a:pt x="6322" y="21734"/>
                    <a:pt x="6326" y="21749"/>
                    <a:pt x="6326" y="21760"/>
                  </a:cubicBezTo>
                  <a:cubicBezTo>
                    <a:pt x="6326" y="21768"/>
                    <a:pt x="6322" y="21790"/>
                    <a:pt x="6300" y="21801"/>
                  </a:cubicBezTo>
                  <a:cubicBezTo>
                    <a:pt x="6051" y="21927"/>
                    <a:pt x="5783" y="21975"/>
                    <a:pt x="5519" y="21975"/>
                  </a:cubicBezTo>
                  <a:cubicBezTo>
                    <a:pt x="4934" y="21975"/>
                    <a:pt x="4372" y="21742"/>
                    <a:pt x="4101" y="21610"/>
                  </a:cubicBezTo>
                  <a:cubicBezTo>
                    <a:pt x="4008" y="21562"/>
                    <a:pt x="3948" y="21464"/>
                    <a:pt x="3948" y="21359"/>
                  </a:cubicBezTo>
                  <a:cubicBezTo>
                    <a:pt x="3951" y="21142"/>
                    <a:pt x="3951" y="20906"/>
                    <a:pt x="3940" y="20659"/>
                  </a:cubicBezTo>
                  <a:cubicBezTo>
                    <a:pt x="3936" y="20502"/>
                    <a:pt x="3929" y="20329"/>
                    <a:pt x="3918" y="20146"/>
                  </a:cubicBezTo>
                  <a:cubicBezTo>
                    <a:pt x="3884" y="19524"/>
                    <a:pt x="3847" y="18764"/>
                    <a:pt x="3936" y="18030"/>
                  </a:cubicBezTo>
                  <a:close/>
                  <a:moveTo>
                    <a:pt x="5291" y="1"/>
                  </a:moveTo>
                  <a:cubicBezTo>
                    <a:pt x="4709" y="1"/>
                    <a:pt x="4229" y="276"/>
                    <a:pt x="3959" y="769"/>
                  </a:cubicBezTo>
                  <a:cubicBezTo>
                    <a:pt x="3891" y="896"/>
                    <a:pt x="3847" y="1039"/>
                    <a:pt x="3820" y="1188"/>
                  </a:cubicBezTo>
                  <a:cubicBezTo>
                    <a:pt x="3704" y="1128"/>
                    <a:pt x="3562" y="1065"/>
                    <a:pt x="3405" y="1035"/>
                  </a:cubicBezTo>
                  <a:cubicBezTo>
                    <a:pt x="3348" y="1020"/>
                    <a:pt x="3289" y="1016"/>
                    <a:pt x="3232" y="1016"/>
                  </a:cubicBezTo>
                  <a:cubicBezTo>
                    <a:pt x="2936" y="1016"/>
                    <a:pt x="2667" y="1170"/>
                    <a:pt x="2513" y="1428"/>
                  </a:cubicBezTo>
                  <a:cubicBezTo>
                    <a:pt x="2023" y="2244"/>
                    <a:pt x="2783" y="3645"/>
                    <a:pt x="3229" y="4342"/>
                  </a:cubicBezTo>
                  <a:cubicBezTo>
                    <a:pt x="2693" y="4896"/>
                    <a:pt x="386" y="7338"/>
                    <a:pt x="199" y="8405"/>
                  </a:cubicBezTo>
                  <a:cubicBezTo>
                    <a:pt x="0" y="9544"/>
                    <a:pt x="2423" y="10854"/>
                    <a:pt x="3023" y="11158"/>
                  </a:cubicBezTo>
                  <a:cubicBezTo>
                    <a:pt x="2959" y="11536"/>
                    <a:pt x="2839" y="12704"/>
                    <a:pt x="3663" y="13270"/>
                  </a:cubicBezTo>
                  <a:cubicBezTo>
                    <a:pt x="3787" y="13682"/>
                    <a:pt x="3869" y="14202"/>
                    <a:pt x="3944" y="14704"/>
                  </a:cubicBezTo>
                  <a:cubicBezTo>
                    <a:pt x="4008" y="15109"/>
                    <a:pt x="4064" y="15495"/>
                    <a:pt x="4142" y="15794"/>
                  </a:cubicBezTo>
                  <a:cubicBezTo>
                    <a:pt x="4202" y="16030"/>
                    <a:pt x="4172" y="16285"/>
                    <a:pt x="4056" y="16513"/>
                  </a:cubicBezTo>
                  <a:cubicBezTo>
                    <a:pt x="3487" y="17644"/>
                    <a:pt x="3562" y="19097"/>
                    <a:pt x="3618" y="20161"/>
                  </a:cubicBezTo>
                  <a:cubicBezTo>
                    <a:pt x="3629" y="20341"/>
                    <a:pt x="3637" y="20513"/>
                    <a:pt x="3641" y="20670"/>
                  </a:cubicBezTo>
                  <a:cubicBezTo>
                    <a:pt x="3652" y="20974"/>
                    <a:pt x="3652" y="21209"/>
                    <a:pt x="3648" y="21356"/>
                  </a:cubicBezTo>
                  <a:cubicBezTo>
                    <a:pt x="3648" y="21577"/>
                    <a:pt x="3772" y="21782"/>
                    <a:pt x="3970" y="21876"/>
                  </a:cubicBezTo>
                  <a:cubicBezTo>
                    <a:pt x="4584" y="22179"/>
                    <a:pt x="5094" y="22277"/>
                    <a:pt x="5502" y="22277"/>
                  </a:cubicBezTo>
                  <a:cubicBezTo>
                    <a:pt x="5929" y="22277"/>
                    <a:pt x="6240" y="22168"/>
                    <a:pt x="6434" y="22071"/>
                  </a:cubicBezTo>
                  <a:cubicBezTo>
                    <a:pt x="6547" y="22011"/>
                    <a:pt x="6618" y="21899"/>
                    <a:pt x="6625" y="21771"/>
                  </a:cubicBezTo>
                  <a:cubicBezTo>
                    <a:pt x="6629" y="21644"/>
                    <a:pt x="6569" y="21532"/>
                    <a:pt x="6461" y="21464"/>
                  </a:cubicBezTo>
                  <a:cubicBezTo>
                    <a:pt x="6232" y="21329"/>
                    <a:pt x="6004" y="21213"/>
                    <a:pt x="5783" y="21105"/>
                  </a:cubicBezTo>
                  <a:cubicBezTo>
                    <a:pt x="5127" y="20779"/>
                    <a:pt x="4760" y="20577"/>
                    <a:pt x="4884" y="20213"/>
                  </a:cubicBezTo>
                  <a:cubicBezTo>
                    <a:pt x="5064" y="19674"/>
                    <a:pt x="5367" y="18479"/>
                    <a:pt x="5536" y="17813"/>
                  </a:cubicBezTo>
                  <a:cubicBezTo>
                    <a:pt x="5592" y="17577"/>
                    <a:pt x="5670" y="17337"/>
                    <a:pt x="5760" y="17105"/>
                  </a:cubicBezTo>
                  <a:cubicBezTo>
                    <a:pt x="6090" y="16255"/>
                    <a:pt x="6809" y="14116"/>
                    <a:pt x="6461" y="12315"/>
                  </a:cubicBezTo>
                  <a:cubicBezTo>
                    <a:pt x="7408" y="11914"/>
                    <a:pt x="9112" y="11135"/>
                    <a:pt x="9820" y="10809"/>
                  </a:cubicBezTo>
                  <a:cubicBezTo>
                    <a:pt x="10075" y="10693"/>
                    <a:pt x="10344" y="10626"/>
                    <a:pt x="10621" y="10607"/>
                  </a:cubicBezTo>
                  <a:cubicBezTo>
                    <a:pt x="11434" y="10555"/>
                    <a:pt x="13449" y="10360"/>
                    <a:pt x="14674" y="9626"/>
                  </a:cubicBezTo>
                  <a:cubicBezTo>
                    <a:pt x="14924" y="9603"/>
                    <a:pt x="15239" y="9570"/>
                    <a:pt x="15614" y="9517"/>
                  </a:cubicBezTo>
                  <a:cubicBezTo>
                    <a:pt x="15816" y="9491"/>
                    <a:pt x="15996" y="9379"/>
                    <a:pt x="16104" y="9207"/>
                  </a:cubicBezTo>
                  <a:cubicBezTo>
                    <a:pt x="16213" y="9034"/>
                    <a:pt x="16243" y="8825"/>
                    <a:pt x="16183" y="8630"/>
                  </a:cubicBezTo>
                  <a:lnTo>
                    <a:pt x="15973" y="7948"/>
                  </a:lnTo>
                  <a:lnTo>
                    <a:pt x="15763" y="6656"/>
                  </a:lnTo>
                  <a:cubicBezTo>
                    <a:pt x="15733" y="6458"/>
                    <a:pt x="15625" y="6282"/>
                    <a:pt x="15464" y="6166"/>
                  </a:cubicBezTo>
                  <a:lnTo>
                    <a:pt x="15130" y="5922"/>
                  </a:lnTo>
                  <a:lnTo>
                    <a:pt x="14711" y="5420"/>
                  </a:lnTo>
                  <a:cubicBezTo>
                    <a:pt x="14657" y="5354"/>
                    <a:pt x="14576" y="5318"/>
                    <a:pt x="14493" y="5318"/>
                  </a:cubicBezTo>
                  <a:cubicBezTo>
                    <a:pt x="14449" y="5318"/>
                    <a:pt x="14404" y="5328"/>
                    <a:pt x="14363" y="5349"/>
                  </a:cubicBezTo>
                  <a:lnTo>
                    <a:pt x="14056" y="5503"/>
                  </a:lnTo>
                  <a:cubicBezTo>
                    <a:pt x="13862" y="5598"/>
                    <a:pt x="13650" y="5646"/>
                    <a:pt x="13437" y="5646"/>
                  </a:cubicBezTo>
                  <a:cubicBezTo>
                    <a:pt x="13332" y="5646"/>
                    <a:pt x="13227" y="5635"/>
                    <a:pt x="13123" y="5611"/>
                  </a:cubicBezTo>
                  <a:lnTo>
                    <a:pt x="11239" y="5162"/>
                  </a:lnTo>
                  <a:cubicBezTo>
                    <a:pt x="10987" y="5101"/>
                    <a:pt x="10728" y="5071"/>
                    <a:pt x="10468" y="5071"/>
                  </a:cubicBezTo>
                  <a:cubicBezTo>
                    <a:pt x="10373" y="5071"/>
                    <a:pt x="10278" y="5075"/>
                    <a:pt x="10183" y="5083"/>
                  </a:cubicBezTo>
                  <a:cubicBezTo>
                    <a:pt x="9887" y="5107"/>
                    <a:pt x="9627" y="5119"/>
                    <a:pt x="9416" y="5119"/>
                  </a:cubicBezTo>
                  <a:cubicBezTo>
                    <a:pt x="9221" y="5119"/>
                    <a:pt x="9068" y="5108"/>
                    <a:pt x="8966" y="5087"/>
                  </a:cubicBezTo>
                  <a:cubicBezTo>
                    <a:pt x="8813" y="5057"/>
                    <a:pt x="8577" y="4960"/>
                    <a:pt x="8299" y="4847"/>
                  </a:cubicBezTo>
                  <a:cubicBezTo>
                    <a:pt x="7726" y="4615"/>
                    <a:pt x="6947" y="4297"/>
                    <a:pt x="6225" y="4285"/>
                  </a:cubicBezTo>
                  <a:cubicBezTo>
                    <a:pt x="6052" y="4196"/>
                    <a:pt x="5899" y="4091"/>
                    <a:pt x="5813" y="4027"/>
                  </a:cubicBezTo>
                  <a:lnTo>
                    <a:pt x="5854" y="3881"/>
                  </a:lnTo>
                  <a:lnTo>
                    <a:pt x="6326" y="3855"/>
                  </a:lnTo>
                  <a:cubicBezTo>
                    <a:pt x="6652" y="3840"/>
                    <a:pt x="6940" y="3619"/>
                    <a:pt x="7041" y="3308"/>
                  </a:cubicBezTo>
                  <a:lnTo>
                    <a:pt x="7060" y="3248"/>
                  </a:lnTo>
                  <a:cubicBezTo>
                    <a:pt x="7221" y="2761"/>
                    <a:pt x="7423" y="2155"/>
                    <a:pt x="6771" y="806"/>
                  </a:cubicBezTo>
                  <a:cubicBezTo>
                    <a:pt x="6550" y="349"/>
                    <a:pt x="5959" y="16"/>
                    <a:pt x="5337" y="1"/>
                  </a:cubicBezTo>
                  <a:cubicBezTo>
                    <a:pt x="5322" y="1"/>
                    <a:pt x="5306" y="1"/>
                    <a:pt x="52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50"/>
            <p:cNvSpPr/>
            <p:nvPr/>
          </p:nvSpPr>
          <p:spPr>
            <a:xfrm>
              <a:off x="5566413" y="3948690"/>
              <a:ext cx="147775" cy="147775"/>
            </a:xfrm>
            <a:custGeom>
              <a:avLst/>
              <a:gdLst/>
              <a:ahLst/>
              <a:cxnLst/>
              <a:rect l="l" t="t" r="r" b="b"/>
              <a:pathLst>
                <a:path w="5911" h="5911" extrusionOk="0">
                  <a:moveTo>
                    <a:pt x="2948" y="1"/>
                  </a:moveTo>
                  <a:cubicBezTo>
                    <a:pt x="2890" y="1"/>
                    <a:pt x="2831" y="59"/>
                    <a:pt x="2831" y="118"/>
                  </a:cubicBezTo>
                  <a:cubicBezTo>
                    <a:pt x="2831" y="424"/>
                    <a:pt x="2802" y="687"/>
                    <a:pt x="2700" y="964"/>
                  </a:cubicBezTo>
                  <a:cubicBezTo>
                    <a:pt x="2627" y="1227"/>
                    <a:pt x="2496" y="1475"/>
                    <a:pt x="2335" y="1694"/>
                  </a:cubicBezTo>
                  <a:cubicBezTo>
                    <a:pt x="2262" y="1810"/>
                    <a:pt x="2175" y="1912"/>
                    <a:pt x="2073" y="2015"/>
                  </a:cubicBezTo>
                  <a:cubicBezTo>
                    <a:pt x="2029" y="2058"/>
                    <a:pt x="1985" y="2102"/>
                    <a:pt x="1927" y="2146"/>
                  </a:cubicBezTo>
                  <a:cubicBezTo>
                    <a:pt x="1897" y="2175"/>
                    <a:pt x="1883" y="2190"/>
                    <a:pt x="1854" y="2219"/>
                  </a:cubicBezTo>
                  <a:cubicBezTo>
                    <a:pt x="1839" y="2233"/>
                    <a:pt x="1824" y="2233"/>
                    <a:pt x="1810" y="2248"/>
                  </a:cubicBezTo>
                  <a:cubicBezTo>
                    <a:pt x="1795" y="2263"/>
                    <a:pt x="1781" y="2277"/>
                    <a:pt x="1781" y="2277"/>
                  </a:cubicBezTo>
                  <a:cubicBezTo>
                    <a:pt x="1562" y="2438"/>
                    <a:pt x="1314" y="2584"/>
                    <a:pt x="1066" y="2671"/>
                  </a:cubicBezTo>
                  <a:cubicBezTo>
                    <a:pt x="759" y="2788"/>
                    <a:pt x="453" y="2846"/>
                    <a:pt x="117" y="2846"/>
                  </a:cubicBezTo>
                  <a:cubicBezTo>
                    <a:pt x="59" y="2846"/>
                    <a:pt x="1" y="2890"/>
                    <a:pt x="1" y="2963"/>
                  </a:cubicBezTo>
                  <a:cubicBezTo>
                    <a:pt x="1" y="3021"/>
                    <a:pt x="59" y="3080"/>
                    <a:pt x="117" y="3080"/>
                  </a:cubicBezTo>
                  <a:cubicBezTo>
                    <a:pt x="409" y="3080"/>
                    <a:pt x="686" y="3109"/>
                    <a:pt x="964" y="3211"/>
                  </a:cubicBezTo>
                  <a:cubicBezTo>
                    <a:pt x="1226" y="3284"/>
                    <a:pt x="1474" y="3415"/>
                    <a:pt x="1693" y="3576"/>
                  </a:cubicBezTo>
                  <a:cubicBezTo>
                    <a:pt x="1810" y="3649"/>
                    <a:pt x="1912" y="3736"/>
                    <a:pt x="2014" y="3839"/>
                  </a:cubicBezTo>
                  <a:cubicBezTo>
                    <a:pt x="2058" y="3882"/>
                    <a:pt x="2102" y="3926"/>
                    <a:pt x="2145" y="3984"/>
                  </a:cubicBezTo>
                  <a:cubicBezTo>
                    <a:pt x="2175" y="4014"/>
                    <a:pt x="2189" y="4028"/>
                    <a:pt x="2218" y="4057"/>
                  </a:cubicBezTo>
                  <a:cubicBezTo>
                    <a:pt x="2233" y="4072"/>
                    <a:pt x="2233" y="4087"/>
                    <a:pt x="2248" y="4101"/>
                  </a:cubicBezTo>
                  <a:cubicBezTo>
                    <a:pt x="2262" y="4116"/>
                    <a:pt x="2277" y="4130"/>
                    <a:pt x="2277" y="4130"/>
                  </a:cubicBezTo>
                  <a:cubicBezTo>
                    <a:pt x="2437" y="4349"/>
                    <a:pt x="2583" y="4597"/>
                    <a:pt x="2671" y="4845"/>
                  </a:cubicBezTo>
                  <a:cubicBezTo>
                    <a:pt x="2788" y="5152"/>
                    <a:pt x="2831" y="5458"/>
                    <a:pt x="2831" y="5794"/>
                  </a:cubicBezTo>
                  <a:cubicBezTo>
                    <a:pt x="2831" y="5838"/>
                    <a:pt x="2860" y="5867"/>
                    <a:pt x="2890" y="5881"/>
                  </a:cubicBezTo>
                  <a:cubicBezTo>
                    <a:pt x="2904" y="5896"/>
                    <a:pt x="2933" y="5911"/>
                    <a:pt x="2948" y="5911"/>
                  </a:cubicBezTo>
                  <a:cubicBezTo>
                    <a:pt x="2992" y="5911"/>
                    <a:pt x="3021" y="5896"/>
                    <a:pt x="3036" y="5881"/>
                  </a:cubicBezTo>
                  <a:cubicBezTo>
                    <a:pt x="3036" y="5867"/>
                    <a:pt x="3036" y="5867"/>
                    <a:pt x="3036" y="5867"/>
                  </a:cubicBezTo>
                  <a:cubicBezTo>
                    <a:pt x="3065" y="5852"/>
                    <a:pt x="3065" y="5823"/>
                    <a:pt x="3065" y="5794"/>
                  </a:cubicBezTo>
                  <a:cubicBezTo>
                    <a:pt x="3079" y="5502"/>
                    <a:pt x="3109" y="5225"/>
                    <a:pt x="3211" y="4947"/>
                  </a:cubicBezTo>
                  <a:cubicBezTo>
                    <a:pt x="3284" y="4685"/>
                    <a:pt x="3415" y="4451"/>
                    <a:pt x="3575" y="4218"/>
                  </a:cubicBezTo>
                  <a:cubicBezTo>
                    <a:pt x="3648" y="4101"/>
                    <a:pt x="3736" y="4014"/>
                    <a:pt x="3838" y="3911"/>
                  </a:cubicBezTo>
                  <a:cubicBezTo>
                    <a:pt x="3882" y="3853"/>
                    <a:pt x="3926" y="3809"/>
                    <a:pt x="3984" y="3766"/>
                  </a:cubicBezTo>
                  <a:cubicBezTo>
                    <a:pt x="3999" y="3736"/>
                    <a:pt x="4028" y="3722"/>
                    <a:pt x="4057" y="3693"/>
                  </a:cubicBezTo>
                  <a:cubicBezTo>
                    <a:pt x="4072" y="3678"/>
                    <a:pt x="4086" y="3678"/>
                    <a:pt x="4101" y="3663"/>
                  </a:cubicBezTo>
                  <a:cubicBezTo>
                    <a:pt x="4115" y="3649"/>
                    <a:pt x="4130" y="3634"/>
                    <a:pt x="4130" y="3634"/>
                  </a:cubicBezTo>
                  <a:cubicBezTo>
                    <a:pt x="4349" y="3474"/>
                    <a:pt x="4597" y="3328"/>
                    <a:pt x="4845" y="3240"/>
                  </a:cubicBezTo>
                  <a:cubicBezTo>
                    <a:pt x="5151" y="3124"/>
                    <a:pt x="5458" y="3080"/>
                    <a:pt x="5793" y="3080"/>
                  </a:cubicBezTo>
                  <a:cubicBezTo>
                    <a:pt x="5852" y="3080"/>
                    <a:pt x="5910" y="3021"/>
                    <a:pt x="5910" y="2963"/>
                  </a:cubicBezTo>
                  <a:cubicBezTo>
                    <a:pt x="5910" y="2890"/>
                    <a:pt x="5852" y="2846"/>
                    <a:pt x="5793" y="2846"/>
                  </a:cubicBezTo>
                  <a:cubicBezTo>
                    <a:pt x="5502" y="2846"/>
                    <a:pt x="5224" y="2803"/>
                    <a:pt x="4947" y="2700"/>
                  </a:cubicBezTo>
                  <a:cubicBezTo>
                    <a:pt x="4684" y="2627"/>
                    <a:pt x="4436" y="2496"/>
                    <a:pt x="4217" y="2336"/>
                  </a:cubicBezTo>
                  <a:cubicBezTo>
                    <a:pt x="4101" y="2263"/>
                    <a:pt x="3999" y="2175"/>
                    <a:pt x="3896" y="2073"/>
                  </a:cubicBezTo>
                  <a:cubicBezTo>
                    <a:pt x="3853" y="2029"/>
                    <a:pt x="3809" y="1985"/>
                    <a:pt x="3765" y="1927"/>
                  </a:cubicBezTo>
                  <a:cubicBezTo>
                    <a:pt x="3736" y="1912"/>
                    <a:pt x="3721" y="1883"/>
                    <a:pt x="3692" y="1854"/>
                  </a:cubicBezTo>
                  <a:cubicBezTo>
                    <a:pt x="3678" y="1839"/>
                    <a:pt x="3678" y="1825"/>
                    <a:pt x="3663" y="1810"/>
                  </a:cubicBezTo>
                  <a:cubicBezTo>
                    <a:pt x="3648" y="1810"/>
                    <a:pt x="3634" y="1781"/>
                    <a:pt x="3634" y="1781"/>
                  </a:cubicBezTo>
                  <a:cubicBezTo>
                    <a:pt x="3473" y="1562"/>
                    <a:pt x="3327" y="1314"/>
                    <a:pt x="3240" y="1066"/>
                  </a:cubicBezTo>
                  <a:cubicBezTo>
                    <a:pt x="3123" y="760"/>
                    <a:pt x="3079" y="453"/>
                    <a:pt x="3065" y="118"/>
                  </a:cubicBezTo>
                  <a:cubicBezTo>
                    <a:pt x="3065" y="59"/>
                    <a:pt x="3021" y="1"/>
                    <a:pt x="29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1" name="Google Shape;1131;p50"/>
          <p:cNvGrpSpPr/>
          <p:nvPr/>
        </p:nvGrpSpPr>
        <p:grpSpPr>
          <a:xfrm>
            <a:off x="1670320" y="3517993"/>
            <a:ext cx="620076" cy="720019"/>
            <a:chOff x="1670320" y="3670393"/>
            <a:chExt cx="620076" cy="720019"/>
          </a:xfrm>
        </p:grpSpPr>
        <p:sp>
          <p:nvSpPr>
            <p:cNvPr id="1132" name="Google Shape;1132;p50"/>
            <p:cNvSpPr/>
            <p:nvPr/>
          </p:nvSpPr>
          <p:spPr>
            <a:xfrm>
              <a:off x="1670320" y="3670393"/>
              <a:ext cx="620076" cy="720019"/>
            </a:xfrm>
            <a:custGeom>
              <a:avLst/>
              <a:gdLst/>
              <a:ahLst/>
              <a:cxnLst/>
              <a:rect l="l" t="t" r="r" b="b"/>
              <a:pathLst>
                <a:path w="20446" h="23679" extrusionOk="0">
                  <a:moveTo>
                    <a:pt x="1526" y="1476"/>
                  </a:moveTo>
                  <a:cubicBezTo>
                    <a:pt x="1544" y="1476"/>
                    <a:pt x="1561" y="1483"/>
                    <a:pt x="1574" y="1492"/>
                  </a:cubicBezTo>
                  <a:cubicBezTo>
                    <a:pt x="1675" y="1552"/>
                    <a:pt x="1742" y="1665"/>
                    <a:pt x="1746" y="1784"/>
                  </a:cubicBezTo>
                  <a:lnTo>
                    <a:pt x="1761" y="2032"/>
                  </a:lnTo>
                  <a:cubicBezTo>
                    <a:pt x="1761" y="2047"/>
                    <a:pt x="1761" y="2062"/>
                    <a:pt x="1753" y="2077"/>
                  </a:cubicBezTo>
                  <a:cubicBezTo>
                    <a:pt x="1716" y="2185"/>
                    <a:pt x="1611" y="2241"/>
                    <a:pt x="1517" y="2241"/>
                  </a:cubicBezTo>
                  <a:cubicBezTo>
                    <a:pt x="1476" y="2241"/>
                    <a:pt x="1431" y="2230"/>
                    <a:pt x="1394" y="2208"/>
                  </a:cubicBezTo>
                  <a:lnTo>
                    <a:pt x="1390" y="2204"/>
                  </a:lnTo>
                  <a:cubicBezTo>
                    <a:pt x="1255" y="2125"/>
                    <a:pt x="1173" y="1975"/>
                    <a:pt x="1192" y="1822"/>
                  </a:cubicBezTo>
                  <a:cubicBezTo>
                    <a:pt x="1210" y="1642"/>
                    <a:pt x="1345" y="1507"/>
                    <a:pt x="1514" y="1477"/>
                  </a:cubicBezTo>
                  <a:cubicBezTo>
                    <a:pt x="1518" y="1477"/>
                    <a:pt x="1522" y="1476"/>
                    <a:pt x="1526" y="1476"/>
                  </a:cubicBezTo>
                  <a:close/>
                  <a:moveTo>
                    <a:pt x="2019" y="300"/>
                  </a:moveTo>
                  <a:cubicBezTo>
                    <a:pt x="2037" y="300"/>
                    <a:pt x="2054" y="303"/>
                    <a:pt x="2072" y="309"/>
                  </a:cubicBezTo>
                  <a:cubicBezTo>
                    <a:pt x="2360" y="421"/>
                    <a:pt x="2720" y="665"/>
                    <a:pt x="2806" y="1185"/>
                  </a:cubicBezTo>
                  <a:cubicBezTo>
                    <a:pt x="2802" y="1339"/>
                    <a:pt x="2798" y="1710"/>
                    <a:pt x="2795" y="1754"/>
                  </a:cubicBezTo>
                  <a:cubicBezTo>
                    <a:pt x="2787" y="2077"/>
                    <a:pt x="2768" y="2357"/>
                    <a:pt x="2742" y="2586"/>
                  </a:cubicBezTo>
                  <a:cubicBezTo>
                    <a:pt x="2742" y="2586"/>
                    <a:pt x="2742" y="2590"/>
                    <a:pt x="2742" y="2590"/>
                  </a:cubicBezTo>
                  <a:cubicBezTo>
                    <a:pt x="2671" y="3178"/>
                    <a:pt x="2559" y="3380"/>
                    <a:pt x="2476" y="3444"/>
                  </a:cubicBezTo>
                  <a:cubicBezTo>
                    <a:pt x="2443" y="3469"/>
                    <a:pt x="2408" y="3481"/>
                    <a:pt x="2357" y="3481"/>
                  </a:cubicBezTo>
                  <a:cubicBezTo>
                    <a:pt x="2333" y="3481"/>
                    <a:pt x="2306" y="3478"/>
                    <a:pt x="2274" y="3473"/>
                  </a:cubicBezTo>
                  <a:cubicBezTo>
                    <a:pt x="2266" y="3472"/>
                    <a:pt x="2258" y="3471"/>
                    <a:pt x="2250" y="3471"/>
                  </a:cubicBezTo>
                  <a:cubicBezTo>
                    <a:pt x="2219" y="3471"/>
                    <a:pt x="2185" y="3483"/>
                    <a:pt x="2162" y="3503"/>
                  </a:cubicBezTo>
                  <a:cubicBezTo>
                    <a:pt x="2128" y="3530"/>
                    <a:pt x="2109" y="3567"/>
                    <a:pt x="2105" y="3608"/>
                  </a:cubicBezTo>
                  <a:cubicBezTo>
                    <a:pt x="2061" y="4249"/>
                    <a:pt x="2031" y="4769"/>
                    <a:pt x="2004" y="5189"/>
                  </a:cubicBezTo>
                  <a:cubicBezTo>
                    <a:pt x="1974" y="5709"/>
                    <a:pt x="1952" y="6076"/>
                    <a:pt x="1922" y="6346"/>
                  </a:cubicBezTo>
                  <a:lnTo>
                    <a:pt x="656" y="6106"/>
                  </a:lnTo>
                  <a:cubicBezTo>
                    <a:pt x="1068" y="4833"/>
                    <a:pt x="1619" y="2915"/>
                    <a:pt x="1649" y="2814"/>
                  </a:cubicBezTo>
                  <a:cubicBezTo>
                    <a:pt x="1652" y="2803"/>
                    <a:pt x="1652" y="2796"/>
                    <a:pt x="1656" y="2784"/>
                  </a:cubicBezTo>
                  <a:lnTo>
                    <a:pt x="1679" y="2515"/>
                  </a:lnTo>
                  <a:cubicBezTo>
                    <a:pt x="1870" y="2459"/>
                    <a:pt x="2019" y="2298"/>
                    <a:pt x="2061" y="2095"/>
                  </a:cubicBezTo>
                  <a:cubicBezTo>
                    <a:pt x="2061" y="2084"/>
                    <a:pt x="2061" y="2069"/>
                    <a:pt x="2061" y="2058"/>
                  </a:cubicBezTo>
                  <a:lnTo>
                    <a:pt x="2046" y="1769"/>
                  </a:lnTo>
                  <a:cubicBezTo>
                    <a:pt x="2038" y="1575"/>
                    <a:pt x="1941" y="1399"/>
                    <a:pt x="1795" y="1279"/>
                  </a:cubicBezTo>
                  <a:lnTo>
                    <a:pt x="1873" y="432"/>
                  </a:lnTo>
                  <a:cubicBezTo>
                    <a:pt x="1877" y="369"/>
                    <a:pt x="1918" y="335"/>
                    <a:pt x="1941" y="324"/>
                  </a:cubicBezTo>
                  <a:cubicBezTo>
                    <a:pt x="1964" y="308"/>
                    <a:pt x="1991" y="300"/>
                    <a:pt x="2019" y="300"/>
                  </a:cubicBezTo>
                  <a:close/>
                  <a:moveTo>
                    <a:pt x="9000" y="6395"/>
                  </a:moveTo>
                  <a:cubicBezTo>
                    <a:pt x="9000" y="6690"/>
                    <a:pt x="9038" y="7001"/>
                    <a:pt x="9079" y="7256"/>
                  </a:cubicBezTo>
                  <a:cubicBezTo>
                    <a:pt x="9113" y="7473"/>
                    <a:pt x="9068" y="7698"/>
                    <a:pt x="8959" y="7885"/>
                  </a:cubicBezTo>
                  <a:lnTo>
                    <a:pt x="8603" y="7586"/>
                  </a:lnTo>
                  <a:cubicBezTo>
                    <a:pt x="8584" y="7316"/>
                    <a:pt x="8569" y="7072"/>
                    <a:pt x="8569" y="6896"/>
                  </a:cubicBezTo>
                  <a:cubicBezTo>
                    <a:pt x="8569" y="6462"/>
                    <a:pt x="8798" y="6398"/>
                    <a:pt x="8933" y="6398"/>
                  </a:cubicBezTo>
                  <a:cubicBezTo>
                    <a:pt x="8944" y="6398"/>
                    <a:pt x="8981" y="6398"/>
                    <a:pt x="9000" y="6395"/>
                  </a:cubicBezTo>
                  <a:close/>
                  <a:moveTo>
                    <a:pt x="8240" y="6117"/>
                  </a:moveTo>
                  <a:cubicBezTo>
                    <a:pt x="8277" y="6117"/>
                    <a:pt x="8315" y="6121"/>
                    <a:pt x="8352" y="6129"/>
                  </a:cubicBezTo>
                  <a:cubicBezTo>
                    <a:pt x="8431" y="6147"/>
                    <a:pt x="8506" y="6174"/>
                    <a:pt x="8577" y="6204"/>
                  </a:cubicBezTo>
                  <a:cubicBezTo>
                    <a:pt x="8420" y="6305"/>
                    <a:pt x="8270" y="6503"/>
                    <a:pt x="8270" y="6896"/>
                  </a:cubicBezTo>
                  <a:cubicBezTo>
                    <a:pt x="8270" y="7091"/>
                    <a:pt x="8285" y="7372"/>
                    <a:pt x="8311" y="7672"/>
                  </a:cubicBezTo>
                  <a:cubicBezTo>
                    <a:pt x="8341" y="8080"/>
                    <a:pt x="8386" y="8529"/>
                    <a:pt x="8423" y="8878"/>
                  </a:cubicBezTo>
                  <a:cubicBezTo>
                    <a:pt x="7963" y="8136"/>
                    <a:pt x="7416" y="6986"/>
                    <a:pt x="7776" y="6387"/>
                  </a:cubicBezTo>
                  <a:cubicBezTo>
                    <a:pt x="7877" y="6219"/>
                    <a:pt x="8053" y="6117"/>
                    <a:pt x="8240" y="6117"/>
                  </a:cubicBezTo>
                  <a:close/>
                  <a:moveTo>
                    <a:pt x="10666" y="5252"/>
                  </a:moveTo>
                  <a:cubicBezTo>
                    <a:pt x="10974" y="5252"/>
                    <a:pt x="11337" y="5353"/>
                    <a:pt x="11502" y="5769"/>
                  </a:cubicBezTo>
                  <a:cubicBezTo>
                    <a:pt x="12007" y="7226"/>
                    <a:pt x="11592" y="8121"/>
                    <a:pt x="11296" y="8526"/>
                  </a:cubicBezTo>
                  <a:cubicBezTo>
                    <a:pt x="11252" y="8585"/>
                    <a:pt x="11182" y="8618"/>
                    <a:pt x="11109" y="8618"/>
                  </a:cubicBezTo>
                  <a:cubicBezTo>
                    <a:pt x="11071" y="8618"/>
                    <a:pt x="11032" y="8609"/>
                    <a:pt x="10996" y="8589"/>
                  </a:cubicBezTo>
                  <a:lnTo>
                    <a:pt x="10513" y="8331"/>
                  </a:lnTo>
                  <a:cubicBezTo>
                    <a:pt x="10491" y="8319"/>
                    <a:pt x="10468" y="8314"/>
                    <a:pt x="10445" y="8314"/>
                  </a:cubicBezTo>
                  <a:cubicBezTo>
                    <a:pt x="10393" y="8314"/>
                    <a:pt x="10343" y="8342"/>
                    <a:pt x="10315" y="8391"/>
                  </a:cubicBezTo>
                  <a:lnTo>
                    <a:pt x="9963" y="9005"/>
                  </a:lnTo>
                  <a:cubicBezTo>
                    <a:pt x="9637" y="8964"/>
                    <a:pt x="9401" y="8855"/>
                    <a:pt x="9266" y="8675"/>
                  </a:cubicBezTo>
                  <a:cubicBezTo>
                    <a:pt x="9116" y="8477"/>
                    <a:pt x="9131" y="8237"/>
                    <a:pt x="9139" y="8166"/>
                  </a:cubicBezTo>
                  <a:lnTo>
                    <a:pt x="9210" y="8050"/>
                  </a:lnTo>
                  <a:cubicBezTo>
                    <a:pt x="9360" y="7799"/>
                    <a:pt x="9420" y="7499"/>
                    <a:pt x="9375" y="7211"/>
                  </a:cubicBezTo>
                  <a:cubicBezTo>
                    <a:pt x="9285" y="6638"/>
                    <a:pt x="9274" y="6174"/>
                    <a:pt x="9341" y="5904"/>
                  </a:cubicBezTo>
                  <a:cubicBezTo>
                    <a:pt x="9405" y="5642"/>
                    <a:pt x="9981" y="5294"/>
                    <a:pt x="10562" y="5256"/>
                  </a:cubicBezTo>
                  <a:cubicBezTo>
                    <a:pt x="10595" y="5254"/>
                    <a:pt x="10630" y="5252"/>
                    <a:pt x="10666" y="5252"/>
                  </a:cubicBezTo>
                  <a:close/>
                  <a:moveTo>
                    <a:pt x="3087" y="1968"/>
                  </a:moveTo>
                  <a:cubicBezTo>
                    <a:pt x="4244" y="3129"/>
                    <a:pt x="5352" y="4556"/>
                    <a:pt x="5427" y="4657"/>
                  </a:cubicBezTo>
                  <a:lnTo>
                    <a:pt x="6274" y="5998"/>
                  </a:lnTo>
                  <a:cubicBezTo>
                    <a:pt x="6281" y="6009"/>
                    <a:pt x="6292" y="6024"/>
                    <a:pt x="6304" y="6031"/>
                  </a:cubicBezTo>
                  <a:lnTo>
                    <a:pt x="7364" y="6930"/>
                  </a:lnTo>
                  <a:cubicBezTo>
                    <a:pt x="7379" y="7387"/>
                    <a:pt x="7566" y="7896"/>
                    <a:pt x="7783" y="8342"/>
                  </a:cubicBezTo>
                  <a:cubicBezTo>
                    <a:pt x="7438" y="8735"/>
                    <a:pt x="6948" y="9027"/>
                    <a:pt x="6671" y="9173"/>
                  </a:cubicBezTo>
                  <a:cubicBezTo>
                    <a:pt x="6671" y="9155"/>
                    <a:pt x="6671" y="9136"/>
                    <a:pt x="6671" y="9117"/>
                  </a:cubicBezTo>
                  <a:cubicBezTo>
                    <a:pt x="6659" y="8874"/>
                    <a:pt x="6648" y="8604"/>
                    <a:pt x="6697" y="8286"/>
                  </a:cubicBezTo>
                  <a:cubicBezTo>
                    <a:pt x="6701" y="8252"/>
                    <a:pt x="6697" y="8218"/>
                    <a:pt x="6678" y="8192"/>
                  </a:cubicBezTo>
                  <a:lnTo>
                    <a:pt x="6536" y="7938"/>
                  </a:lnTo>
                  <a:cubicBezTo>
                    <a:pt x="6053" y="7099"/>
                    <a:pt x="5161" y="5541"/>
                    <a:pt x="4940" y="5013"/>
                  </a:cubicBezTo>
                  <a:cubicBezTo>
                    <a:pt x="4922" y="4968"/>
                    <a:pt x="4888" y="4938"/>
                    <a:pt x="4843" y="4927"/>
                  </a:cubicBezTo>
                  <a:cubicBezTo>
                    <a:pt x="4510" y="4829"/>
                    <a:pt x="3821" y="3930"/>
                    <a:pt x="3045" y="2575"/>
                  </a:cubicBezTo>
                  <a:cubicBezTo>
                    <a:pt x="3064" y="2395"/>
                    <a:pt x="3079" y="2196"/>
                    <a:pt x="3087" y="1968"/>
                  </a:cubicBezTo>
                  <a:close/>
                  <a:moveTo>
                    <a:pt x="2971" y="3043"/>
                  </a:moveTo>
                  <a:cubicBezTo>
                    <a:pt x="3866" y="4552"/>
                    <a:pt x="4390" y="5054"/>
                    <a:pt x="4690" y="5189"/>
                  </a:cubicBezTo>
                  <a:cubicBezTo>
                    <a:pt x="4952" y="5780"/>
                    <a:pt x="5806" y="7271"/>
                    <a:pt x="6274" y="8087"/>
                  </a:cubicBezTo>
                  <a:lnTo>
                    <a:pt x="6394" y="8293"/>
                  </a:lnTo>
                  <a:cubicBezTo>
                    <a:pt x="6349" y="8615"/>
                    <a:pt x="6360" y="8885"/>
                    <a:pt x="6371" y="9129"/>
                  </a:cubicBezTo>
                  <a:cubicBezTo>
                    <a:pt x="6386" y="9612"/>
                    <a:pt x="6397" y="9878"/>
                    <a:pt x="5974" y="10132"/>
                  </a:cubicBezTo>
                  <a:cubicBezTo>
                    <a:pt x="5766" y="10258"/>
                    <a:pt x="5497" y="10301"/>
                    <a:pt x="5224" y="10301"/>
                  </a:cubicBezTo>
                  <a:cubicBezTo>
                    <a:pt x="4699" y="10301"/>
                    <a:pt x="4157" y="10139"/>
                    <a:pt x="3997" y="10087"/>
                  </a:cubicBezTo>
                  <a:cubicBezTo>
                    <a:pt x="3787" y="9773"/>
                    <a:pt x="2540" y="7919"/>
                    <a:pt x="1918" y="7267"/>
                  </a:cubicBezTo>
                  <a:cubicBezTo>
                    <a:pt x="2203" y="6941"/>
                    <a:pt x="2229" y="6522"/>
                    <a:pt x="2304" y="5204"/>
                  </a:cubicBezTo>
                  <a:cubicBezTo>
                    <a:pt x="2326" y="4818"/>
                    <a:pt x="2353" y="4350"/>
                    <a:pt x="2394" y="3777"/>
                  </a:cubicBezTo>
                  <a:cubicBezTo>
                    <a:pt x="2480" y="3773"/>
                    <a:pt x="2570" y="3747"/>
                    <a:pt x="2656" y="3679"/>
                  </a:cubicBezTo>
                  <a:cubicBezTo>
                    <a:pt x="2802" y="3571"/>
                    <a:pt x="2903" y="3369"/>
                    <a:pt x="2971" y="3043"/>
                  </a:cubicBezTo>
                  <a:close/>
                  <a:moveTo>
                    <a:pt x="10008" y="9511"/>
                  </a:moveTo>
                  <a:cubicBezTo>
                    <a:pt x="10116" y="9668"/>
                    <a:pt x="10311" y="9874"/>
                    <a:pt x="10655" y="10132"/>
                  </a:cubicBezTo>
                  <a:cubicBezTo>
                    <a:pt x="10674" y="10147"/>
                    <a:pt x="10697" y="10158"/>
                    <a:pt x="10723" y="10162"/>
                  </a:cubicBezTo>
                  <a:cubicBezTo>
                    <a:pt x="11708" y="10297"/>
                    <a:pt x="12431" y="10417"/>
                    <a:pt x="13015" y="10514"/>
                  </a:cubicBezTo>
                  <a:cubicBezTo>
                    <a:pt x="13801" y="10642"/>
                    <a:pt x="14277" y="10720"/>
                    <a:pt x="14704" y="10731"/>
                  </a:cubicBezTo>
                  <a:cubicBezTo>
                    <a:pt x="15022" y="10739"/>
                    <a:pt x="15333" y="10791"/>
                    <a:pt x="15625" y="10881"/>
                  </a:cubicBezTo>
                  <a:cubicBezTo>
                    <a:pt x="16302" y="11092"/>
                    <a:pt x="17058" y="11205"/>
                    <a:pt x="17758" y="11205"/>
                  </a:cubicBezTo>
                  <a:cubicBezTo>
                    <a:pt x="18016" y="11205"/>
                    <a:pt x="18266" y="11190"/>
                    <a:pt x="18501" y="11158"/>
                  </a:cubicBezTo>
                  <a:cubicBezTo>
                    <a:pt x="18656" y="11138"/>
                    <a:pt x="18802" y="11130"/>
                    <a:pt x="18937" y="11130"/>
                  </a:cubicBezTo>
                  <a:cubicBezTo>
                    <a:pt x="19361" y="11130"/>
                    <a:pt x="19686" y="11214"/>
                    <a:pt x="19902" y="11293"/>
                  </a:cubicBezTo>
                  <a:lnTo>
                    <a:pt x="19430" y="11469"/>
                  </a:lnTo>
                  <a:cubicBezTo>
                    <a:pt x="18974" y="11642"/>
                    <a:pt x="18495" y="11677"/>
                    <a:pt x="18187" y="11677"/>
                  </a:cubicBezTo>
                  <a:cubicBezTo>
                    <a:pt x="17985" y="11677"/>
                    <a:pt x="17856" y="11662"/>
                    <a:pt x="17854" y="11660"/>
                  </a:cubicBezTo>
                  <a:lnTo>
                    <a:pt x="17820" y="11660"/>
                  </a:lnTo>
                  <a:cubicBezTo>
                    <a:pt x="17814" y="11662"/>
                    <a:pt x="17511" y="11687"/>
                    <a:pt x="17058" y="11687"/>
                  </a:cubicBezTo>
                  <a:cubicBezTo>
                    <a:pt x="16438" y="11687"/>
                    <a:pt x="15537" y="11640"/>
                    <a:pt x="14726" y="11417"/>
                  </a:cubicBezTo>
                  <a:cubicBezTo>
                    <a:pt x="14715" y="11413"/>
                    <a:pt x="14703" y="11411"/>
                    <a:pt x="14690" y="11411"/>
                  </a:cubicBezTo>
                  <a:cubicBezTo>
                    <a:pt x="14678" y="11411"/>
                    <a:pt x="14665" y="11413"/>
                    <a:pt x="14651" y="11417"/>
                  </a:cubicBezTo>
                  <a:cubicBezTo>
                    <a:pt x="14014" y="11581"/>
                    <a:pt x="13286" y="11641"/>
                    <a:pt x="12599" y="11641"/>
                  </a:cubicBezTo>
                  <a:cubicBezTo>
                    <a:pt x="11796" y="11641"/>
                    <a:pt x="11049" y="11559"/>
                    <a:pt x="10573" y="11462"/>
                  </a:cubicBezTo>
                  <a:cubicBezTo>
                    <a:pt x="10564" y="11460"/>
                    <a:pt x="10555" y="11459"/>
                    <a:pt x="10546" y="11459"/>
                  </a:cubicBezTo>
                  <a:cubicBezTo>
                    <a:pt x="10510" y="11459"/>
                    <a:pt x="10473" y="11472"/>
                    <a:pt x="10446" y="11499"/>
                  </a:cubicBezTo>
                  <a:cubicBezTo>
                    <a:pt x="10281" y="11641"/>
                    <a:pt x="10097" y="11784"/>
                    <a:pt x="9906" y="11926"/>
                  </a:cubicBezTo>
                  <a:cubicBezTo>
                    <a:pt x="9674" y="11892"/>
                    <a:pt x="8757" y="11694"/>
                    <a:pt x="8794" y="10769"/>
                  </a:cubicBezTo>
                  <a:cubicBezTo>
                    <a:pt x="8813" y="10327"/>
                    <a:pt x="9034" y="9982"/>
                    <a:pt x="9450" y="9735"/>
                  </a:cubicBezTo>
                  <a:cubicBezTo>
                    <a:pt x="9671" y="9608"/>
                    <a:pt x="9888" y="9540"/>
                    <a:pt x="10008" y="9511"/>
                  </a:cubicBezTo>
                  <a:close/>
                  <a:moveTo>
                    <a:pt x="8637" y="8009"/>
                  </a:moveTo>
                  <a:lnTo>
                    <a:pt x="8839" y="8177"/>
                  </a:lnTo>
                  <a:cubicBezTo>
                    <a:pt x="8828" y="8320"/>
                    <a:pt x="8835" y="8600"/>
                    <a:pt x="9023" y="8851"/>
                  </a:cubicBezTo>
                  <a:cubicBezTo>
                    <a:pt x="9184" y="9065"/>
                    <a:pt x="9431" y="9207"/>
                    <a:pt x="9757" y="9275"/>
                  </a:cubicBezTo>
                  <a:cubicBezTo>
                    <a:pt x="9315" y="9424"/>
                    <a:pt x="8536" y="9818"/>
                    <a:pt x="8498" y="10754"/>
                  </a:cubicBezTo>
                  <a:cubicBezTo>
                    <a:pt x="8461" y="11600"/>
                    <a:pt x="9068" y="12005"/>
                    <a:pt x="9573" y="12158"/>
                  </a:cubicBezTo>
                  <a:cubicBezTo>
                    <a:pt x="8098" y="13154"/>
                    <a:pt x="6116" y="14001"/>
                    <a:pt x="4970" y="14409"/>
                  </a:cubicBezTo>
                  <a:cubicBezTo>
                    <a:pt x="4334" y="13117"/>
                    <a:pt x="4461" y="11106"/>
                    <a:pt x="4514" y="10525"/>
                  </a:cubicBezTo>
                  <a:lnTo>
                    <a:pt x="4514" y="10525"/>
                  </a:lnTo>
                  <a:cubicBezTo>
                    <a:pt x="4727" y="10567"/>
                    <a:pt x="4974" y="10600"/>
                    <a:pt x="5221" y="10600"/>
                  </a:cubicBezTo>
                  <a:cubicBezTo>
                    <a:pt x="5543" y="10600"/>
                    <a:pt x="5869" y="10548"/>
                    <a:pt x="6128" y="10391"/>
                  </a:cubicBezTo>
                  <a:cubicBezTo>
                    <a:pt x="6547" y="10140"/>
                    <a:pt x="6652" y="9844"/>
                    <a:pt x="6671" y="9511"/>
                  </a:cubicBezTo>
                  <a:cubicBezTo>
                    <a:pt x="6892" y="9402"/>
                    <a:pt x="7487" y="9091"/>
                    <a:pt x="7929" y="8627"/>
                  </a:cubicBezTo>
                  <a:cubicBezTo>
                    <a:pt x="8210" y="9136"/>
                    <a:pt x="8491" y="9518"/>
                    <a:pt x="8517" y="9555"/>
                  </a:cubicBezTo>
                  <a:cubicBezTo>
                    <a:pt x="8547" y="9593"/>
                    <a:pt x="8592" y="9615"/>
                    <a:pt x="8637" y="9615"/>
                  </a:cubicBezTo>
                  <a:lnTo>
                    <a:pt x="8641" y="9615"/>
                  </a:lnTo>
                  <a:cubicBezTo>
                    <a:pt x="8723" y="9612"/>
                    <a:pt x="8790" y="9548"/>
                    <a:pt x="8790" y="9466"/>
                  </a:cubicBezTo>
                  <a:cubicBezTo>
                    <a:pt x="8790" y="9454"/>
                    <a:pt x="8787" y="9439"/>
                    <a:pt x="8787" y="9428"/>
                  </a:cubicBezTo>
                  <a:cubicBezTo>
                    <a:pt x="8772" y="9316"/>
                    <a:pt x="8697" y="8657"/>
                    <a:pt x="8637" y="8009"/>
                  </a:cubicBezTo>
                  <a:close/>
                  <a:moveTo>
                    <a:pt x="562" y="6391"/>
                  </a:moveTo>
                  <a:lnTo>
                    <a:pt x="1877" y="6642"/>
                  </a:lnTo>
                  <a:cubicBezTo>
                    <a:pt x="1825" y="6900"/>
                    <a:pt x="1746" y="7031"/>
                    <a:pt x="1607" y="7155"/>
                  </a:cubicBezTo>
                  <a:cubicBezTo>
                    <a:pt x="1574" y="7181"/>
                    <a:pt x="1555" y="7222"/>
                    <a:pt x="1555" y="7263"/>
                  </a:cubicBezTo>
                  <a:cubicBezTo>
                    <a:pt x="1555" y="7308"/>
                    <a:pt x="1574" y="7350"/>
                    <a:pt x="1604" y="7376"/>
                  </a:cubicBezTo>
                  <a:cubicBezTo>
                    <a:pt x="2184" y="7908"/>
                    <a:pt x="3761" y="10271"/>
                    <a:pt x="3780" y="10297"/>
                  </a:cubicBezTo>
                  <a:cubicBezTo>
                    <a:pt x="3794" y="10323"/>
                    <a:pt x="3821" y="10342"/>
                    <a:pt x="3851" y="10353"/>
                  </a:cubicBezTo>
                  <a:cubicBezTo>
                    <a:pt x="3869" y="10361"/>
                    <a:pt x="4012" y="10409"/>
                    <a:pt x="4218" y="10462"/>
                  </a:cubicBezTo>
                  <a:cubicBezTo>
                    <a:pt x="4195" y="10701"/>
                    <a:pt x="4154" y="11237"/>
                    <a:pt x="4169" y="11889"/>
                  </a:cubicBezTo>
                  <a:cubicBezTo>
                    <a:pt x="4199" y="12971"/>
                    <a:pt x="4371" y="13851"/>
                    <a:pt x="4686" y="14506"/>
                  </a:cubicBezTo>
                  <a:cubicBezTo>
                    <a:pt x="4622" y="14529"/>
                    <a:pt x="4562" y="14548"/>
                    <a:pt x="4506" y="14563"/>
                  </a:cubicBezTo>
                  <a:cubicBezTo>
                    <a:pt x="4431" y="14585"/>
                    <a:pt x="4386" y="14664"/>
                    <a:pt x="4405" y="14742"/>
                  </a:cubicBezTo>
                  <a:cubicBezTo>
                    <a:pt x="4645" y="15694"/>
                    <a:pt x="4064" y="18042"/>
                    <a:pt x="4057" y="18064"/>
                  </a:cubicBezTo>
                  <a:cubicBezTo>
                    <a:pt x="4053" y="18083"/>
                    <a:pt x="4053" y="18098"/>
                    <a:pt x="4053" y="18113"/>
                  </a:cubicBezTo>
                  <a:lnTo>
                    <a:pt x="4165" y="19435"/>
                  </a:lnTo>
                  <a:lnTo>
                    <a:pt x="2993" y="19383"/>
                  </a:lnTo>
                  <a:cubicBezTo>
                    <a:pt x="2948" y="18993"/>
                    <a:pt x="2944" y="18589"/>
                    <a:pt x="3001" y="18154"/>
                  </a:cubicBezTo>
                  <a:cubicBezTo>
                    <a:pt x="3030" y="17896"/>
                    <a:pt x="3019" y="17645"/>
                    <a:pt x="2963" y="17405"/>
                  </a:cubicBezTo>
                  <a:cubicBezTo>
                    <a:pt x="2716" y="16398"/>
                    <a:pt x="2581" y="15739"/>
                    <a:pt x="2461" y="15158"/>
                  </a:cubicBezTo>
                  <a:cubicBezTo>
                    <a:pt x="2375" y="14742"/>
                    <a:pt x="2300" y="14383"/>
                    <a:pt x="2199" y="13971"/>
                  </a:cubicBezTo>
                  <a:cubicBezTo>
                    <a:pt x="2199" y="13967"/>
                    <a:pt x="2188" y="13933"/>
                    <a:pt x="2184" y="13922"/>
                  </a:cubicBezTo>
                  <a:cubicBezTo>
                    <a:pt x="1802" y="12825"/>
                    <a:pt x="2278" y="12211"/>
                    <a:pt x="2315" y="12158"/>
                  </a:cubicBezTo>
                  <a:cubicBezTo>
                    <a:pt x="2390" y="12083"/>
                    <a:pt x="2630" y="11877"/>
                    <a:pt x="2821" y="11877"/>
                  </a:cubicBezTo>
                  <a:cubicBezTo>
                    <a:pt x="2903" y="11877"/>
                    <a:pt x="2971" y="11810"/>
                    <a:pt x="2971" y="11728"/>
                  </a:cubicBezTo>
                  <a:cubicBezTo>
                    <a:pt x="2971" y="11645"/>
                    <a:pt x="2903" y="11578"/>
                    <a:pt x="2821" y="11578"/>
                  </a:cubicBezTo>
                  <a:cubicBezTo>
                    <a:pt x="2600" y="11578"/>
                    <a:pt x="2386" y="11709"/>
                    <a:pt x="2248" y="11817"/>
                  </a:cubicBezTo>
                  <a:cubicBezTo>
                    <a:pt x="1881" y="11106"/>
                    <a:pt x="495" y="8361"/>
                    <a:pt x="323" y="7282"/>
                  </a:cubicBezTo>
                  <a:cubicBezTo>
                    <a:pt x="308" y="7181"/>
                    <a:pt x="319" y="7076"/>
                    <a:pt x="353" y="6986"/>
                  </a:cubicBezTo>
                  <a:cubicBezTo>
                    <a:pt x="409" y="6840"/>
                    <a:pt x="484" y="6634"/>
                    <a:pt x="562" y="6391"/>
                  </a:cubicBezTo>
                  <a:close/>
                  <a:moveTo>
                    <a:pt x="3038" y="19686"/>
                  </a:moveTo>
                  <a:lnTo>
                    <a:pt x="4191" y="19738"/>
                  </a:lnTo>
                  <a:lnTo>
                    <a:pt x="4401" y="22259"/>
                  </a:lnTo>
                  <a:cubicBezTo>
                    <a:pt x="4409" y="22315"/>
                    <a:pt x="4442" y="22364"/>
                    <a:pt x="4495" y="22386"/>
                  </a:cubicBezTo>
                  <a:lnTo>
                    <a:pt x="6240" y="23083"/>
                  </a:lnTo>
                  <a:cubicBezTo>
                    <a:pt x="6285" y="23101"/>
                    <a:pt x="6289" y="23139"/>
                    <a:pt x="6289" y="23158"/>
                  </a:cubicBezTo>
                  <a:cubicBezTo>
                    <a:pt x="6289" y="23173"/>
                    <a:pt x="6285" y="23210"/>
                    <a:pt x="6240" y="23229"/>
                  </a:cubicBezTo>
                  <a:cubicBezTo>
                    <a:pt x="6001" y="23330"/>
                    <a:pt x="5812" y="23378"/>
                    <a:pt x="5666" y="23378"/>
                  </a:cubicBezTo>
                  <a:cubicBezTo>
                    <a:pt x="5633" y="23378"/>
                    <a:pt x="5602" y="23376"/>
                    <a:pt x="5573" y="23371"/>
                  </a:cubicBezTo>
                  <a:cubicBezTo>
                    <a:pt x="5356" y="23337"/>
                    <a:pt x="4764" y="23300"/>
                    <a:pt x="4375" y="23274"/>
                  </a:cubicBezTo>
                  <a:cubicBezTo>
                    <a:pt x="4233" y="23266"/>
                    <a:pt x="4098" y="23255"/>
                    <a:pt x="4072" y="23255"/>
                  </a:cubicBezTo>
                  <a:cubicBezTo>
                    <a:pt x="3918" y="23236"/>
                    <a:pt x="3798" y="23101"/>
                    <a:pt x="3787" y="22940"/>
                  </a:cubicBezTo>
                  <a:lnTo>
                    <a:pt x="3753" y="22435"/>
                  </a:lnTo>
                  <a:cubicBezTo>
                    <a:pt x="3753" y="22427"/>
                    <a:pt x="3750" y="22420"/>
                    <a:pt x="3750" y="22412"/>
                  </a:cubicBezTo>
                  <a:cubicBezTo>
                    <a:pt x="3656" y="22004"/>
                    <a:pt x="3540" y="21607"/>
                    <a:pt x="3424" y="21225"/>
                  </a:cubicBezTo>
                  <a:cubicBezTo>
                    <a:pt x="3270" y="20712"/>
                    <a:pt x="3124" y="20210"/>
                    <a:pt x="3038" y="19686"/>
                  </a:cubicBezTo>
                  <a:close/>
                  <a:moveTo>
                    <a:pt x="2018" y="1"/>
                  </a:moveTo>
                  <a:cubicBezTo>
                    <a:pt x="1936" y="1"/>
                    <a:pt x="1856" y="24"/>
                    <a:pt x="1783" y="69"/>
                  </a:cubicBezTo>
                  <a:cubicBezTo>
                    <a:pt x="1664" y="140"/>
                    <a:pt x="1589" y="264"/>
                    <a:pt x="1574" y="403"/>
                  </a:cubicBezTo>
                  <a:lnTo>
                    <a:pt x="1502" y="1178"/>
                  </a:lnTo>
                  <a:cubicBezTo>
                    <a:pt x="1177" y="1215"/>
                    <a:pt x="907" y="1477"/>
                    <a:pt x="888" y="1829"/>
                  </a:cubicBezTo>
                  <a:cubicBezTo>
                    <a:pt x="873" y="2088"/>
                    <a:pt x="1016" y="2331"/>
                    <a:pt x="1240" y="2462"/>
                  </a:cubicBezTo>
                  <a:lnTo>
                    <a:pt x="1240" y="2466"/>
                  </a:lnTo>
                  <a:cubicBezTo>
                    <a:pt x="1285" y="2489"/>
                    <a:pt x="1330" y="2507"/>
                    <a:pt x="1379" y="2522"/>
                  </a:cubicBezTo>
                  <a:lnTo>
                    <a:pt x="1360" y="2717"/>
                  </a:lnTo>
                  <a:cubicBezTo>
                    <a:pt x="1360" y="2736"/>
                    <a:pt x="1356" y="2754"/>
                    <a:pt x="1349" y="2769"/>
                  </a:cubicBezTo>
                  <a:cubicBezTo>
                    <a:pt x="1240" y="3148"/>
                    <a:pt x="401" y="6039"/>
                    <a:pt x="76" y="6878"/>
                  </a:cubicBezTo>
                  <a:cubicBezTo>
                    <a:pt x="19" y="7020"/>
                    <a:pt x="1" y="7174"/>
                    <a:pt x="27" y="7327"/>
                  </a:cubicBezTo>
                  <a:cubicBezTo>
                    <a:pt x="218" y="8518"/>
                    <a:pt x="1746" y="11499"/>
                    <a:pt x="2031" y="12046"/>
                  </a:cubicBezTo>
                  <a:cubicBezTo>
                    <a:pt x="1877" y="12274"/>
                    <a:pt x="1536" y="12956"/>
                    <a:pt x="1896" y="14008"/>
                  </a:cubicBezTo>
                  <a:cubicBezTo>
                    <a:pt x="1907" y="14035"/>
                    <a:pt x="1914" y="14065"/>
                    <a:pt x="1922" y="14094"/>
                  </a:cubicBezTo>
                  <a:cubicBezTo>
                    <a:pt x="2012" y="14480"/>
                    <a:pt x="2083" y="14825"/>
                    <a:pt x="2165" y="15218"/>
                  </a:cubicBezTo>
                  <a:cubicBezTo>
                    <a:pt x="2289" y="15802"/>
                    <a:pt x="2424" y="16461"/>
                    <a:pt x="2671" y="17476"/>
                  </a:cubicBezTo>
                  <a:cubicBezTo>
                    <a:pt x="2720" y="17682"/>
                    <a:pt x="2731" y="17896"/>
                    <a:pt x="2701" y="18113"/>
                  </a:cubicBezTo>
                  <a:cubicBezTo>
                    <a:pt x="2547" y="19323"/>
                    <a:pt x="2847" y="20334"/>
                    <a:pt x="3139" y="21311"/>
                  </a:cubicBezTo>
                  <a:cubicBezTo>
                    <a:pt x="3248" y="21686"/>
                    <a:pt x="3364" y="22072"/>
                    <a:pt x="3454" y="22468"/>
                  </a:cubicBezTo>
                  <a:lnTo>
                    <a:pt x="3487" y="22959"/>
                  </a:lnTo>
                  <a:cubicBezTo>
                    <a:pt x="3506" y="23266"/>
                    <a:pt x="3738" y="23517"/>
                    <a:pt x="4038" y="23551"/>
                  </a:cubicBezTo>
                  <a:cubicBezTo>
                    <a:pt x="4072" y="23555"/>
                    <a:pt x="4162" y="23562"/>
                    <a:pt x="4356" y="23573"/>
                  </a:cubicBezTo>
                  <a:cubicBezTo>
                    <a:pt x="4716" y="23596"/>
                    <a:pt x="5322" y="23633"/>
                    <a:pt x="5525" y="23667"/>
                  </a:cubicBezTo>
                  <a:cubicBezTo>
                    <a:pt x="5570" y="23674"/>
                    <a:pt x="5618" y="23678"/>
                    <a:pt x="5667" y="23678"/>
                  </a:cubicBezTo>
                  <a:cubicBezTo>
                    <a:pt x="5854" y="23678"/>
                    <a:pt x="6079" y="23622"/>
                    <a:pt x="6356" y="23506"/>
                  </a:cubicBezTo>
                  <a:cubicBezTo>
                    <a:pt x="6498" y="23446"/>
                    <a:pt x="6588" y="23307"/>
                    <a:pt x="6588" y="23154"/>
                  </a:cubicBezTo>
                  <a:cubicBezTo>
                    <a:pt x="6588" y="23000"/>
                    <a:pt x="6495" y="22862"/>
                    <a:pt x="6349" y="22806"/>
                  </a:cubicBezTo>
                  <a:lnTo>
                    <a:pt x="4693" y="22143"/>
                  </a:lnTo>
                  <a:lnTo>
                    <a:pt x="4353" y="18113"/>
                  </a:lnTo>
                  <a:cubicBezTo>
                    <a:pt x="4416" y="17855"/>
                    <a:pt x="4896" y="15843"/>
                    <a:pt x="4727" y="14810"/>
                  </a:cubicBezTo>
                  <a:cubicBezTo>
                    <a:pt x="5993" y="14398"/>
                    <a:pt x="8963" y="13162"/>
                    <a:pt x="10588" y="11773"/>
                  </a:cubicBezTo>
                  <a:cubicBezTo>
                    <a:pt x="11135" y="11875"/>
                    <a:pt x="11843" y="11943"/>
                    <a:pt x="12577" y="11943"/>
                  </a:cubicBezTo>
                  <a:cubicBezTo>
                    <a:pt x="13297" y="11943"/>
                    <a:pt x="14042" y="11878"/>
                    <a:pt x="14689" y="11716"/>
                  </a:cubicBezTo>
                  <a:cubicBezTo>
                    <a:pt x="15517" y="11939"/>
                    <a:pt x="16409" y="11988"/>
                    <a:pt x="17034" y="11988"/>
                  </a:cubicBezTo>
                  <a:cubicBezTo>
                    <a:pt x="17458" y="11988"/>
                    <a:pt x="17758" y="11966"/>
                    <a:pt x="17831" y="11960"/>
                  </a:cubicBezTo>
                  <a:cubicBezTo>
                    <a:pt x="17876" y="11965"/>
                    <a:pt x="18008" y="11977"/>
                    <a:pt x="18194" y="11977"/>
                  </a:cubicBezTo>
                  <a:cubicBezTo>
                    <a:pt x="18528" y="11977"/>
                    <a:pt x="19039" y="11938"/>
                    <a:pt x="19535" y="11750"/>
                  </a:cubicBezTo>
                  <a:lnTo>
                    <a:pt x="20325" y="11454"/>
                  </a:lnTo>
                  <a:cubicBezTo>
                    <a:pt x="20366" y="11439"/>
                    <a:pt x="20404" y="11409"/>
                    <a:pt x="20419" y="11368"/>
                  </a:cubicBezTo>
                  <a:cubicBezTo>
                    <a:pt x="20445" y="11301"/>
                    <a:pt x="20423" y="11226"/>
                    <a:pt x="20366" y="11188"/>
                  </a:cubicBezTo>
                  <a:cubicBezTo>
                    <a:pt x="20341" y="11172"/>
                    <a:pt x="19836" y="10831"/>
                    <a:pt x="18941" y="10831"/>
                  </a:cubicBezTo>
                  <a:cubicBezTo>
                    <a:pt x="18793" y="10831"/>
                    <a:pt x="18634" y="10841"/>
                    <a:pt x="18464" y="10862"/>
                  </a:cubicBezTo>
                  <a:cubicBezTo>
                    <a:pt x="18245" y="10891"/>
                    <a:pt x="18011" y="10905"/>
                    <a:pt x="17768" y="10905"/>
                  </a:cubicBezTo>
                  <a:cubicBezTo>
                    <a:pt x="17095" y="10905"/>
                    <a:pt x="16356" y="10797"/>
                    <a:pt x="15715" y="10597"/>
                  </a:cubicBezTo>
                  <a:cubicBezTo>
                    <a:pt x="15397" y="10499"/>
                    <a:pt x="15060" y="10443"/>
                    <a:pt x="14711" y="10432"/>
                  </a:cubicBezTo>
                  <a:cubicBezTo>
                    <a:pt x="14307" y="10421"/>
                    <a:pt x="13839" y="10346"/>
                    <a:pt x="13060" y="10218"/>
                  </a:cubicBezTo>
                  <a:cubicBezTo>
                    <a:pt x="12487" y="10125"/>
                    <a:pt x="11772" y="10005"/>
                    <a:pt x="10802" y="9870"/>
                  </a:cubicBezTo>
                  <a:cubicBezTo>
                    <a:pt x="10277" y="9469"/>
                    <a:pt x="10202" y="9260"/>
                    <a:pt x="10191" y="9207"/>
                  </a:cubicBezTo>
                  <a:lnTo>
                    <a:pt x="10502" y="8664"/>
                  </a:lnTo>
                  <a:lnTo>
                    <a:pt x="10858" y="8855"/>
                  </a:lnTo>
                  <a:cubicBezTo>
                    <a:pt x="10936" y="8897"/>
                    <a:pt x="11022" y="8917"/>
                    <a:pt x="11106" y="8917"/>
                  </a:cubicBezTo>
                  <a:cubicBezTo>
                    <a:pt x="11272" y="8917"/>
                    <a:pt x="11434" y="8840"/>
                    <a:pt x="11536" y="8702"/>
                  </a:cubicBezTo>
                  <a:cubicBezTo>
                    <a:pt x="11865" y="8248"/>
                    <a:pt x="12337" y="7256"/>
                    <a:pt x="11783" y="5668"/>
                  </a:cubicBezTo>
                  <a:cubicBezTo>
                    <a:pt x="11783" y="5668"/>
                    <a:pt x="11783" y="5664"/>
                    <a:pt x="11783" y="5664"/>
                  </a:cubicBezTo>
                  <a:cubicBezTo>
                    <a:pt x="11604" y="5209"/>
                    <a:pt x="11195" y="4953"/>
                    <a:pt x="10655" y="4953"/>
                  </a:cubicBezTo>
                  <a:cubicBezTo>
                    <a:pt x="10618" y="4953"/>
                    <a:pt x="10581" y="4954"/>
                    <a:pt x="10543" y="4957"/>
                  </a:cubicBezTo>
                  <a:cubicBezTo>
                    <a:pt x="9865" y="4998"/>
                    <a:pt x="9154" y="5417"/>
                    <a:pt x="9049" y="5833"/>
                  </a:cubicBezTo>
                  <a:cubicBezTo>
                    <a:pt x="9030" y="5912"/>
                    <a:pt x="9015" y="6001"/>
                    <a:pt x="9008" y="6099"/>
                  </a:cubicBezTo>
                  <a:cubicBezTo>
                    <a:pt x="8910" y="6031"/>
                    <a:pt x="8678" y="5893"/>
                    <a:pt x="8412" y="5837"/>
                  </a:cubicBezTo>
                  <a:cubicBezTo>
                    <a:pt x="8356" y="5825"/>
                    <a:pt x="8300" y="5818"/>
                    <a:pt x="8240" y="5818"/>
                  </a:cubicBezTo>
                  <a:cubicBezTo>
                    <a:pt x="7948" y="5818"/>
                    <a:pt x="7678" y="5975"/>
                    <a:pt x="7521" y="6234"/>
                  </a:cubicBezTo>
                  <a:cubicBezTo>
                    <a:pt x="7461" y="6335"/>
                    <a:pt x="7416" y="6443"/>
                    <a:pt x="7394" y="6563"/>
                  </a:cubicBezTo>
                  <a:lnTo>
                    <a:pt x="6513" y="5818"/>
                  </a:lnTo>
                  <a:lnTo>
                    <a:pt x="5678" y="4488"/>
                  </a:lnTo>
                  <a:cubicBezTo>
                    <a:pt x="5675" y="4485"/>
                    <a:pt x="5671" y="4481"/>
                    <a:pt x="5671" y="4477"/>
                  </a:cubicBezTo>
                  <a:cubicBezTo>
                    <a:pt x="5656" y="4462"/>
                    <a:pt x="4375" y="2799"/>
                    <a:pt x="3102" y="1560"/>
                  </a:cubicBezTo>
                  <a:cubicBezTo>
                    <a:pt x="3102" y="1440"/>
                    <a:pt x="3105" y="1309"/>
                    <a:pt x="3105" y="1174"/>
                  </a:cubicBezTo>
                  <a:cubicBezTo>
                    <a:pt x="3102" y="1166"/>
                    <a:pt x="3102" y="1159"/>
                    <a:pt x="3102" y="1152"/>
                  </a:cubicBezTo>
                  <a:cubicBezTo>
                    <a:pt x="3023" y="631"/>
                    <a:pt x="2697" y="230"/>
                    <a:pt x="2180" y="32"/>
                  </a:cubicBezTo>
                  <a:cubicBezTo>
                    <a:pt x="2127" y="11"/>
                    <a:pt x="2072" y="1"/>
                    <a:pt x="20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50"/>
            <p:cNvSpPr/>
            <p:nvPr/>
          </p:nvSpPr>
          <p:spPr>
            <a:xfrm>
              <a:off x="1998163" y="4242638"/>
              <a:ext cx="147775" cy="147775"/>
            </a:xfrm>
            <a:custGeom>
              <a:avLst/>
              <a:gdLst/>
              <a:ahLst/>
              <a:cxnLst/>
              <a:rect l="l" t="t" r="r" b="b"/>
              <a:pathLst>
                <a:path w="5911" h="5911" extrusionOk="0">
                  <a:moveTo>
                    <a:pt x="2948" y="1"/>
                  </a:moveTo>
                  <a:cubicBezTo>
                    <a:pt x="2890" y="1"/>
                    <a:pt x="2831" y="59"/>
                    <a:pt x="2831" y="118"/>
                  </a:cubicBezTo>
                  <a:cubicBezTo>
                    <a:pt x="2831" y="424"/>
                    <a:pt x="2802" y="687"/>
                    <a:pt x="2700" y="964"/>
                  </a:cubicBezTo>
                  <a:cubicBezTo>
                    <a:pt x="2627" y="1227"/>
                    <a:pt x="2496" y="1475"/>
                    <a:pt x="2335" y="1694"/>
                  </a:cubicBezTo>
                  <a:cubicBezTo>
                    <a:pt x="2262" y="1810"/>
                    <a:pt x="2175" y="1912"/>
                    <a:pt x="2073" y="2015"/>
                  </a:cubicBezTo>
                  <a:cubicBezTo>
                    <a:pt x="2029" y="2058"/>
                    <a:pt x="1985" y="2102"/>
                    <a:pt x="1927" y="2146"/>
                  </a:cubicBezTo>
                  <a:cubicBezTo>
                    <a:pt x="1897" y="2175"/>
                    <a:pt x="1883" y="2190"/>
                    <a:pt x="1854" y="2219"/>
                  </a:cubicBezTo>
                  <a:cubicBezTo>
                    <a:pt x="1839" y="2233"/>
                    <a:pt x="1824" y="2233"/>
                    <a:pt x="1810" y="2248"/>
                  </a:cubicBezTo>
                  <a:cubicBezTo>
                    <a:pt x="1795" y="2263"/>
                    <a:pt x="1781" y="2277"/>
                    <a:pt x="1781" y="2277"/>
                  </a:cubicBezTo>
                  <a:cubicBezTo>
                    <a:pt x="1562" y="2438"/>
                    <a:pt x="1314" y="2584"/>
                    <a:pt x="1066" y="2671"/>
                  </a:cubicBezTo>
                  <a:cubicBezTo>
                    <a:pt x="759" y="2788"/>
                    <a:pt x="453" y="2846"/>
                    <a:pt x="117" y="2846"/>
                  </a:cubicBezTo>
                  <a:cubicBezTo>
                    <a:pt x="59" y="2846"/>
                    <a:pt x="1" y="2890"/>
                    <a:pt x="1" y="2963"/>
                  </a:cubicBezTo>
                  <a:cubicBezTo>
                    <a:pt x="1" y="3021"/>
                    <a:pt x="59" y="3080"/>
                    <a:pt x="117" y="3080"/>
                  </a:cubicBezTo>
                  <a:cubicBezTo>
                    <a:pt x="409" y="3080"/>
                    <a:pt x="686" y="3109"/>
                    <a:pt x="964" y="3211"/>
                  </a:cubicBezTo>
                  <a:cubicBezTo>
                    <a:pt x="1226" y="3284"/>
                    <a:pt x="1474" y="3415"/>
                    <a:pt x="1693" y="3576"/>
                  </a:cubicBezTo>
                  <a:cubicBezTo>
                    <a:pt x="1810" y="3649"/>
                    <a:pt x="1912" y="3736"/>
                    <a:pt x="2014" y="3839"/>
                  </a:cubicBezTo>
                  <a:cubicBezTo>
                    <a:pt x="2058" y="3882"/>
                    <a:pt x="2102" y="3926"/>
                    <a:pt x="2145" y="3984"/>
                  </a:cubicBezTo>
                  <a:cubicBezTo>
                    <a:pt x="2175" y="4014"/>
                    <a:pt x="2189" y="4028"/>
                    <a:pt x="2218" y="4057"/>
                  </a:cubicBezTo>
                  <a:cubicBezTo>
                    <a:pt x="2233" y="4072"/>
                    <a:pt x="2233" y="4087"/>
                    <a:pt x="2248" y="4101"/>
                  </a:cubicBezTo>
                  <a:cubicBezTo>
                    <a:pt x="2262" y="4116"/>
                    <a:pt x="2277" y="4130"/>
                    <a:pt x="2277" y="4130"/>
                  </a:cubicBezTo>
                  <a:cubicBezTo>
                    <a:pt x="2437" y="4349"/>
                    <a:pt x="2583" y="4597"/>
                    <a:pt x="2671" y="4845"/>
                  </a:cubicBezTo>
                  <a:cubicBezTo>
                    <a:pt x="2788" y="5152"/>
                    <a:pt x="2831" y="5458"/>
                    <a:pt x="2831" y="5794"/>
                  </a:cubicBezTo>
                  <a:cubicBezTo>
                    <a:pt x="2831" y="5838"/>
                    <a:pt x="2860" y="5867"/>
                    <a:pt x="2890" y="5881"/>
                  </a:cubicBezTo>
                  <a:cubicBezTo>
                    <a:pt x="2904" y="5896"/>
                    <a:pt x="2933" y="5911"/>
                    <a:pt x="2948" y="5911"/>
                  </a:cubicBezTo>
                  <a:cubicBezTo>
                    <a:pt x="2992" y="5911"/>
                    <a:pt x="3021" y="5896"/>
                    <a:pt x="3036" y="5881"/>
                  </a:cubicBezTo>
                  <a:cubicBezTo>
                    <a:pt x="3036" y="5867"/>
                    <a:pt x="3036" y="5867"/>
                    <a:pt x="3036" y="5867"/>
                  </a:cubicBezTo>
                  <a:cubicBezTo>
                    <a:pt x="3065" y="5852"/>
                    <a:pt x="3065" y="5823"/>
                    <a:pt x="3065" y="5794"/>
                  </a:cubicBezTo>
                  <a:cubicBezTo>
                    <a:pt x="3079" y="5502"/>
                    <a:pt x="3109" y="5225"/>
                    <a:pt x="3211" y="4947"/>
                  </a:cubicBezTo>
                  <a:cubicBezTo>
                    <a:pt x="3284" y="4685"/>
                    <a:pt x="3415" y="4451"/>
                    <a:pt x="3575" y="4218"/>
                  </a:cubicBezTo>
                  <a:cubicBezTo>
                    <a:pt x="3648" y="4101"/>
                    <a:pt x="3736" y="4014"/>
                    <a:pt x="3838" y="3911"/>
                  </a:cubicBezTo>
                  <a:cubicBezTo>
                    <a:pt x="3882" y="3853"/>
                    <a:pt x="3926" y="3809"/>
                    <a:pt x="3984" y="3766"/>
                  </a:cubicBezTo>
                  <a:cubicBezTo>
                    <a:pt x="3999" y="3736"/>
                    <a:pt x="4028" y="3722"/>
                    <a:pt x="4057" y="3693"/>
                  </a:cubicBezTo>
                  <a:cubicBezTo>
                    <a:pt x="4072" y="3678"/>
                    <a:pt x="4086" y="3678"/>
                    <a:pt x="4101" y="3663"/>
                  </a:cubicBezTo>
                  <a:cubicBezTo>
                    <a:pt x="4115" y="3649"/>
                    <a:pt x="4130" y="3634"/>
                    <a:pt x="4130" y="3634"/>
                  </a:cubicBezTo>
                  <a:cubicBezTo>
                    <a:pt x="4349" y="3474"/>
                    <a:pt x="4597" y="3328"/>
                    <a:pt x="4845" y="3240"/>
                  </a:cubicBezTo>
                  <a:cubicBezTo>
                    <a:pt x="5151" y="3124"/>
                    <a:pt x="5458" y="3080"/>
                    <a:pt x="5793" y="3080"/>
                  </a:cubicBezTo>
                  <a:cubicBezTo>
                    <a:pt x="5852" y="3080"/>
                    <a:pt x="5910" y="3021"/>
                    <a:pt x="5910" y="2963"/>
                  </a:cubicBezTo>
                  <a:cubicBezTo>
                    <a:pt x="5910" y="2890"/>
                    <a:pt x="5852" y="2846"/>
                    <a:pt x="5793" y="2846"/>
                  </a:cubicBezTo>
                  <a:cubicBezTo>
                    <a:pt x="5502" y="2846"/>
                    <a:pt x="5224" y="2803"/>
                    <a:pt x="4947" y="2700"/>
                  </a:cubicBezTo>
                  <a:cubicBezTo>
                    <a:pt x="4684" y="2627"/>
                    <a:pt x="4436" y="2496"/>
                    <a:pt x="4217" y="2336"/>
                  </a:cubicBezTo>
                  <a:cubicBezTo>
                    <a:pt x="4101" y="2263"/>
                    <a:pt x="3999" y="2175"/>
                    <a:pt x="3896" y="2073"/>
                  </a:cubicBezTo>
                  <a:cubicBezTo>
                    <a:pt x="3853" y="2029"/>
                    <a:pt x="3809" y="1985"/>
                    <a:pt x="3765" y="1927"/>
                  </a:cubicBezTo>
                  <a:cubicBezTo>
                    <a:pt x="3736" y="1912"/>
                    <a:pt x="3721" y="1883"/>
                    <a:pt x="3692" y="1854"/>
                  </a:cubicBezTo>
                  <a:cubicBezTo>
                    <a:pt x="3678" y="1839"/>
                    <a:pt x="3678" y="1825"/>
                    <a:pt x="3663" y="1810"/>
                  </a:cubicBezTo>
                  <a:cubicBezTo>
                    <a:pt x="3648" y="1810"/>
                    <a:pt x="3634" y="1781"/>
                    <a:pt x="3634" y="1781"/>
                  </a:cubicBezTo>
                  <a:cubicBezTo>
                    <a:pt x="3473" y="1562"/>
                    <a:pt x="3327" y="1314"/>
                    <a:pt x="3240" y="1066"/>
                  </a:cubicBezTo>
                  <a:cubicBezTo>
                    <a:pt x="3123" y="760"/>
                    <a:pt x="3079" y="453"/>
                    <a:pt x="3065" y="118"/>
                  </a:cubicBezTo>
                  <a:cubicBezTo>
                    <a:pt x="3065" y="59"/>
                    <a:pt x="3021" y="1"/>
                    <a:pt x="29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134" name="Google Shape;1134;p50"/>
          <p:cNvCxnSpPr>
            <a:stCxn id="1121" idx="6"/>
            <a:endCxn id="1109" idx="2"/>
          </p:cNvCxnSpPr>
          <p:nvPr/>
        </p:nvCxnSpPr>
        <p:spPr>
          <a:xfrm>
            <a:off x="2258650" y="3006118"/>
            <a:ext cx="1171200" cy="0"/>
          </a:xfrm>
          <a:prstGeom prst="straightConnector1">
            <a:avLst/>
          </a:prstGeom>
          <a:noFill/>
          <a:ln w="9525" cap="flat" cmpd="sng">
            <a:solidFill>
              <a:schemeClr val="accent2"/>
            </a:solidFill>
            <a:prstDash val="solid"/>
            <a:round/>
            <a:headEnd type="none" w="med" len="med"/>
            <a:tailEnd type="none" w="med" len="med"/>
          </a:ln>
        </p:spPr>
      </p:cxnSp>
      <p:cxnSp>
        <p:nvCxnSpPr>
          <p:cNvPr id="1135" name="Google Shape;1135;p50"/>
          <p:cNvCxnSpPr>
            <a:stCxn id="1109" idx="6"/>
            <a:endCxn id="1106" idx="2"/>
          </p:cNvCxnSpPr>
          <p:nvPr/>
        </p:nvCxnSpPr>
        <p:spPr>
          <a:xfrm>
            <a:off x="3986425" y="3006118"/>
            <a:ext cx="1171200" cy="0"/>
          </a:xfrm>
          <a:prstGeom prst="straightConnector1">
            <a:avLst/>
          </a:prstGeom>
          <a:noFill/>
          <a:ln w="9525" cap="flat" cmpd="sng">
            <a:solidFill>
              <a:schemeClr val="accent2"/>
            </a:solidFill>
            <a:prstDash val="solid"/>
            <a:round/>
            <a:headEnd type="none" w="med" len="med"/>
            <a:tailEnd type="none" w="med" len="med"/>
          </a:ln>
        </p:spPr>
      </p:cxnSp>
      <p:cxnSp>
        <p:nvCxnSpPr>
          <p:cNvPr id="1136" name="Google Shape;1136;p50"/>
          <p:cNvCxnSpPr>
            <a:stCxn id="1106" idx="6"/>
            <a:endCxn id="1103" idx="2"/>
          </p:cNvCxnSpPr>
          <p:nvPr/>
        </p:nvCxnSpPr>
        <p:spPr>
          <a:xfrm>
            <a:off x="5714200" y="3006118"/>
            <a:ext cx="1171200" cy="0"/>
          </a:xfrm>
          <a:prstGeom prst="straightConnector1">
            <a:avLst/>
          </a:prstGeom>
          <a:noFill/>
          <a:ln w="9525" cap="flat" cmpd="sng">
            <a:solidFill>
              <a:schemeClr val="accent2"/>
            </a:solidFill>
            <a:prstDash val="solid"/>
            <a:round/>
            <a:headEnd type="none" w="med" len="med"/>
            <a:tailEnd type="none" w="med" len="med"/>
          </a:ln>
        </p:spPr>
      </p:cxn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3" name="Google Shape;1141;p51"/>
          <p:cNvSpPr txBox="1">
            <a:spLocks/>
          </p:cNvSpPr>
          <p:nvPr/>
        </p:nvSpPr>
        <p:spPr>
          <a:xfrm>
            <a:off x="471668" y="3451164"/>
            <a:ext cx="4017818" cy="1091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2"/>
              </a:buClr>
              <a:buSzPts val="3000"/>
              <a:buFont typeface="Italiana"/>
              <a:buNone/>
              <a:defRPr sz="7200" b="1" i="0" u="none" strike="noStrike" cap="none">
                <a:solidFill>
                  <a:schemeClr val="accent5"/>
                </a:solidFill>
                <a:latin typeface="Italiana"/>
                <a:ea typeface="Italiana"/>
                <a:cs typeface="Italiana"/>
                <a:sym typeface="Italiana"/>
              </a:defRPr>
            </a:lvl1pPr>
            <a:lvl2pPr marR="0" lvl="1"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2pPr>
            <a:lvl3pPr marR="0" lvl="2"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3pPr>
            <a:lvl4pPr marR="0" lvl="3"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4pPr>
            <a:lvl5pPr marR="0" lvl="4"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5pPr>
            <a:lvl6pPr marR="0" lvl="5"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6pPr>
            <a:lvl7pPr marR="0" lvl="6"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7pPr>
            <a:lvl8pPr marR="0" lvl="7"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8pPr>
            <a:lvl9pPr marR="0" lvl="8" algn="l" rtl="0">
              <a:lnSpc>
                <a:spcPct val="100000"/>
              </a:lnSpc>
              <a:spcBef>
                <a:spcPts val="0"/>
              </a:spcBef>
              <a:spcAft>
                <a:spcPts val="0"/>
              </a:spcAft>
              <a:buClr>
                <a:schemeClr val="dk2"/>
              </a:buClr>
              <a:buSzPts val="3500"/>
              <a:buFont typeface="Montserrat"/>
              <a:buNone/>
              <a:defRPr sz="3500" b="1" i="0" u="none" strike="noStrike" cap="none">
                <a:solidFill>
                  <a:schemeClr val="dk2"/>
                </a:solidFill>
                <a:latin typeface="Montserrat"/>
                <a:ea typeface="Montserrat"/>
                <a:cs typeface="Montserrat"/>
                <a:sym typeface="Montserrat"/>
              </a:defRPr>
            </a:lvl9pPr>
          </a:lstStyle>
          <a:p>
            <a:r>
              <a:rPr lang="es-PE" sz="9600" dirty="0" smtClean="0">
                <a:solidFill>
                  <a:schemeClr val="bg1"/>
                </a:solidFill>
                <a:effectLst>
                  <a:outerShdw blurRad="38100" dist="38100" dir="2700000" algn="tl">
                    <a:srgbClr val="000000">
                      <a:alpha val="43137"/>
                    </a:srgbClr>
                  </a:outerShdw>
                </a:effectLst>
              </a:rPr>
              <a:t>Thanks</a:t>
            </a:r>
            <a:endParaRPr lang="es-PE" sz="9600" dirty="0">
              <a:solidFill>
                <a:schemeClr val="bg1"/>
              </a:solidFill>
              <a:effectLst>
                <a:outerShdw blurRad="38100" dist="38100" dir="2700000" algn="tl">
                  <a:srgbClr val="000000">
                    <a:alpha val="43137"/>
                  </a:srgbClr>
                </a:outerShdw>
              </a:effectLst>
            </a:endParaRPr>
          </a:p>
        </p:txBody>
      </p:sp>
      <p:sp>
        <p:nvSpPr>
          <p:cNvPr id="4" name="Google Shape;1142;p51"/>
          <p:cNvSpPr txBox="1">
            <a:spLocks/>
          </p:cNvSpPr>
          <p:nvPr/>
        </p:nvSpPr>
        <p:spPr>
          <a:xfrm>
            <a:off x="763227" y="-1605227"/>
            <a:ext cx="3434700" cy="14265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298450" algn="l" rtl="0">
              <a:lnSpc>
                <a:spcPct val="100000"/>
              </a:lnSpc>
              <a:spcBef>
                <a:spcPts val="0"/>
              </a:spcBef>
              <a:spcAft>
                <a:spcPts val="0"/>
              </a:spcAft>
              <a:buClr>
                <a:schemeClr val="dk1"/>
              </a:buClr>
              <a:buSzPts val="1100"/>
              <a:buFont typeface="Roboto"/>
              <a:buNone/>
              <a:defRPr sz="1600" b="0" i="0" u="none" strike="noStrike" cap="none">
                <a:solidFill>
                  <a:schemeClr val="dk1"/>
                </a:solidFill>
                <a:latin typeface="Roboto"/>
                <a:ea typeface="Roboto"/>
                <a:cs typeface="Roboto"/>
                <a:sym typeface="Roboto"/>
              </a:defRPr>
            </a:lvl1pPr>
            <a:lvl2pPr marL="914400" marR="0" lvl="1" indent="-298450" algn="ctr" rtl="0">
              <a:lnSpc>
                <a:spcPct val="100000"/>
              </a:lnSpc>
              <a:spcBef>
                <a:spcPts val="0"/>
              </a:spcBef>
              <a:spcAft>
                <a:spcPts val="0"/>
              </a:spcAft>
              <a:buClr>
                <a:schemeClr val="dk1"/>
              </a:buClr>
              <a:buSzPts val="1100"/>
              <a:buFont typeface="Roboto"/>
              <a:buNone/>
              <a:defRPr sz="1100" b="0" i="0" u="none" strike="noStrike" cap="none">
                <a:solidFill>
                  <a:schemeClr val="dk1"/>
                </a:solidFill>
                <a:latin typeface="Roboto"/>
                <a:ea typeface="Roboto"/>
                <a:cs typeface="Roboto"/>
                <a:sym typeface="Roboto"/>
              </a:defRPr>
            </a:lvl2pPr>
            <a:lvl3pPr marL="1371600" marR="0" lvl="2" indent="-298450" algn="ctr" rtl="0">
              <a:lnSpc>
                <a:spcPct val="100000"/>
              </a:lnSpc>
              <a:spcBef>
                <a:spcPts val="1600"/>
              </a:spcBef>
              <a:spcAft>
                <a:spcPts val="0"/>
              </a:spcAft>
              <a:buClr>
                <a:schemeClr val="dk1"/>
              </a:buClr>
              <a:buSzPts val="1100"/>
              <a:buFont typeface="Roboto"/>
              <a:buNone/>
              <a:defRPr sz="1100" b="0" i="0" u="none" strike="noStrike" cap="none">
                <a:solidFill>
                  <a:schemeClr val="dk1"/>
                </a:solidFill>
                <a:latin typeface="Roboto"/>
                <a:ea typeface="Roboto"/>
                <a:cs typeface="Roboto"/>
                <a:sym typeface="Roboto"/>
              </a:defRPr>
            </a:lvl3pPr>
            <a:lvl4pPr marL="1828800" marR="0" lvl="3" indent="-298450" algn="ctr" rtl="0">
              <a:lnSpc>
                <a:spcPct val="100000"/>
              </a:lnSpc>
              <a:spcBef>
                <a:spcPts val="1600"/>
              </a:spcBef>
              <a:spcAft>
                <a:spcPts val="0"/>
              </a:spcAft>
              <a:buClr>
                <a:schemeClr val="dk1"/>
              </a:buClr>
              <a:buSzPts val="1100"/>
              <a:buFont typeface="Roboto"/>
              <a:buNone/>
              <a:defRPr sz="1100" b="0" i="0" u="none" strike="noStrike" cap="none">
                <a:solidFill>
                  <a:schemeClr val="dk1"/>
                </a:solidFill>
                <a:latin typeface="Roboto"/>
                <a:ea typeface="Roboto"/>
                <a:cs typeface="Roboto"/>
                <a:sym typeface="Roboto"/>
              </a:defRPr>
            </a:lvl4pPr>
            <a:lvl5pPr marL="2286000" marR="0" lvl="4" indent="-298450" algn="ctr" rtl="0">
              <a:lnSpc>
                <a:spcPct val="100000"/>
              </a:lnSpc>
              <a:spcBef>
                <a:spcPts val="1600"/>
              </a:spcBef>
              <a:spcAft>
                <a:spcPts val="0"/>
              </a:spcAft>
              <a:buClr>
                <a:schemeClr val="dk1"/>
              </a:buClr>
              <a:buSzPts val="1100"/>
              <a:buFont typeface="Roboto"/>
              <a:buNone/>
              <a:defRPr sz="1100" b="0" i="0" u="none" strike="noStrike" cap="none">
                <a:solidFill>
                  <a:schemeClr val="dk1"/>
                </a:solidFill>
                <a:latin typeface="Roboto"/>
                <a:ea typeface="Roboto"/>
                <a:cs typeface="Roboto"/>
                <a:sym typeface="Roboto"/>
              </a:defRPr>
            </a:lvl5pPr>
            <a:lvl6pPr marL="2743200" marR="0" lvl="5" indent="-298450" algn="ctr" rtl="0">
              <a:lnSpc>
                <a:spcPct val="100000"/>
              </a:lnSpc>
              <a:spcBef>
                <a:spcPts val="1600"/>
              </a:spcBef>
              <a:spcAft>
                <a:spcPts val="0"/>
              </a:spcAft>
              <a:buClr>
                <a:schemeClr val="dk1"/>
              </a:buClr>
              <a:buSzPts val="1100"/>
              <a:buFont typeface="Roboto"/>
              <a:buNone/>
              <a:defRPr sz="1100" b="0" i="0" u="none" strike="noStrike" cap="none">
                <a:solidFill>
                  <a:schemeClr val="dk1"/>
                </a:solidFill>
                <a:latin typeface="Roboto"/>
                <a:ea typeface="Roboto"/>
                <a:cs typeface="Roboto"/>
                <a:sym typeface="Roboto"/>
              </a:defRPr>
            </a:lvl6pPr>
            <a:lvl7pPr marL="3200400" marR="0" lvl="6" indent="-298450" algn="ctr" rtl="0">
              <a:lnSpc>
                <a:spcPct val="100000"/>
              </a:lnSpc>
              <a:spcBef>
                <a:spcPts val="1600"/>
              </a:spcBef>
              <a:spcAft>
                <a:spcPts val="0"/>
              </a:spcAft>
              <a:buClr>
                <a:schemeClr val="dk1"/>
              </a:buClr>
              <a:buSzPts val="1100"/>
              <a:buFont typeface="Roboto"/>
              <a:buNone/>
              <a:defRPr sz="1100" b="0" i="0" u="none" strike="noStrike" cap="none">
                <a:solidFill>
                  <a:schemeClr val="dk1"/>
                </a:solidFill>
                <a:latin typeface="Roboto"/>
                <a:ea typeface="Roboto"/>
                <a:cs typeface="Roboto"/>
                <a:sym typeface="Roboto"/>
              </a:defRPr>
            </a:lvl7pPr>
            <a:lvl8pPr marL="3657600" marR="0" lvl="7" indent="-298450" algn="ctr" rtl="0">
              <a:lnSpc>
                <a:spcPct val="100000"/>
              </a:lnSpc>
              <a:spcBef>
                <a:spcPts val="1600"/>
              </a:spcBef>
              <a:spcAft>
                <a:spcPts val="0"/>
              </a:spcAft>
              <a:buClr>
                <a:schemeClr val="dk1"/>
              </a:buClr>
              <a:buSzPts val="1100"/>
              <a:buFont typeface="Roboto"/>
              <a:buNone/>
              <a:defRPr sz="1100" b="0" i="0" u="none" strike="noStrike" cap="none">
                <a:solidFill>
                  <a:schemeClr val="dk1"/>
                </a:solidFill>
                <a:latin typeface="Roboto"/>
                <a:ea typeface="Roboto"/>
                <a:cs typeface="Roboto"/>
                <a:sym typeface="Roboto"/>
              </a:defRPr>
            </a:lvl8pPr>
            <a:lvl9pPr marL="4114800" marR="0" lvl="8" indent="-298450" algn="ctr" rtl="0">
              <a:lnSpc>
                <a:spcPct val="100000"/>
              </a:lnSpc>
              <a:spcBef>
                <a:spcPts val="1600"/>
              </a:spcBef>
              <a:spcAft>
                <a:spcPts val="1600"/>
              </a:spcAft>
              <a:buClr>
                <a:schemeClr val="dk1"/>
              </a:buClr>
              <a:buSzPts val="1100"/>
              <a:buFont typeface="Roboto"/>
              <a:buNone/>
              <a:defRPr sz="1100" b="0" i="0" u="none" strike="noStrike" cap="none">
                <a:solidFill>
                  <a:schemeClr val="dk1"/>
                </a:solidFill>
                <a:latin typeface="Roboto"/>
                <a:ea typeface="Roboto"/>
                <a:cs typeface="Roboto"/>
                <a:sym typeface="Roboto"/>
              </a:defRPr>
            </a:lvl9pPr>
          </a:lstStyle>
          <a:p>
            <a:pPr marL="0" indent="0">
              <a:buFont typeface="Arial"/>
              <a:buNone/>
            </a:pPr>
            <a:r>
              <a:rPr lang="en-US" b="1" dirty="0" smtClean="0"/>
              <a:t>Do you have any questions?</a:t>
            </a:r>
          </a:p>
          <a:p>
            <a:pPr marL="0" indent="0">
              <a:lnSpc>
                <a:spcPct val="60000"/>
              </a:lnSpc>
              <a:buFont typeface="Arial"/>
              <a:buNone/>
            </a:pPr>
            <a:endParaRPr lang="en-US" dirty="0" smtClean="0"/>
          </a:p>
        </p:txBody>
      </p:sp>
      <p:sp>
        <p:nvSpPr>
          <p:cNvPr id="5" name="Google Shape;1112;p50"/>
          <p:cNvSpPr txBox="1"/>
          <p:nvPr/>
        </p:nvSpPr>
        <p:spPr>
          <a:xfrm>
            <a:off x="6505758" y="735673"/>
            <a:ext cx="1728000" cy="720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dirty="0">
                <a:solidFill>
                  <a:schemeClr val="dk1"/>
                </a:solidFill>
                <a:latin typeface="Roboto"/>
                <a:ea typeface="Roboto"/>
                <a:cs typeface="Roboto"/>
                <a:sym typeface="Roboto"/>
              </a:rPr>
              <a:t>Venus is the second planet from the Sun</a:t>
            </a:r>
            <a:endParaRPr dirty="0">
              <a:solidFill>
                <a:schemeClr val="dk1"/>
              </a:solidFill>
              <a:latin typeface="Roboto"/>
              <a:ea typeface="Roboto"/>
              <a:cs typeface="Roboto"/>
              <a:sym typeface="Roboto"/>
            </a:endParaRPr>
          </a:p>
        </p:txBody>
      </p:sp>
    </p:spTree>
    <p:extLst>
      <p:ext uri="{BB962C8B-B14F-4D97-AF65-F5344CB8AC3E}">
        <p14:creationId xmlns:p14="http://schemas.microsoft.com/office/powerpoint/2010/main" val="175771185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140"/>
        <p:cNvGrpSpPr/>
        <p:nvPr/>
      </p:nvGrpSpPr>
      <p:grpSpPr>
        <a:xfrm>
          <a:off x="0" y="0"/>
          <a:ext cx="0" cy="0"/>
          <a:chOff x="0" y="0"/>
          <a:chExt cx="0" cy="0"/>
        </a:xfrm>
      </p:grpSpPr>
      <p:sp>
        <p:nvSpPr>
          <p:cNvPr id="1141" name="Google Shape;1141;p51"/>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Thanks</a:t>
            </a:r>
            <a:endParaRPr dirty="0"/>
          </a:p>
        </p:txBody>
      </p:sp>
      <p:sp>
        <p:nvSpPr>
          <p:cNvPr id="1142" name="Google Shape;1142;p51"/>
          <p:cNvSpPr txBox="1">
            <a:spLocks noGrp="1"/>
          </p:cNvSpPr>
          <p:nvPr>
            <p:ph type="subTitle" idx="1"/>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b="1" dirty="0"/>
              <a:t>Do you have any questions?</a:t>
            </a:r>
            <a:endParaRPr b="1" dirty="0"/>
          </a:p>
          <a:p>
            <a:pPr marL="0" lvl="0" indent="0" algn="l" rtl="0">
              <a:lnSpc>
                <a:spcPct val="60000"/>
              </a:lnSpc>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dirty="0"/>
              <a:t>addyouremail@freepik.com </a:t>
            </a:r>
            <a:endParaRPr dirty="0"/>
          </a:p>
          <a:p>
            <a:pPr marL="0" lvl="0" indent="0" algn="l" rtl="0">
              <a:spcBef>
                <a:spcPts val="0"/>
              </a:spcBef>
              <a:spcAft>
                <a:spcPts val="0"/>
              </a:spcAft>
              <a:buClr>
                <a:schemeClr val="dk1"/>
              </a:buClr>
              <a:buSzPts val="1100"/>
              <a:buFont typeface="Arial"/>
              <a:buNone/>
            </a:pPr>
            <a:r>
              <a:rPr lang="en" dirty="0"/>
              <a:t>+91  620 421 838 </a:t>
            </a:r>
            <a:endParaRPr dirty="0"/>
          </a:p>
          <a:p>
            <a:pPr marL="0" lvl="0" indent="0" algn="l" rtl="0">
              <a:spcBef>
                <a:spcPts val="0"/>
              </a:spcBef>
              <a:spcAft>
                <a:spcPts val="0"/>
              </a:spcAft>
              <a:buNone/>
            </a:pPr>
            <a:r>
              <a:rPr lang="en" dirty="0"/>
              <a:t>yourcompany.com</a:t>
            </a:r>
            <a:endParaRPr dirty="0"/>
          </a:p>
        </p:txBody>
      </p:sp>
      <p:sp>
        <p:nvSpPr>
          <p:cNvPr id="1143" name="Google Shape;1143;p51"/>
          <p:cNvSpPr txBox="1"/>
          <p:nvPr/>
        </p:nvSpPr>
        <p:spPr>
          <a:xfrm>
            <a:off x="720000" y="4313152"/>
            <a:ext cx="3000000" cy="267000"/>
          </a:xfrm>
          <a:prstGeom prst="rect">
            <a:avLst/>
          </a:prstGeom>
          <a:noFill/>
          <a:ln>
            <a:noFill/>
          </a:ln>
        </p:spPr>
        <p:txBody>
          <a:bodyPr spcFirstLastPara="1" wrap="square" lIns="91425" tIns="91425" rIns="91425" bIns="91425" anchor="t" anchorCtr="0">
            <a:noAutofit/>
          </a:bodyPr>
          <a:lstStyle/>
          <a:p>
            <a:pPr marL="0" lvl="0" indent="0" algn="l" rtl="0">
              <a:spcBef>
                <a:spcPts val="300"/>
              </a:spcBef>
              <a:spcAft>
                <a:spcPts val="0"/>
              </a:spcAft>
              <a:buNone/>
            </a:pPr>
            <a:r>
              <a:rPr lang="en" sz="1000">
                <a:solidFill>
                  <a:schemeClr val="dk1"/>
                </a:solidFill>
                <a:latin typeface="Roboto"/>
                <a:ea typeface="Roboto"/>
                <a:cs typeface="Roboto"/>
                <a:sym typeface="Roboto"/>
              </a:rPr>
              <a:t>Please keep this slide for attribution</a:t>
            </a:r>
            <a:endParaRPr sz="1000">
              <a:solidFill>
                <a:schemeClr val="dk1"/>
              </a:solidFill>
              <a:latin typeface="Roboto"/>
              <a:ea typeface="Roboto"/>
              <a:cs typeface="Roboto"/>
              <a:sym typeface="Roboto"/>
            </a:endParaRPr>
          </a:p>
        </p:txBody>
      </p:sp>
      <p:pic>
        <p:nvPicPr>
          <p:cNvPr id="1144" name="Google Shape;1144;p51"/>
          <p:cNvPicPr preferRelativeResize="0"/>
          <p:nvPr/>
        </p:nvPicPr>
        <p:blipFill rotWithShape="1">
          <a:blip r:embed="rId3">
            <a:alphaModFix/>
          </a:blip>
          <a:srcRect l="26710" t="5069" r="26715"/>
          <a:stretch/>
        </p:blipFill>
        <p:spPr>
          <a:xfrm>
            <a:off x="5091950" y="591750"/>
            <a:ext cx="2749200" cy="3729300"/>
          </a:xfrm>
          <a:prstGeom prst="round2SameRect">
            <a:avLst>
              <a:gd name="adj1" fmla="val 50000"/>
              <a:gd name="adj2" fmla="val 0"/>
            </a:avLst>
          </a:prstGeom>
          <a:noFill/>
          <a:ln>
            <a:noFill/>
          </a:ln>
        </p:spPr>
      </p:pic>
      <p:sp>
        <p:nvSpPr>
          <p:cNvPr id="1145" name="Google Shape;1145;p51"/>
          <p:cNvSpPr/>
          <p:nvPr/>
        </p:nvSpPr>
        <p:spPr>
          <a:xfrm>
            <a:off x="5218798" y="748926"/>
            <a:ext cx="2495100" cy="3432900"/>
          </a:xfrm>
          <a:prstGeom prst="round2SameRect">
            <a:avLst>
              <a:gd name="adj1" fmla="val 5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46" name="Google Shape;1146;p51"/>
          <p:cNvGrpSpPr/>
          <p:nvPr/>
        </p:nvGrpSpPr>
        <p:grpSpPr>
          <a:xfrm>
            <a:off x="7013417" y="3408603"/>
            <a:ext cx="1226720" cy="1168359"/>
            <a:chOff x="7178200" y="3775073"/>
            <a:chExt cx="1067455" cy="1016672"/>
          </a:xfrm>
        </p:grpSpPr>
        <p:sp>
          <p:nvSpPr>
            <p:cNvPr id="1147" name="Google Shape;1147;p51"/>
            <p:cNvSpPr/>
            <p:nvPr/>
          </p:nvSpPr>
          <p:spPr>
            <a:xfrm>
              <a:off x="7178200" y="3775073"/>
              <a:ext cx="1067455" cy="1015078"/>
            </a:xfrm>
            <a:custGeom>
              <a:avLst/>
              <a:gdLst/>
              <a:ahLst/>
              <a:cxnLst/>
              <a:rect l="l" t="t" r="r" b="b"/>
              <a:pathLst>
                <a:path w="61181" h="58179" extrusionOk="0">
                  <a:moveTo>
                    <a:pt x="29086" y="0"/>
                  </a:moveTo>
                  <a:cubicBezTo>
                    <a:pt x="26743" y="0"/>
                    <a:pt x="24362" y="285"/>
                    <a:pt x="21986" y="881"/>
                  </a:cubicBezTo>
                  <a:cubicBezTo>
                    <a:pt x="20755" y="1189"/>
                    <a:pt x="19550" y="1577"/>
                    <a:pt x="18386" y="2032"/>
                  </a:cubicBezTo>
                  <a:cubicBezTo>
                    <a:pt x="22066" y="4266"/>
                    <a:pt x="24916" y="7893"/>
                    <a:pt x="26041" y="12402"/>
                  </a:cubicBezTo>
                  <a:cubicBezTo>
                    <a:pt x="28315" y="21462"/>
                    <a:pt x="22816" y="30655"/>
                    <a:pt x="13743" y="32930"/>
                  </a:cubicBezTo>
                  <a:cubicBezTo>
                    <a:pt x="12365" y="33275"/>
                    <a:pt x="10983" y="33440"/>
                    <a:pt x="9623" y="33440"/>
                  </a:cubicBezTo>
                  <a:cubicBezTo>
                    <a:pt x="6133" y="33440"/>
                    <a:pt x="2782" y="32353"/>
                    <a:pt x="0" y="30427"/>
                  </a:cubicBezTo>
                  <a:lnTo>
                    <a:pt x="0" y="30427"/>
                  </a:lnTo>
                  <a:cubicBezTo>
                    <a:pt x="94" y="32327"/>
                    <a:pt x="375" y="34241"/>
                    <a:pt x="856" y="36168"/>
                  </a:cubicBezTo>
                  <a:cubicBezTo>
                    <a:pt x="4168" y="49369"/>
                    <a:pt x="16016" y="58178"/>
                    <a:pt x="29034" y="58178"/>
                  </a:cubicBezTo>
                  <a:cubicBezTo>
                    <a:pt x="31376" y="58178"/>
                    <a:pt x="33756" y="57893"/>
                    <a:pt x="36130" y="57297"/>
                  </a:cubicBezTo>
                  <a:cubicBezTo>
                    <a:pt x="51720" y="53390"/>
                    <a:pt x="61181" y="37600"/>
                    <a:pt x="57273" y="22024"/>
                  </a:cubicBezTo>
                  <a:cubicBezTo>
                    <a:pt x="53961" y="8811"/>
                    <a:pt x="42113" y="0"/>
                    <a:pt x="290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51"/>
            <p:cNvSpPr/>
            <p:nvPr/>
          </p:nvSpPr>
          <p:spPr>
            <a:xfrm>
              <a:off x="7836614" y="4138458"/>
              <a:ext cx="82893" cy="64224"/>
            </a:xfrm>
            <a:custGeom>
              <a:avLst/>
              <a:gdLst/>
              <a:ahLst/>
              <a:cxnLst/>
              <a:rect l="l" t="t" r="r" b="b"/>
              <a:pathLst>
                <a:path w="4751" h="3681" extrusionOk="0">
                  <a:moveTo>
                    <a:pt x="2382" y="0"/>
                  </a:moveTo>
                  <a:cubicBezTo>
                    <a:pt x="0" y="0"/>
                    <a:pt x="0" y="3680"/>
                    <a:pt x="2382" y="3680"/>
                  </a:cubicBezTo>
                  <a:cubicBezTo>
                    <a:pt x="4750" y="3680"/>
                    <a:pt x="4750" y="0"/>
                    <a:pt x="23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51"/>
            <p:cNvSpPr/>
            <p:nvPr/>
          </p:nvSpPr>
          <p:spPr>
            <a:xfrm>
              <a:off x="7836614" y="4256127"/>
              <a:ext cx="82893" cy="64451"/>
            </a:xfrm>
            <a:custGeom>
              <a:avLst/>
              <a:gdLst/>
              <a:ahLst/>
              <a:cxnLst/>
              <a:rect l="l" t="t" r="r" b="b"/>
              <a:pathLst>
                <a:path w="4751" h="3694" extrusionOk="0">
                  <a:moveTo>
                    <a:pt x="2382" y="1"/>
                  </a:moveTo>
                  <a:cubicBezTo>
                    <a:pt x="0" y="1"/>
                    <a:pt x="0" y="3694"/>
                    <a:pt x="2382" y="3694"/>
                  </a:cubicBezTo>
                  <a:cubicBezTo>
                    <a:pt x="4750" y="3694"/>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51"/>
            <p:cNvSpPr/>
            <p:nvPr/>
          </p:nvSpPr>
          <p:spPr>
            <a:xfrm>
              <a:off x="7836614" y="4374041"/>
              <a:ext cx="82893" cy="64451"/>
            </a:xfrm>
            <a:custGeom>
              <a:avLst/>
              <a:gdLst/>
              <a:ahLst/>
              <a:cxnLst/>
              <a:rect l="l" t="t" r="r" b="b"/>
              <a:pathLst>
                <a:path w="4751" h="3694" extrusionOk="0">
                  <a:moveTo>
                    <a:pt x="2382" y="0"/>
                  </a:moveTo>
                  <a:cubicBezTo>
                    <a:pt x="0" y="0"/>
                    <a:pt x="0" y="3694"/>
                    <a:pt x="2382" y="3694"/>
                  </a:cubicBezTo>
                  <a:cubicBezTo>
                    <a:pt x="4750" y="3694"/>
                    <a:pt x="4750" y="0"/>
                    <a:pt x="2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51"/>
            <p:cNvSpPr/>
            <p:nvPr/>
          </p:nvSpPr>
          <p:spPr>
            <a:xfrm>
              <a:off x="7836614" y="4491937"/>
              <a:ext cx="82893" cy="64224"/>
            </a:xfrm>
            <a:custGeom>
              <a:avLst/>
              <a:gdLst/>
              <a:ahLst/>
              <a:cxnLst/>
              <a:rect l="l" t="t" r="r" b="b"/>
              <a:pathLst>
                <a:path w="4751" h="3681" extrusionOk="0">
                  <a:moveTo>
                    <a:pt x="2382" y="1"/>
                  </a:moveTo>
                  <a:cubicBezTo>
                    <a:pt x="0" y="1"/>
                    <a:pt x="0" y="3681"/>
                    <a:pt x="2382" y="3681"/>
                  </a:cubicBezTo>
                  <a:cubicBezTo>
                    <a:pt x="4750" y="3681"/>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51"/>
            <p:cNvSpPr/>
            <p:nvPr/>
          </p:nvSpPr>
          <p:spPr>
            <a:xfrm>
              <a:off x="7836614" y="4609624"/>
              <a:ext cx="82893" cy="64451"/>
            </a:xfrm>
            <a:custGeom>
              <a:avLst/>
              <a:gdLst/>
              <a:ahLst/>
              <a:cxnLst/>
              <a:rect l="l" t="t" r="r" b="b"/>
              <a:pathLst>
                <a:path w="4751" h="3694" extrusionOk="0">
                  <a:moveTo>
                    <a:pt x="2382" y="0"/>
                  </a:moveTo>
                  <a:cubicBezTo>
                    <a:pt x="0" y="0"/>
                    <a:pt x="0" y="3694"/>
                    <a:pt x="2382" y="3694"/>
                  </a:cubicBezTo>
                  <a:cubicBezTo>
                    <a:pt x="4750" y="3694"/>
                    <a:pt x="4750" y="0"/>
                    <a:pt x="2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51"/>
            <p:cNvSpPr/>
            <p:nvPr/>
          </p:nvSpPr>
          <p:spPr>
            <a:xfrm>
              <a:off x="7836614" y="4727520"/>
              <a:ext cx="82893" cy="64224"/>
            </a:xfrm>
            <a:custGeom>
              <a:avLst/>
              <a:gdLst/>
              <a:ahLst/>
              <a:cxnLst/>
              <a:rect l="l" t="t" r="r" b="b"/>
              <a:pathLst>
                <a:path w="4751" h="3681" extrusionOk="0">
                  <a:moveTo>
                    <a:pt x="2382" y="1"/>
                  </a:moveTo>
                  <a:cubicBezTo>
                    <a:pt x="0" y="1"/>
                    <a:pt x="0" y="3681"/>
                    <a:pt x="2382" y="3681"/>
                  </a:cubicBezTo>
                  <a:cubicBezTo>
                    <a:pt x="4750" y="3681"/>
                    <a:pt x="4750" y="1"/>
                    <a:pt x="2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4" name="Google Shape;1154;p51"/>
          <p:cNvSpPr/>
          <p:nvPr/>
        </p:nvSpPr>
        <p:spPr>
          <a:xfrm rot="5400000">
            <a:off x="7655906" y="3321285"/>
            <a:ext cx="324913" cy="324928"/>
          </a:xfrm>
          <a:custGeom>
            <a:avLst/>
            <a:gdLst/>
            <a:ahLst/>
            <a:cxnLst/>
            <a:rect l="l" t="t" r="r" b="b"/>
            <a:pathLst>
              <a:path w="5911" h="5911" extrusionOk="0">
                <a:moveTo>
                  <a:pt x="2948" y="1"/>
                </a:moveTo>
                <a:cubicBezTo>
                  <a:pt x="2890" y="1"/>
                  <a:pt x="2831" y="59"/>
                  <a:pt x="2831" y="118"/>
                </a:cubicBezTo>
                <a:cubicBezTo>
                  <a:pt x="2831" y="424"/>
                  <a:pt x="2802" y="687"/>
                  <a:pt x="2700" y="964"/>
                </a:cubicBezTo>
                <a:cubicBezTo>
                  <a:pt x="2627" y="1227"/>
                  <a:pt x="2496" y="1475"/>
                  <a:pt x="2335" y="1694"/>
                </a:cubicBezTo>
                <a:cubicBezTo>
                  <a:pt x="2262" y="1810"/>
                  <a:pt x="2175" y="1912"/>
                  <a:pt x="2073" y="2015"/>
                </a:cubicBezTo>
                <a:cubicBezTo>
                  <a:pt x="2029" y="2058"/>
                  <a:pt x="1985" y="2102"/>
                  <a:pt x="1927" y="2146"/>
                </a:cubicBezTo>
                <a:cubicBezTo>
                  <a:pt x="1897" y="2175"/>
                  <a:pt x="1883" y="2190"/>
                  <a:pt x="1854" y="2219"/>
                </a:cubicBezTo>
                <a:cubicBezTo>
                  <a:pt x="1839" y="2233"/>
                  <a:pt x="1824" y="2233"/>
                  <a:pt x="1810" y="2248"/>
                </a:cubicBezTo>
                <a:cubicBezTo>
                  <a:pt x="1795" y="2263"/>
                  <a:pt x="1781" y="2277"/>
                  <a:pt x="1781" y="2277"/>
                </a:cubicBezTo>
                <a:cubicBezTo>
                  <a:pt x="1562" y="2438"/>
                  <a:pt x="1314" y="2584"/>
                  <a:pt x="1066" y="2671"/>
                </a:cubicBezTo>
                <a:cubicBezTo>
                  <a:pt x="759" y="2788"/>
                  <a:pt x="453" y="2846"/>
                  <a:pt x="117" y="2846"/>
                </a:cubicBezTo>
                <a:cubicBezTo>
                  <a:pt x="59" y="2846"/>
                  <a:pt x="1" y="2890"/>
                  <a:pt x="1" y="2963"/>
                </a:cubicBezTo>
                <a:cubicBezTo>
                  <a:pt x="1" y="3021"/>
                  <a:pt x="59" y="3080"/>
                  <a:pt x="117" y="3080"/>
                </a:cubicBezTo>
                <a:cubicBezTo>
                  <a:pt x="409" y="3080"/>
                  <a:pt x="686" y="3109"/>
                  <a:pt x="964" y="3211"/>
                </a:cubicBezTo>
                <a:cubicBezTo>
                  <a:pt x="1226" y="3284"/>
                  <a:pt x="1474" y="3415"/>
                  <a:pt x="1693" y="3576"/>
                </a:cubicBezTo>
                <a:cubicBezTo>
                  <a:pt x="1810" y="3649"/>
                  <a:pt x="1912" y="3736"/>
                  <a:pt x="2014" y="3839"/>
                </a:cubicBezTo>
                <a:cubicBezTo>
                  <a:pt x="2058" y="3882"/>
                  <a:pt x="2102" y="3926"/>
                  <a:pt x="2145" y="3984"/>
                </a:cubicBezTo>
                <a:cubicBezTo>
                  <a:pt x="2175" y="4014"/>
                  <a:pt x="2189" y="4028"/>
                  <a:pt x="2218" y="4057"/>
                </a:cubicBezTo>
                <a:cubicBezTo>
                  <a:pt x="2233" y="4072"/>
                  <a:pt x="2233" y="4087"/>
                  <a:pt x="2248" y="4101"/>
                </a:cubicBezTo>
                <a:cubicBezTo>
                  <a:pt x="2262" y="4116"/>
                  <a:pt x="2277" y="4130"/>
                  <a:pt x="2277" y="4130"/>
                </a:cubicBezTo>
                <a:cubicBezTo>
                  <a:pt x="2437" y="4349"/>
                  <a:pt x="2583" y="4597"/>
                  <a:pt x="2671" y="4845"/>
                </a:cubicBezTo>
                <a:cubicBezTo>
                  <a:pt x="2788" y="5152"/>
                  <a:pt x="2831" y="5458"/>
                  <a:pt x="2831" y="5794"/>
                </a:cubicBezTo>
                <a:cubicBezTo>
                  <a:pt x="2831" y="5838"/>
                  <a:pt x="2860" y="5867"/>
                  <a:pt x="2890" y="5881"/>
                </a:cubicBezTo>
                <a:cubicBezTo>
                  <a:pt x="2904" y="5896"/>
                  <a:pt x="2933" y="5911"/>
                  <a:pt x="2948" y="5911"/>
                </a:cubicBezTo>
                <a:cubicBezTo>
                  <a:pt x="2992" y="5911"/>
                  <a:pt x="3021" y="5896"/>
                  <a:pt x="3036" y="5881"/>
                </a:cubicBezTo>
                <a:cubicBezTo>
                  <a:pt x="3036" y="5867"/>
                  <a:pt x="3036" y="5867"/>
                  <a:pt x="3036" y="5867"/>
                </a:cubicBezTo>
                <a:cubicBezTo>
                  <a:pt x="3065" y="5852"/>
                  <a:pt x="3065" y="5823"/>
                  <a:pt x="3065" y="5794"/>
                </a:cubicBezTo>
                <a:cubicBezTo>
                  <a:pt x="3079" y="5502"/>
                  <a:pt x="3109" y="5225"/>
                  <a:pt x="3211" y="4947"/>
                </a:cubicBezTo>
                <a:cubicBezTo>
                  <a:pt x="3284" y="4685"/>
                  <a:pt x="3415" y="4451"/>
                  <a:pt x="3575" y="4218"/>
                </a:cubicBezTo>
                <a:cubicBezTo>
                  <a:pt x="3648" y="4101"/>
                  <a:pt x="3736" y="4014"/>
                  <a:pt x="3838" y="3911"/>
                </a:cubicBezTo>
                <a:cubicBezTo>
                  <a:pt x="3882" y="3853"/>
                  <a:pt x="3926" y="3809"/>
                  <a:pt x="3984" y="3766"/>
                </a:cubicBezTo>
                <a:cubicBezTo>
                  <a:pt x="3999" y="3736"/>
                  <a:pt x="4028" y="3722"/>
                  <a:pt x="4057" y="3693"/>
                </a:cubicBezTo>
                <a:cubicBezTo>
                  <a:pt x="4072" y="3678"/>
                  <a:pt x="4086" y="3678"/>
                  <a:pt x="4101" y="3663"/>
                </a:cubicBezTo>
                <a:cubicBezTo>
                  <a:pt x="4115" y="3649"/>
                  <a:pt x="4130" y="3634"/>
                  <a:pt x="4130" y="3634"/>
                </a:cubicBezTo>
                <a:cubicBezTo>
                  <a:pt x="4349" y="3474"/>
                  <a:pt x="4597" y="3328"/>
                  <a:pt x="4845" y="3240"/>
                </a:cubicBezTo>
                <a:cubicBezTo>
                  <a:pt x="5151" y="3124"/>
                  <a:pt x="5458" y="3080"/>
                  <a:pt x="5793" y="3080"/>
                </a:cubicBezTo>
                <a:cubicBezTo>
                  <a:pt x="5852" y="3080"/>
                  <a:pt x="5910" y="3021"/>
                  <a:pt x="5910" y="2963"/>
                </a:cubicBezTo>
                <a:cubicBezTo>
                  <a:pt x="5910" y="2890"/>
                  <a:pt x="5852" y="2846"/>
                  <a:pt x="5793" y="2846"/>
                </a:cubicBezTo>
                <a:cubicBezTo>
                  <a:pt x="5502" y="2846"/>
                  <a:pt x="5224" y="2803"/>
                  <a:pt x="4947" y="2700"/>
                </a:cubicBezTo>
                <a:cubicBezTo>
                  <a:pt x="4684" y="2627"/>
                  <a:pt x="4436" y="2496"/>
                  <a:pt x="4217" y="2336"/>
                </a:cubicBezTo>
                <a:cubicBezTo>
                  <a:pt x="4101" y="2263"/>
                  <a:pt x="3999" y="2175"/>
                  <a:pt x="3896" y="2073"/>
                </a:cubicBezTo>
                <a:cubicBezTo>
                  <a:pt x="3853" y="2029"/>
                  <a:pt x="3809" y="1985"/>
                  <a:pt x="3765" y="1927"/>
                </a:cubicBezTo>
                <a:cubicBezTo>
                  <a:pt x="3736" y="1912"/>
                  <a:pt x="3721" y="1883"/>
                  <a:pt x="3692" y="1854"/>
                </a:cubicBezTo>
                <a:cubicBezTo>
                  <a:pt x="3678" y="1839"/>
                  <a:pt x="3678" y="1825"/>
                  <a:pt x="3663" y="1810"/>
                </a:cubicBezTo>
                <a:cubicBezTo>
                  <a:pt x="3648" y="1810"/>
                  <a:pt x="3634" y="1781"/>
                  <a:pt x="3634" y="1781"/>
                </a:cubicBezTo>
                <a:cubicBezTo>
                  <a:pt x="3473" y="1562"/>
                  <a:pt x="3327" y="1314"/>
                  <a:pt x="3240" y="1066"/>
                </a:cubicBezTo>
                <a:cubicBezTo>
                  <a:pt x="3123" y="760"/>
                  <a:pt x="3079" y="453"/>
                  <a:pt x="3065" y="118"/>
                </a:cubicBezTo>
                <a:cubicBezTo>
                  <a:pt x="3065" y="59"/>
                  <a:pt x="3021" y="1"/>
                  <a:pt x="29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51"/>
          <p:cNvSpPr/>
          <p:nvPr/>
        </p:nvSpPr>
        <p:spPr>
          <a:xfrm>
            <a:off x="806700" y="3144147"/>
            <a:ext cx="340094" cy="340094"/>
          </a:xfrm>
          <a:custGeom>
            <a:avLst/>
            <a:gdLst/>
            <a:ahLst/>
            <a:cxnLst/>
            <a:rect l="l" t="t" r="r" b="b"/>
            <a:pathLst>
              <a:path w="19982" h="19982" extrusionOk="0">
                <a:moveTo>
                  <a:pt x="14602" y="3500"/>
                </a:moveTo>
                <a:cubicBezTo>
                  <a:pt x="15137" y="3500"/>
                  <a:pt x="15682" y="3563"/>
                  <a:pt x="16247" y="3689"/>
                </a:cubicBezTo>
                <a:cubicBezTo>
                  <a:pt x="16179" y="4154"/>
                  <a:pt x="16095" y="4705"/>
                  <a:pt x="16033" y="5120"/>
                </a:cubicBezTo>
                <a:cubicBezTo>
                  <a:pt x="15810" y="5075"/>
                  <a:pt x="15484" y="5035"/>
                  <a:pt x="15150" y="5035"/>
                </a:cubicBezTo>
                <a:cubicBezTo>
                  <a:pt x="14968" y="5035"/>
                  <a:pt x="14783" y="5047"/>
                  <a:pt x="14611" y="5076"/>
                </a:cubicBezTo>
                <a:cubicBezTo>
                  <a:pt x="13536" y="5258"/>
                  <a:pt x="12918" y="5925"/>
                  <a:pt x="12918" y="6907"/>
                </a:cubicBezTo>
                <a:lnTo>
                  <a:pt x="12918" y="8819"/>
                </a:lnTo>
                <a:cubicBezTo>
                  <a:pt x="12918" y="9143"/>
                  <a:pt x="13180" y="9405"/>
                  <a:pt x="13504" y="9405"/>
                </a:cubicBezTo>
                <a:lnTo>
                  <a:pt x="15681" y="9405"/>
                </a:lnTo>
                <a:lnTo>
                  <a:pt x="15388" y="10576"/>
                </a:lnTo>
                <a:lnTo>
                  <a:pt x="13504" y="10576"/>
                </a:lnTo>
                <a:cubicBezTo>
                  <a:pt x="13180" y="10576"/>
                  <a:pt x="12918" y="10838"/>
                  <a:pt x="12918" y="11161"/>
                </a:cubicBezTo>
                <a:lnTo>
                  <a:pt x="12918" y="18811"/>
                </a:lnTo>
                <a:lnTo>
                  <a:pt x="11162" y="18811"/>
                </a:lnTo>
                <a:lnTo>
                  <a:pt x="11162" y="11161"/>
                </a:lnTo>
                <a:cubicBezTo>
                  <a:pt x="11162" y="10838"/>
                  <a:pt x="10900" y="10576"/>
                  <a:pt x="10576" y="10576"/>
                </a:cubicBezTo>
                <a:lnTo>
                  <a:pt x="9407" y="10576"/>
                </a:lnTo>
                <a:lnTo>
                  <a:pt x="9407" y="9405"/>
                </a:lnTo>
                <a:lnTo>
                  <a:pt x="10576" y="9405"/>
                </a:lnTo>
                <a:cubicBezTo>
                  <a:pt x="10900" y="9405"/>
                  <a:pt x="11162" y="9143"/>
                  <a:pt x="11162" y="8821"/>
                </a:cubicBezTo>
                <a:cubicBezTo>
                  <a:pt x="11162" y="7215"/>
                  <a:pt x="11162" y="6481"/>
                  <a:pt x="11162" y="6143"/>
                </a:cubicBezTo>
                <a:cubicBezTo>
                  <a:pt x="11162" y="5520"/>
                  <a:pt x="11163" y="4843"/>
                  <a:pt x="11770" y="4324"/>
                </a:cubicBezTo>
                <a:cubicBezTo>
                  <a:pt x="12234" y="3928"/>
                  <a:pt x="12823" y="3687"/>
                  <a:pt x="13628" y="3571"/>
                </a:cubicBezTo>
                <a:cubicBezTo>
                  <a:pt x="13950" y="3524"/>
                  <a:pt x="14274" y="3500"/>
                  <a:pt x="14602" y="3500"/>
                </a:cubicBezTo>
                <a:close/>
                <a:moveTo>
                  <a:pt x="17017" y="1170"/>
                </a:moveTo>
                <a:cubicBezTo>
                  <a:pt x="17990" y="1170"/>
                  <a:pt x="18811" y="1975"/>
                  <a:pt x="18811" y="2927"/>
                </a:cubicBezTo>
                <a:lnTo>
                  <a:pt x="18811" y="17056"/>
                </a:lnTo>
                <a:cubicBezTo>
                  <a:pt x="18811" y="18023"/>
                  <a:pt x="18024" y="18811"/>
                  <a:pt x="17056" y="18811"/>
                </a:cubicBezTo>
                <a:lnTo>
                  <a:pt x="14089" y="18811"/>
                </a:lnTo>
                <a:lnTo>
                  <a:pt x="14089" y="11747"/>
                </a:lnTo>
                <a:lnTo>
                  <a:pt x="15846" y="11747"/>
                </a:lnTo>
                <a:cubicBezTo>
                  <a:pt x="16115" y="11747"/>
                  <a:pt x="16348" y="11565"/>
                  <a:pt x="16414" y="11305"/>
                </a:cubicBezTo>
                <a:lnTo>
                  <a:pt x="16999" y="8963"/>
                </a:lnTo>
                <a:cubicBezTo>
                  <a:pt x="17042" y="8787"/>
                  <a:pt x="17003" y="8602"/>
                  <a:pt x="16893" y="8460"/>
                </a:cubicBezTo>
                <a:cubicBezTo>
                  <a:pt x="16782" y="8317"/>
                  <a:pt x="16612" y="8235"/>
                  <a:pt x="16431" y="8235"/>
                </a:cubicBezTo>
                <a:lnTo>
                  <a:pt x="14089" y="8235"/>
                </a:lnTo>
                <a:lnTo>
                  <a:pt x="14089" y="6909"/>
                </a:lnTo>
                <a:cubicBezTo>
                  <a:pt x="14089" y="6638"/>
                  <a:pt x="14144" y="6343"/>
                  <a:pt x="14808" y="6229"/>
                </a:cubicBezTo>
                <a:cubicBezTo>
                  <a:pt x="14936" y="6208"/>
                  <a:pt x="15061" y="6199"/>
                  <a:pt x="15182" y="6199"/>
                </a:cubicBezTo>
                <a:cubicBezTo>
                  <a:pt x="15552" y="6199"/>
                  <a:pt x="15890" y="6283"/>
                  <a:pt x="16198" y="6360"/>
                </a:cubicBezTo>
                <a:cubicBezTo>
                  <a:pt x="16304" y="6387"/>
                  <a:pt x="16415" y="6421"/>
                  <a:pt x="16532" y="6421"/>
                </a:cubicBezTo>
                <a:cubicBezTo>
                  <a:pt x="16632" y="6421"/>
                  <a:pt x="16736" y="6396"/>
                  <a:pt x="16847" y="6321"/>
                </a:cubicBezTo>
                <a:cubicBezTo>
                  <a:pt x="16983" y="6229"/>
                  <a:pt x="17074" y="6084"/>
                  <a:pt x="17098" y="5923"/>
                </a:cubicBezTo>
                <a:cubicBezTo>
                  <a:pt x="17098" y="5923"/>
                  <a:pt x="17362" y="4156"/>
                  <a:pt x="17482" y="3339"/>
                </a:cubicBezTo>
                <a:cubicBezTo>
                  <a:pt x="17525" y="3049"/>
                  <a:pt x="17346" y="2769"/>
                  <a:pt x="17063" y="2690"/>
                </a:cubicBezTo>
                <a:cubicBezTo>
                  <a:pt x="16267" y="2463"/>
                  <a:pt x="15346" y="2343"/>
                  <a:pt x="14504" y="2343"/>
                </a:cubicBezTo>
                <a:cubicBezTo>
                  <a:pt x="14137" y="2343"/>
                  <a:pt x="13786" y="2365"/>
                  <a:pt x="13467" y="2412"/>
                </a:cubicBezTo>
                <a:cubicBezTo>
                  <a:pt x="12434" y="2562"/>
                  <a:pt x="11646" y="2888"/>
                  <a:pt x="11009" y="3434"/>
                </a:cubicBezTo>
                <a:cubicBezTo>
                  <a:pt x="10121" y="4193"/>
                  <a:pt x="10010" y="5168"/>
                  <a:pt x="9999" y="5833"/>
                </a:cubicBezTo>
                <a:cubicBezTo>
                  <a:pt x="9999" y="5847"/>
                  <a:pt x="9999" y="7029"/>
                  <a:pt x="9999" y="8235"/>
                </a:cubicBezTo>
                <a:lnTo>
                  <a:pt x="8821" y="8235"/>
                </a:lnTo>
                <a:cubicBezTo>
                  <a:pt x="8497" y="8235"/>
                  <a:pt x="8236" y="8497"/>
                  <a:pt x="8236" y="8819"/>
                </a:cubicBezTo>
                <a:lnTo>
                  <a:pt x="8236" y="11161"/>
                </a:lnTo>
                <a:cubicBezTo>
                  <a:pt x="8236" y="11485"/>
                  <a:pt x="8497" y="11747"/>
                  <a:pt x="8821" y="11747"/>
                </a:cubicBezTo>
                <a:lnTo>
                  <a:pt x="9991" y="11747"/>
                </a:lnTo>
                <a:lnTo>
                  <a:pt x="9991" y="18811"/>
                </a:lnTo>
                <a:lnTo>
                  <a:pt x="2927" y="18811"/>
                </a:lnTo>
                <a:cubicBezTo>
                  <a:pt x="1959" y="18811"/>
                  <a:pt x="1172" y="18023"/>
                  <a:pt x="1172" y="17054"/>
                </a:cubicBezTo>
                <a:lnTo>
                  <a:pt x="1172" y="2927"/>
                </a:lnTo>
                <a:cubicBezTo>
                  <a:pt x="1172" y="1959"/>
                  <a:pt x="1959" y="1170"/>
                  <a:pt x="2927" y="1170"/>
                </a:cubicBezTo>
                <a:close/>
                <a:moveTo>
                  <a:pt x="2927" y="1"/>
                </a:moveTo>
                <a:cubicBezTo>
                  <a:pt x="1314" y="1"/>
                  <a:pt x="1" y="1313"/>
                  <a:pt x="1" y="2927"/>
                </a:cubicBezTo>
                <a:lnTo>
                  <a:pt x="1" y="17056"/>
                </a:lnTo>
                <a:cubicBezTo>
                  <a:pt x="1" y="18669"/>
                  <a:pt x="1314" y="19982"/>
                  <a:pt x="2927" y="19982"/>
                </a:cubicBezTo>
                <a:lnTo>
                  <a:pt x="17054" y="19982"/>
                </a:lnTo>
                <a:cubicBezTo>
                  <a:pt x="18669" y="19982"/>
                  <a:pt x="19982" y="18669"/>
                  <a:pt x="19982" y="17056"/>
                </a:cubicBezTo>
                <a:lnTo>
                  <a:pt x="19982" y="2927"/>
                </a:lnTo>
                <a:cubicBezTo>
                  <a:pt x="19982" y="2145"/>
                  <a:pt x="19669" y="1409"/>
                  <a:pt x="19101" y="853"/>
                </a:cubicBezTo>
                <a:cubicBezTo>
                  <a:pt x="18538" y="303"/>
                  <a:pt x="17797" y="1"/>
                  <a:pt x="1701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56" name="Google Shape;1156;p51"/>
          <p:cNvGrpSpPr/>
          <p:nvPr/>
        </p:nvGrpSpPr>
        <p:grpSpPr>
          <a:xfrm>
            <a:off x="1241232" y="3144095"/>
            <a:ext cx="340128" cy="340094"/>
            <a:chOff x="1589057" y="3198093"/>
            <a:chExt cx="340128" cy="340094"/>
          </a:xfrm>
        </p:grpSpPr>
        <p:sp>
          <p:nvSpPr>
            <p:cNvPr id="1157" name="Google Shape;1157;p51"/>
            <p:cNvSpPr/>
            <p:nvPr/>
          </p:nvSpPr>
          <p:spPr>
            <a:xfrm>
              <a:off x="1689349" y="3298380"/>
              <a:ext cx="139513" cy="139513"/>
            </a:xfrm>
            <a:custGeom>
              <a:avLst/>
              <a:gdLst/>
              <a:ahLst/>
              <a:cxnLst/>
              <a:rect l="l" t="t" r="r" b="b"/>
              <a:pathLst>
                <a:path w="8197" h="8197" extrusionOk="0">
                  <a:moveTo>
                    <a:pt x="4099" y="1171"/>
                  </a:moveTo>
                  <a:cubicBezTo>
                    <a:pt x="5712" y="1171"/>
                    <a:pt x="7027" y="2484"/>
                    <a:pt x="7027" y="4097"/>
                  </a:cubicBezTo>
                  <a:cubicBezTo>
                    <a:pt x="7027" y="5712"/>
                    <a:pt x="5712" y="7025"/>
                    <a:pt x="4099" y="7025"/>
                  </a:cubicBezTo>
                  <a:cubicBezTo>
                    <a:pt x="2486" y="7025"/>
                    <a:pt x="1171" y="5712"/>
                    <a:pt x="1171" y="4097"/>
                  </a:cubicBezTo>
                  <a:cubicBezTo>
                    <a:pt x="1171" y="2484"/>
                    <a:pt x="2486" y="1171"/>
                    <a:pt x="4099" y="1171"/>
                  </a:cubicBezTo>
                  <a:close/>
                  <a:moveTo>
                    <a:pt x="4099" y="0"/>
                  </a:moveTo>
                  <a:cubicBezTo>
                    <a:pt x="1840" y="0"/>
                    <a:pt x="0" y="1838"/>
                    <a:pt x="0" y="4097"/>
                  </a:cubicBezTo>
                  <a:cubicBezTo>
                    <a:pt x="0" y="6358"/>
                    <a:pt x="1840" y="8196"/>
                    <a:pt x="4099" y="8196"/>
                  </a:cubicBezTo>
                  <a:cubicBezTo>
                    <a:pt x="6358" y="8196"/>
                    <a:pt x="8196" y="6358"/>
                    <a:pt x="8196" y="4097"/>
                  </a:cubicBezTo>
                  <a:cubicBezTo>
                    <a:pt x="8196" y="1838"/>
                    <a:pt x="6358" y="0"/>
                    <a:pt x="40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51"/>
            <p:cNvSpPr/>
            <p:nvPr/>
          </p:nvSpPr>
          <p:spPr>
            <a:xfrm>
              <a:off x="1628915" y="3237932"/>
              <a:ext cx="260406" cy="260389"/>
            </a:xfrm>
            <a:custGeom>
              <a:avLst/>
              <a:gdLst/>
              <a:ahLst/>
              <a:cxnLst/>
              <a:rect l="l" t="t" r="r" b="b"/>
              <a:pathLst>
                <a:path w="15300" h="15299" extrusionOk="0">
                  <a:moveTo>
                    <a:pt x="12333" y="1171"/>
                  </a:moveTo>
                  <a:cubicBezTo>
                    <a:pt x="13306" y="1171"/>
                    <a:pt x="14128" y="1994"/>
                    <a:pt x="14128" y="2967"/>
                  </a:cubicBezTo>
                  <a:lnTo>
                    <a:pt x="14128" y="12334"/>
                  </a:lnTo>
                  <a:cubicBezTo>
                    <a:pt x="14128" y="13307"/>
                    <a:pt x="13306" y="14129"/>
                    <a:pt x="12333" y="14129"/>
                  </a:cubicBezTo>
                  <a:lnTo>
                    <a:pt x="2968" y="14129"/>
                  </a:lnTo>
                  <a:cubicBezTo>
                    <a:pt x="1993" y="14129"/>
                    <a:pt x="1172" y="13307"/>
                    <a:pt x="1172" y="12334"/>
                  </a:cubicBezTo>
                  <a:lnTo>
                    <a:pt x="1172" y="2967"/>
                  </a:lnTo>
                  <a:cubicBezTo>
                    <a:pt x="1172" y="1994"/>
                    <a:pt x="1993" y="1171"/>
                    <a:pt x="2968" y="1171"/>
                  </a:cubicBezTo>
                  <a:close/>
                  <a:moveTo>
                    <a:pt x="2968" y="0"/>
                  </a:moveTo>
                  <a:cubicBezTo>
                    <a:pt x="1351" y="0"/>
                    <a:pt x="1" y="1346"/>
                    <a:pt x="1" y="2967"/>
                  </a:cubicBezTo>
                  <a:lnTo>
                    <a:pt x="1" y="12334"/>
                  </a:lnTo>
                  <a:cubicBezTo>
                    <a:pt x="1" y="13952"/>
                    <a:pt x="1349" y="15299"/>
                    <a:pt x="2968" y="15299"/>
                  </a:cubicBezTo>
                  <a:lnTo>
                    <a:pt x="12333" y="15299"/>
                  </a:lnTo>
                  <a:cubicBezTo>
                    <a:pt x="13953" y="15299"/>
                    <a:pt x="15299" y="13951"/>
                    <a:pt x="15299" y="12334"/>
                  </a:cubicBezTo>
                  <a:lnTo>
                    <a:pt x="15299" y="2967"/>
                  </a:lnTo>
                  <a:cubicBezTo>
                    <a:pt x="15299" y="1345"/>
                    <a:pt x="13948" y="0"/>
                    <a:pt x="123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51"/>
            <p:cNvSpPr/>
            <p:nvPr/>
          </p:nvSpPr>
          <p:spPr>
            <a:xfrm>
              <a:off x="1589057" y="3198093"/>
              <a:ext cx="340128" cy="340094"/>
            </a:xfrm>
            <a:custGeom>
              <a:avLst/>
              <a:gdLst/>
              <a:ahLst/>
              <a:cxnLst/>
              <a:rect l="l" t="t" r="r" b="b"/>
              <a:pathLst>
                <a:path w="19984" h="19982" extrusionOk="0">
                  <a:moveTo>
                    <a:pt x="17056" y="1172"/>
                  </a:moveTo>
                  <a:cubicBezTo>
                    <a:pt x="18025" y="1172"/>
                    <a:pt x="18812" y="1959"/>
                    <a:pt x="18812" y="2927"/>
                  </a:cubicBezTo>
                  <a:lnTo>
                    <a:pt x="18812" y="17056"/>
                  </a:lnTo>
                  <a:cubicBezTo>
                    <a:pt x="18812" y="18023"/>
                    <a:pt x="18025" y="18811"/>
                    <a:pt x="17056" y="18811"/>
                  </a:cubicBezTo>
                  <a:lnTo>
                    <a:pt x="2928" y="18811"/>
                  </a:lnTo>
                  <a:cubicBezTo>
                    <a:pt x="1961" y="18811"/>
                    <a:pt x="1172" y="18023"/>
                    <a:pt x="1172" y="17056"/>
                  </a:cubicBezTo>
                  <a:lnTo>
                    <a:pt x="1172" y="2927"/>
                  </a:lnTo>
                  <a:cubicBezTo>
                    <a:pt x="1172" y="1959"/>
                    <a:pt x="1961" y="1172"/>
                    <a:pt x="2928" y="1172"/>
                  </a:cubicBezTo>
                  <a:close/>
                  <a:moveTo>
                    <a:pt x="2928" y="1"/>
                  </a:moveTo>
                  <a:cubicBezTo>
                    <a:pt x="1313" y="1"/>
                    <a:pt x="1" y="1313"/>
                    <a:pt x="1" y="2927"/>
                  </a:cubicBezTo>
                  <a:lnTo>
                    <a:pt x="1" y="17056"/>
                  </a:lnTo>
                  <a:cubicBezTo>
                    <a:pt x="1" y="18669"/>
                    <a:pt x="1313" y="19982"/>
                    <a:pt x="2928" y="19982"/>
                  </a:cubicBezTo>
                  <a:lnTo>
                    <a:pt x="17056" y="19982"/>
                  </a:lnTo>
                  <a:cubicBezTo>
                    <a:pt x="18669" y="19982"/>
                    <a:pt x="19984" y="18669"/>
                    <a:pt x="19984" y="17056"/>
                  </a:cubicBezTo>
                  <a:lnTo>
                    <a:pt x="19984" y="2927"/>
                  </a:lnTo>
                  <a:cubicBezTo>
                    <a:pt x="19984" y="1313"/>
                    <a:pt x="18669" y="1"/>
                    <a:pt x="170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51"/>
            <p:cNvSpPr/>
            <p:nvPr/>
          </p:nvSpPr>
          <p:spPr>
            <a:xfrm>
              <a:off x="1808922" y="3278452"/>
              <a:ext cx="39861" cy="39878"/>
            </a:xfrm>
            <a:custGeom>
              <a:avLst/>
              <a:gdLst/>
              <a:ahLst/>
              <a:cxnLst/>
              <a:rect l="l" t="t" r="r" b="b"/>
              <a:pathLst>
                <a:path w="2342" h="2343" extrusionOk="0">
                  <a:moveTo>
                    <a:pt x="1170" y="0"/>
                  </a:moveTo>
                  <a:cubicBezTo>
                    <a:pt x="524" y="0"/>
                    <a:pt x="1" y="526"/>
                    <a:pt x="1" y="1171"/>
                  </a:cubicBezTo>
                  <a:cubicBezTo>
                    <a:pt x="1" y="1817"/>
                    <a:pt x="524" y="2342"/>
                    <a:pt x="1170" y="2342"/>
                  </a:cubicBezTo>
                  <a:cubicBezTo>
                    <a:pt x="1816" y="2342"/>
                    <a:pt x="2341" y="1817"/>
                    <a:pt x="2341" y="1171"/>
                  </a:cubicBezTo>
                  <a:cubicBezTo>
                    <a:pt x="2341" y="526"/>
                    <a:pt x="1816" y="0"/>
                    <a:pt x="117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1" name="Google Shape;1161;p51"/>
          <p:cNvGrpSpPr/>
          <p:nvPr/>
        </p:nvGrpSpPr>
        <p:grpSpPr>
          <a:xfrm>
            <a:off x="1675809" y="3144095"/>
            <a:ext cx="340094" cy="340094"/>
            <a:chOff x="2023634" y="3198093"/>
            <a:chExt cx="340094" cy="340094"/>
          </a:xfrm>
        </p:grpSpPr>
        <p:sp>
          <p:nvSpPr>
            <p:cNvPr id="1162" name="Google Shape;1162;p51"/>
            <p:cNvSpPr/>
            <p:nvPr/>
          </p:nvSpPr>
          <p:spPr>
            <a:xfrm>
              <a:off x="2074095" y="3318309"/>
              <a:ext cx="59808" cy="179340"/>
            </a:xfrm>
            <a:custGeom>
              <a:avLst/>
              <a:gdLst/>
              <a:ahLst/>
              <a:cxnLst/>
              <a:rect l="l" t="t" r="r" b="b"/>
              <a:pathLst>
                <a:path w="3514" h="10537" extrusionOk="0">
                  <a:moveTo>
                    <a:pt x="2342" y="1171"/>
                  </a:moveTo>
                  <a:lnTo>
                    <a:pt x="2342" y="9367"/>
                  </a:lnTo>
                  <a:lnTo>
                    <a:pt x="1171" y="9367"/>
                  </a:lnTo>
                  <a:lnTo>
                    <a:pt x="1171" y="1171"/>
                  </a:lnTo>
                  <a:close/>
                  <a:moveTo>
                    <a:pt x="586" y="0"/>
                  </a:moveTo>
                  <a:cubicBezTo>
                    <a:pt x="264" y="0"/>
                    <a:pt x="0" y="262"/>
                    <a:pt x="0" y="586"/>
                  </a:cubicBezTo>
                  <a:lnTo>
                    <a:pt x="0" y="9951"/>
                  </a:lnTo>
                  <a:cubicBezTo>
                    <a:pt x="0" y="10275"/>
                    <a:pt x="264" y="10537"/>
                    <a:pt x="586" y="10537"/>
                  </a:cubicBezTo>
                  <a:lnTo>
                    <a:pt x="2928" y="10537"/>
                  </a:lnTo>
                  <a:cubicBezTo>
                    <a:pt x="3252" y="10537"/>
                    <a:pt x="3514" y="10275"/>
                    <a:pt x="3514" y="9951"/>
                  </a:cubicBezTo>
                  <a:lnTo>
                    <a:pt x="3514" y="586"/>
                  </a:lnTo>
                  <a:cubicBezTo>
                    <a:pt x="3514" y="262"/>
                    <a:pt x="3252" y="0"/>
                    <a:pt x="29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51"/>
            <p:cNvSpPr/>
            <p:nvPr/>
          </p:nvSpPr>
          <p:spPr>
            <a:xfrm>
              <a:off x="2074095" y="3238596"/>
              <a:ext cx="59808" cy="59808"/>
            </a:xfrm>
            <a:custGeom>
              <a:avLst/>
              <a:gdLst/>
              <a:ahLst/>
              <a:cxnLst/>
              <a:rect l="l" t="t" r="r" b="b"/>
              <a:pathLst>
                <a:path w="3514" h="3514" extrusionOk="0">
                  <a:moveTo>
                    <a:pt x="1757" y="1171"/>
                  </a:moveTo>
                  <a:cubicBezTo>
                    <a:pt x="2081" y="1171"/>
                    <a:pt x="2342" y="1435"/>
                    <a:pt x="2342" y="1757"/>
                  </a:cubicBezTo>
                  <a:cubicBezTo>
                    <a:pt x="2342" y="2080"/>
                    <a:pt x="2081" y="2342"/>
                    <a:pt x="1757" y="2342"/>
                  </a:cubicBezTo>
                  <a:cubicBezTo>
                    <a:pt x="1435" y="2342"/>
                    <a:pt x="1171" y="2080"/>
                    <a:pt x="1171" y="1757"/>
                  </a:cubicBezTo>
                  <a:cubicBezTo>
                    <a:pt x="1171" y="1435"/>
                    <a:pt x="1435" y="1171"/>
                    <a:pt x="1757" y="1171"/>
                  </a:cubicBezTo>
                  <a:close/>
                  <a:moveTo>
                    <a:pt x="1757" y="0"/>
                  </a:moveTo>
                  <a:cubicBezTo>
                    <a:pt x="789" y="0"/>
                    <a:pt x="0" y="789"/>
                    <a:pt x="0" y="1757"/>
                  </a:cubicBezTo>
                  <a:cubicBezTo>
                    <a:pt x="0" y="2726"/>
                    <a:pt x="789" y="3513"/>
                    <a:pt x="1757" y="3513"/>
                  </a:cubicBezTo>
                  <a:cubicBezTo>
                    <a:pt x="2726" y="3513"/>
                    <a:pt x="3514" y="2726"/>
                    <a:pt x="3514" y="1757"/>
                  </a:cubicBezTo>
                  <a:cubicBezTo>
                    <a:pt x="3514" y="789"/>
                    <a:pt x="2726" y="0"/>
                    <a:pt x="17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51"/>
            <p:cNvSpPr/>
            <p:nvPr/>
          </p:nvSpPr>
          <p:spPr>
            <a:xfrm>
              <a:off x="2153811" y="3317985"/>
              <a:ext cx="159443" cy="179663"/>
            </a:xfrm>
            <a:custGeom>
              <a:avLst/>
              <a:gdLst/>
              <a:ahLst/>
              <a:cxnLst/>
              <a:rect l="l" t="t" r="r" b="b"/>
              <a:pathLst>
                <a:path w="9368" h="10556" extrusionOk="0">
                  <a:moveTo>
                    <a:pt x="5559" y="1173"/>
                  </a:moveTo>
                  <a:cubicBezTo>
                    <a:pt x="5720" y="1173"/>
                    <a:pt x="5883" y="1186"/>
                    <a:pt x="6044" y="1212"/>
                  </a:cubicBezTo>
                  <a:cubicBezTo>
                    <a:pt x="7422" y="1435"/>
                    <a:pt x="8196" y="2535"/>
                    <a:pt x="8196" y="3669"/>
                  </a:cubicBezTo>
                  <a:lnTo>
                    <a:pt x="8196" y="9386"/>
                  </a:lnTo>
                  <a:lnTo>
                    <a:pt x="7025" y="9386"/>
                  </a:lnTo>
                  <a:lnTo>
                    <a:pt x="7025" y="4702"/>
                  </a:lnTo>
                  <a:cubicBezTo>
                    <a:pt x="7025" y="3411"/>
                    <a:pt x="5975" y="2360"/>
                    <a:pt x="4683" y="2360"/>
                  </a:cubicBezTo>
                  <a:cubicBezTo>
                    <a:pt x="3392" y="2360"/>
                    <a:pt x="2341" y="3411"/>
                    <a:pt x="2341" y="4702"/>
                  </a:cubicBezTo>
                  <a:lnTo>
                    <a:pt x="2341" y="9386"/>
                  </a:lnTo>
                  <a:lnTo>
                    <a:pt x="1170" y="9386"/>
                  </a:lnTo>
                  <a:lnTo>
                    <a:pt x="1170" y="1190"/>
                  </a:lnTo>
                  <a:lnTo>
                    <a:pt x="2341" y="1190"/>
                  </a:lnTo>
                  <a:lnTo>
                    <a:pt x="2341" y="1776"/>
                  </a:lnTo>
                  <a:cubicBezTo>
                    <a:pt x="2341" y="2011"/>
                    <a:pt x="2484" y="2225"/>
                    <a:pt x="2704" y="2316"/>
                  </a:cubicBezTo>
                  <a:cubicBezTo>
                    <a:pt x="2776" y="2346"/>
                    <a:pt x="2852" y="2361"/>
                    <a:pt x="2928" y="2361"/>
                  </a:cubicBezTo>
                  <a:cubicBezTo>
                    <a:pt x="3080" y="2361"/>
                    <a:pt x="3229" y="2301"/>
                    <a:pt x="3341" y="2190"/>
                  </a:cubicBezTo>
                  <a:lnTo>
                    <a:pt x="3615" y="1916"/>
                  </a:lnTo>
                  <a:cubicBezTo>
                    <a:pt x="4086" y="1443"/>
                    <a:pt x="4813" y="1173"/>
                    <a:pt x="5559" y="1173"/>
                  </a:cubicBezTo>
                  <a:close/>
                  <a:moveTo>
                    <a:pt x="5553" y="0"/>
                  </a:moveTo>
                  <a:cubicBezTo>
                    <a:pt x="4823" y="0"/>
                    <a:pt x="4110" y="189"/>
                    <a:pt x="3509" y="536"/>
                  </a:cubicBezTo>
                  <a:cubicBezTo>
                    <a:pt x="3475" y="246"/>
                    <a:pt x="3227" y="19"/>
                    <a:pt x="2927" y="19"/>
                  </a:cubicBezTo>
                  <a:lnTo>
                    <a:pt x="586" y="19"/>
                  </a:lnTo>
                  <a:cubicBezTo>
                    <a:pt x="262" y="19"/>
                    <a:pt x="1" y="281"/>
                    <a:pt x="1" y="605"/>
                  </a:cubicBezTo>
                  <a:lnTo>
                    <a:pt x="1" y="9970"/>
                  </a:lnTo>
                  <a:cubicBezTo>
                    <a:pt x="1" y="10294"/>
                    <a:pt x="262" y="10556"/>
                    <a:pt x="586" y="10556"/>
                  </a:cubicBezTo>
                  <a:lnTo>
                    <a:pt x="2927" y="10556"/>
                  </a:lnTo>
                  <a:cubicBezTo>
                    <a:pt x="3250" y="10556"/>
                    <a:pt x="3512" y="10294"/>
                    <a:pt x="3512" y="9970"/>
                  </a:cubicBezTo>
                  <a:lnTo>
                    <a:pt x="3512" y="4702"/>
                  </a:lnTo>
                  <a:cubicBezTo>
                    <a:pt x="3512" y="4056"/>
                    <a:pt x="4038" y="3531"/>
                    <a:pt x="4683" y="3531"/>
                  </a:cubicBezTo>
                  <a:cubicBezTo>
                    <a:pt x="5329" y="3531"/>
                    <a:pt x="5854" y="4056"/>
                    <a:pt x="5854" y="4702"/>
                  </a:cubicBezTo>
                  <a:lnTo>
                    <a:pt x="5854" y="9970"/>
                  </a:lnTo>
                  <a:cubicBezTo>
                    <a:pt x="5854" y="10294"/>
                    <a:pt x="6116" y="10556"/>
                    <a:pt x="6440" y="10556"/>
                  </a:cubicBezTo>
                  <a:lnTo>
                    <a:pt x="8782" y="10556"/>
                  </a:lnTo>
                  <a:cubicBezTo>
                    <a:pt x="9104" y="10556"/>
                    <a:pt x="9368" y="10294"/>
                    <a:pt x="9368" y="9970"/>
                  </a:cubicBezTo>
                  <a:lnTo>
                    <a:pt x="9368" y="3669"/>
                  </a:lnTo>
                  <a:cubicBezTo>
                    <a:pt x="9368" y="1921"/>
                    <a:pt x="8131" y="364"/>
                    <a:pt x="6231" y="55"/>
                  </a:cubicBezTo>
                  <a:cubicBezTo>
                    <a:pt x="6005" y="18"/>
                    <a:pt x="5779" y="0"/>
                    <a:pt x="55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51"/>
            <p:cNvSpPr/>
            <p:nvPr/>
          </p:nvSpPr>
          <p:spPr>
            <a:xfrm>
              <a:off x="2023634" y="3198093"/>
              <a:ext cx="340094" cy="340094"/>
            </a:xfrm>
            <a:custGeom>
              <a:avLst/>
              <a:gdLst/>
              <a:ahLst/>
              <a:cxnLst/>
              <a:rect l="l" t="t" r="r" b="b"/>
              <a:pathLst>
                <a:path w="19982" h="19982" extrusionOk="0">
                  <a:moveTo>
                    <a:pt x="17015" y="1170"/>
                  </a:moveTo>
                  <a:cubicBezTo>
                    <a:pt x="17989" y="1170"/>
                    <a:pt x="18810" y="1993"/>
                    <a:pt x="18810" y="2966"/>
                  </a:cubicBezTo>
                  <a:lnTo>
                    <a:pt x="18810" y="17015"/>
                  </a:lnTo>
                  <a:cubicBezTo>
                    <a:pt x="18810" y="17990"/>
                    <a:pt x="17989" y="18811"/>
                    <a:pt x="17015" y="18811"/>
                  </a:cubicBezTo>
                  <a:lnTo>
                    <a:pt x="2965" y="18811"/>
                  </a:lnTo>
                  <a:cubicBezTo>
                    <a:pt x="1992" y="18811"/>
                    <a:pt x="1170" y="17990"/>
                    <a:pt x="1170" y="17015"/>
                  </a:cubicBezTo>
                  <a:lnTo>
                    <a:pt x="1170" y="2966"/>
                  </a:lnTo>
                  <a:cubicBezTo>
                    <a:pt x="1170" y="1993"/>
                    <a:pt x="1992" y="1170"/>
                    <a:pt x="2965" y="1170"/>
                  </a:cubicBezTo>
                  <a:close/>
                  <a:moveTo>
                    <a:pt x="2965" y="1"/>
                  </a:moveTo>
                  <a:cubicBezTo>
                    <a:pt x="1347" y="1"/>
                    <a:pt x="0" y="1349"/>
                    <a:pt x="0" y="2966"/>
                  </a:cubicBezTo>
                  <a:lnTo>
                    <a:pt x="0" y="17015"/>
                  </a:lnTo>
                  <a:cubicBezTo>
                    <a:pt x="0" y="18635"/>
                    <a:pt x="1348" y="19982"/>
                    <a:pt x="2965" y="19982"/>
                  </a:cubicBezTo>
                  <a:lnTo>
                    <a:pt x="17017" y="19982"/>
                  </a:lnTo>
                  <a:cubicBezTo>
                    <a:pt x="18635" y="19982"/>
                    <a:pt x="19981" y="18634"/>
                    <a:pt x="19981" y="17015"/>
                  </a:cubicBezTo>
                  <a:lnTo>
                    <a:pt x="19981" y="2966"/>
                  </a:lnTo>
                  <a:cubicBezTo>
                    <a:pt x="19981" y="1347"/>
                    <a:pt x="18633" y="1"/>
                    <a:pt x="1701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6" name="Google Shape;1166;p51"/>
          <p:cNvGrpSpPr/>
          <p:nvPr/>
        </p:nvGrpSpPr>
        <p:grpSpPr>
          <a:xfrm>
            <a:off x="2110338" y="3143891"/>
            <a:ext cx="340084" cy="340084"/>
            <a:chOff x="2038375" y="3798025"/>
            <a:chExt cx="841792" cy="841792"/>
          </a:xfrm>
        </p:grpSpPr>
        <p:sp>
          <p:nvSpPr>
            <p:cNvPr id="1167" name="Google Shape;1167;p51"/>
            <p:cNvSpPr/>
            <p:nvPr/>
          </p:nvSpPr>
          <p:spPr>
            <a:xfrm>
              <a:off x="2186646" y="3907135"/>
              <a:ext cx="545341" cy="623694"/>
            </a:xfrm>
            <a:custGeom>
              <a:avLst/>
              <a:gdLst/>
              <a:ahLst/>
              <a:cxnLst/>
              <a:rect l="l" t="t" r="r" b="b"/>
              <a:pathLst>
                <a:path w="182541" h="208768" extrusionOk="0">
                  <a:moveTo>
                    <a:pt x="124804" y="12232"/>
                  </a:moveTo>
                  <a:cubicBezTo>
                    <a:pt x="127609" y="36012"/>
                    <a:pt x="146529" y="54932"/>
                    <a:pt x="170308" y="57737"/>
                  </a:cubicBezTo>
                  <a:lnTo>
                    <a:pt x="170308" y="78353"/>
                  </a:lnTo>
                  <a:cubicBezTo>
                    <a:pt x="157261" y="77276"/>
                    <a:pt x="144865" y="72710"/>
                    <a:pt x="134166" y="65011"/>
                  </a:cubicBezTo>
                  <a:cubicBezTo>
                    <a:pt x="133084" y="64247"/>
                    <a:pt x="131821" y="63855"/>
                    <a:pt x="130560" y="63855"/>
                  </a:cubicBezTo>
                  <a:cubicBezTo>
                    <a:pt x="129615" y="63855"/>
                    <a:pt x="128671" y="64075"/>
                    <a:pt x="127805" y="64522"/>
                  </a:cubicBezTo>
                  <a:cubicBezTo>
                    <a:pt x="125750" y="65566"/>
                    <a:pt x="124478" y="67686"/>
                    <a:pt x="124478" y="69970"/>
                  </a:cubicBezTo>
                  <a:lnTo>
                    <a:pt x="124478" y="140429"/>
                  </a:lnTo>
                  <a:cubicBezTo>
                    <a:pt x="124478" y="171352"/>
                    <a:pt x="99295" y="196535"/>
                    <a:pt x="68339" y="196535"/>
                  </a:cubicBezTo>
                  <a:cubicBezTo>
                    <a:pt x="37383" y="196535"/>
                    <a:pt x="12233" y="171352"/>
                    <a:pt x="12233" y="140429"/>
                  </a:cubicBezTo>
                  <a:cubicBezTo>
                    <a:pt x="12233" y="111527"/>
                    <a:pt x="34153" y="87682"/>
                    <a:pt x="62239" y="84616"/>
                  </a:cubicBezTo>
                  <a:lnTo>
                    <a:pt x="62239" y="105330"/>
                  </a:lnTo>
                  <a:cubicBezTo>
                    <a:pt x="45505" y="108265"/>
                    <a:pt x="32751" y="122879"/>
                    <a:pt x="32751" y="140429"/>
                  </a:cubicBezTo>
                  <a:cubicBezTo>
                    <a:pt x="32751" y="160033"/>
                    <a:pt x="48702" y="176017"/>
                    <a:pt x="68339" y="176017"/>
                  </a:cubicBezTo>
                  <a:cubicBezTo>
                    <a:pt x="87976" y="176017"/>
                    <a:pt x="103927" y="160033"/>
                    <a:pt x="103927" y="140429"/>
                  </a:cubicBezTo>
                  <a:lnTo>
                    <a:pt x="103927" y="12232"/>
                  </a:lnTo>
                  <a:close/>
                  <a:moveTo>
                    <a:pt x="97827" y="0"/>
                  </a:moveTo>
                  <a:cubicBezTo>
                    <a:pt x="94435" y="0"/>
                    <a:pt x="91695" y="2740"/>
                    <a:pt x="91695" y="6133"/>
                  </a:cubicBezTo>
                  <a:lnTo>
                    <a:pt x="91695" y="140429"/>
                  </a:lnTo>
                  <a:cubicBezTo>
                    <a:pt x="91695" y="153313"/>
                    <a:pt x="81224" y="163784"/>
                    <a:pt x="68339" y="163784"/>
                  </a:cubicBezTo>
                  <a:cubicBezTo>
                    <a:pt x="55454" y="163784"/>
                    <a:pt x="44983" y="153313"/>
                    <a:pt x="44983" y="140429"/>
                  </a:cubicBezTo>
                  <a:cubicBezTo>
                    <a:pt x="44983" y="127544"/>
                    <a:pt x="55454" y="117040"/>
                    <a:pt x="68339" y="117040"/>
                  </a:cubicBezTo>
                  <a:cubicBezTo>
                    <a:pt x="71731" y="117040"/>
                    <a:pt x="74471" y="114300"/>
                    <a:pt x="74471" y="110940"/>
                  </a:cubicBezTo>
                  <a:lnTo>
                    <a:pt x="74471" y="78190"/>
                  </a:lnTo>
                  <a:cubicBezTo>
                    <a:pt x="74471" y="74797"/>
                    <a:pt x="71731" y="72057"/>
                    <a:pt x="68339" y="72057"/>
                  </a:cubicBezTo>
                  <a:cubicBezTo>
                    <a:pt x="30663" y="72057"/>
                    <a:pt x="0" y="102720"/>
                    <a:pt x="0" y="140429"/>
                  </a:cubicBezTo>
                  <a:cubicBezTo>
                    <a:pt x="0" y="178104"/>
                    <a:pt x="30663" y="208767"/>
                    <a:pt x="68339" y="208767"/>
                  </a:cubicBezTo>
                  <a:cubicBezTo>
                    <a:pt x="106047" y="208767"/>
                    <a:pt x="136710" y="178104"/>
                    <a:pt x="136710" y="140429"/>
                  </a:cubicBezTo>
                  <a:lnTo>
                    <a:pt x="136710" y="80963"/>
                  </a:lnTo>
                  <a:cubicBezTo>
                    <a:pt x="148877" y="87454"/>
                    <a:pt x="162414" y="90846"/>
                    <a:pt x="176441" y="90846"/>
                  </a:cubicBezTo>
                  <a:cubicBezTo>
                    <a:pt x="179801" y="90846"/>
                    <a:pt x="182541" y="88106"/>
                    <a:pt x="182541" y="84746"/>
                  </a:cubicBezTo>
                  <a:lnTo>
                    <a:pt x="182541" y="51963"/>
                  </a:lnTo>
                  <a:cubicBezTo>
                    <a:pt x="182541" y="48604"/>
                    <a:pt x="179801" y="45864"/>
                    <a:pt x="176441" y="45864"/>
                  </a:cubicBezTo>
                  <a:cubicBezTo>
                    <a:pt x="154520" y="45864"/>
                    <a:pt x="136710" y="28020"/>
                    <a:pt x="136710" y="6133"/>
                  </a:cubicBezTo>
                  <a:cubicBezTo>
                    <a:pt x="136710" y="2740"/>
                    <a:pt x="133970" y="0"/>
                    <a:pt x="130578" y="0"/>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51"/>
            <p:cNvSpPr/>
            <p:nvPr/>
          </p:nvSpPr>
          <p:spPr>
            <a:xfrm>
              <a:off x="2038375" y="3798025"/>
              <a:ext cx="841792" cy="841792"/>
            </a:xfrm>
            <a:custGeom>
              <a:avLst/>
              <a:gdLst/>
              <a:ahLst/>
              <a:cxnLst/>
              <a:rect l="l" t="t" r="r" b="b"/>
              <a:pathLst>
                <a:path w="19982" h="19982" extrusionOk="0">
                  <a:moveTo>
                    <a:pt x="17017" y="1172"/>
                  </a:moveTo>
                  <a:cubicBezTo>
                    <a:pt x="17990" y="1172"/>
                    <a:pt x="18812" y="1975"/>
                    <a:pt x="18812" y="2927"/>
                  </a:cubicBezTo>
                  <a:lnTo>
                    <a:pt x="18812" y="17017"/>
                  </a:lnTo>
                  <a:cubicBezTo>
                    <a:pt x="18812" y="17990"/>
                    <a:pt x="17990" y="18811"/>
                    <a:pt x="17017" y="18811"/>
                  </a:cubicBezTo>
                  <a:lnTo>
                    <a:pt x="2966" y="18811"/>
                  </a:lnTo>
                  <a:cubicBezTo>
                    <a:pt x="1993" y="18811"/>
                    <a:pt x="1172" y="17990"/>
                    <a:pt x="1172" y="17017"/>
                  </a:cubicBezTo>
                  <a:lnTo>
                    <a:pt x="1172" y="2927"/>
                  </a:lnTo>
                  <a:cubicBezTo>
                    <a:pt x="1172" y="1975"/>
                    <a:pt x="1993" y="1172"/>
                    <a:pt x="2966" y="1172"/>
                  </a:cubicBezTo>
                  <a:close/>
                  <a:moveTo>
                    <a:pt x="2966" y="1"/>
                  </a:moveTo>
                  <a:cubicBezTo>
                    <a:pt x="1349" y="1"/>
                    <a:pt x="1" y="1310"/>
                    <a:pt x="1" y="2927"/>
                  </a:cubicBezTo>
                  <a:lnTo>
                    <a:pt x="1" y="17015"/>
                  </a:lnTo>
                  <a:cubicBezTo>
                    <a:pt x="1" y="18636"/>
                    <a:pt x="1349" y="19982"/>
                    <a:pt x="2966" y="19982"/>
                  </a:cubicBezTo>
                  <a:lnTo>
                    <a:pt x="17017" y="19982"/>
                  </a:lnTo>
                  <a:cubicBezTo>
                    <a:pt x="18635" y="19982"/>
                    <a:pt x="19982" y="18634"/>
                    <a:pt x="19982" y="17015"/>
                  </a:cubicBezTo>
                  <a:lnTo>
                    <a:pt x="19982" y="2927"/>
                  </a:lnTo>
                  <a:cubicBezTo>
                    <a:pt x="19982" y="1310"/>
                    <a:pt x="18635" y="1"/>
                    <a:pt x="1701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233"/>
        <p:cNvGrpSpPr/>
        <p:nvPr/>
      </p:nvGrpSpPr>
      <p:grpSpPr>
        <a:xfrm>
          <a:off x="0" y="0"/>
          <a:ext cx="0" cy="0"/>
          <a:chOff x="0" y="0"/>
          <a:chExt cx="0" cy="0"/>
        </a:xfrm>
      </p:grpSpPr>
      <p:sp>
        <p:nvSpPr>
          <p:cNvPr id="1235" name="Google Shape;1235;p54"/>
          <p:cNvSpPr txBox="1"/>
          <p:nvPr/>
        </p:nvSpPr>
        <p:spPr>
          <a:xfrm>
            <a:off x="927818" y="2577760"/>
            <a:ext cx="7704000" cy="666819"/>
          </a:xfrm>
          <a:prstGeom prst="rect">
            <a:avLst/>
          </a:prstGeom>
          <a:noFill/>
          <a:ln>
            <a:noFill/>
          </a:ln>
        </p:spPr>
        <p:txBody>
          <a:bodyPr spcFirstLastPara="1" wrap="square" lIns="91425" tIns="91425" rIns="91425" bIns="91425" anchor="t" anchorCtr="0">
            <a:spAutoFit/>
          </a:bodyPr>
          <a:lstStyle/>
          <a:p>
            <a:pPr lvl="0" algn="ctr">
              <a:lnSpc>
                <a:spcPct val="115000"/>
              </a:lnSpc>
              <a:spcAft>
                <a:spcPts val="1000"/>
              </a:spcAft>
            </a:pPr>
            <a:r>
              <a:rPr lang="es-PE" sz="2000" dirty="0">
                <a:solidFill>
                  <a:schemeClr val="bg2">
                    <a:lumMod val="75000"/>
                  </a:schemeClr>
                </a:solidFill>
                <a:latin typeface="Roboto"/>
                <a:ea typeface="Roboto"/>
                <a:cs typeface="Roboto"/>
                <a:sym typeface="Roboto"/>
              </a:rPr>
              <a:t>https</a:t>
            </a:r>
            <a:r>
              <a:rPr lang="es-PE" sz="2000" dirty="0" smtClean="0">
                <a:solidFill>
                  <a:schemeClr val="bg2">
                    <a:lumMod val="75000"/>
                  </a:schemeClr>
                </a:solidFill>
                <a:latin typeface="Roboto"/>
                <a:ea typeface="Roboto"/>
                <a:cs typeface="Roboto"/>
                <a:sym typeface="Roboto"/>
              </a:rPr>
              <a:t>://plantillaspowerpoint.org</a:t>
            </a:r>
            <a:endParaRPr sz="2000" dirty="0">
              <a:solidFill>
                <a:schemeClr val="bg2">
                  <a:lumMod val="75000"/>
                </a:schemeClr>
              </a:solidFill>
              <a:highlight>
                <a:schemeClr val="lt1"/>
              </a:highlight>
              <a:latin typeface="Roboto"/>
              <a:ea typeface="Roboto"/>
              <a:cs typeface="Roboto"/>
              <a:sym typeface="Roboto"/>
            </a:endParaRPr>
          </a:p>
        </p:txBody>
      </p:sp>
    </p:spTree>
    <p:extLst>
      <p:ext uri="{BB962C8B-B14F-4D97-AF65-F5344CB8AC3E}">
        <p14:creationId xmlns:p14="http://schemas.microsoft.com/office/powerpoint/2010/main" val="16125799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172"/>
        <p:cNvGrpSpPr/>
        <p:nvPr/>
      </p:nvGrpSpPr>
      <p:grpSpPr>
        <a:xfrm>
          <a:off x="0" y="0"/>
          <a:ext cx="0" cy="0"/>
          <a:chOff x="0" y="0"/>
          <a:chExt cx="0" cy="0"/>
        </a:xfrm>
      </p:grpSpPr>
      <p:sp>
        <p:nvSpPr>
          <p:cNvPr id="1173" name="Google Shape;1173;p5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ALTERNATIVE RESOURCES</a:t>
            </a:r>
            <a:endParaRPr/>
          </a:p>
        </p:txBody>
      </p:sp>
      <p:sp>
        <p:nvSpPr>
          <p:cNvPr id="1174" name="Google Shape;1174;p52"/>
          <p:cNvSpPr/>
          <p:nvPr/>
        </p:nvSpPr>
        <p:spPr>
          <a:xfrm>
            <a:off x="827433" y="1722075"/>
            <a:ext cx="368898" cy="201503"/>
          </a:xfrm>
          <a:custGeom>
            <a:avLst/>
            <a:gdLst/>
            <a:ahLst/>
            <a:cxnLst/>
            <a:rect l="l" t="t" r="r" b="b"/>
            <a:pathLst>
              <a:path w="12200" h="6664" extrusionOk="0">
                <a:moveTo>
                  <a:pt x="11149" y="152"/>
                </a:moveTo>
                <a:cubicBezTo>
                  <a:pt x="11194" y="152"/>
                  <a:pt x="11241" y="155"/>
                  <a:pt x="11289" y="161"/>
                </a:cubicBezTo>
                <a:cubicBezTo>
                  <a:pt x="11620" y="205"/>
                  <a:pt x="11836" y="360"/>
                  <a:pt x="11924" y="621"/>
                </a:cubicBezTo>
                <a:cubicBezTo>
                  <a:pt x="12027" y="937"/>
                  <a:pt x="11915" y="1329"/>
                  <a:pt x="11793" y="1449"/>
                </a:cubicBezTo>
                <a:cubicBezTo>
                  <a:pt x="11675" y="1566"/>
                  <a:pt x="11348" y="1771"/>
                  <a:pt x="10897" y="2011"/>
                </a:cubicBezTo>
                <a:cubicBezTo>
                  <a:pt x="10884" y="2016"/>
                  <a:pt x="10867" y="2020"/>
                  <a:pt x="10850" y="2020"/>
                </a:cubicBezTo>
                <a:cubicBezTo>
                  <a:pt x="10840" y="2020"/>
                  <a:pt x="10830" y="2019"/>
                  <a:pt x="10821" y="2017"/>
                </a:cubicBezTo>
                <a:cubicBezTo>
                  <a:pt x="10795" y="2011"/>
                  <a:pt x="10774" y="1990"/>
                  <a:pt x="10763" y="1967"/>
                </a:cubicBezTo>
                <a:lnTo>
                  <a:pt x="10684" y="1812"/>
                </a:lnTo>
                <a:cubicBezTo>
                  <a:pt x="10669" y="1783"/>
                  <a:pt x="10640" y="1768"/>
                  <a:pt x="10609" y="1768"/>
                </a:cubicBezTo>
                <a:cubicBezTo>
                  <a:pt x="10602" y="1768"/>
                  <a:pt x="10594" y="1769"/>
                  <a:pt x="10587" y="1771"/>
                </a:cubicBezTo>
                <a:lnTo>
                  <a:pt x="10403" y="1838"/>
                </a:lnTo>
                <a:cubicBezTo>
                  <a:pt x="10400" y="1683"/>
                  <a:pt x="10370" y="1402"/>
                  <a:pt x="10239" y="1183"/>
                </a:cubicBezTo>
                <a:lnTo>
                  <a:pt x="10359" y="1127"/>
                </a:lnTo>
                <a:cubicBezTo>
                  <a:pt x="10388" y="1112"/>
                  <a:pt x="10406" y="1086"/>
                  <a:pt x="10406" y="1054"/>
                </a:cubicBezTo>
                <a:cubicBezTo>
                  <a:pt x="10406" y="1051"/>
                  <a:pt x="10400" y="568"/>
                  <a:pt x="10684" y="314"/>
                </a:cubicBezTo>
                <a:cubicBezTo>
                  <a:pt x="10802" y="207"/>
                  <a:pt x="10959" y="152"/>
                  <a:pt x="11149" y="152"/>
                </a:cubicBezTo>
                <a:close/>
                <a:moveTo>
                  <a:pt x="6716" y="1768"/>
                </a:moveTo>
                <a:cubicBezTo>
                  <a:pt x="6853" y="2022"/>
                  <a:pt x="7111" y="2608"/>
                  <a:pt x="7061" y="2927"/>
                </a:cubicBezTo>
                <a:cubicBezTo>
                  <a:pt x="6765" y="3058"/>
                  <a:pt x="6438" y="3246"/>
                  <a:pt x="6227" y="3377"/>
                </a:cubicBezTo>
                <a:cubicBezTo>
                  <a:pt x="6151" y="3424"/>
                  <a:pt x="6008" y="3483"/>
                  <a:pt x="5829" y="3550"/>
                </a:cubicBezTo>
                <a:cubicBezTo>
                  <a:pt x="5586" y="3295"/>
                  <a:pt x="5291" y="2654"/>
                  <a:pt x="5206" y="2461"/>
                </a:cubicBezTo>
                <a:lnTo>
                  <a:pt x="5232" y="2438"/>
                </a:lnTo>
                <a:cubicBezTo>
                  <a:pt x="5437" y="2110"/>
                  <a:pt x="5975" y="1780"/>
                  <a:pt x="6716" y="1768"/>
                </a:cubicBezTo>
                <a:close/>
                <a:moveTo>
                  <a:pt x="9273" y="2722"/>
                </a:moveTo>
                <a:lnTo>
                  <a:pt x="9273" y="2722"/>
                </a:lnTo>
                <a:cubicBezTo>
                  <a:pt x="9270" y="2804"/>
                  <a:pt x="9264" y="2891"/>
                  <a:pt x="9261" y="2979"/>
                </a:cubicBezTo>
                <a:cubicBezTo>
                  <a:pt x="9244" y="3368"/>
                  <a:pt x="9220" y="3772"/>
                  <a:pt x="9256" y="3936"/>
                </a:cubicBezTo>
                <a:cubicBezTo>
                  <a:pt x="9197" y="4158"/>
                  <a:pt x="9171" y="4928"/>
                  <a:pt x="9171" y="5507"/>
                </a:cubicBezTo>
                <a:cubicBezTo>
                  <a:pt x="9083" y="5493"/>
                  <a:pt x="9022" y="5423"/>
                  <a:pt x="9013" y="5335"/>
                </a:cubicBezTo>
                <a:cubicBezTo>
                  <a:pt x="8975" y="4872"/>
                  <a:pt x="9036" y="4211"/>
                  <a:pt x="9098" y="3910"/>
                </a:cubicBezTo>
                <a:cubicBezTo>
                  <a:pt x="9112" y="3831"/>
                  <a:pt x="9115" y="3749"/>
                  <a:pt x="9101" y="3673"/>
                </a:cubicBezTo>
                <a:cubicBezTo>
                  <a:pt x="9057" y="3412"/>
                  <a:pt x="9057" y="2929"/>
                  <a:pt x="9060" y="2751"/>
                </a:cubicBezTo>
                <a:cubicBezTo>
                  <a:pt x="9144" y="2739"/>
                  <a:pt x="9218" y="2731"/>
                  <a:pt x="9273" y="2722"/>
                </a:cubicBezTo>
                <a:close/>
                <a:moveTo>
                  <a:pt x="9823" y="5326"/>
                </a:moveTo>
                <a:cubicBezTo>
                  <a:pt x="9861" y="5346"/>
                  <a:pt x="9929" y="5387"/>
                  <a:pt x="10019" y="5496"/>
                </a:cubicBezTo>
                <a:cubicBezTo>
                  <a:pt x="10019" y="5496"/>
                  <a:pt x="10028" y="5502"/>
                  <a:pt x="10022" y="5510"/>
                </a:cubicBezTo>
                <a:cubicBezTo>
                  <a:pt x="10019" y="5516"/>
                  <a:pt x="10013" y="5516"/>
                  <a:pt x="10013" y="5516"/>
                </a:cubicBezTo>
                <a:cubicBezTo>
                  <a:pt x="9934" y="5516"/>
                  <a:pt x="9858" y="5522"/>
                  <a:pt x="9782" y="5522"/>
                </a:cubicBezTo>
                <a:cubicBezTo>
                  <a:pt x="9794" y="5458"/>
                  <a:pt x="9809" y="5393"/>
                  <a:pt x="9823" y="5326"/>
                </a:cubicBezTo>
                <a:close/>
                <a:moveTo>
                  <a:pt x="1735" y="4925"/>
                </a:moveTo>
                <a:lnTo>
                  <a:pt x="1267" y="5382"/>
                </a:lnTo>
                <a:cubicBezTo>
                  <a:pt x="1253" y="5396"/>
                  <a:pt x="1241" y="5420"/>
                  <a:pt x="1241" y="5440"/>
                </a:cubicBezTo>
                <a:cubicBezTo>
                  <a:pt x="1241" y="5461"/>
                  <a:pt x="1253" y="5484"/>
                  <a:pt x="1267" y="5499"/>
                </a:cubicBezTo>
                <a:lnTo>
                  <a:pt x="1387" y="5604"/>
                </a:lnTo>
                <a:cubicBezTo>
                  <a:pt x="1417" y="5630"/>
                  <a:pt x="1411" y="5668"/>
                  <a:pt x="1405" y="5674"/>
                </a:cubicBezTo>
                <a:cubicBezTo>
                  <a:pt x="1402" y="5686"/>
                  <a:pt x="1387" y="5715"/>
                  <a:pt x="1343" y="5715"/>
                </a:cubicBezTo>
                <a:lnTo>
                  <a:pt x="1074" y="5706"/>
                </a:lnTo>
                <a:cubicBezTo>
                  <a:pt x="1048" y="5706"/>
                  <a:pt x="1033" y="5692"/>
                  <a:pt x="1024" y="5680"/>
                </a:cubicBezTo>
                <a:cubicBezTo>
                  <a:pt x="1019" y="5674"/>
                  <a:pt x="1007" y="5657"/>
                  <a:pt x="1016" y="5630"/>
                </a:cubicBezTo>
                <a:lnTo>
                  <a:pt x="1089" y="5341"/>
                </a:lnTo>
                <a:lnTo>
                  <a:pt x="1355" y="5086"/>
                </a:lnTo>
                <a:lnTo>
                  <a:pt x="1735" y="4925"/>
                </a:lnTo>
                <a:close/>
                <a:moveTo>
                  <a:pt x="5065" y="2561"/>
                </a:moveTo>
                <a:cubicBezTo>
                  <a:pt x="5165" y="2777"/>
                  <a:pt x="5417" y="3319"/>
                  <a:pt x="5656" y="3605"/>
                </a:cubicBezTo>
                <a:cubicBezTo>
                  <a:pt x="5086" y="3804"/>
                  <a:pt x="4269" y="4021"/>
                  <a:pt x="4065" y="4021"/>
                </a:cubicBezTo>
                <a:cubicBezTo>
                  <a:pt x="4053" y="4021"/>
                  <a:pt x="4038" y="4024"/>
                  <a:pt x="4030" y="4030"/>
                </a:cubicBezTo>
                <a:cubicBezTo>
                  <a:pt x="3902" y="4094"/>
                  <a:pt x="3708" y="4109"/>
                  <a:pt x="3554" y="4109"/>
                </a:cubicBezTo>
                <a:cubicBezTo>
                  <a:pt x="3418" y="4109"/>
                  <a:pt x="3314" y="4097"/>
                  <a:pt x="3313" y="4097"/>
                </a:cubicBezTo>
                <a:cubicBezTo>
                  <a:pt x="3298" y="4097"/>
                  <a:pt x="3286" y="4097"/>
                  <a:pt x="3272" y="4106"/>
                </a:cubicBezTo>
                <a:lnTo>
                  <a:pt x="1282" y="4943"/>
                </a:lnTo>
                <a:cubicBezTo>
                  <a:pt x="1273" y="4946"/>
                  <a:pt x="1264" y="4954"/>
                  <a:pt x="1256" y="4957"/>
                </a:cubicBezTo>
                <a:lnTo>
                  <a:pt x="419" y="5771"/>
                </a:lnTo>
                <a:cubicBezTo>
                  <a:pt x="404" y="5785"/>
                  <a:pt x="392" y="5806"/>
                  <a:pt x="392" y="5829"/>
                </a:cubicBezTo>
                <a:cubicBezTo>
                  <a:pt x="392" y="5850"/>
                  <a:pt x="404" y="5873"/>
                  <a:pt x="419" y="5888"/>
                </a:cubicBezTo>
                <a:lnTo>
                  <a:pt x="539" y="5993"/>
                </a:lnTo>
                <a:cubicBezTo>
                  <a:pt x="568" y="6019"/>
                  <a:pt x="562" y="6055"/>
                  <a:pt x="556" y="6063"/>
                </a:cubicBezTo>
                <a:cubicBezTo>
                  <a:pt x="553" y="6072"/>
                  <a:pt x="539" y="6101"/>
                  <a:pt x="495" y="6101"/>
                </a:cubicBezTo>
                <a:lnTo>
                  <a:pt x="223" y="6096"/>
                </a:lnTo>
                <a:cubicBezTo>
                  <a:pt x="199" y="6096"/>
                  <a:pt x="185" y="6081"/>
                  <a:pt x="176" y="6069"/>
                </a:cubicBezTo>
                <a:cubicBezTo>
                  <a:pt x="170" y="6063"/>
                  <a:pt x="158" y="6043"/>
                  <a:pt x="167" y="6019"/>
                </a:cubicBezTo>
                <a:lnTo>
                  <a:pt x="436" y="4943"/>
                </a:lnTo>
                <a:cubicBezTo>
                  <a:pt x="460" y="4852"/>
                  <a:pt x="539" y="4790"/>
                  <a:pt x="635" y="4790"/>
                </a:cubicBezTo>
                <a:lnTo>
                  <a:pt x="638" y="4790"/>
                </a:lnTo>
                <a:cubicBezTo>
                  <a:pt x="752" y="4790"/>
                  <a:pt x="858" y="4785"/>
                  <a:pt x="948" y="4779"/>
                </a:cubicBezTo>
                <a:cubicBezTo>
                  <a:pt x="1150" y="4761"/>
                  <a:pt x="1311" y="4618"/>
                  <a:pt x="1598" y="4357"/>
                </a:cubicBezTo>
                <a:cubicBezTo>
                  <a:pt x="1738" y="4235"/>
                  <a:pt x="1914" y="4079"/>
                  <a:pt x="2139" y="3898"/>
                </a:cubicBezTo>
                <a:cubicBezTo>
                  <a:pt x="2755" y="3402"/>
                  <a:pt x="3399" y="3389"/>
                  <a:pt x="3470" y="3389"/>
                </a:cubicBezTo>
                <a:cubicBezTo>
                  <a:pt x="3474" y="3389"/>
                  <a:pt x="3476" y="3389"/>
                  <a:pt x="3477" y="3389"/>
                </a:cubicBezTo>
                <a:cubicBezTo>
                  <a:pt x="3485" y="3389"/>
                  <a:pt x="3500" y="3386"/>
                  <a:pt x="3509" y="3380"/>
                </a:cubicBezTo>
                <a:cubicBezTo>
                  <a:pt x="3556" y="3360"/>
                  <a:pt x="4588" y="2906"/>
                  <a:pt x="5065" y="2561"/>
                </a:cubicBezTo>
                <a:close/>
                <a:moveTo>
                  <a:pt x="9588" y="1034"/>
                </a:moveTo>
                <a:cubicBezTo>
                  <a:pt x="9634" y="1034"/>
                  <a:pt x="9678" y="1034"/>
                  <a:pt x="9721" y="1036"/>
                </a:cubicBezTo>
                <a:cubicBezTo>
                  <a:pt x="9853" y="1039"/>
                  <a:pt x="9955" y="1086"/>
                  <a:pt x="10037" y="1180"/>
                </a:cubicBezTo>
                <a:cubicBezTo>
                  <a:pt x="10271" y="1434"/>
                  <a:pt x="10250" y="1943"/>
                  <a:pt x="10250" y="1946"/>
                </a:cubicBezTo>
                <a:cubicBezTo>
                  <a:pt x="10224" y="2365"/>
                  <a:pt x="9949" y="2766"/>
                  <a:pt x="9949" y="2771"/>
                </a:cubicBezTo>
                <a:cubicBezTo>
                  <a:pt x="9940" y="2786"/>
                  <a:pt x="9934" y="2801"/>
                  <a:pt x="9934" y="2818"/>
                </a:cubicBezTo>
                <a:cubicBezTo>
                  <a:pt x="9934" y="2824"/>
                  <a:pt x="9955" y="3670"/>
                  <a:pt x="9961" y="4170"/>
                </a:cubicBezTo>
                <a:cubicBezTo>
                  <a:pt x="9961" y="4296"/>
                  <a:pt x="9940" y="4416"/>
                  <a:pt x="9888" y="4533"/>
                </a:cubicBezTo>
                <a:cubicBezTo>
                  <a:pt x="9727" y="4908"/>
                  <a:pt x="9592" y="5657"/>
                  <a:pt x="9539" y="5961"/>
                </a:cubicBezTo>
                <a:cubicBezTo>
                  <a:pt x="9531" y="6019"/>
                  <a:pt x="9548" y="6081"/>
                  <a:pt x="9583" y="6128"/>
                </a:cubicBezTo>
                <a:cubicBezTo>
                  <a:pt x="9621" y="6175"/>
                  <a:pt x="9680" y="6201"/>
                  <a:pt x="9738" y="6204"/>
                </a:cubicBezTo>
                <a:lnTo>
                  <a:pt x="10072" y="6216"/>
                </a:lnTo>
                <a:cubicBezTo>
                  <a:pt x="10250" y="6221"/>
                  <a:pt x="10426" y="6286"/>
                  <a:pt x="10569" y="6397"/>
                </a:cubicBezTo>
                <a:cubicBezTo>
                  <a:pt x="10569" y="6397"/>
                  <a:pt x="10572" y="6403"/>
                  <a:pt x="10572" y="6406"/>
                </a:cubicBezTo>
                <a:cubicBezTo>
                  <a:pt x="10572" y="6409"/>
                  <a:pt x="10569" y="6409"/>
                  <a:pt x="10569" y="6409"/>
                </a:cubicBezTo>
                <a:cubicBezTo>
                  <a:pt x="10075" y="6476"/>
                  <a:pt x="9741" y="6511"/>
                  <a:pt x="9651" y="6511"/>
                </a:cubicBezTo>
                <a:cubicBezTo>
                  <a:pt x="9531" y="6511"/>
                  <a:pt x="9361" y="6511"/>
                  <a:pt x="9335" y="6060"/>
                </a:cubicBezTo>
                <a:cubicBezTo>
                  <a:pt x="9305" y="5560"/>
                  <a:pt x="9340" y="4179"/>
                  <a:pt x="9408" y="3968"/>
                </a:cubicBezTo>
                <a:cubicBezTo>
                  <a:pt x="9414" y="3954"/>
                  <a:pt x="9414" y="3939"/>
                  <a:pt x="9408" y="3924"/>
                </a:cubicBezTo>
                <a:cubicBezTo>
                  <a:pt x="9376" y="3801"/>
                  <a:pt x="9399" y="3351"/>
                  <a:pt x="9417" y="2988"/>
                </a:cubicBezTo>
                <a:cubicBezTo>
                  <a:pt x="9422" y="2862"/>
                  <a:pt x="9428" y="2739"/>
                  <a:pt x="9431" y="2637"/>
                </a:cubicBezTo>
                <a:cubicBezTo>
                  <a:pt x="9434" y="2561"/>
                  <a:pt x="9434" y="2502"/>
                  <a:pt x="9434" y="2453"/>
                </a:cubicBezTo>
                <a:cubicBezTo>
                  <a:pt x="9434" y="2028"/>
                  <a:pt x="9150" y="1958"/>
                  <a:pt x="9139" y="1955"/>
                </a:cubicBezTo>
                <a:cubicBezTo>
                  <a:pt x="9132" y="1953"/>
                  <a:pt x="9125" y="1952"/>
                  <a:pt x="9119" y="1952"/>
                </a:cubicBezTo>
                <a:cubicBezTo>
                  <a:pt x="9083" y="1952"/>
                  <a:pt x="9052" y="1979"/>
                  <a:pt x="9042" y="2014"/>
                </a:cubicBezTo>
                <a:cubicBezTo>
                  <a:pt x="9033" y="2057"/>
                  <a:pt x="9062" y="2096"/>
                  <a:pt x="9101" y="2107"/>
                </a:cubicBezTo>
                <a:cubicBezTo>
                  <a:pt x="9109" y="2110"/>
                  <a:pt x="9276" y="2154"/>
                  <a:pt x="9276" y="2453"/>
                </a:cubicBezTo>
                <a:cubicBezTo>
                  <a:pt x="9276" y="2485"/>
                  <a:pt x="9276" y="2520"/>
                  <a:pt x="9273" y="2564"/>
                </a:cubicBezTo>
                <a:cubicBezTo>
                  <a:pt x="8910" y="2616"/>
                  <a:pt x="7766" y="2769"/>
                  <a:pt x="7515" y="2792"/>
                </a:cubicBezTo>
                <a:cubicBezTo>
                  <a:pt x="7430" y="2798"/>
                  <a:pt x="7330" y="2824"/>
                  <a:pt x="7222" y="2865"/>
                </a:cubicBezTo>
                <a:cubicBezTo>
                  <a:pt x="7228" y="2681"/>
                  <a:pt x="7175" y="2444"/>
                  <a:pt x="7061" y="2151"/>
                </a:cubicBezTo>
                <a:cubicBezTo>
                  <a:pt x="6991" y="1970"/>
                  <a:pt x="6915" y="1812"/>
                  <a:pt x="6868" y="1724"/>
                </a:cubicBezTo>
                <a:cubicBezTo>
                  <a:pt x="7793" y="1244"/>
                  <a:pt x="8888" y="1034"/>
                  <a:pt x="9588" y="1034"/>
                </a:cubicBezTo>
                <a:close/>
                <a:moveTo>
                  <a:pt x="11135" y="0"/>
                </a:moveTo>
                <a:cubicBezTo>
                  <a:pt x="10910" y="0"/>
                  <a:pt x="10724" y="68"/>
                  <a:pt x="10575" y="199"/>
                </a:cubicBezTo>
                <a:cubicBezTo>
                  <a:pt x="10294" y="451"/>
                  <a:pt x="10253" y="861"/>
                  <a:pt x="10248" y="1007"/>
                </a:cubicBezTo>
                <a:lnTo>
                  <a:pt x="10136" y="1054"/>
                </a:lnTo>
                <a:cubicBezTo>
                  <a:pt x="10028" y="943"/>
                  <a:pt x="9888" y="878"/>
                  <a:pt x="9724" y="875"/>
                </a:cubicBezTo>
                <a:cubicBezTo>
                  <a:pt x="9688" y="874"/>
                  <a:pt x="9649" y="873"/>
                  <a:pt x="9607" y="873"/>
                </a:cubicBezTo>
                <a:cubicBezTo>
                  <a:pt x="9006" y="873"/>
                  <a:pt x="7839" y="1021"/>
                  <a:pt x="6739" y="1610"/>
                </a:cubicBezTo>
                <a:cubicBezTo>
                  <a:pt x="6151" y="1616"/>
                  <a:pt x="5422" y="1844"/>
                  <a:pt x="5101" y="2347"/>
                </a:cubicBezTo>
                <a:cubicBezTo>
                  <a:pt x="4761" y="2654"/>
                  <a:pt x="3614" y="3169"/>
                  <a:pt x="3468" y="3234"/>
                </a:cubicBezTo>
                <a:lnTo>
                  <a:pt x="3465" y="3234"/>
                </a:lnTo>
                <a:cubicBezTo>
                  <a:pt x="3336" y="3234"/>
                  <a:pt x="2684" y="3260"/>
                  <a:pt x="2046" y="3775"/>
                </a:cubicBezTo>
                <a:cubicBezTo>
                  <a:pt x="1814" y="3962"/>
                  <a:pt x="1639" y="4117"/>
                  <a:pt x="1498" y="4240"/>
                </a:cubicBezTo>
                <a:cubicBezTo>
                  <a:pt x="1229" y="4477"/>
                  <a:pt x="1083" y="4606"/>
                  <a:pt x="934" y="4621"/>
                </a:cubicBezTo>
                <a:cubicBezTo>
                  <a:pt x="846" y="4630"/>
                  <a:pt x="746" y="4632"/>
                  <a:pt x="641" y="4632"/>
                </a:cubicBezTo>
                <a:cubicBezTo>
                  <a:pt x="639" y="4632"/>
                  <a:pt x="637" y="4632"/>
                  <a:pt x="635" y="4632"/>
                </a:cubicBezTo>
                <a:cubicBezTo>
                  <a:pt x="471" y="4632"/>
                  <a:pt x="327" y="4743"/>
                  <a:pt x="287" y="4902"/>
                </a:cubicBezTo>
                <a:lnTo>
                  <a:pt x="15" y="5978"/>
                </a:lnTo>
                <a:cubicBezTo>
                  <a:pt x="0" y="6043"/>
                  <a:pt x="12" y="6110"/>
                  <a:pt x="53" y="6160"/>
                </a:cubicBezTo>
                <a:cubicBezTo>
                  <a:pt x="94" y="6213"/>
                  <a:pt x="155" y="6245"/>
                  <a:pt x="220" y="6248"/>
                </a:cubicBezTo>
                <a:lnTo>
                  <a:pt x="492" y="6256"/>
                </a:lnTo>
                <a:cubicBezTo>
                  <a:pt x="494" y="6257"/>
                  <a:pt x="497" y="6257"/>
                  <a:pt x="499" y="6257"/>
                </a:cubicBezTo>
                <a:cubicBezTo>
                  <a:pt x="590" y="6257"/>
                  <a:pt x="668" y="6202"/>
                  <a:pt x="703" y="6116"/>
                </a:cubicBezTo>
                <a:cubicBezTo>
                  <a:pt x="738" y="6028"/>
                  <a:pt x="714" y="5935"/>
                  <a:pt x="644" y="5873"/>
                </a:cubicBezTo>
                <a:lnTo>
                  <a:pt x="586" y="5820"/>
                </a:lnTo>
                <a:lnTo>
                  <a:pt x="872" y="5543"/>
                </a:lnTo>
                <a:lnTo>
                  <a:pt x="861" y="5586"/>
                </a:lnTo>
                <a:cubicBezTo>
                  <a:pt x="846" y="5654"/>
                  <a:pt x="858" y="5718"/>
                  <a:pt x="899" y="5771"/>
                </a:cubicBezTo>
                <a:cubicBezTo>
                  <a:pt x="937" y="5820"/>
                  <a:pt x="1001" y="5853"/>
                  <a:pt x="1065" y="5859"/>
                </a:cubicBezTo>
                <a:lnTo>
                  <a:pt x="1338" y="5864"/>
                </a:lnTo>
                <a:lnTo>
                  <a:pt x="1343" y="5864"/>
                </a:lnTo>
                <a:cubicBezTo>
                  <a:pt x="1434" y="5864"/>
                  <a:pt x="1516" y="5809"/>
                  <a:pt x="1548" y="5727"/>
                </a:cubicBezTo>
                <a:cubicBezTo>
                  <a:pt x="1580" y="5639"/>
                  <a:pt x="1560" y="5543"/>
                  <a:pt x="1490" y="5481"/>
                </a:cubicBezTo>
                <a:lnTo>
                  <a:pt x="1431" y="5428"/>
                </a:lnTo>
                <a:lnTo>
                  <a:pt x="2133" y="4750"/>
                </a:lnTo>
                <a:lnTo>
                  <a:pt x="3313" y="4252"/>
                </a:lnTo>
                <a:cubicBezTo>
                  <a:pt x="3348" y="4254"/>
                  <a:pt x="3427" y="4260"/>
                  <a:pt x="3526" y="4260"/>
                </a:cubicBezTo>
                <a:cubicBezTo>
                  <a:pt x="3694" y="4260"/>
                  <a:pt x="3919" y="4244"/>
                  <a:pt x="4079" y="4170"/>
                </a:cubicBezTo>
                <a:cubicBezTo>
                  <a:pt x="4442" y="4156"/>
                  <a:pt x="5949" y="3722"/>
                  <a:pt x="6303" y="3506"/>
                </a:cubicBezTo>
                <a:cubicBezTo>
                  <a:pt x="6847" y="3169"/>
                  <a:pt x="7307" y="2962"/>
                  <a:pt x="7526" y="2938"/>
                </a:cubicBezTo>
                <a:cubicBezTo>
                  <a:pt x="7716" y="2924"/>
                  <a:pt x="8407" y="2833"/>
                  <a:pt x="8896" y="2766"/>
                </a:cubicBezTo>
                <a:cubicBezTo>
                  <a:pt x="8896" y="2965"/>
                  <a:pt x="8896" y="3430"/>
                  <a:pt x="8940" y="3693"/>
                </a:cubicBezTo>
                <a:cubicBezTo>
                  <a:pt x="8951" y="3752"/>
                  <a:pt x="8948" y="3813"/>
                  <a:pt x="8937" y="3875"/>
                </a:cubicBezTo>
                <a:cubicBezTo>
                  <a:pt x="8878" y="4176"/>
                  <a:pt x="8808" y="4849"/>
                  <a:pt x="8852" y="5341"/>
                </a:cubicBezTo>
                <a:cubicBezTo>
                  <a:pt x="8866" y="5510"/>
                  <a:pt x="8998" y="5642"/>
                  <a:pt x="9165" y="5660"/>
                </a:cubicBezTo>
                <a:cubicBezTo>
                  <a:pt x="9165" y="5829"/>
                  <a:pt x="9168" y="5970"/>
                  <a:pt x="9174" y="6063"/>
                </a:cubicBezTo>
                <a:cubicBezTo>
                  <a:pt x="9188" y="6359"/>
                  <a:pt x="9259" y="6663"/>
                  <a:pt x="9648" y="6663"/>
                </a:cubicBezTo>
                <a:cubicBezTo>
                  <a:pt x="9774" y="6663"/>
                  <a:pt x="10227" y="6605"/>
                  <a:pt x="10587" y="6555"/>
                </a:cubicBezTo>
                <a:cubicBezTo>
                  <a:pt x="10651" y="6549"/>
                  <a:pt x="10704" y="6502"/>
                  <a:pt x="10722" y="6438"/>
                </a:cubicBezTo>
                <a:cubicBezTo>
                  <a:pt x="10739" y="6376"/>
                  <a:pt x="10719" y="6306"/>
                  <a:pt x="10666" y="6268"/>
                </a:cubicBezTo>
                <a:cubicBezTo>
                  <a:pt x="10499" y="6137"/>
                  <a:pt x="10291" y="6055"/>
                  <a:pt x="10078" y="6049"/>
                </a:cubicBezTo>
                <a:lnTo>
                  <a:pt x="9744" y="6037"/>
                </a:lnTo>
                <a:cubicBezTo>
                  <a:pt x="9724" y="6037"/>
                  <a:pt x="9712" y="6025"/>
                  <a:pt x="9706" y="6019"/>
                </a:cubicBezTo>
                <a:cubicBezTo>
                  <a:pt x="9697" y="6011"/>
                  <a:pt x="9692" y="5996"/>
                  <a:pt x="9695" y="5978"/>
                </a:cubicBezTo>
                <a:cubicBezTo>
                  <a:pt x="9709" y="5902"/>
                  <a:pt x="9727" y="5794"/>
                  <a:pt x="9750" y="5674"/>
                </a:cubicBezTo>
                <a:cubicBezTo>
                  <a:pt x="9832" y="5674"/>
                  <a:pt x="9920" y="5674"/>
                  <a:pt x="10013" y="5671"/>
                </a:cubicBezTo>
                <a:cubicBezTo>
                  <a:pt x="10078" y="5671"/>
                  <a:pt x="10139" y="5630"/>
                  <a:pt x="10166" y="5569"/>
                </a:cubicBezTo>
                <a:cubicBezTo>
                  <a:pt x="10192" y="5507"/>
                  <a:pt x="10183" y="5437"/>
                  <a:pt x="10136" y="5384"/>
                </a:cubicBezTo>
                <a:cubicBezTo>
                  <a:pt x="10031" y="5265"/>
                  <a:pt x="9934" y="5191"/>
                  <a:pt x="9855" y="5165"/>
                </a:cubicBezTo>
                <a:cubicBezTo>
                  <a:pt x="9905" y="4946"/>
                  <a:pt x="9970" y="4732"/>
                  <a:pt x="10031" y="4586"/>
                </a:cubicBezTo>
                <a:cubicBezTo>
                  <a:pt x="10090" y="4448"/>
                  <a:pt x="10119" y="4308"/>
                  <a:pt x="10116" y="4161"/>
                </a:cubicBezTo>
                <a:cubicBezTo>
                  <a:pt x="10110" y="3708"/>
                  <a:pt x="10092" y="2976"/>
                  <a:pt x="10090" y="2830"/>
                </a:cubicBezTo>
                <a:cubicBezTo>
                  <a:pt x="10148" y="2736"/>
                  <a:pt x="10359" y="2385"/>
                  <a:pt x="10400" y="1999"/>
                </a:cubicBezTo>
                <a:lnTo>
                  <a:pt x="10575" y="1938"/>
                </a:lnTo>
                <a:lnTo>
                  <a:pt x="10622" y="2028"/>
                </a:lnTo>
                <a:cubicBezTo>
                  <a:pt x="10657" y="2090"/>
                  <a:pt x="10707" y="2134"/>
                  <a:pt x="10774" y="2157"/>
                </a:cubicBezTo>
                <a:cubicBezTo>
                  <a:pt x="10798" y="2163"/>
                  <a:pt x="10824" y="2166"/>
                  <a:pt x="10850" y="2166"/>
                </a:cubicBezTo>
                <a:cubicBezTo>
                  <a:pt x="10891" y="2166"/>
                  <a:pt x="10929" y="2157"/>
                  <a:pt x="10967" y="2137"/>
                </a:cubicBezTo>
                <a:cubicBezTo>
                  <a:pt x="11242" y="1996"/>
                  <a:pt x="11725" y="1727"/>
                  <a:pt x="11901" y="1551"/>
                </a:cubicBezTo>
                <a:cubicBezTo>
                  <a:pt x="12062" y="1405"/>
                  <a:pt x="12199" y="951"/>
                  <a:pt x="12071" y="577"/>
                </a:cubicBezTo>
                <a:cubicBezTo>
                  <a:pt x="11997" y="357"/>
                  <a:pt x="11804" y="79"/>
                  <a:pt x="11307" y="12"/>
                </a:cubicBezTo>
                <a:cubicBezTo>
                  <a:pt x="11247" y="4"/>
                  <a:pt x="11190" y="0"/>
                  <a:pt x="111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52"/>
          <p:cNvSpPr/>
          <p:nvPr/>
        </p:nvSpPr>
        <p:spPr>
          <a:xfrm>
            <a:off x="1723975" y="1640585"/>
            <a:ext cx="157265" cy="365088"/>
          </a:xfrm>
          <a:custGeom>
            <a:avLst/>
            <a:gdLst/>
            <a:ahLst/>
            <a:cxnLst/>
            <a:rect l="l" t="t" r="r" b="b"/>
            <a:pathLst>
              <a:path w="5201" h="12074" extrusionOk="0">
                <a:moveTo>
                  <a:pt x="3149" y="2616"/>
                </a:moveTo>
                <a:lnTo>
                  <a:pt x="3149" y="2616"/>
                </a:lnTo>
                <a:cubicBezTo>
                  <a:pt x="3015" y="2766"/>
                  <a:pt x="2933" y="2862"/>
                  <a:pt x="2930" y="2865"/>
                </a:cubicBezTo>
                <a:cubicBezTo>
                  <a:pt x="2927" y="2868"/>
                  <a:pt x="2666" y="3169"/>
                  <a:pt x="2327" y="3506"/>
                </a:cubicBezTo>
                <a:cubicBezTo>
                  <a:pt x="2353" y="3406"/>
                  <a:pt x="2388" y="3287"/>
                  <a:pt x="2447" y="3146"/>
                </a:cubicBezTo>
                <a:cubicBezTo>
                  <a:pt x="2602" y="2769"/>
                  <a:pt x="2918" y="2643"/>
                  <a:pt x="3149" y="2616"/>
                </a:cubicBezTo>
                <a:close/>
                <a:moveTo>
                  <a:pt x="3819" y="3254"/>
                </a:moveTo>
                <a:cubicBezTo>
                  <a:pt x="3819" y="3348"/>
                  <a:pt x="3810" y="3450"/>
                  <a:pt x="3790" y="3556"/>
                </a:cubicBezTo>
                <a:cubicBezTo>
                  <a:pt x="3717" y="3933"/>
                  <a:pt x="3486" y="4188"/>
                  <a:pt x="3304" y="4340"/>
                </a:cubicBezTo>
                <a:cubicBezTo>
                  <a:pt x="3254" y="4379"/>
                  <a:pt x="3195" y="4400"/>
                  <a:pt x="3134" y="4400"/>
                </a:cubicBezTo>
                <a:cubicBezTo>
                  <a:pt x="3112" y="4400"/>
                  <a:pt x="3091" y="4398"/>
                  <a:pt x="3070" y="4393"/>
                </a:cubicBezTo>
                <a:cubicBezTo>
                  <a:pt x="3000" y="4378"/>
                  <a:pt x="2941" y="4334"/>
                  <a:pt x="2903" y="4276"/>
                </a:cubicBezTo>
                <a:cubicBezTo>
                  <a:pt x="3029" y="4138"/>
                  <a:pt x="3164" y="3992"/>
                  <a:pt x="3298" y="3845"/>
                </a:cubicBezTo>
                <a:cubicBezTo>
                  <a:pt x="3459" y="3673"/>
                  <a:pt x="3609" y="3509"/>
                  <a:pt x="3734" y="3366"/>
                </a:cubicBezTo>
                <a:cubicBezTo>
                  <a:pt x="3761" y="3333"/>
                  <a:pt x="3790" y="3295"/>
                  <a:pt x="3819" y="3254"/>
                </a:cubicBezTo>
                <a:close/>
                <a:moveTo>
                  <a:pt x="5034" y="238"/>
                </a:moveTo>
                <a:lnTo>
                  <a:pt x="5034" y="238"/>
                </a:lnTo>
                <a:cubicBezTo>
                  <a:pt x="5007" y="442"/>
                  <a:pt x="4919" y="843"/>
                  <a:pt x="4788" y="1349"/>
                </a:cubicBezTo>
                <a:cubicBezTo>
                  <a:pt x="4776" y="1390"/>
                  <a:pt x="4753" y="1423"/>
                  <a:pt x="4715" y="1443"/>
                </a:cubicBezTo>
                <a:cubicBezTo>
                  <a:pt x="4621" y="1487"/>
                  <a:pt x="4548" y="1563"/>
                  <a:pt x="4498" y="1663"/>
                </a:cubicBezTo>
                <a:cubicBezTo>
                  <a:pt x="4478" y="1709"/>
                  <a:pt x="4451" y="1756"/>
                  <a:pt x="4425" y="1812"/>
                </a:cubicBezTo>
                <a:cubicBezTo>
                  <a:pt x="4203" y="2277"/>
                  <a:pt x="3863" y="2973"/>
                  <a:pt x="3611" y="3266"/>
                </a:cubicBezTo>
                <a:cubicBezTo>
                  <a:pt x="3489" y="3406"/>
                  <a:pt x="3339" y="3570"/>
                  <a:pt x="3181" y="3740"/>
                </a:cubicBezTo>
                <a:cubicBezTo>
                  <a:pt x="2976" y="3960"/>
                  <a:pt x="2766" y="4188"/>
                  <a:pt x="2596" y="4393"/>
                </a:cubicBezTo>
                <a:cubicBezTo>
                  <a:pt x="2418" y="4612"/>
                  <a:pt x="2318" y="4773"/>
                  <a:pt x="2289" y="4890"/>
                </a:cubicBezTo>
                <a:cubicBezTo>
                  <a:pt x="2280" y="4928"/>
                  <a:pt x="2298" y="4969"/>
                  <a:pt x="2330" y="4987"/>
                </a:cubicBezTo>
                <a:cubicBezTo>
                  <a:pt x="2341" y="4992"/>
                  <a:pt x="2352" y="4994"/>
                  <a:pt x="2363" y="4994"/>
                </a:cubicBezTo>
                <a:cubicBezTo>
                  <a:pt x="2398" y="4994"/>
                  <a:pt x="2431" y="4971"/>
                  <a:pt x="2438" y="4934"/>
                </a:cubicBezTo>
                <a:cubicBezTo>
                  <a:pt x="2459" y="4861"/>
                  <a:pt x="2520" y="4752"/>
                  <a:pt x="2625" y="4609"/>
                </a:cubicBezTo>
                <a:cubicBezTo>
                  <a:pt x="2798" y="5221"/>
                  <a:pt x="2897" y="5987"/>
                  <a:pt x="2649" y="6324"/>
                </a:cubicBezTo>
                <a:cubicBezTo>
                  <a:pt x="2491" y="6540"/>
                  <a:pt x="2286" y="6760"/>
                  <a:pt x="2107" y="6953"/>
                </a:cubicBezTo>
                <a:cubicBezTo>
                  <a:pt x="1938" y="7137"/>
                  <a:pt x="1791" y="7298"/>
                  <a:pt x="1689" y="7436"/>
                </a:cubicBezTo>
                <a:lnTo>
                  <a:pt x="837" y="6965"/>
                </a:lnTo>
                <a:cubicBezTo>
                  <a:pt x="975" y="6830"/>
                  <a:pt x="1235" y="6508"/>
                  <a:pt x="1306" y="5970"/>
                </a:cubicBezTo>
                <a:cubicBezTo>
                  <a:pt x="1323" y="5826"/>
                  <a:pt x="1335" y="5677"/>
                  <a:pt x="1347" y="5540"/>
                </a:cubicBezTo>
                <a:cubicBezTo>
                  <a:pt x="1385" y="4992"/>
                  <a:pt x="1423" y="4480"/>
                  <a:pt x="1862" y="4129"/>
                </a:cubicBezTo>
                <a:cubicBezTo>
                  <a:pt x="2444" y="3667"/>
                  <a:pt x="3044" y="2970"/>
                  <a:pt x="3050" y="2965"/>
                </a:cubicBezTo>
                <a:cubicBezTo>
                  <a:pt x="3058" y="2956"/>
                  <a:pt x="3629" y="2286"/>
                  <a:pt x="4267" y="1657"/>
                </a:cubicBezTo>
                <a:cubicBezTo>
                  <a:pt x="4378" y="1548"/>
                  <a:pt x="4463" y="1417"/>
                  <a:pt x="4513" y="1270"/>
                </a:cubicBezTo>
                <a:cubicBezTo>
                  <a:pt x="4580" y="1086"/>
                  <a:pt x="4641" y="919"/>
                  <a:pt x="4674" y="829"/>
                </a:cubicBezTo>
                <a:cubicBezTo>
                  <a:pt x="4691" y="779"/>
                  <a:pt x="4715" y="735"/>
                  <a:pt x="4735" y="691"/>
                </a:cubicBezTo>
                <a:cubicBezTo>
                  <a:pt x="4835" y="518"/>
                  <a:pt x="4952" y="343"/>
                  <a:pt x="5034" y="238"/>
                </a:cubicBezTo>
                <a:close/>
                <a:moveTo>
                  <a:pt x="715" y="7076"/>
                </a:moveTo>
                <a:lnTo>
                  <a:pt x="1607" y="7567"/>
                </a:lnTo>
                <a:cubicBezTo>
                  <a:pt x="1572" y="7632"/>
                  <a:pt x="1554" y="7684"/>
                  <a:pt x="1554" y="7737"/>
                </a:cubicBezTo>
                <a:cubicBezTo>
                  <a:pt x="1554" y="7755"/>
                  <a:pt x="1563" y="7769"/>
                  <a:pt x="1569" y="7784"/>
                </a:cubicBezTo>
                <a:cubicBezTo>
                  <a:pt x="1666" y="7898"/>
                  <a:pt x="1865" y="8033"/>
                  <a:pt x="2122" y="8197"/>
                </a:cubicBezTo>
                <a:cubicBezTo>
                  <a:pt x="2034" y="8334"/>
                  <a:pt x="1768" y="8603"/>
                  <a:pt x="1016" y="8832"/>
                </a:cubicBezTo>
                <a:cubicBezTo>
                  <a:pt x="674" y="8603"/>
                  <a:pt x="396" y="8337"/>
                  <a:pt x="311" y="8036"/>
                </a:cubicBezTo>
                <a:cubicBezTo>
                  <a:pt x="191" y="7597"/>
                  <a:pt x="586" y="7193"/>
                  <a:pt x="715" y="7076"/>
                </a:cubicBezTo>
                <a:close/>
                <a:moveTo>
                  <a:pt x="2248" y="8278"/>
                </a:moveTo>
                <a:cubicBezTo>
                  <a:pt x="2268" y="8287"/>
                  <a:pt x="2283" y="8299"/>
                  <a:pt x="2301" y="8311"/>
                </a:cubicBezTo>
                <a:cubicBezTo>
                  <a:pt x="2640" y="8518"/>
                  <a:pt x="3020" y="8758"/>
                  <a:pt x="3333" y="9016"/>
                </a:cubicBezTo>
                <a:cubicBezTo>
                  <a:pt x="3468" y="9130"/>
                  <a:pt x="3544" y="9265"/>
                  <a:pt x="3553" y="9411"/>
                </a:cubicBezTo>
                <a:cubicBezTo>
                  <a:pt x="3570" y="9683"/>
                  <a:pt x="3369" y="9932"/>
                  <a:pt x="3342" y="9961"/>
                </a:cubicBezTo>
                <a:lnTo>
                  <a:pt x="1818" y="11251"/>
                </a:lnTo>
                <a:cubicBezTo>
                  <a:pt x="1797" y="11269"/>
                  <a:pt x="1786" y="11298"/>
                  <a:pt x="1791" y="11325"/>
                </a:cubicBezTo>
                <a:cubicBezTo>
                  <a:pt x="1794" y="11351"/>
                  <a:pt x="1818" y="11374"/>
                  <a:pt x="1844" y="11383"/>
                </a:cubicBezTo>
                <a:lnTo>
                  <a:pt x="2622" y="11643"/>
                </a:lnTo>
                <a:cubicBezTo>
                  <a:pt x="2655" y="11652"/>
                  <a:pt x="2675" y="11682"/>
                  <a:pt x="2669" y="11717"/>
                </a:cubicBezTo>
                <a:cubicBezTo>
                  <a:pt x="2658" y="11819"/>
                  <a:pt x="2652" y="11910"/>
                  <a:pt x="2274" y="11910"/>
                </a:cubicBezTo>
                <a:cubicBezTo>
                  <a:pt x="1838" y="11910"/>
                  <a:pt x="1414" y="11740"/>
                  <a:pt x="1200" y="11638"/>
                </a:cubicBezTo>
                <a:cubicBezTo>
                  <a:pt x="1177" y="11629"/>
                  <a:pt x="1171" y="11614"/>
                  <a:pt x="1171" y="11603"/>
                </a:cubicBezTo>
                <a:cubicBezTo>
                  <a:pt x="1168" y="11591"/>
                  <a:pt x="1168" y="11573"/>
                  <a:pt x="1177" y="11556"/>
                </a:cubicBezTo>
                <a:lnTo>
                  <a:pt x="1177" y="11550"/>
                </a:lnTo>
                <a:lnTo>
                  <a:pt x="1230" y="11477"/>
                </a:lnTo>
                <a:cubicBezTo>
                  <a:pt x="1511" y="11090"/>
                  <a:pt x="1654" y="10827"/>
                  <a:pt x="1865" y="10391"/>
                </a:cubicBezTo>
                <a:cubicBezTo>
                  <a:pt x="1990" y="10137"/>
                  <a:pt x="2236" y="9818"/>
                  <a:pt x="2690" y="9756"/>
                </a:cubicBezTo>
                <a:cubicBezTo>
                  <a:pt x="2725" y="9750"/>
                  <a:pt x="2751" y="9721"/>
                  <a:pt x="2754" y="9686"/>
                </a:cubicBezTo>
                <a:cubicBezTo>
                  <a:pt x="2757" y="9648"/>
                  <a:pt x="2737" y="9616"/>
                  <a:pt x="2704" y="9604"/>
                </a:cubicBezTo>
                <a:lnTo>
                  <a:pt x="2649" y="9586"/>
                </a:lnTo>
                <a:cubicBezTo>
                  <a:pt x="2327" y="9469"/>
                  <a:pt x="1707" y="9244"/>
                  <a:pt x="1186" y="8931"/>
                </a:cubicBezTo>
                <a:cubicBezTo>
                  <a:pt x="1522" y="8820"/>
                  <a:pt x="2040" y="8600"/>
                  <a:pt x="2248" y="8278"/>
                </a:cubicBezTo>
                <a:close/>
                <a:moveTo>
                  <a:pt x="5107" y="0"/>
                </a:moveTo>
                <a:cubicBezTo>
                  <a:pt x="5066" y="0"/>
                  <a:pt x="4957" y="0"/>
                  <a:pt x="4565" y="688"/>
                </a:cubicBezTo>
                <a:cubicBezTo>
                  <a:pt x="4562" y="691"/>
                  <a:pt x="4562" y="697"/>
                  <a:pt x="4562" y="700"/>
                </a:cubicBezTo>
                <a:cubicBezTo>
                  <a:pt x="4562" y="703"/>
                  <a:pt x="4466" y="949"/>
                  <a:pt x="4372" y="1221"/>
                </a:cubicBezTo>
                <a:cubicBezTo>
                  <a:pt x="4328" y="1347"/>
                  <a:pt x="4255" y="1461"/>
                  <a:pt x="4162" y="1551"/>
                </a:cubicBezTo>
                <a:cubicBezTo>
                  <a:pt x="3834" y="1873"/>
                  <a:pt x="3524" y="2210"/>
                  <a:pt x="3295" y="2458"/>
                </a:cubicBezTo>
                <a:cubicBezTo>
                  <a:pt x="3281" y="2458"/>
                  <a:pt x="3265" y="2457"/>
                  <a:pt x="3249" y="2457"/>
                </a:cubicBezTo>
                <a:cubicBezTo>
                  <a:pt x="2974" y="2457"/>
                  <a:pt x="2517" y="2582"/>
                  <a:pt x="2309" y="3088"/>
                </a:cubicBezTo>
                <a:cubicBezTo>
                  <a:pt x="2198" y="3357"/>
                  <a:pt x="2154" y="3559"/>
                  <a:pt x="2140" y="3687"/>
                </a:cubicBezTo>
                <a:cubicBezTo>
                  <a:pt x="2020" y="3802"/>
                  <a:pt x="1894" y="3910"/>
                  <a:pt x="1768" y="4009"/>
                </a:cubicBezTo>
                <a:cubicBezTo>
                  <a:pt x="1276" y="4401"/>
                  <a:pt x="1235" y="4972"/>
                  <a:pt x="1197" y="5528"/>
                </a:cubicBezTo>
                <a:cubicBezTo>
                  <a:pt x="1186" y="5665"/>
                  <a:pt x="1174" y="5812"/>
                  <a:pt x="1159" y="5952"/>
                </a:cubicBezTo>
                <a:cubicBezTo>
                  <a:pt x="1095" y="6473"/>
                  <a:pt x="808" y="6810"/>
                  <a:pt x="665" y="6918"/>
                </a:cubicBezTo>
                <a:lnTo>
                  <a:pt x="662" y="6921"/>
                </a:lnTo>
                <a:cubicBezTo>
                  <a:pt x="636" y="6941"/>
                  <a:pt x="1" y="7462"/>
                  <a:pt x="173" y="8077"/>
                </a:cubicBezTo>
                <a:cubicBezTo>
                  <a:pt x="276" y="8445"/>
                  <a:pt x="641" y="8808"/>
                  <a:pt x="1262" y="9150"/>
                </a:cubicBezTo>
                <a:cubicBezTo>
                  <a:pt x="1671" y="9379"/>
                  <a:pt x="2113" y="9554"/>
                  <a:pt x="2426" y="9671"/>
                </a:cubicBezTo>
                <a:cubicBezTo>
                  <a:pt x="2064" y="9803"/>
                  <a:pt x="1850" y="10093"/>
                  <a:pt x="1733" y="10333"/>
                </a:cubicBezTo>
                <a:cubicBezTo>
                  <a:pt x="1525" y="10760"/>
                  <a:pt x="1388" y="11017"/>
                  <a:pt x="1110" y="11398"/>
                </a:cubicBezTo>
                <a:lnTo>
                  <a:pt x="1110" y="11401"/>
                </a:lnTo>
                <a:lnTo>
                  <a:pt x="1057" y="11474"/>
                </a:lnTo>
                <a:cubicBezTo>
                  <a:pt x="1022" y="11526"/>
                  <a:pt x="1010" y="11588"/>
                  <a:pt x="1025" y="11649"/>
                </a:cubicBezTo>
                <a:cubicBezTo>
                  <a:pt x="1039" y="11711"/>
                  <a:pt x="1083" y="11761"/>
                  <a:pt x="1136" y="11790"/>
                </a:cubicBezTo>
                <a:cubicBezTo>
                  <a:pt x="1364" y="11895"/>
                  <a:pt x="1809" y="12074"/>
                  <a:pt x="2277" y="12074"/>
                </a:cubicBezTo>
                <a:cubicBezTo>
                  <a:pt x="2707" y="12074"/>
                  <a:pt x="2804" y="11945"/>
                  <a:pt x="2827" y="11740"/>
                </a:cubicBezTo>
                <a:cubicBezTo>
                  <a:pt x="2839" y="11635"/>
                  <a:pt x="2775" y="11541"/>
                  <a:pt x="2672" y="11503"/>
                </a:cubicBezTo>
                <a:lnTo>
                  <a:pt x="2026" y="11287"/>
                </a:lnTo>
                <a:lnTo>
                  <a:pt x="3448" y="10081"/>
                </a:lnTo>
                <a:lnTo>
                  <a:pt x="3456" y="10072"/>
                </a:lnTo>
                <a:cubicBezTo>
                  <a:pt x="3468" y="10063"/>
                  <a:pt x="3731" y="9762"/>
                  <a:pt x="3708" y="9408"/>
                </a:cubicBezTo>
                <a:cubicBezTo>
                  <a:pt x="3693" y="9218"/>
                  <a:pt x="3603" y="9045"/>
                  <a:pt x="3436" y="8902"/>
                </a:cubicBezTo>
                <a:cubicBezTo>
                  <a:pt x="3117" y="8635"/>
                  <a:pt x="2731" y="8396"/>
                  <a:pt x="2391" y="8185"/>
                </a:cubicBezTo>
                <a:cubicBezTo>
                  <a:pt x="2093" y="8000"/>
                  <a:pt x="1829" y="7834"/>
                  <a:pt x="1718" y="7717"/>
                </a:cubicBezTo>
                <a:cubicBezTo>
                  <a:pt x="1748" y="7582"/>
                  <a:pt x="1990" y="7319"/>
                  <a:pt x="2224" y="7067"/>
                </a:cubicBezTo>
                <a:cubicBezTo>
                  <a:pt x="2406" y="6868"/>
                  <a:pt x="2614" y="6646"/>
                  <a:pt x="2775" y="6423"/>
                </a:cubicBezTo>
                <a:cubicBezTo>
                  <a:pt x="3140" y="5926"/>
                  <a:pt x="2859" y="4846"/>
                  <a:pt x="2745" y="4466"/>
                </a:cubicBezTo>
                <a:lnTo>
                  <a:pt x="2801" y="4401"/>
                </a:lnTo>
                <a:cubicBezTo>
                  <a:pt x="2859" y="4475"/>
                  <a:pt x="2941" y="4527"/>
                  <a:pt x="3035" y="4551"/>
                </a:cubicBezTo>
                <a:cubicBezTo>
                  <a:pt x="3070" y="4556"/>
                  <a:pt x="3102" y="4562"/>
                  <a:pt x="3135" y="4562"/>
                </a:cubicBezTo>
                <a:cubicBezTo>
                  <a:pt x="3228" y="4562"/>
                  <a:pt x="3325" y="4527"/>
                  <a:pt x="3401" y="4466"/>
                </a:cubicBezTo>
                <a:cubicBezTo>
                  <a:pt x="3603" y="4302"/>
                  <a:pt x="3863" y="4015"/>
                  <a:pt x="3942" y="3591"/>
                </a:cubicBezTo>
                <a:cubicBezTo>
                  <a:pt x="3974" y="3415"/>
                  <a:pt x="3980" y="3254"/>
                  <a:pt x="3957" y="3114"/>
                </a:cubicBezTo>
                <a:cubicBezTo>
                  <a:pt x="3954" y="3099"/>
                  <a:pt x="3951" y="3088"/>
                  <a:pt x="3939" y="3076"/>
                </a:cubicBezTo>
                <a:cubicBezTo>
                  <a:pt x="4159" y="2725"/>
                  <a:pt x="4396" y="2236"/>
                  <a:pt x="4565" y="1885"/>
                </a:cubicBezTo>
                <a:cubicBezTo>
                  <a:pt x="4589" y="1832"/>
                  <a:pt x="4615" y="1782"/>
                  <a:pt x="4639" y="1733"/>
                </a:cubicBezTo>
                <a:cubicBezTo>
                  <a:pt x="4671" y="1668"/>
                  <a:pt x="4718" y="1616"/>
                  <a:pt x="4785" y="1586"/>
                </a:cubicBezTo>
                <a:cubicBezTo>
                  <a:pt x="4861" y="1551"/>
                  <a:pt x="4919" y="1481"/>
                  <a:pt x="4940" y="1396"/>
                </a:cubicBezTo>
                <a:cubicBezTo>
                  <a:pt x="5039" y="1016"/>
                  <a:pt x="5200" y="349"/>
                  <a:pt x="5200" y="144"/>
                </a:cubicBezTo>
                <a:cubicBezTo>
                  <a:pt x="5200" y="12"/>
                  <a:pt x="5133" y="0"/>
                  <a:pt x="5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52"/>
          <p:cNvSpPr/>
          <p:nvPr/>
        </p:nvSpPr>
        <p:spPr>
          <a:xfrm>
            <a:off x="2413934" y="1701634"/>
            <a:ext cx="367748" cy="242384"/>
          </a:xfrm>
          <a:custGeom>
            <a:avLst/>
            <a:gdLst/>
            <a:ahLst/>
            <a:cxnLst/>
            <a:rect l="l" t="t" r="r" b="b"/>
            <a:pathLst>
              <a:path w="12162" h="8016" extrusionOk="0">
                <a:moveTo>
                  <a:pt x="3526" y="170"/>
                </a:moveTo>
                <a:cubicBezTo>
                  <a:pt x="3872" y="170"/>
                  <a:pt x="4243" y="410"/>
                  <a:pt x="4454" y="571"/>
                </a:cubicBezTo>
                <a:cubicBezTo>
                  <a:pt x="4199" y="969"/>
                  <a:pt x="4150" y="1730"/>
                  <a:pt x="4138" y="1941"/>
                </a:cubicBezTo>
                <a:cubicBezTo>
                  <a:pt x="4065" y="1990"/>
                  <a:pt x="3933" y="2107"/>
                  <a:pt x="3781" y="2388"/>
                </a:cubicBezTo>
                <a:cubicBezTo>
                  <a:pt x="3550" y="2178"/>
                  <a:pt x="2891" y="1525"/>
                  <a:pt x="2704" y="890"/>
                </a:cubicBezTo>
                <a:cubicBezTo>
                  <a:pt x="2889" y="574"/>
                  <a:pt x="3070" y="337"/>
                  <a:pt x="3231" y="246"/>
                </a:cubicBezTo>
                <a:cubicBezTo>
                  <a:pt x="3319" y="194"/>
                  <a:pt x="3418" y="170"/>
                  <a:pt x="3526" y="170"/>
                </a:cubicBezTo>
                <a:close/>
                <a:moveTo>
                  <a:pt x="6660" y="4404"/>
                </a:moveTo>
                <a:cubicBezTo>
                  <a:pt x="6932" y="4714"/>
                  <a:pt x="7518" y="5376"/>
                  <a:pt x="7957" y="5812"/>
                </a:cubicBezTo>
                <a:cubicBezTo>
                  <a:pt x="7869" y="5970"/>
                  <a:pt x="7749" y="6084"/>
                  <a:pt x="7664" y="6134"/>
                </a:cubicBezTo>
                <a:cubicBezTo>
                  <a:pt x="7576" y="6187"/>
                  <a:pt x="7469" y="6221"/>
                  <a:pt x="7351" y="6221"/>
                </a:cubicBezTo>
                <a:cubicBezTo>
                  <a:pt x="7114" y="6221"/>
                  <a:pt x="6833" y="6085"/>
                  <a:pt x="6581" y="5698"/>
                </a:cubicBezTo>
                <a:cubicBezTo>
                  <a:pt x="6344" y="5332"/>
                  <a:pt x="6338" y="4940"/>
                  <a:pt x="6371" y="4674"/>
                </a:cubicBezTo>
                <a:cubicBezTo>
                  <a:pt x="6388" y="4524"/>
                  <a:pt x="6514" y="4410"/>
                  <a:pt x="6660" y="4404"/>
                </a:cubicBezTo>
                <a:close/>
                <a:moveTo>
                  <a:pt x="9633" y="6262"/>
                </a:moveTo>
                <a:lnTo>
                  <a:pt x="9633" y="6262"/>
                </a:lnTo>
                <a:cubicBezTo>
                  <a:pt x="9671" y="6280"/>
                  <a:pt x="9712" y="6295"/>
                  <a:pt x="9750" y="6306"/>
                </a:cubicBezTo>
                <a:cubicBezTo>
                  <a:pt x="9765" y="6315"/>
                  <a:pt x="9777" y="6318"/>
                  <a:pt x="9791" y="6318"/>
                </a:cubicBezTo>
                <a:cubicBezTo>
                  <a:pt x="10262" y="6382"/>
                  <a:pt x="10619" y="6567"/>
                  <a:pt x="10818" y="6690"/>
                </a:cubicBezTo>
                <a:lnTo>
                  <a:pt x="10046" y="6681"/>
                </a:lnTo>
                <a:cubicBezTo>
                  <a:pt x="9914" y="6555"/>
                  <a:pt x="9780" y="6417"/>
                  <a:pt x="9633" y="6262"/>
                </a:cubicBezTo>
                <a:close/>
                <a:moveTo>
                  <a:pt x="1911" y="5013"/>
                </a:moveTo>
                <a:lnTo>
                  <a:pt x="1911" y="5013"/>
                </a:lnTo>
                <a:cubicBezTo>
                  <a:pt x="1733" y="5358"/>
                  <a:pt x="1545" y="5783"/>
                  <a:pt x="1490" y="6116"/>
                </a:cubicBezTo>
                <a:cubicBezTo>
                  <a:pt x="1461" y="6300"/>
                  <a:pt x="1575" y="6482"/>
                  <a:pt x="1753" y="6537"/>
                </a:cubicBezTo>
                <a:cubicBezTo>
                  <a:pt x="1859" y="6570"/>
                  <a:pt x="1970" y="6596"/>
                  <a:pt x="2069" y="6616"/>
                </a:cubicBezTo>
                <a:cubicBezTo>
                  <a:pt x="2163" y="6640"/>
                  <a:pt x="2254" y="6660"/>
                  <a:pt x="2312" y="6684"/>
                </a:cubicBezTo>
                <a:cubicBezTo>
                  <a:pt x="2350" y="6698"/>
                  <a:pt x="2353" y="6731"/>
                  <a:pt x="2350" y="6742"/>
                </a:cubicBezTo>
                <a:cubicBezTo>
                  <a:pt x="2350" y="6751"/>
                  <a:pt x="2341" y="6780"/>
                  <a:pt x="2309" y="6792"/>
                </a:cubicBezTo>
                <a:cubicBezTo>
                  <a:pt x="2085" y="6847"/>
                  <a:pt x="1884" y="6874"/>
                  <a:pt x="1688" y="6874"/>
                </a:cubicBezTo>
                <a:cubicBezTo>
                  <a:pt x="1484" y="6874"/>
                  <a:pt x="1286" y="6844"/>
                  <a:pt x="1074" y="6786"/>
                </a:cubicBezTo>
                <a:cubicBezTo>
                  <a:pt x="1171" y="6324"/>
                  <a:pt x="1431" y="5586"/>
                  <a:pt x="1911" y="5013"/>
                </a:cubicBezTo>
                <a:close/>
                <a:moveTo>
                  <a:pt x="2587" y="1092"/>
                </a:moveTo>
                <a:cubicBezTo>
                  <a:pt x="2704" y="1390"/>
                  <a:pt x="2918" y="1715"/>
                  <a:pt x="3222" y="2060"/>
                </a:cubicBezTo>
                <a:cubicBezTo>
                  <a:pt x="3421" y="2292"/>
                  <a:pt x="3608" y="2467"/>
                  <a:pt x="3696" y="2543"/>
                </a:cubicBezTo>
                <a:cubicBezTo>
                  <a:pt x="3357" y="3231"/>
                  <a:pt x="2848" y="3763"/>
                  <a:pt x="2315" y="4325"/>
                </a:cubicBezTo>
                <a:cubicBezTo>
                  <a:pt x="2309" y="4331"/>
                  <a:pt x="2303" y="4334"/>
                  <a:pt x="2297" y="4343"/>
                </a:cubicBezTo>
                <a:cubicBezTo>
                  <a:pt x="2160" y="4489"/>
                  <a:pt x="2014" y="4638"/>
                  <a:pt x="1870" y="4796"/>
                </a:cubicBezTo>
                <a:cubicBezTo>
                  <a:pt x="1165" y="5569"/>
                  <a:pt x="884" y="6660"/>
                  <a:pt x="858" y="7067"/>
                </a:cubicBezTo>
                <a:cubicBezTo>
                  <a:pt x="858" y="7096"/>
                  <a:pt x="870" y="7123"/>
                  <a:pt x="890" y="7140"/>
                </a:cubicBezTo>
                <a:cubicBezTo>
                  <a:pt x="1136" y="7330"/>
                  <a:pt x="1540" y="7436"/>
                  <a:pt x="1832" y="7491"/>
                </a:cubicBezTo>
                <a:cubicBezTo>
                  <a:pt x="1867" y="7500"/>
                  <a:pt x="1876" y="7526"/>
                  <a:pt x="1876" y="7538"/>
                </a:cubicBezTo>
                <a:cubicBezTo>
                  <a:pt x="1876" y="7550"/>
                  <a:pt x="1876" y="7579"/>
                  <a:pt x="1841" y="7597"/>
                </a:cubicBezTo>
                <a:cubicBezTo>
                  <a:pt x="1753" y="7638"/>
                  <a:pt x="1639" y="7682"/>
                  <a:pt x="1510" y="7723"/>
                </a:cubicBezTo>
                <a:cubicBezTo>
                  <a:pt x="1428" y="7746"/>
                  <a:pt x="1338" y="7758"/>
                  <a:pt x="1241" y="7758"/>
                </a:cubicBezTo>
                <a:cubicBezTo>
                  <a:pt x="943" y="7758"/>
                  <a:pt x="624" y="7638"/>
                  <a:pt x="413" y="7535"/>
                </a:cubicBezTo>
                <a:cubicBezTo>
                  <a:pt x="261" y="7465"/>
                  <a:pt x="194" y="7287"/>
                  <a:pt x="249" y="7129"/>
                </a:cubicBezTo>
                <a:cubicBezTo>
                  <a:pt x="454" y="6596"/>
                  <a:pt x="554" y="6230"/>
                  <a:pt x="542" y="6040"/>
                </a:cubicBezTo>
                <a:cubicBezTo>
                  <a:pt x="565" y="5124"/>
                  <a:pt x="1095" y="4325"/>
                  <a:pt x="1543" y="3816"/>
                </a:cubicBezTo>
                <a:cubicBezTo>
                  <a:pt x="1604" y="3746"/>
                  <a:pt x="1648" y="3658"/>
                  <a:pt x="1665" y="3567"/>
                </a:cubicBezTo>
                <a:cubicBezTo>
                  <a:pt x="1823" y="2868"/>
                  <a:pt x="2198" y="1829"/>
                  <a:pt x="2587" y="1092"/>
                </a:cubicBezTo>
                <a:close/>
                <a:moveTo>
                  <a:pt x="4586" y="676"/>
                </a:moveTo>
                <a:cubicBezTo>
                  <a:pt x="4606" y="700"/>
                  <a:pt x="4621" y="709"/>
                  <a:pt x="4621" y="709"/>
                </a:cubicBezTo>
                <a:lnTo>
                  <a:pt x="4630" y="717"/>
                </a:lnTo>
                <a:cubicBezTo>
                  <a:pt x="6491" y="2137"/>
                  <a:pt x="7047" y="3020"/>
                  <a:pt x="7348" y="3497"/>
                </a:cubicBezTo>
                <a:cubicBezTo>
                  <a:pt x="7377" y="3541"/>
                  <a:pt x="7401" y="3582"/>
                  <a:pt x="7424" y="3617"/>
                </a:cubicBezTo>
                <a:cubicBezTo>
                  <a:pt x="7837" y="4299"/>
                  <a:pt x="8387" y="5054"/>
                  <a:pt x="8931" y="5718"/>
                </a:cubicBezTo>
                <a:cubicBezTo>
                  <a:pt x="8972" y="5765"/>
                  <a:pt x="9156" y="5984"/>
                  <a:pt x="9209" y="6043"/>
                </a:cubicBezTo>
                <a:cubicBezTo>
                  <a:pt x="10116" y="7079"/>
                  <a:pt x="10616" y="7386"/>
                  <a:pt x="10880" y="7459"/>
                </a:cubicBezTo>
                <a:cubicBezTo>
                  <a:pt x="10883" y="7459"/>
                  <a:pt x="10886" y="7459"/>
                  <a:pt x="10892" y="7462"/>
                </a:cubicBezTo>
                <a:cubicBezTo>
                  <a:pt x="11368" y="7526"/>
                  <a:pt x="11731" y="7714"/>
                  <a:pt x="11933" y="7840"/>
                </a:cubicBezTo>
                <a:lnTo>
                  <a:pt x="10976" y="7831"/>
                </a:lnTo>
                <a:cubicBezTo>
                  <a:pt x="10862" y="7831"/>
                  <a:pt x="10751" y="7796"/>
                  <a:pt x="10660" y="7734"/>
                </a:cubicBezTo>
                <a:cubicBezTo>
                  <a:pt x="10567" y="7670"/>
                  <a:pt x="10441" y="7597"/>
                  <a:pt x="10295" y="7524"/>
                </a:cubicBezTo>
                <a:lnTo>
                  <a:pt x="10239" y="7491"/>
                </a:lnTo>
                <a:lnTo>
                  <a:pt x="10221" y="7480"/>
                </a:lnTo>
                <a:cubicBezTo>
                  <a:pt x="9551" y="7050"/>
                  <a:pt x="8638" y="6458"/>
                  <a:pt x="8410" y="6008"/>
                </a:cubicBezTo>
                <a:cubicBezTo>
                  <a:pt x="8407" y="5996"/>
                  <a:pt x="8401" y="5987"/>
                  <a:pt x="8390" y="5979"/>
                </a:cubicBezTo>
                <a:cubicBezTo>
                  <a:pt x="7927" y="5598"/>
                  <a:pt x="6824" y="4331"/>
                  <a:pt x="6660" y="4141"/>
                </a:cubicBezTo>
                <a:cubicBezTo>
                  <a:pt x="6649" y="4126"/>
                  <a:pt x="6622" y="4100"/>
                  <a:pt x="6602" y="4071"/>
                </a:cubicBezTo>
                <a:cubicBezTo>
                  <a:pt x="6543" y="3992"/>
                  <a:pt x="6429" y="3816"/>
                  <a:pt x="6470" y="3635"/>
                </a:cubicBezTo>
                <a:cubicBezTo>
                  <a:pt x="6479" y="3591"/>
                  <a:pt x="6456" y="3544"/>
                  <a:pt x="6412" y="3529"/>
                </a:cubicBezTo>
                <a:cubicBezTo>
                  <a:pt x="6403" y="3527"/>
                  <a:pt x="6394" y="3526"/>
                  <a:pt x="6386" y="3526"/>
                </a:cubicBezTo>
                <a:cubicBezTo>
                  <a:pt x="6346" y="3526"/>
                  <a:pt x="6312" y="3552"/>
                  <a:pt x="6300" y="3591"/>
                </a:cubicBezTo>
                <a:cubicBezTo>
                  <a:pt x="6265" y="3752"/>
                  <a:pt x="6312" y="3907"/>
                  <a:pt x="6371" y="4024"/>
                </a:cubicBezTo>
                <a:cubicBezTo>
                  <a:pt x="6227" y="3980"/>
                  <a:pt x="6034" y="3910"/>
                  <a:pt x="5835" y="3822"/>
                </a:cubicBezTo>
                <a:cubicBezTo>
                  <a:pt x="5344" y="3603"/>
                  <a:pt x="5045" y="3357"/>
                  <a:pt x="4984" y="3114"/>
                </a:cubicBezTo>
                <a:cubicBezTo>
                  <a:pt x="4826" y="2520"/>
                  <a:pt x="4416" y="2069"/>
                  <a:pt x="4308" y="1958"/>
                </a:cubicBezTo>
                <a:cubicBezTo>
                  <a:pt x="4314" y="1785"/>
                  <a:pt x="4363" y="1045"/>
                  <a:pt x="4586" y="676"/>
                </a:cubicBezTo>
                <a:close/>
                <a:moveTo>
                  <a:pt x="3524" y="1"/>
                </a:moveTo>
                <a:cubicBezTo>
                  <a:pt x="3386" y="1"/>
                  <a:pt x="3257" y="33"/>
                  <a:pt x="3143" y="100"/>
                </a:cubicBezTo>
                <a:cubicBezTo>
                  <a:pt x="2494" y="472"/>
                  <a:pt x="1718" y="2561"/>
                  <a:pt x="1502" y="3529"/>
                </a:cubicBezTo>
                <a:cubicBezTo>
                  <a:pt x="1487" y="3597"/>
                  <a:pt x="1458" y="3655"/>
                  <a:pt x="1414" y="3705"/>
                </a:cubicBezTo>
                <a:cubicBezTo>
                  <a:pt x="577" y="4671"/>
                  <a:pt x="387" y="5507"/>
                  <a:pt x="375" y="6043"/>
                </a:cubicBezTo>
                <a:lnTo>
                  <a:pt x="375" y="6052"/>
                </a:lnTo>
                <a:cubicBezTo>
                  <a:pt x="387" y="6207"/>
                  <a:pt x="284" y="6573"/>
                  <a:pt x="94" y="7070"/>
                </a:cubicBezTo>
                <a:cubicBezTo>
                  <a:pt x="0" y="7310"/>
                  <a:pt x="112" y="7582"/>
                  <a:pt x="337" y="7690"/>
                </a:cubicBezTo>
                <a:cubicBezTo>
                  <a:pt x="568" y="7799"/>
                  <a:pt x="908" y="7927"/>
                  <a:pt x="1241" y="7927"/>
                </a:cubicBezTo>
                <a:cubicBezTo>
                  <a:pt x="1355" y="7927"/>
                  <a:pt x="1461" y="7913"/>
                  <a:pt x="1560" y="7883"/>
                </a:cubicBezTo>
                <a:cubicBezTo>
                  <a:pt x="1695" y="7840"/>
                  <a:pt x="1812" y="7799"/>
                  <a:pt x="1902" y="7755"/>
                </a:cubicBezTo>
                <a:cubicBezTo>
                  <a:pt x="1996" y="7711"/>
                  <a:pt x="2055" y="7617"/>
                  <a:pt x="2040" y="7518"/>
                </a:cubicBezTo>
                <a:cubicBezTo>
                  <a:pt x="2025" y="7418"/>
                  <a:pt x="1955" y="7342"/>
                  <a:pt x="1856" y="7325"/>
                </a:cubicBezTo>
                <a:cubicBezTo>
                  <a:pt x="1490" y="7254"/>
                  <a:pt x="1200" y="7155"/>
                  <a:pt x="1025" y="7038"/>
                </a:cubicBezTo>
                <a:cubicBezTo>
                  <a:pt x="1030" y="7011"/>
                  <a:pt x="1033" y="6982"/>
                  <a:pt x="1036" y="6953"/>
                </a:cubicBezTo>
                <a:cubicBezTo>
                  <a:pt x="1259" y="7017"/>
                  <a:pt x="1469" y="7047"/>
                  <a:pt x="1680" y="7047"/>
                </a:cubicBezTo>
                <a:cubicBezTo>
                  <a:pt x="1885" y="7047"/>
                  <a:pt x="2099" y="7017"/>
                  <a:pt x="2333" y="6962"/>
                </a:cubicBezTo>
                <a:cubicBezTo>
                  <a:pt x="2429" y="6938"/>
                  <a:pt x="2508" y="6856"/>
                  <a:pt x="2514" y="6757"/>
                </a:cubicBezTo>
                <a:cubicBezTo>
                  <a:pt x="2523" y="6654"/>
                  <a:pt x="2458" y="6558"/>
                  <a:pt x="2365" y="6526"/>
                </a:cubicBezTo>
                <a:cubicBezTo>
                  <a:pt x="2295" y="6499"/>
                  <a:pt x="2204" y="6479"/>
                  <a:pt x="2101" y="6453"/>
                </a:cubicBezTo>
                <a:cubicBezTo>
                  <a:pt x="2005" y="6432"/>
                  <a:pt x="1897" y="6406"/>
                  <a:pt x="1797" y="6374"/>
                </a:cubicBezTo>
                <a:cubicBezTo>
                  <a:pt x="1698" y="6344"/>
                  <a:pt x="1636" y="6245"/>
                  <a:pt x="1651" y="6142"/>
                </a:cubicBezTo>
                <a:cubicBezTo>
                  <a:pt x="1742" y="5545"/>
                  <a:pt x="2341" y="4580"/>
                  <a:pt x="2415" y="4463"/>
                </a:cubicBezTo>
                <a:cubicBezTo>
                  <a:pt x="2420" y="4460"/>
                  <a:pt x="2420" y="4457"/>
                  <a:pt x="2423" y="4451"/>
                </a:cubicBezTo>
                <a:cubicBezTo>
                  <a:pt x="2985" y="3863"/>
                  <a:pt x="3518" y="3307"/>
                  <a:pt x="3872" y="2564"/>
                </a:cubicBezTo>
                <a:cubicBezTo>
                  <a:pt x="4021" y="2268"/>
                  <a:pt x="4138" y="2151"/>
                  <a:pt x="4197" y="2104"/>
                </a:cubicBezTo>
                <a:cubicBezTo>
                  <a:pt x="4322" y="2236"/>
                  <a:pt x="4674" y="2646"/>
                  <a:pt x="4811" y="3161"/>
                </a:cubicBezTo>
                <a:cubicBezTo>
                  <a:pt x="4987" y="3819"/>
                  <a:pt x="6306" y="4194"/>
                  <a:pt x="6520" y="4246"/>
                </a:cubicBezTo>
                <a:lnTo>
                  <a:pt x="6520" y="4252"/>
                </a:lnTo>
                <a:cubicBezTo>
                  <a:pt x="6350" y="4305"/>
                  <a:pt x="6218" y="4460"/>
                  <a:pt x="6195" y="4647"/>
                </a:cubicBezTo>
                <a:cubicBezTo>
                  <a:pt x="6157" y="4940"/>
                  <a:pt x="6166" y="5373"/>
                  <a:pt x="6432" y="5783"/>
                </a:cubicBezTo>
                <a:cubicBezTo>
                  <a:pt x="6640" y="6104"/>
                  <a:pt x="6883" y="6300"/>
                  <a:pt x="7155" y="6362"/>
                </a:cubicBezTo>
                <a:cubicBezTo>
                  <a:pt x="7222" y="6377"/>
                  <a:pt x="7284" y="6382"/>
                  <a:pt x="7342" y="6382"/>
                </a:cubicBezTo>
                <a:cubicBezTo>
                  <a:pt x="7541" y="6382"/>
                  <a:pt x="7687" y="6309"/>
                  <a:pt x="7749" y="6274"/>
                </a:cubicBezTo>
                <a:cubicBezTo>
                  <a:pt x="7872" y="6198"/>
                  <a:pt x="7989" y="6072"/>
                  <a:pt x="8077" y="5929"/>
                </a:cubicBezTo>
                <a:cubicBezTo>
                  <a:pt x="8144" y="5990"/>
                  <a:pt x="8205" y="6049"/>
                  <a:pt x="8261" y="6093"/>
                </a:cubicBezTo>
                <a:cubicBezTo>
                  <a:pt x="8521" y="6584"/>
                  <a:pt x="9446" y="7181"/>
                  <a:pt x="10122" y="7620"/>
                </a:cubicBezTo>
                <a:cubicBezTo>
                  <a:pt x="10122" y="7620"/>
                  <a:pt x="10198" y="7667"/>
                  <a:pt x="10207" y="7670"/>
                </a:cubicBezTo>
                <a:cubicBezTo>
                  <a:pt x="10350" y="7743"/>
                  <a:pt x="10470" y="7810"/>
                  <a:pt x="10558" y="7872"/>
                </a:cubicBezTo>
                <a:cubicBezTo>
                  <a:pt x="10678" y="7954"/>
                  <a:pt x="10821" y="7998"/>
                  <a:pt x="10968" y="8001"/>
                </a:cubicBezTo>
                <a:lnTo>
                  <a:pt x="11989" y="8015"/>
                </a:lnTo>
                <a:lnTo>
                  <a:pt x="11992" y="8015"/>
                </a:lnTo>
                <a:cubicBezTo>
                  <a:pt x="12065" y="8015"/>
                  <a:pt x="12123" y="7968"/>
                  <a:pt x="12141" y="7895"/>
                </a:cubicBezTo>
                <a:cubicBezTo>
                  <a:pt x="12161" y="7837"/>
                  <a:pt x="12132" y="7772"/>
                  <a:pt x="12077" y="7737"/>
                </a:cubicBezTo>
                <a:cubicBezTo>
                  <a:pt x="11878" y="7605"/>
                  <a:pt x="11474" y="7377"/>
                  <a:pt x="10921" y="7304"/>
                </a:cubicBezTo>
                <a:cubicBezTo>
                  <a:pt x="10748" y="7254"/>
                  <a:pt x="10514" y="7099"/>
                  <a:pt x="10236" y="6856"/>
                </a:cubicBezTo>
                <a:lnTo>
                  <a:pt x="10236" y="6856"/>
                </a:lnTo>
                <a:lnTo>
                  <a:pt x="10877" y="6865"/>
                </a:lnTo>
                <a:lnTo>
                  <a:pt x="10880" y="6865"/>
                </a:lnTo>
                <a:cubicBezTo>
                  <a:pt x="10932" y="6865"/>
                  <a:pt x="10979" y="6845"/>
                  <a:pt x="11006" y="6801"/>
                </a:cubicBezTo>
                <a:cubicBezTo>
                  <a:pt x="11055" y="6728"/>
                  <a:pt x="11035" y="6631"/>
                  <a:pt x="10965" y="6584"/>
                </a:cubicBezTo>
                <a:cubicBezTo>
                  <a:pt x="10772" y="6456"/>
                  <a:pt x="10368" y="6230"/>
                  <a:pt x="9821" y="6148"/>
                </a:cubicBezTo>
                <a:cubicBezTo>
                  <a:pt x="9809" y="6148"/>
                  <a:pt x="9800" y="6145"/>
                  <a:pt x="9791" y="6142"/>
                </a:cubicBezTo>
                <a:cubicBezTo>
                  <a:pt x="9648" y="6093"/>
                  <a:pt x="9458" y="5976"/>
                  <a:pt x="9241" y="5800"/>
                </a:cubicBezTo>
                <a:cubicBezTo>
                  <a:pt x="9221" y="5783"/>
                  <a:pt x="9127" y="5692"/>
                  <a:pt x="9101" y="5663"/>
                </a:cubicBezTo>
                <a:cubicBezTo>
                  <a:pt x="8551" y="5001"/>
                  <a:pt x="7989" y="4226"/>
                  <a:pt x="7565" y="3532"/>
                </a:cubicBezTo>
                <a:cubicBezTo>
                  <a:pt x="7541" y="3497"/>
                  <a:pt x="7518" y="3456"/>
                  <a:pt x="7488" y="3412"/>
                </a:cubicBezTo>
                <a:cubicBezTo>
                  <a:pt x="7184" y="2930"/>
                  <a:pt x="6619" y="2028"/>
                  <a:pt x="4735" y="589"/>
                </a:cubicBezTo>
                <a:cubicBezTo>
                  <a:pt x="4679" y="539"/>
                  <a:pt x="4091" y="1"/>
                  <a:pt x="35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52"/>
          <p:cNvSpPr/>
          <p:nvPr/>
        </p:nvSpPr>
        <p:spPr>
          <a:xfrm>
            <a:off x="3294571" y="1640675"/>
            <a:ext cx="175559" cy="364574"/>
          </a:xfrm>
          <a:custGeom>
            <a:avLst/>
            <a:gdLst/>
            <a:ahLst/>
            <a:cxnLst/>
            <a:rect l="l" t="t" r="r" b="b"/>
            <a:pathLst>
              <a:path w="5806" h="12057" extrusionOk="0">
                <a:moveTo>
                  <a:pt x="2657" y="185"/>
                </a:moveTo>
                <a:cubicBezTo>
                  <a:pt x="2856" y="185"/>
                  <a:pt x="3090" y="226"/>
                  <a:pt x="3353" y="305"/>
                </a:cubicBezTo>
                <a:cubicBezTo>
                  <a:pt x="3792" y="436"/>
                  <a:pt x="4202" y="700"/>
                  <a:pt x="4547" y="1068"/>
                </a:cubicBezTo>
                <a:cubicBezTo>
                  <a:pt x="4433" y="2101"/>
                  <a:pt x="3904" y="2382"/>
                  <a:pt x="3690" y="2452"/>
                </a:cubicBezTo>
                <a:lnTo>
                  <a:pt x="3503" y="1542"/>
                </a:lnTo>
                <a:cubicBezTo>
                  <a:pt x="3495" y="1496"/>
                  <a:pt x="3458" y="1468"/>
                  <a:pt x="3413" y="1468"/>
                </a:cubicBezTo>
                <a:cubicBezTo>
                  <a:pt x="3407" y="1468"/>
                  <a:pt x="3401" y="1468"/>
                  <a:pt x="3394" y="1469"/>
                </a:cubicBezTo>
                <a:cubicBezTo>
                  <a:pt x="3342" y="1478"/>
                  <a:pt x="3315" y="1528"/>
                  <a:pt x="3321" y="1578"/>
                </a:cubicBezTo>
                <a:lnTo>
                  <a:pt x="3523" y="2572"/>
                </a:lnTo>
                <a:cubicBezTo>
                  <a:pt x="3523" y="2628"/>
                  <a:pt x="3511" y="2924"/>
                  <a:pt x="3482" y="3298"/>
                </a:cubicBezTo>
                <a:cubicBezTo>
                  <a:pt x="2060" y="3008"/>
                  <a:pt x="1507" y="1762"/>
                  <a:pt x="1431" y="1569"/>
                </a:cubicBezTo>
                <a:cubicBezTo>
                  <a:pt x="1650" y="694"/>
                  <a:pt x="1926" y="185"/>
                  <a:pt x="2657" y="185"/>
                </a:cubicBezTo>
                <a:close/>
                <a:moveTo>
                  <a:pt x="1378" y="1888"/>
                </a:moveTo>
                <a:lnTo>
                  <a:pt x="1378" y="1888"/>
                </a:lnTo>
                <a:cubicBezTo>
                  <a:pt x="1460" y="2040"/>
                  <a:pt x="1580" y="2239"/>
                  <a:pt x="1750" y="2444"/>
                </a:cubicBezTo>
                <a:cubicBezTo>
                  <a:pt x="2063" y="2830"/>
                  <a:pt x="2616" y="3316"/>
                  <a:pt x="3468" y="3482"/>
                </a:cubicBezTo>
                <a:cubicBezTo>
                  <a:pt x="3412" y="4044"/>
                  <a:pt x="3304" y="4709"/>
                  <a:pt x="3099" y="5033"/>
                </a:cubicBezTo>
                <a:cubicBezTo>
                  <a:pt x="2751" y="5583"/>
                  <a:pt x="2777" y="6306"/>
                  <a:pt x="2803" y="6567"/>
                </a:cubicBezTo>
                <a:lnTo>
                  <a:pt x="1507" y="6681"/>
                </a:lnTo>
                <a:cubicBezTo>
                  <a:pt x="1566" y="6491"/>
                  <a:pt x="1650" y="6131"/>
                  <a:pt x="1604" y="5785"/>
                </a:cubicBezTo>
                <a:cubicBezTo>
                  <a:pt x="1516" y="5194"/>
                  <a:pt x="1258" y="2979"/>
                  <a:pt x="1378" y="1888"/>
                </a:cubicBezTo>
                <a:close/>
                <a:moveTo>
                  <a:pt x="4729" y="7720"/>
                </a:moveTo>
                <a:cubicBezTo>
                  <a:pt x="4796" y="7939"/>
                  <a:pt x="4846" y="8179"/>
                  <a:pt x="4881" y="8445"/>
                </a:cubicBezTo>
                <a:cubicBezTo>
                  <a:pt x="5007" y="9420"/>
                  <a:pt x="4281" y="9978"/>
                  <a:pt x="3907" y="10096"/>
                </a:cubicBezTo>
                <a:cubicBezTo>
                  <a:pt x="3801" y="10128"/>
                  <a:pt x="3702" y="10142"/>
                  <a:pt x="3608" y="10142"/>
                </a:cubicBezTo>
                <a:cubicBezTo>
                  <a:pt x="3081" y="10142"/>
                  <a:pt x="2680" y="9689"/>
                  <a:pt x="2484" y="9247"/>
                </a:cubicBezTo>
                <a:cubicBezTo>
                  <a:pt x="2481" y="9244"/>
                  <a:pt x="2481" y="9241"/>
                  <a:pt x="2476" y="9235"/>
                </a:cubicBezTo>
                <a:lnTo>
                  <a:pt x="2446" y="8354"/>
                </a:lnTo>
                <a:cubicBezTo>
                  <a:pt x="3424" y="8208"/>
                  <a:pt x="4152" y="8015"/>
                  <a:pt x="4612" y="7784"/>
                </a:cubicBezTo>
                <a:cubicBezTo>
                  <a:pt x="4653" y="7763"/>
                  <a:pt x="4694" y="7746"/>
                  <a:pt x="4729" y="7720"/>
                </a:cubicBezTo>
                <a:close/>
                <a:moveTo>
                  <a:pt x="2265" y="8384"/>
                </a:moveTo>
                <a:lnTo>
                  <a:pt x="2341" y="10850"/>
                </a:lnTo>
                <a:lnTo>
                  <a:pt x="2341" y="10853"/>
                </a:lnTo>
                <a:cubicBezTo>
                  <a:pt x="2370" y="11190"/>
                  <a:pt x="2891" y="11336"/>
                  <a:pt x="3348" y="11465"/>
                </a:cubicBezTo>
                <a:cubicBezTo>
                  <a:pt x="3529" y="11515"/>
                  <a:pt x="3702" y="11564"/>
                  <a:pt x="3787" y="11611"/>
                </a:cubicBezTo>
                <a:cubicBezTo>
                  <a:pt x="3789" y="11614"/>
                  <a:pt x="3792" y="11614"/>
                  <a:pt x="3798" y="11617"/>
                </a:cubicBezTo>
                <a:cubicBezTo>
                  <a:pt x="3860" y="11658"/>
                  <a:pt x="3845" y="11725"/>
                  <a:pt x="3836" y="11743"/>
                </a:cubicBezTo>
                <a:cubicBezTo>
                  <a:pt x="3828" y="11784"/>
                  <a:pt x="3787" y="11831"/>
                  <a:pt x="3725" y="11831"/>
                </a:cubicBezTo>
                <a:lnTo>
                  <a:pt x="3397" y="11831"/>
                </a:lnTo>
                <a:lnTo>
                  <a:pt x="2239" y="11834"/>
                </a:lnTo>
                <a:cubicBezTo>
                  <a:pt x="2250" y="11608"/>
                  <a:pt x="2028" y="11193"/>
                  <a:pt x="1653" y="10578"/>
                </a:cubicBezTo>
                <a:cubicBezTo>
                  <a:pt x="1592" y="10482"/>
                  <a:pt x="1539" y="10394"/>
                  <a:pt x="1522" y="10356"/>
                </a:cubicBezTo>
                <a:cubicBezTo>
                  <a:pt x="1457" y="10224"/>
                  <a:pt x="1299" y="9188"/>
                  <a:pt x="1203" y="8507"/>
                </a:cubicBezTo>
                <a:cubicBezTo>
                  <a:pt x="1384" y="8492"/>
                  <a:pt x="1785" y="8454"/>
                  <a:pt x="2265" y="8384"/>
                </a:cubicBezTo>
                <a:close/>
                <a:moveTo>
                  <a:pt x="4711" y="1256"/>
                </a:moveTo>
                <a:cubicBezTo>
                  <a:pt x="4828" y="1402"/>
                  <a:pt x="4934" y="1560"/>
                  <a:pt x="5033" y="1727"/>
                </a:cubicBezTo>
                <a:cubicBezTo>
                  <a:pt x="5428" y="2423"/>
                  <a:pt x="5618" y="3248"/>
                  <a:pt x="5571" y="4059"/>
                </a:cubicBezTo>
                <a:cubicBezTo>
                  <a:pt x="5557" y="4284"/>
                  <a:pt x="5545" y="4507"/>
                  <a:pt x="5539" y="4723"/>
                </a:cubicBezTo>
                <a:cubicBezTo>
                  <a:pt x="5475" y="6096"/>
                  <a:pt x="5425" y="7178"/>
                  <a:pt x="4533" y="7623"/>
                </a:cubicBezTo>
                <a:cubicBezTo>
                  <a:pt x="3471" y="8155"/>
                  <a:pt x="1121" y="8325"/>
                  <a:pt x="1095" y="8331"/>
                </a:cubicBezTo>
                <a:cubicBezTo>
                  <a:pt x="1068" y="8331"/>
                  <a:pt x="1048" y="8346"/>
                  <a:pt x="1027" y="8363"/>
                </a:cubicBezTo>
                <a:cubicBezTo>
                  <a:pt x="1013" y="8381"/>
                  <a:pt x="1007" y="8407"/>
                  <a:pt x="1010" y="8433"/>
                </a:cubicBezTo>
                <a:cubicBezTo>
                  <a:pt x="1036" y="8615"/>
                  <a:pt x="1255" y="10224"/>
                  <a:pt x="1361" y="10438"/>
                </a:cubicBezTo>
                <a:cubicBezTo>
                  <a:pt x="1381" y="10482"/>
                  <a:pt x="1434" y="10561"/>
                  <a:pt x="1501" y="10675"/>
                </a:cubicBezTo>
                <a:cubicBezTo>
                  <a:pt x="1618" y="10868"/>
                  <a:pt x="1782" y="11131"/>
                  <a:pt x="1902" y="11374"/>
                </a:cubicBezTo>
                <a:cubicBezTo>
                  <a:pt x="2072" y="11711"/>
                  <a:pt x="2066" y="11813"/>
                  <a:pt x="2060" y="11837"/>
                </a:cubicBezTo>
                <a:cubicBezTo>
                  <a:pt x="1887" y="11857"/>
                  <a:pt x="1700" y="11872"/>
                  <a:pt x="1507" y="11875"/>
                </a:cubicBezTo>
                <a:cubicBezTo>
                  <a:pt x="1503" y="11875"/>
                  <a:pt x="1499" y="11875"/>
                  <a:pt x="1496" y="11875"/>
                </a:cubicBezTo>
                <a:cubicBezTo>
                  <a:pt x="1246" y="11875"/>
                  <a:pt x="1032" y="11686"/>
                  <a:pt x="995" y="11439"/>
                </a:cubicBezTo>
                <a:cubicBezTo>
                  <a:pt x="954" y="11128"/>
                  <a:pt x="890" y="10704"/>
                  <a:pt x="817" y="10441"/>
                </a:cubicBezTo>
                <a:cubicBezTo>
                  <a:pt x="720" y="10116"/>
                  <a:pt x="427" y="8632"/>
                  <a:pt x="261" y="7781"/>
                </a:cubicBezTo>
                <a:cubicBezTo>
                  <a:pt x="193" y="7453"/>
                  <a:pt x="398" y="7131"/>
                  <a:pt x="726" y="7049"/>
                </a:cubicBezTo>
                <a:lnTo>
                  <a:pt x="1068" y="6962"/>
                </a:lnTo>
                <a:cubicBezTo>
                  <a:pt x="1285" y="6906"/>
                  <a:pt x="1501" y="6871"/>
                  <a:pt x="1724" y="6848"/>
                </a:cubicBezTo>
                <a:lnTo>
                  <a:pt x="2915" y="6742"/>
                </a:lnTo>
                <a:cubicBezTo>
                  <a:pt x="2941" y="6739"/>
                  <a:pt x="2964" y="6728"/>
                  <a:pt x="2982" y="6710"/>
                </a:cubicBezTo>
                <a:cubicBezTo>
                  <a:pt x="2996" y="6690"/>
                  <a:pt x="3002" y="6666"/>
                  <a:pt x="2999" y="6640"/>
                </a:cubicBezTo>
                <a:cubicBezTo>
                  <a:pt x="2999" y="6631"/>
                  <a:pt x="2871" y="5747"/>
                  <a:pt x="3260" y="5136"/>
                </a:cubicBezTo>
                <a:cubicBezTo>
                  <a:pt x="3637" y="4539"/>
                  <a:pt x="3702" y="2997"/>
                  <a:pt x="3713" y="2643"/>
                </a:cubicBezTo>
                <a:cubicBezTo>
                  <a:pt x="3933" y="2578"/>
                  <a:pt x="4539" y="2309"/>
                  <a:pt x="4711" y="1256"/>
                </a:cubicBezTo>
                <a:close/>
                <a:moveTo>
                  <a:pt x="2660" y="0"/>
                </a:moveTo>
                <a:cubicBezTo>
                  <a:pt x="1709" y="0"/>
                  <a:pt x="1443" y="770"/>
                  <a:pt x="1253" y="1557"/>
                </a:cubicBezTo>
                <a:cubicBezTo>
                  <a:pt x="989" y="2649"/>
                  <a:pt x="1416" y="5779"/>
                  <a:pt x="1419" y="5809"/>
                </a:cubicBezTo>
                <a:cubicBezTo>
                  <a:pt x="1472" y="6177"/>
                  <a:pt x="1349" y="6578"/>
                  <a:pt x="1305" y="6707"/>
                </a:cubicBezTo>
                <a:lnTo>
                  <a:pt x="682" y="6868"/>
                </a:lnTo>
                <a:cubicBezTo>
                  <a:pt x="263" y="6973"/>
                  <a:pt x="0" y="7389"/>
                  <a:pt x="82" y="7813"/>
                </a:cubicBezTo>
                <a:cubicBezTo>
                  <a:pt x="249" y="8670"/>
                  <a:pt x="544" y="10151"/>
                  <a:pt x="641" y="10488"/>
                </a:cubicBezTo>
                <a:cubicBezTo>
                  <a:pt x="714" y="10739"/>
                  <a:pt x="776" y="11158"/>
                  <a:pt x="817" y="11462"/>
                </a:cubicBezTo>
                <a:cubicBezTo>
                  <a:pt x="860" y="11801"/>
                  <a:pt x="1153" y="12056"/>
                  <a:pt x="1495" y="12056"/>
                </a:cubicBezTo>
                <a:lnTo>
                  <a:pt x="1516" y="12056"/>
                </a:lnTo>
                <a:cubicBezTo>
                  <a:pt x="1721" y="12053"/>
                  <a:pt x="2224" y="12018"/>
                  <a:pt x="2364" y="12018"/>
                </a:cubicBezTo>
                <a:cubicBezTo>
                  <a:pt x="2748" y="12018"/>
                  <a:pt x="3406" y="12012"/>
                  <a:pt x="3406" y="12012"/>
                </a:cubicBezTo>
                <a:lnTo>
                  <a:pt x="3731" y="12012"/>
                </a:lnTo>
                <a:cubicBezTo>
                  <a:pt x="3866" y="12012"/>
                  <a:pt x="3983" y="11924"/>
                  <a:pt x="4021" y="11799"/>
                </a:cubicBezTo>
                <a:cubicBezTo>
                  <a:pt x="4062" y="11670"/>
                  <a:pt x="4012" y="11541"/>
                  <a:pt x="3907" y="11468"/>
                </a:cubicBezTo>
                <a:cubicBezTo>
                  <a:pt x="3901" y="11465"/>
                  <a:pt x="3892" y="11456"/>
                  <a:pt x="3880" y="11453"/>
                </a:cubicBezTo>
                <a:cubicBezTo>
                  <a:pt x="3775" y="11395"/>
                  <a:pt x="3602" y="11348"/>
                  <a:pt x="3403" y="11289"/>
                </a:cubicBezTo>
                <a:cubicBezTo>
                  <a:pt x="3061" y="11193"/>
                  <a:pt x="2549" y="11052"/>
                  <a:pt x="2531" y="10842"/>
                </a:cubicBezTo>
                <a:lnTo>
                  <a:pt x="2496" y="9645"/>
                </a:lnTo>
                <a:lnTo>
                  <a:pt x="2496" y="9645"/>
                </a:lnTo>
                <a:cubicBezTo>
                  <a:pt x="2821" y="10148"/>
                  <a:pt x="3248" y="10327"/>
                  <a:pt x="3623" y="10327"/>
                </a:cubicBezTo>
                <a:cubicBezTo>
                  <a:pt x="3746" y="10327"/>
                  <a:pt x="3863" y="10309"/>
                  <a:pt x="3968" y="10271"/>
                </a:cubicBezTo>
                <a:cubicBezTo>
                  <a:pt x="4465" y="10113"/>
                  <a:pt x="5206" y="9469"/>
                  <a:pt x="5071" y="8425"/>
                </a:cubicBezTo>
                <a:cubicBezTo>
                  <a:pt x="5030" y="8123"/>
                  <a:pt x="4972" y="7854"/>
                  <a:pt x="4896" y="7617"/>
                </a:cubicBezTo>
                <a:cubicBezTo>
                  <a:pt x="5618" y="7049"/>
                  <a:pt x="5671" y="5967"/>
                  <a:pt x="5724" y="4735"/>
                </a:cubicBezTo>
                <a:cubicBezTo>
                  <a:pt x="5735" y="4518"/>
                  <a:pt x="5744" y="4296"/>
                  <a:pt x="5759" y="4071"/>
                </a:cubicBezTo>
                <a:cubicBezTo>
                  <a:pt x="5806" y="3225"/>
                  <a:pt x="5604" y="2362"/>
                  <a:pt x="5191" y="1636"/>
                </a:cubicBezTo>
                <a:cubicBezTo>
                  <a:pt x="4758" y="884"/>
                  <a:pt x="4126" y="346"/>
                  <a:pt x="3409" y="129"/>
                </a:cubicBezTo>
                <a:cubicBezTo>
                  <a:pt x="3131" y="44"/>
                  <a:pt x="2879" y="0"/>
                  <a:pt x="26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52"/>
          <p:cNvSpPr/>
          <p:nvPr/>
        </p:nvSpPr>
        <p:spPr>
          <a:xfrm>
            <a:off x="4063541" y="1641280"/>
            <a:ext cx="232194" cy="364211"/>
          </a:xfrm>
          <a:custGeom>
            <a:avLst/>
            <a:gdLst/>
            <a:ahLst/>
            <a:cxnLst/>
            <a:rect l="l" t="t" r="r" b="b"/>
            <a:pathLst>
              <a:path w="7679" h="12045" extrusionOk="0">
                <a:moveTo>
                  <a:pt x="1852" y="191"/>
                </a:moveTo>
                <a:cubicBezTo>
                  <a:pt x="2221" y="191"/>
                  <a:pt x="2616" y="296"/>
                  <a:pt x="3014" y="487"/>
                </a:cubicBezTo>
                <a:cubicBezTo>
                  <a:pt x="3049" y="1089"/>
                  <a:pt x="3052" y="1999"/>
                  <a:pt x="2941" y="2277"/>
                </a:cubicBezTo>
                <a:cubicBezTo>
                  <a:pt x="2798" y="2308"/>
                  <a:pt x="2650" y="2321"/>
                  <a:pt x="2502" y="2321"/>
                </a:cubicBezTo>
                <a:cubicBezTo>
                  <a:pt x="2038" y="2321"/>
                  <a:pt x="1567" y="2193"/>
                  <a:pt x="1214" y="2067"/>
                </a:cubicBezTo>
                <a:cubicBezTo>
                  <a:pt x="781" y="1909"/>
                  <a:pt x="439" y="1727"/>
                  <a:pt x="337" y="1669"/>
                </a:cubicBezTo>
                <a:cubicBezTo>
                  <a:pt x="211" y="1230"/>
                  <a:pt x="228" y="885"/>
                  <a:pt x="401" y="650"/>
                </a:cubicBezTo>
                <a:cubicBezTo>
                  <a:pt x="623" y="346"/>
                  <a:pt x="1112" y="191"/>
                  <a:pt x="1852" y="191"/>
                </a:cubicBezTo>
                <a:close/>
                <a:moveTo>
                  <a:pt x="6408" y="6228"/>
                </a:moveTo>
                <a:cubicBezTo>
                  <a:pt x="6578" y="6374"/>
                  <a:pt x="6885" y="6702"/>
                  <a:pt x="7122" y="7302"/>
                </a:cubicBezTo>
                <a:cubicBezTo>
                  <a:pt x="7312" y="7767"/>
                  <a:pt x="7225" y="8156"/>
                  <a:pt x="7122" y="8402"/>
                </a:cubicBezTo>
                <a:cubicBezTo>
                  <a:pt x="6991" y="8712"/>
                  <a:pt x="6774" y="8926"/>
                  <a:pt x="6619" y="9022"/>
                </a:cubicBezTo>
                <a:cubicBezTo>
                  <a:pt x="6489" y="9102"/>
                  <a:pt x="6323" y="9156"/>
                  <a:pt x="6138" y="9156"/>
                </a:cubicBezTo>
                <a:cubicBezTo>
                  <a:pt x="5938" y="9156"/>
                  <a:pt x="5717" y="9094"/>
                  <a:pt x="5495" y="8934"/>
                </a:cubicBezTo>
                <a:lnTo>
                  <a:pt x="5472" y="8917"/>
                </a:lnTo>
                <a:cubicBezTo>
                  <a:pt x="5601" y="8680"/>
                  <a:pt x="5940" y="8051"/>
                  <a:pt x="6160" y="7764"/>
                </a:cubicBezTo>
                <a:cubicBezTo>
                  <a:pt x="6253" y="7647"/>
                  <a:pt x="6306" y="7509"/>
                  <a:pt x="6326" y="7369"/>
                </a:cubicBezTo>
                <a:cubicBezTo>
                  <a:pt x="6364" y="7059"/>
                  <a:pt x="6402" y="6667"/>
                  <a:pt x="6408" y="6228"/>
                </a:cubicBezTo>
                <a:close/>
                <a:moveTo>
                  <a:pt x="5206" y="8949"/>
                </a:moveTo>
                <a:cubicBezTo>
                  <a:pt x="5209" y="8949"/>
                  <a:pt x="5217" y="8949"/>
                  <a:pt x="5223" y="8958"/>
                </a:cubicBezTo>
                <a:lnTo>
                  <a:pt x="5685" y="9362"/>
                </a:lnTo>
                <a:cubicBezTo>
                  <a:pt x="5788" y="9449"/>
                  <a:pt x="5800" y="9601"/>
                  <a:pt x="5715" y="9704"/>
                </a:cubicBezTo>
                <a:lnTo>
                  <a:pt x="5457" y="10014"/>
                </a:lnTo>
                <a:cubicBezTo>
                  <a:pt x="5428" y="10052"/>
                  <a:pt x="5390" y="10070"/>
                  <a:pt x="5346" y="10070"/>
                </a:cubicBezTo>
                <a:cubicBezTo>
                  <a:pt x="5293" y="10070"/>
                  <a:pt x="5249" y="10043"/>
                  <a:pt x="5220" y="10002"/>
                </a:cubicBezTo>
                <a:lnTo>
                  <a:pt x="4869" y="9482"/>
                </a:lnTo>
                <a:cubicBezTo>
                  <a:pt x="4863" y="9470"/>
                  <a:pt x="4863" y="9458"/>
                  <a:pt x="4869" y="9446"/>
                </a:cubicBezTo>
                <a:lnTo>
                  <a:pt x="5179" y="8964"/>
                </a:lnTo>
                <a:cubicBezTo>
                  <a:pt x="5188" y="8955"/>
                  <a:pt x="5203" y="8949"/>
                  <a:pt x="5206" y="8949"/>
                </a:cubicBezTo>
                <a:close/>
                <a:moveTo>
                  <a:pt x="3219" y="586"/>
                </a:moveTo>
                <a:lnTo>
                  <a:pt x="3219" y="586"/>
                </a:lnTo>
                <a:cubicBezTo>
                  <a:pt x="4076" y="1057"/>
                  <a:pt x="4928" y="1918"/>
                  <a:pt x="5539" y="2986"/>
                </a:cubicBezTo>
                <a:cubicBezTo>
                  <a:pt x="5893" y="3603"/>
                  <a:pt x="6440" y="4993"/>
                  <a:pt x="6139" y="7337"/>
                </a:cubicBezTo>
                <a:cubicBezTo>
                  <a:pt x="6124" y="7448"/>
                  <a:pt x="6081" y="7550"/>
                  <a:pt x="6010" y="7641"/>
                </a:cubicBezTo>
                <a:cubicBezTo>
                  <a:pt x="5794" y="7922"/>
                  <a:pt x="5478" y="8501"/>
                  <a:pt x="5323" y="8782"/>
                </a:cubicBezTo>
                <a:cubicBezTo>
                  <a:pt x="5285" y="8759"/>
                  <a:pt x="5249" y="8750"/>
                  <a:pt x="5206" y="8750"/>
                </a:cubicBezTo>
                <a:cubicBezTo>
                  <a:pt x="5130" y="8750"/>
                  <a:pt x="5059" y="8788"/>
                  <a:pt x="5015" y="8852"/>
                </a:cubicBezTo>
                <a:lnTo>
                  <a:pt x="4705" y="9335"/>
                </a:lnTo>
                <a:cubicBezTo>
                  <a:pt x="4658" y="9411"/>
                  <a:pt x="4658" y="9505"/>
                  <a:pt x="4708" y="9578"/>
                </a:cubicBezTo>
                <a:lnTo>
                  <a:pt x="4901" y="9871"/>
                </a:lnTo>
                <a:cubicBezTo>
                  <a:pt x="4781" y="10012"/>
                  <a:pt x="4509" y="10263"/>
                  <a:pt x="4311" y="10263"/>
                </a:cubicBezTo>
                <a:cubicBezTo>
                  <a:pt x="4287" y="10263"/>
                  <a:pt x="4264" y="10259"/>
                  <a:pt x="4243" y="10251"/>
                </a:cubicBezTo>
                <a:cubicBezTo>
                  <a:pt x="4064" y="10187"/>
                  <a:pt x="4047" y="9877"/>
                  <a:pt x="4050" y="9739"/>
                </a:cubicBezTo>
                <a:cubicBezTo>
                  <a:pt x="4053" y="9157"/>
                  <a:pt x="4307" y="8539"/>
                  <a:pt x="4533" y="7995"/>
                </a:cubicBezTo>
                <a:cubicBezTo>
                  <a:pt x="4694" y="7609"/>
                  <a:pt x="4843" y="7237"/>
                  <a:pt x="4898" y="6912"/>
                </a:cubicBezTo>
                <a:cubicBezTo>
                  <a:pt x="5048" y="6020"/>
                  <a:pt x="4664" y="5288"/>
                  <a:pt x="4647" y="5256"/>
                </a:cubicBezTo>
                <a:cubicBezTo>
                  <a:pt x="4628" y="5223"/>
                  <a:pt x="4594" y="5204"/>
                  <a:pt x="4559" y="5204"/>
                </a:cubicBezTo>
                <a:cubicBezTo>
                  <a:pt x="4544" y="5204"/>
                  <a:pt x="4529" y="5207"/>
                  <a:pt x="4515" y="5215"/>
                </a:cubicBezTo>
                <a:cubicBezTo>
                  <a:pt x="4465" y="5242"/>
                  <a:pt x="4448" y="5300"/>
                  <a:pt x="4474" y="5347"/>
                </a:cubicBezTo>
                <a:cubicBezTo>
                  <a:pt x="4477" y="5350"/>
                  <a:pt x="4626" y="5637"/>
                  <a:pt x="4696" y="6061"/>
                </a:cubicBezTo>
                <a:lnTo>
                  <a:pt x="4076" y="5458"/>
                </a:lnTo>
                <a:cubicBezTo>
                  <a:pt x="4023" y="4560"/>
                  <a:pt x="3687" y="3460"/>
                  <a:pt x="3122" y="2356"/>
                </a:cubicBezTo>
                <a:cubicBezTo>
                  <a:pt x="3263" y="2005"/>
                  <a:pt x="3236" y="1002"/>
                  <a:pt x="3219" y="586"/>
                </a:cubicBezTo>
                <a:close/>
                <a:moveTo>
                  <a:pt x="436" y="1944"/>
                </a:moveTo>
                <a:cubicBezTo>
                  <a:pt x="606" y="2029"/>
                  <a:pt x="854" y="2146"/>
                  <a:pt x="1150" y="2251"/>
                </a:cubicBezTo>
                <a:cubicBezTo>
                  <a:pt x="1647" y="2432"/>
                  <a:pt x="2098" y="2520"/>
                  <a:pt x="2499" y="2520"/>
                </a:cubicBezTo>
                <a:cubicBezTo>
                  <a:pt x="2660" y="2520"/>
                  <a:pt x="2815" y="2506"/>
                  <a:pt x="2955" y="2476"/>
                </a:cubicBezTo>
                <a:cubicBezTo>
                  <a:pt x="3596" y="3720"/>
                  <a:pt x="3930" y="4955"/>
                  <a:pt x="3883" y="5874"/>
                </a:cubicBezTo>
                <a:cubicBezTo>
                  <a:pt x="3593" y="7035"/>
                  <a:pt x="3219" y="10602"/>
                  <a:pt x="3204" y="10757"/>
                </a:cubicBezTo>
                <a:cubicBezTo>
                  <a:pt x="3201" y="10795"/>
                  <a:pt x="3219" y="10833"/>
                  <a:pt x="3257" y="10851"/>
                </a:cubicBezTo>
                <a:cubicBezTo>
                  <a:pt x="3263" y="10854"/>
                  <a:pt x="3927" y="11202"/>
                  <a:pt x="4556" y="11483"/>
                </a:cubicBezTo>
                <a:cubicBezTo>
                  <a:pt x="4632" y="11518"/>
                  <a:pt x="4632" y="11585"/>
                  <a:pt x="4632" y="11609"/>
                </a:cubicBezTo>
                <a:cubicBezTo>
                  <a:pt x="4629" y="11653"/>
                  <a:pt x="4603" y="11708"/>
                  <a:pt x="4541" y="11729"/>
                </a:cubicBezTo>
                <a:cubicBezTo>
                  <a:pt x="4303" y="11808"/>
                  <a:pt x="4050" y="11839"/>
                  <a:pt x="3803" y="11839"/>
                </a:cubicBezTo>
                <a:cubicBezTo>
                  <a:pt x="3295" y="11839"/>
                  <a:pt x="2809" y="11710"/>
                  <a:pt x="2508" y="11612"/>
                </a:cubicBezTo>
                <a:cubicBezTo>
                  <a:pt x="2312" y="11547"/>
                  <a:pt x="2200" y="11348"/>
                  <a:pt x="2247" y="11152"/>
                </a:cubicBezTo>
                <a:cubicBezTo>
                  <a:pt x="2356" y="10672"/>
                  <a:pt x="2516" y="9762"/>
                  <a:pt x="2385" y="9060"/>
                </a:cubicBezTo>
                <a:cubicBezTo>
                  <a:pt x="2203" y="8100"/>
                  <a:pt x="2458" y="6690"/>
                  <a:pt x="2815" y="5879"/>
                </a:cubicBezTo>
                <a:cubicBezTo>
                  <a:pt x="2830" y="5844"/>
                  <a:pt x="2821" y="5800"/>
                  <a:pt x="2792" y="5774"/>
                </a:cubicBezTo>
                <a:cubicBezTo>
                  <a:pt x="2244" y="5227"/>
                  <a:pt x="913" y="3158"/>
                  <a:pt x="436" y="1944"/>
                </a:cubicBezTo>
                <a:close/>
                <a:moveTo>
                  <a:pt x="1852" y="1"/>
                </a:moveTo>
                <a:cubicBezTo>
                  <a:pt x="1042" y="1"/>
                  <a:pt x="500" y="182"/>
                  <a:pt x="243" y="539"/>
                </a:cubicBezTo>
                <a:cubicBezTo>
                  <a:pt x="26" y="838"/>
                  <a:pt x="0" y="1250"/>
                  <a:pt x="164" y="1768"/>
                </a:cubicBezTo>
                <a:cubicBezTo>
                  <a:pt x="541" y="2947"/>
                  <a:pt x="1969" y="5189"/>
                  <a:pt x="2604" y="5865"/>
                </a:cubicBezTo>
                <a:cubicBezTo>
                  <a:pt x="2253" y="6710"/>
                  <a:pt x="2004" y="8127"/>
                  <a:pt x="2189" y="9101"/>
                </a:cubicBezTo>
                <a:cubicBezTo>
                  <a:pt x="2315" y="9768"/>
                  <a:pt x="2160" y="10652"/>
                  <a:pt x="2051" y="11114"/>
                </a:cubicBezTo>
                <a:cubicBezTo>
                  <a:pt x="1987" y="11410"/>
                  <a:pt x="2151" y="11708"/>
                  <a:pt x="2440" y="11802"/>
                </a:cubicBezTo>
                <a:cubicBezTo>
                  <a:pt x="2979" y="11983"/>
                  <a:pt x="3424" y="12045"/>
                  <a:pt x="3786" y="12045"/>
                </a:cubicBezTo>
                <a:cubicBezTo>
                  <a:pt x="4132" y="12045"/>
                  <a:pt x="4398" y="11989"/>
                  <a:pt x="4594" y="11922"/>
                </a:cubicBezTo>
                <a:cubicBezTo>
                  <a:pt x="4726" y="11878"/>
                  <a:pt x="4813" y="11761"/>
                  <a:pt x="4822" y="11626"/>
                </a:cubicBezTo>
                <a:cubicBezTo>
                  <a:pt x="4828" y="11492"/>
                  <a:pt x="4755" y="11372"/>
                  <a:pt x="4632" y="11316"/>
                </a:cubicBezTo>
                <a:cubicBezTo>
                  <a:pt x="4114" y="11085"/>
                  <a:pt x="3579" y="10807"/>
                  <a:pt x="3403" y="10719"/>
                </a:cubicBezTo>
                <a:cubicBezTo>
                  <a:pt x="3456" y="10216"/>
                  <a:pt x="3804" y="6980"/>
                  <a:pt x="4067" y="5920"/>
                </a:cubicBezTo>
                <a:cubicBezTo>
                  <a:pt x="4067" y="5915"/>
                  <a:pt x="4070" y="5912"/>
                  <a:pt x="4070" y="5903"/>
                </a:cubicBezTo>
                <a:cubicBezTo>
                  <a:pt x="4076" y="5850"/>
                  <a:pt x="4076" y="5800"/>
                  <a:pt x="4076" y="5748"/>
                </a:cubicBezTo>
                <a:lnTo>
                  <a:pt x="4726" y="6383"/>
                </a:lnTo>
                <a:cubicBezTo>
                  <a:pt x="4734" y="6544"/>
                  <a:pt x="4729" y="6719"/>
                  <a:pt x="4699" y="6898"/>
                </a:cubicBezTo>
                <a:cubicBezTo>
                  <a:pt x="4650" y="7202"/>
                  <a:pt x="4503" y="7559"/>
                  <a:pt x="4345" y="7939"/>
                </a:cubicBezTo>
                <a:cubicBezTo>
                  <a:pt x="4114" y="8498"/>
                  <a:pt x="3854" y="9136"/>
                  <a:pt x="3848" y="9757"/>
                </a:cubicBezTo>
                <a:cubicBezTo>
                  <a:pt x="3848" y="10131"/>
                  <a:pt x="3962" y="10377"/>
                  <a:pt x="4176" y="10453"/>
                </a:cubicBezTo>
                <a:cubicBezTo>
                  <a:pt x="4219" y="10468"/>
                  <a:pt x="4263" y="10473"/>
                  <a:pt x="4307" y="10473"/>
                </a:cubicBezTo>
                <a:cubicBezTo>
                  <a:pt x="4579" y="10473"/>
                  <a:pt x="4869" y="10207"/>
                  <a:pt x="5012" y="10058"/>
                </a:cubicBezTo>
                <a:lnTo>
                  <a:pt x="5056" y="10128"/>
                </a:lnTo>
                <a:cubicBezTo>
                  <a:pt x="5118" y="10222"/>
                  <a:pt x="5229" y="10280"/>
                  <a:pt x="5340" y="10280"/>
                </a:cubicBezTo>
                <a:cubicBezTo>
                  <a:pt x="5443" y="10280"/>
                  <a:pt x="5539" y="10236"/>
                  <a:pt x="5604" y="10157"/>
                </a:cubicBezTo>
                <a:lnTo>
                  <a:pt x="5861" y="9844"/>
                </a:lnTo>
                <a:cubicBezTo>
                  <a:pt x="5981" y="9698"/>
                  <a:pt x="5993" y="9502"/>
                  <a:pt x="5905" y="9344"/>
                </a:cubicBezTo>
                <a:lnTo>
                  <a:pt x="5905" y="9344"/>
                </a:lnTo>
                <a:cubicBezTo>
                  <a:pt x="5984" y="9359"/>
                  <a:pt x="6063" y="9367"/>
                  <a:pt x="6136" y="9367"/>
                </a:cubicBezTo>
                <a:cubicBezTo>
                  <a:pt x="6361" y="9367"/>
                  <a:pt x="6563" y="9300"/>
                  <a:pt x="6721" y="9201"/>
                </a:cubicBezTo>
                <a:cubicBezTo>
                  <a:pt x="7146" y="8926"/>
                  <a:pt x="7678" y="8159"/>
                  <a:pt x="7307" y="7228"/>
                </a:cubicBezTo>
                <a:cubicBezTo>
                  <a:pt x="6979" y="6406"/>
                  <a:pt x="6525" y="6061"/>
                  <a:pt x="6414" y="5985"/>
                </a:cubicBezTo>
                <a:cubicBezTo>
                  <a:pt x="6408" y="5010"/>
                  <a:pt x="6253" y="3858"/>
                  <a:pt x="5703" y="2898"/>
                </a:cubicBezTo>
                <a:cubicBezTo>
                  <a:pt x="4726" y="1189"/>
                  <a:pt x="3143" y="1"/>
                  <a:pt x="18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52"/>
          <p:cNvSpPr/>
          <p:nvPr/>
        </p:nvSpPr>
        <p:spPr>
          <a:xfrm>
            <a:off x="4785945" y="1705807"/>
            <a:ext cx="367658" cy="234673"/>
          </a:xfrm>
          <a:custGeom>
            <a:avLst/>
            <a:gdLst/>
            <a:ahLst/>
            <a:cxnLst/>
            <a:rect l="l" t="t" r="r" b="b"/>
            <a:pathLst>
              <a:path w="12159" h="7761" extrusionOk="0">
                <a:moveTo>
                  <a:pt x="11480" y="187"/>
                </a:moveTo>
                <a:cubicBezTo>
                  <a:pt x="11526" y="187"/>
                  <a:pt x="11570" y="202"/>
                  <a:pt x="11600" y="237"/>
                </a:cubicBezTo>
                <a:cubicBezTo>
                  <a:pt x="11404" y="518"/>
                  <a:pt x="11222" y="767"/>
                  <a:pt x="11064" y="974"/>
                </a:cubicBezTo>
                <a:lnTo>
                  <a:pt x="11325" y="296"/>
                </a:lnTo>
                <a:cubicBezTo>
                  <a:pt x="11348" y="231"/>
                  <a:pt x="11404" y="193"/>
                  <a:pt x="11468" y="187"/>
                </a:cubicBezTo>
                <a:cubicBezTo>
                  <a:pt x="11472" y="187"/>
                  <a:pt x="11476" y="187"/>
                  <a:pt x="11480" y="187"/>
                </a:cubicBezTo>
                <a:close/>
                <a:moveTo>
                  <a:pt x="6356" y="1548"/>
                </a:moveTo>
                <a:cubicBezTo>
                  <a:pt x="6391" y="1548"/>
                  <a:pt x="6447" y="1560"/>
                  <a:pt x="6494" y="1606"/>
                </a:cubicBezTo>
                <a:lnTo>
                  <a:pt x="6506" y="1618"/>
                </a:lnTo>
                <a:lnTo>
                  <a:pt x="6699" y="1849"/>
                </a:lnTo>
                <a:cubicBezTo>
                  <a:pt x="6877" y="2057"/>
                  <a:pt x="6918" y="2353"/>
                  <a:pt x="6801" y="2607"/>
                </a:cubicBezTo>
                <a:lnTo>
                  <a:pt x="6593" y="3055"/>
                </a:lnTo>
                <a:cubicBezTo>
                  <a:pt x="6567" y="3110"/>
                  <a:pt x="6511" y="3146"/>
                  <a:pt x="6450" y="3146"/>
                </a:cubicBezTo>
                <a:cubicBezTo>
                  <a:pt x="6409" y="3146"/>
                  <a:pt x="6371" y="3134"/>
                  <a:pt x="6342" y="3099"/>
                </a:cubicBezTo>
                <a:lnTo>
                  <a:pt x="6257" y="3017"/>
                </a:lnTo>
                <a:cubicBezTo>
                  <a:pt x="6116" y="2876"/>
                  <a:pt x="6037" y="2695"/>
                  <a:pt x="6026" y="2499"/>
                </a:cubicBezTo>
                <a:lnTo>
                  <a:pt x="6005" y="2104"/>
                </a:lnTo>
                <a:lnTo>
                  <a:pt x="6151" y="1691"/>
                </a:lnTo>
                <a:cubicBezTo>
                  <a:pt x="6187" y="1592"/>
                  <a:pt x="6277" y="1548"/>
                  <a:pt x="6356" y="1548"/>
                </a:cubicBezTo>
                <a:close/>
                <a:moveTo>
                  <a:pt x="11850" y="252"/>
                </a:moveTo>
                <a:cubicBezTo>
                  <a:pt x="11860" y="252"/>
                  <a:pt x="11868" y="254"/>
                  <a:pt x="11872" y="255"/>
                </a:cubicBezTo>
                <a:cubicBezTo>
                  <a:pt x="11881" y="258"/>
                  <a:pt x="11922" y="272"/>
                  <a:pt x="11925" y="319"/>
                </a:cubicBezTo>
                <a:cubicBezTo>
                  <a:pt x="11969" y="729"/>
                  <a:pt x="11966" y="1042"/>
                  <a:pt x="11910" y="1226"/>
                </a:cubicBezTo>
                <a:cubicBezTo>
                  <a:pt x="11828" y="1504"/>
                  <a:pt x="11673" y="2016"/>
                  <a:pt x="11615" y="2464"/>
                </a:cubicBezTo>
                <a:cubicBezTo>
                  <a:pt x="11589" y="2671"/>
                  <a:pt x="11414" y="2818"/>
                  <a:pt x="11205" y="2818"/>
                </a:cubicBezTo>
                <a:cubicBezTo>
                  <a:pt x="11201" y="2818"/>
                  <a:pt x="11197" y="2818"/>
                  <a:pt x="11193" y="2818"/>
                </a:cubicBezTo>
                <a:lnTo>
                  <a:pt x="10587" y="2792"/>
                </a:lnTo>
                <a:lnTo>
                  <a:pt x="10573" y="2792"/>
                </a:lnTo>
                <a:cubicBezTo>
                  <a:pt x="10561" y="2797"/>
                  <a:pt x="9446" y="3020"/>
                  <a:pt x="8478" y="3462"/>
                </a:cubicBezTo>
                <a:cubicBezTo>
                  <a:pt x="8003" y="3676"/>
                  <a:pt x="7556" y="3730"/>
                  <a:pt x="7230" y="3730"/>
                </a:cubicBezTo>
                <a:cubicBezTo>
                  <a:pt x="6982" y="3730"/>
                  <a:pt x="6805" y="3699"/>
                  <a:pt x="6740" y="3684"/>
                </a:cubicBezTo>
                <a:cubicBezTo>
                  <a:pt x="6786" y="3465"/>
                  <a:pt x="6824" y="3228"/>
                  <a:pt x="6833" y="2973"/>
                </a:cubicBezTo>
                <a:lnTo>
                  <a:pt x="6971" y="2680"/>
                </a:lnTo>
                <a:cubicBezTo>
                  <a:pt x="7000" y="2616"/>
                  <a:pt x="7021" y="2552"/>
                  <a:pt x="7032" y="2487"/>
                </a:cubicBezTo>
                <a:cubicBezTo>
                  <a:pt x="7395" y="2443"/>
                  <a:pt x="10239" y="2083"/>
                  <a:pt x="10555" y="1855"/>
                </a:cubicBezTo>
                <a:cubicBezTo>
                  <a:pt x="10775" y="1700"/>
                  <a:pt x="11348" y="916"/>
                  <a:pt x="11790" y="284"/>
                </a:cubicBezTo>
                <a:cubicBezTo>
                  <a:pt x="11809" y="258"/>
                  <a:pt x="11833" y="252"/>
                  <a:pt x="11850" y="252"/>
                </a:cubicBezTo>
                <a:close/>
                <a:moveTo>
                  <a:pt x="9086" y="3418"/>
                </a:moveTo>
                <a:cubicBezTo>
                  <a:pt x="9101" y="3418"/>
                  <a:pt x="9464" y="3435"/>
                  <a:pt x="10819" y="4029"/>
                </a:cubicBezTo>
                <a:cubicBezTo>
                  <a:pt x="10921" y="4073"/>
                  <a:pt x="11015" y="4123"/>
                  <a:pt x="11100" y="4181"/>
                </a:cubicBezTo>
                <a:cubicBezTo>
                  <a:pt x="10921" y="4252"/>
                  <a:pt x="10608" y="4380"/>
                  <a:pt x="10263" y="4562"/>
                </a:cubicBezTo>
                <a:cubicBezTo>
                  <a:pt x="9566" y="4928"/>
                  <a:pt x="9066" y="5328"/>
                  <a:pt x="8776" y="5744"/>
                </a:cubicBezTo>
                <a:cubicBezTo>
                  <a:pt x="7746" y="5653"/>
                  <a:pt x="6599" y="5010"/>
                  <a:pt x="6307" y="4834"/>
                </a:cubicBezTo>
                <a:cubicBezTo>
                  <a:pt x="6453" y="4562"/>
                  <a:pt x="6593" y="4237"/>
                  <a:pt x="6696" y="3865"/>
                </a:cubicBezTo>
                <a:cubicBezTo>
                  <a:pt x="6769" y="3880"/>
                  <a:pt x="6962" y="3915"/>
                  <a:pt x="7234" y="3915"/>
                </a:cubicBezTo>
                <a:cubicBezTo>
                  <a:pt x="7577" y="3915"/>
                  <a:pt x="8048" y="3857"/>
                  <a:pt x="8554" y="3631"/>
                </a:cubicBezTo>
                <a:cubicBezTo>
                  <a:pt x="8726" y="3552"/>
                  <a:pt x="8902" y="3479"/>
                  <a:pt x="9078" y="3418"/>
                </a:cubicBezTo>
                <a:close/>
                <a:moveTo>
                  <a:pt x="11263" y="4316"/>
                </a:moveTo>
                <a:cubicBezTo>
                  <a:pt x="11451" y="4486"/>
                  <a:pt x="11568" y="4699"/>
                  <a:pt x="11617" y="4948"/>
                </a:cubicBezTo>
                <a:cubicBezTo>
                  <a:pt x="11746" y="5557"/>
                  <a:pt x="11442" y="6288"/>
                  <a:pt x="11094" y="6666"/>
                </a:cubicBezTo>
                <a:cubicBezTo>
                  <a:pt x="10871" y="6906"/>
                  <a:pt x="10309" y="7023"/>
                  <a:pt x="9698" y="7075"/>
                </a:cubicBezTo>
                <a:cubicBezTo>
                  <a:pt x="9578" y="6914"/>
                  <a:pt x="9124" y="6300"/>
                  <a:pt x="8925" y="5852"/>
                </a:cubicBezTo>
                <a:cubicBezTo>
                  <a:pt x="9192" y="5466"/>
                  <a:pt x="9683" y="5077"/>
                  <a:pt x="10342" y="4732"/>
                </a:cubicBezTo>
                <a:cubicBezTo>
                  <a:pt x="10763" y="4512"/>
                  <a:pt x="11132" y="4366"/>
                  <a:pt x="11263" y="4316"/>
                </a:cubicBezTo>
                <a:close/>
                <a:moveTo>
                  <a:pt x="5818" y="2092"/>
                </a:moveTo>
                <a:lnTo>
                  <a:pt x="5818" y="2101"/>
                </a:lnTo>
                <a:lnTo>
                  <a:pt x="5841" y="2514"/>
                </a:lnTo>
                <a:cubicBezTo>
                  <a:pt x="5856" y="2751"/>
                  <a:pt x="5958" y="2979"/>
                  <a:pt x="6128" y="3151"/>
                </a:cubicBezTo>
                <a:lnTo>
                  <a:pt x="6213" y="3233"/>
                </a:lnTo>
                <a:cubicBezTo>
                  <a:pt x="6277" y="3301"/>
                  <a:pt x="6362" y="3333"/>
                  <a:pt x="6453" y="3333"/>
                </a:cubicBezTo>
                <a:cubicBezTo>
                  <a:pt x="6517" y="3333"/>
                  <a:pt x="6576" y="3318"/>
                  <a:pt x="6626" y="3289"/>
                </a:cubicBezTo>
                <a:lnTo>
                  <a:pt x="6626" y="3289"/>
                </a:lnTo>
                <a:cubicBezTo>
                  <a:pt x="6494" y="4313"/>
                  <a:pt x="6008" y="5024"/>
                  <a:pt x="5736" y="5422"/>
                </a:cubicBezTo>
                <a:cubicBezTo>
                  <a:pt x="5707" y="5463"/>
                  <a:pt x="5680" y="5498"/>
                  <a:pt x="5660" y="5536"/>
                </a:cubicBezTo>
                <a:cubicBezTo>
                  <a:pt x="5356" y="5990"/>
                  <a:pt x="5616" y="6259"/>
                  <a:pt x="5628" y="6271"/>
                </a:cubicBezTo>
                <a:cubicBezTo>
                  <a:pt x="5645" y="6288"/>
                  <a:pt x="5669" y="6297"/>
                  <a:pt x="5692" y="6297"/>
                </a:cubicBezTo>
                <a:cubicBezTo>
                  <a:pt x="5715" y="6297"/>
                  <a:pt x="5742" y="6288"/>
                  <a:pt x="5759" y="6271"/>
                </a:cubicBezTo>
                <a:cubicBezTo>
                  <a:pt x="5794" y="6233"/>
                  <a:pt x="5794" y="6174"/>
                  <a:pt x="5759" y="6139"/>
                </a:cubicBezTo>
                <a:cubicBezTo>
                  <a:pt x="5759" y="6139"/>
                  <a:pt x="5596" y="5966"/>
                  <a:pt x="5815" y="5639"/>
                </a:cubicBezTo>
                <a:cubicBezTo>
                  <a:pt x="5835" y="5604"/>
                  <a:pt x="5862" y="5568"/>
                  <a:pt x="5888" y="5527"/>
                </a:cubicBezTo>
                <a:cubicBezTo>
                  <a:pt x="5982" y="5390"/>
                  <a:pt x="6099" y="5217"/>
                  <a:pt x="6219" y="5010"/>
                </a:cubicBezTo>
                <a:cubicBezTo>
                  <a:pt x="6532" y="5194"/>
                  <a:pt x="7688" y="5846"/>
                  <a:pt x="8762" y="5940"/>
                </a:cubicBezTo>
                <a:cubicBezTo>
                  <a:pt x="8940" y="6344"/>
                  <a:pt x="9303" y="6859"/>
                  <a:pt x="9481" y="7102"/>
                </a:cubicBezTo>
                <a:cubicBezTo>
                  <a:pt x="9291" y="7110"/>
                  <a:pt x="9099" y="7113"/>
                  <a:pt x="8915" y="7113"/>
                </a:cubicBezTo>
                <a:cubicBezTo>
                  <a:pt x="8499" y="7113"/>
                  <a:pt x="8125" y="7096"/>
                  <a:pt x="7901" y="7075"/>
                </a:cubicBezTo>
                <a:cubicBezTo>
                  <a:pt x="7880" y="7074"/>
                  <a:pt x="7858" y="7073"/>
                  <a:pt x="7834" y="7073"/>
                </a:cubicBezTo>
                <a:cubicBezTo>
                  <a:pt x="7570" y="7073"/>
                  <a:pt x="7157" y="7174"/>
                  <a:pt x="6687" y="7289"/>
                </a:cubicBezTo>
                <a:cubicBezTo>
                  <a:pt x="6167" y="7416"/>
                  <a:pt x="5582" y="7561"/>
                  <a:pt x="5171" y="7561"/>
                </a:cubicBezTo>
                <a:cubicBezTo>
                  <a:pt x="5137" y="7561"/>
                  <a:pt x="5105" y="7560"/>
                  <a:pt x="5075" y="7558"/>
                </a:cubicBezTo>
                <a:cubicBezTo>
                  <a:pt x="4606" y="7532"/>
                  <a:pt x="4185" y="7318"/>
                  <a:pt x="3916" y="7137"/>
                </a:cubicBezTo>
                <a:cubicBezTo>
                  <a:pt x="3758" y="7034"/>
                  <a:pt x="3568" y="6973"/>
                  <a:pt x="3375" y="6967"/>
                </a:cubicBezTo>
                <a:lnTo>
                  <a:pt x="3357" y="6967"/>
                </a:lnTo>
                <a:cubicBezTo>
                  <a:pt x="3327" y="6964"/>
                  <a:pt x="3297" y="6963"/>
                  <a:pt x="3267" y="6963"/>
                </a:cubicBezTo>
                <a:cubicBezTo>
                  <a:pt x="3101" y="6963"/>
                  <a:pt x="2942" y="7004"/>
                  <a:pt x="2801" y="7078"/>
                </a:cubicBezTo>
                <a:cubicBezTo>
                  <a:pt x="2462" y="7253"/>
                  <a:pt x="2114" y="7433"/>
                  <a:pt x="1619" y="7433"/>
                </a:cubicBezTo>
                <a:cubicBezTo>
                  <a:pt x="1567" y="7433"/>
                  <a:pt x="1513" y="7431"/>
                  <a:pt x="1458" y="7427"/>
                </a:cubicBezTo>
                <a:cubicBezTo>
                  <a:pt x="1282" y="7412"/>
                  <a:pt x="680" y="7222"/>
                  <a:pt x="393" y="6754"/>
                </a:cubicBezTo>
                <a:cubicBezTo>
                  <a:pt x="197" y="6423"/>
                  <a:pt x="191" y="6025"/>
                  <a:pt x="387" y="5568"/>
                </a:cubicBezTo>
                <a:cubicBezTo>
                  <a:pt x="566" y="5147"/>
                  <a:pt x="993" y="4916"/>
                  <a:pt x="1654" y="4887"/>
                </a:cubicBezTo>
                <a:cubicBezTo>
                  <a:pt x="1699" y="4885"/>
                  <a:pt x="1744" y="4884"/>
                  <a:pt x="1790" y="4884"/>
                </a:cubicBezTo>
                <a:cubicBezTo>
                  <a:pt x="2342" y="4884"/>
                  <a:pt x="2925" y="5010"/>
                  <a:pt x="3334" y="5121"/>
                </a:cubicBezTo>
                <a:cubicBezTo>
                  <a:pt x="3430" y="5147"/>
                  <a:pt x="3503" y="5220"/>
                  <a:pt x="3524" y="5320"/>
                </a:cubicBezTo>
                <a:cubicBezTo>
                  <a:pt x="3550" y="5413"/>
                  <a:pt x="3521" y="5513"/>
                  <a:pt x="3448" y="5583"/>
                </a:cubicBezTo>
                <a:lnTo>
                  <a:pt x="3237" y="5776"/>
                </a:lnTo>
                <a:cubicBezTo>
                  <a:pt x="3208" y="5803"/>
                  <a:pt x="3202" y="5843"/>
                  <a:pt x="3217" y="5879"/>
                </a:cubicBezTo>
                <a:cubicBezTo>
                  <a:pt x="3231" y="5917"/>
                  <a:pt x="3263" y="5937"/>
                  <a:pt x="3301" y="5937"/>
                </a:cubicBezTo>
                <a:lnTo>
                  <a:pt x="3831" y="5937"/>
                </a:lnTo>
                <a:cubicBezTo>
                  <a:pt x="3805" y="6022"/>
                  <a:pt x="3790" y="6078"/>
                  <a:pt x="3787" y="6086"/>
                </a:cubicBezTo>
                <a:cubicBezTo>
                  <a:pt x="3773" y="6139"/>
                  <a:pt x="3805" y="6186"/>
                  <a:pt x="3852" y="6200"/>
                </a:cubicBezTo>
                <a:cubicBezTo>
                  <a:pt x="3860" y="6203"/>
                  <a:pt x="3866" y="6203"/>
                  <a:pt x="3875" y="6203"/>
                </a:cubicBezTo>
                <a:cubicBezTo>
                  <a:pt x="3916" y="6203"/>
                  <a:pt x="3951" y="6174"/>
                  <a:pt x="3963" y="6136"/>
                </a:cubicBezTo>
                <a:cubicBezTo>
                  <a:pt x="3966" y="6124"/>
                  <a:pt x="4270" y="4974"/>
                  <a:pt x="4937" y="4603"/>
                </a:cubicBezTo>
                <a:cubicBezTo>
                  <a:pt x="5680" y="4181"/>
                  <a:pt x="5645" y="2683"/>
                  <a:pt x="5645" y="2619"/>
                </a:cubicBezTo>
                <a:lnTo>
                  <a:pt x="5645" y="2616"/>
                </a:lnTo>
                <a:cubicBezTo>
                  <a:pt x="5645" y="2613"/>
                  <a:pt x="5619" y="2297"/>
                  <a:pt x="5762" y="2136"/>
                </a:cubicBezTo>
                <a:cubicBezTo>
                  <a:pt x="5777" y="2119"/>
                  <a:pt x="5794" y="2104"/>
                  <a:pt x="5818" y="2092"/>
                </a:cubicBezTo>
                <a:close/>
                <a:moveTo>
                  <a:pt x="11490" y="1"/>
                </a:moveTo>
                <a:cubicBezTo>
                  <a:pt x="11477" y="1"/>
                  <a:pt x="11464" y="1"/>
                  <a:pt x="11451" y="3"/>
                </a:cubicBezTo>
                <a:cubicBezTo>
                  <a:pt x="11313" y="18"/>
                  <a:pt x="11202" y="100"/>
                  <a:pt x="11152" y="228"/>
                </a:cubicBezTo>
                <a:lnTo>
                  <a:pt x="10681" y="1466"/>
                </a:lnTo>
                <a:cubicBezTo>
                  <a:pt x="10576" y="1589"/>
                  <a:pt x="10500" y="1674"/>
                  <a:pt x="10447" y="1709"/>
                </a:cubicBezTo>
                <a:cubicBezTo>
                  <a:pt x="10239" y="1861"/>
                  <a:pt x="8276" y="2154"/>
                  <a:pt x="7050" y="2306"/>
                </a:cubicBezTo>
                <a:cubicBezTo>
                  <a:pt x="7050" y="2101"/>
                  <a:pt x="6977" y="1896"/>
                  <a:pt x="6839" y="1732"/>
                </a:cubicBezTo>
                <a:lnTo>
                  <a:pt x="6643" y="1501"/>
                </a:lnTo>
                <a:cubicBezTo>
                  <a:pt x="6637" y="1495"/>
                  <a:pt x="6628" y="1487"/>
                  <a:pt x="6626" y="1481"/>
                </a:cubicBezTo>
                <a:cubicBezTo>
                  <a:pt x="6552" y="1407"/>
                  <a:pt x="6456" y="1367"/>
                  <a:pt x="6356" y="1367"/>
                </a:cubicBezTo>
                <a:cubicBezTo>
                  <a:pt x="6187" y="1367"/>
                  <a:pt x="6034" y="1472"/>
                  <a:pt x="5979" y="1633"/>
                </a:cubicBezTo>
                <a:lnTo>
                  <a:pt x="5894" y="1870"/>
                </a:lnTo>
                <a:cubicBezTo>
                  <a:pt x="5789" y="1890"/>
                  <a:pt x="5701" y="1937"/>
                  <a:pt x="5628" y="2013"/>
                </a:cubicBezTo>
                <a:cubicBezTo>
                  <a:pt x="5440" y="2224"/>
                  <a:pt x="5461" y="2587"/>
                  <a:pt x="5467" y="2628"/>
                </a:cubicBezTo>
                <a:cubicBezTo>
                  <a:pt x="5467" y="2689"/>
                  <a:pt x="5487" y="4082"/>
                  <a:pt x="4852" y="4442"/>
                </a:cubicBezTo>
                <a:cubicBezTo>
                  <a:pt x="4355" y="4723"/>
                  <a:pt x="4048" y="5361"/>
                  <a:pt x="3901" y="5756"/>
                </a:cubicBezTo>
                <a:lnTo>
                  <a:pt x="3541" y="5756"/>
                </a:lnTo>
                <a:lnTo>
                  <a:pt x="3579" y="5721"/>
                </a:lnTo>
                <a:cubicBezTo>
                  <a:pt x="3699" y="5609"/>
                  <a:pt x="3749" y="5443"/>
                  <a:pt x="3711" y="5279"/>
                </a:cubicBezTo>
                <a:cubicBezTo>
                  <a:pt x="3670" y="5118"/>
                  <a:pt x="3550" y="4995"/>
                  <a:pt x="3389" y="4951"/>
                </a:cubicBezTo>
                <a:cubicBezTo>
                  <a:pt x="2950" y="4830"/>
                  <a:pt x="2362" y="4707"/>
                  <a:pt x="1805" y="4707"/>
                </a:cubicBezTo>
                <a:cubicBezTo>
                  <a:pt x="1118" y="4707"/>
                  <a:pt x="479" y="4894"/>
                  <a:pt x="220" y="5501"/>
                </a:cubicBezTo>
                <a:cubicBezTo>
                  <a:pt x="1" y="6019"/>
                  <a:pt x="10" y="6473"/>
                  <a:pt x="238" y="6856"/>
                </a:cubicBezTo>
                <a:cubicBezTo>
                  <a:pt x="566" y="7388"/>
                  <a:pt x="1239" y="7602"/>
                  <a:pt x="1446" y="7620"/>
                </a:cubicBezTo>
                <a:cubicBezTo>
                  <a:pt x="1512" y="7625"/>
                  <a:pt x="1576" y="7628"/>
                  <a:pt x="1638" y="7628"/>
                </a:cubicBezTo>
                <a:cubicBezTo>
                  <a:pt x="2165" y="7628"/>
                  <a:pt x="2535" y="7437"/>
                  <a:pt x="2886" y="7254"/>
                </a:cubicBezTo>
                <a:cubicBezTo>
                  <a:pt x="3006" y="7191"/>
                  <a:pt x="3140" y="7161"/>
                  <a:pt x="3279" y="7161"/>
                </a:cubicBezTo>
                <a:cubicBezTo>
                  <a:pt x="3302" y="7161"/>
                  <a:pt x="3325" y="7162"/>
                  <a:pt x="3348" y="7163"/>
                </a:cubicBezTo>
                <a:lnTo>
                  <a:pt x="3372" y="7163"/>
                </a:lnTo>
                <a:cubicBezTo>
                  <a:pt x="3530" y="7169"/>
                  <a:pt x="3685" y="7219"/>
                  <a:pt x="3816" y="7307"/>
                </a:cubicBezTo>
                <a:cubicBezTo>
                  <a:pt x="4106" y="7497"/>
                  <a:pt x="4560" y="7728"/>
                  <a:pt x="5066" y="7754"/>
                </a:cubicBezTo>
                <a:cubicBezTo>
                  <a:pt x="5095" y="7754"/>
                  <a:pt x="5130" y="7760"/>
                  <a:pt x="5162" y="7760"/>
                </a:cubicBezTo>
                <a:cubicBezTo>
                  <a:pt x="5601" y="7760"/>
                  <a:pt x="6201" y="7614"/>
                  <a:pt x="6737" y="7482"/>
                </a:cubicBezTo>
                <a:cubicBezTo>
                  <a:pt x="7177" y="7373"/>
                  <a:pt x="7598" y="7270"/>
                  <a:pt x="7840" y="7270"/>
                </a:cubicBezTo>
                <a:cubicBezTo>
                  <a:pt x="7859" y="7270"/>
                  <a:pt x="7876" y="7270"/>
                  <a:pt x="7893" y="7271"/>
                </a:cubicBezTo>
                <a:cubicBezTo>
                  <a:pt x="7902" y="7274"/>
                  <a:pt x="8305" y="7306"/>
                  <a:pt x="8834" y="7306"/>
                </a:cubicBezTo>
                <a:cubicBezTo>
                  <a:pt x="9679" y="7306"/>
                  <a:pt x="10844" y="7223"/>
                  <a:pt x="11234" y="6800"/>
                </a:cubicBezTo>
                <a:cubicBezTo>
                  <a:pt x="11615" y="6388"/>
                  <a:pt x="11942" y="5589"/>
                  <a:pt x="11802" y="4916"/>
                </a:cubicBezTo>
                <a:cubicBezTo>
                  <a:pt x="11702" y="4448"/>
                  <a:pt x="11386" y="4088"/>
                  <a:pt x="10895" y="3871"/>
                </a:cubicBezTo>
                <a:cubicBezTo>
                  <a:pt x="10137" y="3541"/>
                  <a:pt x="9680" y="3386"/>
                  <a:pt x="9411" y="3312"/>
                </a:cubicBezTo>
                <a:cubicBezTo>
                  <a:pt x="10011" y="3113"/>
                  <a:pt x="10517" y="3005"/>
                  <a:pt x="10596" y="2991"/>
                </a:cubicBezTo>
                <a:lnTo>
                  <a:pt x="11190" y="3002"/>
                </a:lnTo>
                <a:cubicBezTo>
                  <a:pt x="11196" y="3002"/>
                  <a:pt x="11202" y="3002"/>
                  <a:pt x="11208" y="3002"/>
                </a:cubicBezTo>
                <a:cubicBezTo>
                  <a:pt x="11508" y="3002"/>
                  <a:pt x="11762" y="2786"/>
                  <a:pt x="11802" y="2484"/>
                </a:cubicBezTo>
                <a:cubicBezTo>
                  <a:pt x="11857" y="2054"/>
                  <a:pt x="12010" y="1548"/>
                  <a:pt x="12089" y="1279"/>
                </a:cubicBezTo>
                <a:cubicBezTo>
                  <a:pt x="12153" y="1065"/>
                  <a:pt x="12159" y="737"/>
                  <a:pt x="12112" y="298"/>
                </a:cubicBezTo>
                <a:cubicBezTo>
                  <a:pt x="12100" y="187"/>
                  <a:pt x="12024" y="100"/>
                  <a:pt x="11919" y="76"/>
                </a:cubicBezTo>
                <a:cubicBezTo>
                  <a:pt x="11896" y="69"/>
                  <a:pt x="11873" y="66"/>
                  <a:pt x="11850" y="66"/>
                </a:cubicBezTo>
                <a:cubicBezTo>
                  <a:pt x="11808" y="66"/>
                  <a:pt x="11767" y="77"/>
                  <a:pt x="11729" y="97"/>
                </a:cubicBezTo>
                <a:cubicBezTo>
                  <a:pt x="11665" y="35"/>
                  <a:pt x="11579" y="1"/>
                  <a:pt x="114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52"/>
          <p:cNvSpPr/>
          <p:nvPr/>
        </p:nvSpPr>
        <p:spPr>
          <a:xfrm>
            <a:off x="5591653" y="1640403"/>
            <a:ext cx="339597" cy="364664"/>
          </a:xfrm>
          <a:custGeom>
            <a:avLst/>
            <a:gdLst/>
            <a:ahLst/>
            <a:cxnLst/>
            <a:rect l="l" t="t" r="r" b="b"/>
            <a:pathLst>
              <a:path w="11231" h="12060" extrusionOk="0">
                <a:moveTo>
                  <a:pt x="3236" y="211"/>
                </a:moveTo>
                <a:cubicBezTo>
                  <a:pt x="3345" y="214"/>
                  <a:pt x="3435" y="287"/>
                  <a:pt x="3462" y="399"/>
                </a:cubicBezTo>
                <a:lnTo>
                  <a:pt x="3713" y="1513"/>
                </a:lnTo>
                <a:cubicBezTo>
                  <a:pt x="3754" y="1689"/>
                  <a:pt x="3810" y="1862"/>
                  <a:pt x="3883" y="2023"/>
                </a:cubicBezTo>
                <a:lnTo>
                  <a:pt x="4061" y="2421"/>
                </a:lnTo>
                <a:cubicBezTo>
                  <a:pt x="4167" y="2658"/>
                  <a:pt x="4067" y="2936"/>
                  <a:pt x="3833" y="3053"/>
                </a:cubicBezTo>
                <a:lnTo>
                  <a:pt x="3830" y="3058"/>
                </a:lnTo>
                <a:cubicBezTo>
                  <a:pt x="3494" y="2737"/>
                  <a:pt x="3078" y="2488"/>
                  <a:pt x="2756" y="2330"/>
                </a:cubicBezTo>
                <a:lnTo>
                  <a:pt x="3236" y="211"/>
                </a:lnTo>
                <a:close/>
                <a:moveTo>
                  <a:pt x="3725" y="244"/>
                </a:moveTo>
                <a:cubicBezTo>
                  <a:pt x="3833" y="249"/>
                  <a:pt x="3927" y="323"/>
                  <a:pt x="3950" y="431"/>
                </a:cubicBezTo>
                <a:lnTo>
                  <a:pt x="4199" y="1546"/>
                </a:lnTo>
                <a:cubicBezTo>
                  <a:pt x="4240" y="1721"/>
                  <a:pt x="4296" y="1894"/>
                  <a:pt x="4369" y="2055"/>
                </a:cubicBezTo>
                <a:lnTo>
                  <a:pt x="4547" y="2453"/>
                </a:lnTo>
                <a:cubicBezTo>
                  <a:pt x="4653" y="2693"/>
                  <a:pt x="4556" y="2971"/>
                  <a:pt x="4322" y="3088"/>
                </a:cubicBezTo>
                <a:lnTo>
                  <a:pt x="4249" y="3123"/>
                </a:lnTo>
                <a:cubicBezTo>
                  <a:pt x="4237" y="3126"/>
                  <a:pt x="4231" y="3135"/>
                  <a:pt x="4219" y="3146"/>
                </a:cubicBezTo>
                <a:lnTo>
                  <a:pt x="4059" y="3310"/>
                </a:lnTo>
                <a:cubicBezTo>
                  <a:pt x="4032" y="3281"/>
                  <a:pt x="4006" y="3249"/>
                  <a:pt x="3980" y="3219"/>
                </a:cubicBezTo>
                <a:cubicBezTo>
                  <a:pt x="4278" y="3035"/>
                  <a:pt x="4398" y="2663"/>
                  <a:pt x="4255" y="2336"/>
                </a:cubicBezTo>
                <a:lnTo>
                  <a:pt x="4076" y="1938"/>
                </a:lnTo>
                <a:cubicBezTo>
                  <a:pt x="4012" y="1788"/>
                  <a:pt x="3959" y="1630"/>
                  <a:pt x="3924" y="1470"/>
                </a:cubicBezTo>
                <a:lnTo>
                  <a:pt x="3684" y="419"/>
                </a:lnTo>
                <a:lnTo>
                  <a:pt x="3725" y="244"/>
                </a:lnTo>
                <a:close/>
                <a:moveTo>
                  <a:pt x="9590" y="5045"/>
                </a:moveTo>
                <a:cubicBezTo>
                  <a:pt x="9635" y="5045"/>
                  <a:pt x="9680" y="5046"/>
                  <a:pt x="9726" y="5048"/>
                </a:cubicBezTo>
                <a:cubicBezTo>
                  <a:pt x="9955" y="5057"/>
                  <a:pt x="10525" y="5253"/>
                  <a:pt x="10955" y="6845"/>
                </a:cubicBezTo>
                <a:cubicBezTo>
                  <a:pt x="10993" y="6991"/>
                  <a:pt x="10912" y="7135"/>
                  <a:pt x="10774" y="7175"/>
                </a:cubicBezTo>
                <a:cubicBezTo>
                  <a:pt x="10601" y="7228"/>
                  <a:pt x="10458" y="7260"/>
                  <a:pt x="10356" y="7275"/>
                </a:cubicBezTo>
                <a:cubicBezTo>
                  <a:pt x="10317" y="7281"/>
                  <a:pt x="10279" y="7310"/>
                  <a:pt x="10268" y="7348"/>
                </a:cubicBezTo>
                <a:cubicBezTo>
                  <a:pt x="10192" y="7603"/>
                  <a:pt x="10031" y="7922"/>
                  <a:pt x="9908" y="8156"/>
                </a:cubicBezTo>
                <a:cubicBezTo>
                  <a:pt x="9841" y="7623"/>
                  <a:pt x="9609" y="7120"/>
                  <a:pt x="9097" y="6854"/>
                </a:cubicBezTo>
                <a:cubicBezTo>
                  <a:pt x="8843" y="6722"/>
                  <a:pt x="8547" y="6581"/>
                  <a:pt x="8243" y="6447"/>
                </a:cubicBezTo>
                <a:lnTo>
                  <a:pt x="8243" y="6423"/>
                </a:lnTo>
                <a:cubicBezTo>
                  <a:pt x="8304" y="5465"/>
                  <a:pt x="8710" y="5045"/>
                  <a:pt x="9590" y="5045"/>
                </a:cubicBezTo>
                <a:close/>
                <a:moveTo>
                  <a:pt x="3561" y="4200"/>
                </a:moveTo>
                <a:cubicBezTo>
                  <a:pt x="3386" y="4952"/>
                  <a:pt x="2888" y="6570"/>
                  <a:pt x="2332" y="6813"/>
                </a:cubicBezTo>
                <a:cubicBezTo>
                  <a:pt x="2300" y="6827"/>
                  <a:pt x="2277" y="6857"/>
                  <a:pt x="2271" y="6892"/>
                </a:cubicBezTo>
                <a:cubicBezTo>
                  <a:pt x="2262" y="6924"/>
                  <a:pt x="2274" y="6959"/>
                  <a:pt x="2294" y="6985"/>
                </a:cubicBezTo>
                <a:cubicBezTo>
                  <a:pt x="2686" y="7410"/>
                  <a:pt x="3412" y="8232"/>
                  <a:pt x="3722" y="8592"/>
                </a:cubicBezTo>
                <a:cubicBezTo>
                  <a:pt x="3696" y="8592"/>
                  <a:pt x="3669" y="8595"/>
                  <a:pt x="3646" y="8598"/>
                </a:cubicBezTo>
                <a:cubicBezTo>
                  <a:pt x="3143" y="8162"/>
                  <a:pt x="2195" y="7260"/>
                  <a:pt x="1879" y="6956"/>
                </a:cubicBezTo>
                <a:cubicBezTo>
                  <a:pt x="2601" y="6579"/>
                  <a:pt x="3072" y="5306"/>
                  <a:pt x="3356" y="4200"/>
                </a:cubicBezTo>
                <a:close/>
                <a:moveTo>
                  <a:pt x="3754" y="4320"/>
                </a:moveTo>
                <a:lnTo>
                  <a:pt x="5627" y="6511"/>
                </a:lnTo>
                <a:cubicBezTo>
                  <a:pt x="5630" y="6517"/>
                  <a:pt x="5639" y="6520"/>
                  <a:pt x="5644" y="6526"/>
                </a:cubicBezTo>
                <a:lnTo>
                  <a:pt x="7321" y="7772"/>
                </a:lnTo>
                <a:cubicBezTo>
                  <a:pt x="7181" y="8328"/>
                  <a:pt x="6803" y="9461"/>
                  <a:pt x="6080" y="9578"/>
                </a:cubicBezTo>
                <a:lnTo>
                  <a:pt x="5723" y="9619"/>
                </a:lnTo>
                <a:cubicBezTo>
                  <a:pt x="5571" y="9402"/>
                  <a:pt x="4977" y="8656"/>
                  <a:pt x="4012" y="8589"/>
                </a:cubicBezTo>
                <a:cubicBezTo>
                  <a:pt x="3845" y="8402"/>
                  <a:pt x="3026" y="7465"/>
                  <a:pt x="2543" y="6936"/>
                </a:cubicBezTo>
                <a:cubicBezTo>
                  <a:pt x="3160" y="6488"/>
                  <a:pt x="3611" y="4893"/>
                  <a:pt x="3754" y="4320"/>
                </a:cubicBezTo>
                <a:close/>
                <a:moveTo>
                  <a:pt x="2426" y="3366"/>
                </a:moveTo>
                <a:cubicBezTo>
                  <a:pt x="2569" y="3477"/>
                  <a:pt x="2695" y="3614"/>
                  <a:pt x="2786" y="3769"/>
                </a:cubicBezTo>
                <a:lnTo>
                  <a:pt x="2917" y="3995"/>
                </a:lnTo>
                <a:cubicBezTo>
                  <a:pt x="2967" y="4083"/>
                  <a:pt x="3049" y="4144"/>
                  <a:pt x="3143" y="4173"/>
                </a:cubicBezTo>
                <a:cubicBezTo>
                  <a:pt x="2715" y="5838"/>
                  <a:pt x="2139" y="6789"/>
                  <a:pt x="1510" y="6845"/>
                </a:cubicBezTo>
                <a:cubicBezTo>
                  <a:pt x="1451" y="6854"/>
                  <a:pt x="1407" y="6903"/>
                  <a:pt x="1413" y="6965"/>
                </a:cubicBezTo>
                <a:cubicBezTo>
                  <a:pt x="1416" y="7017"/>
                  <a:pt x="1463" y="7061"/>
                  <a:pt x="1519" y="7061"/>
                </a:cubicBezTo>
                <a:lnTo>
                  <a:pt x="1530" y="7061"/>
                </a:lnTo>
                <a:cubicBezTo>
                  <a:pt x="1574" y="7058"/>
                  <a:pt x="1618" y="7053"/>
                  <a:pt x="1662" y="7041"/>
                </a:cubicBezTo>
                <a:cubicBezTo>
                  <a:pt x="1864" y="7234"/>
                  <a:pt x="2938" y="8267"/>
                  <a:pt x="3494" y="8750"/>
                </a:cubicBezTo>
                <a:cubicBezTo>
                  <a:pt x="3465" y="8876"/>
                  <a:pt x="3388" y="9203"/>
                  <a:pt x="3245" y="9543"/>
                </a:cubicBezTo>
                <a:cubicBezTo>
                  <a:pt x="3093" y="9920"/>
                  <a:pt x="2835" y="10391"/>
                  <a:pt x="2467" y="10570"/>
                </a:cubicBezTo>
                <a:cubicBezTo>
                  <a:pt x="977" y="9247"/>
                  <a:pt x="240" y="7322"/>
                  <a:pt x="217" y="7129"/>
                </a:cubicBezTo>
                <a:cubicBezTo>
                  <a:pt x="258" y="6938"/>
                  <a:pt x="1121" y="5467"/>
                  <a:pt x="2426" y="3366"/>
                </a:cubicBezTo>
                <a:close/>
                <a:moveTo>
                  <a:pt x="3872" y="8801"/>
                </a:moveTo>
                <a:cubicBezTo>
                  <a:pt x="4851" y="8801"/>
                  <a:pt x="5446" y="9596"/>
                  <a:pt x="5557" y="9762"/>
                </a:cubicBezTo>
                <a:cubicBezTo>
                  <a:pt x="5542" y="9873"/>
                  <a:pt x="5498" y="10222"/>
                  <a:pt x="5402" y="10605"/>
                </a:cubicBezTo>
                <a:cubicBezTo>
                  <a:pt x="5258" y="11173"/>
                  <a:pt x="5068" y="11573"/>
                  <a:pt x="4849" y="11761"/>
                </a:cubicBezTo>
                <a:cubicBezTo>
                  <a:pt x="4784" y="11752"/>
                  <a:pt x="4726" y="11740"/>
                  <a:pt x="4664" y="11726"/>
                </a:cubicBezTo>
                <a:cubicBezTo>
                  <a:pt x="3889" y="11562"/>
                  <a:pt x="3216" y="11184"/>
                  <a:pt x="2645" y="10716"/>
                </a:cubicBezTo>
                <a:cubicBezTo>
                  <a:pt x="3330" y="10309"/>
                  <a:pt x="3634" y="9124"/>
                  <a:pt x="3707" y="8808"/>
                </a:cubicBezTo>
                <a:cubicBezTo>
                  <a:pt x="3763" y="8803"/>
                  <a:pt x="3818" y="8801"/>
                  <a:pt x="3872" y="8801"/>
                </a:cubicBezTo>
                <a:close/>
                <a:moveTo>
                  <a:pt x="2481" y="2441"/>
                </a:moveTo>
                <a:cubicBezTo>
                  <a:pt x="2493" y="2441"/>
                  <a:pt x="2557" y="2470"/>
                  <a:pt x="2587" y="2485"/>
                </a:cubicBezTo>
                <a:cubicBezTo>
                  <a:pt x="2917" y="2646"/>
                  <a:pt x="3380" y="2909"/>
                  <a:pt x="3737" y="3266"/>
                </a:cubicBezTo>
                <a:cubicBezTo>
                  <a:pt x="3804" y="3333"/>
                  <a:pt x="3868" y="3404"/>
                  <a:pt x="3921" y="3477"/>
                </a:cubicBezTo>
                <a:lnTo>
                  <a:pt x="3944" y="3500"/>
                </a:lnTo>
                <a:cubicBezTo>
                  <a:pt x="4837" y="4132"/>
                  <a:pt x="5443" y="4750"/>
                  <a:pt x="5797" y="5159"/>
                </a:cubicBezTo>
                <a:cubicBezTo>
                  <a:pt x="6174" y="5601"/>
                  <a:pt x="6347" y="5900"/>
                  <a:pt x="6353" y="5903"/>
                </a:cubicBezTo>
                <a:cubicBezTo>
                  <a:pt x="6361" y="5923"/>
                  <a:pt x="6385" y="5944"/>
                  <a:pt x="6405" y="5949"/>
                </a:cubicBezTo>
                <a:cubicBezTo>
                  <a:pt x="6420" y="5958"/>
                  <a:pt x="8035" y="6552"/>
                  <a:pt x="8998" y="7055"/>
                </a:cubicBezTo>
                <a:cubicBezTo>
                  <a:pt x="9279" y="7202"/>
                  <a:pt x="9627" y="7527"/>
                  <a:pt x="9700" y="8244"/>
                </a:cubicBezTo>
                <a:cubicBezTo>
                  <a:pt x="9753" y="8770"/>
                  <a:pt x="9633" y="9314"/>
                  <a:pt x="9501" y="9651"/>
                </a:cubicBezTo>
                <a:cubicBezTo>
                  <a:pt x="9223" y="10368"/>
                  <a:pt x="7950" y="11846"/>
                  <a:pt x="5788" y="11846"/>
                </a:cubicBezTo>
                <a:cubicBezTo>
                  <a:pt x="5565" y="11846"/>
                  <a:pt x="5337" y="11831"/>
                  <a:pt x="5109" y="11799"/>
                </a:cubicBezTo>
                <a:cubicBezTo>
                  <a:pt x="5557" y="11260"/>
                  <a:pt x="5726" y="10154"/>
                  <a:pt x="5767" y="9832"/>
                </a:cubicBezTo>
                <a:lnTo>
                  <a:pt x="6107" y="9797"/>
                </a:lnTo>
                <a:lnTo>
                  <a:pt x="6113" y="9797"/>
                </a:lnTo>
                <a:cubicBezTo>
                  <a:pt x="6903" y="9671"/>
                  <a:pt x="7315" y="8627"/>
                  <a:pt x="7508" y="7919"/>
                </a:cubicBezTo>
                <a:lnTo>
                  <a:pt x="8293" y="8507"/>
                </a:lnTo>
                <a:lnTo>
                  <a:pt x="8255" y="9177"/>
                </a:lnTo>
                <a:cubicBezTo>
                  <a:pt x="8249" y="9235"/>
                  <a:pt x="8293" y="9285"/>
                  <a:pt x="8357" y="9288"/>
                </a:cubicBezTo>
                <a:lnTo>
                  <a:pt x="8363" y="9288"/>
                </a:lnTo>
                <a:cubicBezTo>
                  <a:pt x="8418" y="9288"/>
                  <a:pt x="8465" y="9244"/>
                  <a:pt x="8468" y="9186"/>
                </a:cubicBezTo>
                <a:lnTo>
                  <a:pt x="8512" y="8460"/>
                </a:lnTo>
                <a:cubicBezTo>
                  <a:pt x="8515" y="8422"/>
                  <a:pt x="8497" y="8390"/>
                  <a:pt x="8468" y="8366"/>
                </a:cubicBezTo>
                <a:lnTo>
                  <a:pt x="5785" y="6368"/>
                </a:lnTo>
                <a:lnTo>
                  <a:pt x="3783" y="4027"/>
                </a:lnTo>
                <a:cubicBezTo>
                  <a:pt x="3760" y="4001"/>
                  <a:pt x="3734" y="3989"/>
                  <a:pt x="3704" y="3989"/>
                </a:cubicBezTo>
                <a:lnTo>
                  <a:pt x="3283" y="3989"/>
                </a:lnTo>
                <a:cubicBezTo>
                  <a:pt x="3213" y="3989"/>
                  <a:pt x="3143" y="3954"/>
                  <a:pt x="3108" y="3889"/>
                </a:cubicBezTo>
                <a:lnTo>
                  <a:pt x="2976" y="3667"/>
                </a:lnTo>
                <a:cubicBezTo>
                  <a:pt x="2862" y="3477"/>
                  <a:pt x="2715" y="3313"/>
                  <a:pt x="2537" y="3181"/>
                </a:cubicBezTo>
                <a:lnTo>
                  <a:pt x="2467" y="3129"/>
                </a:lnTo>
                <a:cubicBezTo>
                  <a:pt x="2379" y="3064"/>
                  <a:pt x="2335" y="2959"/>
                  <a:pt x="2353" y="2848"/>
                </a:cubicBezTo>
                <a:lnTo>
                  <a:pt x="2408" y="2505"/>
                </a:lnTo>
                <a:cubicBezTo>
                  <a:pt x="2414" y="2464"/>
                  <a:pt x="2449" y="2441"/>
                  <a:pt x="2481" y="2441"/>
                </a:cubicBezTo>
                <a:close/>
                <a:moveTo>
                  <a:pt x="3228" y="1"/>
                </a:moveTo>
                <a:cubicBezTo>
                  <a:pt x="3131" y="1"/>
                  <a:pt x="3043" y="68"/>
                  <a:pt x="3023" y="164"/>
                </a:cubicBezTo>
                <a:lnTo>
                  <a:pt x="2552" y="2233"/>
                </a:lnTo>
                <a:cubicBezTo>
                  <a:pt x="2525" y="2227"/>
                  <a:pt x="2499" y="2224"/>
                  <a:pt x="2473" y="2224"/>
                </a:cubicBezTo>
                <a:cubicBezTo>
                  <a:pt x="2332" y="2224"/>
                  <a:pt x="2209" y="2327"/>
                  <a:pt x="2189" y="2467"/>
                </a:cubicBezTo>
                <a:lnTo>
                  <a:pt x="2133" y="2813"/>
                </a:lnTo>
                <a:cubicBezTo>
                  <a:pt x="2107" y="2965"/>
                  <a:pt x="2157" y="3117"/>
                  <a:pt x="2259" y="3228"/>
                </a:cubicBezTo>
                <a:cubicBezTo>
                  <a:pt x="1975" y="3682"/>
                  <a:pt x="1478" y="4486"/>
                  <a:pt x="1018" y="5253"/>
                </a:cubicBezTo>
                <a:cubicBezTo>
                  <a:pt x="0" y="6950"/>
                  <a:pt x="0" y="7061"/>
                  <a:pt x="0" y="7126"/>
                </a:cubicBezTo>
                <a:cubicBezTo>
                  <a:pt x="0" y="7293"/>
                  <a:pt x="395" y="8331"/>
                  <a:pt x="1150" y="9393"/>
                </a:cubicBezTo>
                <a:cubicBezTo>
                  <a:pt x="1838" y="10362"/>
                  <a:pt x="2993" y="11588"/>
                  <a:pt x="4617" y="11930"/>
                </a:cubicBezTo>
                <a:cubicBezTo>
                  <a:pt x="5015" y="12015"/>
                  <a:pt x="5407" y="12059"/>
                  <a:pt x="5785" y="12059"/>
                </a:cubicBezTo>
                <a:cubicBezTo>
                  <a:pt x="7067" y="12059"/>
                  <a:pt x="7980" y="11568"/>
                  <a:pt x="8521" y="11155"/>
                </a:cubicBezTo>
                <a:cubicBezTo>
                  <a:pt x="9170" y="10660"/>
                  <a:pt x="9560" y="10075"/>
                  <a:pt x="9694" y="9730"/>
                </a:cubicBezTo>
                <a:cubicBezTo>
                  <a:pt x="9817" y="9411"/>
                  <a:pt x="9911" y="8990"/>
                  <a:pt x="9917" y="8562"/>
                </a:cubicBezTo>
                <a:cubicBezTo>
                  <a:pt x="9990" y="8437"/>
                  <a:pt x="10300" y="7901"/>
                  <a:pt x="10443" y="7477"/>
                </a:cubicBezTo>
                <a:cubicBezTo>
                  <a:pt x="10549" y="7456"/>
                  <a:pt x="10677" y="7424"/>
                  <a:pt x="10827" y="7380"/>
                </a:cubicBezTo>
                <a:cubicBezTo>
                  <a:pt x="11084" y="7307"/>
                  <a:pt x="11230" y="7053"/>
                  <a:pt x="11160" y="6795"/>
                </a:cubicBezTo>
                <a:cubicBezTo>
                  <a:pt x="10967" y="6078"/>
                  <a:pt x="10525" y="4873"/>
                  <a:pt x="9735" y="4838"/>
                </a:cubicBezTo>
                <a:cubicBezTo>
                  <a:pt x="9688" y="4835"/>
                  <a:pt x="9642" y="4834"/>
                  <a:pt x="9596" y="4834"/>
                </a:cubicBezTo>
                <a:cubicBezTo>
                  <a:pt x="8609" y="4834"/>
                  <a:pt x="8110" y="5324"/>
                  <a:pt x="8029" y="6365"/>
                </a:cubicBezTo>
                <a:cubicBezTo>
                  <a:pt x="7339" y="6066"/>
                  <a:pt x="6672" y="5815"/>
                  <a:pt x="6511" y="5756"/>
                </a:cubicBezTo>
                <a:cubicBezTo>
                  <a:pt x="6388" y="5554"/>
                  <a:pt x="5721" y="4530"/>
                  <a:pt x="4225" y="3439"/>
                </a:cubicBezTo>
                <a:lnTo>
                  <a:pt x="4357" y="3301"/>
                </a:lnTo>
                <a:lnTo>
                  <a:pt x="4416" y="3272"/>
                </a:lnTo>
                <a:cubicBezTo>
                  <a:pt x="4752" y="3105"/>
                  <a:pt x="4895" y="2707"/>
                  <a:pt x="4743" y="2362"/>
                </a:cubicBezTo>
                <a:lnTo>
                  <a:pt x="4562" y="1964"/>
                </a:lnTo>
                <a:cubicBezTo>
                  <a:pt x="4497" y="1815"/>
                  <a:pt x="4445" y="1657"/>
                  <a:pt x="4410" y="1496"/>
                </a:cubicBezTo>
                <a:lnTo>
                  <a:pt x="4161" y="381"/>
                </a:lnTo>
                <a:cubicBezTo>
                  <a:pt x="4114" y="170"/>
                  <a:pt x="3933" y="30"/>
                  <a:pt x="3719" y="30"/>
                </a:cubicBezTo>
                <a:cubicBezTo>
                  <a:pt x="3649" y="30"/>
                  <a:pt x="3582" y="68"/>
                  <a:pt x="3541" y="126"/>
                </a:cubicBezTo>
                <a:cubicBezTo>
                  <a:pt x="3462" y="47"/>
                  <a:pt x="3347" y="1"/>
                  <a:pt x="32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52"/>
          <p:cNvSpPr/>
          <p:nvPr/>
        </p:nvSpPr>
        <p:spPr>
          <a:xfrm>
            <a:off x="6374925" y="1693833"/>
            <a:ext cx="368202" cy="258138"/>
          </a:xfrm>
          <a:custGeom>
            <a:avLst/>
            <a:gdLst/>
            <a:ahLst/>
            <a:cxnLst/>
            <a:rect l="l" t="t" r="r" b="b"/>
            <a:pathLst>
              <a:path w="12177" h="8537" extrusionOk="0">
                <a:moveTo>
                  <a:pt x="11198" y="169"/>
                </a:moveTo>
                <a:cubicBezTo>
                  <a:pt x="11269" y="169"/>
                  <a:pt x="11332" y="176"/>
                  <a:pt x="11384" y="188"/>
                </a:cubicBezTo>
                <a:cubicBezTo>
                  <a:pt x="11468" y="203"/>
                  <a:pt x="12138" y="393"/>
                  <a:pt x="11925" y="1414"/>
                </a:cubicBezTo>
                <a:cubicBezTo>
                  <a:pt x="11822" y="1906"/>
                  <a:pt x="11515" y="2231"/>
                  <a:pt x="11275" y="2418"/>
                </a:cubicBezTo>
                <a:cubicBezTo>
                  <a:pt x="11211" y="2467"/>
                  <a:pt x="11132" y="2494"/>
                  <a:pt x="11051" y="2494"/>
                </a:cubicBezTo>
                <a:cubicBezTo>
                  <a:pt x="11020" y="2494"/>
                  <a:pt x="10990" y="2490"/>
                  <a:pt x="10959" y="2482"/>
                </a:cubicBezTo>
                <a:cubicBezTo>
                  <a:pt x="10854" y="2456"/>
                  <a:pt x="10766" y="2383"/>
                  <a:pt x="10722" y="2286"/>
                </a:cubicBezTo>
                <a:cubicBezTo>
                  <a:pt x="10709" y="2251"/>
                  <a:pt x="10677" y="2233"/>
                  <a:pt x="10643" y="2233"/>
                </a:cubicBezTo>
                <a:cubicBezTo>
                  <a:pt x="10631" y="2233"/>
                  <a:pt x="10619" y="2235"/>
                  <a:pt x="10608" y="2239"/>
                </a:cubicBezTo>
                <a:cubicBezTo>
                  <a:pt x="10564" y="2260"/>
                  <a:pt x="10547" y="2310"/>
                  <a:pt x="10564" y="2354"/>
                </a:cubicBezTo>
                <a:cubicBezTo>
                  <a:pt x="10579" y="2386"/>
                  <a:pt x="10596" y="2418"/>
                  <a:pt x="10614" y="2444"/>
                </a:cubicBezTo>
                <a:lnTo>
                  <a:pt x="10213" y="2500"/>
                </a:lnTo>
                <a:cubicBezTo>
                  <a:pt x="10196" y="2354"/>
                  <a:pt x="10166" y="2216"/>
                  <a:pt x="10102" y="2079"/>
                </a:cubicBezTo>
                <a:cubicBezTo>
                  <a:pt x="10081" y="2029"/>
                  <a:pt x="9982" y="1868"/>
                  <a:pt x="9947" y="1809"/>
                </a:cubicBezTo>
                <a:cubicBezTo>
                  <a:pt x="9938" y="1736"/>
                  <a:pt x="9926" y="1417"/>
                  <a:pt x="10172" y="847"/>
                </a:cubicBezTo>
                <a:cubicBezTo>
                  <a:pt x="10327" y="493"/>
                  <a:pt x="10585" y="326"/>
                  <a:pt x="10772" y="253"/>
                </a:cubicBezTo>
                <a:cubicBezTo>
                  <a:pt x="10926" y="191"/>
                  <a:pt x="11074" y="169"/>
                  <a:pt x="11198" y="169"/>
                </a:cubicBezTo>
                <a:close/>
                <a:moveTo>
                  <a:pt x="5692" y="2769"/>
                </a:moveTo>
                <a:cubicBezTo>
                  <a:pt x="5762" y="2997"/>
                  <a:pt x="5973" y="3752"/>
                  <a:pt x="5973" y="4182"/>
                </a:cubicBezTo>
                <a:lnTo>
                  <a:pt x="5967" y="4932"/>
                </a:lnTo>
                <a:lnTo>
                  <a:pt x="4168" y="4437"/>
                </a:lnTo>
                <a:cubicBezTo>
                  <a:pt x="4156" y="4253"/>
                  <a:pt x="4144" y="4089"/>
                  <a:pt x="4141" y="3957"/>
                </a:cubicBezTo>
                <a:cubicBezTo>
                  <a:pt x="4127" y="3188"/>
                  <a:pt x="4665" y="2828"/>
                  <a:pt x="5204" y="2807"/>
                </a:cubicBezTo>
                <a:cubicBezTo>
                  <a:pt x="5359" y="2804"/>
                  <a:pt x="5525" y="2790"/>
                  <a:pt x="5692" y="2769"/>
                </a:cubicBezTo>
                <a:close/>
                <a:moveTo>
                  <a:pt x="2112" y="6339"/>
                </a:moveTo>
                <a:cubicBezTo>
                  <a:pt x="2166" y="6339"/>
                  <a:pt x="2219" y="6356"/>
                  <a:pt x="2263" y="6389"/>
                </a:cubicBezTo>
                <a:cubicBezTo>
                  <a:pt x="2304" y="6421"/>
                  <a:pt x="2359" y="6441"/>
                  <a:pt x="2415" y="6441"/>
                </a:cubicBezTo>
                <a:lnTo>
                  <a:pt x="2430" y="6441"/>
                </a:lnTo>
                <a:lnTo>
                  <a:pt x="4171" y="6339"/>
                </a:lnTo>
                <a:cubicBezTo>
                  <a:pt x="4194" y="6544"/>
                  <a:pt x="4212" y="6711"/>
                  <a:pt x="4220" y="6807"/>
                </a:cubicBezTo>
                <a:lnTo>
                  <a:pt x="1929" y="6772"/>
                </a:lnTo>
                <a:cubicBezTo>
                  <a:pt x="1888" y="6772"/>
                  <a:pt x="1844" y="6757"/>
                  <a:pt x="1815" y="6728"/>
                </a:cubicBezTo>
                <a:lnTo>
                  <a:pt x="1865" y="6529"/>
                </a:lnTo>
                <a:cubicBezTo>
                  <a:pt x="1888" y="6444"/>
                  <a:pt x="1947" y="6383"/>
                  <a:pt x="2029" y="6354"/>
                </a:cubicBezTo>
                <a:cubicBezTo>
                  <a:pt x="2056" y="6344"/>
                  <a:pt x="2084" y="6339"/>
                  <a:pt x="2112" y="6339"/>
                </a:cubicBezTo>
                <a:close/>
                <a:moveTo>
                  <a:pt x="4185" y="4610"/>
                </a:moveTo>
                <a:lnTo>
                  <a:pt x="5970" y="5104"/>
                </a:lnTo>
                <a:lnTo>
                  <a:pt x="5964" y="5839"/>
                </a:lnTo>
                <a:cubicBezTo>
                  <a:pt x="5953" y="5909"/>
                  <a:pt x="5824" y="7992"/>
                  <a:pt x="4841" y="8042"/>
                </a:cubicBezTo>
                <a:cubicBezTo>
                  <a:pt x="4805" y="8044"/>
                  <a:pt x="4769" y="8045"/>
                  <a:pt x="4732" y="8045"/>
                </a:cubicBezTo>
                <a:cubicBezTo>
                  <a:pt x="4121" y="8045"/>
                  <a:pt x="3327" y="7802"/>
                  <a:pt x="2687" y="7606"/>
                </a:cubicBezTo>
                <a:cubicBezTo>
                  <a:pt x="2201" y="7457"/>
                  <a:pt x="1778" y="7331"/>
                  <a:pt x="1533" y="7331"/>
                </a:cubicBezTo>
                <a:cubicBezTo>
                  <a:pt x="1527" y="7331"/>
                  <a:pt x="1522" y="7331"/>
                  <a:pt x="1517" y="7331"/>
                </a:cubicBezTo>
                <a:cubicBezTo>
                  <a:pt x="1502" y="7331"/>
                  <a:pt x="1487" y="7337"/>
                  <a:pt x="1476" y="7343"/>
                </a:cubicBezTo>
                <a:cubicBezTo>
                  <a:pt x="995" y="7626"/>
                  <a:pt x="594" y="7689"/>
                  <a:pt x="324" y="7689"/>
                </a:cubicBezTo>
                <a:cubicBezTo>
                  <a:pt x="304" y="7689"/>
                  <a:pt x="285" y="7689"/>
                  <a:pt x="267" y="7688"/>
                </a:cubicBezTo>
                <a:cubicBezTo>
                  <a:pt x="220" y="7685"/>
                  <a:pt x="203" y="7650"/>
                  <a:pt x="200" y="7635"/>
                </a:cubicBezTo>
                <a:cubicBezTo>
                  <a:pt x="194" y="7624"/>
                  <a:pt x="185" y="7588"/>
                  <a:pt x="217" y="7556"/>
                </a:cubicBezTo>
                <a:lnTo>
                  <a:pt x="1166" y="6643"/>
                </a:lnTo>
                <a:cubicBezTo>
                  <a:pt x="1212" y="6596"/>
                  <a:pt x="1277" y="6576"/>
                  <a:pt x="1344" y="6576"/>
                </a:cubicBezTo>
                <a:cubicBezTo>
                  <a:pt x="1408" y="6579"/>
                  <a:pt x="1473" y="6605"/>
                  <a:pt x="1520" y="6655"/>
                </a:cubicBezTo>
                <a:lnTo>
                  <a:pt x="1678" y="6828"/>
                </a:lnTo>
                <a:cubicBezTo>
                  <a:pt x="1742" y="6898"/>
                  <a:pt x="1839" y="6942"/>
                  <a:pt x="1932" y="6942"/>
                </a:cubicBezTo>
                <a:lnTo>
                  <a:pt x="4253" y="6974"/>
                </a:lnTo>
                <a:lnTo>
                  <a:pt x="4276" y="7164"/>
                </a:lnTo>
                <a:cubicBezTo>
                  <a:pt x="4285" y="7208"/>
                  <a:pt x="4320" y="7237"/>
                  <a:pt x="4361" y="7237"/>
                </a:cubicBezTo>
                <a:lnTo>
                  <a:pt x="4373" y="7237"/>
                </a:lnTo>
                <a:cubicBezTo>
                  <a:pt x="4419" y="7229"/>
                  <a:pt x="4452" y="7185"/>
                  <a:pt x="4446" y="7141"/>
                </a:cubicBezTo>
                <a:cubicBezTo>
                  <a:pt x="4446" y="7141"/>
                  <a:pt x="4402" y="6831"/>
                  <a:pt x="4393" y="6757"/>
                </a:cubicBezTo>
                <a:cubicBezTo>
                  <a:pt x="4355" y="6406"/>
                  <a:pt x="4244" y="5391"/>
                  <a:pt x="4185" y="4610"/>
                </a:cubicBezTo>
                <a:close/>
                <a:moveTo>
                  <a:pt x="9287" y="1575"/>
                </a:moveTo>
                <a:cubicBezTo>
                  <a:pt x="9562" y="1575"/>
                  <a:pt x="9753" y="1820"/>
                  <a:pt x="9833" y="1944"/>
                </a:cubicBezTo>
                <a:cubicBezTo>
                  <a:pt x="9859" y="1985"/>
                  <a:pt x="9932" y="2105"/>
                  <a:pt x="9950" y="2143"/>
                </a:cubicBezTo>
                <a:cubicBezTo>
                  <a:pt x="10040" y="2333"/>
                  <a:pt x="10055" y="2541"/>
                  <a:pt x="10070" y="2790"/>
                </a:cubicBezTo>
                <a:lnTo>
                  <a:pt x="10070" y="2816"/>
                </a:lnTo>
                <a:cubicBezTo>
                  <a:pt x="10049" y="3310"/>
                  <a:pt x="9991" y="3688"/>
                  <a:pt x="9938" y="4027"/>
                </a:cubicBezTo>
                <a:cubicBezTo>
                  <a:pt x="9865" y="4501"/>
                  <a:pt x="9806" y="4879"/>
                  <a:pt x="9888" y="5338"/>
                </a:cubicBezTo>
                <a:cubicBezTo>
                  <a:pt x="9976" y="5859"/>
                  <a:pt x="9918" y="6450"/>
                  <a:pt x="9859" y="7027"/>
                </a:cubicBezTo>
                <a:cubicBezTo>
                  <a:pt x="9833" y="7284"/>
                  <a:pt x="9806" y="7533"/>
                  <a:pt x="9798" y="7773"/>
                </a:cubicBezTo>
                <a:cubicBezTo>
                  <a:pt x="9792" y="7817"/>
                  <a:pt x="9827" y="7852"/>
                  <a:pt x="9865" y="7861"/>
                </a:cubicBezTo>
                <a:cubicBezTo>
                  <a:pt x="10476" y="7972"/>
                  <a:pt x="10825" y="8200"/>
                  <a:pt x="10997" y="8349"/>
                </a:cubicBezTo>
                <a:cubicBezTo>
                  <a:pt x="10640" y="8320"/>
                  <a:pt x="9935" y="8259"/>
                  <a:pt x="9523" y="8156"/>
                </a:cubicBezTo>
                <a:cubicBezTo>
                  <a:pt x="9212" y="6544"/>
                  <a:pt x="9163" y="5991"/>
                  <a:pt x="9271" y="5359"/>
                </a:cubicBezTo>
                <a:cubicBezTo>
                  <a:pt x="9274" y="5347"/>
                  <a:pt x="9271" y="5332"/>
                  <a:pt x="9265" y="5321"/>
                </a:cubicBezTo>
                <a:cubicBezTo>
                  <a:pt x="9010" y="4446"/>
                  <a:pt x="9119" y="2787"/>
                  <a:pt x="9119" y="2769"/>
                </a:cubicBezTo>
                <a:cubicBezTo>
                  <a:pt x="9125" y="2719"/>
                  <a:pt x="9087" y="2681"/>
                  <a:pt x="9040" y="2675"/>
                </a:cubicBezTo>
                <a:cubicBezTo>
                  <a:pt x="9038" y="2675"/>
                  <a:pt x="9036" y="2675"/>
                  <a:pt x="9035" y="2675"/>
                </a:cubicBezTo>
                <a:cubicBezTo>
                  <a:pt x="8990" y="2675"/>
                  <a:pt x="8952" y="2712"/>
                  <a:pt x="8949" y="2757"/>
                </a:cubicBezTo>
                <a:cubicBezTo>
                  <a:pt x="8943" y="2790"/>
                  <a:pt x="8920" y="3211"/>
                  <a:pt x="8923" y="3738"/>
                </a:cubicBezTo>
                <a:cubicBezTo>
                  <a:pt x="8680" y="3881"/>
                  <a:pt x="8124" y="3989"/>
                  <a:pt x="7305" y="4051"/>
                </a:cubicBezTo>
                <a:cubicBezTo>
                  <a:pt x="6798" y="4089"/>
                  <a:pt x="6324" y="4100"/>
                  <a:pt x="6143" y="4100"/>
                </a:cubicBezTo>
                <a:cubicBezTo>
                  <a:pt x="6119" y="3653"/>
                  <a:pt x="5935" y="2991"/>
                  <a:pt x="5865" y="2746"/>
                </a:cubicBezTo>
                <a:cubicBezTo>
                  <a:pt x="6234" y="2687"/>
                  <a:pt x="6640" y="2585"/>
                  <a:pt x="7114" y="2436"/>
                </a:cubicBezTo>
                <a:cubicBezTo>
                  <a:pt x="7439" y="2333"/>
                  <a:pt x="7811" y="2160"/>
                  <a:pt x="8165" y="1994"/>
                </a:cubicBezTo>
                <a:cubicBezTo>
                  <a:pt x="8589" y="1795"/>
                  <a:pt x="8987" y="1607"/>
                  <a:pt x="9233" y="1578"/>
                </a:cubicBezTo>
                <a:cubicBezTo>
                  <a:pt x="9251" y="1576"/>
                  <a:pt x="9269" y="1575"/>
                  <a:pt x="9287" y="1575"/>
                </a:cubicBezTo>
                <a:close/>
                <a:moveTo>
                  <a:pt x="11200" y="0"/>
                </a:moveTo>
                <a:cubicBezTo>
                  <a:pt x="10808" y="0"/>
                  <a:pt x="10278" y="192"/>
                  <a:pt x="10020" y="785"/>
                </a:cubicBezTo>
                <a:cubicBezTo>
                  <a:pt x="9856" y="1163"/>
                  <a:pt x="9800" y="1441"/>
                  <a:pt x="9783" y="1619"/>
                </a:cubicBezTo>
                <a:cubicBezTo>
                  <a:pt x="9661" y="1505"/>
                  <a:pt x="9495" y="1407"/>
                  <a:pt x="9287" y="1407"/>
                </a:cubicBezTo>
                <a:cubicBezTo>
                  <a:pt x="9261" y="1407"/>
                  <a:pt x="9234" y="1408"/>
                  <a:pt x="9206" y="1411"/>
                </a:cubicBezTo>
                <a:cubicBezTo>
                  <a:pt x="8937" y="1444"/>
                  <a:pt x="8525" y="1637"/>
                  <a:pt x="8089" y="1839"/>
                </a:cubicBezTo>
                <a:cubicBezTo>
                  <a:pt x="7738" y="2002"/>
                  <a:pt x="7375" y="2175"/>
                  <a:pt x="7059" y="2275"/>
                </a:cubicBezTo>
                <a:cubicBezTo>
                  <a:pt x="6304" y="2512"/>
                  <a:pt x="5730" y="2626"/>
                  <a:pt x="5195" y="2643"/>
                </a:cubicBezTo>
                <a:cubicBezTo>
                  <a:pt x="4864" y="2655"/>
                  <a:pt x="4566" y="2775"/>
                  <a:pt x="4343" y="2983"/>
                </a:cubicBezTo>
                <a:cubicBezTo>
                  <a:pt x="4092" y="3220"/>
                  <a:pt x="3963" y="3562"/>
                  <a:pt x="3969" y="3966"/>
                </a:cubicBezTo>
                <a:cubicBezTo>
                  <a:pt x="3980" y="4475"/>
                  <a:pt x="4080" y="5482"/>
                  <a:pt x="4153" y="6175"/>
                </a:cubicBezTo>
                <a:lnTo>
                  <a:pt x="2418" y="6278"/>
                </a:lnTo>
                <a:lnTo>
                  <a:pt x="2415" y="6278"/>
                </a:lnTo>
                <a:cubicBezTo>
                  <a:pt x="2397" y="6278"/>
                  <a:pt x="2377" y="6272"/>
                  <a:pt x="2365" y="6260"/>
                </a:cubicBezTo>
                <a:cubicBezTo>
                  <a:pt x="2290" y="6204"/>
                  <a:pt x="2201" y="6175"/>
                  <a:pt x="2110" y="6175"/>
                </a:cubicBezTo>
                <a:cubicBezTo>
                  <a:pt x="2063" y="6175"/>
                  <a:pt x="2016" y="6183"/>
                  <a:pt x="1970" y="6199"/>
                </a:cubicBezTo>
                <a:cubicBezTo>
                  <a:pt x="1833" y="6245"/>
                  <a:pt x="1736" y="6357"/>
                  <a:pt x="1701" y="6494"/>
                </a:cubicBezTo>
                <a:lnTo>
                  <a:pt x="1678" y="6591"/>
                </a:lnTo>
                <a:lnTo>
                  <a:pt x="1637" y="6547"/>
                </a:lnTo>
                <a:cubicBezTo>
                  <a:pt x="1558" y="6462"/>
                  <a:pt x="1452" y="6415"/>
                  <a:pt x="1344" y="6409"/>
                </a:cubicBezTo>
                <a:cubicBezTo>
                  <a:pt x="1340" y="6409"/>
                  <a:pt x="1336" y="6409"/>
                  <a:pt x="1333" y="6409"/>
                </a:cubicBezTo>
                <a:cubicBezTo>
                  <a:pt x="1223" y="6409"/>
                  <a:pt x="1122" y="6450"/>
                  <a:pt x="1043" y="6526"/>
                </a:cubicBezTo>
                <a:lnTo>
                  <a:pt x="97" y="7439"/>
                </a:lnTo>
                <a:cubicBezTo>
                  <a:pt x="24" y="7506"/>
                  <a:pt x="1" y="7609"/>
                  <a:pt x="36" y="7703"/>
                </a:cubicBezTo>
                <a:cubicBezTo>
                  <a:pt x="74" y="7796"/>
                  <a:pt x="159" y="7855"/>
                  <a:pt x="255" y="7863"/>
                </a:cubicBezTo>
                <a:cubicBezTo>
                  <a:pt x="275" y="7864"/>
                  <a:pt x="295" y="7864"/>
                  <a:pt x="315" y="7864"/>
                </a:cubicBezTo>
                <a:cubicBezTo>
                  <a:pt x="603" y="7864"/>
                  <a:pt x="1032" y="7801"/>
                  <a:pt x="1537" y="7506"/>
                </a:cubicBezTo>
                <a:cubicBezTo>
                  <a:pt x="1760" y="7506"/>
                  <a:pt x="2166" y="7632"/>
                  <a:pt x="2634" y="7776"/>
                </a:cubicBezTo>
                <a:cubicBezTo>
                  <a:pt x="3289" y="7975"/>
                  <a:pt x="4100" y="8220"/>
                  <a:pt x="4735" y="8220"/>
                </a:cubicBezTo>
                <a:cubicBezTo>
                  <a:pt x="4773" y="8220"/>
                  <a:pt x="4810" y="8219"/>
                  <a:pt x="4847" y="8218"/>
                </a:cubicBezTo>
                <a:cubicBezTo>
                  <a:pt x="5997" y="8159"/>
                  <a:pt x="6119" y="5950"/>
                  <a:pt x="6122" y="5853"/>
                </a:cubicBezTo>
                <a:lnTo>
                  <a:pt x="6122" y="5850"/>
                </a:lnTo>
                <a:lnTo>
                  <a:pt x="6143" y="4270"/>
                </a:lnTo>
                <a:cubicBezTo>
                  <a:pt x="6547" y="4267"/>
                  <a:pt x="8267" y="4235"/>
                  <a:pt x="8926" y="3931"/>
                </a:cubicBezTo>
                <a:cubicBezTo>
                  <a:pt x="8937" y="4414"/>
                  <a:pt x="8981" y="4952"/>
                  <a:pt x="9095" y="5353"/>
                </a:cubicBezTo>
                <a:cubicBezTo>
                  <a:pt x="8984" y="6008"/>
                  <a:pt x="9040" y="6582"/>
                  <a:pt x="9362" y="8244"/>
                </a:cubicBezTo>
                <a:cubicBezTo>
                  <a:pt x="9367" y="8276"/>
                  <a:pt x="9391" y="8302"/>
                  <a:pt x="9423" y="8308"/>
                </a:cubicBezTo>
                <a:cubicBezTo>
                  <a:pt x="9985" y="8457"/>
                  <a:pt x="11149" y="8531"/>
                  <a:pt x="11196" y="8536"/>
                </a:cubicBezTo>
                <a:lnTo>
                  <a:pt x="11202" y="8536"/>
                </a:lnTo>
                <a:cubicBezTo>
                  <a:pt x="11231" y="8536"/>
                  <a:pt x="11261" y="8522"/>
                  <a:pt x="11275" y="8493"/>
                </a:cubicBezTo>
                <a:cubicBezTo>
                  <a:pt x="11290" y="8463"/>
                  <a:pt x="11290" y="8428"/>
                  <a:pt x="11269" y="8405"/>
                </a:cubicBezTo>
                <a:cubicBezTo>
                  <a:pt x="11255" y="8381"/>
                  <a:pt x="10936" y="7910"/>
                  <a:pt x="9961" y="7708"/>
                </a:cubicBezTo>
                <a:cubicBezTo>
                  <a:pt x="9973" y="7498"/>
                  <a:pt x="9997" y="7278"/>
                  <a:pt x="10020" y="7047"/>
                </a:cubicBezTo>
                <a:cubicBezTo>
                  <a:pt x="10078" y="6462"/>
                  <a:pt x="10140" y="5859"/>
                  <a:pt x="10049" y="5312"/>
                </a:cubicBezTo>
                <a:cubicBezTo>
                  <a:pt x="9976" y="4882"/>
                  <a:pt x="10032" y="4516"/>
                  <a:pt x="10099" y="4054"/>
                </a:cubicBezTo>
                <a:cubicBezTo>
                  <a:pt x="10152" y="3714"/>
                  <a:pt x="10210" y="3328"/>
                  <a:pt x="10236" y="2819"/>
                </a:cubicBezTo>
                <a:lnTo>
                  <a:pt x="10236" y="2787"/>
                </a:lnTo>
                <a:cubicBezTo>
                  <a:pt x="10231" y="2749"/>
                  <a:pt x="10231" y="2714"/>
                  <a:pt x="10228" y="2675"/>
                </a:cubicBezTo>
                <a:lnTo>
                  <a:pt x="10772" y="2602"/>
                </a:lnTo>
                <a:lnTo>
                  <a:pt x="10781" y="2602"/>
                </a:lnTo>
                <a:cubicBezTo>
                  <a:pt x="10822" y="2629"/>
                  <a:pt x="10869" y="2646"/>
                  <a:pt x="10915" y="2658"/>
                </a:cubicBezTo>
                <a:cubicBezTo>
                  <a:pt x="10959" y="2670"/>
                  <a:pt x="11003" y="2673"/>
                  <a:pt x="11047" y="2673"/>
                </a:cubicBezTo>
                <a:cubicBezTo>
                  <a:pt x="11164" y="2673"/>
                  <a:pt x="11281" y="2632"/>
                  <a:pt x="11375" y="2558"/>
                </a:cubicBezTo>
                <a:cubicBezTo>
                  <a:pt x="11638" y="2354"/>
                  <a:pt x="11975" y="1997"/>
                  <a:pt x="12086" y="1458"/>
                </a:cubicBezTo>
                <a:cubicBezTo>
                  <a:pt x="12177" y="1028"/>
                  <a:pt x="12138" y="680"/>
                  <a:pt x="11969" y="417"/>
                </a:cubicBezTo>
                <a:cubicBezTo>
                  <a:pt x="11790" y="136"/>
                  <a:pt x="11530" y="48"/>
                  <a:pt x="11427" y="24"/>
                </a:cubicBezTo>
                <a:cubicBezTo>
                  <a:pt x="11360" y="9"/>
                  <a:pt x="11283" y="0"/>
                  <a:pt x="112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52"/>
          <p:cNvSpPr/>
          <p:nvPr/>
        </p:nvSpPr>
        <p:spPr>
          <a:xfrm>
            <a:off x="7159226" y="1751980"/>
            <a:ext cx="366751" cy="141874"/>
          </a:xfrm>
          <a:custGeom>
            <a:avLst/>
            <a:gdLst/>
            <a:ahLst/>
            <a:cxnLst/>
            <a:rect l="l" t="t" r="r" b="b"/>
            <a:pathLst>
              <a:path w="12129" h="4692" extrusionOk="0">
                <a:moveTo>
                  <a:pt x="8635" y="2201"/>
                </a:moveTo>
                <a:lnTo>
                  <a:pt x="9887" y="2546"/>
                </a:lnTo>
                <a:cubicBezTo>
                  <a:pt x="9890" y="2546"/>
                  <a:pt x="9893" y="2546"/>
                  <a:pt x="9896" y="2549"/>
                </a:cubicBezTo>
                <a:cubicBezTo>
                  <a:pt x="10320" y="2608"/>
                  <a:pt x="10815" y="2716"/>
                  <a:pt x="10947" y="2807"/>
                </a:cubicBezTo>
                <a:cubicBezTo>
                  <a:pt x="10841" y="2861"/>
                  <a:pt x="10499" y="2921"/>
                  <a:pt x="10183" y="2921"/>
                </a:cubicBezTo>
                <a:cubicBezTo>
                  <a:pt x="10025" y="2921"/>
                  <a:pt x="9874" y="2906"/>
                  <a:pt x="9762" y="2868"/>
                </a:cubicBezTo>
                <a:lnTo>
                  <a:pt x="9349" y="2728"/>
                </a:lnTo>
                <a:cubicBezTo>
                  <a:pt x="9346" y="2728"/>
                  <a:pt x="9337" y="2725"/>
                  <a:pt x="9334" y="2725"/>
                </a:cubicBezTo>
                <a:lnTo>
                  <a:pt x="8635" y="2622"/>
                </a:lnTo>
                <a:cubicBezTo>
                  <a:pt x="8647" y="2561"/>
                  <a:pt x="8653" y="2499"/>
                  <a:pt x="8653" y="2429"/>
                </a:cubicBezTo>
                <a:cubicBezTo>
                  <a:pt x="8653" y="2347"/>
                  <a:pt x="8647" y="2271"/>
                  <a:pt x="8635" y="2201"/>
                </a:cubicBezTo>
                <a:close/>
                <a:moveTo>
                  <a:pt x="1191" y="905"/>
                </a:moveTo>
                <a:lnTo>
                  <a:pt x="2347" y="1859"/>
                </a:lnTo>
                <a:lnTo>
                  <a:pt x="1448" y="2982"/>
                </a:lnTo>
                <a:cubicBezTo>
                  <a:pt x="1247" y="2851"/>
                  <a:pt x="1065" y="2669"/>
                  <a:pt x="1042" y="2654"/>
                </a:cubicBezTo>
                <a:cubicBezTo>
                  <a:pt x="761" y="2420"/>
                  <a:pt x="615" y="2131"/>
                  <a:pt x="629" y="1835"/>
                </a:cubicBezTo>
                <a:cubicBezTo>
                  <a:pt x="644" y="1519"/>
                  <a:pt x="837" y="1200"/>
                  <a:pt x="1191" y="905"/>
                </a:cubicBezTo>
                <a:close/>
                <a:moveTo>
                  <a:pt x="2490" y="1938"/>
                </a:moveTo>
                <a:cubicBezTo>
                  <a:pt x="2771" y="2005"/>
                  <a:pt x="4138" y="2338"/>
                  <a:pt x="4682" y="2716"/>
                </a:cubicBezTo>
                <a:cubicBezTo>
                  <a:pt x="4688" y="2725"/>
                  <a:pt x="4714" y="2739"/>
                  <a:pt x="4714" y="2742"/>
                </a:cubicBezTo>
                <a:cubicBezTo>
                  <a:pt x="4863" y="2851"/>
                  <a:pt x="5209" y="3167"/>
                  <a:pt x="5170" y="3459"/>
                </a:cubicBezTo>
                <a:cubicBezTo>
                  <a:pt x="5147" y="3658"/>
                  <a:pt x="4951" y="3831"/>
                  <a:pt x="4597" y="3965"/>
                </a:cubicBezTo>
                <a:cubicBezTo>
                  <a:pt x="4322" y="4071"/>
                  <a:pt x="3997" y="4123"/>
                  <a:pt x="3625" y="4123"/>
                </a:cubicBezTo>
                <a:cubicBezTo>
                  <a:pt x="2748" y="4123"/>
                  <a:pt x="1841" y="3822"/>
                  <a:pt x="1489" y="3693"/>
                </a:cubicBezTo>
                <a:cubicBezTo>
                  <a:pt x="1349" y="3643"/>
                  <a:pt x="1206" y="3614"/>
                  <a:pt x="1059" y="3605"/>
                </a:cubicBezTo>
                <a:cubicBezTo>
                  <a:pt x="834" y="3594"/>
                  <a:pt x="503" y="3567"/>
                  <a:pt x="234" y="3494"/>
                </a:cubicBezTo>
                <a:cubicBezTo>
                  <a:pt x="181" y="3477"/>
                  <a:pt x="176" y="3436"/>
                  <a:pt x="173" y="3421"/>
                </a:cubicBezTo>
                <a:cubicBezTo>
                  <a:pt x="173" y="3404"/>
                  <a:pt x="173" y="3357"/>
                  <a:pt x="219" y="3336"/>
                </a:cubicBezTo>
                <a:cubicBezTo>
                  <a:pt x="290" y="3301"/>
                  <a:pt x="369" y="3284"/>
                  <a:pt x="457" y="3263"/>
                </a:cubicBezTo>
                <a:cubicBezTo>
                  <a:pt x="658" y="3210"/>
                  <a:pt x="904" y="3152"/>
                  <a:pt x="1071" y="2909"/>
                </a:cubicBezTo>
                <a:cubicBezTo>
                  <a:pt x="1328" y="3146"/>
                  <a:pt x="1639" y="3301"/>
                  <a:pt x="1981" y="3365"/>
                </a:cubicBezTo>
                <a:cubicBezTo>
                  <a:pt x="2566" y="3471"/>
                  <a:pt x="3339" y="3603"/>
                  <a:pt x="3684" y="3646"/>
                </a:cubicBezTo>
                <a:lnTo>
                  <a:pt x="3693" y="3646"/>
                </a:lnTo>
                <a:cubicBezTo>
                  <a:pt x="3734" y="3646"/>
                  <a:pt x="3772" y="3614"/>
                  <a:pt x="3778" y="3573"/>
                </a:cubicBezTo>
                <a:cubicBezTo>
                  <a:pt x="3786" y="3526"/>
                  <a:pt x="3751" y="3485"/>
                  <a:pt x="3704" y="3480"/>
                </a:cubicBezTo>
                <a:cubicBezTo>
                  <a:pt x="3365" y="3436"/>
                  <a:pt x="2595" y="3304"/>
                  <a:pt x="2010" y="3196"/>
                </a:cubicBezTo>
                <a:cubicBezTo>
                  <a:pt x="1864" y="3172"/>
                  <a:pt x="1726" y="3123"/>
                  <a:pt x="1592" y="3061"/>
                </a:cubicBezTo>
                <a:lnTo>
                  <a:pt x="2490" y="1938"/>
                </a:lnTo>
                <a:close/>
                <a:moveTo>
                  <a:pt x="3482" y="173"/>
                </a:moveTo>
                <a:cubicBezTo>
                  <a:pt x="4316" y="173"/>
                  <a:pt x="5188" y="372"/>
                  <a:pt x="5817" y="706"/>
                </a:cubicBezTo>
                <a:cubicBezTo>
                  <a:pt x="6455" y="1042"/>
                  <a:pt x="6718" y="1437"/>
                  <a:pt x="6774" y="1598"/>
                </a:cubicBezTo>
                <a:cubicBezTo>
                  <a:pt x="6780" y="1624"/>
                  <a:pt x="6797" y="1642"/>
                  <a:pt x="6824" y="1654"/>
                </a:cubicBezTo>
                <a:cubicBezTo>
                  <a:pt x="6833" y="1658"/>
                  <a:pt x="6843" y="1660"/>
                  <a:pt x="6852" y="1660"/>
                </a:cubicBezTo>
                <a:cubicBezTo>
                  <a:pt x="6869" y="1660"/>
                  <a:pt x="6884" y="1654"/>
                  <a:pt x="6897" y="1645"/>
                </a:cubicBezTo>
                <a:cubicBezTo>
                  <a:pt x="6903" y="1642"/>
                  <a:pt x="7222" y="1461"/>
                  <a:pt x="7526" y="1461"/>
                </a:cubicBezTo>
                <a:cubicBezTo>
                  <a:pt x="7585" y="1461"/>
                  <a:pt x="7637" y="1466"/>
                  <a:pt x="7684" y="1478"/>
                </a:cubicBezTo>
                <a:cubicBezTo>
                  <a:pt x="8079" y="1583"/>
                  <a:pt x="8486" y="1785"/>
                  <a:pt x="8486" y="2432"/>
                </a:cubicBezTo>
                <a:cubicBezTo>
                  <a:pt x="8486" y="2707"/>
                  <a:pt x="8369" y="2968"/>
                  <a:pt x="8135" y="3207"/>
                </a:cubicBezTo>
                <a:cubicBezTo>
                  <a:pt x="8018" y="3327"/>
                  <a:pt x="7901" y="3412"/>
                  <a:pt x="7830" y="3456"/>
                </a:cubicBezTo>
                <a:lnTo>
                  <a:pt x="6838" y="2297"/>
                </a:lnTo>
                <a:cubicBezTo>
                  <a:pt x="6721" y="2157"/>
                  <a:pt x="6557" y="2066"/>
                  <a:pt x="6379" y="2040"/>
                </a:cubicBezTo>
                <a:cubicBezTo>
                  <a:pt x="6375" y="2040"/>
                  <a:pt x="6372" y="2039"/>
                  <a:pt x="6369" y="2039"/>
                </a:cubicBezTo>
                <a:cubicBezTo>
                  <a:pt x="6328" y="2039"/>
                  <a:pt x="6290" y="2070"/>
                  <a:pt x="6282" y="2110"/>
                </a:cubicBezTo>
                <a:cubicBezTo>
                  <a:pt x="6277" y="2157"/>
                  <a:pt x="6309" y="2198"/>
                  <a:pt x="6353" y="2207"/>
                </a:cubicBezTo>
                <a:cubicBezTo>
                  <a:pt x="6490" y="2227"/>
                  <a:pt x="6619" y="2297"/>
                  <a:pt x="6710" y="2406"/>
                </a:cubicBezTo>
                <a:lnTo>
                  <a:pt x="7936" y="3860"/>
                </a:lnTo>
                <a:cubicBezTo>
                  <a:pt x="7952" y="3879"/>
                  <a:pt x="7978" y="3893"/>
                  <a:pt x="8004" y="3893"/>
                </a:cubicBezTo>
                <a:cubicBezTo>
                  <a:pt x="8007" y="3893"/>
                  <a:pt x="8009" y="3892"/>
                  <a:pt x="8012" y="3892"/>
                </a:cubicBezTo>
                <a:cubicBezTo>
                  <a:pt x="8038" y="3889"/>
                  <a:pt x="10534" y="3585"/>
                  <a:pt x="10900" y="3585"/>
                </a:cubicBezTo>
                <a:cubicBezTo>
                  <a:pt x="11295" y="3585"/>
                  <a:pt x="11883" y="3781"/>
                  <a:pt x="11942" y="3904"/>
                </a:cubicBezTo>
                <a:cubicBezTo>
                  <a:pt x="11944" y="3904"/>
                  <a:pt x="11944" y="3907"/>
                  <a:pt x="11936" y="3921"/>
                </a:cubicBezTo>
                <a:cubicBezTo>
                  <a:pt x="11824" y="4050"/>
                  <a:pt x="11388" y="4050"/>
                  <a:pt x="11251" y="4050"/>
                </a:cubicBezTo>
                <a:cubicBezTo>
                  <a:pt x="11102" y="4050"/>
                  <a:pt x="10944" y="4041"/>
                  <a:pt x="10794" y="4039"/>
                </a:cubicBezTo>
                <a:cubicBezTo>
                  <a:pt x="10686" y="4036"/>
                  <a:pt x="10590" y="4030"/>
                  <a:pt x="10493" y="4027"/>
                </a:cubicBezTo>
                <a:lnTo>
                  <a:pt x="10481" y="4027"/>
                </a:lnTo>
                <a:cubicBezTo>
                  <a:pt x="10414" y="4027"/>
                  <a:pt x="10347" y="4039"/>
                  <a:pt x="10282" y="4065"/>
                </a:cubicBezTo>
                <a:cubicBezTo>
                  <a:pt x="9887" y="4217"/>
                  <a:pt x="8562" y="4533"/>
                  <a:pt x="7965" y="4533"/>
                </a:cubicBezTo>
                <a:cubicBezTo>
                  <a:pt x="7857" y="4533"/>
                  <a:pt x="7801" y="4521"/>
                  <a:pt x="7775" y="4510"/>
                </a:cubicBezTo>
                <a:cubicBezTo>
                  <a:pt x="7479" y="4404"/>
                  <a:pt x="6136" y="3149"/>
                  <a:pt x="5645" y="2678"/>
                </a:cubicBezTo>
                <a:cubicBezTo>
                  <a:pt x="5630" y="2663"/>
                  <a:pt x="5609" y="2654"/>
                  <a:pt x="5592" y="2654"/>
                </a:cubicBezTo>
                <a:lnTo>
                  <a:pt x="4790" y="2590"/>
                </a:lnTo>
                <a:cubicBezTo>
                  <a:pt x="4196" y="2166"/>
                  <a:pt x="2698" y="1815"/>
                  <a:pt x="2502" y="1771"/>
                </a:cubicBezTo>
                <a:lnTo>
                  <a:pt x="1328" y="796"/>
                </a:lnTo>
                <a:cubicBezTo>
                  <a:pt x="1396" y="747"/>
                  <a:pt x="1469" y="700"/>
                  <a:pt x="1548" y="650"/>
                </a:cubicBezTo>
                <a:cubicBezTo>
                  <a:pt x="2051" y="337"/>
                  <a:pt x="2721" y="173"/>
                  <a:pt x="3482" y="173"/>
                </a:cubicBezTo>
                <a:close/>
                <a:moveTo>
                  <a:pt x="3482" y="0"/>
                </a:moveTo>
                <a:cubicBezTo>
                  <a:pt x="2692" y="0"/>
                  <a:pt x="1990" y="176"/>
                  <a:pt x="1457" y="504"/>
                </a:cubicBezTo>
                <a:cubicBezTo>
                  <a:pt x="658" y="1001"/>
                  <a:pt x="474" y="1496"/>
                  <a:pt x="459" y="1823"/>
                </a:cubicBezTo>
                <a:cubicBezTo>
                  <a:pt x="445" y="2180"/>
                  <a:pt x="617" y="2523"/>
                  <a:pt x="951" y="2795"/>
                </a:cubicBezTo>
                <a:cubicBezTo>
                  <a:pt x="822" y="3003"/>
                  <a:pt x="623" y="3049"/>
                  <a:pt x="424" y="3096"/>
                </a:cubicBezTo>
                <a:cubicBezTo>
                  <a:pt x="328" y="3120"/>
                  <a:pt x="237" y="3146"/>
                  <a:pt x="152" y="3181"/>
                </a:cubicBezTo>
                <a:cubicBezTo>
                  <a:pt x="56" y="3225"/>
                  <a:pt x="0" y="3327"/>
                  <a:pt x="12" y="3433"/>
                </a:cubicBezTo>
                <a:cubicBezTo>
                  <a:pt x="21" y="3541"/>
                  <a:pt x="91" y="3629"/>
                  <a:pt x="193" y="3652"/>
                </a:cubicBezTo>
                <a:cubicBezTo>
                  <a:pt x="480" y="3731"/>
                  <a:pt x="819" y="3761"/>
                  <a:pt x="1056" y="3769"/>
                </a:cubicBezTo>
                <a:cubicBezTo>
                  <a:pt x="1185" y="3778"/>
                  <a:pt x="1314" y="3804"/>
                  <a:pt x="1434" y="3848"/>
                </a:cubicBezTo>
                <a:cubicBezTo>
                  <a:pt x="1791" y="3980"/>
                  <a:pt x="2724" y="4281"/>
                  <a:pt x="3625" y="4281"/>
                </a:cubicBezTo>
                <a:cubicBezTo>
                  <a:pt x="4015" y="4281"/>
                  <a:pt x="4363" y="4223"/>
                  <a:pt x="4655" y="4115"/>
                </a:cubicBezTo>
                <a:cubicBezTo>
                  <a:pt x="5077" y="3954"/>
                  <a:pt x="5302" y="3737"/>
                  <a:pt x="5337" y="3474"/>
                </a:cubicBezTo>
                <a:cubicBezTo>
                  <a:pt x="5372" y="3193"/>
                  <a:pt x="5176" y="2932"/>
                  <a:pt x="5010" y="2769"/>
                </a:cubicBezTo>
                <a:lnTo>
                  <a:pt x="5010" y="2769"/>
                </a:lnTo>
                <a:lnTo>
                  <a:pt x="5548" y="2812"/>
                </a:lnTo>
                <a:cubicBezTo>
                  <a:pt x="5811" y="3064"/>
                  <a:pt x="7348" y="4527"/>
                  <a:pt x="7716" y="4662"/>
                </a:cubicBezTo>
                <a:cubicBezTo>
                  <a:pt x="7775" y="4685"/>
                  <a:pt x="7857" y="4691"/>
                  <a:pt x="7965" y="4691"/>
                </a:cubicBezTo>
                <a:cubicBezTo>
                  <a:pt x="8579" y="4691"/>
                  <a:pt x="9937" y="4369"/>
                  <a:pt x="10344" y="4214"/>
                </a:cubicBezTo>
                <a:cubicBezTo>
                  <a:pt x="10388" y="4194"/>
                  <a:pt x="10435" y="4188"/>
                  <a:pt x="10481" y="4188"/>
                </a:cubicBezTo>
                <a:lnTo>
                  <a:pt x="10490" y="4188"/>
                </a:lnTo>
                <a:cubicBezTo>
                  <a:pt x="10584" y="4188"/>
                  <a:pt x="10683" y="4191"/>
                  <a:pt x="10786" y="4199"/>
                </a:cubicBezTo>
                <a:cubicBezTo>
                  <a:pt x="10941" y="4205"/>
                  <a:pt x="11096" y="4208"/>
                  <a:pt x="11251" y="4208"/>
                </a:cubicBezTo>
                <a:cubicBezTo>
                  <a:pt x="11707" y="4208"/>
                  <a:pt x="11950" y="4156"/>
                  <a:pt x="12061" y="4018"/>
                </a:cubicBezTo>
                <a:cubicBezTo>
                  <a:pt x="12117" y="3968"/>
                  <a:pt x="12129" y="3895"/>
                  <a:pt x="12097" y="3825"/>
                </a:cubicBezTo>
                <a:cubicBezTo>
                  <a:pt x="11980" y="3570"/>
                  <a:pt x="11198" y="3409"/>
                  <a:pt x="10903" y="3409"/>
                </a:cubicBezTo>
                <a:cubicBezTo>
                  <a:pt x="10549" y="3409"/>
                  <a:pt x="8401" y="3667"/>
                  <a:pt x="8044" y="3714"/>
                </a:cubicBezTo>
                <a:lnTo>
                  <a:pt x="7942" y="3585"/>
                </a:lnTo>
                <a:cubicBezTo>
                  <a:pt x="8105" y="3477"/>
                  <a:pt x="8457" y="3205"/>
                  <a:pt x="8594" y="2786"/>
                </a:cubicBezTo>
                <a:lnTo>
                  <a:pt x="9305" y="2889"/>
                </a:lnTo>
                <a:lnTo>
                  <a:pt x="9712" y="3026"/>
                </a:lnTo>
                <a:cubicBezTo>
                  <a:pt x="9832" y="3064"/>
                  <a:pt x="10010" y="3082"/>
                  <a:pt x="10203" y="3082"/>
                </a:cubicBezTo>
                <a:cubicBezTo>
                  <a:pt x="10590" y="3082"/>
                  <a:pt x="11023" y="3009"/>
                  <a:pt x="11110" y="2883"/>
                </a:cubicBezTo>
                <a:cubicBezTo>
                  <a:pt x="11146" y="2830"/>
                  <a:pt x="11146" y="2771"/>
                  <a:pt x="11105" y="2722"/>
                </a:cubicBezTo>
                <a:cubicBezTo>
                  <a:pt x="10958" y="2537"/>
                  <a:pt x="10171" y="2417"/>
                  <a:pt x="9922" y="2379"/>
                </a:cubicBezTo>
                <a:lnTo>
                  <a:pt x="8591" y="2014"/>
                </a:lnTo>
                <a:cubicBezTo>
                  <a:pt x="8442" y="1560"/>
                  <a:pt x="8044" y="1396"/>
                  <a:pt x="7728" y="1311"/>
                </a:cubicBezTo>
                <a:cubicBezTo>
                  <a:pt x="7666" y="1294"/>
                  <a:pt x="7596" y="1288"/>
                  <a:pt x="7526" y="1288"/>
                </a:cubicBezTo>
                <a:cubicBezTo>
                  <a:pt x="7274" y="1288"/>
                  <a:pt x="7023" y="1393"/>
                  <a:pt x="6894" y="1455"/>
                </a:cubicBezTo>
                <a:cubicBezTo>
                  <a:pt x="6806" y="1282"/>
                  <a:pt x="6555" y="902"/>
                  <a:pt x="5899" y="556"/>
                </a:cubicBezTo>
                <a:cubicBezTo>
                  <a:pt x="5244" y="208"/>
                  <a:pt x="4342" y="0"/>
                  <a:pt x="34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52"/>
          <p:cNvSpPr/>
          <p:nvPr/>
        </p:nvSpPr>
        <p:spPr>
          <a:xfrm>
            <a:off x="7985254" y="1640736"/>
            <a:ext cx="304038" cy="364422"/>
          </a:xfrm>
          <a:custGeom>
            <a:avLst/>
            <a:gdLst/>
            <a:ahLst/>
            <a:cxnLst/>
            <a:rect l="l" t="t" r="r" b="b"/>
            <a:pathLst>
              <a:path w="10055" h="12052" extrusionOk="0">
                <a:moveTo>
                  <a:pt x="9061" y="4537"/>
                </a:moveTo>
                <a:cubicBezTo>
                  <a:pt x="9197" y="4537"/>
                  <a:pt x="9341" y="4541"/>
                  <a:pt x="9496" y="4549"/>
                </a:cubicBezTo>
                <a:cubicBezTo>
                  <a:pt x="9709" y="5350"/>
                  <a:pt x="9744" y="6111"/>
                  <a:pt x="9768" y="6913"/>
                </a:cubicBezTo>
                <a:cubicBezTo>
                  <a:pt x="9771" y="6960"/>
                  <a:pt x="9774" y="7071"/>
                  <a:pt x="9774" y="7071"/>
                </a:cubicBezTo>
                <a:lnTo>
                  <a:pt x="7418" y="7042"/>
                </a:lnTo>
                <a:cubicBezTo>
                  <a:pt x="6906" y="6211"/>
                  <a:pt x="7120" y="5470"/>
                  <a:pt x="7260" y="4979"/>
                </a:cubicBezTo>
                <a:cubicBezTo>
                  <a:pt x="7272" y="4941"/>
                  <a:pt x="7283" y="4906"/>
                  <a:pt x="7289" y="4870"/>
                </a:cubicBezTo>
                <a:cubicBezTo>
                  <a:pt x="7402" y="4802"/>
                  <a:pt x="7897" y="4537"/>
                  <a:pt x="9061" y="4537"/>
                </a:cubicBezTo>
                <a:close/>
                <a:moveTo>
                  <a:pt x="5248" y="3611"/>
                </a:moveTo>
                <a:cubicBezTo>
                  <a:pt x="5772" y="3611"/>
                  <a:pt x="6305" y="3697"/>
                  <a:pt x="6666" y="3972"/>
                </a:cubicBezTo>
                <a:lnTo>
                  <a:pt x="6669" y="3975"/>
                </a:lnTo>
                <a:cubicBezTo>
                  <a:pt x="6997" y="4206"/>
                  <a:pt x="7207" y="4388"/>
                  <a:pt x="7099" y="4780"/>
                </a:cubicBezTo>
                <a:cubicBezTo>
                  <a:pt x="7090" y="4824"/>
                  <a:pt x="7076" y="4870"/>
                  <a:pt x="7061" y="4920"/>
                </a:cubicBezTo>
                <a:cubicBezTo>
                  <a:pt x="6918" y="5421"/>
                  <a:pt x="6675" y="6249"/>
                  <a:pt x="7251" y="7164"/>
                </a:cubicBezTo>
                <a:cubicBezTo>
                  <a:pt x="7231" y="7340"/>
                  <a:pt x="7187" y="7565"/>
                  <a:pt x="7137" y="7826"/>
                </a:cubicBezTo>
                <a:cubicBezTo>
                  <a:pt x="7061" y="8262"/>
                  <a:pt x="6959" y="8788"/>
                  <a:pt x="6923" y="9318"/>
                </a:cubicBezTo>
                <a:cubicBezTo>
                  <a:pt x="6718" y="9191"/>
                  <a:pt x="6312" y="9009"/>
                  <a:pt x="5677" y="9009"/>
                </a:cubicBezTo>
                <a:cubicBezTo>
                  <a:pt x="5346" y="9009"/>
                  <a:pt x="4952" y="9059"/>
                  <a:pt x="4492" y="9192"/>
                </a:cubicBezTo>
                <a:cubicBezTo>
                  <a:pt x="4038" y="9321"/>
                  <a:pt x="3652" y="9394"/>
                  <a:pt x="3339" y="9403"/>
                </a:cubicBezTo>
                <a:lnTo>
                  <a:pt x="3482" y="8557"/>
                </a:lnTo>
                <a:lnTo>
                  <a:pt x="4474" y="6003"/>
                </a:lnTo>
                <a:cubicBezTo>
                  <a:pt x="4509" y="5909"/>
                  <a:pt x="4521" y="5816"/>
                  <a:pt x="4515" y="5719"/>
                </a:cubicBezTo>
                <a:cubicBezTo>
                  <a:pt x="4506" y="5655"/>
                  <a:pt x="4495" y="5570"/>
                  <a:pt x="4486" y="5470"/>
                </a:cubicBezTo>
                <a:cubicBezTo>
                  <a:pt x="4430" y="5014"/>
                  <a:pt x="4340" y="4268"/>
                  <a:pt x="4448" y="3668"/>
                </a:cubicBezTo>
                <a:cubicBezTo>
                  <a:pt x="4694" y="3635"/>
                  <a:pt x="4970" y="3611"/>
                  <a:pt x="5248" y="3611"/>
                </a:cubicBezTo>
                <a:close/>
                <a:moveTo>
                  <a:pt x="5674" y="9215"/>
                </a:moveTo>
                <a:cubicBezTo>
                  <a:pt x="5969" y="9215"/>
                  <a:pt x="6204" y="9256"/>
                  <a:pt x="6379" y="9306"/>
                </a:cubicBezTo>
                <a:cubicBezTo>
                  <a:pt x="6672" y="9391"/>
                  <a:pt x="6847" y="9508"/>
                  <a:pt x="6918" y="9564"/>
                </a:cubicBezTo>
                <a:cubicBezTo>
                  <a:pt x="6912" y="9786"/>
                  <a:pt x="6923" y="10006"/>
                  <a:pt x="6953" y="10219"/>
                </a:cubicBezTo>
                <a:cubicBezTo>
                  <a:pt x="6730" y="10122"/>
                  <a:pt x="6450" y="10046"/>
                  <a:pt x="6114" y="10046"/>
                </a:cubicBezTo>
                <a:cubicBezTo>
                  <a:pt x="5947" y="10046"/>
                  <a:pt x="5767" y="10065"/>
                  <a:pt x="5572" y="10108"/>
                </a:cubicBezTo>
                <a:cubicBezTo>
                  <a:pt x="5431" y="10134"/>
                  <a:pt x="5305" y="10167"/>
                  <a:pt x="5188" y="10199"/>
                </a:cubicBezTo>
                <a:cubicBezTo>
                  <a:pt x="5018" y="10116"/>
                  <a:pt x="4763" y="10074"/>
                  <a:pt x="4426" y="10074"/>
                </a:cubicBezTo>
                <a:cubicBezTo>
                  <a:pt x="4074" y="10074"/>
                  <a:pt x="3632" y="10119"/>
                  <a:pt x="3102" y="10211"/>
                </a:cubicBezTo>
                <a:cubicBezTo>
                  <a:pt x="3190" y="10091"/>
                  <a:pt x="3248" y="9953"/>
                  <a:pt x="3275" y="9801"/>
                </a:cubicBezTo>
                <a:lnTo>
                  <a:pt x="3307" y="9608"/>
                </a:lnTo>
                <a:cubicBezTo>
                  <a:pt x="3643" y="9605"/>
                  <a:pt x="4062" y="9532"/>
                  <a:pt x="4550" y="9388"/>
                </a:cubicBezTo>
                <a:cubicBezTo>
                  <a:pt x="4991" y="9260"/>
                  <a:pt x="5365" y="9215"/>
                  <a:pt x="5674" y="9215"/>
                </a:cubicBezTo>
                <a:close/>
                <a:moveTo>
                  <a:pt x="2081" y="207"/>
                </a:moveTo>
                <a:cubicBezTo>
                  <a:pt x="2105" y="207"/>
                  <a:pt x="2128" y="211"/>
                  <a:pt x="2151" y="218"/>
                </a:cubicBezTo>
                <a:cubicBezTo>
                  <a:pt x="2209" y="241"/>
                  <a:pt x="2256" y="285"/>
                  <a:pt x="2280" y="344"/>
                </a:cubicBezTo>
                <a:cubicBezTo>
                  <a:pt x="2397" y="642"/>
                  <a:pt x="2678" y="853"/>
                  <a:pt x="3000" y="873"/>
                </a:cubicBezTo>
                <a:cubicBezTo>
                  <a:pt x="3127" y="883"/>
                  <a:pt x="3291" y="891"/>
                  <a:pt x="3493" y="891"/>
                </a:cubicBezTo>
                <a:cubicBezTo>
                  <a:pt x="3761" y="891"/>
                  <a:pt x="4095" y="878"/>
                  <a:pt x="4495" y="841"/>
                </a:cubicBezTo>
                <a:cubicBezTo>
                  <a:pt x="4850" y="808"/>
                  <a:pt x="5215" y="783"/>
                  <a:pt x="5570" y="783"/>
                </a:cubicBezTo>
                <a:cubicBezTo>
                  <a:pt x="6440" y="783"/>
                  <a:pt x="7253" y="932"/>
                  <a:pt x="7722" y="1470"/>
                </a:cubicBezTo>
                <a:cubicBezTo>
                  <a:pt x="8588" y="2442"/>
                  <a:pt x="9139" y="3361"/>
                  <a:pt x="9434" y="4341"/>
                </a:cubicBezTo>
                <a:cubicBezTo>
                  <a:pt x="9306" y="4335"/>
                  <a:pt x="9184" y="4333"/>
                  <a:pt x="9069" y="4333"/>
                </a:cubicBezTo>
                <a:cubicBezTo>
                  <a:pt x="8121" y="4333"/>
                  <a:pt x="7588" y="4501"/>
                  <a:pt x="7330" y="4619"/>
                </a:cubicBezTo>
                <a:cubicBezTo>
                  <a:pt x="7342" y="4203"/>
                  <a:pt x="7026" y="3978"/>
                  <a:pt x="6786" y="3811"/>
                </a:cubicBezTo>
                <a:cubicBezTo>
                  <a:pt x="6386" y="3505"/>
                  <a:pt x="5808" y="3411"/>
                  <a:pt x="5247" y="3411"/>
                </a:cubicBezTo>
                <a:cubicBezTo>
                  <a:pt x="4986" y="3411"/>
                  <a:pt x="4729" y="3431"/>
                  <a:pt x="4495" y="3460"/>
                </a:cubicBezTo>
                <a:cubicBezTo>
                  <a:pt x="4594" y="3121"/>
                  <a:pt x="4782" y="2848"/>
                  <a:pt x="5103" y="2749"/>
                </a:cubicBezTo>
                <a:cubicBezTo>
                  <a:pt x="5159" y="2734"/>
                  <a:pt x="5188" y="2676"/>
                  <a:pt x="5174" y="2623"/>
                </a:cubicBezTo>
                <a:cubicBezTo>
                  <a:pt x="5162" y="2577"/>
                  <a:pt x="5119" y="2549"/>
                  <a:pt x="5074" y="2549"/>
                </a:cubicBezTo>
                <a:cubicBezTo>
                  <a:pt x="5064" y="2549"/>
                  <a:pt x="5054" y="2550"/>
                  <a:pt x="5045" y="2553"/>
                </a:cubicBezTo>
                <a:cubicBezTo>
                  <a:pt x="3959" y="2878"/>
                  <a:pt x="4173" y="4648"/>
                  <a:pt x="4275" y="5497"/>
                </a:cubicBezTo>
                <a:cubicBezTo>
                  <a:pt x="4287" y="5590"/>
                  <a:pt x="4299" y="5675"/>
                  <a:pt x="4305" y="5737"/>
                </a:cubicBezTo>
                <a:cubicBezTo>
                  <a:pt x="4313" y="5801"/>
                  <a:pt x="4302" y="5865"/>
                  <a:pt x="4281" y="5930"/>
                </a:cubicBezTo>
                <a:lnTo>
                  <a:pt x="3286" y="8493"/>
                </a:lnTo>
                <a:cubicBezTo>
                  <a:pt x="3280" y="8499"/>
                  <a:pt x="3280" y="8508"/>
                  <a:pt x="3278" y="8510"/>
                </a:cubicBezTo>
                <a:lnTo>
                  <a:pt x="3067" y="9766"/>
                </a:lnTo>
                <a:cubicBezTo>
                  <a:pt x="3026" y="10000"/>
                  <a:pt x="2882" y="10199"/>
                  <a:pt x="2675" y="10316"/>
                </a:cubicBezTo>
                <a:lnTo>
                  <a:pt x="2602" y="10357"/>
                </a:lnTo>
                <a:cubicBezTo>
                  <a:pt x="2596" y="10358"/>
                  <a:pt x="2591" y="10359"/>
                  <a:pt x="2588" y="10359"/>
                </a:cubicBezTo>
                <a:cubicBezTo>
                  <a:pt x="2584" y="10359"/>
                  <a:pt x="2581" y="10358"/>
                  <a:pt x="2578" y="10357"/>
                </a:cubicBezTo>
                <a:cubicBezTo>
                  <a:pt x="2575" y="10354"/>
                  <a:pt x="2569" y="10351"/>
                  <a:pt x="2569" y="10339"/>
                </a:cubicBezTo>
                <a:lnTo>
                  <a:pt x="2569" y="9862"/>
                </a:lnTo>
                <a:cubicBezTo>
                  <a:pt x="2569" y="9786"/>
                  <a:pt x="2534" y="9716"/>
                  <a:pt x="2476" y="9669"/>
                </a:cubicBezTo>
                <a:cubicBezTo>
                  <a:pt x="2432" y="9637"/>
                  <a:pt x="2408" y="9584"/>
                  <a:pt x="2408" y="9532"/>
                </a:cubicBezTo>
                <a:lnTo>
                  <a:pt x="2394" y="9125"/>
                </a:lnTo>
                <a:cubicBezTo>
                  <a:pt x="2388" y="8979"/>
                  <a:pt x="2455" y="8844"/>
                  <a:pt x="2572" y="8756"/>
                </a:cubicBezTo>
                <a:cubicBezTo>
                  <a:pt x="2628" y="8715"/>
                  <a:pt x="2689" y="8671"/>
                  <a:pt x="2760" y="8619"/>
                </a:cubicBezTo>
                <a:cubicBezTo>
                  <a:pt x="2935" y="8499"/>
                  <a:pt x="3043" y="8297"/>
                  <a:pt x="3055" y="8089"/>
                </a:cubicBezTo>
                <a:cubicBezTo>
                  <a:pt x="3125" y="6790"/>
                  <a:pt x="3471" y="6023"/>
                  <a:pt x="3476" y="6015"/>
                </a:cubicBezTo>
                <a:cubicBezTo>
                  <a:pt x="3479" y="6006"/>
                  <a:pt x="3482" y="5994"/>
                  <a:pt x="3485" y="5979"/>
                </a:cubicBezTo>
                <a:cubicBezTo>
                  <a:pt x="3491" y="5924"/>
                  <a:pt x="3582" y="4663"/>
                  <a:pt x="3421" y="3993"/>
                </a:cubicBezTo>
                <a:lnTo>
                  <a:pt x="3421" y="3990"/>
                </a:lnTo>
                <a:cubicBezTo>
                  <a:pt x="3076" y="2775"/>
                  <a:pt x="3351" y="1959"/>
                  <a:pt x="3719" y="1602"/>
                </a:cubicBezTo>
                <a:cubicBezTo>
                  <a:pt x="3849" y="1477"/>
                  <a:pt x="3965" y="1434"/>
                  <a:pt x="4042" y="1434"/>
                </a:cubicBezTo>
                <a:cubicBezTo>
                  <a:pt x="4061" y="1434"/>
                  <a:pt x="4077" y="1436"/>
                  <a:pt x="4091" y="1441"/>
                </a:cubicBezTo>
                <a:cubicBezTo>
                  <a:pt x="4101" y="1444"/>
                  <a:pt x="4112" y="1446"/>
                  <a:pt x="4122" y="1446"/>
                </a:cubicBezTo>
                <a:cubicBezTo>
                  <a:pt x="4164" y="1446"/>
                  <a:pt x="4203" y="1418"/>
                  <a:pt x="4217" y="1374"/>
                </a:cubicBezTo>
                <a:cubicBezTo>
                  <a:pt x="4237" y="1321"/>
                  <a:pt x="4208" y="1265"/>
                  <a:pt x="4152" y="1248"/>
                </a:cubicBezTo>
                <a:cubicBezTo>
                  <a:pt x="4117" y="1236"/>
                  <a:pt x="4079" y="1230"/>
                  <a:pt x="4040" y="1230"/>
                </a:cubicBezTo>
                <a:cubicBezTo>
                  <a:pt x="3894" y="1230"/>
                  <a:pt x="3731" y="1310"/>
                  <a:pt x="3579" y="1456"/>
                </a:cubicBezTo>
                <a:cubicBezTo>
                  <a:pt x="3351" y="1675"/>
                  <a:pt x="3187" y="2009"/>
                  <a:pt x="3111" y="2404"/>
                </a:cubicBezTo>
                <a:cubicBezTo>
                  <a:pt x="3043" y="2746"/>
                  <a:pt x="3041" y="3121"/>
                  <a:pt x="3105" y="3524"/>
                </a:cubicBezTo>
                <a:cubicBezTo>
                  <a:pt x="2955" y="3647"/>
                  <a:pt x="2432" y="3880"/>
                  <a:pt x="1892" y="3880"/>
                </a:cubicBezTo>
                <a:cubicBezTo>
                  <a:pt x="1747" y="3880"/>
                  <a:pt x="1601" y="3863"/>
                  <a:pt x="1460" y="3823"/>
                </a:cubicBezTo>
                <a:cubicBezTo>
                  <a:pt x="981" y="3682"/>
                  <a:pt x="697" y="3302"/>
                  <a:pt x="615" y="2685"/>
                </a:cubicBezTo>
                <a:cubicBezTo>
                  <a:pt x="539" y="2105"/>
                  <a:pt x="615" y="1023"/>
                  <a:pt x="1972" y="238"/>
                </a:cubicBezTo>
                <a:cubicBezTo>
                  <a:pt x="2007" y="217"/>
                  <a:pt x="2044" y="207"/>
                  <a:pt x="2081" y="207"/>
                </a:cubicBezTo>
                <a:close/>
                <a:moveTo>
                  <a:pt x="2207" y="9552"/>
                </a:moveTo>
                <a:cubicBezTo>
                  <a:pt x="2212" y="9663"/>
                  <a:pt x="2265" y="9763"/>
                  <a:pt x="2353" y="9830"/>
                </a:cubicBezTo>
                <a:cubicBezTo>
                  <a:pt x="2365" y="9839"/>
                  <a:pt x="2368" y="9854"/>
                  <a:pt x="2368" y="9865"/>
                </a:cubicBezTo>
                <a:lnTo>
                  <a:pt x="2368" y="10058"/>
                </a:lnTo>
                <a:cubicBezTo>
                  <a:pt x="2248" y="10058"/>
                  <a:pt x="2139" y="10102"/>
                  <a:pt x="2049" y="10193"/>
                </a:cubicBezTo>
                <a:cubicBezTo>
                  <a:pt x="1961" y="10281"/>
                  <a:pt x="1817" y="10398"/>
                  <a:pt x="1656" y="10518"/>
                </a:cubicBezTo>
                <a:lnTo>
                  <a:pt x="498" y="10415"/>
                </a:lnTo>
                <a:lnTo>
                  <a:pt x="2207" y="9552"/>
                </a:lnTo>
                <a:close/>
                <a:moveTo>
                  <a:pt x="4420" y="10279"/>
                </a:moveTo>
                <a:cubicBezTo>
                  <a:pt x="4591" y="10279"/>
                  <a:pt x="4737" y="10290"/>
                  <a:pt x="4858" y="10313"/>
                </a:cubicBezTo>
                <a:cubicBezTo>
                  <a:pt x="4744" y="10363"/>
                  <a:pt x="4653" y="10407"/>
                  <a:pt x="4568" y="10450"/>
                </a:cubicBezTo>
                <a:cubicBezTo>
                  <a:pt x="4302" y="10588"/>
                  <a:pt x="4071" y="10705"/>
                  <a:pt x="3310" y="10728"/>
                </a:cubicBezTo>
                <a:cubicBezTo>
                  <a:pt x="3307" y="10729"/>
                  <a:pt x="3305" y="10729"/>
                  <a:pt x="3302" y="10729"/>
                </a:cubicBezTo>
                <a:cubicBezTo>
                  <a:pt x="3188" y="10729"/>
                  <a:pt x="3086" y="10662"/>
                  <a:pt x="3032" y="10562"/>
                </a:cubicBezTo>
                <a:cubicBezTo>
                  <a:pt x="3011" y="10518"/>
                  <a:pt x="2988" y="10480"/>
                  <a:pt x="2967" y="10445"/>
                </a:cubicBezTo>
                <a:cubicBezTo>
                  <a:pt x="3555" y="10334"/>
                  <a:pt x="4045" y="10279"/>
                  <a:pt x="4420" y="10279"/>
                </a:cubicBezTo>
                <a:close/>
                <a:moveTo>
                  <a:pt x="7447" y="7252"/>
                </a:moveTo>
                <a:lnTo>
                  <a:pt x="9776" y="7282"/>
                </a:lnTo>
                <a:cubicBezTo>
                  <a:pt x="9776" y="7311"/>
                  <a:pt x="9779" y="7343"/>
                  <a:pt x="9779" y="7372"/>
                </a:cubicBezTo>
                <a:cubicBezTo>
                  <a:pt x="9847" y="9301"/>
                  <a:pt x="8606" y="11293"/>
                  <a:pt x="8252" y="11753"/>
                </a:cubicBezTo>
                <a:cubicBezTo>
                  <a:pt x="7915" y="11820"/>
                  <a:pt x="7417" y="11845"/>
                  <a:pt x="6846" y="11845"/>
                </a:cubicBezTo>
                <a:cubicBezTo>
                  <a:pt x="6014" y="11845"/>
                  <a:pt x="5027" y="11792"/>
                  <a:pt x="4164" y="11744"/>
                </a:cubicBezTo>
                <a:cubicBezTo>
                  <a:pt x="3743" y="11723"/>
                  <a:pt x="3345" y="11700"/>
                  <a:pt x="3005" y="11685"/>
                </a:cubicBezTo>
                <a:cubicBezTo>
                  <a:pt x="2946" y="11683"/>
                  <a:pt x="2888" y="11682"/>
                  <a:pt x="2831" y="11682"/>
                </a:cubicBezTo>
                <a:cubicBezTo>
                  <a:pt x="2717" y="11682"/>
                  <a:pt x="2607" y="11686"/>
                  <a:pt x="2502" y="11694"/>
                </a:cubicBezTo>
                <a:cubicBezTo>
                  <a:pt x="2334" y="11706"/>
                  <a:pt x="2152" y="11711"/>
                  <a:pt x="1964" y="11711"/>
                </a:cubicBezTo>
                <a:cubicBezTo>
                  <a:pt x="1387" y="11711"/>
                  <a:pt x="749" y="11664"/>
                  <a:pt x="264" y="11615"/>
                </a:cubicBezTo>
                <a:cubicBezTo>
                  <a:pt x="226" y="11612"/>
                  <a:pt x="220" y="11586"/>
                  <a:pt x="217" y="11571"/>
                </a:cubicBezTo>
                <a:cubicBezTo>
                  <a:pt x="217" y="11562"/>
                  <a:pt x="217" y="11527"/>
                  <a:pt x="249" y="11519"/>
                </a:cubicBezTo>
                <a:cubicBezTo>
                  <a:pt x="907" y="11279"/>
                  <a:pt x="1463" y="10913"/>
                  <a:pt x="1738" y="10714"/>
                </a:cubicBezTo>
                <a:cubicBezTo>
                  <a:pt x="1741" y="10714"/>
                  <a:pt x="2092" y="10439"/>
                  <a:pt x="2192" y="10339"/>
                </a:cubicBezTo>
                <a:cubicBezTo>
                  <a:pt x="2242" y="10290"/>
                  <a:pt x="2297" y="10266"/>
                  <a:pt x="2362" y="10266"/>
                </a:cubicBezTo>
                <a:lnTo>
                  <a:pt x="2362" y="10342"/>
                </a:lnTo>
                <a:cubicBezTo>
                  <a:pt x="2362" y="10424"/>
                  <a:pt x="2403" y="10497"/>
                  <a:pt x="2476" y="10541"/>
                </a:cubicBezTo>
                <a:cubicBezTo>
                  <a:pt x="2514" y="10562"/>
                  <a:pt x="2552" y="10573"/>
                  <a:pt x="2593" y="10573"/>
                </a:cubicBezTo>
                <a:cubicBezTo>
                  <a:pt x="2631" y="10573"/>
                  <a:pt x="2669" y="10562"/>
                  <a:pt x="2704" y="10544"/>
                </a:cubicBezTo>
                <a:lnTo>
                  <a:pt x="2765" y="10512"/>
                </a:lnTo>
                <a:cubicBezTo>
                  <a:pt x="2786" y="10544"/>
                  <a:pt x="2815" y="10591"/>
                  <a:pt x="2853" y="10661"/>
                </a:cubicBezTo>
                <a:cubicBezTo>
                  <a:pt x="2941" y="10831"/>
                  <a:pt x="3117" y="10939"/>
                  <a:pt x="3304" y="10939"/>
                </a:cubicBezTo>
                <a:cubicBezTo>
                  <a:pt x="3307" y="10939"/>
                  <a:pt x="3368" y="10936"/>
                  <a:pt x="3395" y="10936"/>
                </a:cubicBezTo>
                <a:cubicBezTo>
                  <a:pt x="4141" y="10907"/>
                  <a:pt x="4392" y="10775"/>
                  <a:pt x="4665" y="10641"/>
                </a:cubicBezTo>
                <a:cubicBezTo>
                  <a:pt x="4811" y="10568"/>
                  <a:pt x="4960" y="10489"/>
                  <a:pt x="5200" y="10415"/>
                </a:cubicBezTo>
                <a:cubicBezTo>
                  <a:pt x="5329" y="10380"/>
                  <a:pt x="5463" y="10348"/>
                  <a:pt x="5615" y="10310"/>
                </a:cubicBezTo>
                <a:cubicBezTo>
                  <a:pt x="5796" y="10269"/>
                  <a:pt x="5963" y="10252"/>
                  <a:pt x="6117" y="10252"/>
                </a:cubicBezTo>
                <a:cubicBezTo>
                  <a:pt x="6969" y="10252"/>
                  <a:pt x="7413" y="10783"/>
                  <a:pt x="7436" y="10810"/>
                </a:cubicBezTo>
                <a:cubicBezTo>
                  <a:pt x="7457" y="10835"/>
                  <a:pt x="7487" y="10849"/>
                  <a:pt x="7516" y="10849"/>
                </a:cubicBezTo>
                <a:cubicBezTo>
                  <a:pt x="7538" y="10849"/>
                  <a:pt x="7560" y="10841"/>
                  <a:pt x="7579" y="10825"/>
                </a:cubicBezTo>
                <a:cubicBezTo>
                  <a:pt x="7623" y="10790"/>
                  <a:pt x="7629" y="10728"/>
                  <a:pt x="7594" y="10685"/>
                </a:cubicBezTo>
                <a:cubicBezTo>
                  <a:pt x="7582" y="10670"/>
                  <a:pt x="7438" y="10497"/>
                  <a:pt x="7175" y="10339"/>
                </a:cubicBezTo>
                <a:cubicBezTo>
                  <a:pt x="7175" y="10333"/>
                  <a:pt x="7172" y="10325"/>
                  <a:pt x="7172" y="10319"/>
                </a:cubicBezTo>
                <a:cubicBezTo>
                  <a:pt x="7014" y="9543"/>
                  <a:pt x="7201" y="8581"/>
                  <a:pt x="7336" y="7878"/>
                </a:cubicBezTo>
                <a:cubicBezTo>
                  <a:pt x="7386" y="7641"/>
                  <a:pt x="7424" y="7428"/>
                  <a:pt x="7447" y="7252"/>
                </a:cubicBezTo>
                <a:close/>
                <a:moveTo>
                  <a:pt x="2078" y="1"/>
                </a:moveTo>
                <a:cubicBezTo>
                  <a:pt x="2005" y="1"/>
                  <a:pt x="1934" y="20"/>
                  <a:pt x="1870" y="57"/>
                </a:cubicBezTo>
                <a:cubicBezTo>
                  <a:pt x="1580" y="227"/>
                  <a:pt x="1171" y="516"/>
                  <a:pt x="858" y="946"/>
                </a:cubicBezTo>
                <a:cubicBezTo>
                  <a:pt x="477" y="1467"/>
                  <a:pt x="325" y="2061"/>
                  <a:pt x="410" y="2711"/>
                </a:cubicBezTo>
                <a:cubicBezTo>
                  <a:pt x="471" y="3197"/>
                  <a:pt x="700" y="3814"/>
                  <a:pt x="1402" y="4016"/>
                </a:cubicBezTo>
                <a:cubicBezTo>
                  <a:pt x="1558" y="4061"/>
                  <a:pt x="1723" y="4080"/>
                  <a:pt x="1887" y="4080"/>
                </a:cubicBezTo>
                <a:cubicBezTo>
                  <a:pt x="2390" y="4080"/>
                  <a:pt x="2890" y="3902"/>
                  <a:pt x="3146" y="3741"/>
                </a:cubicBezTo>
                <a:cubicBezTo>
                  <a:pt x="3169" y="3840"/>
                  <a:pt x="3193" y="3943"/>
                  <a:pt x="3222" y="4045"/>
                </a:cubicBezTo>
                <a:cubicBezTo>
                  <a:pt x="3365" y="4645"/>
                  <a:pt x="3295" y="5792"/>
                  <a:pt x="3286" y="5950"/>
                </a:cubicBezTo>
                <a:cubicBezTo>
                  <a:pt x="3231" y="6079"/>
                  <a:pt x="2921" y="6831"/>
                  <a:pt x="2853" y="8077"/>
                </a:cubicBezTo>
                <a:cubicBezTo>
                  <a:pt x="2847" y="8230"/>
                  <a:pt x="2765" y="8367"/>
                  <a:pt x="2645" y="8455"/>
                </a:cubicBezTo>
                <a:cubicBezTo>
                  <a:pt x="2575" y="8508"/>
                  <a:pt x="2511" y="8551"/>
                  <a:pt x="2455" y="8589"/>
                </a:cubicBezTo>
                <a:cubicBezTo>
                  <a:pt x="2283" y="8715"/>
                  <a:pt x="2183" y="8920"/>
                  <a:pt x="2192" y="9131"/>
                </a:cubicBezTo>
                <a:lnTo>
                  <a:pt x="2198" y="9330"/>
                </a:lnTo>
                <a:lnTo>
                  <a:pt x="325" y="10278"/>
                </a:lnTo>
                <a:cubicBezTo>
                  <a:pt x="252" y="10313"/>
                  <a:pt x="217" y="10392"/>
                  <a:pt x="231" y="10471"/>
                </a:cubicBezTo>
                <a:cubicBezTo>
                  <a:pt x="246" y="10553"/>
                  <a:pt x="310" y="10606"/>
                  <a:pt x="392" y="10614"/>
                </a:cubicBezTo>
                <a:lnTo>
                  <a:pt x="1399" y="10702"/>
                </a:lnTo>
                <a:cubicBezTo>
                  <a:pt x="1100" y="10895"/>
                  <a:pt x="673" y="11147"/>
                  <a:pt x="185" y="11328"/>
                </a:cubicBezTo>
                <a:cubicBezTo>
                  <a:pt x="68" y="11366"/>
                  <a:pt x="0" y="11480"/>
                  <a:pt x="15" y="11600"/>
                </a:cubicBezTo>
                <a:cubicBezTo>
                  <a:pt x="30" y="11723"/>
                  <a:pt x="126" y="11814"/>
                  <a:pt x="246" y="11826"/>
                </a:cubicBezTo>
                <a:cubicBezTo>
                  <a:pt x="735" y="11872"/>
                  <a:pt x="1379" y="11918"/>
                  <a:pt x="1966" y="11918"/>
                </a:cubicBezTo>
                <a:cubicBezTo>
                  <a:pt x="2158" y="11918"/>
                  <a:pt x="2344" y="11913"/>
                  <a:pt x="2517" y="11902"/>
                </a:cubicBezTo>
                <a:cubicBezTo>
                  <a:pt x="2620" y="11894"/>
                  <a:pt x="2724" y="11891"/>
                  <a:pt x="2832" y="11891"/>
                </a:cubicBezTo>
                <a:cubicBezTo>
                  <a:pt x="2886" y="11891"/>
                  <a:pt x="2942" y="11892"/>
                  <a:pt x="3000" y="11893"/>
                </a:cubicBezTo>
                <a:cubicBezTo>
                  <a:pt x="3333" y="11908"/>
                  <a:pt x="3731" y="11928"/>
                  <a:pt x="4152" y="11952"/>
                </a:cubicBezTo>
                <a:cubicBezTo>
                  <a:pt x="5016" y="11998"/>
                  <a:pt x="6002" y="12051"/>
                  <a:pt x="6844" y="12051"/>
                </a:cubicBezTo>
                <a:cubicBezTo>
                  <a:pt x="7450" y="12051"/>
                  <a:pt x="7983" y="12022"/>
                  <a:pt x="8334" y="11946"/>
                </a:cubicBezTo>
                <a:cubicBezTo>
                  <a:pt x="8354" y="11940"/>
                  <a:pt x="8378" y="11925"/>
                  <a:pt x="8392" y="11908"/>
                </a:cubicBezTo>
                <a:cubicBezTo>
                  <a:pt x="8720" y="11498"/>
                  <a:pt x="10054" y="9400"/>
                  <a:pt x="9990" y="7363"/>
                </a:cubicBezTo>
                <a:cubicBezTo>
                  <a:pt x="9990" y="7328"/>
                  <a:pt x="9978" y="7059"/>
                  <a:pt x="9978" y="7059"/>
                </a:cubicBezTo>
                <a:cubicBezTo>
                  <a:pt x="9952" y="6167"/>
                  <a:pt x="9929" y="5324"/>
                  <a:pt x="9674" y="4426"/>
                </a:cubicBezTo>
                <a:cubicBezTo>
                  <a:pt x="9378" y="3358"/>
                  <a:pt x="8808" y="2377"/>
                  <a:pt x="7877" y="1336"/>
                </a:cubicBezTo>
                <a:cubicBezTo>
                  <a:pt x="7358" y="740"/>
                  <a:pt x="6487" y="579"/>
                  <a:pt x="5564" y="579"/>
                </a:cubicBezTo>
                <a:cubicBezTo>
                  <a:pt x="5204" y="579"/>
                  <a:pt x="4835" y="603"/>
                  <a:pt x="4477" y="636"/>
                </a:cubicBezTo>
                <a:cubicBezTo>
                  <a:pt x="4093" y="672"/>
                  <a:pt x="3771" y="683"/>
                  <a:pt x="3512" y="683"/>
                </a:cubicBezTo>
                <a:cubicBezTo>
                  <a:pt x="3306" y="683"/>
                  <a:pt x="3140" y="676"/>
                  <a:pt x="3014" y="668"/>
                </a:cubicBezTo>
                <a:cubicBezTo>
                  <a:pt x="2771" y="651"/>
                  <a:pt x="2558" y="493"/>
                  <a:pt x="2470" y="268"/>
                </a:cubicBezTo>
                <a:cubicBezTo>
                  <a:pt x="2426" y="153"/>
                  <a:pt x="2335" y="66"/>
                  <a:pt x="2218" y="25"/>
                </a:cubicBezTo>
                <a:cubicBezTo>
                  <a:pt x="2172" y="9"/>
                  <a:pt x="2125" y="1"/>
                  <a:pt x="2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52"/>
          <p:cNvSpPr/>
          <p:nvPr/>
        </p:nvSpPr>
        <p:spPr>
          <a:xfrm>
            <a:off x="827705" y="2345270"/>
            <a:ext cx="366932" cy="115810"/>
          </a:xfrm>
          <a:custGeom>
            <a:avLst/>
            <a:gdLst/>
            <a:ahLst/>
            <a:cxnLst/>
            <a:rect l="l" t="t" r="r" b="b"/>
            <a:pathLst>
              <a:path w="12135" h="3830" extrusionOk="0">
                <a:moveTo>
                  <a:pt x="6874" y="1506"/>
                </a:moveTo>
                <a:cubicBezTo>
                  <a:pt x="7034" y="1506"/>
                  <a:pt x="7219" y="1538"/>
                  <a:pt x="7424" y="1606"/>
                </a:cubicBezTo>
                <a:cubicBezTo>
                  <a:pt x="7582" y="1655"/>
                  <a:pt x="7710" y="1743"/>
                  <a:pt x="7813" y="1869"/>
                </a:cubicBezTo>
                <a:cubicBezTo>
                  <a:pt x="7520" y="1755"/>
                  <a:pt x="7225" y="1649"/>
                  <a:pt x="7011" y="1576"/>
                </a:cubicBezTo>
                <a:cubicBezTo>
                  <a:pt x="6961" y="1556"/>
                  <a:pt x="6917" y="1535"/>
                  <a:pt x="6874" y="1506"/>
                </a:cubicBezTo>
                <a:close/>
                <a:moveTo>
                  <a:pt x="1656" y="655"/>
                </a:moveTo>
                <a:cubicBezTo>
                  <a:pt x="2060" y="845"/>
                  <a:pt x="2502" y="1336"/>
                  <a:pt x="2727" y="1614"/>
                </a:cubicBezTo>
                <a:lnTo>
                  <a:pt x="2402" y="1512"/>
                </a:lnTo>
                <a:cubicBezTo>
                  <a:pt x="2395" y="1509"/>
                  <a:pt x="2387" y="1508"/>
                  <a:pt x="2379" y="1508"/>
                </a:cubicBezTo>
                <a:cubicBezTo>
                  <a:pt x="2346" y="1508"/>
                  <a:pt x="2315" y="1531"/>
                  <a:pt x="2303" y="1565"/>
                </a:cubicBezTo>
                <a:cubicBezTo>
                  <a:pt x="2288" y="1606"/>
                  <a:pt x="2315" y="1649"/>
                  <a:pt x="2356" y="1664"/>
                </a:cubicBezTo>
                <a:lnTo>
                  <a:pt x="2833" y="1813"/>
                </a:lnTo>
                <a:cubicBezTo>
                  <a:pt x="2789" y="1889"/>
                  <a:pt x="2713" y="2009"/>
                  <a:pt x="2593" y="2147"/>
                </a:cubicBezTo>
                <a:cubicBezTo>
                  <a:pt x="2414" y="2346"/>
                  <a:pt x="2101" y="2621"/>
                  <a:pt x="1624" y="2796"/>
                </a:cubicBezTo>
                <a:cubicBezTo>
                  <a:pt x="1545" y="2750"/>
                  <a:pt x="1478" y="2691"/>
                  <a:pt x="1419" y="2621"/>
                </a:cubicBezTo>
                <a:cubicBezTo>
                  <a:pt x="1410" y="2612"/>
                  <a:pt x="1384" y="2577"/>
                  <a:pt x="1381" y="2568"/>
                </a:cubicBezTo>
                <a:cubicBezTo>
                  <a:pt x="1311" y="2466"/>
                  <a:pt x="1173" y="2243"/>
                  <a:pt x="1112" y="2123"/>
                </a:cubicBezTo>
                <a:cubicBezTo>
                  <a:pt x="849" y="1597"/>
                  <a:pt x="1042" y="1085"/>
                  <a:pt x="1656" y="655"/>
                </a:cubicBezTo>
                <a:close/>
                <a:moveTo>
                  <a:pt x="3296" y="151"/>
                </a:moveTo>
                <a:cubicBezTo>
                  <a:pt x="4569" y="151"/>
                  <a:pt x="5914" y="753"/>
                  <a:pt x="6127" y="883"/>
                </a:cubicBezTo>
                <a:cubicBezTo>
                  <a:pt x="6320" y="1000"/>
                  <a:pt x="6455" y="1210"/>
                  <a:pt x="6537" y="1360"/>
                </a:cubicBezTo>
                <a:cubicBezTo>
                  <a:pt x="6628" y="1532"/>
                  <a:pt x="6777" y="1664"/>
                  <a:pt x="6961" y="1725"/>
                </a:cubicBezTo>
                <a:cubicBezTo>
                  <a:pt x="7403" y="1878"/>
                  <a:pt x="8208" y="2167"/>
                  <a:pt x="8594" y="2390"/>
                </a:cubicBezTo>
                <a:cubicBezTo>
                  <a:pt x="8676" y="2434"/>
                  <a:pt x="8761" y="2463"/>
                  <a:pt x="8852" y="2472"/>
                </a:cubicBezTo>
                <a:cubicBezTo>
                  <a:pt x="9422" y="2527"/>
                  <a:pt x="10145" y="2776"/>
                  <a:pt x="10487" y="2913"/>
                </a:cubicBezTo>
                <a:cubicBezTo>
                  <a:pt x="10585" y="2954"/>
                  <a:pt x="10693" y="2972"/>
                  <a:pt x="10804" y="2972"/>
                </a:cubicBezTo>
                <a:cubicBezTo>
                  <a:pt x="10813" y="2972"/>
                  <a:pt x="10821" y="2972"/>
                  <a:pt x="10830" y="2972"/>
                </a:cubicBezTo>
                <a:cubicBezTo>
                  <a:pt x="10847" y="2971"/>
                  <a:pt x="10864" y="2971"/>
                  <a:pt x="10882" y="2971"/>
                </a:cubicBezTo>
                <a:cubicBezTo>
                  <a:pt x="11210" y="2971"/>
                  <a:pt x="11664" y="3096"/>
                  <a:pt x="11936" y="3229"/>
                </a:cubicBezTo>
                <a:cubicBezTo>
                  <a:pt x="11944" y="3232"/>
                  <a:pt x="11942" y="3244"/>
                  <a:pt x="11936" y="3247"/>
                </a:cubicBezTo>
                <a:cubicBezTo>
                  <a:pt x="11552" y="3277"/>
                  <a:pt x="11239" y="3293"/>
                  <a:pt x="11025" y="3293"/>
                </a:cubicBezTo>
                <a:cubicBezTo>
                  <a:pt x="10910" y="3293"/>
                  <a:pt x="10823" y="3288"/>
                  <a:pt x="10771" y="3279"/>
                </a:cubicBezTo>
                <a:lnTo>
                  <a:pt x="10745" y="3279"/>
                </a:lnTo>
                <a:cubicBezTo>
                  <a:pt x="10489" y="3320"/>
                  <a:pt x="10256" y="3336"/>
                  <a:pt x="10047" y="3336"/>
                </a:cubicBezTo>
                <a:cubicBezTo>
                  <a:pt x="9513" y="3336"/>
                  <a:pt x="9132" y="3230"/>
                  <a:pt x="8922" y="3150"/>
                </a:cubicBezTo>
                <a:cubicBezTo>
                  <a:pt x="8784" y="3101"/>
                  <a:pt x="8650" y="3071"/>
                  <a:pt x="8515" y="3057"/>
                </a:cubicBezTo>
                <a:lnTo>
                  <a:pt x="8117" y="3019"/>
                </a:lnTo>
                <a:cubicBezTo>
                  <a:pt x="7678" y="2981"/>
                  <a:pt x="6874" y="2665"/>
                  <a:pt x="6435" y="2483"/>
                </a:cubicBezTo>
                <a:cubicBezTo>
                  <a:pt x="6277" y="2417"/>
                  <a:pt x="6106" y="2383"/>
                  <a:pt x="5935" y="2383"/>
                </a:cubicBezTo>
                <a:cubicBezTo>
                  <a:pt x="5904" y="2383"/>
                  <a:pt x="5872" y="2384"/>
                  <a:pt x="5841" y="2387"/>
                </a:cubicBezTo>
                <a:lnTo>
                  <a:pt x="5080" y="2448"/>
                </a:lnTo>
                <a:cubicBezTo>
                  <a:pt x="4802" y="2267"/>
                  <a:pt x="4462" y="2156"/>
                  <a:pt x="4395" y="2138"/>
                </a:cubicBezTo>
                <a:lnTo>
                  <a:pt x="2996" y="1696"/>
                </a:lnTo>
                <a:cubicBezTo>
                  <a:pt x="2897" y="1562"/>
                  <a:pt x="2347" y="848"/>
                  <a:pt x="1805" y="552"/>
                </a:cubicBezTo>
                <a:cubicBezTo>
                  <a:pt x="1873" y="511"/>
                  <a:pt x="1943" y="470"/>
                  <a:pt x="2016" y="429"/>
                </a:cubicBezTo>
                <a:cubicBezTo>
                  <a:pt x="2397" y="228"/>
                  <a:pt x="2842" y="151"/>
                  <a:pt x="3296" y="151"/>
                </a:cubicBezTo>
                <a:close/>
                <a:moveTo>
                  <a:pt x="6259" y="2589"/>
                </a:moveTo>
                <a:cubicBezTo>
                  <a:pt x="6294" y="2600"/>
                  <a:pt x="6335" y="2615"/>
                  <a:pt x="6370" y="2630"/>
                </a:cubicBezTo>
                <a:cubicBezTo>
                  <a:pt x="6780" y="2799"/>
                  <a:pt x="7503" y="3083"/>
                  <a:pt x="7974" y="3162"/>
                </a:cubicBezTo>
                <a:cubicBezTo>
                  <a:pt x="7876" y="3274"/>
                  <a:pt x="7660" y="3450"/>
                  <a:pt x="7230" y="3450"/>
                </a:cubicBezTo>
                <a:cubicBezTo>
                  <a:pt x="7210" y="3450"/>
                  <a:pt x="7190" y="3450"/>
                  <a:pt x="7169" y="3449"/>
                </a:cubicBezTo>
                <a:cubicBezTo>
                  <a:pt x="6730" y="3428"/>
                  <a:pt x="6332" y="3229"/>
                  <a:pt x="6075" y="3060"/>
                </a:cubicBezTo>
                <a:cubicBezTo>
                  <a:pt x="6034" y="3033"/>
                  <a:pt x="6010" y="2990"/>
                  <a:pt x="6002" y="2943"/>
                </a:cubicBezTo>
                <a:cubicBezTo>
                  <a:pt x="5996" y="2896"/>
                  <a:pt x="6013" y="2843"/>
                  <a:pt x="6045" y="2811"/>
                </a:cubicBezTo>
                <a:lnTo>
                  <a:pt x="6259" y="2589"/>
                </a:lnTo>
                <a:close/>
                <a:moveTo>
                  <a:pt x="2991" y="1869"/>
                </a:moveTo>
                <a:lnTo>
                  <a:pt x="4354" y="2296"/>
                </a:lnTo>
                <a:cubicBezTo>
                  <a:pt x="4626" y="2372"/>
                  <a:pt x="5331" y="2662"/>
                  <a:pt x="5293" y="3004"/>
                </a:cubicBezTo>
                <a:cubicBezTo>
                  <a:pt x="5241" y="3437"/>
                  <a:pt x="5036" y="3537"/>
                  <a:pt x="4609" y="3648"/>
                </a:cubicBezTo>
                <a:cubicBezTo>
                  <a:pt x="4548" y="3665"/>
                  <a:pt x="4429" y="3672"/>
                  <a:pt x="4271" y="3672"/>
                </a:cubicBezTo>
                <a:cubicBezTo>
                  <a:pt x="3545" y="3672"/>
                  <a:pt x="1985" y="3521"/>
                  <a:pt x="1331" y="3449"/>
                </a:cubicBezTo>
                <a:lnTo>
                  <a:pt x="1323" y="3449"/>
                </a:lnTo>
                <a:cubicBezTo>
                  <a:pt x="746" y="3449"/>
                  <a:pt x="313" y="3399"/>
                  <a:pt x="184" y="3352"/>
                </a:cubicBezTo>
                <a:cubicBezTo>
                  <a:pt x="351" y="3209"/>
                  <a:pt x="931" y="2940"/>
                  <a:pt x="1331" y="2767"/>
                </a:cubicBezTo>
                <a:cubicBezTo>
                  <a:pt x="1451" y="2899"/>
                  <a:pt x="1612" y="2998"/>
                  <a:pt x="1788" y="3042"/>
                </a:cubicBezTo>
                <a:cubicBezTo>
                  <a:pt x="1996" y="3098"/>
                  <a:pt x="2356" y="3162"/>
                  <a:pt x="2874" y="3177"/>
                </a:cubicBezTo>
                <a:lnTo>
                  <a:pt x="3178" y="3186"/>
                </a:lnTo>
                <a:cubicBezTo>
                  <a:pt x="3529" y="3191"/>
                  <a:pt x="3863" y="3200"/>
                  <a:pt x="3994" y="3209"/>
                </a:cubicBezTo>
                <a:cubicBezTo>
                  <a:pt x="4275" y="3232"/>
                  <a:pt x="4348" y="3434"/>
                  <a:pt x="4351" y="3440"/>
                </a:cubicBezTo>
                <a:cubicBezTo>
                  <a:pt x="4363" y="3472"/>
                  <a:pt x="4392" y="3496"/>
                  <a:pt x="4424" y="3496"/>
                </a:cubicBezTo>
                <a:cubicBezTo>
                  <a:pt x="4433" y="3496"/>
                  <a:pt x="4442" y="3496"/>
                  <a:pt x="4451" y="3493"/>
                </a:cubicBezTo>
                <a:cubicBezTo>
                  <a:pt x="4492" y="3478"/>
                  <a:pt x="4512" y="3434"/>
                  <a:pt x="4500" y="3393"/>
                </a:cubicBezTo>
                <a:cubicBezTo>
                  <a:pt x="4498" y="3382"/>
                  <a:pt x="4395" y="3086"/>
                  <a:pt x="4009" y="3054"/>
                </a:cubicBezTo>
                <a:cubicBezTo>
                  <a:pt x="3871" y="3042"/>
                  <a:pt x="3555" y="3033"/>
                  <a:pt x="3184" y="3028"/>
                </a:cubicBezTo>
                <a:lnTo>
                  <a:pt x="2882" y="3019"/>
                </a:lnTo>
                <a:cubicBezTo>
                  <a:pt x="2376" y="3010"/>
                  <a:pt x="2034" y="2943"/>
                  <a:pt x="1832" y="2893"/>
                </a:cubicBezTo>
                <a:cubicBezTo>
                  <a:pt x="2563" y="2577"/>
                  <a:pt x="2891" y="2050"/>
                  <a:pt x="2991" y="1869"/>
                </a:cubicBezTo>
                <a:close/>
                <a:moveTo>
                  <a:pt x="3305" y="0"/>
                </a:moveTo>
                <a:cubicBezTo>
                  <a:pt x="2669" y="0"/>
                  <a:pt x="2231" y="144"/>
                  <a:pt x="1946" y="295"/>
                </a:cubicBezTo>
                <a:cubicBezTo>
                  <a:pt x="620" y="997"/>
                  <a:pt x="767" y="1787"/>
                  <a:pt x="972" y="2194"/>
                </a:cubicBezTo>
                <a:cubicBezTo>
                  <a:pt x="1036" y="2317"/>
                  <a:pt x="1168" y="2521"/>
                  <a:pt x="1241" y="2635"/>
                </a:cubicBezTo>
                <a:cubicBezTo>
                  <a:pt x="966" y="2753"/>
                  <a:pt x="196" y="3098"/>
                  <a:pt x="44" y="3276"/>
                </a:cubicBezTo>
                <a:cubicBezTo>
                  <a:pt x="12" y="3317"/>
                  <a:pt x="0" y="3364"/>
                  <a:pt x="21" y="3408"/>
                </a:cubicBezTo>
                <a:cubicBezTo>
                  <a:pt x="50" y="3472"/>
                  <a:pt x="135" y="3551"/>
                  <a:pt x="732" y="3586"/>
                </a:cubicBezTo>
                <a:cubicBezTo>
                  <a:pt x="1010" y="3604"/>
                  <a:pt x="1288" y="3604"/>
                  <a:pt x="1323" y="3604"/>
                </a:cubicBezTo>
                <a:cubicBezTo>
                  <a:pt x="1463" y="3619"/>
                  <a:pt x="3397" y="3829"/>
                  <a:pt x="4278" y="3829"/>
                </a:cubicBezTo>
                <a:cubicBezTo>
                  <a:pt x="4451" y="3829"/>
                  <a:pt x="4582" y="3821"/>
                  <a:pt x="4653" y="3803"/>
                </a:cubicBezTo>
                <a:cubicBezTo>
                  <a:pt x="5080" y="3689"/>
                  <a:pt x="5387" y="3566"/>
                  <a:pt x="5448" y="3025"/>
                </a:cubicBezTo>
                <a:cubicBezTo>
                  <a:pt x="5466" y="2858"/>
                  <a:pt x="5387" y="2717"/>
                  <a:pt x="5261" y="2595"/>
                </a:cubicBezTo>
                <a:lnTo>
                  <a:pt x="5852" y="2548"/>
                </a:lnTo>
                <a:cubicBezTo>
                  <a:pt x="5880" y="2545"/>
                  <a:pt x="5909" y="2545"/>
                  <a:pt x="5937" y="2545"/>
                </a:cubicBezTo>
                <a:cubicBezTo>
                  <a:pt x="5983" y="2545"/>
                  <a:pt x="6029" y="2547"/>
                  <a:pt x="6075" y="2551"/>
                </a:cubicBezTo>
                <a:lnTo>
                  <a:pt x="5931" y="2703"/>
                </a:lnTo>
                <a:cubicBezTo>
                  <a:pt x="5867" y="2770"/>
                  <a:pt x="5832" y="2867"/>
                  <a:pt x="5844" y="2960"/>
                </a:cubicBezTo>
                <a:cubicBezTo>
                  <a:pt x="5855" y="3057"/>
                  <a:pt x="5908" y="3142"/>
                  <a:pt x="5987" y="3191"/>
                </a:cubicBezTo>
                <a:cubicBezTo>
                  <a:pt x="6262" y="3370"/>
                  <a:pt x="6686" y="3586"/>
                  <a:pt x="7160" y="3604"/>
                </a:cubicBezTo>
                <a:lnTo>
                  <a:pt x="7230" y="3604"/>
                </a:lnTo>
                <a:cubicBezTo>
                  <a:pt x="7824" y="3604"/>
                  <a:pt x="8073" y="3306"/>
                  <a:pt x="8149" y="3180"/>
                </a:cubicBezTo>
                <a:lnTo>
                  <a:pt x="8498" y="3215"/>
                </a:lnTo>
                <a:cubicBezTo>
                  <a:pt x="8617" y="3224"/>
                  <a:pt x="8740" y="3253"/>
                  <a:pt x="8863" y="3297"/>
                </a:cubicBezTo>
                <a:cubicBezTo>
                  <a:pt x="9086" y="3379"/>
                  <a:pt x="9487" y="3490"/>
                  <a:pt x="10048" y="3490"/>
                </a:cubicBezTo>
                <a:cubicBezTo>
                  <a:pt x="10259" y="3490"/>
                  <a:pt x="10493" y="3475"/>
                  <a:pt x="10754" y="3437"/>
                </a:cubicBezTo>
                <a:cubicBezTo>
                  <a:pt x="10819" y="3447"/>
                  <a:pt x="10913" y="3452"/>
                  <a:pt x="11024" y="3452"/>
                </a:cubicBezTo>
                <a:cubicBezTo>
                  <a:pt x="11296" y="3452"/>
                  <a:pt x="11671" y="3426"/>
                  <a:pt x="11983" y="3399"/>
                </a:cubicBezTo>
                <a:cubicBezTo>
                  <a:pt x="12056" y="3393"/>
                  <a:pt x="12111" y="3341"/>
                  <a:pt x="12123" y="3270"/>
                </a:cubicBezTo>
                <a:cubicBezTo>
                  <a:pt x="12135" y="3200"/>
                  <a:pt x="12100" y="3130"/>
                  <a:pt x="12032" y="3101"/>
                </a:cubicBezTo>
                <a:cubicBezTo>
                  <a:pt x="11749" y="2959"/>
                  <a:pt x="11246" y="2813"/>
                  <a:pt x="10883" y="2813"/>
                </a:cubicBezTo>
                <a:cubicBezTo>
                  <a:pt x="10862" y="2813"/>
                  <a:pt x="10843" y="2813"/>
                  <a:pt x="10824" y="2814"/>
                </a:cubicBezTo>
                <a:cubicBezTo>
                  <a:pt x="10810" y="2815"/>
                  <a:pt x="10796" y="2815"/>
                  <a:pt x="10782" y="2815"/>
                </a:cubicBezTo>
                <a:cubicBezTo>
                  <a:pt x="10699" y="2815"/>
                  <a:pt x="10621" y="2800"/>
                  <a:pt x="10546" y="2767"/>
                </a:cubicBezTo>
                <a:cubicBezTo>
                  <a:pt x="10198" y="2630"/>
                  <a:pt x="9451" y="2372"/>
                  <a:pt x="8866" y="2317"/>
                </a:cubicBezTo>
                <a:cubicBezTo>
                  <a:pt x="8796" y="2311"/>
                  <a:pt x="8732" y="2287"/>
                  <a:pt x="8673" y="2255"/>
                </a:cubicBezTo>
                <a:cubicBezTo>
                  <a:pt x="8515" y="2167"/>
                  <a:pt x="8296" y="2065"/>
                  <a:pt x="8062" y="1971"/>
                </a:cubicBezTo>
                <a:cubicBezTo>
                  <a:pt x="7936" y="1717"/>
                  <a:pt x="7740" y="1541"/>
                  <a:pt x="7476" y="1459"/>
                </a:cubicBezTo>
                <a:cubicBezTo>
                  <a:pt x="7260" y="1386"/>
                  <a:pt x="7062" y="1352"/>
                  <a:pt x="6886" y="1352"/>
                </a:cubicBezTo>
                <a:cubicBezTo>
                  <a:pt x="6829" y="1352"/>
                  <a:pt x="6774" y="1355"/>
                  <a:pt x="6721" y="1363"/>
                </a:cubicBezTo>
                <a:cubicBezTo>
                  <a:pt x="6704" y="1342"/>
                  <a:pt x="6689" y="1316"/>
                  <a:pt x="6675" y="1289"/>
                </a:cubicBezTo>
                <a:cubicBezTo>
                  <a:pt x="6587" y="1123"/>
                  <a:pt x="6435" y="892"/>
                  <a:pt x="6209" y="751"/>
                </a:cubicBezTo>
                <a:cubicBezTo>
                  <a:pt x="6028" y="640"/>
                  <a:pt x="5340" y="327"/>
                  <a:pt x="4498" y="142"/>
                </a:cubicBezTo>
                <a:cubicBezTo>
                  <a:pt x="4039" y="41"/>
                  <a:pt x="3644" y="0"/>
                  <a:pt x="33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52"/>
          <p:cNvSpPr/>
          <p:nvPr/>
        </p:nvSpPr>
        <p:spPr>
          <a:xfrm>
            <a:off x="1621348" y="2288665"/>
            <a:ext cx="372254" cy="229049"/>
          </a:xfrm>
          <a:custGeom>
            <a:avLst/>
            <a:gdLst/>
            <a:ahLst/>
            <a:cxnLst/>
            <a:rect l="l" t="t" r="r" b="b"/>
            <a:pathLst>
              <a:path w="12311" h="7575" extrusionOk="0">
                <a:moveTo>
                  <a:pt x="6648" y="399"/>
                </a:moveTo>
                <a:cubicBezTo>
                  <a:pt x="7049" y="551"/>
                  <a:pt x="7801" y="1341"/>
                  <a:pt x="7845" y="2345"/>
                </a:cubicBezTo>
                <a:cubicBezTo>
                  <a:pt x="7845" y="2661"/>
                  <a:pt x="7886" y="3147"/>
                  <a:pt x="7945" y="3618"/>
                </a:cubicBezTo>
                <a:cubicBezTo>
                  <a:pt x="7817" y="3666"/>
                  <a:pt x="7668" y="3690"/>
                  <a:pt x="7500" y="3690"/>
                </a:cubicBezTo>
                <a:cubicBezTo>
                  <a:pt x="7204" y="3690"/>
                  <a:pt x="6848" y="3616"/>
                  <a:pt x="6444" y="3469"/>
                </a:cubicBezTo>
                <a:cubicBezTo>
                  <a:pt x="5961" y="3293"/>
                  <a:pt x="5548" y="3062"/>
                  <a:pt x="5411" y="2983"/>
                </a:cubicBezTo>
                <a:cubicBezTo>
                  <a:pt x="5340" y="2652"/>
                  <a:pt x="5279" y="2316"/>
                  <a:pt x="5238" y="2006"/>
                </a:cubicBezTo>
                <a:cubicBezTo>
                  <a:pt x="5197" y="1655"/>
                  <a:pt x="5302" y="1333"/>
                  <a:pt x="5560" y="1052"/>
                </a:cubicBezTo>
                <a:cubicBezTo>
                  <a:pt x="5812" y="774"/>
                  <a:pt x="6195" y="551"/>
                  <a:pt x="6648" y="399"/>
                </a:cubicBezTo>
                <a:close/>
                <a:moveTo>
                  <a:pt x="8047" y="2471"/>
                </a:moveTo>
                <a:lnTo>
                  <a:pt x="8047" y="2471"/>
                </a:lnTo>
                <a:cubicBezTo>
                  <a:pt x="8387" y="2576"/>
                  <a:pt x="8659" y="2804"/>
                  <a:pt x="8899" y="3009"/>
                </a:cubicBezTo>
                <a:cubicBezTo>
                  <a:pt x="8969" y="3068"/>
                  <a:pt x="9033" y="3121"/>
                  <a:pt x="9098" y="3173"/>
                </a:cubicBezTo>
                <a:cubicBezTo>
                  <a:pt x="9010" y="3396"/>
                  <a:pt x="8984" y="3688"/>
                  <a:pt x="8984" y="3960"/>
                </a:cubicBezTo>
                <a:lnTo>
                  <a:pt x="8191" y="3975"/>
                </a:lnTo>
                <a:cubicBezTo>
                  <a:pt x="8120" y="3472"/>
                  <a:pt x="8059" y="2872"/>
                  <a:pt x="8047" y="2471"/>
                </a:cubicBezTo>
                <a:close/>
                <a:moveTo>
                  <a:pt x="8984" y="4153"/>
                </a:moveTo>
                <a:cubicBezTo>
                  <a:pt x="8989" y="4329"/>
                  <a:pt x="9001" y="4481"/>
                  <a:pt x="9013" y="4581"/>
                </a:cubicBezTo>
                <a:lnTo>
                  <a:pt x="8793" y="4581"/>
                </a:lnTo>
                <a:cubicBezTo>
                  <a:pt x="8638" y="4578"/>
                  <a:pt x="8469" y="4578"/>
                  <a:pt x="8287" y="4578"/>
                </a:cubicBezTo>
                <a:cubicBezTo>
                  <a:pt x="8267" y="4464"/>
                  <a:pt x="8240" y="4326"/>
                  <a:pt x="8214" y="4168"/>
                </a:cubicBezTo>
                <a:lnTo>
                  <a:pt x="8984" y="4153"/>
                </a:lnTo>
                <a:close/>
                <a:moveTo>
                  <a:pt x="5469" y="3238"/>
                </a:moveTo>
                <a:lnTo>
                  <a:pt x="5469" y="3238"/>
                </a:lnTo>
                <a:cubicBezTo>
                  <a:pt x="5867" y="3454"/>
                  <a:pt x="6757" y="3887"/>
                  <a:pt x="7509" y="3887"/>
                </a:cubicBezTo>
                <a:cubicBezTo>
                  <a:pt x="7673" y="3887"/>
                  <a:pt x="7831" y="3864"/>
                  <a:pt x="7974" y="3817"/>
                </a:cubicBezTo>
                <a:cubicBezTo>
                  <a:pt x="8009" y="4107"/>
                  <a:pt x="8053" y="4376"/>
                  <a:pt x="8094" y="4581"/>
                </a:cubicBezTo>
                <a:cubicBezTo>
                  <a:pt x="7620" y="4592"/>
                  <a:pt x="7093" y="4633"/>
                  <a:pt x="6572" y="4753"/>
                </a:cubicBezTo>
                <a:cubicBezTo>
                  <a:pt x="6503" y="4770"/>
                  <a:pt x="6435" y="4778"/>
                  <a:pt x="6368" y="4778"/>
                </a:cubicBezTo>
                <a:cubicBezTo>
                  <a:pt x="6303" y="4778"/>
                  <a:pt x="6239" y="4771"/>
                  <a:pt x="6174" y="4756"/>
                </a:cubicBezTo>
                <a:cubicBezTo>
                  <a:pt x="6084" y="4739"/>
                  <a:pt x="5975" y="4721"/>
                  <a:pt x="5864" y="4709"/>
                </a:cubicBezTo>
                <a:cubicBezTo>
                  <a:pt x="5800" y="4522"/>
                  <a:pt x="5624" y="3919"/>
                  <a:pt x="5469" y="3238"/>
                </a:cubicBezTo>
                <a:close/>
                <a:moveTo>
                  <a:pt x="7965" y="199"/>
                </a:moveTo>
                <a:cubicBezTo>
                  <a:pt x="7998" y="199"/>
                  <a:pt x="8031" y="200"/>
                  <a:pt x="8065" y="200"/>
                </a:cubicBezTo>
                <a:cubicBezTo>
                  <a:pt x="8808" y="215"/>
                  <a:pt x="9592" y="496"/>
                  <a:pt x="10277" y="993"/>
                </a:cubicBezTo>
                <a:cubicBezTo>
                  <a:pt x="10988" y="1508"/>
                  <a:pt x="11520" y="2222"/>
                  <a:pt x="11781" y="2995"/>
                </a:cubicBezTo>
                <a:cubicBezTo>
                  <a:pt x="11880" y="3311"/>
                  <a:pt x="12311" y="4943"/>
                  <a:pt x="10409" y="5854"/>
                </a:cubicBezTo>
                <a:cubicBezTo>
                  <a:pt x="10212" y="5948"/>
                  <a:pt x="9997" y="5980"/>
                  <a:pt x="9795" y="5980"/>
                </a:cubicBezTo>
                <a:cubicBezTo>
                  <a:pt x="9349" y="5980"/>
                  <a:pt x="8962" y="5823"/>
                  <a:pt x="8954" y="5821"/>
                </a:cubicBezTo>
                <a:cubicBezTo>
                  <a:pt x="8943" y="5818"/>
                  <a:pt x="8928" y="5813"/>
                  <a:pt x="8916" y="5813"/>
                </a:cubicBezTo>
                <a:cubicBezTo>
                  <a:pt x="8899" y="5813"/>
                  <a:pt x="7234" y="5813"/>
                  <a:pt x="6628" y="5754"/>
                </a:cubicBezTo>
                <a:cubicBezTo>
                  <a:pt x="6624" y="5754"/>
                  <a:pt x="6620" y="5753"/>
                  <a:pt x="6616" y="5753"/>
                </a:cubicBezTo>
                <a:cubicBezTo>
                  <a:pt x="6598" y="5753"/>
                  <a:pt x="6581" y="5759"/>
                  <a:pt x="6567" y="5769"/>
                </a:cubicBezTo>
                <a:cubicBezTo>
                  <a:pt x="6169" y="6021"/>
                  <a:pt x="4979" y="6064"/>
                  <a:pt x="4236" y="6064"/>
                </a:cubicBezTo>
                <a:cubicBezTo>
                  <a:pt x="4040" y="6064"/>
                  <a:pt x="3874" y="6061"/>
                  <a:pt x="3763" y="6058"/>
                </a:cubicBezTo>
                <a:cubicBezTo>
                  <a:pt x="3757" y="6058"/>
                  <a:pt x="3750" y="6058"/>
                  <a:pt x="3743" y="6058"/>
                </a:cubicBezTo>
                <a:cubicBezTo>
                  <a:pt x="3533" y="6058"/>
                  <a:pt x="3327" y="6102"/>
                  <a:pt x="3137" y="6193"/>
                </a:cubicBezTo>
                <a:lnTo>
                  <a:pt x="2742" y="6383"/>
                </a:lnTo>
                <a:cubicBezTo>
                  <a:pt x="2670" y="6418"/>
                  <a:pt x="2591" y="6435"/>
                  <a:pt x="2512" y="6435"/>
                </a:cubicBezTo>
                <a:cubicBezTo>
                  <a:pt x="2394" y="6435"/>
                  <a:pt x="2275" y="6396"/>
                  <a:pt x="2180" y="6319"/>
                </a:cubicBezTo>
                <a:lnTo>
                  <a:pt x="1891" y="6082"/>
                </a:lnTo>
                <a:cubicBezTo>
                  <a:pt x="1858" y="6055"/>
                  <a:pt x="1841" y="6014"/>
                  <a:pt x="1841" y="5971"/>
                </a:cubicBezTo>
                <a:cubicBezTo>
                  <a:pt x="1841" y="5927"/>
                  <a:pt x="1858" y="5892"/>
                  <a:pt x="1891" y="5865"/>
                </a:cubicBezTo>
                <a:lnTo>
                  <a:pt x="2186" y="5634"/>
                </a:lnTo>
                <a:cubicBezTo>
                  <a:pt x="2300" y="5546"/>
                  <a:pt x="2441" y="5499"/>
                  <a:pt x="2581" y="5499"/>
                </a:cubicBezTo>
                <a:cubicBezTo>
                  <a:pt x="2619" y="5499"/>
                  <a:pt x="2654" y="5502"/>
                  <a:pt x="2692" y="5511"/>
                </a:cubicBezTo>
                <a:cubicBezTo>
                  <a:pt x="2736" y="5518"/>
                  <a:pt x="2780" y="5521"/>
                  <a:pt x="2825" y="5521"/>
                </a:cubicBezTo>
                <a:cubicBezTo>
                  <a:pt x="2920" y="5521"/>
                  <a:pt x="3015" y="5506"/>
                  <a:pt x="3105" y="5476"/>
                </a:cubicBezTo>
                <a:cubicBezTo>
                  <a:pt x="3485" y="5353"/>
                  <a:pt x="4182" y="5125"/>
                  <a:pt x="4553" y="5002"/>
                </a:cubicBezTo>
                <a:cubicBezTo>
                  <a:pt x="4800" y="4920"/>
                  <a:pt x="5132" y="4885"/>
                  <a:pt x="5450" y="4885"/>
                </a:cubicBezTo>
                <a:cubicBezTo>
                  <a:pt x="5703" y="4885"/>
                  <a:pt x="5947" y="4908"/>
                  <a:pt x="6131" y="4946"/>
                </a:cubicBezTo>
                <a:cubicBezTo>
                  <a:pt x="6205" y="4962"/>
                  <a:pt x="6282" y="4970"/>
                  <a:pt x="6360" y="4970"/>
                </a:cubicBezTo>
                <a:cubicBezTo>
                  <a:pt x="6444" y="4970"/>
                  <a:pt x="6530" y="4960"/>
                  <a:pt x="6613" y="4941"/>
                </a:cubicBezTo>
                <a:cubicBezTo>
                  <a:pt x="7263" y="4787"/>
                  <a:pt x="7946" y="4770"/>
                  <a:pt x="8501" y="4770"/>
                </a:cubicBezTo>
                <a:cubicBezTo>
                  <a:pt x="8603" y="4770"/>
                  <a:pt x="8701" y="4770"/>
                  <a:pt x="8793" y="4771"/>
                </a:cubicBezTo>
                <a:cubicBezTo>
                  <a:pt x="8881" y="4772"/>
                  <a:pt x="8962" y="4773"/>
                  <a:pt x="9039" y="4773"/>
                </a:cubicBezTo>
                <a:cubicBezTo>
                  <a:pt x="9147" y="4773"/>
                  <a:pt x="9246" y="4771"/>
                  <a:pt x="9335" y="4768"/>
                </a:cubicBezTo>
                <a:cubicBezTo>
                  <a:pt x="9940" y="4742"/>
                  <a:pt x="10142" y="4115"/>
                  <a:pt x="10163" y="3791"/>
                </a:cubicBezTo>
                <a:cubicBezTo>
                  <a:pt x="10169" y="3735"/>
                  <a:pt x="10128" y="3691"/>
                  <a:pt x="10072" y="3688"/>
                </a:cubicBezTo>
                <a:cubicBezTo>
                  <a:pt x="10070" y="3688"/>
                  <a:pt x="10068" y="3688"/>
                  <a:pt x="10066" y="3688"/>
                </a:cubicBezTo>
                <a:cubicBezTo>
                  <a:pt x="10014" y="3688"/>
                  <a:pt x="9972" y="3728"/>
                  <a:pt x="9970" y="3779"/>
                </a:cubicBezTo>
                <a:cubicBezTo>
                  <a:pt x="9967" y="3814"/>
                  <a:pt x="9908" y="4548"/>
                  <a:pt x="9326" y="4575"/>
                </a:cubicBezTo>
                <a:cubicBezTo>
                  <a:pt x="9291" y="4575"/>
                  <a:pt x="9253" y="4578"/>
                  <a:pt x="9209" y="4578"/>
                </a:cubicBezTo>
                <a:cubicBezTo>
                  <a:pt x="9180" y="4326"/>
                  <a:pt x="9118" y="3568"/>
                  <a:pt x="9300" y="3179"/>
                </a:cubicBezTo>
                <a:cubicBezTo>
                  <a:pt x="9320" y="3135"/>
                  <a:pt x="9308" y="3088"/>
                  <a:pt x="9270" y="3059"/>
                </a:cubicBezTo>
                <a:cubicBezTo>
                  <a:pt x="9194" y="3003"/>
                  <a:pt x="9109" y="2930"/>
                  <a:pt x="9024" y="2857"/>
                </a:cubicBezTo>
                <a:cubicBezTo>
                  <a:pt x="8767" y="2638"/>
                  <a:pt x="8448" y="2371"/>
                  <a:pt x="8038" y="2266"/>
                </a:cubicBezTo>
                <a:cubicBezTo>
                  <a:pt x="7968" y="1344"/>
                  <a:pt x="7374" y="616"/>
                  <a:pt x="6924" y="323"/>
                </a:cubicBezTo>
                <a:cubicBezTo>
                  <a:pt x="7248" y="243"/>
                  <a:pt x="7602" y="199"/>
                  <a:pt x="7965" y="199"/>
                </a:cubicBezTo>
                <a:close/>
                <a:moveTo>
                  <a:pt x="6657" y="5953"/>
                </a:moveTo>
                <a:lnTo>
                  <a:pt x="6657" y="5953"/>
                </a:lnTo>
                <a:cubicBezTo>
                  <a:pt x="7029" y="5985"/>
                  <a:pt x="7693" y="5997"/>
                  <a:pt x="8205" y="6003"/>
                </a:cubicBezTo>
                <a:cubicBezTo>
                  <a:pt x="8240" y="6494"/>
                  <a:pt x="8152" y="6860"/>
                  <a:pt x="7945" y="7100"/>
                </a:cubicBezTo>
                <a:cubicBezTo>
                  <a:pt x="7725" y="7349"/>
                  <a:pt x="7444" y="7375"/>
                  <a:pt x="7415" y="7378"/>
                </a:cubicBezTo>
                <a:cubicBezTo>
                  <a:pt x="7248" y="7372"/>
                  <a:pt x="3000" y="7200"/>
                  <a:pt x="2110" y="7173"/>
                </a:cubicBezTo>
                <a:cubicBezTo>
                  <a:pt x="2095" y="7173"/>
                  <a:pt x="2084" y="7173"/>
                  <a:pt x="2069" y="7182"/>
                </a:cubicBezTo>
                <a:cubicBezTo>
                  <a:pt x="1770" y="7299"/>
                  <a:pt x="1373" y="7337"/>
                  <a:pt x="986" y="7337"/>
                </a:cubicBezTo>
                <a:cubicBezTo>
                  <a:pt x="743" y="7337"/>
                  <a:pt x="504" y="7322"/>
                  <a:pt x="296" y="7302"/>
                </a:cubicBezTo>
                <a:cubicBezTo>
                  <a:pt x="234" y="7296"/>
                  <a:pt x="220" y="7246"/>
                  <a:pt x="217" y="7232"/>
                </a:cubicBezTo>
                <a:cubicBezTo>
                  <a:pt x="211" y="7217"/>
                  <a:pt x="205" y="7167"/>
                  <a:pt x="255" y="7135"/>
                </a:cubicBezTo>
                <a:lnTo>
                  <a:pt x="1756" y="6222"/>
                </a:lnTo>
                <a:lnTo>
                  <a:pt x="1768" y="6234"/>
                </a:lnTo>
                <a:lnTo>
                  <a:pt x="2054" y="6471"/>
                </a:lnTo>
                <a:cubicBezTo>
                  <a:pt x="2186" y="6579"/>
                  <a:pt x="2347" y="6635"/>
                  <a:pt x="2514" y="6635"/>
                </a:cubicBezTo>
                <a:cubicBezTo>
                  <a:pt x="2619" y="6635"/>
                  <a:pt x="2727" y="6614"/>
                  <a:pt x="2827" y="6562"/>
                </a:cubicBezTo>
                <a:lnTo>
                  <a:pt x="3222" y="6371"/>
                </a:lnTo>
                <a:cubicBezTo>
                  <a:pt x="3380" y="6295"/>
                  <a:pt x="3561" y="6254"/>
                  <a:pt x="3739" y="6254"/>
                </a:cubicBezTo>
                <a:cubicBezTo>
                  <a:pt x="3745" y="6254"/>
                  <a:pt x="3751" y="6254"/>
                  <a:pt x="3757" y="6254"/>
                </a:cubicBezTo>
                <a:cubicBezTo>
                  <a:pt x="3946" y="6259"/>
                  <a:pt x="4123" y="6261"/>
                  <a:pt x="4289" y="6261"/>
                </a:cubicBezTo>
                <a:cubicBezTo>
                  <a:pt x="5538" y="6261"/>
                  <a:pt x="6160" y="6143"/>
                  <a:pt x="6470" y="6029"/>
                </a:cubicBezTo>
                <a:cubicBezTo>
                  <a:pt x="6581" y="6175"/>
                  <a:pt x="6763" y="6480"/>
                  <a:pt x="6727" y="6723"/>
                </a:cubicBezTo>
                <a:cubicBezTo>
                  <a:pt x="6719" y="6778"/>
                  <a:pt x="6757" y="6825"/>
                  <a:pt x="6806" y="6834"/>
                </a:cubicBezTo>
                <a:lnTo>
                  <a:pt x="6821" y="6834"/>
                </a:lnTo>
                <a:cubicBezTo>
                  <a:pt x="6868" y="6834"/>
                  <a:pt x="6909" y="6802"/>
                  <a:pt x="6918" y="6749"/>
                </a:cubicBezTo>
                <a:cubicBezTo>
                  <a:pt x="6964" y="6442"/>
                  <a:pt x="6771" y="6117"/>
                  <a:pt x="6657" y="5953"/>
                </a:cubicBezTo>
                <a:close/>
                <a:moveTo>
                  <a:pt x="10725" y="5903"/>
                </a:moveTo>
                <a:cubicBezTo>
                  <a:pt x="10727" y="6175"/>
                  <a:pt x="10692" y="6725"/>
                  <a:pt x="10391" y="7068"/>
                </a:cubicBezTo>
                <a:cubicBezTo>
                  <a:pt x="10224" y="7261"/>
                  <a:pt x="9996" y="7363"/>
                  <a:pt x="9712" y="7378"/>
                </a:cubicBezTo>
                <a:cubicBezTo>
                  <a:pt x="9668" y="7380"/>
                  <a:pt x="9625" y="7381"/>
                  <a:pt x="9583" y="7381"/>
                </a:cubicBezTo>
                <a:cubicBezTo>
                  <a:pt x="8629" y="7381"/>
                  <a:pt x="8388" y="6855"/>
                  <a:pt x="8346" y="6734"/>
                </a:cubicBezTo>
                <a:cubicBezTo>
                  <a:pt x="8401" y="6527"/>
                  <a:pt x="8425" y="6287"/>
                  <a:pt x="8404" y="6009"/>
                </a:cubicBezTo>
                <a:lnTo>
                  <a:pt x="8404" y="6009"/>
                </a:lnTo>
                <a:cubicBezTo>
                  <a:pt x="8653" y="6012"/>
                  <a:pt x="8840" y="6012"/>
                  <a:pt x="8899" y="6012"/>
                </a:cubicBezTo>
                <a:cubicBezTo>
                  <a:pt x="8987" y="6044"/>
                  <a:pt x="9358" y="6178"/>
                  <a:pt x="9789" y="6178"/>
                </a:cubicBezTo>
                <a:cubicBezTo>
                  <a:pt x="10018" y="6178"/>
                  <a:pt x="10264" y="6140"/>
                  <a:pt x="10493" y="6029"/>
                </a:cubicBezTo>
                <a:cubicBezTo>
                  <a:pt x="10552" y="6000"/>
                  <a:pt x="10634" y="5959"/>
                  <a:pt x="10725" y="5903"/>
                </a:cubicBezTo>
                <a:close/>
                <a:moveTo>
                  <a:pt x="7976" y="0"/>
                </a:moveTo>
                <a:cubicBezTo>
                  <a:pt x="6920" y="0"/>
                  <a:pt x="5923" y="354"/>
                  <a:pt x="5417" y="917"/>
                </a:cubicBezTo>
                <a:cubicBezTo>
                  <a:pt x="5127" y="1239"/>
                  <a:pt x="5001" y="1622"/>
                  <a:pt x="5048" y="2029"/>
                </a:cubicBezTo>
                <a:cubicBezTo>
                  <a:pt x="5168" y="3027"/>
                  <a:pt x="5531" y="4282"/>
                  <a:pt x="5654" y="4692"/>
                </a:cubicBezTo>
                <a:cubicBezTo>
                  <a:pt x="5584" y="4688"/>
                  <a:pt x="5512" y="4686"/>
                  <a:pt x="5439" y="4686"/>
                </a:cubicBezTo>
                <a:cubicBezTo>
                  <a:pt x="5107" y="4686"/>
                  <a:pt x="4759" y="4725"/>
                  <a:pt x="4495" y="4812"/>
                </a:cubicBezTo>
                <a:cubicBezTo>
                  <a:pt x="4123" y="4935"/>
                  <a:pt x="3427" y="5163"/>
                  <a:pt x="3046" y="5286"/>
                </a:cubicBezTo>
                <a:cubicBezTo>
                  <a:pt x="2978" y="5309"/>
                  <a:pt x="2905" y="5321"/>
                  <a:pt x="2832" y="5321"/>
                </a:cubicBezTo>
                <a:cubicBezTo>
                  <a:pt x="2796" y="5321"/>
                  <a:pt x="2760" y="5318"/>
                  <a:pt x="2725" y="5312"/>
                </a:cubicBezTo>
                <a:cubicBezTo>
                  <a:pt x="2678" y="5304"/>
                  <a:pt x="2632" y="5300"/>
                  <a:pt x="2586" y="5300"/>
                </a:cubicBezTo>
                <a:cubicBezTo>
                  <a:pt x="2401" y="5300"/>
                  <a:pt x="2219" y="5364"/>
                  <a:pt x="2069" y="5476"/>
                </a:cubicBezTo>
                <a:lnTo>
                  <a:pt x="1774" y="5707"/>
                </a:lnTo>
                <a:cubicBezTo>
                  <a:pt x="1695" y="5769"/>
                  <a:pt x="1645" y="5865"/>
                  <a:pt x="1645" y="5968"/>
                </a:cubicBezTo>
                <a:cubicBezTo>
                  <a:pt x="1645" y="5997"/>
                  <a:pt x="1651" y="6020"/>
                  <a:pt x="1657" y="6050"/>
                </a:cubicBezTo>
                <a:lnTo>
                  <a:pt x="158" y="6963"/>
                </a:lnTo>
                <a:cubicBezTo>
                  <a:pt x="50" y="7027"/>
                  <a:pt x="0" y="7147"/>
                  <a:pt x="27" y="7270"/>
                </a:cubicBezTo>
                <a:cubicBezTo>
                  <a:pt x="56" y="7390"/>
                  <a:pt x="152" y="7478"/>
                  <a:pt x="278" y="7489"/>
                </a:cubicBezTo>
                <a:cubicBezTo>
                  <a:pt x="491" y="7508"/>
                  <a:pt x="734" y="7523"/>
                  <a:pt x="983" y="7523"/>
                </a:cubicBezTo>
                <a:cubicBezTo>
                  <a:pt x="1385" y="7523"/>
                  <a:pt x="1800" y="7484"/>
                  <a:pt x="2122" y="7363"/>
                </a:cubicBezTo>
                <a:cubicBezTo>
                  <a:pt x="3064" y="7393"/>
                  <a:pt x="7365" y="7568"/>
                  <a:pt x="7409" y="7568"/>
                </a:cubicBezTo>
                <a:lnTo>
                  <a:pt x="7418" y="7568"/>
                </a:lnTo>
                <a:cubicBezTo>
                  <a:pt x="7433" y="7568"/>
                  <a:pt x="7801" y="7554"/>
                  <a:pt x="8088" y="7229"/>
                </a:cubicBezTo>
                <a:cubicBezTo>
                  <a:pt x="8152" y="7156"/>
                  <a:pt x="8208" y="7071"/>
                  <a:pt x="8252" y="6980"/>
                </a:cubicBezTo>
                <a:cubicBezTo>
                  <a:pt x="8404" y="7220"/>
                  <a:pt x="8767" y="7574"/>
                  <a:pt x="9580" y="7574"/>
                </a:cubicBezTo>
                <a:cubicBezTo>
                  <a:pt x="9624" y="7574"/>
                  <a:pt x="9671" y="7574"/>
                  <a:pt x="9718" y="7568"/>
                </a:cubicBezTo>
                <a:cubicBezTo>
                  <a:pt x="10057" y="7554"/>
                  <a:pt x="10335" y="7428"/>
                  <a:pt x="10537" y="7194"/>
                </a:cubicBezTo>
                <a:cubicBezTo>
                  <a:pt x="10935" y="6731"/>
                  <a:pt x="10929" y="5997"/>
                  <a:pt x="10915" y="5780"/>
                </a:cubicBezTo>
                <a:cubicBezTo>
                  <a:pt x="11166" y="5608"/>
                  <a:pt x="11465" y="5356"/>
                  <a:pt x="11702" y="5014"/>
                </a:cubicBezTo>
                <a:cubicBezTo>
                  <a:pt x="12129" y="4399"/>
                  <a:pt x="12217" y="3700"/>
                  <a:pt x="11959" y="2930"/>
                </a:cubicBezTo>
                <a:cubicBezTo>
                  <a:pt x="11690" y="2120"/>
                  <a:pt x="11131" y="1374"/>
                  <a:pt x="10388" y="832"/>
                </a:cubicBezTo>
                <a:cubicBezTo>
                  <a:pt x="9674" y="311"/>
                  <a:pt x="8849" y="16"/>
                  <a:pt x="8065" y="1"/>
                </a:cubicBezTo>
                <a:cubicBezTo>
                  <a:pt x="8035" y="1"/>
                  <a:pt x="8005" y="0"/>
                  <a:pt x="79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52"/>
          <p:cNvSpPr/>
          <p:nvPr/>
        </p:nvSpPr>
        <p:spPr>
          <a:xfrm>
            <a:off x="2431986" y="2221296"/>
            <a:ext cx="329528" cy="364271"/>
          </a:xfrm>
          <a:custGeom>
            <a:avLst/>
            <a:gdLst/>
            <a:ahLst/>
            <a:cxnLst/>
            <a:rect l="l" t="t" r="r" b="b"/>
            <a:pathLst>
              <a:path w="10898" h="12047" extrusionOk="0">
                <a:moveTo>
                  <a:pt x="4106" y="1507"/>
                </a:moveTo>
                <a:lnTo>
                  <a:pt x="3254" y="2095"/>
                </a:lnTo>
                <a:cubicBezTo>
                  <a:pt x="3210" y="1978"/>
                  <a:pt x="3181" y="1872"/>
                  <a:pt x="3172" y="1779"/>
                </a:cubicBezTo>
                <a:lnTo>
                  <a:pt x="3161" y="1673"/>
                </a:lnTo>
                <a:lnTo>
                  <a:pt x="4106" y="1507"/>
                </a:lnTo>
                <a:close/>
                <a:moveTo>
                  <a:pt x="2385" y="2975"/>
                </a:moveTo>
                <a:cubicBezTo>
                  <a:pt x="2690" y="3488"/>
                  <a:pt x="3038" y="3938"/>
                  <a:pt x="3424" y="4316"/>
                </a:cubicBezTo>
                <a:cubicBezTo>
                  <a:pt x="3518" y="4403"/>
                  <a:pt x="3626" y="4456"/>
                  <a:pt x="3743" y="4477"/>
                </a:cubicBezTo>
                <a:cubicBezTo>
                  <a:pt x="3684" y="4579"/>
                  <a:pt x="3655" y="4696"/>
                  <a:pt x="3667" y="4816"/>
                </a:cubicBezTo>
                <a:cubicBezTo>
                  <a:pt x="3673" y="4895"/>
                  <a:pt x="3681" y="4977"/>
                  <a:pt x="3693" y="5053"/>
                </a:cubicBezTo>
                <a:cubicBezTo>
                  <a:pt x="3652" y="5053"/>
                  <a:pt x="3547" y="5056"/>
                  <a:pt x="3547" y="5056"/>
                </a:cubicBezTo>
                <a:cubicBezTo>
                  <a:pt x="3533" y="5056"/>
                  <a:pt x="3520" y="5057"/>
                  <a:pt x="3506" y="5057"/>
                </a:cubicBezTo>
                <a:cubicBezTo>
                  <a:pt x="3304" y="5057"/>
                  <a:pt x="3105" y="4995"/>
                  <a:pt x="2929" y="4877"/>
                </a:cubicBezTo>
                <a:cubicBezTo>
                  <a:pt x="2136" y="4351"/>
                  <a:pt x="1420" y="4275"/>
                  <a:pt x="1068" y="4275"/>
                </a:cubicBezTo>
                <a:cubicBezTo>
                  <a:pt x="1449" y="3768"/>
                  <a:pt x="1929" y="3341"/>
                  <a:pt x="2385" y="2975"/>
                </a:cubicBezTo>
                <a:close/>
                <a:moveTo>
                  <a:pt x="4840" y="5319"/>
                </a:moveTo>
                <a:lnTo>
                  <a:pt x="4840" y="5319"/>
                </a:lnTo>
                <a:cubicBezTo>
                  <a:pt x="5341" y="5378"/>
                  <a:pt x="5741" y="5480"/>
                  <a:pt x="6028" y="5627"/>
                </a:cubicBezTo>
                <a:cubicBezTo>
                  <a:pt x="5859" y="5869"/>
                  <a:pt x="5633" y="6206"/>
                  <a:pt x="5414" y="6616"/>
                </a:cubicBezTo>
                <a:cubicBezTo>
                  <a:pt x="5109" y="6191"/>
                  <a:pt x="4937" y="5670"/>
                  <a:pt x="4840" y="5319"/>
                </a:cubicBezTo>
                <a:close/>
                <a:moveTo>
                  <a:pt x="1064" y="4488"/>
                </a:moveTo>
                <a:cubicBezTo>
                  <a:pt x="1164" y="4488"/>
                  <a:pt x="1300" y="4495"/>
                  <a:pt x="1463" y="4520"/>
                </a:cubicBezTo>
                <a:cubicBezTo>
                  <a:pt x="1785" y="4570"/>
                  <a:pt x="2289" y="4702"/>
                  <a:pt x="2818" y="5053"/>
                </a:cubicBezTo>
                <a:cubicBezTo>
                  <a:pt x="3006" y="5179"/>
                  <a:pt x="3216" y="5252"/>
                  <a:pt x="3433" y="5267"/>
                </a:cubicBezTo>
                <a:cubicBezTo>
                  <a:pt x="3155" y="5928"/>
                  <a:pt x="1917" y="7277"/>
                  <a:pt x="1662" y="7552"/>
                </a:cubicBezTo>
                <a:cubicBezTo>
                  <a:pt x="1270" y="7493"/>
                  <a:pt x="916" y="7382"/>
                  <a:pt x="679" y="7201"/>
                </a:cubicBezTo>
                <a:cubicBezTo>
                  <a:pt x="480" y="7052"/>
                  <a:pt x="375" y="6864"/>
                  <a:pt x="357" y="6633"/>
                </a:cubicBezTo>
                <a:cubicBezTo>
                  <a:pt x="287" y="5796"/>
                  <a:pt x="533" y="5091"/>
                  <a:pt x="922" y="4494"/>
                </a:cubicBezTo>
                <a:cubicBezTo>
                  <a:pt x="954" y="4491"/>
                  <a:pt x="1002" y="4488"/>
                  <a:pt x="1064" y="4488"/>
                </a:cubicBezTo>
                <a:close/>
                <a:moveTo>
                  <a:pt x="3722" y="5270"/>
                </a:moveTo>
                <a:cubicBezTo>
                  <a:pt x="3848" y="6162"/>
                  <a:pt x="4097" y="6899"/>
                  <a:pt x="4390" y="7461"/>
                </a:cubicBezTo>
                <a:cubicBezTo>
                  <a:pt x="4115" y="7503"/>
                  <a:pt x="3348" y="7611"/>
                  <a:pt x="2554" y="7611"/>
                </a:cubicBezTo>
                <a:cubicBezTo>
                  <a:pt x="2339" y="7611"/>
                  <a:pt x="2123" y="7603"/>
                  <a:pt x="1914" y="7584"/>
                </a:cubicBezTo>
                <a:cubicBezTo>
                  <a:pt x="2078" y="7406"/>
                  <a:pt x="2359" y="7090"/>
                  <a:pt x="2649" y="6747"/>
                </a:cubicBezTo>
                <a:cubicBezTo>
                  <a:pt x="3210" y="6077"/>
                  <a:pt x="3547" y="5580"/>
                  <a:pt x="3655" y="5270"/>
                </a:cubicBezTo>
                <a:close/>
                <a:moveTo>
                  <a:pt x="9343" y="205"/>
                </a:moveTo>
                <a:cubicBezTo>
                  <a:pt x="9481" y="205"/>
                  <a:pt x="9614" y="231"/>
                  <a:pt x="9741" y="289"/>
                </a:cubicBezTo>
                <a:cubicBezTo>
                  <a:pt x="10432" y="608"/>
                  <a:pt x="10684" y="1270"/>
                  <a:pt x="10690" y="1782"/>
                </a:cubicBezTo>
                <a:cubicBezTo>
                  <a:pt x="10692" y="2288"/>
                  <a:pt x="10470" y="2712"/>
                  <a:pt x="10110" y="2885"/>
                </a:cubicBezTo>
                <a:cubicBezTo>
                  <a:pt x="9725" y="3071"/>
                  <a:pt x="9372" y="3138"/>
                  <a:pt x="9064" y="3138"/>
                </a:cubicBezTo>
                <a:cubicBezTo>
                  <a:pt x="8712" y="3138"/>
                  <a:pt x="8418" y="3050"/>
                  <a:pt x="8196" y="2949"/>
                </a:cubicBezTo>
                <a:cubicBezTo>
                  <a:pt x="8184" y="2944"/>
                  <a:pt x="8171" y="2941"/>
                  <a:pt x="8157" y="2941"/>
                </a:cubicBezTo>
                <a:cubicBezTo>
                  <a:pt x="8135" y="2941"/>
                  <a:pt x="8112" y="2948"/>
                  <a:pt x="8094" y="2961"/>
                </a:cubicBezTo>
                <a:cubicBezTo>
                  <a:pt x="7813" y="3174"/>
                  <a:pt x="7670" y="3385"/>
                  <a:pt x="7664" y="3394"/>
                </a:cubicBezTo>
                <a:cubicBezTo>
                  <a:pt x="7646" y="3417"/>
                  <a:pt x="7641" y="3447"/>
                  <a:pt x="7649" y="3476"/>
                </a:cubicBezTo>
                <a:cubicBezTo>
                  <a:pt x="7787" y="3970"/>
                  <a:pt x="8062" y="5346"/>
                  <a:pt x="7705" y="5755"/>
                </a:cubicBezTo>
                <a:cubicBezTo>
                  <a:pt x="7573" y="5904"/>
                  <a:pt x="7392" y="6165"/>
                  <a:pt x="7222" y="6425"/>
                </a:cubicBezTo>
                <a:cubicBezTo>
                  <a:pt x="7158" y="6519"/>
                  <a:pt x="7090" y="6621"/>
                  <a:pt x="7023" y="6724"/>
                </a:cubicBezTo>
                <a:cubicBezTo>
                  <a:pt x="6570" y="7417"/>
                  <a:pt x="5949" y="8359"/>
                  <a:pt x="5651" y="8436"/>
                </a:cubicBezTo>
                <a:cubicBezTo>
                  <a:pt x="5638" y="8439"/>
                  <a:pt x="5624" y="8440"/>
                  <a:pt x="5609" y="8440"/>
                </a:cubicBezTo>
                <a:cubicBezTo>
                  <a:pt x="5539" y="8440"/>
                  <a:pt x="5449" y="8407"/>
                  <a:pt x="5352" y="8342"/>
                </a:cubicBezTo>
                <a:cubicBezTo>
                  <a:pt x="4589" y="7830"/>
                  <a:pt x="4071" y="6326"/>
                  <a:pt x="3916" y="5144"/>
                </a:cubicBezTo>
                <a:cubicBezTo>
                  <a:pt x="3901" y="5030"/>
                  <a:pt x="3886" y="4913"/>
                  <a:pt x="3875" y="4795"/>
                </a:cubicBezTo>
                <a:cubicBezTo>
                  <a:pt x="3860" y="4643"/>
                  <a:pt x="3945" y="4494"/>
                  <a:pt x="4085" y="4430"/>
                </a:cubicBezTo>
                <a:cubicBezTo>
                  <a:pt x="4363" y="4321"/>
                  <a:pt x="5440" y="3786"/>
                  <a:pt x="5806" y="3605"/>
                </a:cubicBezTo>
                <a:lnTo>
                  <a:pt x="5806" y="3605"/>
                </a:lnTo>
                <a:cubicBezTo>
                  <a:pt x="5803" y="3733"/>
                  <a:pt x="5706" y="3844"/>
                  <a:pt x="5645" y="3909"/>
                </a:cubicBezTo>
                <a:cubicBezTo>
                  <a:pt x="5589" y="3962"/>
                  <a:pt x="5519" y="4011"/>
                  <a:pt x="5437" y="4055"/>
                </a:cubicBezTo>
                <a:lnTo>
                  <a:pt x="4594" y="4479"/>
                </a:lnTo>
                <a:cubicBezTo>
                  <a:pt x="4559" y="4497"/>
                  <a:pt x="4536" y="4532"/>
                  <a:pt x="4536" y="4573"/>
                </a:cubicBezTo>
                <a:cubicBezTo>
                  <a:pt x="4536" y="4591"/>
                  <a:pt x="4539" y="4980"/>
                  <a:pt x="4597" y="5229"/>
                </a:cubicBezTo>
                <a:cubicBezTo>
                  <a:pt x="4709" y="5700"/>
                  <a:pt x="4931" y="6370"/>
                  <a:pt x="5344" y="6879"/>
                </a:cubicBezTo>
                <a:cubicBezTo>
                  <a:pt x="5475" y="7034"/>
                  <a:pt x="5619" y="7171"/>
                  <a:pt x="5768" y="7274"/>
                </a:cubicBezTo>
                <a:cubicBezTo>
                  <a:pt x="5788" y="7283"/>
                  <a:pt x="5806" y="7291"/>
                  <a:pt x="5826" y="7291"/>
                </a:cubicBezTo>
                <a:cubicBezTo>
                  <a:pt x="5864" y="7291"/>
                  <a:pt x="5899" y="7274"/>
                  <a:pt x="5920" y="7236"/>
                </a:cubicBezTo>
                <a:cubicBezTo>
                  <a:pt x="5943" y="7189"/>
                  <a:pt x="5926" y="7131"/>
                  <a:pt x="5882" y="7098"/>
                </a:cubicBezTo>
                <a:cubicBezTo>
                  <a:pt x="5768" y="7016"/>
                  <a:pt x="5657" y="6917"/>
                  <a:pt x="5554" y="6797"/>
                </a:cubicBezTo>
                <a:cubicBezTo>
                  <a:pt x="5809" y="6311"/>
                  <a:pt x="6075" y="5916"/>
                  <a:pt x="6259" y="5665"/>
                </a:cubicBezTo>
                <a:lnTo>
                  <a:pt x="6265" y="5656"/>
                </a:lnTo>
                <a:cubicBezTo>
                  <a:pt x="6409" y="5463"/>
                  <a:pt x="6505" y="5351"/>
                  <a:pt x="6505" y="5351"/>
                </a:cubicBezTo>
                <a:cubicBezTo>
                  <a:pt x="6540" y="5308"/>
                  <a:pt x="6537" y="5243"/>
                  <a:pt x="6493" y="5205"/>
                </a:cubicBezTo>
                <a:cubicBezTo>
                  <a:pt x="6474" y="5189"/>
                  <a:pt x="6449" y="5181"/>
                  <a:pt x="6424" y="5181"/>
                </a:cubicBezTo>
                <a:cubicBezTo>
                  <a:pt x="6395" y="5181"/>
                  <a:pt x="6366" y="5193"/>
                  <a:pt x="6347" y="5217"/>
                </a:cubicBezTo>
                <a:cubicBezTo>
                  <a:pt x="6344" y="5220"/>
                  <a:pt x="6271" y="5305"/>
                  <a:pt x="6154" y="5460"/>
                </a:cubicBezTo>
                <a:cubicBezTo>
                  <a:pt x="5823" y="5287"/>
                  <a:pt x="5367" y="5167"/>
                  <a:pt x="4788" y="5109"/>
                </a:cubicBezTo>
                <a:cubicBezTo>
                  <a:pt x="4758" y="4948"/>
                  <a:pt x="4752" y="4737"/>
                  <a:pt x="4750" y="4635"/>
                </a:cubicBezTo>
                <a:lnTo>
                  <a:pt x="5531" y="4240"/>
                </a:lnTo>
                <a:cubicBezTo>
                  <a:pt x="5633" y="4190"/>
                  <a:pt x="5721" y="4128"/>
                  <a:pt x="5791" y="4058"/>
                </a:cubicBezTo>
                <a:cubicBezTo>
                  <a:pt x="5978" y="3874"/>
                  <a:pt x="6052" y="3666"/>
                  <a:pt x="5996" y="3473"/>
                </a:cubicBezTo>
                <a:cubicBezTo>
                  <a:pt x="5993" y="3458"/>
                  <a:pt x="5987" y="3447"/>
                  <a:pt x="5981" y="3432"/>
                </a:cubicBezTo>
                <a:cubicBezTo>
                  <a:pt x="5970" y="3411"/>
                  <a:pt x="5955" y="3376"/>
                  <a:pt x="5935" y="3353"/>
                </a:cubicBezTo>
                <a:cubicBezTo>
                  <a:pt x="5822" y="3230"/>
                  <a:pt x="5667" y="3162"/>
                  <a:pt x="5506" y="3162"/>
                </a:cubicBezTo>
                <a:cubicBezTo>
                  <a:pt x="5445" y="3162"/>
                  <a:pt x="5383" y="3172"/>
                  <a:pt x="5323" y="3192"/>
                </a:cubicBezTo>
                <a:lnTo>
                  <a:pt x="4123" y="3602"/>
                </a:lnTo>
                <a:cubicBezTo>
                  <a:pt x="3989" y="3411"/>
                  <a:pt x="3570" y="2806"/>
                  <a:pt x="3333" y="2291"/>
                </a:cubicBezTo>
                <a:lnTo>
                  <a:pt x="4597" y="1422"/>
                </a:lnTo>
                <a:lnTo>
                  <a:pt x="5355" y="1284"/>
                </a:lnTo>
                <a:cubicBezTo>
                  <a:pt x="5408" y="1278"/>
                  <a:pt x="5443" y="1234"/>
                  <a:pt x="5443" y="1182"/>
                </a:cubicBezTo>
                <a:cubicBezTo>
                  <a:pt x="5443" y="1123"/>
                  <a:pt x="5395" y="1075"/>
                  <a:pt x="5340" y="1075"/>
                </a:cubicBezTo>
                <a:cubicBezTo>
                  <a:pt x="5335" y="1075"/>
                  <a:pt x="5329" y="1075"/>
                  <a:pt x="5323" y="1076"/>
                </a:cubicBezTo>
                <a:lnTo>
                  <a:pt x="3140" y="1468"/>
                </a:lnTo>
                <a:lnTo>
                  <a:pt x="3105" y="1144"/>
                </a:lnTo>
                <a:cubicBezTo>
                  <a:pt x="3099" y="1090"/>
                  <a:pt x="3058" y="1044"/>
                  <a:pt x="3002" y="1044"/>
                </a:cubicBezTo>
                <a:cubicBezTo>
                  <a:pt x="3000" y="1044"/>
                  <a:pt x="2999" y="1044"/>
                  <a:pt x="2997" y="1044"/>
                </a:cubicBezTo>
                <a:cubicBezTo>
                  <a:pt x="2938" y="1047"/>
                  <a:pt x="2894" y="1100"/>
                  <a:pt x="2897" y="1158"/>
                </a:cubicBezTo>
                <a:lnTo>
                  <a:pt x="2968" y="1802"/>
                </a:lnTo>
                <a:cubicBezTo>
                  <a:pt x="3038" y="2466"/>
                  <a:pt x="3965" y="3733"/>
                  <a:pt x="4006" y="3783"/>
                </a:cubicBezTo>
                <a:cubicBezTo>
                  <a:pt x="4026" y="3811"/>
                  <a:pt x="4057" y="3827"/>
                  <a:pt x="4089" y="3827"/>
                </a:cubicBezTo>
                <a:cubicBezTo>
                  <a:pt x="4101" y="3827"/>
                  <a:pt x="4112" y="3825"/>
                  <a:pt x="4123" y="3821"/>
                </a:cubicBezTo>
                <a:lnTo>
                  <a:pt x="5396" y="3388"/>
                </a:lnTo>
                <a:cubicBezTo>
                  <a:pt x="5434" y="3375"/>
                  <a:pt x="5473" y="3369"/>
                  <a:pt x="5512" y="3369"/>
                </a:cubicBezTo>
                <a:cubicBezTo>
                  <a:pt x="5581" y="3369"/>
                  <a:pt x="5648" y="3389"/>
                  <a:pt x="5706" y="3426"/>
                </a:cubicBezTo>
                <a:cubicBezTo>
                  <a:pt x="5329" y="3610"/>
                  <a:pt x="4267" y="4137"/>
                  <a:pt x="4006" y="4240"/>
                </a:cubicBezTo>
                <a:cubicBezTo>
                  <a:pt x="3947" y="4264"/>
                  <a:pt x="3888" y="4276"/>
                  <a:pt x="3832" y="4276"/>
                </a:cubicBezTo>
                <a:cubicBezTo>
                  <a:pt x="3735" y="4276"/>
                  <a:pt x="3645" y="4239"/>
                  <a:pt x="3570" y="4166"/>
                </a:cubicBezTo>
                <a:cubicBezTo>
                  <a:pt x="3172" y="3780"/>
                  <a:pt x="2812" y="3309"/>
                  <a:pt x="2505" y="2771"/>
                </a:cubicBezTo>
                <a:cubicBezTo>
                  <a:pt x="2090" y="2036"/>
                  <a:pt x="1914" y="1428"/>
                  <a:pt x="1914" y="1422"/>
                </a:cubicBezTo>
                <a:cubicBezTo>
                  <a:pt x="1914" y="1413"/>
                  <a:pt x="1911" y="1410"/>
                  <a:pt x="1905" y="1401"/>
                </a:cubicBezTo>
                <a:cubicBezTo>
                  <a:pt x="1759" y="1109"/>
                  <a:pt x="1619" y="635"/>
                  <a:pt x="1765" y="520"/>
                </a:cubicBezTo>
                <a:cubicBezTo>
                  <a:pt x="2196" y="322"/>
                  <a:pt x="3112" y="292"/>
                  <a:pt x="3632" y="292"/>
                </a:cubicBezTo>
                <a:cubicBezTo>
                  <a:pt x="3857" y="292"/>
                  <a:pt x="4008" y="298"/>
                  <a:pt x="4012" y="298"/>
                </a:cubicBezTo>
                <a:cubicBezTo>
                  <a:pt x="4021" y="298"/>
                  <a:pt x="4033" y="298"/>
                  <a:pt x="4038" y="295"/>
                </a:cubicBezTo>
                <a:cubicBezTo>
                  <a:pt x="4045" y="295"/>
                  <a:pt x="4423" y="209"/>
                  <a:pt x="4962" y="209"/>
                </a:cubicBezTo>
                <a:cubicBezTo>
                  <a:pt x="5174" y="209"/>
                  <a:pt x="5412" y="223"/>
                  <a:pt x="5662" y="260"/>
                </a:cubicBezTo>
                <a:cubicBezTo>
                  <a:pt x="5850" y="289"/>
                  <a:pt x="6098" y="547"/>
                  <a:pt x="6368" y="986"/>
                </a:cubicBezTo>
                <a:cubicBezTo>
                  <a:pt x="6584" y="1337"/>
                  <a:pt x="6733" y="1688"/>
                  <a:pt x="6739" y="1691"/>
                </a:cubicBezTo>
                <a:cubicBezTo>
                  <a:pt x="6755" y="1728"/>
                  <a:pt x="6790" y="1753"/>
                  <a:pt x="6832" y="1753"/>
                </a:cubicBezTo>
                <a:cubicBezTo>
                  <a:pt x="6836" y="1753"/>
                  <a:pt x="6840" y="1753"/>
                  <a:pt x="6845" y="1752"/>
                </a:cubicBezTo>
                <a:lnTo>
                  <a:pt x="6976" y="1744"/>
                </a:lnTo>
                <a:cubicBezTo>
                  <a:pt x="6988" y="1963"/>
                  <a:pt x="7114" y="2162"/>
                  <a:pt x="7324" y="2259"/>
                </a:cubicBezTo>
                <a:lnTo>
                  <a:pt x="7913" y="2525"/>
                </a:lnTo>
                <a:cubicBezTo>
                  <a:pt x="7927" y="2531"/>
                  <a:pt x="7942" y="2534"/>
                  <a:pt x="7957" y="2534"/>
                </a:cubicBezTo>
                <a:cubicBezTo>
                  <a:pt x="8002" y="2534"/>
                  <a:pt x="8045" y="2505"/>
                  <a:pt x="8056" y="2455"/>
                </a:cubicBezTo>
                <a:cubicBezTo>
                  <a:pt x="8065" y="2408"/>
                  <a:pt x="8041" y="2358"/>
                  <a:pt x="7992" y="2335"/>
                </a:cubicBezTo>
                <a:lnTo>
                  <a:pt x="7406" y="2068"/>
                </a:lnTo>
                <a:cubicBezTo>
                  <a:pt x="7245" y="1995"/>
                  <a:pt x="7155" y="1823"/>
                  <a:pt x="7187" y="1647"/>
                </a:cubicBezTo>
                <a:cubicBezTo>
                  <a:pt x="7202" y="1574"/>
                  <a:pt x="7237" y="1504"/>
                  <a:pt x="7289" y="1451"/>
                </a:cubicBezTo>
                <a:cubicBezTo>
                  <a:pt x="7768" y="950"/>
                  <a:pt x="8608" y="205"/>
                  <a:pt x="9343" y="205"/>
                </a:cubicBezTo>
                <a:close/>
                <a:moveTo>
                  <a:pt x="4852" y="10569"/>
                </a:moveTo>
                <a:lnTo>
                  <a:pt x="6429" y="11464"/>
                </a:lnTo>
                <a:cubicBezTo>
                  <a:pt x="6458" y="11479"/>
                  <a:pt x="6458" y="11508"/>
                  <a:pt x="6453" y="11520"/>
                </a:cubicBezTo>
                <a:cubicBezTo>
                  <a:pt x="6453" y="11531"/>
                  <a:pt x="6447" y="11558"/>
                  <a:pt x="6417" y="11567"/>
                </a:cubicBezTo>
                <a:lnTo>
                  <a:pt x="6268" y="11610"/>
                </a:lnTo>
                <a:cubicBezTo>
                  <a:pt x="6245" y="11578"/>
                  <a:pt x="6215" y="11552"/>
                  <a:pt x="6183" y="11531"/>
                </a:cubicBezTo>
                <a:cubicBezTo>
                  <a:pt x="6180" y="11528"/>
                  <a:pt x="6175" y="11528"/>
                  <a:pt x="6172" y="11523"/>
                </a:cubicBezTo>
                <a:lnTo>
                  <a:pt x="4814" y="10899"/>
                </a:lnTo>
                <a:cubicBezTo>
                  <a:pt x="4779" y="10879"/>
                  <a:pt x="4752" y="10850"/>
                  <a:pt x="4741" y="10815"/>
                </a:cubicBezTo>
                <a:cubicBezTo>
                  <a:pt x="4729" y="10776"/>
                  <a:pt x="4738" y="10738"/>
                  <a:pt x="4758" y="10703"/>
                </a:cubicBezTo>
                <a:cubicBezTo>
                  <a:pt x="4785" y="10665"/>
                  <a:pt x="4817" y="10616"/>
                  <a:pt x="4852" y="10569"/>
                </a:cubicBezTo>
                <a:close/>
                <a:moveTo>
                  <a:pt x="7245" y="6768"/>
                </a:moveTo>
                <a:lnTo>
                  <a:pt x="7245" y="6768"/>
                </a:lnTo>
                <a:cubicBezTo>
                  <a:pt x="7213" y="7095"/>
                  <a:pt x="6962" y="7804"/>
                  <a:pt x="5706" y="9079"/>
                </a:cubicBezTo>
                <a:cubicBezTo>
                  <a:pt x="5338" y="9474"/>
                  <a:pt x="4846" y="10197"/>
                  <a:pt x="4592" y="10595"/>
                </a:cubicBezTo>
                <a:cubicBezTo>
                  <a:pt x="4536" y="10680"/>
                  <a:pt x="4521" y="10782"/>
                  <a:pt x="4548" y="10876"/>
                </a:cubicBezTo>
                <a:cubicBezTo>
                  <a:pt x="4577" y="10973"/>
                  <a:pt x="4644" y="11052"/>
                  <a:pt x="4735" y="11092"/>
                </a:cubicBezTo>
                <a:lnTo>
                  <a:pt x="6084" y="11713"/>
                </a:lnTo>
                <a:cubicBezTo>
                  <a:pt x="6122" y="11739"/>
                  <a:pt x="6113" y="11771"/>
                  <a:pt x="6110" y="11786"/>
                </a:cubicBezTo>
                <a:cubicBezTo>
                  <a:pt x="6107" y="11800"/>
                  <a:pt x="6091" y="11836"/>
                  <a:pt x="6048" y="11836"/>
                </a:cubicBezTo>
                <a:cubicBezTo>
                  <a:pt x="6046" y="11836"/>
                  <a:pt x="6045" y="11836"/>
                  <a:pt x="6043" y="11836"/>
                </a:cubicBezTo>
                <a:lnTo>
                  <a:pt x="3535" y="11722"/>
                </a:lnTo>
                <a:cubicBezTo>
                  <a:pt x="3450" y="11719"/>
                  <a:pt x="3380" y="11669"/>
                  <a:pt x="3339" y="11596"/>
                </a:cubicBezTo>
                <a:cubicBezTo>
                  <a:pt x="3304" y="11523"/>
                  <a:pt x="3307" y="11441"/>
                  <a:pt x="3354" y="11370"/>
                </a:cubicBezTo>
                <a:cubicBezTo>
                  <a:pt x="3769" y="10747"/>
                  <a:pt x="4284" y="9922"/>
                  <a:pt x="4393" y="9518"/>
                </a:cubicBezTo>
                <a:cubicBezTo>
                  <a:pt x="4515" y="9088"/>
                  <a:pt x="4697" y="8433"/>
                  <a:pt x="4793" y="8084"/>
                </a:cubicBezTo>
                <a:cubicBezTo>
                  <a:pt x="4943" y="8275"/>
                  <a:pt x="5098" y="8418"/>
                  <a:pt x="5238" y="8518"/>
                </a:cubicBezTo>
                <a:cubicBezTo>
                  <a:pt x="5373" y="8608"/>
                  <a:pt x="5502" y="8652"/>
                  <a:pt x="5613" y="8652"/>
                </a:cubicBezTo>
                <a:cubicBezTo>
                  <a:pt x="5645" y="8652"/>
                  <a:pt x="5677" y="8649"/>
                  <a:pt x="5706" y="8640"/>
                </a:cubicBezTo>
                <a:cubicBezTo>
                  <a:pt x="6052" y="8550"/>
                  <a:pt x="6540" y="7836"/>
                  <a:pt x="7199" y="6841"/>
                </a:cubicBezTo>
                <a:cubicBezTo>
                  <a:pt x="7213" y="6817"/>
                  <a:pt x="7231" y="6794"/>
                  <a:pt x="7245" y="6768"/>
                </a:cubicBezTo>
                <a:close/>
                <a:moveTo>
                  <a:pt x="9348" y="0"/>
                </a:moveTo>
                <a:cubicBezTo>
                  <a:pt x="8532" y="0"/>
                  <a:pt x="7644" y="781"/>
                  <a:pt x="7137" y="1308"/>
                </a:cubicBezTo>
                <a:cubicBezTo>
                  <a:pt x="7076" y="1375"/>
                  <a:pt x="7029" y="1451"/>
                  <a:pt x="7003" y="1536"/>
                </a:cubicBezTo>
                <a:lnTo>
                  <a:pt x="6897" y="1545"/>
                </a:lnTo>
                <a:cubicBezTo>
                  <a:pt x="6754" y="1234"/>
                  <a:pt x="6224" y="140"/>
                  <a:pt x="5692" y="61"/>
                </a:cubicBezTo>
                <a:cubicBezTo>
                  <a:pt x="5420" y="21"/>
                  <a:pt x="5163" y="6"/>
                  <a:pt x="4936" y="6"/>
                </a:cubicBezTo>
                <a:cubicBezTo>
                  <a:pt x="4440" y="6"/>
                  <a:pt x="4083" y="75"/>
                  <a:pt x="4006" y="93"/>
                </a:cubicBezTo>
                <a:cubicBezTo>
                  <a:pt x="3959" y="92"/>
                  <a:pt x="3810" y="87"/>
                  <a:pt x="3604" y="87"/>
                </a:cubicBezTo>
                <a:cubicBezTo>
                  <a:pt x="3061" y="87"/>
                  <a:pt x="2128" y="121"/>
                  <a:pt x="1665" y="342"/>
                </a:cubicBezTo>
                <a:cubicBezTo>
                  <a:pt x="1662" y="345"/>
                  <a:pt x="1660" y="345"/>
                  <a:pt x="1651" y="351"/>
                </a:cubicBezTo>
                <a:cubicBezTo>
                  <a:pt x="1484" y="462"/>
                  <a:pt x="1446" y="696"/>
                  <a:pt x="1545" y="1047"/>
                </a:cubicBezTo>
                <a:cubicBezTo>
                  <a:pt x="1604" y="1261"/>
                  <a:pt x="1692" y="1448"/>
                  <a:pt x="1712" y="1492"/>
                </a:cubicBezTo>
                <a:cubicBezTo>
                  <a:pt x="1736" y="1571"/>
                  <a:pt x="1902" y="2115"/>
                  <a:pt x="2280" y="2797"/>
                </a:cubicBezTo>
                <a:cubicBezTo>
                  <a:pt x="1194" y="3648"/>
                  <a:pt x="0" y="4857"/>
                  <a:pt x="147" y="6651"/>
                </a:cubicBezTo>
                <a:cubicBezTo>
                  <a:pt x="170" y="6940"/>
                  <a:pt x="305" y="7183"/>
                  <a:pt x="548" y="7368"/>
                </a:cubicBezTo>
                <a:cubicBezTo>
                  <a:pt x="1010" y="7725"/>
                  <a:pt x="1815" y="7827"/>
                  <a:pt x="2578" y="7827"/>
                </a:cubicBezTo>
                <a:cubicBezTo>
                  <a:pt x="3468" y="7827"/>
                  <a:pt x="4305" y="7689"/>
                  <a:pt x="4492" y="7657"/>
                </a:cubicBezTo>
                <a:cubicBezTo>
                  <a:pt x="4536" y="7733"/>
                  <a:pt x="4586" y="7806"/>
                  <a:pt x="4627" y="7877"/>
                </a:cubicBezTo>
                <a:cubicBezTo>
                  <a:pt x="4553" y="8134"/>
                  <a:pt x="4328" y="8956"/>
                  <a:pt x="4185" y="9468"/>
                </a:cubicBezTo>
                <a:cubicBezTo>
                  <a:pt x="4106" y="9761"/>
                  <a:pt x="3743" y="10396"/>
                  <a:pt x="3172" y="11259"/>
                </a:cubicBezTo>
                <a:cubicBezTo>
                  <a:pt x="3085" y="11391"/>
                  <a:pt x="3073" y="11558"/>
                  <a:pt x="3146" y="11695"/>
                </a:cubicBezTo>
                <a:cubicBezTo>
                  <a:pt x="3219" y="11839"/>
                  <a:pt x="3357" y="11926"/>
                  <a:pt x="3518" y="11932"/>
                </a:cubicBezTo>
                <a:lnTo>
                  <a:pt x="6025" y="12046"/>
                </a:lnTo>
                <a:lnTo>
                  <a:pt x="6040" y="12046"/>
                </a:lnTo>
                <a:cubicBezTo>
                  <a:pt x="6160" y="12046"/>
                  <a:pt x="6268" y="11970"/>
                  <a:pt x="6303" y="11853"/>
                </a:cubicBezTo>
                <a:cubicBezTo>
                  <a:pt x="6306" y="11842"/>
                  <a:pt x="6306" y="11836"/>
                  <a:pt x="6309" y="11824"/>
                </a:cubicBezTo>
                <a:lnTo>
                  <a:pt x="6479" y="11771"/>
                </a:lnTo>
                <a:cubicBezTo>
                  <a:pt x="6581" y="11739"/>
                  <a:pt x="6651" y="11654"/>
                  <a:pt x="6660" y="11549"/>
                </a:cubicBezTo>
                <a:cubicBezTo>
                  <a:pt x="6672" y="11444"/>
                  <a:pt x="6625" y="11344"/>
                  <a:pt x="6529" y="11294"/>
                </a:cubicBezTo>
                <a:lnTo>
                  <a:pt x="4969" y="10405"/>
                </a:lnTo>
                <a:cubicBezTo>
                  <a:pt x="5232" y="10016"/>
                  <a:pt x="5578" y="9527"/>
                  <a:pt x="5859" y="9231"/>
                </a:cubicBezTo>
                <a:cubicBezTo>
                  <a:pt x="7562" y="7496"/>
                  <a:pt x="7506" y="6724"/>
                  <a:pt x="7430" y="6501"/>
                </a:cubicBezTo>
                <a:cubicBezTo>
                  <a:pt x="7588" y="6267"/>
                  <a:pt x="7746" y="6036"/>
                  <a:pt x="7863" y="5902"/>
                </a:cubicBezTo>
                <a:cubicBezTo>
                  <a:pt x="8325" y="5369"/>
                  <a:pt x="7942" y="3789"/>
                  <a:pt x="7863" y="3482"/>
                </a:cubicBezTo>
                <a:cubicBezTo>
                  <a:pt x="7907" y="3423"/>
                  <a:pt x="8009" y="3300"/>
                  <a:pt x="8170" y="3174"/>
                </a:cubicBezTo>
                <a:cubicBezTo>
                  <a:pt x="8406" y="3273"/>
                  <a:pt x="8708" y="3356"/>
                  <a:pt x="9062" y="3356"/>
                </a:cubicBezTo>
                <a:cubicBezTo>
                  <a:pt x="9398" y="3356"/>
                  <a:pt x="9780" y="3282"/>
                  <a:pt x="10198" y="3078"/>
                </a:cubicBezTo>
                <a:cubicBezTo>
                  <a:pt x="10631" y="2870"/>
                  <a:pt x="10897" y="2376"/>
                  <a:pt x="10894" y="1787"/>
                </a:cubicBezTo>
                <a:cubicBezTo>
                  <a:pt x="10891" y="1205"/>
                  <a:pt x="10605" y="459"/>
                  <a:pt x="9826" y="102"/>
                </a:cubicBezTo>
                <a:cubicBezTo>
                  <a:pt x="9672" y="31"/>
                  <a:pt x="9512" y="0"/>
                  <a:pt x="93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52"/>
          <p:cNvSpPr/>
          <p:nvPr/>
        </p:nvSpPr>
        <p:spPr>
          <a:xfrm>
            <a:off x="3198476" y="2253499"/>
            <a:ext cx="366690" cy="298807"/>
          </a:xfrm>
          <a:custGeom>
            <a:avLst/>
            <a:gdLst/>
            <a:ahLst/>
            <a:cxnLst/>
            <a:rect l="l" t="t" r="r" b="b"/>
            <a:pathLst>
              <a:path w="12127" h="9882" extrusionOk="0">
                <a:moveTo>
                  <a:pt x="11921" y="196"/>
                </a:moveTo>
                <a:cubicBezTo>
                  <a:pt x="11924" y="196"/>
                  <a:pt x="11924" y="199"/>
                  <a:pt x="11924" y="202"/>
                </a:cubicBezTo>
                <a:lnTo>
                  <a:pt x="11869" y="1890"/>
                </a:lnTo>
                <a:cubicBezTo>
                  <a:pt x="11877" y="1890"/>
                  <a:pt x="11877" y="1893"/>
                  <a:pt x="11877" y="1893"/>
                </a:cubicBezTo>
                <a:cubicBezTo>
                  <a:pt x="11886" y="2203"/>
                  <a:pt x="11652" y="2463"/>
                  <a:pt x="11342" y="2484"/>
                </a:cubicBezTo>
                <a:cubicBezTo>
                  <a:pt x="11307" y="2490"/>
                  <a:pt x="11278" y="2510"/>
                  <a:pt x="11263" y="2542"/>
                </a:cubicBezTo>
                <a:cubicBezTo>
                  <a:pt x="11257" y="2551"/>
                  <a:pt x="10970" y="3224"/>
                  <a:pt x="10502" y="3988"/>
                </a:cubicBezTo>
                <a:cubicBezTo>
                  <a:pt x="10373" y="3886"/>
                  <a:pt x="10174" y="3821"/>
                  <a:pt x="10014" y="3780"/>
                </a:cubicBezTo>
                <a:cubicBezTo>
                  <a:pt x="9840" y="3736"/>
                  <a:pt x="9660" y="3715"/>
                  <a:pt x="9471" y="3715"/>
                </a:cubicBezTo>
                <a:cubicBezTo>
                  <a:pt x="9370" y="3715"/>
                  <a:pt x="9267" y="3721"/>
                  <a:pt x="9162" y="3733"/>
                </a:cubicBezTo>
                <a:cubicBezTo>
                  <a:pt x="10172" y="2812"/>
                  <a:pt x="10716" y="2285"/>
                  <a:pt x="10824" y="2118"/>
                </a:cubicBezTo>
                <a:cubicBezTo>
                  <a:pt x="11067" y="1752"/>
                  <a:pt x="11614" y="758"/>
                  <a:pt x="11913" y="199"/>
                </a:cubicBezTo>
                <a:cubicBezTo>
                  <a:pt x="11916" y="196"/>
                  <a:pt x="11916" y="196"/>
                  <a:pt x="11921" y="196"/>
                </a:cubicBezTo>
                <a:close/>
                <a:moveTo>
                  <a:pt x="7447" y="5021"/>
                </a:moveTo>
                <a:cubicBezTo>
                  <a:pt x="6414" y="5943"/>
                  <a:pt x="5463" y="6779"/>
                  <a:pt x="5194" y="7014"/>
                </a:cubicBezTo>
                <a:lnTo>
                  <a:pt x="4030" y="5615"/>
                </a:lnTo>
                <a:cubicBezTo>
                  <a:pt x="4828" y="5466"/>
                  <a:pt x="5545" y="5284"/>
                  <a:pt x="5633" y="5261"/>
                </a:cubicBezTo>
                <a:lnTo>
                  <a:pt x="7447" y="5021"/>
                </a:lnTo>
                <a:close/>
                <a:moveTo>
                  <a:pt x="1512" y="1272"/>
                </a:moveTo>
                <a:cubicBezTo>
                  <a:pt x="1589" y="1272"/>
                  <a:pt x="1671" y="1279"/>
                  <a:pt x="1756" y="1296"/>
                </a:cubicBezTo>
                <a:cubicBezTo>
                  <a:pt x="2353" y="1413"/>
                  <a:pt x="2719" y="2525"/>
                  <a:pt x="2850" y="2996"/>
                </a:cubicBezTo>
                <a:cubicBezTo>
                  <a:pt x="2888" y="3148"/>
                  <a:pt x="2821" y="3312"/>
                  <a:pt x="2678" y="3382"/>
                </a:cubicBezTo>
                <a:lnTo>
                  <a:pt x="2382" y="3532"/>
                </a:lnTo>
                <a:cubicBezTo>
                  <a:pt x="2347" y="3546"/>
                  <a:pt x="2327" y="3581"/>
                  <a:pt x="2327" y="3616"/>
                </a:cubicBezTo>
                <a:lnTo>
                  <a:pt x="2327" y="4131"/>
                </a:lnTo>
                <a:cubicBezTo>
                  <a:pt x="2327" y="4175"/>
                  <a:pt x="2359" y="4213"/>
                  <a:pt x="2403" y="4225"/>
                </a:cubicBezTo>
                <a:cubicBezTo>
                  <a:pt x="2450" y="4234"/>
                  <a:pt x="3357" y="4422"/>
                  <a:pt x="3964" y="4422"/>
                </a:cubicBezTo>
                <a:cubicBezTo>
                  <a:pt x="4107" y="4422"/>
                  <a:pt x="4234" y="4412"/>
                  <a:pt x="4328" y="4386"/>
                </a:cubicBezTo>
                <a:cubicBezTo>
                  <a:pt x="4723" y="4276"/>
                  <a:pt x="5713" y="4126"/>
                  <a:pt x="6426" y="4126"/>
                </a:cubicBezTo>
                <a:cubicBezTo>
                  <a:pt x="6549" y="4126"/>
                  <a:pt x="6664" y="4130"/>
                  <a:pt x="6766" y="4140"/>
                </a:cubicBezTo>
                <a:cubicBezTo>
                  <a:pt x="6883" y="4152"/>
                  <a:pt x="6994" y="4166"/>
                  <a:pt x="7096" y="4181"/>
                </a:cubicBezTo>
                <a:cubicBezTo>
                  <a:pt x="7299" y="4207"/>
                  <a:pt x="7483" y="4231"/>
                  <a:pt x="7678" y="4231"/>
                </a:cubicBezTo>
                <a:cubicBezTo>
                  <a:pt x="7921" y="4231"/>
                  <a:pt x="8180" y="4194"/>
                  <a:pt x="8512" y="4079"/>
                </a:cubicBezTo>
                <a:cubicBezTo>
                  <a:pt x="8629" y="4038"/>
                  <a:pt x="8741" y="4006"/>
                  <a:pt x="8858" y="3979"/>
                </a:cubicBezTo>
                <a:cubicBezTo>
                  <a:pt x="8864" y="3979"/>
                  <a:pt x="8884" y="3973"/>
                  <a:pt x="8893" y="3973"/>
                </a:cubicBezTo>
                <a:cubicBezTo>
                  <a:pt x="9088" y="3930"/>
                  <a:pt x="9276" y="3908"/>
                  <a:pt x="9457" y="3908"/>
                </a:cubicBezTo>
                <a:cubicBezTo>
                  <a:pt x="9632" y="3908"/>
                  <a:pt x="9801" y="3929"/>
                  <a:pt x="9964" y="3970"/>
                </a:cubicBezTo>
                <a:cubicBezTo>
                  <a:pt x="10248" y="4038"/>
                  <a:pt x="10391" y="4134"/>
                  <a:pt x="10429" y="4196"/>
                </a:cubicBezTo>
                <a:cubicBezTo>
                  <a:pt x="10450" y="4216"/>
                  <a:pt x="10447" y="4225"/>
                  <a:pt x="10444" y="4231"/>
                </a:cubicBezTo>
                <a:cubicBezTo>
                  <a:pt x="10435" y="4254"/>
                  <a:pt x="10391" y="4295"/>
                  <a:pt x="10300" y="4333"/>
                </a:cubicBezTo>
                <a:cubicBezTo>
                  <a:pt x="10192" y="4377"/>
                  <a:pt x="9984" y="4430"/>
                  <a:pt x="9598" y="4444"/>
                </a:cubicBezTo>
                <a:cubicBezTo>
                  <a:pt x="8878" y="4471"/>
                  <a:pt x="8498" y="4573"/>
                  <a:pt x="8308" y="4655"/>
                </a:cubicBezTo>
                <a:cubicBezTo>
                  <a:pt x="8170" y="4708"/>
                  <a:pt x="8035" y="4749"/>
                  <a:pt x="7898" y="4766"/>
                </a:cubicBezTo>
                <a:lnTo>
                  <a:pt x="5601" y="5074"/>
                </a:lnTo>
                <a:cubicBezTo>
                  <a:pt x="5595" y="5074"/>
                  <a:pt x="5592" y="5074"/>
                  <a:pt x="5589" y="5079"/>
                </a:cubicBezTo>
                <a:cubicBezTo>
                  <a:pt x="5567" y="5085"/>
                  <a:pt x="3393" y="5638"/>
                  <a:pt x="2332" y="5638"/>
                </a:cubicBezTo>
                <a:cubicBezTo>
                  <a:pt x="2290" y="5638"/>
                  <a:pt x="2251" y="5637"/>
                  <a:pt x="2213" y="5635"/>
                </a:cubicBezTo>
                <a:cubicBezTo>
                  <a:pt x="2209" y="5635"/>
                  <a:pt x="2206" y="5635"/>
                  <a:pt x="2203" y="5635"/>
                </a:cubicBezTo>
                <a:cubicBezTo>
                  <a:pt x="2152" y="5635"/>
                  <a:pt x="2113" y="5677"/>
                  <a:pt x="2113" y="5726"/>
                </a:cubicBezTo>
                <a:cubicBezTo>
                  <a:pt x="2110" y="5776"/>
                  <a:pt x="2154" y="5826"/>
                  <a:pt x="2204" y="5826"/>
                </a:cubicBezTo>
                <a:cubicBezTo>
                  <a:pt x="2245" y="5829"/>
                  <a:pt x="2289" y="5829"/>
                  <a:pt x="2332" y="5829"/>
                </a:cubicBezTo>
                <a:cubicBezTo>
                  <a:pt x="2736" y="5829"/>
                  <a:pt x="3281" y="5755"/>
                  <a:pt x="3810" y="5659"/>
                </a:cubicBezTo>
                <a:lnTo>
                  <a:pt x="4893" y="6955"/>
                </a:lnTo>
                <a:cubicBezTo>
                  <a:pt x="3956" y="7382"/>
                  <a:pt x="3632" y="8345"/>
                  <a:pt x="3532" y="8760"/>
                </a:cubicBezTo>
                <a:cubicBezTo>
                  <a:pt x="3439" y="8652"/>
                  <a:pt x="3339" y="8526"/>
                  <a:pt x="3237" y="8389"/>
                </a:cubicBezTo>
                <a:cubicBezTo>
                  <a:pt x="2950" y="8000"/>
                  <a:pt x="2657" y="7634"/>
                  <a:pt x="2400" y="7318"/>
                </a:cubicBezTo>
                <a:cubicBezTo>
                  <a:pt x="1689" y="6434"/>
                  <a:pt x="1130" y="5738"/>
                  <a:pt x="1185" y="5144"/>
                </a:cubicBezTo>
                <a:lnTo>
                  <a:pt x="1197" y="5097"/>
                </a:lnTo>
                <a:cubicBezTo>
                  <a:pt x="1323" y="4626"/>
                  <a:pt x="1484" y="4035"/>
                  <a:pt x="1396" y="3637"/>
                </a:cubicBezTo>
                <a:cubicBezTo>
                  <a:pt x="1390" y="3611"/>
                  <a:pt x="1376" y="3590"/>
                  <a:pt x="1352" y="3575"/>
                </a:cubicBezTo>
                <a:cubicBezTo>
                  <a:pt x="1339" y="3566"/>
                  <a:pt x="1323" y="3562"/>
                  <a:pt x="1306" y="3562"/>
                </a:cubicBezTo>
                <a:cubicBezTo>
                  <a:pt x="1296" y="3562"/>
                  <a:pt x="1286" y="3563"/>
                  <a:pt x="1276" y="3567"/>
                </a:cubicBezTo>
                <a:cubicBezTo>
                  <a:pt x="1245" y="3577"/>
                  <a:pt x="1210" y="3581"/>
                  <a:pt x="1173" y="3581"/>
                </a:cubicBezTo>
                <a:cubicBezTo>
                  <a:pt x="1015" y="3581"/>
                  <a:pt x="810" y="3494"/>
                  <a:pt x="632" y="3344"/>
                </a:cubicBezTo>
                <a:cubicBezTo>
                  <a:pt x="349" y="3107"/>
                  <a:pt x="196" y="2777"/>
                  <a:pt x="234" y="2466"/>
                </a:cubicBezTo>
                <a:cubicBezTo>
                  <a:pt x="278" y="2095"/>
                  <a:pt x="489" y="1735"/>
                  <a:pt x="796" y="1510"/>
                </a:cubicBezTo>
                <a:cubicBezTo>
                  <a:pt x="956" y="1394"/>
                  <a:pt x="1199" y="1272"/>
                  <a:pt x="1512" y="1272"/>
                </a:cubicBezTo>
                <a:close/>
                <a:moveTo>
                  <a:pt x="10107" y="4588"/>
                </a:moveTo>
                <a:lnTo>
                  <a:pt x="10107" y="4588"/>
                </a:lnTo>
                <a:cubicBezTo>
                  <a:pt x="9654" y="5232"/>
                  <a:pt x="9200" y="5700"/>
                  <a:pt x="8764" y="5975"/>
                </a:cubicBezTo>
                <a:cubicBezTo>
                  <a:pt x="8621" y="6063"/>
                  <a:pt x="8504" y="6171"/>
                  <a:pt x="8413" y="6300"/>
                </a:cubicBezTo>
                <a:cubicBezTo>
                  <a:pt x="8161" y="6651"/>
                  <a:pt x="7901" y="7031"/>
                  <a:pt x="7652" y="7400"/>
                </a:cubicBezTo>
                <a:cubicBezTo>
                  <a:pt x="7289" y="7938"/>
                  <a:pt x="6924" y="8482"/>
                  <a:pt x="6584" y="8898"/>
                </a:cubicBezTo>
                <a:cubicBezTo>
                  <a:pt x="6362" y="8556"/>
                  <a:pt x="5738" y="7572"/>
                  <a:pt x="5548" y="6958"/>
                </a:cubicBezTo>
                <a:cubicBezTo>
                  <a:pt x="5996" y="6566"/>
                  <a:pt x="6877" y="5790"/>
                  <a:pt x="7784" y="4977"/>
                </a:cubicBezTo>
                <a:lnTo>
                  <a:pt x="7921" y="4957"/>
                </a:lnTo>
                <a:cubicBezTo>
                  <a:pt x="8076" y="4936"/>
                  <a:pt x="8229" y="4895"/>
                  <a:pt x="8381" y="4834"/>
                </a:cubicBezTo>
                <a:cubicBezTo>
                  <a:pt x="8527" y="4775"/>
                  <a:pt x="8878" y="4670"/>
                  <a:pt x="9604" y="4641"/>
                </a:cubicBezTo>
                <a:cubicBezTo>
                  <a:pt x="9800" y="4632"/>
                  <a:pt x="9964" y="4614"/>
                  <a:pt x="10107" y="4588"/>
                </a:cubicBezTo>
                <a:close/>
                <a:moveTo>
                  <a:pt x="5390" y="7093"/>
                </a:moveTo>
                <a:cubicBezTo>
                  <a:pt x="5624" y="7774"/>
                  <a:pt x="6268" y="8769"/>
                  <a:pt x="6452" y="9047"/>
                </a:cubicBezTo>
                <a:cubicBezTo>
                  <a:pt x="6192" y="9346"/>
                  <a:pt x="5955" y="9556"/>
                  <a:pt x="5750" y="9603"/>
                </a:cubicBezTo>
                <a:cubicBezTo>
                  <a:pt x="5560" y="9649"/>
                  <a:pt x="5366" y="9685"/>
                  <a:pt x="5163" y="9685"/>
                </a:cubicBezTo>
                <a:cubicBezTo>
                  <a:pt x="4729" y="9685"/>
                  <a:pt x="4254" y="9521"/>
                  <a:pt x="3690" y="8933"/>
                </a:cubicBezTo>
                <a:cubicBezTo>
                  <a:pt x="3737" y="8687"/>
                  <a:pt x="4009" y="7540"/>
                  <a:pt x="5022" y="7104"/>
                </a:cubicBezTo>
                <a:lnTo>
                  <a:pt x="5109" y="7210"/>
                </a:lnTo>
                <a:cubicBezTo>
                  <a:pt x="5127" y="7230"/>
                  <a:pt x="5150" y="7245"/>
                  <a:pt x="5177" y="7245"/>
                </a:cubicBezTo>
                <a:lnTo>
                  <a:pt x="5183" y="7245"/>
                </a:lnTo>
                <a:cubicBezTo>
                  <a:pt x="5206" y="7245"/>
                  <a:pt x="5229" y="7236"/>
                  <a:pt x="5244" y="7221"/>
                </a:cubicBezTo>
                <a:cubicBezTo>
                  <a:pt x="5250" y="7218"/>
                  <a:pt x="5300" y="7175"/>
                  <a:pt x="5390" y="7093"/>
                </a:cubicBezTo>
                <a:close/>
                <a:moveTo>
                  <a:pt x="11919" y="1"/>
                </a:moveTo>
                <a:cubicBezTo>
                  <a:pt x="11848" y="1"/>
                  <a:pt x="11784" y="40"/>
                  <a:pt x="11749" y="108"/>
                </a:cubicBezTo>
                <a:cubicBezTo>
                  <a:pt x="11447" y="664"/>
                  <a:pt x="10906" y="1650"/>
                  <a:pt x="10666" y="2013"/>
                </a:cubicBezTo>
                <a:cubicBezTo>
                  <a:pt x="10593" y="2124"/>
                  <a:pt x="10210" y="2522"/>
                  <a:pt x="8811" y="3795"/>
                </a:cubicBezTo>
                <a:cubicBezTo>
                  <a:pt x="8694" y="3821"/>
                  <a:pt x="8574" y="3856"/>
                  <a:pt x="8457" y="3897"/>
                </a:cubicBezTo>
                <a:cubicBezTo>
                  <a:pt x="8148" y="4004"/>
                  <a:pt x="7911" y="4040"/>
                  <a:pt x="7684" y="4040"/>
                </a:cubicBezTo>
                <a:cubicBezTo>
                  <a:pt x="7503" y="4040"/>
                  <a:pt x="7328" y="4017"/>
                  <a:pt x="7128" y="3991"/>
                </a:cubicBezTo>
                <a:cubicBezTo>
                  <a:pt x="7023" y="3976"/>
                  <a:pt x="6912" y="3962"/>
                  <a:pt x="6792" y="3953"/>
                </a:cubicBezTo>
                <a:cubicBezTo>
                  <a:pt x="6675" y="3941"/>
                  <a:pt x="6545" y="3935"/>
                  <a:pt x="6406" y="3935"/>
                </a:cubicBezTo>
                <a:cubicBezTo>
                  <a:pt x="5657" y="3935"/>
                  <a:pt x="4669" y="4096"/>
                  <a:pt x="4278" y="4205"/>
                </a:cubicBezTo>
                <a:cubicBezTo>
                  <a:pt x="4200" y="4226"/>
                  <a:pt x="4092" y="4235"/>
                  <a:pt x="3967" y="4235"/>
                </a:cubicBezTo>
                <a:cubicBezTo>
                  <a:pt x="3486" y="4235"/>
                  <a:pt x="2760" y="4102"/>
                  <a:pt x="2523" y="4055"/>
                </a:cubicBezTo>
                <a:lnTo>
                  <a:pt x="2523" y="3675"/>
                </a:lnTo>
                <a:lnTo>
                  <a:pt x="2768" y="3549"/>
                </a:lnTo>
                <a:cubicBezTo>
                  <a:pt x="2991" y="3441"/>
                  <a:pt x="3105" y="3183"/>
                  <a:pt x="3041" y="2943"/>
                </a:cubicBezTo>
                <a:cubicBezTo>
                  <a:pt x="2868" y="2314"/>
                  <a:pt x="2473" y="1237"/>
                  <a:pt x="1800" y="1103"/>
                </a:cubicBezTo>
                <a:cubicBezTo>
                  <a:pt x="1706" y="1085"/>
                  <a:pt x="1611" y="1075"/>
                  <a:pt x="1517" y="1075"/>
                </a:cubicBezTo>
                <a:cubicBezTo>
                  <a:pt x="1222" y="1075"/>
                  <a:pt x="935" y="1166"/>
                  <a:pt x="688" y="1349"/>
                </a:cubicBezTo>
                <a:cubicBezTo>
                  <a:pt x="337" y="1603"/>
                  <a:pt x="94" y="2010"/>
                  <a:pt x="44" y="2437"/>
                </a:cubicBezTo>
                <a:cubicBezTo>
                  <a:pt x="0" y="2815"/>
                  <a:pt x="173" y="3207"/>
                  <a:pt x="510" y="3488"/>
                </a:cubicBezTo>
                <a:cubicBezTo>
                  <a:pt x="726" y="3669"/>
                  <a:pt x="968" y="3770"/>
                  <a:pt x="1177" y="3770"/>
                </a:cubicBezTo>
                <a:cubicBezTo>
                  <a:pt x="1194" y="3770"/>
                  <a:pt x="1210" y="3770"/>
                  <a:pt x="1226" y="3769"/>
                </a:cubicBezTo>
                <a:lnTo>
                  <a:pt x="1226" y="3769"/>
                </a:lnTo>
                <a:cubicBezTo>
                  <a:pt x="1262" y="4120"/>
                  <a:pt x="1124" y="4629"/>
                  <a:pt x="1010" y="5044"/>
                </a:cubicBezTo>
                <a:lnTo>
                  <a:pt x="995" y="5100"/>
                </a:lnTo>
                <a:cubicBezTo>
                  <a:pt x="995" y="5103"/>
                  <a:pt x="992" y="5112"/>
                  <a:pt x="992" y="5115"/>
                </a:cubicBezTo>
                <a:cubicBezTo>
                  <a:pt x="925" y="5788"/>
                  <a:pt x="1507" y="6516"/>
                  <a:pt x="2245" y="7435"/>
                </a:cubicBezTo>
                <a:cubicBezTo>
                  <a:pt x="2517" y="7766"/>
                  <a:pt x="2795" y="8114"/>
                  <a:pt x="3076" y="8503"/>
                </a:cubicBezTo>
                <a:cubicBezTo>
                  <a:pt x="3889" y="9606"/>
                  <a:pt x="4568" y="9881"/>
                  <a:pt x="5156" y="9881"/>
                </a:cubicBezTo>
                <a:cubicBezTo>
                  <a:pt x="5382" y="9881"/>
                  <a:pt x="5589" y="9840"/>
                  <a:pt x="5791" y="9793"/>
                </a:cubicBezTo>
                <a:cubicBezTo>
                  <a:pt x="6362" y="9653"/>
                  <a:pt x="7064" y="8611"/>
                  <a:pt x="7810" y="7508"/>
                </a:cubicBezTo>
                <a:cubicBezTo>
                  <a:pt x="8059" y="7136"/>
                  <a:pt x="8313" y="6756"/>
                  <a:pt x="8565" y="6411"/>
                </a:cubicBezTo>
                <a:cubicBezTo>
                  <a:pt x="8644" y="6303"/>
                  <a:pt x="8741" y="6212"/>
                  <a:pt x="8864" y="6136"/>
                </a:cubicBezTo>
                <a:cubicBezTo>
                  <a:pt x="9367" y="5820"/>
                  <a:pt x="9882" y="5270"/>
                  <a:pt x="10400" y="4497"/>
                </a:cubicBezTo>
                <a:cubicBezTo>
                  <a:pt x="10520" y="4442"/>
                  <a:pt x="10596" y="4371"/>
                  <a:pt x="10622" y="4289"/>
                </a:cubicBezTo>
                <a:cubicBezTo>
                  <a:pt x="10637" y="4240"/>
                  <a:pt x="10637" y="4196"/>
                  <a:pt x="10622" y="4149"/>
                </a:cubicBezTo>
                <a:cubicBezTo>
                  <a:pt x="11044" y="3470"/>
                  <a:pt x="11330" y="2847"/>
                  <a:pt x="11412" y="2668"/>
                </a:cubicBezTo>
                <a:cubicBezTo>
                  <a:pt x="11796" y="2613"/>
                  <a:pt x="12076" y="2279"/>
                  <a:pt x="12068" y="1890"/>
                </a:cubicBezTo>
                <a:lnTo>
                  <a:pt x="12120" y="207"/>
                </a:lnTo>
                <a:cubicBezTo>
                  <a:pt x="12126" y="111"/>
                  <a:pt x="12062" y="32"/>
                  <a:pt x="11974" y="8"/>
                </a:cubicBezTo>
                <a:cubicBezTo>
                  <a:pt x="11956" y="3"/>
                  <a:pt x="11937" y="1"/>
                  <a:pt x="119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52"/>
          <p:cNvSpPr/>
          <p:nvPr/>
        </p:nvSpPr>
        <p:spPr>
          <a:xfrm>
            <a:off x="3993178" y="2305447"/>
            <a:ext cx="366781" cy="196151"/>
          </a:xfrm>
          <a:custGeom>
            <a:avLst/>
            <a:gdLst/>
            <a:ahLst/>
            <a:cxnLst/>
            <a:rect l="l" t="t" r="r" b="b"/>
            <a:pathLst>
              <a:path w="12130" h="6487" extrusionOk="0">
                <a:moveTo>
                  <a:pt x="707" y="640"/>
                </a:moveTo>
                <a:cubicBezTo>
                  <a:pt x="722" y="640"/>
                  <a:pt x="738" y="643"/>
                  <a:pt x="753" y="649"/>
                </a:cubicBezTo>
                <a:lnTo>
                  <a:pt x="1083" y="810"/>
                </a:lnTo>
                <a:cubicBezTo>
                  <a:pt x="1254" y="894"/>
                  <a:pt x="1442" y="936"/>
                  <a:pt x="1628" y="936"/>
                </a:cubicBezTo>
                <a:cubicBezTo>
                  <a:pt x="1656" y="936"/>
                  <a:pt x="1684" y="935"/>
                  <a:pt x="1713" y="933"/>
                </a:cubicBezTo>
                <a:lnTo>
                  <a:pt x="3085" y="839"/>
                </a:lnTo>
                <a:lnTo>
                  <a:pt x="3085" y="839"/>
                </a:lnTo>
                <a:cubicBezTo>
                  <a:pt x="2968" y="936"/>
                  <a:pt x="2839" y="1044"/>
                  <a:pt x="2702" y="1167"/>
                </a:cubicBezTo>
                <a:cubicBezTo>
                  <a:pt x="2269" y="1170"/>
                  <a:pt x="1824" y="1202"/>
                  <a:pt x="1593" y="1225"/>
                </a:cubicBezTo>
                <a:cubicBezTo>
                  <a:pt x="1581" y="1226"/>
                  <a:pt x="1569" y="1227"/>
                  <a:pt x="1558" y="1227"/>
                </a:cubicBezTo>
                <a:cubicBezTo>
                  <a:pt x="1461" y="1227"/>
                  <a:pt x="1364" y="1194"/>
                  <a:pt x="1285" y="1132"/>
                </a:cubicBezTo>
                <a:lnTo>
                  <a:pt x="1013" y="921"/>
                </a:lnTo>
                <a:cubicBezTo>
                  <a:pt x="924" y="849"/>
                  <a:pt x="815" y="814"/>
                  <a:pt x="704" y="814"/>
                </a:cubicBezTo>
                <a:cubicBezTo>
                  <a:pt x="641" y="814"/>
                  <a:pt x="577" y="825"/>
                  <a:pt x="516" y="848"/>
                </a:cubicBezTo>
                <a:lnTo>
                  <a:pt x="621" y="687"/>
                </a:lnTo>
                <a:cubicBezTo>
                  <a:pt x="638" y="656"/>
                  <a:pt x="671" y="640"/>
                  <a:pt x="707" y="640"/>
                </a:cubicBezTo>
                <a:close/>
                <a:moveTo>
                  <a:pt x="4414" y="163"/>
                </a:moveTo>
                <a:cubicBezTo>
                  <a:pt x="4497" y="163"/>
                  <a:pt x="4575" y="186"/>
                  <a:pt x="4647" y="233"/>
                </a:cubicBezTo>
                <a:cubicBezTo>
                  <a:pt x="4817" y="342"/>
                  <a:pt x="4925" y="552"/>
                  <a:pt x="4958" y="722"/>
                </a:cubicBezTo>
                <a:cubicBezTo>
                  <a:pt x="4961" y="745"/>
                  <a:pt x="4969" y="801"/>
                  <a:pt x="4972" y="816"/>
                </a:cubicBezTo>
                <a:cubicBezTo>
                  <a:pt x="4984" y="880"/>
                  <a:pt x="5010" y="1097"/>
                  <a:pt x="4990" y="1322"/>
                </a:cubicBezTo>
                <a:cubicBezTo>
                  <a:pt x="4644" y="1275"/>
                  <a:pt x="4355" y="1250"/>
                  <a:pt x="4124" y="1250"/>
                </a:cubicBezTo>
                <a:cubicBezTo>
                  <a:pt x="4027" y="1250"/>
                  <a:pt x="3940" y="1255"/>
                  <a:pt x="3863" y="1263"/>
                </a:cubicBezTo>
                <a:cubicBezTo>
                  <a:pt x="3841" y="1266"/>
                  <a:pt x="3819" y="1268"/>
                  <a:pt x="3797" y="1268"/>
                </a:cubicBezTo>
                <a:cubicBezTo>
                  <a:pt x="3755" y="1268"/>
                  <a:pt x="3715" y="1262"/>
                  <a:pt x="3679" y="1249"/>
                </a:cubicBezTo>
                <a:cubicBezTo>
                  <a:pt x="3515" y="1202"/>
                  <a:pt x="3275" y="1176"/>
                  <a:pt x="2953" y="1170"/>
                </a:cubicBezTo>
                <a:cubicBezTo>
                  <a:pt x="3872" y="391"/>
                  <a:pt x="4165" y="219"/>
                  <a:pt x="4255" y="190"/>
                </a:cubicBezTo>
                <a:cubicBezTo>
                  <a:pt x="4310" y="172"/>
                  <a:pt x="4363" y="163"/>
                  <a:pt x="4414" y="163"/>
                </a:cubicBezTo>
                <a:close/>
                <a:moveTo>
                  <a:pt x="4551" y="2688"/>
                </a:moveTo>
                <a:cubicBezTo>
                  <a:pt x="4896" y="2808"/>
                  <a:pt x="5332" y="2946"/>
                  <a:pt x="5727" y="3034"/>
                </a:cubicBezTo>
                <a:cubicBezTo>
                  <a:pt x="5596" y="3072"/>
                  <a:pt x="5437" y="3121"/>
                  <a:pt x="5262" y="3186"/>
                </a:cubicBezTo>
                <a:cubicBezTo>
                  <a:pt x="4770" y="3356"/>
                  <a:pt x="4361" y="3552"/>
                  <a:pt x="4036" y="3762"/>
                </a:cubicBezTo>
                <a:cubicBezTo>
                  <a:pt x="4179" y="3452"/>
                  <a:pt x="4355" y="3083"/>
                  <a:pt x="4551" y="2688"/>
                </a:cubicBezTo>
                <a:close/>
                <a:moveTo>
                  <a:pt x="6125" y="3104"/>
                </a:moveTo>
                <a:cubicBezTo>
                  <a:pt x="6175" y="3113"/>
                  <a:pt x="6228" y="3116"/>
                  <a:pt x="6274" y="3116"/>
                </a:cubicBezTo>
                <a:cubicBezTo>
                  <a:pt x="6318" y="3116"/>
                  <a:pt x="6359" y="3113"/>
                  <a:pt x="6400" y="3107"/>
                </a:cubicBezTo>
                <a:cubicBezTo>
                  <a:pt x="6655" y="3715"/>
                  <a:pt x="7021" y="4131"/>
                  <a:pt x="7500" y="4362"/>
                </a:cubicBezTo>
                <a:lnTo>
                  <a:pt x="7497" y="4362"/>
                </a:lnTo>
                <a:cubicBezTo>
                  <a:pt x="7386" y="4353"/>
                  <a:pt x="7281" y="4330"/>
                  <a:pt x="7181" y="4277"/>
                </a:cubicBezTo>
                <a:cubicBezTo>
                  <a:pt x="6863" y="4116"/>
                  <a:pt x="5996" y="3748"/>
                  <a:pt x="4571" y="3654"/>
                </a:cubicBezTo>
                <a:cubicBezTo>
                  <a:pt x="5268" y="3312"/>
                  <a:pt x="6020" y="3130"/>
                  <a:pt x="6125" y="3104"/>
                </a:cubicBezTo>
                <a:close/>
                <a:moveTo>
                  <a:pt x="5358" y="837"/>
                </a:moveTo>
                <a:cubicBezTo>
                  <a:pt x="6724" y="837"/>
                  <a:pt x="7565" y="2256"/>
                  <a:pt x="7576" y="2273"/>
                </a:cubicBezTo>
                <a:cubicBezTo>
                  <a:pt x="7590" y="2297"/>
                  <a:pt x="7619" y="2314"/>
                  <a:pt x="7646" y="2314"/>
                </a:cubicBezTo>
                <a:cubicBezTo>
                  <a:pt x="7648" y="2314"/>
                  <a:pt x="7650" y="2314"/>
                  <a:pt x="7653" y="2314"/>
                </a:cubicBezTo>
                <a:cubicBezTo>
                  <a:pt x="7655" y="2314"/>
                  <a:pt x="7692" y="2312"/>
                  <a:pt x="7754" y="2312"/>
                </a:cubicBezTo>
                <a:cubicBezTo>
                  <a:pt x="8106" y="2312"/>
                  <a:pt x="9264" y="2363"/>
                  <a:pt x="9458" y="3040"/>
                </a:cubicBezTo>
                <a:cubicBezTo>
                  <a:pt x="9560" y="3394"/>
                  <a:pt x="9490" y="3780"/>
                  <a:pt x="9277" y="4043"/>
                </a:cubicBezTo>
                <a:cubicBezTo>
                  <a:pt x="9145" y="4212"/>
                  <a:pt x="8897" y="4404"/>
                  <a:pt x="8467" y="4404"/>
                </a:cubicBezTo>
                <a:cubicBezTo>
                  <a:pt x="8448" y="4404"/>
                  <a:pt x="8429" y="4404"/>
                  <a:pt x="8410" y="4403"/>
                </a:cubicBezTo>
                <a:lnTo>
                  <a:pt x="8396" y="4403"/>
                </a:lnTo>
                <a:cubicBezTo>
                  <a:pt x="7533" y="4359"/>
                  <a:pt x="6933" y="3920"/>
                  <a:pt x="6567" y="3069"/>
                </a:cubicBezTo>
                <a:cubicBezTo>
                  <a:pt x="6786" y="2999"/>
                  <a:pt x="6962" y="2841"/>
                  <a:pt x="7073" y="2612"/>
                </a:cubicBezTo>
                <a:cubicBezTo>
                  <a:pt x="7167" y="2419"/>
                  <a:pt x="7181" y="2244"/>
                  <a:pt x="7181" y="2238"/>
                </a:cubicBezTo>
                <a:cubicBezTo>
                  <a:pt x="7184" y="2191"/>
                  <a:pt x="7152" y="2150"/>
                  <a:pt x="7105" y="2147"/>
                </a:cubicBezTo>
                <a:cubicBezTo>
                  <a:pt x="7102" y="2147"/>
                  <a:pt x="7098" y="2146"/>
                  <a:pt x="7094" y="2146"/>
                </a:cubicBezTo>
                <a:cubicBezTo>
                  <a:pt x="7052" y="2146"/>
                  <a:pt x="7017" y="2177"/>
                  <a:pt x="7015" y="2223"/>
                </a:cubicBezTo>
                <a:cubicBezTo>
                  <a:pt x="7015" y="2229"/>
                  <a:pt x="6956" y="2826"/>
                  <a:pt x="6435" y="2928"/>
                </a:cubicBezTo>
                <a:cubicBezTo>
                  <a:pt x="6388" y="2938"/>
                  <a:pt x="6336" y="2942"/>
                  <a:pt x="6282" y="2942"/>
                </a:cubicBezTo>
                <a:cubicBezTo>
                  <a:pt x="6232" y="2942"/>
                  <a:pt x="6180" y="2938"/>
                  <a:pt x="6125" y="2931"/>
                </a:cubicBezTo>
                <a:cubicBezTo>
                  <a:pt x="5634" y="2870"/>
                  <a:pt x="4990" y="2662"/>
                  <a:pt x="4533" y="2501"/>
                </a:cubicBezTo>
                <a:cubicBezTo>
                  <a:pt x="4299" y="2416"/>
                  <a:pt x="4097" y="2340"/>
                  <a:pt x="3974" y="2290"/>
                </a:cubicBezTo>
                <a:cubicBezTo>
                  <a:pt x="3905" y="2264"/>
                  <a:pt x="3832" y="2250"/>
                  <a:pt x="3758" y="2250"/>
                </a:cubicBezTo>
                <a:cubicBezTo>
                  <a:pt x="3726" y="2250"/>
                  <a:pt x="3693" y="2253"/>
                  <a:pt x="3661" y="2258"/>
                </a:cubicBezTo>
                <a:cubicBezTo>
                  <a:pt x="3621" y="2266"/>
                  <a:pt x="3565" y="2271"/>
                  <a:pt x="3492" y="2271"/>
                </a:cubicBezTo>
                <a:cubicBezTo>
                  <a:pt x="3391" y="2271"/>
                  <a:pt x="3256" y="2260"/>
                  <a:pt x="3082" y="2226"/>
                </a:cubicBezTo>
                <a:cubicBezTo>
                  <a:pt x="2766" y="2165"/>
                  <a:pt x="2394" y="2039"/>
                  <a:pt x="1973" y="1860"/>
                </a:cubicBezTo>
                <a:cubicBezTo>
                  <a:pt x="1868" y="1814"/>
                  <a:pt x="1754" y="1761"/>
                  <a:pt x="1639" y="1711"/>
                </a:cubicBezTo>
                <a:cubicBezTo>
                  <a:pt x="1535" y="1659"/>
                  <a:pt x="1420" y="1633"/>
                  <a:pt x="1304" y="1633"/>
                </a:cubicBezTo>
                <a:cubicBezTo>
                  <a:pt x="1194" y="1633"/>
                  <a:pt x="1083" y="1657"/>
                  <a:pt x="978" y="1702"/>
                </a:cubicBezTo>
                <a:lnTo>
                  <a:pt x="803" y="1784"/>
                </a:lnTo>
                <a:cubicBezTo>
                  <a:pt x="761" y="1802"/>
                  <a:pt x="717" y="1811"/>
                  <a:pt x="674" y="1811"/>
                </a:cubicBezTo>
                <a:cubicBezTo>
                  <a:pt x="603" y="1811"/>
                  <a:pt x="534" y="1787"/>
                  <a:pt x="478" y="1740"/>
                </a:cubicBezTo>
                <a:lnTo>
                  <a:pt x="258" y="1562"/>
                </a:lnTo>
                <a:cubicBezTo>
                  <a:pt x="214" y="1524"/>
                  <a:pt x="185" y="1468"/>
                  <a:pt x="185" y="1410"/>
                </a:cubicBezTo>
                <a:cubicBezTo>
                  <a:pt x="185" y="1351"/>
                  <a:pt x="209" y="1299"/>
                  <a:pt x="255" y="1260"/>
                </a:cubicBezTo>
                <a:lnTo>
                  <a:pt x="478" y="1070"/>
                </a:lnTo>
                <a:cubicBezTo>
                  <a:pt x="541" y="1018"/>
                  <a:pt x="619" y="992"/>
                  <a:pt x="697" y="992"/>
                </a:cubicBezTo>
                <a:cubicBezTo>
                  <a:pt x="771" y="992"/>
                  <a:pt x="846" y="1016"/>
                  <a:pt x="908" y="1064"/>
                </a:cubicBezTo>
                <a:lnTo>
                  <a:pt x="1180" y="1275"/>
                </a:lnTo>
                <a:cubicBezTo>
                  <a:pt x="1285" y="1357"/>
                  <a:pt x="1414" y="1404"/>
                  <a:pt x="1548" y="1404"/>
                </a:cubicBezTo>
                <a:cubicBezTo>
                  <a:pt x="1567" y="1404"/>
                  <a:pt x="1586" y="1403"/>
                  <a:pt x="1604" y="1401"/>
                </a:cubicBezTo>
                <a:cubicBezTo>
                  <a:pt x="1838" y="1380"/>
                  <a:pt x="2292" y="1345"/>
                  <a:pt x="2728" y="1342"/>
                </a:cubicBezTo>
                <a:cubicBezTo>
                  <a:pt x="2766" y="1342"/>
                  <a:pt x="2804" y="1342"/>
                  <a:pt x="2840" y="1342"/>
                </a:cubicBezTo>
                <a:cubicBezTo>
                  <a:pt x="3201" y="1342"/>
                  <a:pt x="3467" y="1368"/>
                  <a:pt x="3629" y="1416"/>
                </a:cubicBezTo>
                <a:cubicBezTo>
                  <a:pt x="3684" y="1431"/>
                  <a:pt x="3741" y="1439"/>
                  <a:pt x="3799" y="1439"/>
                </a:cubicBezTo>
                <a:cubicBezTo>
                  <a:pt x="3828" y="1439"/>
                  <a:pt x="3857" y="1437"/>
                  <a:pt x="3887" y="1433"/>
                </a:cubicBezTo>
                <a:cubicBezTo>
                  <a:pt x="3960" y="1425"/>
                  <a:pt x="4044" y="1420"/>
                  <a:pt x="4139" y="1420"/>
                </a:cubicBezTo>
                <a:cubicBezTo>
                  <a:pt x="4377" y="1420"/>
                  <a:pt x="4682" y="1447"/>
                  <a:pt x="5051" y="1503"/>
                </a:cubicBezTo>
                <a:cubicBezTo>
                  <a:pt x="5654" y="1594"/>
                  <a:pt x="6207" y="1726"/>
                  <a:pt x="6213" y="1726"/>
                </a:cubicBezTo>
                <a:cubicBezTo>
                  <a:pt x="6220" y="1727"/>
                  <a:pt x="6226" y="1728"/>
                  <a:pt x="6233" y="1728"/>
                </a:cubicBezTo>
                <a:cubicBezTo>
                  <a:pt x="6270" y="1728"/>
                  <a:pt x="6305" y="1702"/>
                  <a:pt x="6315" y="1664"/>
                </a:cubicBezTo>
                <a:cubicBezTo>
                  <a:pt x="6327" y="1620"/>
                  <a:pt x="6295" y="1571"/>
                  <a:pt x="6254" y="1562"/>
                </a:cubicBezTo>
                <a:cubicBezTo>
                  <a:pt x="6248" y="1562"/>
                  <a:pt x="5733" y="1436"/>
                  <a:pt x="5160" y="1345"/>
                </a:cubicBezTo>
                <a:cubicBezTo>
                  <a:pt x="5177" y="1143"/>
                  <a:pt x="5162" y="956"/>
                  <a:pt x="5148" y="848"/>
                </a:cubicBezTo>
                <a:cubicBezTo>
                  <a:pt x="5219" y="840"/>
                  <a:pt x="5290" y="837"/>
                  <a:pt x="5358" y="837"/>
                </a:cubicBezTo>
                <a:close/>
                <a:moveTo>
                  <a:pt x="1970" y="2045"/>
                </a:moveTo>
                <a:cubicBezTo>
                  <a:pt x="2350" y="2206"/>
                  <a:pt x="2690" y="2323"/>
                  <a:pt x="2991" y="2384"/>
                </a:cubicBezTo>
                <a:cubicBezTo>
                  <a:pt x="2953" y="2764"/>
                  <a:pt x="2789" y="3815"/>
                  <a:pt x="2678" y="4497"/>
                </a:cubicBezTo>
                <a:cubicBezTo>
                  <a:pt x="2675" y="4517"/>
                  <a:pt x="2664" y="4532"/>
                  <a:pt x="2655" y="4541"/>
                </a:cubicBezTo>
                <a:cubicBezTo>
                  <a:pt x="2646" y="4546"/>
                  <a:pt x="2605" y="4567"/>
                  <a:pt x="2599" y="4570"/>
                </a:cubicBezTo>
                <a:cubicBezTo>
                  <a:pt x="2424" y="4658"/>
                  <a:pt x="2263" y="4725"/>
                  <a:pt x="2116" y="4772"/>
                </a:cubicBezTo>
                <a:cubicBezTo>
                  <a:pt x="1323" y="3938"/>
                  <a:pt x="1713" y="2416"/>
                  <a:pt x="1771" y="2220"/>
                </a:cubicBezTo>
                <a:cubicBezTo>
                  <a:pt x="1835" y="2165"/>
                  <a:pt x="1900" y="2106"/>
                  <a:pt x="1970" y="2045"/>
                </a:cubicBezTo>
                <a:close/>
                <a:moveTo>
                  <a:pt x="1540" y="2416"/>
                </a:moveTo>
                <a:cubicBezTo>
                  <a:pt x="1502" y="2604"/>
                  <a:pt x="1461" y="2867"/>
                  <a:pt x="1449" y="3165"/>
                </a:cubicBezTo>
                <a:cubicBezTo>
                  <a:pt x="1429" y="3859"/>
                  <a:pt x="1593" y="4424"/>
                  <a:pt x="1929" y="4819"/>
                </a:cubicBezTo>
                <a:cubicBezTo>
                  <a:pt x="1811" y="4845"/>
                  <a:pt x="1703" y="4859"/>
                  <a:pt x="1605" y="4859"/>
                </a:cubicBezTo>
                <a:cubicBezTo>
                  <a:pt x="1498" y="4859"/>
                  <a:pt x="1403" y="4843"/>
                  <a:pt x="1315" y="4810"/>
                </a:cubicBezTo>
                <a:cubicBezTo>
                  <a:pt x="1083" y="4722"/>
                  <a:pt x="905" y="4511"/>
                  <a:pt x="767" y="4169"/>
                </a:cubicBezTo>
                <a:cubicBezTo>
                  <a:pt x="478" y="3443"/>
                  <a:pt x="1367" y="2577"/>
                  <a:pt x="1373" y="2571"/>
                </a:cubicBezTo>
                <a:cubicBezTo>
                  <a:pt x="1373" y="2571"/>
                  <a:pt x="1435" y="2513"/>
                  <a:pt x="1540" y="2416"/>
                </a:cubicBezTo>
                <a:close/>
                <a:moveTo>
                  <a:pt x="2640" y="4734"/>
                </a:moveTo>
                <a:cubicBezTo>
                  <a:pt x="2625" y="4830"/>
                  <a:pt x="2611" y="4915"/>
                  <a:pt x="2599" y="4980"/>
                </a:cubicBezTo>
                <a:cubicBezTo>
                  <a:pt x="2585" y="5073"/>
                  <a:pt x="2555" y="5164"/>
                  <a:pt x="2514" y="5246"/>
                </a:cubicBezTo>
                <a:lnTo>
                  <a:pt x="2409" y="5471"/>
                </a:lnTo>
                <a:cubicBezTo>
                  <a:pt x="1912" y="5424"/>
                  <a:pt x="1783" y="5161"/>
                  <a:pt x="1751" y="5023"/>
                </a:cubicBezTo>
                <a:cubicBezTo>
                  <a:pt x="2002" y="5000"/>
                  <a:pt x="2295" y="4903"/>
                  <a:pt x="2640" y="4734"/>
                </a:cubicBezTo>
                <a:close/>
                <a:moveTo>
                  <a:pt x="11580" y="3232"/>
                </a:moveTo>
                <a:cubicBezTo>
                  <a:pt x="11590" y="3232"/>
                  <a:pt x="11602" y="3236"/>
                  <a:pt x="11615" y="3247"/>
                </a:cubicBezTo>
                <a:lnTo>
                  <a:pt x="11793" y="3391"/>
                </a:lnTo>
                <a:cubicBezTo>
                  <a:pt x="11901" y="3473"/>
                  <a:pt x="11954" y="3613"/>
                  <a:pt x="11933" y="3751"/>
                </a:cubicBezTo>
                <a:lnTo>
                  <a:pt x="11819" y="4462"/>
                </a:lnTo>
                <a:lnTo>
                  <a:pt x="11819" y="4491"/>
                </a:lnTo>
                <a:lnTo>
                  <a:pt x="11925" y="5073"/>
                </a:lnTo>
                <a:cubicBezTo>
                  <a:pt x="11939" y="5152"/>
                  <a:pt x="11916" y="5234"/>
                  <a:pt x="11857" y="5293"/>
                </a:cubicBezTo>
                <a:cubicBezTo>
                  <a:pt x="11811" y="5339"/>
                  <a:pt x="11750" y="5362"/>
                  <a:pt x="11687" y="5362"/>
                </a:cubicBezTo>
                <a:cubicBezTo>
                  <a:pt x="11671" y="5362"/>
                  <a:pt x="11654" y="5360"/>
                  <a:pt x="11638" y="5357"/>
                </a:cubicBezTo>
                <a:lnTo>
                  <a:pt x="11369" y="5301"/>
                </a:lnTo>
                <a:cubicBezTo>
                  <a:pt x="11366" y="5300"/>
                  <a:pt x="11361" y="5299"/>
                  <a:pt x="11357" y="5299"/>
                </a:cubicBezTo>
                <a:cubicBezTo>
                  <a:pt x="11353" y="5299"/>
                  <a:pt x="11348" y="5300"/>
                  <a:pt x="11345" y="5301"/>
                </a:cubicBezTo>
                <a:cubicBezTo>
                  <a:pt x="11323" y="5306"/>
                  <a:pt x="9563" y="5494"/>
                  <a:pt x="8399" y="5494"/>
                </a:cubicBezTo>
                <a:cubicBezTo>
                  <a:pt x="8027" y="5494"/>
                  <a:pt x="7716" y="5475"/>
                  <a:pt x="7541" y="5424"/>
                </a:cubicBezTo>
                <a:cubicBezTo>
                  <a:pt x="7215" y="5331"/>
                  <a:pt x="6964" y="5305"/>
                  <a:pt x="6764" y="5305"/>
                </a:cubicBezTo>
                <a:cubicBezTo>
                  <a:pt x="6656" y="5305"/>
                  <a:pt x="6563" y="5313"/>
                  <a:pt x="6482" y="5322"/>
                </a:cubicBezTo>
                <a:cubicBezTo>
                  <a:pt x="6113" y="5369"/>
                  <a:pt x="4680" y="5427"/>
                  <a:pt x="4469" y="5433"/>
                </a:cubicBezTo>
                <a:cubicBezTo>
                  <a:pt x="4036" y="5126"/>
                  <a:pt x="3726" y="4795"/>
                  <a:pt x="3726" y="4637"/>
                </a:cubicBezTo>
                <a:cubicBezTo>
                  <a:pt x="3726" y="4555"/>
                  <a:pt x="3796" y="4350"/>
                  <a:pt x="3916" y="4064"/>
                </a:cubicBezTo>
                <a:cubicBezTo>
                  <a:pt x="4027" y="3970"/>
                  <a:pt x="4156" y="3888"/>
                  <a:pt x="4288" y="3809"/>
                </a:cubicBezTo>
                <a:cubicBezTo>
                  <a:pt x="5850" y="3868"/>
                  <a:pt x="6784" y="4263"/>
                  <a:pt x="7111" y="4432"/>
                </a:cubicBezTo>
                <a:cubicBezTo>
                  <a:pt x="7231" y="4494"/>
                  <a:pt x="7360" y="4526"/>
                  <a:pt x="7492" y="4535"/>
                </a:cubicBezTo>
                <a:cubicBezTo>
                  <a:pt x="7944" y="4559"/>
                  <a:pt x="9200" y="4623"/>
                  <a:pt x="10075" y="4623"/>
                </a:cubicBezTo>
                <a:cubicBezTo>
                  <a:pt x="10361" y="4623"/>
                  <a:pt x="10606" y="4616"/>
                  <a:pt x="10769" y="4599"/>
                </a:cubicBezTo>
                <a:cubicBezTo>
                  <a:pt x="11454" y="4529"/>
                  <a:pt x="11606" y="3868"/>
                  <a:pt x="11591" y="3528"/>
                </a:cubicBezTo>
                <a:cubicBezTo>
                  <a:pt x="11591" y="3519"/>
                  <a:pt x="11591" y="3514"/>
                  <a:pt x="11588" y="3508"/>
                </a:cubicBezTo>
                <a:lnTo>
                  <a:pt x="11527" y="3306"/>
                </a:lnTo>
                <a:cubicBezTo>
                  <a:pt x="11515" y="3271"/>
                  <a:pt x="11538" y="3250"/>
                  <a:pt x="11547" y="3244"/>
                </a:cubicBezTo>
                <a:cubicBezTo>
                  <a:pt x="11554" y="3239"/>
                  <a:pt x="11566" y="3232"/>
                  <a:pt x="11580" y="3232"/>
                </a:cubicBezTo>
                <a:close/>
                <a:moveTo>
                  <a:pt x="3155" y="2416"/>
                </a:moveTo>
                <a:cubicBezTo>
                  <a:pt x="3293" y="2439"/>
                  <a:pt x="3406" y="2447"/>
                  <a:pt x="3498" y="2447"/>
                </a:cubicBezTo>
                <a:cubicBezTo>
                  <a:pt x="3585" y="2447"/>
                  <a:pt x="3652" y="2439"/>
                  <a:pt x="3702" y="2431"/>
                </a:cubicBezTo>
                <a:cubicBezTo>
                  <a:pt x="3724" y="2427"/>
                  <a:pt x="3746" y="2425"/>
                  <a:pt x="3768" y="2425"/>
                </a:cubicBezTo>
                <a:cubicBezTo>
                  <a:pt x="3819" y="2425"/>
                  <a:pt x="3870" y="2436"/>
                  <a:pt x="3922" y="2454"/>
                </a:cubicBezTo>
                <a:cubicBezTo>
                  <a:pt x="4033" y="2498"/>
                  <a:pt x="4200" y="2563"/>
                  <a:pt x="4399" y="2633"/>
                </a:cubicBezTo>
                <a:cubicBezTo>
                  <a:pt x="4209" y="3010"/>
                  <a:pt x="3559" y="4327"/>
                  <a:pt x="3559" y="4634"/>
                </a:cubicBezTo>
                <a:cubicBezTo>
                  <a:pt x="3559" y="5015"/>
                  <a:pt x="4413" y="5661"/>
                  <a:pt x="5022" y="5954"/>
                </a:cubicBezTo>
                <a:cubicBezTo>
                  <a:pt x="5054" y="5972"/>
                  <a:pt x="5057" y="6004"/>
                  <a:pt x="5057" y="6018"/>
                </a:cubicBezTo>
                <a:cubicBezTo>
                  <a:pt x="5057" y="6030"/>
                  <a:pt x="5054" y="6068"/>
                  <a:pt x="5013" y="6083"/>
                </a:cubicBezTo>
                <a:cubicBezTo>
                  <a:pt x="4902" y="6132"/>
                  <a:pt x="4797" y="6173"/>
                  <a:pt x="4709" y="6209"/>
                </a:cubicBezTo>
                <a:cubicBezTo>
                  <a:pt x="4538" y="6277"/>
                  <a:pt x="4356" y="6312"/>
                  <a:pt x="4171" y="6312"/>
                </a:cubicBezTo>
                <a:cubicBezTo>
                  <a:pt x="4081" y="6312"/>
                  <a:pt x="3991" y="6304"/>
                  <a:pt x="3901" y="6288"/>
                </a:cubicBezTo>
                <a:lnTo>
                  <a:pt x="2611" y="6039"/>
                </a:lnTo>
                <a:cubicBezTo>
                  <a:pt x="2546" y="6027"/>
                  <a:pt x="2494" y="5986"/>
                  <a:pt x="2465" y="5928"/>
                </a:cubicBezTo>
                <a:cubicBezTo>
                  <a:pt x="2435" y="5869"/>
                  <a:pt x="2435" y="5805"/>
                  <a:pt x="2465" y="5746"/>
                </a:cubicBezTo>
                <a:lnTo>
                  <a:pt x="2669" y="5322"/>
                </a:lnTo>
                <a:cubicBezTo>
                  <a:pt x="2716" y="5222"/>
                  <a:pt x="2748" y="5120"/>
                  <a:pt x="2766" y="5009"/>
                </a:cubicBezTo>
                <a:cubicBezTo>
                  <a:pt x="2874" y="4377"/>
                  <a:pt x="3111" y="2925"/>
                  <a:pt x="3155" y="2416"/>
                </a:cubicBezTo>
                <a:close/>
                <a:moveTo>
                  <a:pt x="4412" y="1"/>
                </a:moveTo>
                <a:cubicBezTo>
                  <a:pt x="4344" y="1"/>
                  <a:pt x="4275" y="12"/>
                  <a:pt x="4206" y="34"/>
                </a:cubicBezTo>
                <a:cubicBezTo>
                  <a:pt x="4147" y="52"/>
                  <a:pt x="3992" y="105"/>
                  <a:pt x="3307" y="664"/>
                </a:cubicBezTo>
                <a:lnTo>
                  <a:pt x="1698" y="772"/>
                </a:lnTo>
                <a:cubicBezTo>
                  <a:pt x="1680" y="773"/>
                  <a:pt x="1661" y="773"/>
                  <a:pt x="1643" y="773"/>
                </a:cubicBezTo>
                <a:cubicBezTo>
                  <a:pt x="1476" y="773"/>
                  <a:pt x="1309" y="737"/>
                  <a:pt x="1157" y="664"/>
                </a:cubicBezTo>
                <a:lnTo>
                  <a:pt x="826" y="503"/>
                </a:lnTo>
                <a:cubicBezTo>
                  <a:pt x="787" y="484"/>
                  <a:pt x="747" y="475"/>
                  <a:pt x="707" y="475"/>
                </a:cubicBezTo>
                <a:cubicBezTo>
                  <a:pt x="616" y="475"/>
                  <a:pt x="528" y="521"/>
                  <a:pt x="475" y="602"/>
                </a:cubicBezTo>
                <a:lnTo>
                  <a:pt x="176" y="1070"/>
                </a:lnTo>
                <a:cubicBezTo>
                  <a:pt x="153" y="1105"/>
                  <a:pt x="127" y="1143"/>
                  <a:pt x="97" y="1176"/>
                </a:cubicBezTo>
                <a:cubicBezTo>
                  <a:pt x="30" y="1258"/>
                  <a:pt x="1" y="1360"/>
                  <a:pt x="21" y="1465"/>
                </a:cubicBezTo>
                <a:cubicBezTo>
                  <a:pt x="36" y="1556"/>
                  <a:pt x="86" y="1638"/>
                  <a:pt x="156" y="1696"/>
                </a:cubicBezTo>
                <a:lnTo>
                  <a:pt x="367" y="1872"/>
                </a:lnTo>
                <a:cubicBezTo>
                  <a:pt x="454" y="1945"/>
                  <a:pt x="564" y="1983"/>
                  <a:pt x="675" y="1983"/>
                </a:cubicBezTo>
                <a:cubicBezTo>
                  <a:pt x="741" y="1983"/>
                  <a:pt x="807" y="1970"/>
                  <a:pt x="870" y="1942"/>
                </a:cubicBezTo>
                <a:lnTo>
                  <a:pt x="1045" y="1860"/>
                </a:lnTo>
                <a:cubicBezTo>
                  <a:pt x="1126" y="1824"/>
                  <a:pt x="1212" y="1805"/>
                  <a:pt x="1299" y="1805"/>
                </a:cubicBezTo>
                <a:cubicBezTo>
                  <a:pt x="1393" y="1805"/>
                  <a:pt x="1487" y="1827"/>
                  <a:pt x="1575" y="1869"/>
                </a:cubicBezTo>
                <a:cubicBezTo>
                  <a:pt x="1648" y="1904"/>
                  <a:pt x="1721" y="1936"/>
                  <a:pt x="1794" y="1972"/>
                </a:cubicBezTo>
                <a:cubicBezTo>
                  <a:pt x="1484" y="2247"/>
                  <a:pt x="1265" y="2448"/>
                  <a:pt x="1259" y="2454"/>
                </a:cubicBezTo>
                <a:cubicBezTo>
                  <a:pt x="1250" y="2463"/>
                  <a:pt x="1016" y="2691"/>
                  <a:pt x="814" y="3019"/>
                </a:cubicBezTo>
                <a:cubicBezTo>
                  <a:pt x="542" y="3470"/>
                  <a:pt x="475" y="3891"/>
                  <a:pt x="612" y="4239"/>
                </a:cubicBezTo>
                <a:cubicBezTo>
                  <a:pt x="770" y="4628"/>
                  <a:pt x="978" y="4871"/>
                  <a:pt x="1256" y="4974"/>
                </a:cubicBezTo>
                <a:cubicBezTo>
                  <a:pt x="1356" y="5009"/>
                  <a:pt x="1464" y="5032"/>
                  <a:pt x="1581" y="5035"/>
                </a:cubicBezTo>
                <a:cubicBezTo>
                  <a:pt x="1616" y="5202"/>
                  <a:pt x="1754" y="5559"/>
                  <a:pt x="2333" y="5635"/>
                </a:cubicBezTo>
                <a:lnTo>
                  <a:pt x="2318" y="5667"/>
                </a:lnTo>
                <a:cubicBezTo>
                  <a:pt x="2269" y="5770"/>
                  <a:pt x="2263" y="5887"/>
                  <a:pt x="2307" y="5989"/>
                </a:cubicBezTo>
                <a:cubicBezTo>
                  <a:pt x="2356" y="6106"/>
                  <a:pt x="2459" y="6188"/>
                  <a:pt x="2582" y="6209"/>
                </a:cubicBezTo>
                <a:lnTo>
                  <a:pt x="3872" y="6457"/>
                </a:lnTo>
                <a:cubicBezTo>
                  <a:pt x="3974" y="6478"/>
                  <a:pt x="4077" y="6487"/>
                  <a:pt x="4179" y="6487"/>
                </a:cubicBezTo>
                <a:cubicBezTo>
                  <a:pt x="4381" y="6487"/>
                  <a:pt x="4586" y="6451"/>
                  <a:pt x="4776" y="6375"/>
                </a:cubicBezTo>
                <a:cubicBezTo>
                  <a:pt x="4867" y="6337"/>
                  <a:pt x="4972" y="6293"/>
                  <a:pt x="5086" y="6244"/>
                </a:cubicBezTo>
                <a:cubicBezTo>
                  <a:pt x="5174" y="6206"/>
                  <a:pt x="5230" y="6121"/>
                  <a:pt x="5230" y="6027"/>
                </a:cubicBezTo>
                <a:cubicBezTo>
                  <a:pt x="5230" y="5931"/>
                  <a:pt x="5177" y="5852"/>
                  <a:pt x="5092" y="5808"/>
                </a:cubicBezTo>
                <a:cubicBezTo>
                  <a:pt x="4961" y="5740"/>
                  <a:pt x="4829" y="5673"/>
                  <a:pt x="4709" y="5594"/>
                </a:cubicBezTo>
                <a:cubicBezTo>
                  <a:pt x="5192" y="5574"/>
                  <a:pt x="6195" y="5530"/>
                  <a:pt x="6508" y="5489"/>
                </a:cubicBezTo>
                <a:cubicBezTo>
                  <a:pt x="6585" y="5479"/>
                  <a:pt x="6673" y="5471"/>
                  <a:pt x="6777" y="5471"/>
                </a:cubicBezTo>
                <a:cubicBezTo>
                  <a:pt x="6962" y="5471"/>
                  <a:pt x="7197" y="5497"/>
                  <a:pt x="7497" y="5585"/>
                </a:cubicBezTo>
                <a:cubicBezTo>
                  <a:pt x="7688" y="5638"/>
                  <a:pt x="8024" y="5661"/>
                  <a:pt x="8413" y="5661"/>
                </a:cubicBezTo>
                <a:cubicBezTo>
                  <a:pt x="9540" y="5661"/>
                  <a:pt x="11164" y="5492"/>
                  <a:pt x="11351" y="5471"/>
                </a:cubicBezTo>
                <a:lnTo>
                  <a:pt x="11609" y="5524"/>
                </a:lnTo>
                <a:cubicBezTo>
                  <a:pt x="11637" y="5530"/>
                  <a:pt x="11665" y="5533"/>
                  <a:pt x="11694" y="5533"/>
                </a:cubicBezTo>
                <a:cubicBezTo>
                  <a:pt x="11822" y="5533"/>
                  <a:pt x="11948" y="5471"/>
                  <a:pt x="12027" y="5363"/>
                </a:cubicBezTo>
                <a:cubicBezTo>
                  <a:pt x="12097" y="5269"/>
                  <a:pt x="12121" y="5152"/>
                  <a:pt x="12097" y="5038"/>
                </a:cubicBezTo>
                <a:lnTo>
                  <a:pt x="11989" y="4476"/>
                </a:lnTo>
                <a:lnTo>
                  <a:pt x="12097" y="3780"/>
                </a:lnTo>
                <a:cubicBezTo>
                  <a:pt x="12130" y="3584"/>
                  <a:pt x="12051" y="3382"/>
                  <a:pt x="11893" y="3259"/>
                </a:cubicBezTo>
                <a:lnTo>
                  <a:pt x="11720" y="3121"/>
                </a:lnTo>
                <a:cubicBezTo>
                  <a:pt x="11678" y="3088"/>
                  <a:pt x="11626" y="3070"/>
                  <a:pt x="11574" y="3070"/>
                </a:cubicBezTo>
                <a:cubicBezTo>
                  <a:pt x="11532" y="3070"/>
                  <a:pt x="11489" y="3082"/>
                  <a:pt x="11451" y="3107"/>
                </a:cubicBezTo>
                <a:cubicBezTo>
                  <a:pt x="11366" y="3162"/>
                  <a:pt x="11334" y="3262"/>
                  <a:pt x="11363" y="3361"/>
                </a:cubicBezTo>
                <a:lnTo>
                  <a:pt x="11421" y="3552"/>
                </a:lnTo>
                <a:cubicBezTo>
                  <a:pt x="11424" y="3648"/>
                  <a:pt x="11413" y="4371"/>
                  <a:pt x="10748" y="4435"/>
                </a:cubicBezTo>
                <a:cubicBezTo>
                  <a:pt x="10592" y="4451"/>
                  <a:pt x="10359" y="4457"/>
                  <a:pt x="10086" y="4457"/>
                </a:cubicBezTo>
                <a:cubicBezTo>
                  <a:pt x="9782" y="4457"/>
                  <a:pt x="9429" y="4449"/>
                  <a:pt x="9081" y="4438"/>
                </a:cubicBezTo>
                <a:cubicBezTo>
                  <a:pt x="9209" y="4368"/>
                  <a:pt x="9320" y="4277"/>
                  <a:pt x="9414" y="4160"/>
                </a:cubicBezTo>
                <a:cubicBezTo>
                  <a:pt x="9657" y="3853"/>
                  <a:pt x="9739" y="3408"/>
                  <a:pt x="9622" y="3002"/>
                </a:cubicBezTo>
                <a:cubicBezTo>
                  <a:pt x="9396" y="2214"/>
                  <a:pt x="8171" y="2152"/>
                  <a:pt x="7771" y="2152"/>
                </a:cubicBezTo>
                <a:cubicBezTo>
                  <a:pt x="7741" y="2152"/>
                  <a:pt x="7716" y="2153"/>
                  <a:pt x="7696" y="2153"/>
                </a:cubicBezTo>
                <a:cubicBezTo>
                  <a:pt x="7620" y="2033"/>
                  <a:pt x="7386" y="1688"/>
                  <a:pt x="7015" y="1360"/>
                </a:cubicBezTo>
                <a:cubicBezTo>
                  <a:pt x="6503" y="910"/>
                  <a:pt x="5936" y="677"/>
                  <a:pt x="5364" y="677"/>
                </a:cubicBezTo>
                <a:cubicBezTo>
                  <a:pt x="5285" y="677"/>
                  <a:pt x="5206" y="681"/>
                  <a:pt x="5127" y="690"/>
                </a:cubicBezTo>
                <a:cubicBezTo>
                  <a:pt x="5083" y="479"/>
                  <a:pt x="4955" y="233"/>
                  <a:pt x="4741" y="99"/>
                </a:cubicBezTo>
                <a:cubicBezTo>
                  <a:pt x="4639" y="34"/>
                  <a:pt x="4528" y="1"/>
                  <a:pt x="44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52"/>
          <p:cNvSpPr/>
          <p:nvPr/>
        </p:nvSpPr>
        <p:spPr>
          <a:xfrm>
            <a:off x="4832752" y="2220812"/>
            <a:ext cx="270958" cy="364664"/>
          </a:xfrm>
          <a:custGeom>
            <a:avLst/>
            <a:gdLst/>
            <a:ahLst/>
            <a:cxnLst/>
            <a:rect l="l" t="t" r="r" b="b"/>
            <a:pathLst>
              <a:path w="8961" h="12060" extrusionOk="0">
                <a:moveTo>
                  <a:pt x="1970" y="165"/>
                </a:moveTo>
                <a:cubicBezTo>
                  <a:pt x="2198" y="165"/>
                  <a:pt x="2529" y="273"/>
                  <a:pt x="2810" y="806"/>
                </a:cubicBezTo>
                <a:cubicBezTo>
                  <a:pt x="3032" y="1224"/>
                  <a:pt x="3003" y="1648"/>
                  <a:pt x="2941" y="1932"/>
                </a:cubicBezTo>
                <a:cubicBezTo>
                  <a:pt x="2909" y="2087"/>
                  <a:pt x="2769" y="2201"/>
                  <a:pt x="2608" y="2201"/>
                </a:cubicBezTo>
                <a:cubicBezTo>
                  <a:pt x="2558" y="2201"/>
                  <a:pt x="2511" y="2190"/>
                  <a:pt x="2462" y="2166"/>
                </a:cubicBezTo>
                <a:cubicBezTo>
                  <a:pt x="2450" y="2160"/>
                  <a:pt x="2437" y="2157"/>
                  <a:pt x="2425" y="2157"/>
                </a:cubicBezTo>
                <a:cubicBezTo>
                  <a:pt x="2412" y="2157"/>
                  <a:pt x="2399" y="2160"/>
                  <a:pt x="2385" y="2166"/>
                </a:cubicBezTo>
                <a:cubicBezTo>
                  <a:pt x="2359" y="2175"/>
                  <a:pt x="2345" y="2198"/>
                  <a:pt x="2339" y="2225"/>
                </a:cubicBezTo>
                <a:lnTo>
                  <a:pt x="2210" y="2810"/>
                </a:lnTo>
                <a:cubicBezTo>
                  <a:pt x="2207" y="2831"/>
                  <a:pt x="2210" y="2857"/>
                  <a:pt x="2225" y="2877"/>
                </a:cubicBezTo>
                <a:cubicBezTo>
                  <a:pt x="2239" y="2898"/>
                  <a:pt x="2263" y="2912"/>
                  <a:pt x="2283" y="2915"/>
                </a:cubicBezTo>
                <a:cubicBezTo>
                  <a:pt x="2602" y="2956"/>
                  <a:pt x="2883" y="2977"/>
                  <a:pt x="3149" y="2977"/>
                </a:cubicBezTo>
                <a:cubicBezTo>
                  <a:pt x="3614" y="2977"/>
                  <a:pt x="3951" y="2918"/>
                  <a:pt x="4305" y="2854"/>
                </a:cubicBezTo>
                <a:cubicBezTo>
                  <a:pt x="4390" y="2839"/>
                  <a:pt x="4472" y="2825"/>
                  <a:pt x="4560" y="2810"/>
                </a:cubicBezTo>
                <a:cubicBezTo>
                  <a:pt x="4691" y="2787"/>
                  <a:pt x="4873" y="2775"/>
                  <a:pt x="5101" y="2775"/>
                </a:cubicBezTo>
                <a:cubicBezTo>
                  <a:pt x="5797" y="2775"/>
                  <a:pt x="6699" y="2877"/>
                  <a:pt x="6710" y="2883"/>
                </a:cubicBezTo>
                <a:lnTo>
                  <a:pt x="6713" y="2883"/>
                </a:lnTo>
                <a:lnTo>
                  <a:pt x="8466" y="3000"/>
                </a:lnTo>
                <a:cubicBezTo>
                  <a:pt x="8135" y="3126"/>
                  <a:pt x="7623" y="3287"/>
                  <a:pt x="7269" y="3287"/>
                </a:cubicBezTo>
                <a:cubicBezTo>
                  <a:pt x="7143" y="3287"/>
                  <a:pt x="7050" y="3269"/>
                  <a:pt x="6991" y="3228"/>
                </a:cubicBezTo>
                <a:cubicBezTo>
                  <a:pt x="6976" y="3219"/>
                  <a:pt x="6960" y="3215"/>
                  <a:pt x="6944" y="3215"/>
                </a:cubicBezTo>
                <a:cubicBezTo>
                  <a:pt x="6929" y="3215"/>
                  <a:pt x="6914" y="3219"/>
                  <a:pt x="6900" y="3226"/>
                </a:cubicBezTo>
                <a:cubicBezTo>
                  <a:pt x="6652" y="3375"/>
                  <a:pt x="5276" y="3448"/>
                  <a:pt x="4407" y="3463"/>
                </a:cubicBezTo>
                <a:cubicBezTo>
                  <a:pt x="4396" y="3463"/>
                  <a:pt x="4384" y="3468"/>
                  <a:pt x="4372" y="3471"/>
                </a:cubicBezTo>
                <a:cubicBezTo>
                  <a:pt x="4366" y="3474"/>
                  <a:pt x="3851" y="3708"/>
                  <a:pt x="3079" y="3781"/>
                </a:cubicBezTo>
                <a:cubicBezTo>
                  <a:pt x="3070" y="3781"/>
                  <a:pt x="3020" y="3790"/>
                  <a:pt x="2994" y="3793"/>
                </a:cubicBezTo>
                <a:cubicBezTo>
                  <a:pt x="2957" y="3797"/>
                  <a:pt x="2899" y="3802"/>
                  <a:pt x="2820" y="3802"/>
                </a:cubicBezTo>
                <a:cubicBezTo>
                  <a:pt x="2674" y="3802"/>
                  <a:pt x="2458" y="3786"/>
                  <a:pt x="2181" y="3717"/>
                </a:cubicBezTo>
                <a:cubicBezTo>
                  <a:pt x="2174" y="3715"/>
                  <a:pt x="2167" y="3715"/>
                  <a:pt x="2160" y="3715"/>
                </a:cubicBezTo>
                <a:cubicBezTo>
                  <a:pt x="2121" y="3715"/>
                  <a:pt x="2088" y="3741"/>
                  <a:pt x="2075" y="3779"/>
                </a:cubicBezTo>
                <a:cubicBezTo>
                  <a:pt x="2064" y="3825"/>
                  <a:pt x="2093" y="3869"/>
                  <a:pt x="2137" y="3884"/>
                </a:cubicBezTo>
                <a:cubicBezTo>
                  <a:pt x="2429" y="3957"/>
                  <a:pt x="2661" y="3975"/>
                  <a:pt x="2819" y="3975"/>
                </a:cubicBezTo>
                <a:cubicBezTo>
                  <a:pt x="2883" y="3975"/>
                  <a:pt x="2936" y="3972"/>
                  <a:pt x="2974" y="3969"/>
                </a:cubicBezTo>
                <a:lnTo>
                  <a:pt x="2974" y="3969"/>
                </a:lnTo>
                <a:cubicBezTo>
                  <a:pt x="3143" y="5227"/>
                  <a:pt x="2339" y="6386"/>
                  <a:pt x="2160" y="6623"/>
                </a:cubicBezTo>
                <a:cubicBezTo>
                  <a:pt x="1976" y="6570"/>
                  <a:pt x="1391" y="6397"/>
                  <a:pt x="750" y="6286"/>
                </a:cubicBezTo>
                <a:cubicBezTo>
                  <a:pt x="773" y="6263"/>
                  <a:pt x="800" y="6239"/>
                  <a:pt x="823" y="6213"/>
                </a:cubicBezTo>
                <a:cubicBezTo>
                  <a:pt x="1300" y="5765"/>
                  <a:pt x="1203" y="5066"/>
                  <a:pt x="1098" y="4326"/>
                </a:cubicBezTo>
                <a:cubicBezTo>
                  <a:pt x="1086" y="4244"/>
                  <a:pt x="1078" y="4159"/>
                  <a:pt x="1063" y="4071"/>
                </a:cubicBezTo>
                <a:cubicBezTo>
                  <a:pt x="963" y="3310"/>
                  <a:pt x="1493" y="2831"/>
                  <a:pt x="1496" y="2828"/>
                </a:cubicBezTo>
                <a:cubicBezTo>
                  <a:pt x="1508" y="2816"/>
                  <a:pt x="1519" y="2801"/>
                  <a:pt x="1522" y="2787"/>
                </a:cubicBezTo>
                <a:cubicBezTo>
                  <a:pt x="1595" y="2547"/>
                  <a:pt x="1566" y="2286"/>
                  <a:pt x="1443" y="2067"/>
                </a:cubicBezTo>
                <a:cubicBezTo>
                  <a:pt x="1347" y="1897"/>
                  <a:pt x="1259" y="1692"/>
                  <a:pt x="1189" y="1449"/>
                </a:cubicBezTo>
                <a:cubicBezTo>
                  <a:pt x="1004" y="806"/>
                  <a:pt x="1434" y="352"/>
                  <a:pt x="1677" y="229"/>
                </a:cubicBezTo>
                <a:cubicBezTo>
                  <a:pt x="1765" y="185"/>
                  <a:pt x="1868" y="165"/>
                  <a:pt x="1970" y="165"/>
                </a:cubicBezTo>
                <a:close/>
                <a:moveTo>
                  <a:pt x="618" y="6441"/>
                </a:moveTo>
                <a:cubicBezTo>
                  <a:pt x="1402" y="6564"/>
                  <a:pt x="2134" y="6792"/>
                  <a:pt x="2166" y="6804"/>
                </a:cubicBezTo>
                <a:cubicBezTo>
                  <a:pt x="2178" y="6807"/>
                  <a:pt x="2301" y="6851"/>
                  <a:pt x="2488" y="6915"/>
                </a:cubicBezTo>
                <a:cubicBezTo>
                  <a:pt x="2365" y="7612"/>
                  <a:pt x="1306" y="8179"/>
                  <a:pt x="1066" y="8296"/>
                </a:cubicBezTo>
                <a:cubicBezTo>
                  <a:pt x="835" y="8209"/>
                  <a:pt x="536" y="8048"/>
                  <a:pt x="425" y="7793"/>
                </a:cubicBezTo>
                <a:cubicBezTo>
                  <a:pt x="223" y="7322"/>
                  <a:pt x="290" y="6863"/>
                  <a:pt x="618" y="6441"/>
                </a:cubicBezTo>
                <a:close/>
                <a:moveTo>
                  <a:pt x="3582" y="10392"/>
                </a:moveTo>
                <a:lnTo>
                  <a:pt x="3808" y="10646"/>
                </a:lnTo>
                <a:cubicBezTo>
                  <a:pt x="3846" y="10687"/>
                  <a:pt x="3828" y="10728"/>
                  <a:pt x="3822" y="10743"/>
                </a:cubicBezTo>
                <a:cubicBezTo>
                  <a:pt x="3817" y="10751"/>
                  <a:pt x="3795" y="10790"/>
                  <a:pt x="3748" y="10790"/>
                </a:cubicBezTo>
                <a:cubicBezTo>
                  <a:pt x="3747" y="10790"/>
                  <a:pt x="3745" y="10790"/>
                  <a:pt x="3743" y="10790"/>
                </a:cubicBezTo>
                <a:lnTo>
                  <a:pt x="3316" y="10769"/>
                </a:lnTo>
                <a:cubicBezTo>
                  <a:pt x="3398" y="10652"/>
                  <a:pt x="3486" y="10523"/>
                  <a:pt x="3582" y="10392"/>
                </a:cubicBezTo>
                <a:close/>
                <a:moveTo>
                  <a:pt x="2652" y="6974"/>
                </a:moveTo>
                <a:cubicBezTo>
                  <a:pt x="3152" y="7155"/>
                  <a:pt x="3901" y="7427"/>
                  <a:pt x="4188" y="7585"/>
                </a:cubicBezTo>
                <a:cubicBezTo>
                  <a:pt x="4592" y="7802"/>
                  <a:pt x="4539" y="8241"/>
                  <a:pt x="4504" y="8566"/>
                </a:cubicBezTo>
                <a:lnTo>
                  <a:pt x="4498" y="8595"/>
                </a:lnTo>
                <a:cubicBezTo>
                  <a:pt x="4475" y="8811"/>
                  <a:pt x="3451" y="10289"/>
                  <a:pt x="2807" y="11170"/>
                </a:cubicBezTo>
                <a:cubicBezTo>
                  <a:pt x="2792" y="11193"/>
                  <a:pt x="2783" y="11223"/>
                  <a:pt x="2795" y="11246"/>
                </a:cubicBezTo>
                <a:cubicBezTo>
                  <a:pt x="2801" y="11272"/>
                  <a:pt x="2824" y="11296"/>
                  <a:pt x="2851" y="11302"/>
                </a:cubicBezTo>
                <a:cubicBezTo>
                  <a:pt x="3401" y="11501"/>
                  <a:pt x="3895" y="11743"/>
                  <a:pt x="3957" y="11852"/>
                </a:cubicBezTo>
                <a:cubicBezTo>
                  <a:pt x="3954" y="11852"/>
                  <a:pt x="3951" y="11855"/>
                  <a:pt x="3948" y="11855"/>
                </a:cubicBezTo>
                <a:cubicBezTo>
                  <a:pt x="3910" y="11869"/>
                  <a:pt x="3834" y="11890"/>
                  <a:pt x="3676" y="11890"/>
                </a:cubicBezTo>
                <a:cubicBezTo>
                  <a:pt x="3246" y="11890"/>
                  <a:pt x="2538" y="11752"/>
                  <a:pt x="2154" y="11667"/>
                </a:cubicBezTo>
                <a:cubicBezTo>
                  <a:pt x="2108" y="11656"/>
                  <a:pt x="2081" y="11623"/>
                  <a:pt x="2069" y="11603"/>
                </a:cubicBezTo>
                <a:cubicBezTo>
                  <a:pt x="2049" y="11559"/>
                  <a:pt x="2040" y="11504"/>
                  <a:pt x="2055" y="11457"/>
                </a:cubicBezTo>
                <a:cubicBezTo>
                  <a:pt x="2318" y="11035"/>
                  <a:pt x="2494" y="10535"/>
                  <a:pt x="2649" y="10090"/>
                </a:cubicBezTo>
                <a:cubicBezTo>
                  <a:pt x="2857" y="9502"/>
                  <a:pt x="3035" y="8990"/>
                  <a:pt x="3342" y="8838"/>
                </a:cubicBezTo>
                <a:cubicBezTo>
                  <a:pt x="3377" y="8817"/>
                  <a:pt x="3395" y="8782"/>
                  <a:pt x="3392" y="8744"/>
                </a:cubicBezTo>
                <a:cubicBezTo>
                  <a:pt x="3383" y="8709"/>
                  <a:pt x="3354" y="8680"/>
                  <a:pt x="3319" y="8671"/>
                </a:cubicBezTo>
                <a:lnTo>
                  <a:pt x="1358" y="8387"/>
                </a:lnTo>
                <a:cubicBezTo>
                  <a:pt x="1350" y="8387"/>
                  <a:pt x="1329" y="8378"/>
                  <a:pt x="1294" y="8373"/>
                </a:cubicBezTo>
                <a:cubicBezTo>
                  <a:pt x="1701" y="8150"/>
                  <a:pt x="2514" y="7632"/>
                  <a:pt x="2652" y="6974"/>
                </a:cubicBezTo>
                <a:close/>
                <a:moveTo>
                  <a:pt x="1967" y="1"/>
                </a:moveTo>
                <a:cubicBezTo>
                  <a:pt x="1803" y="1"/>
                  <a:pt x="1674" y="48"/>
                  <a:pt x="1598" y="83"/>
                </a:cubicBezTo>
                <a:cubicBezTo>
                  <a:pt x="1265" y="250"/>
                  <a:pt x="817" y="782"/>
                  <a:pt x="1025" y="1502"/>
                </a:cubicBezTo>
                <a:cubicBezTo>
                  <a:pt x="1098" y="1760"/>
                  <a:pt x="1189" y="1979"/>
                  <a:pt x="1294" y="2157"/>
                </a:cubicBezTo>
                <a:cubicBezTo>
                  <a:pt x="1394" y="2327"/>
                  <a:pt x="1420" y="2532"/>
                  <a:pt x="1367" y="2716"/>
                </a:cubicBezTo>
                <a:cubicBezTo>
                  <a:pt x="1265" y="2816"/>
                  <a:pt x="794" y="3316"/>
                  <a:pt x="896" y="4098"/>
                </a:cubicBezTo>
                <a:cubicBezTo>
                  <a:pt x="908" y="4185"/>
                  <a:pt x="919" y="4267"/>
                  <a:pt x="934" y="4352"/>
                </a:cubicBezTo>
                <a:cubicBezTo>
                  <a:pt x="1037" y="5078"/>
                  <a:pt x="1124" y="5701"/>
                  <a:pt x="709" y="6090"/>
                </a:cubicBezTo>
                <a:cubicBezTo>
                  <a:pt x="159" y="6608"/>
                  <a:pt x="1" y="7237"/>
                  <a:pt x="267" y="7860"/>
                </a:cubicBezTo>
                <a:cubicBezTo>
                  <a:pt x="457" y="8302"/>
                  <a:pt x="1075" y="8493"/>
                  <a:pt x="1265" y="8539"/>
                </a:cubicBezTo>
                <a:cubicBezTo>
                  <a:pt x="1294" y="8548"/>
                  <a:pt x="1323" y="8554"/>
                  <a:pt x="1329" y="8554"/>
                </a:cubicBezTo>
                <a:lnTo>
                  <a:pt x="3079" y="8811"/>
                </a:lnTo>
                <a:cubicBezTo>
                  <a:pt x="2824" y="9060"/>
                  <a:pt x="2663" y="9517"/>
                  <a:pt x="2485" y="10029"/>
                </a:cubicBezTo>
                <a:cubicBezTo>
                  <a:pt x="2330" y="10465"/>
                  <a:pt x="2157" y="10962"/>
                  <a:pt x="1903" y="11369"/>
                </a:cubicBezTo>
                <a:cubicBezTo>
                  <a:pt x="1900" y="11372"/>
                  <a:pt x="1894" y="11378"/>
                  <a:pt x="1894" y="11384"/>
                </a:cubicBezTo>
                <a:cubicBezTo>
                  <a:pt x="1859" y="11477"/>
                  <a:pt x="1870" y="11591"/>
                  <a:pt x="1917" y="11679"/>
                </a:cubicBezTo>
                <a:cubicBezTo>
                  <a:pt x="1961" y="11758"/>
                  <a:pt x="2031" y="11814"/>
                  <a:pt x="2119" y="11831"/>
                </a:cubicBezTo>
                <a:cubicBezTo>
                  <a:pt x="2505" y="11916"/>
                  <a:pt x="3225" y="12059"/>
                  <a:pt x="3676" y="12059"/>
                </a:cubicBezTo>
                <a:cubicBezTo>
                  <a:pt x="3831" y="12059"/>
                  <a:pt x="3942" y="12042"/>
                  <a:pt x="4021" y="12007"/>
                </a:cubicBezTo>
                <a:cubicBezTo>
                  <a:pt x="4127" y="11960"/>
                  <a:pt x="4138" y="11887"/>
                  <a:pt x="4138" y="11846"/>
                </a:cubicBezTo>
                <a:cubicBezTo>
                  <a:pt x="4132" y="11752"/>
                  <a:pt x="4053" y="11621"/>
                  <a:pt x="3497" y="11372"/>
                </a:cubicBezTo>
                <a:cubicBezTo>
                  <a:pt x="3313" y="11287"/>
                  <a:pt x="3129" y="11217"/>
                  <a:pt x="3018" y="11173"/>
                </a:cubicBezTo>
                <a:cubicBezTo>
                  <a:pt x="3064" y="11108"/>
                  <a:pt x="3129" y="11024"/>
                  <a:pt x="3196" y="10927"/>
                </a:cubicBezTo>
                <a:lnTo>
                  <a:pt x="3734" y="10956"/>
                </a:lnTo>
                <a:lnTo>
                  <a:pt x="3749" y="10956"/>
                </a:lnTo>
                <a:cubicBezTo>
                  <a:pt x="3849" y="10956"/>
                  <a:pt x="3936" y="10904"/>
                  <a:pt x="3980" y="10810"/>
                </a:cubicBezTo>
                <a:cubicBezTo>
                  <a:pt x="4027" y="10716"/>
                  <a:pt x="4009" y="10605"/>
                  <a:pt x="3939" y="10529"/>
                </a:cubicBezTo>
                <a:lnTo>
                  <a:pt x="3685" y="10245"/>
                </a:lnTo>
                <a:lnTo>
                  <a:pt x="3679" y="10239"/>
                </a:lnTo>
                <a:cubicBezTo>
                  <a:pt x="4144" y="9572"/>
                  <a:pt x="4653" y="8806"/>
                  <a:pt x="4671" y="8613"/>
                </a:cubicBezTo>
                <a:lnTo>
                  <a:pt x="4674" y="8583"/>
                </a:lnTo>
                <a:cubicBezTo>
                  <a:pt x="4712" y="8256"/>
                  <a:pt x="4773" y="7702"/>
                  <a:pt x="4273" y="7433"/>
                </a:cubicBezTo>
                <a:cubicBezTo>
                  <a:pt x="3875" y="7220"/>
                  <a:pt x="2710" y="6810"/>
                  <a:pt x="2339" y="6681"/>
                </a:cubicBezTo>
                <a:cubicBezTo>
                  <a:pt x="2582" y="6351"/>
                  <a:pt x="3322" y="5215"/>
                  <a:pt x="3149" y="3948"/>
                </a:cubicBezTo>
                <a:cubicBezTo>
                  <a:pt x="3854" y="3875"/>
                  <a:pt x="4331" y="3679"/>
                  <a:pt x="4425" y="3638"/>
                </a:cubicBezTo>
                <a:cubicBezTo>
                  <a:pt x="4712" y="3635"/>
                  <a:pt x="6485" y="3594"/>
                  <a:pt x="6936" y="3401"/>
                </a:cubicBezTo>
                <a:cubicBezTo>
                  <a:pt x="7020" y="3442"/>
                  <a:pt x="7126" y="3463"/>
                  <a:pt x="7260" y="3463"/>
                </a:cubicBezTo>
                <a:cubicBezTo>
                  <a:pt x="7872" y="3463"/>
                  <a:pt x="8855" y="3044"/>
                  <a:pt x="8896" y="3027"/>
                </a:cubicBezTo>
                <a:cubicBezTo>
                  <a:pt x="8940" y="3006"/>
                  <a:pt x="8960" y="2965"/>
                  <a:pt x="8955" y="2930"/>
                </a:cubicBezTo>
                <a:cubicBezTo>
                  <a:pt x="8949" y="2889"/>
                  <a:pt x="8914" y="2860"/>
                  <a:pt x="8876" y="2857"/>
                </a:cubicBezTo>
                <a:lnTo>
                  <a:pt x="6734" y="2713"/>
                </a:lnTo>
                <a:cubicBezTo>
                  <a:pt x="6684" y="2705"/>
                  <a:pt x="5797" y="2608"/>
                  <a:pt x="5107" y="2608"/>
                </a:cubicBezTo>
                <a:cubicBezTo>
                  <a:pt x="4870" y="2608"/>
                  <a:pt x="4677" y="2617"/>
                  <a:pt x="4536" y="2643"/>
                </a:cubicBezTo>
                <a:cubicBezTo>
                  <a:pt x="4448" y="2658"/>
                  <a:pt x="4364" y="2672"/>
                  <a:pt x="4279" y="2687"/>
                </a:cubicBezTo>
                <a:cubicBezTo>
                  <a:pt x="3933" y="2751"/>
                  <a:pt x="3603" y="2807"/>
                  <a:pt x="3152" y="2807"/>
                </a:cubicBezTo>
                <a:cubicBezTo>
                  <a:pt x="2924" y="2807"/>
                  <a:pt x="2675" y="2792"/>
                  <a:pt x="2403" y="2760"/>
                </a:cubicBezTo>
                <a:lnTo>
                  <a:pt x="2488" y="2365"/>
                </a:lnTo>
                <a:cubicBezTo>
                  <a:pt x="2529" y="2377"/>
                  <a:pt x="2567" y="2380"/>
                  <a:pt x="2608" y="2380"/>
                </a:cubicBezTo>
                <a:cubicBezTo>
                  <a:pt x="2848" y="2380"/>
                  <a:pt x="3058" y="2210"/>
                  <a:pt x="3108" y="1976"/>
                </a:cubicBezTo>
                <a:cubicBezTo>
                  <a:pt x="3178" y="1663"/>
                  <a:pt x="3208" y="1195"/>
                  <a:pt x="2959" y="732"/>
                </a:cubicBezTo>
                <a:cubicBezTo>
                  <a:pt x="2813" y="457"/>
                  <a:pt x="2494" y="1"/>
                  <a:pt x="19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52"/>
          <p:cNvSpPr/>
          <p:nvPr/>
        </p:nvSpPr>
        <p:spPr>
          <a:xfrm>
            <a:off x="5623493" y="2220661"/>
            <a:ext cx="274133" cy="364906"/>
          </a:xfrm>
          <a:custGeom>
            <a:avLst/>
            <a:gdLst/>
            <a:ahLst/>
            <a:cxnLst/>
            <a:rect l="l" t="t" r="r" b="b"/>
            <a:pathLst>
              <a:path w="9066" h="12068" extrusionOk="0">
                <a:moveTo>
                  <a:pt x="186" y="169"/>
                </a:moveTo>
                <a:cubicBezTo>
                  <a:pt x="188" y="169"/>
                  <a:pt x="189" y="171"/>
                  <a:pt x="194" y="173"/>
                </a:cubicBezTo>
                <a:lnTo>
                  <a:pt x="764" y="814"/>
                </a:lnTo>
                <a:cubicBezTo>
                  <a:pt x="843" y="904"/>
                  <a:pt x="852" y="1039"/>
                  <a:pt x="773" y="1135"/>
                </a:cubicBezTo>
                <a:lnTo>
                  <a:pt x="770" y="1141"/>
                </a:lnTo>
                <a:cubicBezTo>
                  <a:pt x="697" y="1235"/>
                  <a:pt x="676" y="1355"/>
                  <a:pt x="709" y="1463"/>
                </a:cubicBezTo>
                <a:cubicBezTo>
                  <a:pt x="773" y="1668"/>
                  <a:pt x="817" y="1879"/>
                  <a:pt x="846" y="2086"/>
                </a:cubicBezTo>
                <a:lnTo>
                  <a:pt x="495" y="1852"/>
                </a:lnTo>
                <a:cubicBezTo>
                  <a:pt x="501" y="1738"/>
                  <a:pt x="504" y="1633"/>
                  <a:pt x="507" y="1536"/>
                </a:cubicBezTo>
                <a:cubicBezTo>
                  <a:pt x="507" y="1487"/>
                  <a:pt x="510" y="1440"/>
                  <a:pt x="510" y="1393"/>
                </a:cubicBezTo>
                <a:cubicBezTo>
                  <a:pt x="515" y="1296"/>
                  <a:pt x="492" y="1194"/>
                  <a:pt x="448" y="1097"/>
                </a:cubicBezTo>
                <a:cubicBezTo>
                  <a:pt x="349" y="884"/>
                  <a:pt x="246" y="480"/>
                  <a:pt x="179" y="182"/>
                </a:cubicBezTo>
                <a:cubicBezTo>
                  <a:pt x="179" y="176"/>
                  <a:pt x="179" y="173"/>
                  <a:pt x="182" y="170"/>
                </a:cubicBezTo>
                <a:cubicBezTo>
                  <a:pt x="184" y="169"/>
                  <a:pt x="185" y="169"/>
                  <a:pt x="186" y="169"/>
                </a:cubicBezTo>
                <a:close/>
                <a:moveTo>
                  <a:pt x="4696" y="3740"/>
                </a:moveTo>
                <a:cubicBezTo>
                  <a:pt x="4714" y="3740"/>
                  <a:pt x="4733" y="3741"/>
                  <a:pt x="4752" y="3743"/>
                </a:cubicBezTo>
                <a:cubicBezTo>
                  <a:pt x="5039" y="3775"/>
                  <a:pt x="5241" y="3871"/>
                  <a:pt x="5352" y="4032"/>
                </a:cubicBezTo>
                <a:cubicBezTo>
                  <a:pt x="5487" y="4225"/>
                  <a:pt x="5449" y="4459"/>
                  <a:pt x="5425" y="4550"/>
                </a:cubicBezTo>
                <a:cubicBezTo>
                  <a:pt x="5364" y="4805"/>
                  <a:pt x="5300" y="5024"/>
                  <a:pt x="5273" y="5106"/>
                </a:cubicBezTo>
                <a:cubicBezTo>
                  <a:pt x="5200" y="5135"/>
                  <a:pt x="5133" y="5159"/>
                  <a:pt x="5083" y="5179"/>
                </a:cubicBezTo>
                <a:cubicBezTo>
                  <a:pt x="5055" y="5190"/>
                  <a:pt x="5025" y="5195"/>
                  <a:pt x="4996" y="5195"/>
                </a:cubicBezTo>
                <a:cubicBezTo>
                  <a:pt x="4952" y="5195"/>
                  <a:pt x="4908" y="5183"/>
                  <a:pt x="4869" y="5159"/>
                </a:cubicBezTo>
                <a:cubicBezTo>
                  <a:pt x="4729" y="5062"/>
                  <a:pt x="4515" y="4928"/>
                  <a:pt x="4322" y="4834"/>
                </a:cubicBezTo>
                <a:cubicBezTo>
                  <a:pt x="4232" y="4784"/>
                  <a:pt x="4150" y="4752"/>
                  <a:pt x="4079" y="4735"/>
                </a:cubicBezTo>
                <a:cubicBezTo>
                  <a:pt x="4091" y="4550"/>
                  <a:pt x="4153" y="4067"/>
                  <a:pt x="4401" y="3848"/>
                </a:cubicBezTo>
                <a:cubicBezTo>
                  <a:pt x="4487" y="3778"/>
                  <a:pt x="4583" y="3740"/>
                  <a:pt x="4696" y="3740"/>
                </a:cubicBezTo>
                <a:close/>
                <a:moveTo>
                  <a:pt x="457" y="2479"/>
                </a:moveTo>
                <a:lnTo>
                  <a:pt x="826" y="2628"/>
                </a:lnTo>
                <a:cubicBezTo>
                  <a:pt x="837" y="2642"/>
                  <a:pt x="855" y="2666"/>
                  <a:pt x="875" y="2698"/>
                </a:cubicBezTo>
                <a:cubicBezTo>
                  <a:pt x="852" y="3307"/>
                  <a:pt x="668" y="3707"/>
                  <a:pt x="668" y="3710"/>
                </a:cubicBezTo>
                <a:cubicBezTo>
                  <a:pt x="656" y="3731"/>
                  <a:pt x="656" y="3757"/>
                  <a:pt x="668" y="3781"/>
                </a:cubicBezTo>
                <a:lnTo>
                  <a:pt x="1165" y="4855"/>
                </a:lnTo>
                <a:cubicBezTo>
                  <a:pt x="796" y="4928"/>
                  <a:pt x="583" y="5150"/>
                  <a:pt x="472" y="5323"/>
                </a:cubicBezTo>
                <a:cubicBezTo>
                  <a:pt x="375" y="4872"/>
                  <a:pt x="229" y="4135"/>
                  <a:pt x="196" y="3667"/>
                </a:cubicBezTo>
                <a:cubicBezTo>
                  <a:pt x="191" y="3623"/>
                  <a:pt x="199" y="3582"/>
                  <a:pt x="217" y="3549"/>
                </a:cubicBezTo>
                <a:cubicBezTo>
                  <a:pt x="331" y="3312"/>
                  <a:pt x="407" y="2961"/>
                  <a:pt x="457" y="2479"/>
                </a:cubicBezTo>
                <a:close/>
                <a:moveTo>
                  <a:pt x="1025" y="2903"/>
                </a:moveTo>
                <a:cubicBezTo>
                  <a:pt x="1250" y="3198"/>
                  <a:pt x="1598" y="3611"/>
                  <a:pt x="1999" y="3731"/>
                </a:cubicBezTo>
                <a:cubicBezTo>
                  <a:pt x="2268" y="4225"/>
                  <a:pt x="2482" y="4474"/>
                  <a:pt x="2745" y="4761"/>
                </a:cubicBezTo>
                <a:cubicBezTo>
                  <a:pt x="2719" y="4869"/>
                  <a:pt x="2698" y="4974"/>
                  <a:pt x="2678" y="5077"/>
                </a:cubicBezTo>
                <a:cubicBezTo>
                  <a:pt x="2657" y="5203"/>
                  <a:pt x="2587" y="5311"/>
                  <a:pt x="2485" y="5390"/>
                </a:cubicBezTo>
                <a:lnTo>
                  <a:pt x="2274" y="5551"/>
                </a:lnTo>
                <a:lnTo>
                  <a:pt x="1496" y="5171"/>
                </a:lnTo>
                <a:lnTo>
                  <a:pt x="831" y="3743"/>
                </a:lnTo>
                <a:cubicBezTo>
                  <a:pt x="872" y="3640"/>
                  <a:pt x="984" y="3342"/>
                  <a:pt x="1025" y="2903"/>
                </a:cubicBezTo>
                <a:close/>
                <a:moveTo>
                  <a:pt x="372" y="1966"/>
                </a:moveTo>
                <a:lnTo>
                  <a:pt x="902" y="2318"/>
                </a:lnTo>
                <a:lnTo>
                  <a:pt x="1007" y="2394"/>
                </a:lnTo>
                <a:lnTo>
                  <a:pt x="2523" y="3506"/>
                </a:lnTo>
                <a:cubicBezTo>
                  <a:pt x="2845" y="3740"/>
                  <a:pt x="3128" y="4021"/>
                  <a:pt x="3374" y="4342"/>
                </a:cubicBezTo>
                <a:cubicBezTo>
                  <a:pt x="3626" y="4673"/>
                  <a:pt x="3819" y="4843"/>
                  <a:pt x="3971" y="4869"/>
                </a:cubicBezTo>
                <a:cubicBezTo>
                  <a:pt x="4015" y="4878"/>
                  <a:pt x="4074" y="4898"/>
                  <a:pt x="4141" y="4928"/>
                </a:cubicBezTo>
                <a:cubicBezTo>
                  <a:pt x="3494" y="5671"/>
                  <a:pt x="2210" y="6054"/>
                  <a:pt x="2201" y="6057"/>
                </a:cubicBezTo>
                <a:cubicBezTo>
                  <a:pt x="2157" y="6072"/>
                  <a:pt x="2131" y="6116"/>
                  <a:pt x="2145" y="6160"/>
                </a:cubicBezTo>
                <a:cubicBezTo>
                  <a:pt x="2157" y="6198"/>
                  <a:pt x="2189" y="6218"/>
                  <a:pt x="2224" y="6218"/>
                </a:cubicBezTo>
                <a:cubicBezTo>
                  <a:pt x="2233" y="6218"/>
                  <a:pt x="2239" y="6218"/>
                  <a:pt x="2248" y="6215"/>
                </a:cubicBezTo>
                <a:cubicBezTo>
                  <a:pt x="2306" y="6198"/>
                  <a:pt x="3626" y="5803"/>
                  <a:pt x="4299" y="5001"/>
                </a:cubicBezTo>
                <a:cubicBezTo>
                  <a:pt x="4472" y="5092"/>
                  <a:pt x="4647" y="5206"/>
                  <a:pt x="4776" y="5288"/>
                </a:cubicBezTo>
                <a:cubicBezTo>
                  <a:pt x="4841" y="5329"/>
                  <a:pt x="4918" y="5353"/>
                  <a:pt x="4996" y="5353"/>
                </a:cubicBezTo>
                <a:cubicBezTo>
                  <a:pt x="5043" y="5353"/>
                  <a:pt x="5090" y="5344"/>
                  <a:pt x="5136" y="5326"/>
                </a:cubicBezTo>
                <a:cubicBezTo>
                  <a:pt x="5200" y="5299"/>
                  <a:pt x="5276" y="5270"/>
                  <a:pt x="5364" y="5238"/>
                </a:cubicBezTo>
                <a:cubicBezTo>
                  <a:pt x="5657" y="5124"/>
                  <a:pt x="6186" y="4925"/>
                  <a:pt x="6438" y="4837"/>
                </a:cubicBezTo>
                <a:cubicBezTo>
                  <a:pt x="6809" y="4705"/>
                  <a:pt x="8000" y="4620"/>
                  <a:pt x="8015" y="4620"/>
                </a:cubicBezTo>
                <a:cubicBezTo>
                  <a:pt x="8024" y="4620"/>
                  <a:pt x="8030" y="4618"/>
                  <a:pt x="8038" y="4618"/>
                </a:cubicBezTo>
                <a:lnTo>
                  <a:pt x="8711" y="4369"/>
                </a:lnTo>
                <a:lnTo>
                  <a:pt x="8711" y="4369"/>
                </a:lnTo>
                <a:cubicBezTo>
                  <a:pt x="8627" y="4457"/>
                  <a:pt x="8504" y="4550"/>
                  <a:pt x="8334" y="4635"/>
                </a:cubicBezTo>
                <a:cubicBezTo>
                  <a:pt x="7954" y="4825"/>
                  <a:pt x="7278" y="5083"/>
                  <a:pt x="6678" y="5194"/>
                </a:cubicBezTo>
                <a:cubicBezTo>
                  <a:pt x="6505" y="5229"/>
                  <a:pt x="6344" y="5291"/>
                  <a:pt x="6201" y="5378"/>
                </a:cubicBezTo>
                <a:cubicBezTo>
                  <a:pt x="5864" y="5586"/>
                  <a:pt x="5458" y="5756"/>
                  <a:pt x="4987" y="5952"/>
                </a:cubicBezTo>
                <a:cubicBezTo>
                  <a:pt x="4867" y="6004"/>
                  <a:pt x="4744" y="6054"/>
                  <a:pt x="4609" y="6110"/>
                </a:cubicBezTo>
                <a:cubicBezTo>
                  <a:pt x="4512" y="6148"/>
                  <a:pt x="4422" y="6209"/>
                  <a:pt x="4331" y="6277"/>
                </a:cubicBezTo>
                <a:cubicBezTo>
                  <a:pt x="3649" y="6836"/>
                  <a:pt x="2450" y="6961"/>
                  <a:pt x="2011" y="6988"/>
                </a:cubicBezTo>
                <a:cubicBezTo>
                  <a:pt x="1882" y="6593"/>
                  <a:pt x="2069" y="5911"/>
                  <a:pt x="2142" y="5671"/>
                </a:cubicBezTo>
                <a:lnTo>
                  <a:pt x="2245" y="5721"/>
                </a:lnTo>
                <a:cubicBezTo>
                  <a:pt x="2256" y="5729"/>
                  <a:pt x="2268" y="5729"/>
                  <a:pt x="2280" y="5729"/>
                </a:cubicBezTo>
                <a:cubicBezTo>
                  <a:pt x="2300" y="5729"/>
                  <a:pt x="2318" y="5721"/>
                  <a:pt x="2333" y="5712"/>
                </a:cubicBezTo>
                <a:lnTo>
                  <a:pt x="2584" y="5522"/>
                </a:lnTo>
                <a:cubicBezTo>
                  <a:pt x="2719" y="5419"/>
                  <a:pt x="2809" y="5273"/>
                  <a:pt x="2839" y="5106"/>
                </a:cubicBezTo>
                <a:cubicBezTo>
                  <a:pt x="2862" y="4995"/>
                  <a:pt x="2883" y="4878"/>
                  <a:pt x="2912" y="4752"/>
                </a:cubicBezTo>
                <a:cubicBezTo>
                  <a:pt x="2921" y="4726"/>
                  <a:pt x="2912" y="4697"/>
                  <a:pt x="2894" y="4679"/>
                </a:cubicBezTo>
                <a:cubicBezTo>
                  <a:pt x="2625" y="4386"/>
                  <a:pt x="2409" y="4138"/>
                  <a:pt x="2128" y="3623"/>
                </a:cubicBezTo>
                <a:cubicBezTo>
                  <a:pt x="2116" y="3599"/>
                  <a:pt x="2098" y="3588"/>
                  <a:pt x="2075" y="3582"/>
                </a:cubicBezTo>
                <a:cubicBezTo>
                  <a:pt x="1651" y="3473"/>
                  <a:pt x="1270" y="2955"/>
                  <a:pt x="1066" y="2677"/>
                </a:cubicBezTo>
                <a:cubicBezTo>
                  <a:pt x="1051" y="2660"/>
                  <a:pt x="946" y="2514"/>
                  <a:pt x="946" y="2514"/>
                </a:cubicBezTo>
                <a:cubicBezTo>
                  <a:pt x="934" y="2499"/>
                  <a:pt x="922" y="2487"/>
                  <a:pt x="908" y="2484"/>
                </a:cubicBezTo>
                <a:lnTo>
                  <a:pt x="357" y="2259"/>
                </a:lnTo>
                <a:lnTo>
                  <a:pt x="372" y="1966"/>
                </a:lnTo>
                <a:close/>
                <a:moveTo>
                  <a:pt x="1235" y="5013"/>
                </a:moveTo>
                <a:lnTo>
                  <a:pt x="1352" y="5267"/>
                </a:lnTo>
                <a:cubicBezTo>
                  <a:pt x="1358" y="5285"/>
                  <a:pt x="1373" y="5299"/>
                  <a:pt x="1393" y="5308"/>
                </a:cubicBezTo>
                <a:lnTo>
                  <a:pt x="1993" y="5598"/>
                </a:lnTo>
                <a:cubicBezTo>
                  <a:pt x="1920" y="5823"/>
                  <a:pt x="1718" y="6534"/>
                  <a:pt x="1841" y="6994"/>
                </a:cubicBezTo>
                <a:cubicBezTo>
                  <a:pt x="1785" y="6996"/>
                  <a:pt x="1730" y="6998"/>
                  <a:pt x="1675" y="6998"/>
                </a:cubicBezTo>
                <a:cubicBezTo>
                  <a:pt x="1621" y="6998"/>
                  <a:pt x="1567" y="6996"/>
                  <a:pt x="1516" y="6994"/>
                </a:cubicBezTo>
                <a:cubicBezTo>
                  <a:pt x="1490" y="6994"/>
                  <a:pt x="1466" y="7005"/>
                  <a:pt x="1446" y="7029"/>
                </a:cubicBezTo>
                <a:cubicBezTo>
                  <a:pt x="1431" y="7049"/>
                  <a:pt x="1425" y="7078"/>
                  <a:pt x="1431" y="7105"/>
                </a:cubicBezTo>
                <a:cubicBezTo>
                  <a:pt x="1469" y="7213"/>
                  <a:pt x="1484" y="7356"/>
                  <a:pt x="1487" y="7511"/>
                </a:cubicBezTo>
                <a:cubicBezTo>
                  <a:pt x="536" y="7432"/>
                  <a:pt x="404" y="6856"/>
                  <a:pt x="393" y="6797"/>
                </a:cubicBezTo>
                <a:cubicBezTo>
                  <a:pt x="393" y="6754"/>
                  <a:pt x="390" y="6707"/>
                  <a:pt x="387" y="6660"/>
                </a:cubicBezTo>
                <a:cubicBezTo>
                  <a:pt x="384" y="6566"/>
                  <a:pt x="375" y="6476"/>
                  <a:pt x="378" y="6391"/>
                </a:cubicBezTo>
                <a:cubicBezTo>
                  <a:pt x="384" y="6189"/>
                  <a:pt x="448" y="6037"/>
                  <a:pt x="577" y="5934"/>
                </a:cubicBezTo>
                <a:cubicBezTo>
                  <a:pt x="731" y="5812"/>
                  <a:pt x="950" y="5782"/>
                  <a:pt x="1124" y="5782"/>
                </a:cubicBezTo>
                <a:cubicBezTo>
                  <a:pt x="1284" y="5782"/>
                  <a:pt x="1407" y="5807"/>
                  <a:pt x="1411" y="5808"/>
                </a:cubicBezTo>
                <a:cubicBezTo>
                  <a:pt x="1417" y="5810"/>
                  <a:pt x="1424" y="5811"/>
                  <a:pt x="1430" y="5811"/>
                </a:cubicBezTo>
                <a:cubicBezTo>
                  <a:pt x="1467" y="5811"/>
                  <a:pt x="1500" y="5784"/>
                  <a:pt x="1510" y="5747"/>
                </a:cubicBezTo>
                <a:cubicBezTo>
                  <a:pt x="1519" y="5703"/>
                  <a:pt x="1490" y="5659"/>
                  <a:pt x="1446" y="5648"/>
                </a:cubicBezTo>
                <a:cubicBezTo>
                  <a:pt x="1436" y="5646"/>
                  <a:pt x="1304" y="5619"/>
                  <a:pt x="1129" y="5619"/>
                </a:cubicBezTo>
                <a:cubicBezTo>
                  <a:pt x="957" y="5619"/>
                  <a:pt x="744" y="5645"/>
                  <a:pt x="565" y="5747"/>
                </a:cubicBezTo>
                <a:cubicBezTo>
                  <a:pt x="553" y="5700"/>
                  <a:pt x="536" y="5636"/>
                  <a:pt x="524" y="5574"/>
                </a:cubicBezTo>
                <a:cubicBezTo>
                  <a:pt x="562" y="5481"/>
                  <a:pt x="738" y="5092"/>
                  <a:pt x="1235" y="5013"/>
                </a:cubicBezTo>
                <a:close/>
                <a:moveTo>
                  <a:pt x="401" y="7178"/>
                </a:moveTo>
                <a:cubicBezTo>
                  <a:pt x="562" y="7394"/>
                  <a:pt x="878" y="7631"/>
                  <a:pt x="1490" y="7678"/>
                </a:cubicBezTo>
                <a:cubicBezTo>
                  <a:pt x="1463" y="8442"/>
                  <a:pt x="1197" y="9457"/>
                  <a:pt x="1194" y="9472"/>
                </a:cubicBezTo>
                <a:cubicBezTo>
                  <a:pt x="1188" y="9481"/>
                  <a:pt x="1188" y="9495"/>
                  <a:pt x="1194" y="9516"/>
                </a:cubicBezTo>
                <a:lnTo>
                  <a:pt x="1788" y="11389"/>
                </a:lnTo>
                <a:cubicBezTo>
                  <a:pt x="1794" y="11412"/>
                  <a:pt x="1818" y="11435"/>
                  <a:pt x="1847" y="11441"/>
                </a:cubicBezTo>
                <a:cubicBezTo>
                  <a:pt x="1850" y="11441"/>
                  <a:pt x="2186" y="11535"/>
                  <a:pt x="2564" y="11740"/>
                </a:cubicBezTo>
                <a:cubicBezTo>
                  <a:pt x="2602" y="11760"/>
                  <a:pt x="2602" y="11801"/>
                  <a:pt x="2599" y="11816"/>
                </a:cubicBezTo>
                <a:cubicBezTo>
                  <a:pt x="2596" y="11830"/>
                  <a:pt x="2587" y="11863"/>
                  <a:pt x="2543" y="11874"/>
                </a:cubicBezTo>
                <a:cubicBezTo>
                  <a:pt x="2420" y="11900"/>
                  <a:pt x="2283" y="11910"/>
                  <a:pt x="2146" y="11910"/>
                </a:cubicBezTo>
                <a:cubicBezTo>
                  <a:pt x="1899" y="11910"/>
                  <a:pt x="1653" y="11878"/>
                  <a:pt x="1499" y="11854"/>
                </a:cubicBezTo>
                <a:cubicBezTo>
                  <a:pt x="1428" y="11845"/>
                  <a:pt x="1379" y="11786"/>
                  <a:pt x="1373" y="11716"/>
                </a:cubicBezTo>
                <a:lnTo>
                  <a:pt x="1373" y="11664"/>
                </a:lnTo>
                <a:cubicBezTo>
                  <a:pt x="1384" y="11482"/>
                  <a:pt x="1329" y="11292"/>
                  <a:pt x="1218" y="11134"/>
                </a:cubicBezTo>
                <a:cubicBezTo>
                  <a:pt x="729" y="10443"/>
                  <a:pt x="577" y="9364"/>
                  <a:pt x="603" y="8936"/>
                </a:cubicBezTo>
                <a:cubicBezTo>
                  <a:pt x="603" y="8925"/>
                  <a:pt x="603" y="8916"/>
                  <a:pt x="597" y="8904"/>
                </a:cubicBezTo>
                <a:cubicBezTo>
                  <a:pt x="360" y="8190"/>
                  <a:pt x="375" y="7807"/>
                  <a:pt x="393" y="7365"/>
                </a:cubicBezTo>
                <a:cubicBezTo>
                  <a:pt x="398" y="7301"/>
                  <a:pt x="398" y="7242"/>
                  <a:pt x="401" y="7178"/>
                </a:cubicBezTo>
                <a:close/>
                <a:moveTo>
                  <a:pt x="186" y="0"/>
                </a:moveTo>
                <a:cubicBezTo>
                  <a:pt x="159" y="0"/>
                  <a:pt x="133" y="7"/>
                  <a:pt x="109" y="21"/>
                </a:cubicBezTo>
                <a:cubicBezTo>
                  <a:pt x="38" y="56"/>
                  <a:pt x="0" y="132"/>
                  <a:pt x="21" y="214"/>
                </a:cubicBezTo>
                <a:cubicBezTo>
                  <a:pt x="88" y="521"/>
                  <a:pt x="196" y="936"/>
                  <a:pt x="305" y="1165"/>
                </a:cubicBezTo>
                <a:cubicBezTo>
                  <a:pt x="337" y="1235"/>
                  <a:pt x="352" y="1311"/>
                  <a:pt x="352" y="1384"/>
                </a:cubicBezTo>
                <a:cubicBezTo>
                  <a:pt x="352" y="1428"/>
                  <a:pt x="349" y="1475"/>
                  <a:pt x="349" y="1528"/>
                </a:cubicBezTo>
                <a:cubicBezTo>
                  <a:pt x="346" y="1609"/>
                  <a:pt x="343" y="1697"/>
                  <a:pt x="337" y="1797"/>
                </a:cubicBezTo>
                <a:cubicBezTo>
                  <a:pt x="328" y="1800"/>
                  <a:pt x="314" y="1806"/>
                  <a:pt x="302" y="1808"/>
                </a:cubicBezTo>
                <a:cubicBezTo>
                  <a:pt x="249" y="1835"/>
                  <a:pt x="217" y="1885"/>
                  <a:pt x="214" y="1943"/>
                </a:cubicBezTo>
                <a:lnTo>
                  <a:pt x="196" y="2250"/>
                </a:lnTo>
                <a:cubicBezTo>
                  <a:pt x="191" y="2321"/>
                  <a:pt x="232" y="2382"/>
                  <a:pt x="293" y="2408"/>
                </a:cubicBezTo>
                <a:lnTo>
                  <a:pt x="299" y="2408"/>
                </a:lnTo>
                <a:cubicBezTo>
                  <a:pt x="255" y="2894"/>
                  <a:pt x="176" y="3254"/>
                  <a:pt x="71" y="3476"/>
                </a:cubicBezTo>
                <a:cubicBezTo>
                  <a:pt x="41" y="3538"/>
                  <a:pt x="30" y="3608"/>
                  <a:pt x="36" y="3678"/>
                </a:cubicBezTo>
                <a:cubicBezTo>
                  <a:pt x="71" y="4225"/>
                  <a:pt x="258" y="5106"/>
                  <a:pt x="363" y="5586"/>
                </a:cubicBezTo>
                <a:cubicBezTo>
                  <a:pt x="387" y="5691"/>
                  <a:pt x="416" y="5800"/>
                  <a:pt x="431" y="5852"/>
                </a:cubicBezTo>
                <a:cubicBezTo>
                  <a:pt x="299" y="5984"/>
                  <a:pt x="229" y="6165"/>
                  <a:pt x="226" y="6388"/>
                </a:cubicBezTo>
                <a:cubicBezTo>
                  <a:pt x="220" y="6479"/>
                  <a:pt x="229" y="6569"/>
                  <a:pt x="232" y="6669"/>
                </a:cubicBezTo>
                <a:cubicBezTo>
                  <a:pt x="234" y="6716"/>
                  <a:pt x="234" y="6759"/>
                  <a:pt x="240" y="6809"/>
                </a:cubicBezTo>
                <a:cubicBezTo>
                  <a:pt x="246" y="7008"/>
                  <a:pt x="240" y="7181"/>
                  <a:pt x="232" y="7350"/>
                </a:cubicBezTo>
                <a:cubicBezTo>
                  <a:pt x="214" y="7789"/>
                  <a:pt x="199" y="8202"/>
                  <a:pt x="439" y="8934"/>
                </a:cubicBezTo>
                <a:cubicBezTo>
                  <a:pt x="419" y="9346"/>
                  <a:pt x="551" y="10467"/>
                  <a:pt x="1083" y="11219"/>
                </a:cubicBezTo>
                <a:cubicBezTo>
                  <a:pt x="1177" y="11348"/>
                  <a:pt x="1221" y="11500"/>
                  <a:pt x="1212" y="11646"/>
                </a:cubicBezTo>
                <a:lnTo>
                  <a:pt x="1212" y="11716"/>
                </a:lnTo>
                <a:cubicBezTo>
                  <a:pt x="1215" y="11865"/>
                  <a:pt x="1329" y="11991"/>
                  <a:pt x="1475" y="12012"/>
                </a:cubicBezTo>
                <a:cubicBezTo>
                  <a:pt x="1636" y="12038"/>
                  <a:pt x="1885" y="12067"/>
                  <a:pt x="2145" y="12067"/>
                </a:cubicBezTo>
                <a:cubicBezTo>
                  <a:pt x="2294" y="12067"/>
                  <a:pt x="2444" y="12056"/>
                  <a:pt x="2584" y="12026"/>
                </a:cubicBezTo>
                <a:cubicBezTo>
                  <a:pt x="2684" y="12006"/>
                  <a:pt x="2751" y="11930"/>
                  <a:pt x="2766" y="11830"/>
                </a:cubicBezTo>
                <a:cubicBezTo>
                  <a:pt x="2780" y="11728"/>
                  <a:pt x="2733" y="11631"/>
                  <a:pt x="2643" y="11585"/>
                </a:cubicBezTo>
                <a:cubicBezTo>
                  <a:pt x="2324" y="11412"/>
                  <a:pt x="2040" y="11321"/>
                  <a:pt x="1935" y="11289"/>
                </a:cubicBezTo>
                <a:lnTo>
                  <a:pt x="1361" y="9481"/>
                </a:lnTo>
                <a:cubicBezTo>
                  <a:pt x="1417" y="9273"/>
                  <a:pt x="1771" y="7871"/>
                  <a:pt x="1624" y="7160"/>
                </a:cubicBezTo>
                <a:cubicBezTo>
                  <a:pt x="1736" y="7160"/>
                  <a:pt x="1850" y="7160"/>
                  <a:pt x="1967" y="7152"/>
                </a:cubicBezTo>
                <a:cubicBezTo>
                  <a:pt x="2277" y="7137"/>
                  <a:pt x="2748" y="7090"/>
                  <a:pt x="3251" y="6958"/>
                </a:cubicBezTo>
                <a:cubicBezTo>
                  <a:pt x="3755" y="6827"/>
                  <a:pt x="4158" y="6637"/>
                  <a:pt x="4442" y="6402"/>
                </a:cubicBezTo>
                <a:cubicBezTo>
                  <a:pt x="4515" y="6344"/>
                  <a:pt x="4597" y="6291"/>
                  <a:pt x="4679" y="6259"/>
                </a:cubicBezTo>
                <a:cubicBezTo>
                  <a:pt x="4811" y="6203"/>
                  <a:pt x="4937" y="6154"/>
                  <a:pt x="5057" y="6101"/>
                </a:cubicBezTo>
                <a:cubicBezTo>
                  <a:pt x="5534" y="5905"/>
                  <a:pt x="5946" y="5732"/>
                  <a:pt x="6294" y="5516"/>
                </a:cubicBezTo>
                <a:cubicBezTo>
                  <a:pt x="6417" y="5440"/>
                  <a:pt x="6561" y="5384"/>
                  <a:pt x="6710" y="5355"/>
                </a:cubicBezTo>
                <a:cubicBezTo>
                  <a:pt x="7324" y="5238"/>
                  <a:pt x="8024" y="4974"/>
                  <a:pt x="8410" y="4781"/>
                </a:cubicBezTo>
                <a:cubicBezTo>
                  <a:pt x="8869" y="4550"/>
                  <a:pt x="9045" y="4237"/>
                  <a:pt x="9051" y="4225"/>
                </a:cubicBezTo>
                <a:cubicBezTo>
                  <a:pt x="9066" y="4193"/>
                  <a:pt x="9063" y="4155"/>
                  <a:pt x="9039" y="4132"/>
                </a:cubicBezTo>
                <a:cubicBezTo>
                  <a:pt x="9025" y="4113"/>
                  <a:pt x="9002" y="4102"/>
                  <a:pt x="8978" y="4102"/>
                </a:cubicBezTo>
                <a:cubicBezTo>
                  <a:pt x="8968" y="4102"/>
                  <a:pt x="8958" y="4104"/>
                  <a:pt x="8948" y="4108"/>
                </a:cubicBezTo>
                <a:lnTo>
                  <a:pt x="7995" y="4462"/>
                </a:lnTo>
                <a:cubicBezTo>
                  <a:pt x="7860" y="4474"/>
                  <a:pt x="6763" y="4556"/>
                  <a:pt x="6385" y="4688"/>
                </a:cubicBezTo>
                <a:cubicBezTo>
                  <a:pt x="6172" y="4764"/>
                  <a:pt x="5762" y="4916"/>
                  <a:pt x="5463" y="5030"/>
                </a:cubicBezTo>
                <a:cubicBezTo>
                  <a:pt x="5496" y="4922"/>
                  <a:pt x="5540" y="4764"/>
                  <a:pt x="5583" y="4591"/>
                </a:cubicBezTo>
                <a:cubicBezTo>
                  <a:pt x="5642" y="4354"/>
                  <a:pt x="5610" y="4117"/>
                  <a:pt x="5484" y="3942"/>
                </a:cubicBezTo>
                <a:cubicBezTo>
                  <a:pt x="5346" y="3740"/>
                  <a:pt x="5104" y="3620"/>
                  <a:pt x="4767" y="3582"/>
                </a:cubicBezTo>
                <a:cubicBezTo>
                  <a:pt x="4740" y="3579"/>
                  <a:pt x="4713" y="3577"/>
                  <a:pt x="4687" y="3577"/>
                </a:cubicBezTo>
                <a:cubicBezTo>
                  <a:pt x="4534" y="3577"/>
                  <a:pt x="4402" y="3628"/>
                  <a:pt x="4287" y="3728"/>
                </a:cubicBezTo>
                <a:cubicBezTo>
                  <a:pt x="4009" y="3971"/>
                  <a:pt x="3933" y="4448"/>
                  <a:pt x="3913" y="4673"/>
                </a:cubicBezTo>
                <a:cubicBezTo>
                  <a:pt x="3831" y="4620"/>
                  <a:pt x="3702" y="4503"/>
                  <a:pt x="3506" y="4249"/>
                </a:cubicBezTo>
                <a:cubicBezTo>
                  <a:pt x="3248" y="3915"/>
                  <a:pt x="2953" y="3623"/>
                  <a:pt x="2619" y="3377"/>
                </a:cubicBezTo>
                <a:lnTo>
                  <a:pt x="1025" y="2206"/>
                </a:lnTo>
                <a:cubicBezTo>
                  <a:pt x="1001" y="1940"/>
                  <a:pt x="948" y="1674"/>
                  <a:pt x="864" y="1413"/>
                </a:cubicBezTo>
                <a:cubicBezTo>
                  <a:pt x="846" y="1355"/>
                  <a:pt x="858" y="1293"/>
                  <a:pt x="899" y="1241"/>
                </a:cubicBezTo>
                <a:lnTo>
                  <a:pt x="905" y="1235"/>
                </a:lnTo>
                <a:cubicBezTo>
                  <a:pt x="1030" y="1077"/>
                  <a:pt x="1022" y="855"/>
                  <a:pt x="887" y="699"/>
                </a:cubicBezTo>
                <a:lnTo>
                  <a:pt x="316" y="59"/>
                </a:lnTo>
                <a:cubicBezTo>
                  <a:pt x="281" y="21"/>
                  <a:pt x="233" y="0"/>
                  <a:pt x="1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52"/>
          <p:cNvSpPr/>
          <p:nvPr/>
        </p:nvSpPr>
        <p:spPr>
          <a:xfrm>
            <a:off x="6476161" y="2220752"/>
            <a:ext cx="165036" cy="364815"/>
          </a:xfrm>
          <a:custGeom>
            <a:avLst/>
            <a:gdLst/>
            <a:ahLst/>
            <a:cxnLst/>
            <a:rect l="l" t="t" r="r" b="b"/>
            <a:pathLst>
              <a:path w="5458" h="12065" extrusionOk="0">
                <a:moveTo>
                  <a:pt x="3611" y="170"/>
                </a:moveTo>
                <a:cubicBezTo>
                  <a:pt x="3948" y="170"/>
                  <a:pt x="4161" y="456"/>
                  <a:pt x="4161" y="895"/>
                </a:cubicBezTo>
                <a:cubicBezTo>
                  <a:pt x="4161" y="1402"/>
                  <a:pt x="3907" y="1864"/>
                  <a:pt x="3626" y="1864"/>
                </a:cubicBezTo>
                <a:cubicBezTo>
                  <a:pt x="3333" y="1864"/>
                  <a:pt x="3058" y="1396"/>
                  <a:pt x="3058" y="895"/>
                </a:cubicBezTo>
                <a:cubicBezTo>
                  <a:pt x="3058" y="456"/>
                  <a:pt x="3272" y="170"/>
                  <a:pt x="3611" y="170"/>
                </a:cubicBezTo>
                <a:close/>
                <a:moveTo>
                  <a:pt x="3254" y="1876"/>
                </a:moveTo>
                <a:cubicBezTo>
                  <a:pt x="3365" y="1975"/>
                  <a:pt x="3485" y="2031"/>
                  <a:pt x="3614" y="2031"/>
                </a:cubicBezTo>
                <a:cubicBezTo>
                  <a:pt x="3734" y="2031"/>
                  <a:pt x="3848" y="1984"/>
                  <a:pt x="3948" y="1893"/>
                </a:cubicBezTo>
                <a:cubicBezTo>
                  <a:pt x="3995" y="2110"/>
                  <a:pt x="4141" y="2318"/>
                  <a:pt x="4597" y="2461"/>
                </a:cubicBezTo>
                <a:cubicBezTo>
                  <a:pt x="4948" y="2569"/>
                  <a:pt x="5153" y="2736"/>
                  <a:pt x="5221" y="3309"/>
                </a:cubicBezTo>
                <a:cubicBezTo>
                  <a:pt x="5311" y="3982"/>
                  <a:pt x="5221" y="4705"/>
                  <a:pt x="5156" y="4778"/>
                </a:cubicBezTo>
                <a:cubicBezTo>
                  <a:pt x="5142" y="4793"/>
                  <a:pt x="5123" y="4800"/>
                  <a:pt x="5101" y="4800"/>
                </a:cubicBezTo>
                <a:cubicBezTo>
                  <a:pt x="5046" y="4800"/>
                  <a:pt x="4974" y="4758"/>
                  <a:pt x="4919" y="4708"/>
                </a:cubicBezTo>
                <a:cubicBezTo>
                  <a:pt x="4858" y="4655"/>
                  <a:pt x="4802" y="4609"/>
                  <a:pt x="4741" y="4576"/>
                </a:cubicBezTo>
                <a:cubicBezTo>
                  <a:pt x="4454" y="4421"/>
                  <a:pt x="4027" y="3722"/>
                  <a:pt x="3822" y="3333"/>
                </a:cubicBezTo>
                <a:cubicBezTo>
                  <a:pt x="3819" y="3324"/>
                  <a:pt x="3810" y="3315"/>
                  <a:pt x="3804" y="3304"/>
                </a:cubicBezTo>
                <a:lnTo>
                  <a:pt x="3693" y="3169"/>
                </a:lnTo>
                <a:lnTo>
                  <a:pt x="3693" y="2595"/>
                </a:lnTo>
                <a:cubicBezTo>
                  <a:pt x="3752" y="2759"/>
                  <a:pt x="3807" y="2938"/>
                  <a:pt x="3839" y="3078"/>
                </a:cubicBezTo>
                <a:cubicBezTo>
                  <a:pt x="3860" y="3163"/>
                  <a:pt x="3913" y="3239"/>
                  <a:pt x="3992" y="3283"/>
                </a:cubicBezTo>
                <a:cubicBezTo>
                  <a:pt x="4551" y="3620"/>
                  <a:pt x="5068" y="4222"/>
                  <a:pt x="5074" y="4225"/>
                </a:cubicBezTo>
                <a:cubicBezTo>
                  <a:pt x="5090" y="4246"/>
                  <a:pt x="5113" y="4256"/>
                  <a:pt x="5136" y="4256"/>
                </a:cubicBezTo>
                <a:cubicBezTo>
                  <a:pt x="5155" y="4256"/>
                  <a:pt x="5175" y="4249"/>
                  <a:pt x="5191" y="4234"/>
                </a:cubicBezTo>
                <a:cubicBezTo>
                  <a:pt x="5226" y="4205"/>
                  <a:pt x="5229" y="4149"/>
                  <a:pt x="5197" y="4117"/>
                </a:cubicBezTo>
                <a:cubicBezTo>
                  <a:pt x="5185" y="4102"/>
                  <a:pt x="5019" y="3906"/>
                  <a:pt x="4770" y="3678"/>
                </a:cubicBezTo>
                <a:cubicBezTo>
                  <a:pt x="4732" y="3432"/>
                  <a:pt x="4814" y="3055"/>
                  <a:pt x="4814" y="3052"/>
                </a:cubicBezTo>
                <a:cubicBezTo>
                  <a:pt x="4826" y="3008"/>
                  <a:pt x="4796" y="2964"/>
                  <a:pt x="4747" y="2952"/>
                </a:cubicBezTo>
                <a:cubicBezTo>
                  <a:pt x="4741" y="2951"/>
                  <a:pt x="4736" y="2951"/>
                  <a:pt x="4731" y="2951"/>
                </a:cubicBezTo>
                <a:cubicBezTo>
                  <a:pt x="4693" y="2951"/>
                  <a:pt x="4658" y="2979"/>
                  <a:pt x="4650" y="3020"/>
                </a:cubicBezTo>
                <a:cubicBezTo>
                  <a:pt x="4644" y="3034"/>
                  <a:pt x="4594" y="3283"/>
                  <a:pt x="4591" y="3523"/>
                </a:cubicBezTo>
                <a:cubicBezTo>
                  <a:pt x="4433" y="3388"/>
                  <a:pt x="4255" y="3254"/>
                  <a:pt x="4071" y="3143"/>
                </a:cubicBezTo>
                <a:cubicBezTo>
                  <a:pt x="4036" y="3122"/>
                  <a:pt x="4009" y="3084"/>
                  <a:pt x="3997" y="3043"/>
                </a:cubicBezTo>
                <a:cubicBezTo>
                  <a:pt x="3921" y="2704"/>
                  <a:pt x="3693" y="2127"/>
                  <a:pt x="3684" y="2104"/>
                </a:cubicBezTo>
                <a:cubicBezTo>
                  <a:pt x="3672" y="2074"/>
                  <a:pt x="3640" y="2052"/>
                  <a:pt x="3607" y="2052"/>
                </a:cubicBezTo>
                <a:cubicBezTo>
                  <a:pt x="3602" y="2052"/>
                  <a:pt x="3596" y="2053"/>
                  <a:pt x="3591" y="2054"/>
                </a:cubicBezTo>
                <a:cubicBezTo>
                  <a:pt x="3561" y="2057"/>
                  <a:pt x="3541" y="2078"/>
                  <a:pt x="3529" y="2104"/>
                </a:cubicBezTo>
                <a:cubicBezTo>
                  <a:pt x="3518" y="2130"/>
                  <a:pt x="3292" y="2704"/>
                  <a:pt x="3216" y="3043"/>
                </a:cubicBezTo>
                <a:cubicBezTo>
                  <a:pt x="3205" y="3084"/>
                  <a:pt x="3181" y="3122"/>
                  <a:pt x="3143" y="3143"/>
                </a:cubicBezTo>
                <a:cubicBezTo>
                  <a:pt x="2959" y="3254"/>
                  <a:pt x="2780" y="3388"/>
                  <a:pt x="2622" y="3523"/>
                </a:cubicBezTo>
                <a:cubicBezTo>
                  <a:pt x="2622" y="3283"/>
                  <a:pt x="2567" y="3034"/>
                  <a:pt x="2564" y="3020"/>
                </a:cubicBezTo>
                <a:cubicBezTo>
                  <a:pt x="2553" y="2980"/>
                  <a:pt x="2515" y="2952"/>
                  <a:pt x="2475" y="2952"/>
                </a:cubicBezTo>
                <a:cubicBezTo>
                  <a:pt x="2472" y="2952"/>
                  <a:pt x="2468" y="2952"/>
                  <a:pt x="2464" y="2952"/>
                </a:cubicBezTo>
                <a:cubicBezTo>
                  <a:pt x="2420" y="2964"/>
                  <a:pt x="2391" y="3008"/>
                  <a:pt x="2400" y="3052"/>
                </a:cubicBezTo>
                <a:cubicBezTo>
                  <a:pt x="2400" y="3055"/>
                  <a:pt x="2479" y="3432"/>
                  <a:pt x="2444" y="3678"/>
                </a:cubicBezTo>
                <a:cubicBezTo>
                  <a:pt x="2195" y="3906"/>
                  <a:pt x="2025" y="4105"/>
                  <a:pt x="2016" y="4117"/>
                </a:cubicBezTo>
                <a:cubicBezTo>
                  <a:pt x="1987" y="4152"/>
                  <a:pt x="1990" y="4205"/>
                  <a:pt x="2022" y="4234"/>
                </a:cubicBezTo>
                <a:cubicBezTo>
                  <a:pt x="2040" y="4247"/>
                  <a:pt x="2059" y="4254"/>
                  <a:pt x="2078" y="4254"/>
                </a:cubicBezTo>
                <a:cubicBezTo>
                  <a:pt x="2101" y="4254"/>
                  <a:pt x="2123" y="4244"/>
                  <a:pt x="2139" y="4225"/>
                </a:cubicBezTo>
                <a:cubicBezTo>
                  <a:pt x="2142" y="4219"/>
                  <a:pt x="2663" y="3620"/>
                  <a:pt x="3222" y="3283"/>
                </a:cubicBezTo>
                <a:cubicBezTo>
                  <a:pt x="3298" y="3239"/>
                  <a:pt x="3351" y="3163"/>
                  <a:pt x="3371" y="3078"/>
                </a:cubicBezTo>
                <a:cubicBezTo>
                  <a:pt x="3401" y="2944"/>
                  <a:pt x="3459" y="2759"/>
                  <a:pt x="3518" y="2595"/>
                </a:cubicBezTo>
                <a:lnTo>
                  <a:pt x="3518" y="3169"/>
                </a:lnTo>
                <a:lnTo>
                  <a:pt x="3409" y="3304"/>
                </a:lnTo>
                <a:cubicBezTo>
                  <a:pt x="3401" y="3312"/>
                  <a:pt x="3395" y="3324"/>
                  <a:pt x="3392" y="3333"/>
                </a:cubicBezTo>
                <a:cubicBezTo>
                  <a:pt x="3181" y="3722"/>
                  <a:pt x="2754" y="4421"/>
                  <a:pt x="2473" y="4576"/>
                </a:cubicBezTo>
                <a:cubicBezTo>
                  <a:pt x="2414" y="4612"/>
                  <a:pt x="2356" y="4650"/>
                  <a:pt x="2294" y="4708"/>
                </a:cubicBezTo>
                <a:cubicBezTo>
                  <a:pt x="2236" y="4759"/>
                  <a:pt x="2163" y="4798"/>
                  <a:pt x="2109" y="4798"/>
                </a:cubicBezTo>
                <a:cubicBezTo>
                  <a:pt x="2087" y="4798"/>
                  <a:pt x="2069" y="4792"/>
                  <a:pt x="2055" y="4778"/>
                </a:cubicBezTo>
                <a:cubicBezTo>
                  <a:pt x="1993" y="4705"/>
                  <a:pt x="1902" y="3982"/>
                  <a:pt x="1981" y="3304"/>
                </a:cubicBezTo>
                <a:cubicBezTo>
                  <a:pt x="2052" y="2733"/>
                  <a:pt x="2254" y="2566"/>
                  <a:pt x="2605" y="2455"/>
                </a:cubicBezTo>
                <a:cubicBezTo>
                  <a:pt x="2903" y="2364"/>
                  <a:pt x="3187" y="2227"/>
                  <a:pt x="3254" y="1876"/>
                </a:cubicBezTo>
                <a:close/>
                <a:moveTo>
                  <a:pt x="3605" y="3330"/>
                </a:moveTo>
                <a:cubicBezTo>
                  <a:pt x="3605" y="3330"/>
                  <a:pt x="3658" y="3388"/>
                  <a:pt x="3673" y="3412"/>
                </a:cubicBezTo>
                <a:cubicBezTo>
                  <a:pt x="3679" y="3427"/>
                  <a:pt x="3690" y="3444"/>
                  <a:pt x="3702" y="3465"/>
                </a:cubicBezTo>
                <a:cubicBezTo>
                  <a:pt x="3819" y="3681"/>
                  <a:pt x="4144" y="4252"/>
                  <a:pt x="4454" y="4562"/>
                </a:cubicBezTo>
                <a:cubicBezTo>
                  <a:pt x="4477" y="4749"/>
                  <a:pt x="4507" y="5083"/>
                  <a:pt x="4512" y="5507"/>
                </a:cubicBezTo>
                <a:cubicBezTo>
                  <a:pt x="4427" y="5520"/>
                  <a:pt x="4338" y="5525"/>
                  <a:pt x="4247" y="5525"/>
                </a:cubicBezTo>
                <a:cubicBezTo>
                  <a:pt x="3623" y="5525"/>
                  <a:pt x="2899" y="5261"/>
                  <a:pt x="2692" y="5176"/>
                </a:cubicBezTo>
                <a:cubicBezTo>
                  <a:pt x="2713" y="4966"/>
                  <a:pt x="2698" y="4752"/>
                  <a:pt x="2690" y="4629"/>
                </a:cubicBezTo>
                <a:cubicBezTo>
                  <a:pt x="3017" y="4342"/>
                  <a:pt x="3386" y="3699"/>
                  <a:pt x="3515" y="3465"/>
                </a:cubicBezTo>
                <a:cubicBezTo>
                  <a:pt x="3529" y="3444"/>
                  <a:pt x="3538" y="3427"/>
                  <a:pt x="3544" y="3412"/>
                </a:cubicBezTo>
                <a:cubicBezTo>
                  <a:pt x="3559" y="3388"/>
                  <a:pt x="3605" y="3330"/>
                  <a:pt x="3605" y="3330"/>
                </a:cubicBezTo>
                <a:close/>
                <a:moveTo>
                  <a:pt x="2666" y="5349"/>
                </a:moveTo>
                <a:cubicBezTo>
                  <a:pt x="2918" y="5448"/>
                  <a:pt x="3620" y="5694"/>
                  <a:pt x="4249" y="5694"/>
                </a:cubicBezTo>
                <a:cubicBezTo>
                  <a:pt x="4343" y="5694"/>
                  <a:pt x="4431" y="5688"/>
                  <a:pt x="4518" y="5674"/>
                </a:cubicBezTo>
                <a:lnTo>
                  <a:pt x="4518" y="5744"/>
                </a:lnTo>
                <a:cubicBezTo>
                  <a:pt x="4518" y="6136"/>
                  <a:pt x="4419" y="6713"/>
                  <a:pt x="4287" y="7251"/>
                </a:cubicBezTo>
                <a:cubicBezTo>
                  <a:pt x="4161" y="7248"/>
                  <a:pt x="3866" y="7230"/>
                  <a:pt x="3541" y="7143"/>
                </a:cubicBezTo>
                <a:lnTo>
                  <a:pt x="3588" y="6827"/>
                </a:lnTo>
                <a:cubicBezTo>
                  <a:pt x="3602" y="6736"/>
                  <a:pt x="3567" y="6648"/>
                  <a:pt x="3497" y="6590"/>
                </a:cubicBezTo>
                <a:cubicBezTo>
                  <a:pt x="3449" y="6550"/>
                  <a:pt x="3391" y="6529"/>
                  <a:pt x="3330" y="6529"/>
                </a:cubicBezTo>
                <a:cubicBezTo>
                  <a:pt x="3302" y="6529"/>
                  <a:pt x="3273" y="6533"/>
                  <a:pt x="3245" y="6543"/>
                </a:cubicBezTo>
                <a:lnTo>
                  <a:pt x="2915" y="6651"/>
                </a:lnTo>
                <a:cubicBezTo>
                  <a:pt x="2786" y="6543"/>
                  <a:pt x="2344" y="6162"/>
                  <a:pt x="1993" y="5920"/>
                </a:cubicBezTo>
                <a:cubicBezTo>
                  <a:pt x="2177" y="5887"/>
                  <a:pt x="2333" y="5843"/>
                  <a:pt x="2455" y="5756"/>
                </a:cubicBezTo>
                <a:cubicBezTo>
                  <a:pt x="2567" y="5671"/>
                  <a:pt x="2634" y="5522"/>
                  <a:pt x="2666" y="5349"/>
                </a:cubicBezTo>
                <a:close/>
                <a:moveTo>
                  <a:pt x="1756" y="5958"/>
                </a:moveTo>
                <a:cubicBezTo>
                  <a:pt x="2052" y="6139"/>
                  <a:pt x="2505" y="6516"/>
                  <a:pt x="2719" y="6698"/>
                </a:cubicBezTo>
                <a:cubicBezTo>
                  <a:pt x="2473" y="6724"/>
                  <a:pt x="1551" y="6835"/>
                  <a:pt x="998" y="7105"/>
                </a:cubicBezTo>
                <a:cubicBezTo>
                  <a:pt x="957" y="7125"/>
                  <a:pt x="940" y="7175"/>
                  <a:pt x="963" y="7219"/>
                </a:cubicBezTo>
                <a:cubicBezTo>
                  <a:pt x="978" y="7246"/>
                  <a:pt x="1005" y="7264"/>
                  <a:pt x="1036" y="7264"/>
                </a:cubicBezTo>
                <a:cubicBezTo>
                  <a:pt x="1048" y="7264"/>
                  <a:pt x="1061" y="7261"/>
                  <a:pt x="1074" y="7254"/>
                </a:cubicBezTo>
                <a:cubicBezTo>
                  <a:pt x="1557" y="7017"/>
                  <a:pt x="2371" y="6912"/>
                  <a:pt x="2675" y="6871"/>
                </a:cubicBezTo>
                <a:cubicBezTo>
                  <a:pt x="2821" y="6853"/>
                  <a:pt x="2924" y="6818"/>
                  <a:pt x="2924" y="6818"/>
                </a:cubicBezTo>
                <a:lnTo>
                  <a:pt x="3298" y="6695"/>
                </a:lnTo>
                <a:cubicBezTo>
                  <a:pt x="3309" y="6691"/>
                  <a:pt x="3319" y="6690"/>
                  <a:pt x="3329" y="6690"/>
                </a:cubicBezTo>
                <a:cubicBezTo>
                  <a:pt x="3352" y="6690"/>
                  <a:pt x="3373" y="6698"/>
                  <a:pt x="3392" y="6713"/>
                </a:cubicBezTo>
                <a:cubicBezTo>
                  <a:pt x="3415" y="6736"/>
                  <a:pt x="3427" y="6768"/>
                  <a:pt x="3424" y="6800"/>
                </a:cubicBezTo>
                <a:lnTo>
                  <a:pt x="3248" y="8003"/>
                </a:lnTo>
                <a:cubicBezTo>
                  <a:pt x="3202" y="7842"/>
                  <a:pt x="3172" y="7716"/>
                  <a:pt x="3161" y="7617"/>
                </a:cubicBezTo>
                <a:cubicBezTo>
                  <a:pt x="3143" y="7485"/>
                  <a:pt x="3087" y="7380"/>
                  <a:pt x="2991" y="7307"/>
                </a:cubicBezTo>
                <a:cubicBezTo>
                  <a:pt x="2906" y="7242"/>
                  <a:pt x="2793" y="7211"/>
                  <a:pt x="2651" y="7211"/>
                </a:cubicBezTo>
                <a:cubicBezTo>
                  <a:pt x="2572" y="7211"/>
                  <a:pt x="2485" y="7221"/>
                  <a:pt x="2388" y="7239"/>
                </a:cubicBezTo>
                <a:cubicBezTo>
                  <a:pt x="1885" y="7340"/>
                  <a:pt x="1176" y="7440"/>
                  <a:pt x="727" y="7440"/>
                </a:cubicBezTo>
                <a:cubicBezTo>
                  <a:pt x="526" y="7440"/>
                  <a:pt x="377" y="7420"/>
                  <a:pt x="322" y="7371"/>
                </a:cubicBezTo>
                <a:cubicBezTo>
                  <a:pt x="226" y="7289"/>
                  <a:pt x="179" y="7146"/>
                  <a:pt x="194" y="6991"/>
                </a:cubicBezTo>
                <a:cubicBezTo>
                  <a:pt x="211" y="6838"/>
                  <a:pt x="308" y="6546"/>
                  <a:pt x="779" y="6285"/>
                </a:cubicBezTo>
                <a:cubicBezTo>
                  <a:pt x="1142" y="6083"/>
                  <a:pt x="1475" y="6007"/>
                  <a:pt x="1756" y="5958"/>
                </a:cubicBezTo>
                <a:close/>
                <a:moveTo>
                  <a:pt x="3512" y="7307"/>
                </a:moveTo>
                <a:cubicBezTo>
                  <a:pt x="3819" y="7386"/>
                  <a:pt x="4097" y="7409"/>
                  <a:pt x="4240" y="7415"/>
                </a:cubicBezTo>
                <a:cubicBezTo>
                  <a:pt x="4167" y="7713"/>
                  <a:pt x="4082" y="7985"/>
                  <a:pt x="3997" y="8202"/>
                </a:cubicBezTo>
                <a:cubicBezTo>
                  <a:pt x="3927" y="8386"/>
                  <a:pt x="3892" y="8571"/>
                  <a:pt x="3889" y="8761"/>
                </a:cubicBezTo>
                <a:cubicBezTo>
                  <a:pt x="3883" y="9302"/>
                  <a:pt x="3722" y="9925"/>
                  <a:pt x="3576" y="10473"/>
                </a:cubicBezTo>
                <a:cubicBezTo>
                  <a:pt x="3541" y="10616"/>
                  <a:pt x="3503" y="10756"/>
                  <a:pt x="3471" y="10882"/>
                </a:cubicBezTo>
                <a:cubicBezTo>
                  <a:pt x="3442" y="11011"/>
                  <a:pt x="3450" y="11143"/>
                  <a:pt x="3500" y="11263"/>
                </a:cubicBezTo>
                <a:lnTo>
                  <a:pt x="3576" y="11444"/>
                </a:lnTo>
                <a:cubicBezTo>
                  <a:pt x="3611" y="11520"/>
                  <a:pt x="3605" y="11605"/>
                  <a:pt x="3573" y="11681"/>
                </a:cubicBezTo>
                <a:cubicBezTo>
                  <a:pt x="3538" y="11754"/>
                  <a:pt x="3471" y="11813"/>
                  <a:pt x="3395" y="11833"/>
                </a:cubicBezTo>
                <a:lnTo>
                  <a:pt x="3181" y="11898"/>
                </a:lnTo>
                <a:cubicBezTo>
                  <a:pt x="3177" y="11898"/>
                  <a:pt x="3174" y="11899"/>
                  <a:pt x="3171" y="11899"/>
                </a:cubicBezTo>
                <a:cubicBezTo>
                  <a:pt x="3163" y="11899"/>
                  <a:pt x="3158" y="11896"/>
                  <a:pt x="3152" y="11892"/>
                </a:cubicBezTo>
                <a:cubicBezTo>
                  <a:pt x="3149" y="11889"/>
                  <a:pt x="3137" y="11883"/>
                  <a:pt x="3137" y="11868"/>
                </a:cubicBezTo>
                <a:lnTo>
                  <a:pt x="3076" y="11122"/>
                </a:lnTo>
                <a:cubicBezTo>
                  <a:pt x="3070" y="11049"/>
                  <a:pt x="3087" y="10976"/>
                  <a:pt x="3123" y="10912"/>
                </a:cubicBezTo>
                <a:cubicBezTo>
                  <a:pt x="3161" y="10850"/>
                  <a:pt x="3178" y="10780"/>
                  <a:pt x="3178" y="10713"/>
                </a:cubicBezTo>
                <a:cubicBezTo>
                  <a:pt x="3178" y="10443"/>
                  <a:pt x="3190" y="9542"/>
                  <a:pt x="3251" y="9121"/>
                </a:cubicBezTo>
                <a:cubicBezTo>
                  <a:pt x="3269" y="9007"/>
                  <a:pt x="3269" y="8892"/>
                  <a:pt x="3251" y="8787"/>
                </a:cubicBezTo>
                <a:cubicBezTo>
                  <a:pt x="3216" y="8556"/>
                  <a:pt x="3278" y="8217"/>
                  <a:pt x="3289" y="8167"/>
                </a:cubicBezTo>
                <a:cubicBezTo>
                  <a:pt x="3351" y="8146"/>
                  <a:pt x="3395" y="8097"/>
                  <a:pt x="3406" y="8029"/>
                </a:cubicBezTo>
                <a:lnTo>
                  <a:pt x="3512" y="7307"/>
                </a:lnTo>
                <a:close/>
                <a:moveTo>
                  <a:pt x="3605" y="0"/>
                </a:moveTo>
                <a:cubicBezTo>
                  <a:pt x="3175" y="0"/>
                  <a:pt x="2886" y="360"/>
                  <a:pt x="2886" y="895"/>
                </a:cubicBezTo>
                <a:cubicBezTo>
                  <a:pt x="2886" y="1165"/>
                  <a:pt x="2959" y="1443"/>
                  <a:pt x="3090" y="1662"/>
                </a:cubicBezTo>
                <a:cubicBezTo>
                  <a:pt x="3099" y="1674"/>
                  <a:pt x="3102" y="1680"/>
                  <a:pt x="3108" y="1691"/>
                </a:cubicBezTo>
                <a:lnTo>
                  <a:pt x="3108" y="1721"/>
                </a:lnTo>
                <a:cubicBezTo>
                  <a:pt x="3099" y="2025"/>
                  <a:pt x="2953" y="2174"/>
                  <a:pt x="2558" y="2297"/>
                </a:cubicBezTo>
                <a:cubicBezTo>
                  <a:pt x="2084" y="2443"/>
                  <a:pt x="1888" y="2713"/>
                  <a:pt x="1818" y="3286"/>
                </a:cubicBezTo>
                <a:cubicBezTo>
                  <a:pt x="1756" y="3813"/>
                  <a:pt x="1785" y="4740"/>
                  <a:pt x="1937" y="4895"/>
                </a:cubicBezTo>
                <a:cubicBezTo>
                  <a:pt x="1987" y="4942"/>
                  <a:pt x="2046" y="4966"/>
                  <a:pt x="2110" y="4966"/>
                </a:cubicBezTo>
                <a:cubicBezTo>
                  <a:pt x="2201" y="4966"/>
                  <a:pt x="2309" y="4922"/>
                  <a:pt x="2406" y="4828"/>
                </a:cubicBezTo>
                <a:cubicBezTo>
                  <a:pt x="2447" y="4793"/>
                  <a:pt x="2488" y="4764"/>
                  <a:pt x="2523" y="4737"/>
                </a:cubicBezTo>
                <a:lnTo>
                  <a:pt x="2523" y="4737"/>
                </a:lnTo>
                <a:cubicBezTo>
                  <a:pt x="2546" y="5115"/>
                  <a:pt x="2502" y="5504"/>
                  <a:pt x="2347" y="5615"/>
                </a:cubicBezTo>
                <a:cubicBezTo>
                  <a:pt x="2230" y="5700"/>
                  <a:pt x="2052" y="5732"/>
                  <a:pt x="1826" y="5773"/>
                </a:cubicBezTo>
                <a:cubicBezTo>
                  <a:pt x="1513" y="5829"/>
                  <a:pt x="1127" y="5899"/>
                  <a:pt x="691" y="6139"/>
                </a:cubicBezTo>
                <a:cubicBezTo>
                  <a:pt x="158" y="6435"/>
                  <a:pt x="44" y="6789"/>
                  <a:pt x="21" y="6973"/>
                </a:cubicBezTo>
                <a:cubicBezTo>
                  <a:pt x="0" y="7178"/>
                  <a:pt x="65" y="7374"/>
                  <a:pt x="205" y="7497"/>
                </a:cubicBezTo>
                <a:cubicBezTo>
                  <a:pt x="262" y="7549"/>
                  <a:pt x="382" y="7606"/>
                  <a:pt x="736" y="7606"/>
                </a:cubicBezTo>
                <a:cubicBezTo>
                  <a:pt x="876" y="7606"/>
                  <a:pt x="1053" y="7597"/>
                  <a:pt x="1276" y="7576"/>
                </a:cubicBezTo>
                <a:cubicBezTo>
                  <a:pt x="1829" y="7520"/>
                  <a:pt x="2359" y="7415"/>
                  <a:pt x="2417" y="7403"/>
                </a:cubicBezTo>
                <a:cubicBezTo>
                  <a:pt x="2500" y="7386"/>
                  <a:pt x="2575" y="7378"/>
                  <a:pt x="2641" y="7378"/>
                </a:cubicBezTo>
                <a:cubicBezTo>
                  <a:pt x="2749" y="7378"/>
                  <a:pt x="2832" y="7400"/>
                  <a:pt x="2888" y="7441"/>
                </a:cubicBezTo>
                <a:cubicBezTo>
                  <a:pt x="2944" y="7482"/>
                  <a:pt x="2976" y="7546"/>
                  <a:pt x="2988" y="7637"/>
                </a:cubicBezTo>
                <a:cubicBezTo>
                  <a:pt x="3000" y="7745"/>
                  <a:pt x="3032" y="7886"/>
                  <a:pt x="3085" y="8056"/>
                </a:cubicBezTo>
                <a:cubicBezTo>
                  <a:pt x="3090" y="8085"/>
                  <a:pt x="3108" y="8111"/>
                  <a:pt x="3125" y="8129"/>
                </a:cubicBezTo>
                <a:cubicBezTo>
                  <a:pt x="3120" y="8170"/>
                  <a:pt x="3046" y="8541"/>
                  <a:pt x="3090" y="8813"/>
                </a:cubicBezTo>
                <a:cubicBezTo>
                  <a:pt x="3105" y="8901"/>
                  <a:pt x="3105" y="8995"/>
                  <a:pt x="3090" y="9094"/>
                </a:cubicBezTo>
                <a:cubicBezTo>
                  <a:pt x="3029" y="9527"/>
                  <a:pt x="3017" y="10437"/>
                  <a:pt x="3017" y="10707"/>
                </a:cubicBezTo>
                <a:cubicBezTo>
                  <a:pt x="3017" y="10748"/>
                  <a:pt x="3006" y="10792"/>
                  <a:pt x="2985" y="10827"/>
                </a:cubicBezTo>
                <a:cubicBezTo>
                  <a:pt x="2932" y="10920"/>
                  <a:pt x="2906" y="11026"/>
                  <a:pt x="2915" y="11131"/>
                </a:cubicBezTo>
                <a:lnTo>
                  <a:pt x="2976" y="11877"/>
                </a:lnTo>
                <a:cubicBezTo>
                  <a:pt x="2982" y="11942"/>
                  <a:pt x="3014" y="11991"/>
                  <a:pt x="3064" y="12026"/>
                </a:cubicBezTo>
                <a:cubicBezTo>
                  <a:pt x="3096" y="12050"/>
                  <a:pt x="3137" y="12064"/>
                  <a:pt x="3178" y="12064"/>
                </a:cubicBezTo>
                <a:cubicBezTo>
                  <a:pt x="3196" y="12064"/>
                  <a:pt x="3216" y="12061"/>
                  <a:pt x="3237" y="12056"/>
                </a:cubicBezTo>
                <a:lnTo>
                  <a:pt x="3450" y="11994"/>
                </a:lnTo>
                <a:cubicBezTo>
                  <a:pt x="3573" y="11959"/>
                  <a:pt x="3676" y="11871"/>
                  <a:pt x="3731" y="11754"/>
                </a:cubicBezTo>
                <a:cubicBezTo>
                  <a:pt x="3787" y="11637"/>
                  <a:pt x="3790" y="11500"/>
                  <a:pt x="3737" y="11380"/>
                </a:cubicBezTo>
                <a:lnTo>
                  <a:pt x="3661" y="11201"/>
                </a:lnTo>
                <a:cubicBezTo>
                  <a:pt x="3626" y="11113"/>
                  <a:pt x="3617" y="11017"/>
                  <a:pt x="3638" y="10926"/>
                </a:cubicBezTo>
                <a:cubicBezTo>
                  <a:pt x="3673" y="10794"/>
                  <a:pt x="3705" y="10660"/>
                  <a:pt x="3746" y="10516"/>
                </a:cubicBezTo>
                <a:cubicBezTo>
                  <a:pt x="3892" y="9958"/>
                  <a:pt x="4056" y="9326"/>
                  <a:pt x="4059" y="8764"/>
                </a:cubicBezTo>
                <a:cubicBezTo>
                  <a:pt x="4059" y="8597"/>
                  <a:pt x="4091" y="8427"/>
                  <a:pt x="4155" y="8263"/>
                </a:cubicBezTo>
                <a:cubicBezTo>
                  <a:pt x="4410" y="7599"/>
                  <a:pt x="4685" y="6429"/>
                  <a:pt x="4685" y="5744"/>
                </a:cubicBezTo>
                <a:cubicBezTo>
                  <a:pt x="4685" y="5317"/>
                  <a:pt x="4662" y="4957"/>
                  <a:pt x="4641" y="4717"/>
                </a:cubicBezTo>
                <a:lnTo>
                  <a:pt x="4641" y="4717"/>
                </a:lnTo>
                <a:cubicBezTo>
                  <a:pt x="4650" y="4720"/>
                  <a:pt x="4656" y="4726"/>
                  <a:pt x="4665" y="4732"/>
                </a:cubicBezTo>
                <a:cubicBezTo>
                  <a:pt x="4711" y="4755"/>
                  <a:pt x="4758" y="4793"/>
                  <a:pt x="4811" y="4837"/>
                </a:cubicBezTo>
                <a:cubicBezTo>
                  <a:pt x="4908" y="4925"/>
                  <a:pt x="5016" y="4971"/>
                  <a:pt x="5106" y="4971"/>
                </a:cubicBezTo>
                <a:cubicBezTo>
                  <a:pt x="5171" y="4971"/>
                  <a:pt x="5229" y="4951"/>
                  <a:pt x="5279" y="4901"/>
                </a:cubicBezTo>
                <a:cubicBezTo>
                  <a:pt x="5428" y="4743"/>
                  <a:pt x="5458" y="3813"/>
                  <a:pt x="5396" y="3286"/>
                </a:cubicBezTo>
                <a:cubicBezTo>
                  <a:pt x="5326" y="2713"/>
                  <a:pt x="5127" y="2446"/>
                  <a:pt x="4656" y="2300"/>
                </a:cubicBezTo>
                <a:cubicBezTo>
                  <a:pt x="4261" y="2174"/>
                  <a:pt x="4115" y="2025"/>
                  <a:pt x="4103" y="1721"/>
                </a:cubicBezTo>
                <a:lnTo>
                  <a:pt x="4103" y="1715"/>
                </a:lnTo>
                <a:lnTo>
                  <a:pt x="4138" y="1659"/>
                </a:lnTo>
                <a:cubicBezTo>
                  <a:pt x="4258" y="1446"/>
                  <a:pt x="4328" y="1165"/>
                  <a:pt x="4328" y="895"/>
                </a:cubicBezTo>
                <a:cubicBezTo>
                  <a:pt x="4328" y="360"/>
                  <a:pt x="4038" y="0"/>
                  <a:pt x="36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52"/>
          <p:cNvSpPr/>
          <p:nvPr/>
        </p:nvSpPr>
        <p:spPr>
          <a:xfrm>
            <a:off x="7159226" y="2300700"/>
            <a:ext cx="366660" cy="204889"/>
          </a:xfrm>
          <a:custGeom>
            <a:avLst/>
            <a:gdLst/>
            <a:ahLst/>
            <a:cxnLst/>
            <a:rect l="l" t="t" r="r" b="b"/>
            <a:pathLst>
              <a:path w="12126" h="6776" extrusionOk="0">
                <a:moveTo>
                  <a:pt x="2358" y="1210"/>
                </a:moveTo>
                <a:cubicBezTo>
                  <a:pt x="2619" y="1210"/>
                  <a:pt x="2815" y="1257"/>
                  <a:pt x="2944" y="1298"/>
                </a:cubicBezTo>
                <a:cubicBezTo>
                  <a:pt x="2982" y="1308"/>
                  <a:pt x="3021" y="1312"/>
                  <a:pt x="3061" y="1312"/>
                </a:cubicBezTo>
                <a:cubicBezTo>
                  <a:pt x="3079" y="1312"/>
                  <a:pt x="3098" y="1311"/>
                  <a:pt x="3116" y="1309"/>
                </a:cubicBezTo>
                <a:cubicBezTo>
                  <a:pt x="3318" y="1280"/>
                  <a:pt x="3620" y="1259"/>
                  <a:pt x="3950" y="1259"/>
                </a:cubicBezTo>
                <a:lnTo>
                  <a:pt x="4050" y="1259"/>
                </a:lnTo>
                <a:cubicBezTo>
                  <a:pt x="4012" y="1435"/>
                  <a:pt x="3942" y="1821"/>
                  <a:pt x="4000" y="2123"/>
                </a:cubicBezTo>
                <a:cubicBezTo>
                  <a:pt x="3453" y="1997"/>
                  <a:pt x="3146" y="1807"/>
                  <a:pt x="3026" y="1713"/>
                </a:cubicBezTo>
                <a:cubicBezTo>
                  <a:pt x="2955" y="1654"/>
                  <a:pt x="2868" y="1625"/>
                  <a:pt x="2777" y="1625"/>
                </a:cubicBezTo>
                <a:lnTo>
                  <a:pt x="1463" y="1625"/>
                </a:lnTo>
                <a:cubicBezTo>
                  <a:pt x="1217" y="1625"/>
                  <a:pt x="969" y="1684"/>
                  <a:pt x="749" y="1792"/>
                </a:cubicBezTo>
                <a:cubicBezTo>
                  <a:pt x="497" y="1915"/>
                  <a:pt x="296" y="1982"/>
                  <a:pt x="167" y="1982"/>
                </a:cubicBezTo>
                <a:lnTo>
                  <a:pt x="164" y="1982"/>
                </a:lnTo>
                <a:cubicBezTo>
                  <a:pt x="161" y="1982"/>
                  <a:pt x="161" y="1982"/>
                  <a:pt x="158" y="1976"/>
                </a:cubicBezTo>
                <a:cubicBezTo>
                  <a:pt x="152" y="1971"/>
                  <a:pt x="158" y="1968"/>
                  <a:pt x="161" y="1968"/>
                </a:cubicBezTo>
                <a:cubicBezTo>
                  <a:pt x="348" y="1827"/>
                  <a:pt x="512" y="1602"/>
                  <a:pt x="615" y="1435"/>
                </a:cubicBezTo>
                <a:cubicBezTo>
                  <a:pt x="647" y="1385"/>
                  <a:pt x="702" y="1353"/>
                  <a:pt x="764" y="1353"/>
                </a:cubicBezTo>
                <a:cubicBezTo>
                  <a:pt x="778" y="1353"/>
                  <a:pt x="793" y="1353"/>
                  <a:pt x="808" y="1359"/>
                </a:cubicBezTo>
                <a:cubicBezTo>
                  <a:pt x="863" y="1374"/>
                  <a:pt x="913" y="1388"/>
                  <a:pt x="963" y="1403"/>
                </a:cubicBezTo>
                <a:cubicBezTo>
                  <a:pt x="1028" y="1425"/>
                  <a:pt x="1099" y="1436"/>
                  <a:pt x="1170" y="1436"/>
                </a:cubicBezTo>
                <a:cubicBezTo>
                  <a:pt x="1248" y="1436"/>
                  <a:pt x="1327" y="1423"/>
                  <a:pt x="1402" y="1397"/>
                </a:cubicBezTo>
                <a:cubicBezTo>
                  <a:pt x="1753" y="1271"/>
                  <a:pt x="2066" y="1210"/>
                  <a:pt x="2358" y="1210"/>
                </a:cubicBezTo>
                <a:close/>
                <a:moveTo>
                  <a:pt x="4530" y="1239"/>
                </a:moveTo>
                <a:lnTo>
                  <a:pt x="4530" y="1239"/>
                </a:lnTo>
                <a:cubicBezTo>
                  <a:pt x="4509" y="1259"/>
                  <a:pt x="4492" y="1286"/>
                  <a:pt x="4471" y="1312"/>
                </a:cubicBezTo>
                <a:cubicBezTo>
                  <a:pt x="4281" y="1596"/>
                  <a:pt x="4331" y="2000"/>
                  <a:pt x="4369" y="2190"/>
                </a:cubicBezTo>
                <a:cubicBezTo>
                  <a:pt x="4301" y="2178"/>
                  <a:pt x="4231" y="2167"/>
                  <a:pt x="4164" y="2158"/>
                </a:cubicBezTo>
                <a:cubicBezTo>
                  <a:pt x="4085" y="1865"/>
                  <a:pt x="4170" y="1417"/>
                  <a:pt x="4205" y="1259"/>
                </a:cubicBezTo>
                <a:cubicBezTo>
                  <a:pt x="4284" y="1265"/>
                  <a:pt x="4357" y="1268"/>
                  <a:pt x="4418" y="1271"/>
                </a:cubicBezTo>
                <a:cubicBezTo>
                  <a:pt x="4430" y="1271"/>
                  <a:pt x="4439" y="1271"/>
                  <a:pt x="4451" y="1268"/>
                </a:cubicBezTo>
                <a:cubicBezTo>
                  <a:pt x="4477" y="1257"/>
                  <a:pt x="4506" y="1251"/>
                  <a:pt x="4530" y="1239"/>
                </a:cubicBezTo>
                <a:close/>
                <a:moveTo>
                  <a:pt x="9864" y="1520"/>
                </a:moveTo>
                <a:lnTo>
                  <a:pt x="9864" y="1520"/>
                </a:lnTo>
                <a:cubicBezTo>
                  <a:pt x="9934" y="1786"/>
                  <a:pt x="9843" y="1941"/>
                  <a:pt x="9583" y="2205"/>
                </a:cubicBezTo>
                <a:cubicBezTo>
                  <a:pt x="9440" y="2348"/>
                  <a:pt x="9211" y="2377"/>
                  <a:pt x="9048" y="2377"/>
                </a:cubicBezTo>
                <a:cubicBezTo>
                  <a:pt x="8840" y="2377"/>
                  <a:pt x="8632" y="2327"/>
                  <a:pt x="8541" y="2284"/>
                </a:cubicBezTo>
                <a:cubicBezTo>
                  <a:pt x="8462" y="2248"/>
                  <a:pt x="8477" y="2032"/>
                  <a:pt x="8518" y="1868"/>
                </a:cubicBezTo>
                <a:lnTo>
                  <a:pt x="9864" y="1520"/>
                </a:lnTo>
                <a:close/>
                <a:moveTo>
                  <a:pt x="11210" y="221"/>
                </a:moveTo>
                <a:lnTo>
                  <a:pt x="11453" y="344"/>
                </a:lnTo>
                <a:cubicBezTo>
                  <a:pt x="11485" y="373"/>
                  <a:pt x="11511" y="417"/>
                  <a:pt x="11503" y="464"/>
                </a:cubicBezTo>
                <a:lnTo>
                  <a:pt x="11473" y="665"/>
                </a:lnTo>
                <a:cubicBezTo>
                  <a:pt x="11467" y="715"/>
                  <a:pt x="11424" y="756"/>
                  <a:pt x="11371" y="759"/>
                </a:cubicBezTo>
                <a:lnTo>
                  <a:pt x="11128" y="774"/>
                </a:lnTo>
                <a:cubicBezTo>
                  <a:pt x="11119" y="774"/>
                  <a:pt x="11108" y="777"/>
                  <a:pt x="11099" y="783"/>
                </a:cubicBezTo>
                <a:cubicBezTo>
                  <a:pt x="11090" y="785"/>
                  <a:pt x="10183" y="1259"/>
                  <a:pt x="9893" y="1353"/>
                </a:cubicBezTo>
                <a:lnTo>
                  <a:pt x="7842" y="1883"/>
                </a:lnTo>
                <a:cubicBezTo>
                  <a:pt x="7801" y="1892"/>
                  <a:pt x="7775" y="1932"/>
                  <a:pt x="7786" y="1973"/>
                </a:cubicBezTo>
                <a:cubicBezTo>
                  <a:pt x="7792" y="2006"/>
                  <a:pt x="7827" y="2029"/>
                  <a:pt x="7860" y="2029"/>
                </a:cubicBezTo>
                <a:cubicBezTo>
                  <a:pt x="7865" y="2029"/>
                  <a:pt x="7871" y="2029"/>
                  <a:pt x="7877" y="2026"/>
                </a:cubicBezTo>
                <a:lnTo>
                  <a:pt x="8164" y="1953"/>
                </a:lnTo>
                <a:lnTo>
                  <a:pt x="8164" y="1953"/>
                </a:lnTo>
                <a:cubicBezTo>
                  <a:pt x="8061" y="2117"/>
                  <a:pt x="7769" y="2494"/>
                  <a:pt x="7178" y="2591"/>
                </a:cubicBezTo>
                <a:cubicBezTo>
                  <a:pt x="7058" y="2614"/>
                  <a:pt x="6941" y="2620"/>
                  <a:pt x="6833" y="2620"/>
                </a:cubicBezTo>
                <a:cubicBezTo>
                  <a:pt x="6443" y="2620"/>
                  <a:pt x="6165" y="2494"/>
                  <a:pt x="5920" y="2380"/>
                </a:cubicBezTo>
                <a:cubicBezTo>
                  <a:pt x="6001" y="2090"/>
                  <a:pt x="5899" y="1693"/>
                  <a:pt x="5835" y="1476"/>
                </a:cubicBezTo>
                <a:lnTo>
                  <a:pt x="5835" y="1476"/>
                </a:lnTo>
                <a:cubicBezTo>
                  <a:pt x="5972" y="1520"/>
                  <a:pt x="6116" y="1543"/>
                  <a:pt x="6274" y="1543"/>
                </a:cubicBezTo>
                <a:cubicBezTo>
                  <a:pt x="6616" y="1543"/>
                  <a:pt x="7131" y="1444"/>
                  <a:pt x="7333" y="1377"/>
                </a:cubicBezTo>
                <a:cubicBezTo>
                  <a:pt x="7371" y="1368"/>
                  <a:pt x="7415" y="1347"/>
                  <a:pt x="7465" y="1330"/>
                </a:cubicBezTo>
                <a:cubicBezTo>
                  <a:pt x="7699" y="1245"/>
                  <a:pt x="8094" y="1104"/>
                  <a:pt x="8369" y="1104"/>
                </a:cubicBezTo>
                <a:cubicBezTo>
                  <a:pt x="8448" y="1107"/>
                  <a:pt x="8533" y="1110"/>
                  <a:pt x="8615" y="1110"/>
                </a:cubicBezTo>
                <a:cubicBezTo>
                  <a:pt x="9943" y="1110"/>
                  <a:pt x="10882" y="610"/>
                  <a:pt x="10920" y="586"/>
                </a:cubicBezTo>
                <a:cubicBezTo>
                  <a:pt x="10932" y="584"/>
                  <a:pt x="10941" y="578"/>
                  <a:pt x="10947" y="566"/>
                </a:cubicBezTo>
                <a:lnTo>
                  <a:pt x="11210" y="221"/>
                </a:lnTo>
                <a:close/>
                <a:moveTo>
                  <a:pt x="5033" y="1151"/>
                </a:moveTo>
                <a:cubicBezTo>
                  <a:pt x="5185" y="1154"/>
                  <a:pt x="5314" y="1186"/>
                  <a:pt x="5399" y="1251"/>
                </a:cubicBezTo>
                <a:cubicBezTo>
                  <a:pt x="5484" y="1312"/>
                  <a:pt x="5566" y="1362"/>
                  <a:pt x="5650" y="1403"/>
                </a:cubicBezTo>
                <a:cubicBezTo>
                  <a:pt x="5694" y="1520"/>
                  <a:pt x="5858" y="2003"/>
                  <a:pt x="5785" y="2319"/>
                </a:cubicBezTo>
                <a:cubicBezTo>
                  <a:pt x="5726" y="2304"/>
                  <a:pt x="5677" y="2281"/>
                  <a:pt x="5630" y="2263"/>
                </a:cubicBezTo>
                <a:lnTo>
                  <a:pt x="5463" y="1976"/>
                </a:lnTo>
                <a:cubicBezTo>
                  <a:pt x="5449" y="1952"/>
                  <a:pt x="5424" y="1939"/>
                  <a:pt x="5397" y="1939"/>
                </a:cubicBezTo>
                <a:cubicBezTo>
                  <a:pt x="5385" y="1939"/>
                  <a:pt x="5372" y="1942"/>
                  <a:pt x="5361" y="1947"/>
                </a:cubicBezTo>
                <a:cubicBezTo>
                  <a:pt x="5326" y="1971"/>
                  <a:pt x="5314" y="2014"/>
                  <a:pt x="5331" y="2050"/>
                </a:cubicBezTo>
                <a:lnTo>
                  <a:pt x="5507" y="2354"/>
                </a:lnTo>
                <a:cubicBezTo>
                  <a:pt x="5557" y="2456"/>
                  <a:pt x="5580" y="2585"/>
                  <a:pt x="5592" y="2728"/>
                </a:cubicBezTo>
                <a:cubicBezTo>
                  <a:pt x="5413" y="2723"/>
                  <a:pt x="4960" y="2708"/>
                  <a:pt x="4620" y="2591"/>
                </a:cubicBezTo>
                <a:cubicBezTo>
                  <a:pt x="4576" y="2395"/>
                  <a:pt x="4547" y="2263"/>
                  <a:pt x="4547" y="2260"/>
                </a:cubicBezTo>
                <a:lnTo>
                  <a:pt x="4547" y="2254"/>
                </a:lnTo>
                <a:lnTo>
                  <a:pt x="4547" y="2251"/>
                </a:lnTo>
                <a:cubicBezTo>
                  <a:pt x="4547" y="2248"/>
                  <a:pt x="4389" y="1710"/>
                  <a:pt x="4606" y="1388"/>
                </a:cubicBezTo>
                <a:cubicBezTo>
                  <a:pt x="4694" y="1254"/>
                  <a:pt x="4840" y="1178"/>
                  <a:pt x="5033" y="1151"/>
                </a:cubicBezTo>
                <a:close/>
                <a:moveTo>
                  <a:pt x="4655" y="2763"/>
                </a:moveTo>
                <a:lnTo>
                  <a:pt x="4655" y="2763"/>
                </a:lnTo>
                <a:cubicBezTo>
                  <a:pt x="5010" y="2866"/>
                  <a:pt x="5428" y="2881"/>
                  <a:pt x="5595" y="2881"/>
                </a:cubicBezTo>
                <a:cubicBezTo>
                  <a:pt x="5598" y="3176"/>
                  <a:pt x="5560" y="3510"/>
                  <a:pt x="5525" y="3805"/>
                </a:cubicBezTo>
                <a:cubicBezTo>
                  <a:pt x="5489" y="4118"/>
                  <a:pt x="5457" y="4385"/>
                  <a:pt x="5475" y="4566"/>
                </a:cubicBezTo>
                <a:cubicBezTo>
                  <a:pt x="5519" y="4999"/>
                  <a:pt x="5732" y="5567"/>
                  <a:pt x="5914" y="5950"/>
                </a:cubicBezTo>
                <a:cubicBezTo>
                  <a:pt x="5987" y="6108"/>
                  <a:pt x="6127" y="6228"/>
                  <a:pt x="6294" y="6281"/>
                </a:cubicBezTo>
                <a:cubicBezTo>
                  <a:pt x="6595" y="6383"/>
                  <a:pt x="6806" y="6547"/>
                  <a:pt x="6844" y="6611"/>
                </a:cubicBezTo>
                <a:cubicBezTo>
                  <a:pt x="6821" y="6620"/>
                  <a:pt x="6765" y="6626"/>
                  <a:pt x="6639" y="6626"/>
                </a:cubicBezTo>
                <a:cubicBezTo>
                  <a:pt x="6353" y="6626"/>
                  <a:pt x="5914" y="6582"/>
                  <a:pt x="5680" y="6553"/>
                </a:cubicBezTo>
                <a:cubicBezTo>
                  <a:pt x="5639" y="6550"/>
                  <a:pt x="5606" y="6512"/>
                  <a:pt x="5606" y="6474"/>
                </a:cubicBezTo>
                <a:cubicBezTo>
                  <a:pt x="5601" y="6301"/>
                  <a:pt x="5560" y="5956"/>
                  <a:pt x="5367" y="5584"/>
                </a:cubicBezTo>
                <a:cubicBezTo>
                  <a:pt x="5106" y="5087"/>
                  <a:pt x="5030" y="4712"/>
                  <a:pt x="5051" y="4098"/>
                </a:cubicBezTo>
                <a:cubicBezTo>
                  <a:pt x="5051" y="4089"/>
                  <a:pt x="5048" y="4077"/>
                  <a:pt x="5042" y="4066"/>
                </a:cubicBezTo>
                <a:cubicBezTo>
                  <a:pt x="4907" y="3770"/>
                  <a:pt x="4758" y="3188"/>
                  <a:pt x="4655" y="2763"/>
                </a:cubicBezTo>
                <a:close/>
                <a:moveTo>
                  <a:pt x="12043" y="1"/>
                </a:moveTo>
                <a:cubicBezTo>
                  <a:pt x="12039" y="1"/>
                  <a:pt x="12036" y="1"/>
                  <a:pt x="12032" y="1"/>
                </a:cubicBezTo>
                <a:lnTo>
                  <a:pt x="11380" y="101"/>
                </a:lnTo>
                <a:cubicBezTo>
                  <a:pt x="11366" y="103"/>
                  <a:pt x="11352" y="104"/>
                  <a:pt x="11339" y="104"/>
                </a:cubicBezTo>
                <a:cubicBezTo>
                  <a:pt x="11301" y="104"/>
                  <a:pt x="11266" y="95"/>
                  <a:pt x="11233" y="80"/>
                </a:cubicBezTo>
                <a:lnTo>
                  <a:pt x="11213" y="69"/>
                </a:lnTo>
                <a:cubicBezTo>
                  <a:pt x="11202" y="63"/>
                  <a:pt x="11189" y="61"/>
                  <a:pt x="11177" y="61"/>
                </a:cubicBezTo>
                <a:cubicBezTo>
                  <a:pt x="11155" y="61"/>
                  <a:pt x="11133" y="70"/>
                  <a:pt x="11119" y="89"/>
                </a:cubicBezTo>
                <a:lnTo>
                  <a:pt x="10830" y="469"/>
                </a:lnTo>
                <a:cubicBezTo>
                  <a:pt x="10710" y="534"/>
                  <a:pt x="9814" y="967"/>
                  <a:pt x="8609" y="967"/>
                </a:cubicBezTo>
                <a:cubicBezTo>
                  <a:pt x="8530" y="967"/>
                  <a:pt x="8448" y="964"/>
                  <a:pt x="8372" y="961"/>
                </a:cubicBezTo>
                <a:lnTo>
                  <a:pt x="8369" y="961"/>
                </a:lnTo>
                <a:cubicBezTo>
                  <a:pt x="8067" y="961"/>
                  <a:pt x="7658" y="1107"/>
                  <a:pt x="7409" y="1195"/>
                </a:cubicBezTo>
                <a:cubicBezTo>
                  <a:pt x="7359" y="1213"/>
                  <a:pt x="7315" y="1227"/>
                  <a:pt x="7283" y="1239"/>
                </a:cubicBezTo>
                <a:cubicBezTo>
                  <a:pt x="7096" y="1300"/>
                  <a:pt x="6595" y="1397"/>
                  <a:pt x="6268" y="1397"/>
                </a:cubicBezTo>
                <a:cubicBezTo>
                  <a:pt x="5975" y="1397"/>
                  <a:pt x="5732" y="1315"/>
                  <a:pt x="5484" y="1134"/>
                </a:cubicBezTo>
                <a:cubicBezTo>
                  <a:pt x="5367" y="1049"/>
                  <a:pt x="5206" y="1005"/>
                  <a:pt x="5010" y="1005"/>
                </a:cubicBezTo>
                <a:cubicBezTo>
                  <a:pt x="4825" y="1005"/>
                  <a:pt x="4606" y="1046"/>
                  <a:pt x="4416" y="1119"/>
                </a:cubicBezTo>
                <a:cubicBezTo>
                  <a:pt x="4290" y="1110"/>
                  <a:pt x="4126" y="1104"/>
                  <a:pt x="3956" y="1104"/>
                </a:cubicBezTo>
                <a:cubicBezTo>
                  <a:pt x="3760" y="1104"/>
                  <a:pt x="3383" y="1110"/>
                  <a:pt x="3102" y="1151"/>
                </a:cubicBezTo>
                <a:cubicBezTo>
                  <a:pt x="3089" y="1152"/>
                  <a:pt x="3077" y="1153"/>
                  <a:pt x="3065" y="1153"/>
                </a:cubicBezTo>
                <a:cubicBezTo>
                  <a:pt x="3041" y="1153"/>
                  <a:pt x="3018" y="1150"/>
                  <a:pt x="2996" y="1142"/>
                </a:cubicBezTo>
                <a:cubicBezTo>
                  <a:pt x="2859" y="1104"/>
                  <a:pt x="2645" y="1052"/>
                  <a:pt x="2367" y="1052"/>
                </a:cubicBezTo>
                <a:cubicBezTo>
                  <a:pt x="2051" y="1052"/>
                  <a:pt x="1724" y="1113"/>
                  <a:pt x="1358" y="1245"/>
                </a:cubicBezTo>
                <a:cubicBezTo>
                  <a:pt x="1301" y="1266"/>
                  <a:pt x="1242" y="1276"/>
                  <a:pt x="1183" y="1276"/>
                </a:cubicBezTo>
                <a:cubicBezTo>
                  <a:pt x="1127" y="1276"/>
                  <a:pt x="1070" y="1266"/>
                  <a:pt x="1015" y="1248"/>
                </a:cubicBezTo>
                <a:cubicBezTo>
                  <a:pt x="966" y="1230"/>
                  <a:pt x="910" y="1216"/>
                  <a:pt x="852" y="1201"/>
                </a:cubicBezTo>
                <a:cubicBezTo>
                  <a:pt x="825" y="1195"/>
                  <a:pt x="796" y="1189"/>
                  <a:pt x="773" y="1189"/>
                </a:cubicBezTo>
                <a:cubicBezTo>
                  <a:pt x="658" y="1189"/>
                  <a:pt x="553" y="1248"/>
                  <a:pt x="495" y="1344"/>
                </a:cubicBezTo>
                <a:cubicBezTo>
                  <a:pt x="413" y="1470"/>
                  <a:pt x="255" y="1701"/>
                  <a:pt x="76" y="1836"/>
                </a:cubicBezTo>
                <a:cubicBezTo>
                  <a:pt x="21" y="1874"/>
                  <a:pt x="0" y="1947"/>
                  <a:pt x="21" y="2014"/>
                </a:cubicBezTo>
                <a:cubicBezTo>
                  <a:pt x="44" y="2079"/>
                  <a:pt x="102" y="2123"/>
                  <a:pt x="173" y="2123"/>
                </a:cubicBezTo>
                <a:lnTo>
                  <a:pt x="176" y="2123"/>
                </a:lnTo>
                <a:cubicBezTo>
                  <a:pt x="325" y="2123"/>
                  <a:pt x="544" y="2055"/>
                  <a:pt x="822" y="1918"/>
                </a:cubicBezTo>
                <a:cubicBezTo>
                  <a:pt x="1024" y="1821"/>
                  <a:pt x="1249" y="1769"/>
                  <a:pt x="1469" y="1769"/>
                </a:cubicBezTo>
                <a:lnTo>
                  <a:pt x="2783" y="1769"/>
                </a:lnTo>
                <a:cubicBezTo>
                  <a:pt x="2841" y="1769"/>
                  <a:pt x="2897" y="1786"/>
                  <a:pt x="2944" y="1824"/>
                </a:cubicBezTo>
                <a:cubicBezTo>
                  <a:pt x="3143" y="1971"/>
                  <a:pt x="3587" y="2231"/>
                  <a:pt x="4416" y="2339"/>
                </a:cubicBezTo>
                <a:cubicBezTo>
                  <a:pt x="4468" y="2591"/>
                  <a:pt x="4702" y="3641"/>
                  <a:pt x="4907" y="4109"/>
                </a:cubicBezTo>
                <a:cubicBezTo>
                  <a:pt x="4887" y="4742"/>
                  <a:pt x="4972" y="5134"/>
                  <a:pt x="5241" y="5654"/>
                </a:cubicBezTo>
                <a:cubicBezTo>
                  <a:pt x="5425" y="6000"/>
                  <a:pt x="5460" y="6319"/>
                  <a:pt x="5463" y="6477"/>
                </a:cubicBezTo>
                <a:cubicBezTo>
                  <a:pt x="5469" y="6594"/>
                  <a:pt x="5557" y="6687"/>
                  <a:pt x="5674" y="6702"/>
                </a:cubicBezTo>
                <a:cubicBezTo>
                  <a:pt x="5911" y="6728"/>
                  <a:pt x="6356" y="6775"/>
                  <a:pt x="6648" y="6775"/>
                </a:cubicBezTo>
                <a:cubicBezTo>
                  <a:pt x="6765" y="6775"/>
                  <a:pt x="6847" y="6769"/>
                  <a:pt x="6897" y="6755"/>
                </a:cubicBezTo>
                <a:cubicBezTo>
                  <a:pt x="6996" y="6725"/>
                  <a:pt x="7008" y="6655"/>
                  <a:pt x="7008" y="6626"/>
                </a:cubicBezTo>
                <a:cubicBezTo>
                  <a:pt x="7011" y="6445"/>
                  <a:pt x="6625" y="6231"/>
                  <a:pt x="6350" y="6137"/>
                </a:cubicBezTo>
                <a:cubicBezTo>
                  <a:pt x="6218" y="6093"/>
                  <a:pt x="6116" y="6000"/>
                  <a:pt x="6057" y="5880"/>
                </a:cubicBezTo>
                <a:cubicBezTo>
                  <a:pt x="5879" y="5508"/>
                  <a:pt x="5674" y="4961"/>
                  <a:pt x="5633" y="4551"/>
                </a:cubicBezTo>
                <a:cubicBezTo>
                  <a:pt x="5618" y="4385"/>
                  <a:pt x="5647" y="4112"/>
                  <a:pt x="5683" y="3826"/>
                </a:cubicBezTo>
                <a:cubicBezTo>
                  <a:pt x="5738" y="3352"/>
                  <a:pt x="5800" y="2825"/>
                  <a:pt x="5706" y="2453"/>
                </a:cubicBezTo>
                <a:lnTo>
                  <a:pt x="5706" y="2453"/>
                </a:lnTo>
                <a:cubicBezTo>
                  <a:pt x="5753" y="2474"/>
                  <a:pt x="5805" y="2497"/>
                  <a:pt x="5855" y="2524"/>
                </a:cubicBezTo>
                <a:cubicBezTo>
                  <a:pt x="6116" y="2644"/>
                  <a:pt x="6411" y="2778"/>
                  <a:pt x="6835" y="2778"/>
                </a:cubicBezTo>
                <a:cubicBezTo>
                  <a:pt x="6955" y="2778"/>
                  <a:pt x="7081" y="2766"/>
                  <a:pt x="7210" y="2746"/>
                </a:cubicBezTo>
                <a:cubicBezTo>
                  <a:pt x="7889" y="2629"/>
                  <a:pt x="8208" y="2190"/>
                  <a:pt x="8310" y="2014"/>
                </a:cubicBezTo>
                <a:cubicBezTo>
                  <a:pt x="8322" y="1991"/>
                  <a:pt x="8345" y="1959"/>
                  <a:pt x="8345" y="1959"/>
                </a:cubicBezTo>
                <a:lnTo>
                  <a:pt x="8345" y="1959"/>
                </a:lnTo>
                <a:cubicBezTo>
                  <a:pt x="8322" y="2123"/>
                  <a:pt x="8322" y="2342"/>
                  <a:pt x="8474" y="2421"/>
                </a:cubicBezTo>
                <a:cubicBezTo>
                  <a:pt x="8585" y="2474"/>
                  <a:pt x="8813" y="2529"/>
                  <a:pt x="9048" y="2529"/>
                </a:cubicBezTo>
                <a:cubicBezTo>
                  <a:pt x="9244" y="2529"/>
                  <a:pt x="9513" y="2494"/>
                  <a:pt x="9691" y="2313"/>
                </a:cubicBezTo>
                <a:cubicBezTo>
                  <a:pt x="9978" y="2029"/>
                  <a:pt x="10101" y="1824"/>
                  <a:pt x="10010" y="1476"/>
                </a:cubicBezTo>
                <a:cubicBezTo>
                  <a:pt x="10341" y="1353"/>
                  <a:pt x="11046" y="987"/>
                  <a:pt x="11160" y="929"/>
                </a:cubicBezTo>
                <a:lnTo>
                  <a:pt x="11383" y="914"/>
                </a:lnTo>
                <a:cubicBezTo>
                  <a:pt x="11506" y="905"/>
                  <a:pt x="11608" y="812"/>
                  <a:pt x="11623" y="689"/>
                </a:cubicBezTo>
                <a:lnTo>
                  <a:pt x="11652" y="490"/>
                </a:lnTo>
                <a:cubicBezTo>
                  <a:pt x="11666" y="387"/>
                  <a:pt x="11620" y="288"/>
                  <a:pt x="11535" y="232"/>
                </a:cubicBezTo>
                <a:lnTo>
                  <a:pt x="12056" y="156"/>
                </a:lnTo>
                <a:cubicBezTo>
                  <a:pt x="12091" y="145"/>
                  <a:pt x="12120" y="115"/>
                  <a:pt x="12120" y="80"/>
                </a:cubicBezTo>
                <a:cubicBezTo>
                  <a:pt x="12125" y="34"/>
                  <a:pt x="12088" y="1"/>
                  <a:pt x="120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52"/>
          <p:cNvSpPr/>
          <p:nvPr/>
        </p:nvSpPr>
        <p:spPr>
          <a:xfrm>
            <a:off x="7991452" y="2220117"/>
            <a:ext cx="289615" cy="365541"/>
          </a:xfrm>
          <a:custGeom>
            <a:avLst/>
            <a:gdLst/>
            <a:ahLst/>
            <a:cxnLst/>
            <a:rect l="l" t="t" r="r" b="b"/>
            <a:pathLst>
              <a:path w="9578" h="12089" extrusionOk="0">
                <a:moveTo>
                  <a:pt x="4392" y="2025"/>
                </a:moveTo>
                <a:cubicBezTo>
                  <a:pt x="4606" y="2148"/>
                  <a:pt x="4802" y="2286"/>
                  <a:pt x="4989" y="2441"/>
                </a:cubicBezTo>
                <a:cubicBezTo>
                  <a:pt x="5165" y="2587"/>
                  <a:pt x="5308" y="2725"/>
                  <a:pt x="5422" y="2854"/>
                </a:cubicBezTo>
                <a:cubicBezTo>
                  <a:pt x="5498" y="2941"/>
                  <a:pt x="5604" y="3017"/>
                  <a:pt x="5721" y="3085"/>
                </a:cubicBezTo>
                <a:cubicBezTo>
                  <a:pt x="5677" y="3190"/>
                  <a:pt x="5621" y="3304"/>
                  <a:pt x="5560" y="3421"/>
                </a:cubicBezTo>
                <a:cubicBezTo>
                  <a:pt x="5320" y="3865"/>
                  <a:pt x="4909" y="3990"/>
                  <a:pt x="4608" y="3990"/>
                </a:cubicBezTo>
                <a:cubicBezTo>
                  <a:pt x="4505" y="3990"/>
                  <a:pt x="4414" y="3975"/>
                  <a:pt x="4348" y="3954"/>
                </a:cubicBezTo>
                <a:cubicBezTo>
                  <a:pt x="4275" y="3933"/>
                  <a:pt x="3655" y="3699"/>
                  <a:pt x="3939" y="2739"/>
                </a:cubicBezTo>
                <a:cubicBezTo>
                  <a:pt x="4021" y="2470"/>
                  <a:pt x="4173" y="2230"/>
                  <a:pt x="4392" y="2025"/>
                </a:cubicBezTo>
                <a:close/>
                <a:moveTo>
                  <a:pt x="1083" y="167"/>
                </a:moveTo>
                <a:cubicBezTo>
                  <a:pt x="1112" y="167"/>
                  <a:pt x="1141" y="176"/>
                  <a:pt x="1171" y="188"/>
                </a:cubicBezTo>
                <a:lnTo>
                  <a:pt x="1460" y="322"/>
                </a:lnTo>
                <a:cubicBezTo>
                  <a:pt x="1466" y="325"/>
                  <a:pt x="1478" y="331"/>
                  <a:pt x="1484" y="331"/>
                </a:cubicBezTo>
                <a:lnTo>
                  <a:pt x="2400" y="439"/>
                </a:lnTo>
                <a:cubicBezTo>
                  <a:pt x="3143" y="530"/>
                  <a:pt x="3874" y="717"/>
                  <a:pt x="4568" y="998"/>
                </a:cubicBezTo>
                <a:cubicBezTo>
                  <a:pt x="4740" y="1069"/>
                  <a:pt x="4919" y="1153"/>
                  <a:pt x="5109" y="1244"/>
                </a:cubicBezTo>
                <a:cubicBezTo>
                  <a:pt x="5580" y="1472"/>
                  <a:pt x="6072" y="1701"/>
                  <a:pt x="6525" y="1730"/>
                </a:cubicBezTo>
                <a:cubicBezTo>
                  <a:pt x="7084" y="1765"/>
                  <a:pt x="7786" y="2178"/>
                  <a:pt x="8351" y="2807"/>
                </a:cubicBezTo>
                <a:cubicBezTo>
                  <a:pt x="8828" y="3336"/>
                  <a:pt x="9156" y="3948"/>
                  <a:pt x="9302" y="4574"/>
                </a:cubicBezTo>
                <a:lnTo>
                  <a:pt x="7672" y="4580"/>
                </a:lnTo>
                <a:cubicBezTo>
                  <a:pt x="7558" y="4144"/>
                  <a:pt x="6950" y="3623"/>
                  <a:pt x="6584" y="3336"/>
                </a:cubicBezTo>
                <a:cubicBezTo>
                  <a:pt x="6470" y="3249"/>
                  <a:pt x="6347" y="3178"/>
                  <a:pt x="6206" y="3129"/>
                </a:cubicBezTo>
                <a:cubicBezTo>
                  <a:pt x="6028" y="3058"/>
                  <a:pt x="5703" y="2921"/>
                  <a:pt x="5545" y="2745"/>
                </a:cubicBezTo>
                <a:cubicBezTo>
                  <a:pt x="5428" y="2614"/>
                  <a:pt x="5276" y="2467"/>
                  <a:pt x="5094" y="2315"/>
                </a:cubicBezTo>
                <a:cubicBezTo>
                  <a:pt x="4752" y="2025"/>
                  <a:pt x="4363" y="1797"/>
                  <a:pt x="3942" y="1625"/>
                </a:cubicBezTo>
                <a:lnTo>
                  <a:pt x="1776" y="747"/>
                </a:lnTo>
                <a:cubicBezTo>
                  <a:pt x="1767" y="744"/>
                  <a:pt x="1756" y="738"/>
                  <a:pt x="1744" y="738"/>
                </a:cubicBezTo>
                <a:cubicBezTo>
                  <a:pt x="1727" y="738"/>
                  <a:pt x="1712" y="744"/>
                  <a:pt x="1697" y="753"/>
                </a:cubicBezTo>
                <a:lnTo>
                  <a:pt x="1601" y="823"/>
                </a:lnTo>
                <a:cubicBezTo>
                  <a:pt x="1525" y="878"/>
                  <a:pt x="1437" y="908"/>
                  <a:pt x="1346" y="908"/>
                </a:cubicBezTo>
                <a:cubicBezTo>
                  <a:pt x="1255" y="908"/>
                  <a:pt x="1171" y="881"/>
                  <a:pt x="1094" y="826"/>
                </a:cubicBezTo>
                <a:lnTo>
                  <a:pt x="740" y="580"/>
                </a:lnTo>
                <a:lnTo>
                  <a:pt x="898" y="279"/>
                </a:lnTo>
                <a:cubicBezTo>
                  <a:pt x="936" y="208"/>
                  <a:pt x="1007" y="167"/>
                  <a:pt x="1083" y="167"/>
                </a:cubicBezTo>
                <a:close/>
                <a:moveTo>
                  <a:pt x="9334" y="4741"/>
                </a:moveTo>
                <a:cubicBezTo>
                  <a:pt x="9364" y="4896"/>
                  <a:pt x="9381" y="5051"/>
                  <a:pt x="9387" y="5209"/>
                </a:cubicBezTo>
                <a:cubicBezTo>
                  <a:pt x="9405" y="5677"/>
                  <a:pt x="9293" y="6154"/>
                  <a:pt x="9118" y="6599"/>
                </a:cubicBezTo>
                <a:lnTo>
                  <a:pt x="7532" y="6265"/>
                </a:lnTo>
                <a:cubicBezTo>
                  <a:pt x="7535" y="6257"/>
                  <a:pt x="7538" y="6242"/>
                  <a:pt x="7538" y="6230"/>
                </a:cubicBezTo>
                <a:cubicBezTo>
                  <a:pt x="7544" y="6213"/>
                  <a:pt x="7538" y="6189"/>
                  <a:pt x="7532" y="6172"/>
                </a:cubicBezTo>
                <a:cubicBezTo>
                  <a:pt x="7362" y="5853"/>
                  <a:pt x="7304" y="5314"/>
                  <a:pt x="7649" y="4750"/>
                </a:cubicBezTo>
                <a:lnTo>
                  <a:pt x="9334" y="4741"/>
                </a:lnTo>
                <a:close/>
                <a:moveTo>
                  <a:pt x="6789" y="10947"/>
                </a:moveTo>
                <a:cubicBezTo>
                  <a:pt x="7046" y="11076"/>
                  <a:pt x="7239" y="11161"/>
                  <a:pt x="7403" y="11222"/>
                </a:cubicBezTo>
                <a:cubicBezTo>
                  <a:pt x="7447" y="11240"/>
                  <a:pt x="7450" y="11284"/>
                  <a:pt x="7450" y="11295"/>
                </a:cubicBezTo>
                <a:cubicBezTo>
                  <a:pt x="7450" y="11307"/>
                  <a:pt x="7444" y="11348"/>
                  <a:pt x="7400" y="11357"/>
                </a:cubicBezTo>
                <a:cubicBezTo>
                  <a:pt x="7295" y="11383"/>
                  <a:pt x="7195" y="11401"/>
                  <a:pt x="7099" y="11415"/>
                </a:cubicBezTo>
                <a:lnTo>
                  <a:pt x="6891" y="11251"/>
                </a:lnTo>
                <a:cubicBezTo>
                  <a:pt x="6800" y="11178"/>
                  <a:pt x="6759" y="11058"/>
                  <a:pt x="6789" y="10947"/>
                </a:cubicBezTo>
                <a:close/>
                <a:moveTo>
                  <a:pt x="7494" y="6432"/>
                </a:moveTo>
                <a:lnTo>
                  <a:pt x="9056" y="6760"/>
                </a:lnTo>
                <a:cubicBezTo>
                  <a:pt x="8539" y="7968"/>
                  <a:pt x="7593" y="8940"/>
                  <a:pt x="7579" y="8954"/>
                </a:cubicBezTo>
                <a:cubicBezTo>
                  <a:pt x="7573" y="8963"/>
                  <a:pt x="7567" y="8969"/>
                  <a:pt x="7564" y="8978"/>
                </a:cubicBezTo>
                <a:lnTo>
                  <a:pt x="6657" y="10824"/>
                </a:lnTo>
                <a:cubicBezTo>
                  <a:pt x="6563" y="11017"/>
                  <a:pt x="6616" y="11251"/>
                  <a:pt x="6786" y="11383"/>
                </a:cubicBezTo>
                <a:lnTo>
                  <a:pt x="7374" y="11845"/>
                </a:lnTo>
                <a:cubicBezTo>
                  <a:pt x="7397" y="11860"/>
                  <a:pt x="7391" y="11881"/>
                  <a:pt x="7389" y="11892"/>
                </a:cubicBezTo>
                <a:cubicBezTo>
                  <a:pt x="7386" y="11898"/>
                  <a:pt x="7374" y="11922"/>
                  <a:pt x="7345" y="11922"/>
                </a:cubicBezTo>
                <a:cubicBezTo>
                  <a:pt x="6932" y="11883"/>
                  <a:pt x="6359" y="11819"/>
                  <a:pt x="5981" y="11702"/>
                </a:cubicBezTo>
                <a:cubicBezTo>
                  <a:pt x="5937" y="11687"/>
                  <a:pt x="5905" y="11658"/>
                  <a:pt x="5882" y="11617"/>
                </a:cubicBezTo>
                <a:cubicBezTo>
                  <a:pt x="5864" y="11576"/>
                  <a:pt x="5861" y="11529"/>
                  <a:pt x="5879" y="11486"/>
                </a:cubicBezTo>
                <a:cubicBezTo>
                  <a:pt x="6031" y="11088"/>
                  <a:pt x="6127" y="10535"/>
                  <a:pt x="6212" y="10049"/>
                </a:cubicBezTo>
                <a:cubicBezTo>
                  <a:pt x="6262" y="9745"/>
                  <a:pt x="6306" y="9484"/>
                  <a:pt x="6359" y="9329"/>
                </a:cubicBezTo>
                <a:cubicBezTo>
                  <a:pt x="6493" y="8884"/>
                  <a:pt x="6947" y="8396"/>
                  <a:pt x="6950" y="8393"/>
                </a:cubicBezTo>
                <a:cubicBezTo>
                  <a:pt x="6961" y="8381"/>
                  <a:pt x="6967" y="8366"/>
                  <a:pt x="6973" y="8349"/>
                </a:cubicBezTo>
                <a:cubicBezTo>
                  <a:pt x="7055" y="7854"/>
                  <a:pt x="7207" y="7377"/>
                  <a:pt x="7339" y="6959"/>
                </a:cubicBezTo>
                <a:cubicBezTo>
                  <a:pt x="7400" y="6763"/>
                  <a:pt x="7456" y="6587"/>
                  <a:pt x="7494" y="6432"/>
                </a:cubicBezTo>
                <a:close/>
                <a:moveTo>
                  <a:pt x="1083" y="1"/>
                </a:moveTo>
                <a:cubicBezTo>
                  <a:pt x="942" y="1"/>
                  <a:pt x="816" y="77"/>
                  <a:pt x="752" y="200"/>
                </a:cubicBezTo>
                <a:lnTo>
                  <a:pt x="603" y="483"/>
                </a:lnTo>
                <a:lnTo>
                  <a:pt x="143" y="179"/>
                </a:lnTo>
                <a:cubicBezTo>
                  <a:pt x="129" y="171"/>
                  <a:pt x="112" y="166"/>
                  <a:pt x="96" y="166"/>
                </a:cubicBezTo>
                <a:cubicBezTo>
                  <a:pt x="68" y="166"/>
                  <a:pt x="41" y="179"/>
                  <a:pt x="26" y="205"/>
                </a:cubicBezTo>
                <a:cubicBezTo>
                  <a:pt x="0" y="246"/>
                  <a:pt x="12" y="296"/>
                  <a:pt x="50" y="322"/>
                </a:cubicBezTo>
                <a:lnTo>
                  <a:pt x="588" y="676"/>
                </a:lnTo>
                <a:lnTo>
                  <a:pt x="1001" y="966"/>
                </a:lnTo>
                <a:cubicBezTo>
                  <a:pt x="1103" y="1039"/>
                  <a:pt x="1226" y="1077"/>
                  <a:pt x="1349" y="1077"/>
                </a:cubicBezTo>
                <a:cubicBezTo>
                  <a:pt x="1478" y="1077"/>
                  <a:pt x="1601" y="1036"/>
                  <a:pt x="1703" y="960"/>
                </a:cubicBezTo>
                <a:lnTo>
                  <a:pt x="1762" y="919"/>
                </a:lnTo>
                <a:lnTo>
                  <a:pt x="3883" y="1780"/>
                </a:lnTo>
                <a:cubicBezTo>
                  <a:pt x="4006" y="1829"/>
                  <a:pt x="4126" y="1885"/>
                  <a:pt x="4240" y="1943"/>
                </a:cubicBezTo>
                <a:cubicBezTo>
                  <a:pt x="4021" y="2160"/>
                  <a:pt x="3863" y="2409"/>
                  <a:pt x="3778" y="2693"/>
                </a:cubicBezTo>
                <a:cubicBezTo>
                  <a:pt x="3661" y="3088"/>
                  <a:pt x="3672" y="3427"/>
                  <a:pt x="3810" y="3696"/>
                </a:cubicBezTo>
                <a:cubicBezTo>
                  <a:pt x="3956" y="3980"/>
                  <a:pt x="4202" y="4082"/>
                  <a:pt x="4299" y="4115"/>
                </a:cubicBezTo>
                <a:cubicBezTo>
                  <a:pt x="4386" y="4144"/>
                  <a:pt x="4495" y="4164"/>
                  <a:pt x="4615" y="4164"/>
                </a:cubicBezTo>
                <a:cubicBezTo>
                  <a:pt x="4977" y="4164"/>
                  <a:pt x="5440" y="4003"/>
                  <a:pt x="5706" y="3506"/>
                </a:cubicBezTo>
                <a:cubicBezTo>
                  <a:pt x="5767" y="3389"/>
                  <a:pt x="5823" y="3275"/>
                  <a:pt x="5867" y="3170"/>
                </a:cubicBezTo>
                <a:cubicBezTo>
                  <a:pt x="5961" y="3216"/>
                  <a:pt x="6060" y="3257"/>
                  <a:pt x="6148" y="3289"/>
                </a:cubicBezTo>
                <a:cubicBezTo>
                  <a:pt x="6268" y="3336"/>
                  <a:pt x="6382" y="3398"/>
                  <a:pt x="6481" y="3477"/>
                </a:cubicBezTo>
                <a:cubicBezTo>
                  <a:pt x="7315" y="4115"/>
                  <a:pt x="7482" y="4501"/>
                  <a:pt x="7517" y="4653"/>
                </a:cubicBezTo>
                <a:cubicBezTo>
                  <a:pt x="7374" y="4884"/>
                  <a:pt x="7034" y="5560"/>
                  <a:pt x="7374" y="6227"/>
                </a:cubicBezTo>
                <a:cubicBezTo>
                  <a:pt x="7330" y="6418"/>
                  <a:pt x="7260" y="6646"/>
                  <a:pt x="7175" y="6906"/>
                </a:cubicBezTo>
                <a:cubicBezTo>
                  <a:pt x="7043" y="7325"/>
                  <a:pt x="6897" y="7799"/>
                  <a:pt x="6806" y="8293"/>
                </a:cubicBezTo>
                <a:cubicBezTo>
                  <a:pt x="6718" y="8393"/>
                  <a:pt x="6326" y="8840"/>
                  <a:pt x="6195" y="9276"/>
                </a:cubicBezTo>
                <a:cubicBezTo>
                  <a:pt x="6145" y="9446"/>
                  <a:pt x="6098" y="9709"/>
                  <a:pt x="6045" y="10020"/>
                </a:cubicBezTo>
                <a:cubicBezTo>
                  <a:pt x="5969" y="10476"/>
                  <a:pt x="5870" y="11044"/>
                  <a:pt x="5724" y="11427"/>
                </a:cubicBezTo>
                <a:cubicBezTo>
                  <a:pt x="5691" y="11512"/>
                  <a:pt x="5694" y="11606"/>
                  <a:pt x="5735" y="11690"/>
                </a:cubicBezTo>
                <a:cubicBezTo>
                  <a:pt x="5776" y="11772"/>
                  <a:pt x="5849" y="11834"/>
                  <a:pt x="5931" y="11863"/>
                </a:cubicBezTo>
                <a:cubicBezTo>
                  <a:pt x="6321" y="11983"/>
                  <a:pt x="6909" y="12053"/>
                  <a:pt x="7330" y="12088"/>
                </a:cubicBezTo>
                <a:lnTo>
                  <a:pt x="7348" y="12088"/>
                </a:lnTo>
                <a:cubicBezTo>
                  <a:pt x="7438" y="12088"/>
                  <a:pt x="7517" y="12036"/>
                  <a:pt x="7547" y="11948"/>
                </a:cubicBezTo>
                <a:cubicBezTo>
                  <a:pt x="7576" y="11863"/>
                  <a:pt x="7549" y="11772"/>
                  <a:pt x="7476" y="11714"/>
                </a:cubicBezTo>
                <a:lnTo>
                  <a:pt x="7274" y="11556"/>
                </a:lnTo>
                <a:cubicBezTo>
                  <a:pt x="7327" y="11544"/>
                  <a:pt x="7380" y="11532"/>
                  <a:pt x="7435" y="11518"/>
                </a:cubicBezTo>
                <a:cubicBezTo>
                  <a:pt x="7538" y="11494"/>
                  <a:pt x="7611" y="11409"/>
                  <a:pt x="7614" y="11304"/>
                </a:cubicBezTo>
                <a:cubicBezTo>
                  <a:pt x="7623" y="11196"/>
                  <a:pt x="7555" y="11102"/>
                  <a:pt x="7459" y="11064"/>
                </a:cubicBezTo>
                <a:cubicBezTo>
                  <a:pt x="7292" y="11006"/>
                  <a:pt x="7108" y="10924"/>
                  <a:pt x="6853" y="10798"/>
                </a:cubicBezTo>
                <a:lnTo>
                  <a:pt x="7707" y="9066"/>
                </a:lnTo>
                <a:cubicBezTo>
                  <a:pt x="7775" y="8992"/>
                  <a:pt x="8222" y="8518"/>
                  <a:pt x="8650" y="7857"/>
                </a:cubicBezTo>
                <a:cubicBezTo>
                  <a:pt x="9437" y="6652"/>
                  <a:pt x="9577" y="5747"/>
                  <a:pt x="9554" y="5203"/>
                </a:cubicBezTo>
                <a:cubicBezTo>
                  <a:pt x="9522" y="4328"/>
                  <a:pt x="9138" y="3436"/>
                  <a:pt x="8471" y="2695"/>
                </a:cubicBezTo>
                <a:cubicBezTo>
                  <a:pt x="7874" y="2034"/>
                  <a:pt x="7134" y="1604"/>
                  <a:pt x="6528" y="1563"/>
                </a:cubicBezTo>
                <a:cubicBezTo>
                  <a:pt x="6113" y="1537"/>
                  <a:pt x="5636" y="1311"/>
                  <a:pt x="5176" y="1095"/>
                </a:cubicBezTo>
                <a:cubicBezTo>
                  <a:pt x="4986" y="1004"/>
                  <a:pt x="4802" y="919"/>
                  <a:pt x="4626" y="846"/>
                </a:cubicBezTo>
                <a:cubicBezTo>
                  <a:pt x="3918" y="557"/>
                  <a:pt x="3175" y="366"/>
                  <a:pt x="2417" y="276"/>
                </a:cubicBezTo>
                <a:lnTo>
                  <a:pt x="1519" y="164"/>
                </a:lnTo>
                <a:lnTo>
                  <a:pt x="1241" y="39"/>
                </a:lnTo>
                <a:cubicBezTo>
                  <a:pt x="1188" y="15"/>
                  <a:pt x="1138" y="1"/>
                  <a:pt x="10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52"/>
          <p:cNvSpPr/>
          <p:nvPr/>
        </p:nvSpPr>
        <p:spPr>
          <a:xfrm>
            <a:off x="951104" y="2810836"/>
            <a:ext cx="121162" cy="365239"/>
          </a:xfrm>
          <a:custGeom>
            <a:avLst/>
            <a:gdLst/>
            <a:ahLst/>
            <a:cxnLst/>
            <a:rect l="l" t="t" r="r" b="b"/>
            <a:pathLst>
              <a:path w="4007" h="12079" extrusionOk="0">
                <a:moveTo>
                  <a:pt x="2120" y="1799"/>
                </a:moveTo>
                <a:lnTo>
                  <a:pt x="2155" y="2162"/>
                </a:lnTo>
                <a:cubicBezTo>
                  <a:pt x="2158" y="2185"/>
                  <a:pt x="2152" y="2206"/>
                  <a:pt x="2137" y="2220"/>
                </a:cubicBezTo>
                <a:cubicBezTo>
                  <a:pt x="2122" y="2238"/>
                  <a:pt x="2105" y="2247"/>
                  <a:pt x="2081" y="2249"/>
                </a:cubicBezTo>
                <a:lnTo>
                  <a:pt x="1900" y="2273"/>
                </a:lnTo>
                <a:lnTo>
                  <a:pt x="1900" y="2089"/>
                </a:lnTo>
                <a:cubicBezTo>
                  <a:pt x="1900" y="1969"/>
                  <a:pt x="1973" y="1857"/>
                  <a:pt x="2084" y="1813"/>
                </a:cubicBezTo>
                <a:lnTo>
                  <a:pt x="2120" y="1799"/>
                </a:lnTo>
                <a:close/>
                <a:moveTo>
                  <a:pt x="2617" y="2525"/>
                </a:moveTo>
                <a:lnTo>
                  <a:pt x="2915" y="2656"/>
                </a:lnTo>
                <a:cubicBezTo>
                  <a:pt x="2924" y="2659"/>
                  <a:pt x="2930" y="2662"/>
                  <a:pt x="2939" y="2662"/>
                </a:cubicBezTo>
                <a:cubicBezTo>
                  <a:pt x="2942" y="2662"/>
                  <a:pt x="3430" y="2729"/>
                  <a:pt x="3577" y="2990"/>
                </a:cubicBezTo>
                <a:cubicBezTo>
                  <a:pt x="3746" y="3268"/>
                  <a:pt x="3685" y="3563"/>
                  <a:pt x="3577" y="3809"/>
                </a:cubicBezTo>
                <a:cubicBezTo>
                  <a:pt x="3512" y="3941"/>
                  <a:pt x="3226" y="4031"/>
                  <a:pt x="2734" y="4078"/>
                </a:cubicBezTo>
                <a:cubicBezTo>
                  <a:pt x="2749" y="3999"/>
                  <a:pt x="2763" y="3917"/>
                  <a:pt x="2769" y="3838"/>
                </a:cubicBezTo>
                <a:cubicBezTo>
                  <a:pt x="2787" y="3634"/>
                  <a:pt x="2754" y="3429"/>
                  <a:pt x="2678" y="3233"/>
                </a:cubicBezTo>
                <a:lnTo>
                  <a:pt x="2918" y="2981"/>
                </a:lnTo>
                <a:cubicBezTo>
                  <a:pt x="2948" y="2949"/>
                  <a:pt x="2948" y="2896"/>
                  <a:pt x="2915" y="2867"/>
                </a:cubicBezTo>
                <a:cubicBezTo>
                  <a:pt x="2900" y="2853"/>
                  <a:pt x="2880" y="2846"/>
                  <a:pt x="2860" y="2846"/>
                </a:cubicBezTo>
                <a:cubicBezTo>
                  <a:pt x="2838" y="2846"/>
                  <a:pt x="2817" y="2854"/>
                  <a:pt x="2801" y="2873"/>
                </a:cubicBezTo>
                <a:lnTo>
                  <a:pt x="2605" y="3078"/>
                </a:lnTo>
                <a:lnTo>
                  <a:pt x="2474" y="2788"/>
                </a:lnTo>
                <a:lnTo>
                  <a:pt x="2617" y="2525"/>
                </a:lnTo>
                <a:close/>
                <a:moveTo>
                  <a:pt x="2061" y="851"/>
                </a:moveTo>
                <a:lnTo>
                  <a:pt x="2137" y="1111"/>
                </a:lnTo>
                <a:cubicBezTo>
                  <a:pt x="2163" y="1196"/>
                  <a:pt x="2216" y="1266"/>
                  <a:pt x="2289" y="1313"/>
                </a:cubicBezTo>
                <a:lnTo>
                  <a:pt x="2509" y="1448"/>
                </a:lnTo>
                <a:cubicBezTo>
                  <a:pt x="2708" y="1562"/>
                  <a:pt x="2778" y="1799"/>
                  <a:pt x="2684" y="2001"/>
                </a:cubicBezTo>
                <a:lnTo>
                  <a:pt x="2509" y="2381"/>
                </a:lnTo>
                <a:lnTo>
                  <a:pt x="2348" y="2674"/>
                </a:lnTo>
                <a:cubicBezTo>
                  <a:pt x="2348" y="2674"/>
                  <a:pt x="2301" y="2762"/>
                  <a:pt x="2298" y="2773"/>
                </a:cubicBezTo>
                <a:cubicBezTo>
                  <a:pt x="2254" y="2893"/>
                  <a:pt x="1947" y="3730"/>
                  <a:pt x="1593" y="4052"/>
                </a:cubicBezTo>
                <a:cubicBezTo>
                  <a:pt x="1551" y="4089"/>
                  <a:pt x="1517" y="4110"/>
                  <a:pt x="1492" y="4110"/>
                </a:cubicBezTo>
                <a:cubicBezTo>
                  <a:pt x="1487" y="4110"/>
                  <a:pt x="1483" y="4109"/>
                  <a:pt x="1479" y="4108"/>
                </a:cubicBezTo>
                <a:cubicBezTo>
                  <a:pt x="1464" y="4105"/>
                  <a:pt x="1411" y="4078"/>
                  <a:pt x="1365" y="3926"/>
                </a:cubicBezTo>
                <a:cubicBezTo>
                  <a:pt x="1329" y="3800"/>
                  <a:pt x="1318" y="3666"/>
                  <a:pt x="1332" y="3534"/>
                </a:cubicBezTo>
                <a:cubicBezTo>
                  <a:pt x="1332" y="3519"/>
                  <a:pt x="1344" y="3458"/>
                  <a:pt x="1350" y="3443"/>
                </a:cubicBezTo>
                <a:cubicBezTo>
                  <a:pt x="1367" y="3356"/>
                  <a:pt x="1403" y="3271"/>
                  <a:pt x="1446" y="3189"/>
                </a:cubicBezTo>
                <a:lnTo>
                  <a:pt x="1856" y="2440"/>
                </a:lnTo>
                <a:lnTo>
                  <a:pt x="2084" y="2419"/>
                </a:lnTo>
                <a:cubicBezTo>
                  <a:pt x="2152" y="2410"/>
                  <a:pt x="2210" y="2381"/>
                  <a:pt x="2251" y="2331"/>
                </a:cubicBezTo>
                <a:cubicBezTo>
                  <a:pt x="2289" y="2279"/>
                  <a:pt x="2310" y="2217"/>
                  <a:pt x="2304" y="2150"/>
                </a:cubicBezTo>
                <a:lnTo>
                  <a:pt x="2254" y="1679"/>
                </a:lnTo>
                <a:cubicBezTo>
                  <a:pt x="2254" y="1667"/>
                  <a:pt x="2251" y="1661"/>
                  <a:pt x="2245" y="1650"/>
                </a:cubicBezTo>
                <a:cubicBezTo>
                  <a:pt x="2242" y="1647"/>
                  <a:pt x="2228" y="1623"/>
                  <a:pt x="2228" y="1623"/>
                </a:cubicBezTo>
                <a:lnTo>
                  <a:pt x="2005" y="1348"/>
                </a:lnTo>
                <a:cubicBezTo>
                  <a:pt x="1979" y="1316"/>
                  <a:pt x="1967" y="1275"/>
                  <a:pt x="1979" y="1240"/>
                </a:cubicBezTo>
                <a:lnTo>
                  <a:pt x="2061" y="851"/>
                </a:lnTo>
                <a:close/>
                <a:moveTo>
                  <a:pt x="1957" y="156"/>
                </a:moveTo>
                <a:cubicBezTo>
                  <a:pt x="1978" y="156"/>
                  <a:pt x="2001" y="157"/>
                  <a:pt x="2023" y="160"/>
                </a:cubicBezTo>
                <a:cubicBezTo>
                  <a:pt x="2313" y="195"/>
                  <a:pt x="2576" y="435"/>
                  <a:pt x="2637" y="640"/>
                </a:cubicBezTo>
                <a:cubicBezTo>
                  <a:pt x="2725" y="927"/>
                  <a:pt x="2699" y="1214"/>
                  <a:pt x="2678" y="1360"/>
                </a:cubicBezTo>
                <a:cubicBezTo>
                  <a:pt x="2652" y="1339"/>
                  <a:pt x="2626" y="1322"/>
                  <a:pt x="2602" y="1301"/>
                </a:cubicBezTo>
                <a:lnTo>
                  <a:pt x="2383" y="1167"/>
                </a:lnTo>
                <a:cubicBezTo>
                  <a:pt x="2342" y="1140"/>
                  <a:pt x="2313" y="1105"/>
                  <a:pt x="2298" y="1059"/>
                </a:cubicBezTo>
                <a:lnTo>
                  <a:pt x="2187" y="693"/>
                </a:lnTo>
                <a:cubicBezTo>
                  <a:pt x="2170" y="636"/>
                  <a:pt x="2123" y="596"/>
                  <a:pt x="2062" y="596"/>
                </a:cubicBezTo>
                <a:cubicBezTo>
                  <a:pt x="2059" y="596"/>
                  <a:pt x="2057" y="596"/>
                  <a:pt x="2055" y="596"/>
                </a:cubicBezTo>
                <a:cubicBezTo>
                  <a:pt x="1994" y="599"/>
                  <a:pt x="1944" y="640"/>
                  <a:pt x="1932" y="702"/>
                </a:cubicBezTo>
                <a:lnTo>
                  <a:pt x="1830" y="1196"/>
                </a:lnTo>
                <a:cubicBezTo>
                  <a:pt x="1812" y="1284"/>
                  <a:pt x="1833" y="1375"/>
                  <a:pt x="1891" y="1442"/>
                </a:cubicBezTo>
                <a:lnTo>
                  <a:pt x="2055" y="1644"/>
                </a:lnTo>
                <a:lnTo>
                  <a:pt x="2026" y="1653"/>
                </a:lnTo>
                <a:cubicBezTo>
                  <a:pt x="1856" y="1723"/>
                  <a:pt x="1742" y="1892"/>
                  <a:pt x="1742" y="2077"/>
                </a:cubicBezTo>
                <a:lnTo>
                  <a:pt x="1742" y="2331"/>
                </a:lnTo>
                <a:lnTo>
                  <a:pt x="1321" y="3101"/>
                </a:lnTo>
                <a:cubicBezTo>
                  <a:pt x="1294" y="3151"/>
                  <a:pt x="1274" y="3198"/>
                  <a:pt x="1256" y="3247"/>
                </a:cubicBezTo>
                <a:lnTo>
                  <a:pt x="1090" y="2999"/>
                </a:lnTo>
                <a:cubicBezTo>
                  <a:pt x="1073" y="2974"/>
                  <a:pt x="1045" y="2960"/>
                  <a:pt x="1017" y="2960"/>
                </a:cubicBezTo>
                <a:cubicBezTo>
                  <a:pt x="1005" y="2960"/>
                  <a:pt x="992" y="2963"/>
                  <a:pt x="981" y="2969"/>
                </a:cubicBezTo>
                <a:cubicBezTo>
                  <a:pt x="940" y="2996"/>
                  <a:pt x="929" y="3048"/>
                  <a:pt x="955" y="3083"/>
                </a:cubicBezTo>
                <a:lnTo>
                  <a:pt x="1201" y="3458"/>
                </a:lnTo>
                <a:cubicBezTo>
                  <a:pt x="1171" y="3625"/>
                  <a:pt x="1177" y="3800"/>
                  <a:pt x="1230" y="3964"/>
                </a:cubicBezTo>
                <a:cubicBezTo>
                  <a:pt x="1280" y="4134"/>
                  <a:pt x="1353" y="4233"/>
                  <a:pt x="1452" y="4257"/>
                </a:cubicBezTo>
                <a:cubicBezTo>
                  <a:pt x="1470" y="4263"/>
                  <a:pt x="1490" y="4266"/>
                  <a:pt x="1508" y="4266"/>
                </a:cubicBezTo>
                <a:cubicBezTo>
                  <a:pt x="1572" y="4266"/>
                  <a:pt x="1645" y="4233"/>
                  <a:pt x="1719" y="4166"/>
                </a:cubicBezTo>
                <a:cubicBezTo>
                  <a:pt x="2023" y="3888"/>
                  <a:pt x="2283" y="3291"/>
                  <a:pt x="2403" y="2990"/>
                </a:cubicBezTo>
                <a:lnTo>
                  <a:pt x="2517" y="3244"/>
                </a:lnTo>
                <a:cubicBezTo>
                  <a:pt x="2596" y="3429"/>
                  <a:pt x="2634" y="3625"/>
                  <a:pt x="2617" y="3818"/>
                </a:cubicBezTo>
                <a:cubicBezTo>
                  <a:pt x="2567" y="4339"/>
                  <a:pt x="2345" y="4740"/>
                  <a:pt x="2152" y="4868"/>
                </a:cubicBezTo>
                <a:cubicBezTo>
                  <a:pt x="2109" y="4898"/>
                  <a:pt x="2046" y="4913"/>
                  <a:pt x="1968" y="4913"/>
                </a:cubicBezTo>
                <a:cubicBezTo>
                  <a:pt x="1835" y="4913"/>
                  <a:pt x="1659" y="4870"/>
                  <a:pt x="1470" y="4792"/>
                </a:cubicBezTo>
                <a:cubicBezTo>
                  <a:pt x="1142" y="4664"/>
                  <a:pt x="847" y="4444"/>
                  <a:pt x="665" y="4210"/>
                </a:cubicBezTo>
                <a:cubicBezTo>
                  <a:pt x="659" y="4204"/>
                  <a:pt x="656" y="4192"/>
                  <a:pt x="648" y="4184"/>
                </a:cubicBezTo>
                <a:cubicBezTo>
                  <a:pt x="343" y="3677"/>
                  <a:pt x="191" y="3399"/>
                  <a:pt x="326" y="3154"/>
                </a:cubicBezTo>
                <a:cubicBezTo>
                  <a:pt x="396" y="3034"/>
                  <a:pt x="689" y="2846"/>
                  <a:pt x="1133" y="2647"/>
                </a:cubicBezTo>
                <a:cubicBezTo>
                  <a:pt x="1403" y="2527"/>
                  <a:pt x="1587" y="2288"/>
                  <a:pt x="1631" y="1998"/>
                </a:cubicBezTo>
                <a:lnTo>
                  <a:pt x="1631" y="1995"/>
                </a:lnTo>
                <a:cubicBezTo>
                  <a:pt x="1637" y="1971"/>
                  <a:pt x="1628" y="1945"/>
                  <a:pt x="1613" y="1928"/>
                </a:cubicBezTo>
                <a:cubicBezTo>
                  <a:pt x="1587" y="1898"/>
                  <a:pt x="1025" y="1228"/>
                  <a:pt x="1423" y="523"/>
                </a:cubicBezTo>
                <a:cubicBezTo>
                  <a:pt x="1558" y="284"/>
                  <a:pt x="1744" y="156"/>
                  <a:pt x="1957" y="156"/>
                </a:cubicBezTo>
                <a:close/>
                <a:moveTo>
                  <a:pt x="3427" y="4108"/>
                </a:moveTo>
                <a:lnTo>
                  <a:pt x="3427" y="4108"/>
                </a:lnTo>
                <a:cubicBezTo>
                  <a:pt x="3410" y="4146"/>
                  <a:pt x="3392" y="4178"/>
                  <a:pt x="3378" y="4207"/>
                </a:cubicBezTo>
                <a:cubicBezTo>
                  <a:pt x="3249" y="4459"/>
                  <a:pt x="3012" y="5465"/>
                  <a:pt x="3190" y="6288"/>
                </a:cubicBezTo>
                <a:cubicBezTo>
                  <a:pt x="3021" y="6347"/>
                  <a:pt x="2725" y="6368"/>
                  <a:pt x="2400" y="6368"/>
                </a:cubicBezTo>
                <a:cubicBezTo>
                  <a:pt x="1940" y="6368"/>
                  <a:pt x="1424" y="6326"/>
                  <a:pt x="1130" y="6293"/>
                </a:cubicBezTo>
                <a:cubicBezTo>
                  <a:pt x="1104" y="6050"/>
                  <a:pt x="999" y="5176"/>
                  <a:pt x="820" y="4593"/>
                </a:cubicBezTo>
                <a:lnTo>
                  <a:pt x="820" y="4593"/>
                </a:lnTo>
                <a:cubicBezTo>
                  <a:pt x="1169" y="4880"/>
                  <a:pt x="1628" y="5076"/>
                  <a:pt x="1953" y="5076"/>
                </a:cubicBezTo>
                <a:cubicBezTo>
                  <a:pt x="2064" y="5076"/>
                  <a:pt x="2158" y="5056"/>
                  <a:pt x="2228" y="5006"/>
                </a:cubicBezTo>
                <a:cubicBezTo>
                  <a:pt x="2427" y="4874"/>
                  <a:pt x="2594" y="4587"/>
                  <a:pt x="2690" y="4242"/>
                </a:cubicBezTo>
                <a:lnTo>
                  <a:pt x="2708" y="4242"/>
                </a:lnTo>
                <a:cubicBezTo>
                  <a:pt x="2953" y="4222"/>
                  <a:pt x="3223" y="4187"/>
                  <a:pt x="3427" y="4108"/>
                </a:cubicBezTo>
                <a:close/>
                <a:moveTo>
                  <a:pt x="3223" y="6443"/>
                </a:moveTo>
                <a:cubicBezTo>
                  <a:pt x="3334" y="6987"/>
                  <a:pt x="3196" y="7511"/>
                  <a:pt x="3120" y="7748"/>
                </a:cubicBezTo>
                <a:cubicBezTo>
                  <a:pt x="3032" y="7636"/>
                  <a:pt x="2962" y="7563"/>
                  <a:pt x="2942" y="7543"/>
                </a:cubicBezTo>
                <a:cubicBezTo>
                  <a:pt x="2754" y="7356"/>
                  <a:pt x="2441" y="7060"/>
                  <a:pt x="2318" y="6949"/>
                </a:cubicBezTo>
                <a:cubicBezTo>
                  <a:pt x="2289" y="6925"/>
                  <a:pt x="2149" y="6814"/>
                  <a:pt x="2149" y="6814"/>
                </a:cubicBezTo>
                <a:lnTo>
                  <a:pt x="1947" y="6668"/>
                </a:lnTo>
                <a:cubicBezTo>
                  <a:pt x="1932" y="6658"/>
                  <a:pt x="1915" y="6653"/>
                  <a:pt x="1899" y="6653"/>
                </a:cubicBezTo>
                <a:cubicBezTo>
                  <a:pt x="1873" y="6653"/>
                  <a:pt x="1849" y="6664"/>
                  <a:pt x="1833" y="6685"/>
                </a:cubicBezTo>
                <a:cubicBezTo>
                  <a:pt x="1806" y="6723"/>
                  <a:pt x="1815" y="6773"/>
                  <a:pt x="1850" y="6800"/>
                </a:cubicBezTo>
                <a:lnTo>
                  <a:pt x="1944" y="6867"/>
                </a:lnTo>
                <a:cubicBezTo>
                  <a:pt x="1812" y="6873"/>
                  <a:pt x="1654" y="6911"/>
                  <a:pt x="1496" y="7007"/>
                </a:cubicBezTo>
                <a:cubicBezTo>
                  <a:pt x="1253" y="7159"/>
                  <a:pt x="1084" y="7423"/>
                  <a:pt x="987" y="7783"/>
                </a:cubicBezTo>
                <a:cubicBezTo>
                  <a:pt x="920" y="7695"/>
                  <a:pt x="867" y="7613"/>
                  <a:pt x="832" y="7531"/>
                </a:cubicBezTo>
                <a:cubicBezTo>
                  <a:pt x="589" y="6999"/>
                  <a:pt x="981" y="6560"/>
                  <a:pt x="1084" y="6451"/>
                </a:cubicBezTo>
                <a:cubicBezTo>
                  <a:pt x="1201" y="6463"/>
                  <a:pt x="1578" y="6504"/>
                  <a:pt x="1991" y="6519"/>
                </a:cubicBezTo>
                <a:cubicBezTo>
                  <a:pt x="2137" y="6525"/>
                  <a:pt x="2269" y="6525"/>
                  <a:pt x="2392" y="6525"/>
                </a:cubicBezTo>
                <a:cubicBezTo>
                  <a:pt x="2769" y="6525"/>
                  <a:pt x="3047" y="6495"/>
                  <a:pt x="3223" y="6443"/>
                </a:cubicBezTo>
                <a:close/>
                <a:moveTo>
                  <a:pt x="2014" y="7027"/>
                </a:moveTo>
                <a:cubicBezTo>
                  <a:pt x="2092" y="7027"/>
                  <a:pt x="2152" y="7037"/>
                  <a:pt x="2181" y="7042"/>
                </a:cubicBezTo>
                <a:cubicBezTo>
                  <a:pt x="2260" y="7116"/>
                  <a:pt x="2623" y="7452"/>
                  <a:pt x="2828" y="7657"/>
                </a:cubicBezTo>
                <a:cubicBezTo>
                  <a:pt x="2898" y="7730"/>
                  <a:pt x="3512" y="8365"/>
                  <a:pt x="3401" y="9015"/>
                </a:cubicBezTo>
                <a:cubicBezTo>
                  <a:pt x="3328" y="9451"/>
                  <a:pt x="2637" y="9705"/>
                  <a:pt x="2371" y="9784"/>
                </a:cubicBezTo>
                <a:lnTo>
                  <a:pt x="2397" y="9064"/>
                </a:lnTo>
                <a:lnTo>
                  <a:pt x="2400" y="9064"/>
                </a:lnTo>
                <a:cubicBezTo>
                  <a:pt x="2412" y="9070"/>
                  <a:pt x="2427" y="9076"/>
                  <a:pt x="2441" y="9076"/>
                </a:cubicBezTo>
                <a:cubicBezTo>
                  <a:pt x="2471" y="9076"/>
                  <a:pt x="2494" y="9061"/>
                  <a:pt x="2509" y="9035"/>
                </a:cubicBezTo>
                <a:cubicBezTo>
                  <a:pt x="2532" y="8994"/>
                  <a:pt x="2520" y="8947"/>
                  <a:pt x="2479" y="8924"/>
                </a:cubicBezTo>
                <a:cubicBezTo>
                  <a:pt x="2479" y="8924"/>
                  <a:pt x="2318" y="8830"/>
                  <a:pt x="2251" y="8792"/>
                </a:cubicBezTo>
                <a:cubicBezTo>
                  <a:pt x="2020" y="8658"/>
                  <a:pt x="1479" y="8315"/>
                  <a:pt x="1116" y="7935"/>
                </a:cubicBezTo>
                <a:cubicBezTo>
                  <a:pt x="1198" y="7555"/>
                  <a:pt x="1350" y="7291"/>
                  <a:pt x="1581" y="7148"/>
                </a:cubicBezTo>
                <a:cubicBezTo>
                  <a:pt x="1734" y="7050"/>
                  <a:pt x="1895" y="7027"/>
                  <a:pt x="2014" y="7027"/>
                </a:cubicBezTo>
                <a:close/>
                <a:moveTo>
                  <a:pt x="1423" y="10525"/>
                </a:moveTo>
                <a:cubicBezTo>
                  <a:pt x="1467" y="10644"/>
                  <a:pt x="1511" y="10744"/>
                  <a:pt x="1543" y="10823"/>
                </a:cubicBezTo>
                <a:lnTo>
                  <a:pt x="1382" y="10849"/>
                </a:lnTo>
                <a:cubicBezTo>
                  <a:pt x="1380" y="10850"/>
                  <a:pt x="1379" y="10850"/>
                  <a:pt x="1377" y="10850"/>
                </a:cubicBezTo>
                <a:cubicBezTo>
                  <a:pt x="1359" y="10850"/>
                  <a:pt x="1346" y="10837"/>
                  <a:pt x="1338" y="10832"/>
                </a:cubicBezTo>
                <a:cubicBezTo>
                  <a:pt x="1335" y="10823"/>
                  <a:pt x="1324" y="10808"/>
                  <a:pt x="1332" y="10788"/>
                </a:cubicBezTo>
                <a:lnTo>
                  <a:pt x="1423" y="10525"/>
                </a:lnTo>
                <a:close/>
                <a:moveTo>
                  <a:pt x="1637" y="8587"/>
                </a:moveTo>
                <a:cubicBezTo>
                  <a:pt x="1903" y="8778"/>
                  <a:pt x="2140" y="8921"/>
                  <a:pt x="2237" y="8977"/>
                </a:cubicBezTo>
                <a:lnTo>
                  <a:pt x="2207" y="9887"/>
                </a:lnTo>
                <a:lnTo>
                  <a:pt x="2040" y="10949"/>
                </a:lnTo>
                <a:cubicBezTo>
                  <a:pt x="2038" y="10963"/>
                  <a:pt x="2040" y="10978"/>
                  <a:pt x="2046" y="10990"/>
                </a:cubicBezTo>
                <a:lnTo>
                  <a:pt x="2193" y="11347"/>
                </a:lnTo>
                <a:cubicBezTo>
                  <a:pt x="2266" y="11525"/>
                  <a:pt x="2199" y="11733"/>
                  <a:pt x="2032" y="11835"/>
                </a:cubicBezTo>
                <a:lnTo>
                  <a:pt x="1918" y="11906"/>
                </a:lnTo>
                <a:cubicBezTo>
                  <a:pt x="1905" y="11914"/>
                  <a:pt x="1893" y="11916"/>
                  <a:pt x="1883" y="11916"/>
                </a:cubicBezTo>
                <a:cubicBezTo>
                  <a:pt x="1866" y="11916"/>
                  <a:pt x="1852" y="11909"/>
                  <a:pt x="1844" y="11906"/>
                </a:cubicBezTo>
                <a:cubicBezTo>
                  <a:pt x="1833" y="11900"/>
                  <a:pt x="1806" y="11879"/>
                  <a:pt x="1806" y="11838"/>
                </a:cubicBezTo>
                <a:lnTo>
                  <a:pt x="1833" y="11060"/>
                </a:lnTo>
                <a:cubicBezTo>
                  <a:pt x="1833" y="11045"/>
                  <a:pt x="1830" y="11031"/>
                  <a:pt x="1821" y="11016"/>
                </a:cubicBezTo>
                <a:cubicBezTo>
                  <a:pt x="1818" y="11013"/>
                  <a:pt x="1625" y="10680"/>
                  <a:pt x="1397" y="9936"/>
                </a:cubicBezTo>
                <a:cubicBezTo>
                  <a:pt x="1218" y="9351"/>
                  <a:pt x="1520" y="8781"/>
                  <a:pt x="1637" y="8587"/>
                </a:cubicBezTo>
                <a:close/>
                <a:moveTo>
                  <a:pt x="1961" y="0"/>
                </a:moveTo>
                <a:cubicBezTo>
                  <a:pt x="1690" y="0"/>
                  <a:pt x="1451" y="158"/>
                  <a:pt x="1288" y="450"/>
                </a:cubicBezTo>
                <a:cubicBezTo>
                  <a:pt x="885" y="1164"/>
                  <a:pt x="1353" y="1854"/>
                  <a:pt x="1470" y="2010"/>
                </a:cubicBezTo>
                <a:cubicBezTo>
                  <a:pt x="1426" y="2229"/>
                  <a:pt x="1280" y="2410"/>
                  <a:pt x="1072" y="2507"/>
                </a:cubicBezTo>
                <a:cubicBezTo>
                  <a:pt x="575" y="2729"/>
                  <a:pt x="279" y="2920"/>
                  <a:pt x="191" y="3080"/>
                </a:cubicBezTo>
                <a:cubicBezTo>
                  <a:pt x="1" y="3420"/>
                  <a:pt x="220" y="3786"/>
                  <a:pt x="522" y="4292"/>
                </a:cubicBezTo>
                <a:cubicBezTo>
                  <a:pt x="788" y="4725"/>
                  <a:pt x="946" y="6097"/>
                  <a:pt x="972" y="6346"/>
                </a:cubicBezTo>
                <a:cubicBezTo>
                  <a:pt x="850" y="6475"/>
                  <a:pt x="405" y="6987"/>
                  <a:pt x="683" y="7604"/>
                </a:cubicBezTo>
                <a:cubicBezTo>
                  <a:pt x="741" y="7733"/>
                  <a:pt x="838" y="7871"/>
                  <a:pt x="970" y="8017"/>
                </a:cubicBezTo>
                <a:cubicBezTo>
                  <a:pt x="1128" y="8189"/>
                  <a:pt x="1318" y="8350"/>
                  <a:pt x="1502" y="8494"/>
                </a:cubicBezTo>
                <a:cubicBezTo>
                  <a:pt x="1376" y="8696"/>
                  <a:pt x="1040" y="9319"/>
                  <a:pt x="1245" y="9986"/>
                </a:cubicBezTo>
                <a:cubicBezTo>
                  <a:pt x="1277" y="10091"/>
                  <a:pt x="1309" y="10191"/>
                  <a:pt x="1338" y="10282"/>
                </a:cubicBezTo>
                <a:lnTo>
                  <a:pt x="1180" y="10735"/>
                </a:lnTo>
                <a:cubicBezTo>
                  <a:pt x="1157" y="10805"/>
                  <a:pt x="1171" y="10882"/>
                  <a:pt x="1218" y="10937"/>
                </a:cubicBezTo>
                <a:cubicBezTo>
                  <a:pt x="1259" y="10984"/>
                  <a:pt x="1318" y="11013"/>
                  <a:pt x="1379" y="11013"/>
                </a:cubicBezTo>
                <a:cubicBezTo>
                  <a:pt x="1391" y="11013"/>
                  <a:pt x="1400" y="11013"/>
                  <a:pt x="1411" y="11010"/>
                </a:cubicBezTo>
                <a:lnTo>
                  <a:pt x="1625" y="10978"/>
                </a:lnTo>
                <a:cubicBezTo>
                  <a:pt x="1648" y="11025"/>
                  <a:pt x="1663" y="11057"/>
                  <a:pt x="1675" y="11080"/>
                </a:cubicBezTo>
                <a:lnTo>
                  <a:pt x="1654" y="11835"/>
                </a:lnTo>
                <a:cubicBezTo>
                  <a:pt x="1648" y="11920"/>
                  <a:pt x="1692" y="12002"/>
                  <a:pt x="1771" y="12046"/>
                </a:cubicBezTo>
                <a:cubicBezTo>
                  <a:pt x="1806" y="12067"/>
                  <a:pt x="1847" y="12078"/>
                  <a:pt x="1888" y="12078"/>
                </a:cubicBezTo>
                <a:cubicBezTo>
                  <a:pt x="1932" y="12078"/>
                  <a:pt x="1970" y="12067"/>
                  <a:pt x="2011" y="12040"/>
                </a:cubicBezTo>
                <a:lnTo>
                  <a:pt x="2125" y="11973"/>
                </a:lnTo>
                <a:cubicBezTo>
                  <a:pt x="2359" y="11827"/>
                  <a:pt x="2453" y="11537"/>
                  <a:pt x="2348" y="11282"/>
                </a:cubicBezTo>
                <a:lnTo>
                  <a:pt x="2213" y="10952"/>
                </a:lnTo>
                <a:lnTo>
                  <a:pt x="2365" y="9963"/>
                </a:lnTo>
                <a:cubicBezTo>
                  <a:pt x="2596" y="9901"/>
                  <a:pt x="3474" y="9620"/>
                  <a:pt x="3571" y="9050"/>
                </a:cubicBezTo>
                <a:cubicBezTo>
                  <a:pt x="3644" y="8614"/>
                  <a:pt x="3439" y="8195"/>
                  <a:pt x="3243" y="7912"/>
                </a:cubicBezTo>
                <a:cubicBezTo>
                  <a:pt x="3310" y="7739"/>
                  <a:pt x="3550" y="7045"/>
                  <a:pt x="3369" y="6326"/>
                </a:cubicBezTo>
                <a:cubicBezTo>
                  <a:pt x="3179" y="5568"/>
                  <a:pt x="3395" y="4552"/>
                  <a:pt x="3530" y="4286"/>
                </a:cubicBezTo>
                <a:cubicBezTo>
                  <a:pt x="3539" y="4251"/>
                  <a:pt x="3556" y="4213"/>
                  <a:pt x="3577" y="4175"/>
                </a:cubicBezTo>
                <a:cubicBezTo>
                  <a:pt x="3738" y="3876"/>
                  <a:pt x="4007" y="3385"/>
                  <a:pt x="3720" y="2908"/>
                </a:cubicBezTo>
                <a:cubicBezTo>
                  <a:pt x="3547" y="2601"/>
                  <a:pt x="3062" y="2516"/>
                  <a:pt x="2974" y="2501"/>
                </a:cubicBezTo>
                <a:lnTo>
                  <a:pt x="2693" y="2375"/>
                </a:lnTo>
                <a:lnTo>
                  <a:pt x="2836" y="2068"/>
                </a:lnTo>
                <a:cubicBezTo>
                  <a:pt x="2915" y="1892"/>
                  <a:pt x="2904" y="1691"/>
                  <a:pt x="2816" y="1530"/>
                </a:cubicBezTo>
                <a:cubicBezTo>
                  <a:pt x="2822" y="1521"/>
                  <a:pt x="2822" y="1515"/>
                  <a:pt x="2825" y="1506"/>
                </a:cubicBezTo>
                <a:cubicBezTo>
                  <a:pt x="2828" y="1489"/>
                  <a:pt x="2939" y="1047"/>
                  <a:pt x="2798" y="596"/>
                </a:cubicBezTo>
                <a:cubicBezTo>
                  <a:pt x="2716" y="336"/>
                  <a:pt x="2415" y="43"/>
                  <a:pt x="2043" y="5"/>
                </a:cubicBezTo>
                <a:cubicBezTo>
                  <a:pt x="2016" y="2"/>
                  <a:pt x="1988" y="0"/>
                  <a:pt x="19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52"/>
          <p:cNvSpPr/>
          <p:nvPr/>
        </p:nvSpPr>
        <p:spPr>
          <a:xfrm>
            <a:off x="1654519" y="2811078"/>
            <a:ext cx="312111" cy="364906"/>
          </a:xfrm>
          <a:custGeom>
            <a:avLst/>
            <a:gdLst/>
            <a:ahLst/>
            <a:cxnLst/>
            <a:rect l="l" t="t" r="r" b="b"/>
            <a:pathLst>
              <a:path w="10322" h="12068" extrusionOk="0">
                <a:moveTo>
                  <a:pt x="999" y="1828"/>
                </a:moveTo>
                <a:cubicBezTo>
                  <a:pt x="1002" y="1828"/>
                  <a:pt x="1005" y="1828"/>
                  <a:pt x="1007" y="1829"/>
                </a:cubicBezTo>
                <a:cubicBezTo>
                  <a:pt x="1016" y="1829"/>
                  <a:pt x="1036" y="1835"/>
                  <a:pt x="1042" y="1858"/>
                </a:cubicBezTo>
                <a:lnTo>
                  <a:pt x="1133" y="2285"/>
                </a:lnTo>
                <a:lnTo>
                  <a:pt x="1133" y="2285"/>
                </a:lnTo>
                <a:lnTo>
                  <a:pt x="876" y="2075"/>
                </a:lnTo>
                <a:lnTo>
                  <a:pt x="966" y="1855"/>
                </a:lnTo>
                <a:cubicBezTo>
                  <a:pt x="971" y="1834"/>
                  <a:pt x="987" y="1828"/>
                  <a:pt x="999" y="1828"/>
                </a:cubicBezTo>
                <a:close/>
                <a:moveTo>
                  <a:pt x="5730" y="2474"/>
                </a:moveTo>
                <a:cubicBezTo>
                  <a:pt x="5835" y="2474"/>
                  <a:pt x="5986" y="2478"/>
                  <a:pt x="6148" y="2496"/>
                </a:cubicBezTo>
                <a:cubicBezTo>
                  <a:pt x="6362" y="2522"/>
                  <a:pt x="6628" y="2587"/>
                  <a:pt x="6810" y="2713"/>
                </a:cubicBezTo>
                <a:cubicBezTo>
                  <a:pt x="6365" y="2783"/>
                  <a:pt x="5800" y="2909"/>
                  <a:pt x="5113" y="3137"/>
                </a:cubicBezTo>
                <a:cubicBezTo>
                  <a:pt x="5118" y="3134"/>
                  <a:pt x="5449" y="2683"/>
                  <a:pt x="5616" y="2476"/>
                </a:cubicBezTo>
                <a:cubicBezTo>
                  <a:pt x="5642" y="2475"/>
                  <a:pt x="5681" y="2474"/>
                  <a:pt x="5730" y="2474"/>
                </a:cubicBezTo>
                <a:close/>
                <a:moveTo>
                  <a:pt x="6399" y="188"/>
                </a:moveTo>
                <a:cubicBezTo>
                  <a:pt x="6499" y="188"/>
                  <a:pt x="6601" y="195"/>
                  <a:pt x="6707" y="211"/>
                </a:cubicBezTo>
                <a:cubicBezTo>
                  <a:pt x="7948" y="395"/>
                  <a:pt x="9072" y="1627"/>
                  <a:pt x="9391" y="2183"/>
                </a:cubicBezTo>
                <a:lnTo>
                  <a:pt x="7547" y="2634"/>
                </a:lnTo>
                <a:cubicBezTo>
                  <a:pt x="7404" y="2642"/>
                  <a:pt x="7234" y="2660"/>
                  <a:pt x="7044" y="2680"/>
                </a:cubicBezTo>
                <a:cubicBezTo>
                  <a:pt x="6742" y="2344"/>
                  <a:pt x="6093" y="2294"/>
                  <a:pt x="5765" y="2288"/>
                </a:cubicBezTo>
                <a:cubicBezTo>
                  <a:pt x="5771" y="2277"/>
                  <a:pt x="5783" y="2268"/>
                  <a:pt x="5791" y="2259"/>
                </a:cubicBezTo>
                <a:cubicBezTo>
                  <a:pt x="6353" y="1590"/>
                  <a:pt x="6920" y="1571"/>
                  <a:pt x="6990" y="1571"/>
                </a:cubicBezTo>
                <a:cubicBezTo>
                  <a:pt x="6994" y="1571"/>
                  <a:pt x="6996" y="1571"/>
                  <a:pt x="6997" y="1571"/>
                </a:cubicBezTo>
                <a:cubicBezTo>
                  <a:pt x="6999" y="1571"/>
                  <a:pt x="7001" y="1572"/>
                  <a:pt x="7003" y="1572"/>
                </a:cubicBezTo>
                <a:cubicBezTo>
                  <a:pt x="7052" y="1572"/>
                  <a:pt x="7088" y="1535"/>
                  <a:pt x="7094" y="1489"/>
                </a:cubicBezTo>
                <a:cubicBezTo>
                  <a:pt x="7096" y="1437"/>
                  <a:pt x="7055" y="1393"/>
                  <a:pt x="7009" y="1393"/>
                </a:cubicBezTo>
                <a:cubicBezTo>
                  <a:pt x="7006" y="1393"/>
                  <a:pt x="7001" y="1393"/>
                  <a:pt x="6991" y="1393"/>
                </a:cubicBezTo>
                <a:cubicBezTo>
                  <a:pt x="6879" y="1393"/>
                  <a:pt x="6262" y="1420"/>
                  <a:pt x="5651" y="2148"/>
                </a:cubicBezTo>
                <a:cubicBezTo>
                  <a:pt x="5426" y="2417"/>
                  <a:pt x="5194" y="2724"/>
                  <a:pt x="4975" y="3026"/>
                </a:cubicBezTo>
                <a:cubicBezTo>
                  <a:pt x="4600" y="3529"/>
                  <a:pt x="4217" y="4053"/>
                  <a:pt x="4009" y="4123"/>
                </a:cubicBezTo>
                <a:cubicBezTo>
                  <a:pt x="3998" y="4127"/>
                  <a:pt x="3982" y="4128"/>
                  <a:pt x="3963" y="4128"/>
                </a:cubicBezTo>
                <a:cubicBezTo>
                  <a:pt x="3690" y="4128"/>
                  <a:pt x="2665" y="3760"/>
                  <a:pt x="1344" y="3175"/>
                </a:cubicBezTo>
                <a:cubicBezTo>
                  <a:pt x="1259" y="3137"/>
                  <a:pt x="1171" y="3111"/>
                  <a:pt x="1083" y="3102"/>
                </a:cubicBezTo>
                <a:lnTo>
                  <a:pt x="519" y="3026"/>
                </a:lnTo>
                <a:cubicBezTo>
                  <a:pt x="422" y="3008"/>
                  <a:pt x="334" y="2958"/>
                  <a:pt x="276" y="2879"/>
                </a:cubicBezTo>
                <a:cubicBezTo>
                  <a:pt x="217" y="2786"/>
                  <a:pt x="194" y="2689"/>
                  <a:pt x="211" y="2590"/>
                </a:cubicBezTo>
                <a:lnTo>
                  <a:pt x="238" y="2449"/>
                </a:lnTo>
                <a:cubicBezTo>
                  <a:pt x="255" y="2347"/>
                  <a:pt x="337" y="2271"/>
                  <a:pt x="440" y="2253"/>
                </a:cubicBezTo>
                <a:lnTo>
                  <a:pt x="738" y="2201"/>
                </a:lnTo>
                <a:lnTo>
                  <a:pt x="1186" y="2566"/>
                </a:lnTo>
                <a:cubicBezTo>
                  <a:pt x="1347" y="2698"/>
                  <a:pt x="1540" y="2795"/>
                  <a:pt x="1745" y="2841"/>
                </a:cubicBezTo>
                <a:lnTo>
                  <a:pt x="3576" y="3254"/>
                </a:lnTo>
                <a:cubicBezTo>
                  <a:pt x="3583" y="3256"/>
                  <a:pt x="3590" y="3257"/>
                  <a:pt x="3598" y="3257"/>
                </a:cubicBezTo>
                <a:cubicBezTo>
                  <a:pt x="3621" y="3257"/>
                  <a:pt x="3646" y="3247"/>
                  <a:pt x="3661" y="3233"/>
                </a:cubicBezTo>
                <a:cubicBezTo>
                  <a:pt x="3717" y="3178"/>
                  <a:pt x="5031" y="1893"/>
                  <a:pt x="5285" y="1112"/>
                </a:cubicBezTo>
                <a:cubicBezTo>
                  <a:pt x="5300" y="1065"/>
                  <a:pt x="5273" y="1013"/>
                  <a:pt x="5227" y="998"/>
                </a:cubicBezTo>
                <a:cubicBezTo>
                  <a:pt x="5218" y="995"/>
                  <a:pt x="5209" y="994"/>
                  <a:pt x="5200" y="994"/>
                </a:cubicBezTo>
                <a:cubicBezTo>
                  <a:pt x="5161" y="994"/>
                  <a:pt x="5124" y="1018"/>
                  <a:pt x="5113" y="1056"/>
                </a:cubicBezTo>
                <a:cubicBezTo>
                  <a:pt x="4893" y="1729"/>
                  <a:pt x="3781" y="2856"/>
                  <a:pt x="3570" y="3070"/>
                </a:cubicBezTo>
                <a:lnTo>
                  <a:pt x="3026" y="2944"/>
                </a:lnTo>
                <a:cubicBezTo>
                  <a:pt x="2959" y="2736"/>
                  <a:pt x="2725" y="1887"/>
                  <a:pt x="3143" y="1469"/>
                </a:cubicBezTo>
                <a:cubicBezTo>
                  <a:pt x="3443" y="1169"/>
                  <a:pt x="3901" y="1113"/>
                  <a:pt x="4202" y="1113"/>
                </a:cubicBezTo>
                <a:cubicBezTo>
                  <a:pt x="4378" y="1113"/>
                  <a:pt x="4501" y="1132"/>
                  <a:pt x="4504" y="1132"/>
                </a:cubicBezTo>
                <a:cubicBezTo>
                  <a:pt x="4510" y="1134"/>
                  <a:pt x="4517" y="1135"/>
                  <a:pt x="4523" y="1135"/>
                </a:cubicBezTo>
                <a:cubicBezTo>
                  <a:pt x="4549" y="1135"/>
                  <a:pt x="4575" y="1121"/>
                  <a:pt x="4592" y="1097"/>
                </a:cubicBezTo>
                <a:cubicBezTo>
                  <a:pt x="4597" y="1087"/>
                  <a:pt x="5286" y="188"/>
                  <a:pt x="6399" y="188"/>
                </a:cubicBezTo>
                <a:close/>
                <a:moveTo>
                  <a:pt x="7524" y="2815"/>
                </a:moveTo>
                <a:cubicBezTo>
                  <a:pt x="7775" y="3119"/>
                  <a:pt x="8074" y="4149"/>
                  <a:pt x="8200" y="4661"/>
                </a:cubicBezTo>
                <a:cubicBezTo>
                  <a:pt x="8001" y="4638"/>
                  <a:pt x="7805" y="4597"/>
                  <a:pt x="7629" y="4550"/>
                </a:cubicBezTo>
                <a:cubicBezTo>
                  <a:pt x="7143" y="4418"/>
                  <a:pt x="6643" y="4342"/>
                  <a:pt x="6137" y="4322"/>
                </a:cubicBezTo>
                <a:lnTo>
                  <a:pt x="4641" y="4272"/>
                </a:lnTo>
                <a:cubicBezTo>
                  <a:pt x="4624" y="4272"/>
                  <a:pt x="4606" y="4275"/>
                  <a:pt x="4589" y="4287"/>
                </a:cubicBezTo>
                <a:cubicBezTo>
                  <a:pt x="4586" y="4287"/>
                  <a:pt x="4349" y="4433"/>
                  <a:pt x="3831" y="4468"/>
                </a:cubicBezTo>
                <a:cubicBezTo>
                  <a:pt x="3748" y="4474"/>
                  <a:pt x="3663" y="4477"/>
                  <a:pt x="3579" y="4477"/>
                </a:cubicBezTo>
                <a:cubicBezTo>
                  <a:pt x="2777" y="4477"/>
                  <a:pt x="1930" y="4229"/>
                  <a:pt x="1332" y="4009"/>
                </a:cubicBezTo>
                <a:cubicBezTo>
                  <a:pt x="1323" y="4006"/>
                  <a:pt x="1320" y="4006"/>
                  <a:pt x="1314" y="4006"/>
                </a:cubicBezTo>
                <a:cubicBezTo>
                  <a:pt x="1013" y="3953"/>
                  <a:pt x="700" y="3924"/>
                  <a:pt x="384" y="3912"/>
                </a:cubicBezTo>
                <a:cubicBezTo>
                  <a:pt x="325" y="3909"/>
                  <a:pt x="273" y="3880"/>
                  <a:pt x="241" y="3833"/>
                </a:cubicBezTo>
                <a:cubicBezTo>
                  <a:pt x="208" y="3781"/>
                  <a:pt x="205" y="3722"/>
                  <a:pt x="226" y="3669"/>
                </a:cubicBezTo>
                <a:lnTo>
                  <a:pt x="425" y="3187"/>
                </a:lnTo>
                <a:cubicBezTo>
                  <a:pt x="445" y="3192"/>
                  <a:pt x="472" y="3195"/>
                  <a:pt x="492" y="3201"/>
                </a:cubicBezTo>
                <a:lnTo>
                  <a:pt x="1057" y="3277"/>
                </a:lnTo>
                <a:cubicBezTo>
                  <a:pt x="1130" y="3289"/>
                  <a:pt x="1200" y="3307"/>
                  <a:pt x="1271" y="3336"/>
                </a:cubicBezTo>
                <a:cubicBezTo>
                  <a:pt x="1505" y="3441"/>
                  <a:pt x="2119" y="3707"/>
                  <a:pt x="2704" y="3933"/>
                </a:cubicBezTo>
                <a:cubicBezTo>
                  <a:pt x="3518" y="4246"/>
                  <a:pt x="3834" y="4304"/>
                  <a:pt x="3968" y="4304"/>
                </a:cubicBezTo>
                <a:cubicBezTo>
                  <a:pt x="4021" y="4304"/>
                  <a:pt x="4045" y="4299"/>
                  <a:pt x="4062" y="4290"/>
                </a:cubicBezTo>
                <a:cubicBezTo>
                  <a:pt x="4282" y="4217"/>
                  <a:pt x="4580" y="3854"/>
                  <a:pt x="4919" y="3397"/>
                </a:cubicBezTo>
                <a:cubicBezTo>
                  <a:pt x="6148" y="2958"/>
                  <a:pt x="6985" y="2853"/>
                  <a:pt x="7524" y="2815"/>
                </a:cubicBezTo>
                <a:close/>
                <a:moveTo>
                  <a:pt x="9472" y="2347"/>
                </a:moveTo>
                <a:cubicBezTo>
                  <a:pt x="9630" y="2710"/>
                  <a:pt x="10049" y="3868"/>
                  <a:pt x="9309" y="4451"/>
                </a:cubicBezTo>
                <a:cubicBezTo>
                  <a:pt x="9099" y="4616"/>
                  <a:pt x="8817" y="4680"/>
                  <a:pt x="8521" y="4680"/>
                </a:cubicBezTo>
                <a:cubicBezTo>
                  <a:pt x="8478" y="4680"/>
                  <a:pt x="8434" y="4679"/>
                  <a:pt x="8390" y="4676"/>
                </a:cubicBezTo>
                <a:cubicBezTo>
                  <a:pt x="8323" y="4389"/>
                  <a:pt x="8024" y="3239"/>
                  <a:pt x="7723" y="2774"/>
                </a:cubicBezTo>
                <a:lnTo>
                  <a:pt x="9472" y="2347"/>
                </a:lnTo>
                <a:close/>
                <a:moveTo>
                  <a:pt x="7333" y="4664"/>
                </a:moveTo>
                <a:lnTo>
                  <a:pt x="7333" y="4664"/>
                </a:lnTo>
                <a:cubicBezTo>
                  <a:pt x="7418" y="4682"/>
                  <a:pt x="7497" y="4702"/>
                  <a:pt x="7579" y="4726"/>
                </a:cubicBezTo>
                <a:cubicBezTo>
                  <a:pt x="7857" y="4802"/>
                  <a:pt x="8185" y="4863"/>
                  <a:pt x="8507" y="4863"/>
                </a:cubicBezTo>
                <a:cubicBezTo>
                  <a:pt x="8677" y="4863"/>
                  <a:pt x="8843" y="4846"/>
                  <a:pt x="9001" y="4802"/>
                </a:cubicBezTo>
                <a:lnTo>
                  <a:pt x="9001" y="4802"/>
                </a:lnTo>
                <a:cubicBezTo>
                  <a:pt x="8981" y="5530"/>
                  <a:pt x="8782" y="6601"/>
                  <a:pt x="8586" y="7380"/>
                </a:cubicBezTo>
                <a:cubicBezTo>
                  <a:pt x="8513" y="7666"/>
                  <a:pt x="8513" y="7965"/>
                  <a:pt x="8586" y="8272"/>
                </a:cubicBezTo>
                <a:cubicBezTo>
                  <a:pt x="8811" y="9217"/>
                  <a:pt x="7854" y="11075"/>
                  <a:pt x="7843" y="11093"/>
                </a:cubicBezTo>
                <a:cubicBezTo>
                  <a:pt x="7834" y="11108"/>
                  <a:pt x="7831" y="11125"/>
                  <a:pt x="7831" y="11146"/>
                </a:cubicBezTo>
                <a:lnTo>
                  <a:pt x="7884" y="11617"/>
                </a:lnTo>
                <a:cubicBezTo>
                  <a:pt x="7889" y="11675"/>
                  <a:pt x="7869" y="11734"/>
                  <a:pt x="7828" y="11775"/>
                </a:cubicBezTo>
                <a:cubicBezTo>
                  <a:pt x="7796" y="11807"/>
                  <a:pt x="7746" y="11827"/>
                  <a:pt x="7696" y="11833"/>
                </a:cubicBezTo>
                <a:cubicBezTo>
                  <a:pt x="7249" y="11868"/>
                  <a:pt x="6892" y="11882"/>
                  <a:pt x="6613" y="11882"/>
                </a:cubicBezTo>
                <a:cubicBezTo>
                  <a:pt x="6239" y="11882"/>
                  <a:pt x="6008" y="11857"/>
                  <a:pt x="5894" y="11822"/>
                </a:cubicBezTo>
                <a:cubicBezTo>
                  <a:pt x="6005" y="11737"/>
                  <a:pt x="6318" y="11617"/>
                  <a:pt x="6514" y="11544"/>
                </a:cubicBezTo>
                <a:cubicBezTo>
                  <a:pt x="6821" y="11427"/>
                  <a:pt x="7143" y="11301"/>
                  <a:pt x="7301" y="11163"/>
                </a:cubicBezTo>
                <a:cubicBezTo>
                  <a:pt x="7550" y="10944"/>
                  <a:pt x="7614" y="9937"/>
                  <a:pt x="7682" y="8536"/>
                </a:cubicBezTo>
                <a:cubicBezTo>
                  <a:pt x="7696" y="8255"/>
                  <a:pt x="7708" y="7991"/>
                  <a:pt x="7723" y="7769"/>
                </a:cubicBezTo>
                <a:cubicBezTo>
                  <a:pt x="7729" y="7661"/>
                  <a:pt x="7711" y="7552"/>
                  <a:pt x="7667" y="7450"/>
                </a:cubicBezTo>
                <a:cubicBezTo>
                  <a:pt x="7374" y="6748"/>
                  <a:pt x="7336" y="5065"/>
                  <a:pt x="7333" y="4664"/>
                </a:cubicBezTo>
                <a:close/>
                <a:moveTo>
                  <a:pt x="6389" y="1"/>
                </a:moveTo>
                <a:cubicBezTo>
                  <a:pt x="5324" y="1"/>
                  <a:pt x="4637" y="749"/>
                  <a:pt x="4478" y="939"/>
                </a:cubicBezTo>
                <a:cubicBezTo>
                  <a:pt x="4418" y="932"/>
                  <a:pt x="4315" y="922"/>
                  <a:pt x="4187" y="922"/>
                </a:cubicBezTo>
                <a:cubicBezTo>
                  <a:pt x="3855" y="922"/>
                  <a:pt x="3356" y="988"/>
                  <a:pt x="3012" y="1334"/>
                </a:cubicBezTo>
                <a:cubicBezTo>
                  <a:pt x="2573" y="1773"/>
                  <a:pt x="2725" y="2560"/>
                  <a:pt x="2816" y="2891"/>
                </a:cubicBezTo>
                <a:lnTo>
                  <a:pt x="1783" y="2657"/>
                </a:lnTo>
                <a:cubicBezTo>
                  <a:pt x="1628" y="2625"/>
                  <a:pt x="1481" y="2555"/>
                  <a:pt x="1352" y="2464"/>
                </a:cubicBezTo>
                <a:lnTo>
                  <a:pt x="1218" y="1817"/>
                </a:lnTo>
                <a:lnTo>
                  <a:pt x="1218" y="1814"/>
                </a:lnTo>
                <a:cubicBezTo>
                  <a:pt x="1192" y="1718"/>
                  <a:pt x="1115" y="1647"/>
                  <a:pt x="1016" y="1645"/>
                </a:cubicBezTo>
                <a:cubicBezTo>
                  <a:pt x="1011" y="1644"/>
                  <a:pt x="1006" y="1644"/>
                  <a:pt x="1001" y="1644"/>
                </a:cubicBezTo>
                <a:cubicBezTo>
                  <a:pt x="911" y="1644"/>
                  <a:pt x="830" y="1696"/>
                  <a:pt x="794" y="1785"/>
                </a:cubicBezTo>
                <a:lnTo>
                  <a:pt x="700" y="2019"/>
                </a:lnTo>
                <a:lnTo>
                  <a:pt x="407" y="2069"/>
                </a:lnTo>
                <a:cubicBezTo>
                  <a:pt x="232" y="2098"/>
                  <a:pt x="91" y="2239"/>
                  <a:pt x="56" y="2414"/>
                </a:cubicBezTo>
                <a:lnTo>
                  <a:pt x="30" y="2552"/>
                </a:lnTo>
                <a:cubicBezTo>
                  <a:pt x="1" y="2704"/>
                  <a:pt x="33" y="2850"/>
                  <a:pt x="121" y="2973"/>
                </a:cubicBezTo>
                <a:cubicBezTo>
                  <a:pt x="159" y="3026"/>
                  <a:pt x="205" y="3070"/>
                  <a:pt x="252" y="3105"/>
                </a:cubicBezTo>
                <a:lnTo>
                  <a:pt x="50" y="3596"/>
                </a:lnTo>
                <a:cubicBezTo>
                  <a:pt x="6" y="3705"/>
                  <a:pt x="18" y="3830"/>
                  <a:pt x="85" y="3927"/>
                </a:cubicBezTo>
                <a:cubicBezTo>
                  <a:pt x="150" y="4026"/>
                  <a:pt x="255" y="4088"/>
                  <a:pt x="372" y="4094"/>
                </a:cubicBezTo>
                <a:cubicBezTo>
                  <a:pt x="674" y="4102"/>
                  <a:pt x="984" y="4132"/>
                  <a:pt x="1271" y="4179"/>
                </a:cubicBezTo>
                <a:cubicBezTo>
                  <a:pt x="2267" y="4550"/>
                  <a:pt x="3021" y="4659"/>
                  <a:pt x="3563" y="4659"/>
                </a:cubicBezTo>
                <a:cubicBezTo>
                  <a:pt x="4212" y="4659"/>
                  <a:pt x="4558" y="4503"/>
                  <a:pt x="4653" y="4454"/>
                </a:cubicBezTo>
                <a:lnTo>
                  <a:pt x="6119" y="4503"/>
                </a:lnTo>
                <a:cubicBezTo>
                  <a:pt x="6464" y="4512"/>
                  <a:pt x="6807" y="4553"/>
                  <a:pt x="7140" y="4617"/>
                </a:cubicBezTo>
                <a:cubicBezTo>
                  <a:pt x="7143" y="4945"/>
                  <a:pt x="7170" y="6748"/>
                  <a:pt x="7489" y="7514"/>
                </a:cubicBezTo>
                <a:cubicBezTo>
                  <a:pt x="7521" y="7596"/>
                  <a:pt x="7535" y="7672"/>
                  <a:pt x="7527" y="7754"/>
                </a:cubicBezTo>
                <a:cubicBezTo>
                  <a:pt x="7512" y="7977"/>
                  <a:pt x="7503" y="8243"/>
                  <a:pt x="7489" y="8524"/>
                </a:cubicBezTo>
                <a:cubicBezTo>
                  <a:pt x="7445" y="9446"/>
                  <a:pt x="7380" y="10835"/>
                  <a:pt x="7170" y="11023"/>
                </a:cubicBezTo>
                <a:cubicBezTo>
                  <a:pt x="7035" y="11140"/>
                  <a:pt x="6719" y="11260"/>
                  <a:pt x="6438" y="11371"/>
                </a:cubicBezTo>
                <a:cubicBezTo>
                  <a:pt x="5958" y="11552"/>
                  <a:pt x="5689" y="11666"/>
                  <a:pt x="5660" y="11839"/>
                </a:cubicBezTo>
                <a:cubicBezTo>
                  <a:pt x="5654" y="11871"/>
                  <a:pt x="5666" y="11901"/>
                  <a:pt x="5689" y="11924"/>
                </a:cubicBezTo>
                <a:cubicBezTo>
                  <a:pt x="5797" y="12018"/>
                  <a:pt x="6102" y="12067"/>
                  <a:pt x="6590" y="12067"/>
                </a:cubicBezTo>
                <a:cubicBezTo>
                  <a:pt x="6892" y="12067"/>
                  <a:pt x="7263" y="12047"/>
                  <a:pt x="7708" y="12012"/>
                </a:cubicBezTo>
                <a:cubicBezTo>
                  <a:pt x="7813" y="12003"/>
                  <a:pt x="7907" y="11953"/>
                  <a:pt x="7974" y="11868"/>
                </a:cubicBezTo>
                <a:cubicBezTo>
                  <a:pt x="8036" y="11789"/>
                  <a:pt x="8062" y="11687"/>
                  <a:pt x="8050" y="11585"/>
                </a:cubicBezTo>
                <a:lnTo>
                  <a:pt x="8009" y="11198"/>
                </a:lnTo>
                <a:cubicBezTo>
                  <a:pt x="8006" y="11166"/>
                  <a:pt x="8015" y="11134"/>
                  <a:pt x="8030" y="11105"/>
                </a:cubicBezTo>
                <a:cubicBezTo>
                  <a:pt x="8106" y="10950"/>
                  <a:pt x="8293" y="10555"/>
                  <a:pt x="8463" y="10092"/>
                </a:cubicBezTo>
                <a:cubicBezTo>
                  <a:pt x="8756" y="9282"/>
                  <a:pt x="8855" y="8653"/>
                  <a:pt x="8753" y="8225"/>
                </a:cubicBezTo>
                <a:cubicBezTo>
                  <a:pt x="8688" y="7947"/>
                  <a:pt x="8688" y="7678"/>
                  <a:pt x="8750" y="7421"/>
                </a:cubicBezTo>
                <a:cubicBezTo>
                  <a:pt x="8957" y="6610"/>
                  <a:pt x="9162" y="5475"/>
                  <a:pt x="9177" y="4732"/>
                </a:cubicBezTo>
                <a:cubicBezTo>
                  <a:pt x="9262" y="4696"/>
                  <a:pt x="9341" y="4650"/>
                  <a:pt x="9411" y="4591"/>
                </a:cubicBezTo>
                <a:cubicBezTo>
                  <a:pt x="10321" y="3883"/>
                  <a:pt x="9736" y="2476"/>
                  <a:pt x="9610" y="2201"/>
                </a:cubicBezTo>
                <a:cubicBezTo>
                  <a:pt x="9361" y="1668"/>
                  <a:pt x="8147" y="234"/>
                  <a:pt x="6734" y="26"/>
                </a:cubicBezTo>
                <a:cubicBezTo>
                  <a:pt x="6615" y="9"/>
                  <a:pt x="6500" y="1"/>
                  <a:pt x="63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52"/>
          <p:cNvSpPr/>
          <p:nvPr/>
        </p:nvSpPr>
        <p:spPr>
          <a:xfrm>
            <a:off x="2467545" y="2810685"/>
            <a:ext cx="260859" cy="365390"/>
          </a:xfrm>
          <a:custGeom>
            <a:avLst/>
            <a:gdLst/>
            <a:ahLst/>
            <a:cxnLst/>
            <a:rect l="l" t="t" r="r" b="b"/>
            <a:pathLst>
              <a:path w="8627" h="12084" extrusionOk="0">
                <a:moveTo>
                  <a:pt x="5923" y="5821"/>
                </a:moveTo>
                <a:cubicBezTo>
                  <a:pt x="6268" y="6076"/>
                  <a:pt x="6760" y="6658"/>
                  <a:pt x="6865" y="7004"/>
                </a:cubicBezTo>
                <a:cubicBezTo>
                  <a:pt x="6871" y="7027"/>
                  <a:pt x="6880" y="7053"/>
                  <a:pt x="6889" y="7083"/>
                </a:cubicBezTo>
                <a:cubicBezTo>
                  <a:pt x="6707" y="7346"/>
                  <a:pt x="6242" y="7486"/>
                  <a:pt x="6078" y="7530"/>
                </a:cubicBezTo>
                <a:cubicBezTo>
                  <a:pt x="6046" y="7472"/>
                  <a:pt x="6011" y="7419"/>
                  <a:pt x="5982" y="7369"/>
                </a:cubicBezTo>
                <a:cubicBezTo>
                  <a:pt x="5965" y="7338"/>
                  <a:pt x="5939" y="7323"/>
                  <a:pt x="5909" y="7323"/>
                </a:cubicBezTo>
                <a:cubicBezTo>
                  <a:pt x="5902" y="7323"/>
                  <a:pt x="5895" y="7324"/>
                  <a:pt x="5888" y="7325"/>
                </a:cubicBezTo>
                <a:lnTo>
                  <a:pt x="5628" y="7384"/>
                </a:lnTo>
                <a:cubicBezTo>
                  <a:pt x="5607" y="7387"/>
                  <a:pt x="5590" y="7399"/>
                  <a:pt x="5578" y="7416"/>
                </a:cubicBezTo>
                <a:cubicBezTo>
                  <a:pt x="5575" y="7419"/>
                  <a:pt x="5461" y="7574"/>
                  <a:pt x="5291" y="7794"/>
                </a:cubicBezTo>
                <a:cubicBezTo>
                  <a:pt x="5289" y="7794"/>
                  <a:pt x="5287" y="7794"/>
                  <a:pt x="5285" y="7794"/>
                </a:cubicBezTo>
                <a:cubicBezTo>
                  <a:pt x="4977" y="7794"/>
                  <a:pt x="4453" y="7574"/>
                  <a:pt x="4247" y="7478"/>
                </a:cubicBezTo>
                <a:cubicBezTo>
                  <a:pt x="4337" y="7328"/>
                  <a:pt x="4422" y="7208"/>
                  <a:pt x="4486" y="7129"/>
                </a:cubicBezTo>
                <a:cubicBezTo>
                  <a:pt x="4805" y="6968"/>
                  <a:pt x="5151" y="6688"/>
                  <a:pt x="5516" y="6301"/>
                </a:cubicBezTo>
                <a:cubicBezTo>
                  <a:pt x="5710" y="6096"/>
                  <a:pt x="5850" y="5915"/>
                  <a:pt x="5923" y="5821"/>
                </a:cubicBezTo>
                <a:close/>
                <a:moveTo>
                  <a:pt x="3455" y="6967"/>
                </a:moveTo>
                <a:cubicBezTo>
                  <a:pt x="3481" y="6967"/>
                  <a:pt x="3508" y="6967"/>
                  <a:pt x="3535" y="6968"/>
                </a:cubicBezTo>
                <a:cubicBezTo>
                  <a:pt x="3834" y="6980"/>
                  <a:pt x="4127" y="7056"/>
                  <a:pt x="4282" y="7103"/>
                </a:cubicBezTo>
                <a:cubicBezTo>
                  <a:pt x="3910" y="7603"/>
                  <a:pt x="3252" y="8979"/>
                  <a:pt x="3117" y="9377"/>
                </a:cubicBezTo>
                <a:cubicBezTo>
                  <a:pt x="2898" y="9505"/>
                  <a:pt x="2564" y="9871"/>
                  <a:pt x="2239" y="10222"/>
                </a:cubicBezTo>
                <a:lnTo>
                  <a:pt x="2230" y="10228"/>
                </a:lnTo>
                <a:cubicBezTo>
                  <a:pt x="2347" y="9611"/>
                  <a:pt x="2403" y="8958"/>
                  <a:pt x="2403" y="8923"/>
                </a:cubicBezTo>
                <a:cubicBezTo>
                  <a:pt x="2406" y="8879"/>
                  <a:pt x="2523" y="7905"/>
                  <a:pt x="2772" y="7299"/>
                </a:cubicBezTo>
                <a:cubicBezTo>
                  <a:pt x="2859" y="7081"/>
                  <a:pt x="3089" y="6967"/>
                  <a:pt x="3455" y="6967"/>
                </a:cubicBezTo>
                <a:close/>
                <a:moveTo>
                  <a:pt x="1569" y="238"/>
                </a:moveTo>
                <a:lnTo>
                  <a:pt x="1622" y="309"/>
                </a:lnTo>
                <a:cubicBezTo>
                  <a:pt x="1745" y="461"/>
                  <a:pt x="1812" y="642"/>
                  <a:pt x="1827" y="835"/>
                </a:cubicBezTo>
                <a:cubicBezTo>
                  <a:pt x="1841" y="1002"/>
                  <a:pt x="1847" y="1154"/>
                  <a:pt x="1838" y="1263"/>
                </a:cubicBezTo>
                <a:cubicBezTo>
                  <a:pt x="1835" y="1368"/>
                  <a:pt x="1850" y="1476"/>
                  <a:pt x="1882" y="1579"/>
                </a:cubicBezTo>
                <a:cubicBezTo>
                  <a:pt x="1955" y="1792"/>
                  <a:pt x="2023" y="2199"/>
                  <a:pt x="2081" y="2787"/>
                </a:cubicBezTo>
                <a:cubicBezTo>
                  <a:pt x="2105" y="3042"/>
                  <a:pt x="2365" y="4098"/>
                  <a:pt x="2637" y="4534"/>
                </a:cubicBezTo>
                <a:cubicBezTo>
                  <a:pt x="2684" y="4610"/>
                  <a:pt x="2731" y="4666"/>
                  <a:pt x="2778" y="4698"/>
                </a:cubicBezTo>
                <a:cubicBezTo>
                  <a:pt x="2795" y="4710"/>
                  <a:pt x="2815" y="4717"/>
                  <a:pt x="2835" y="4717"/>
                </a:cubicBezTo>
                <a:cubicBezTo>
                  <a:pt x="2857" y="4717"/>
                  <a:pt x="2879" y="4708"/>
                  <a:pt x="2895" y="4689"/>
                </a:cubicBezTo>
                <a:cubicBezTo>
                  <a:pt x="2930" y="4657"/>
                  <a:pt x="2924" y="4607"/>
                  <a:pt x="2901" y="4572"/>
                </a:cubicBezTo>
                <a:lnTo>
                  <a:pt x="2901" y="4572"/>
                </a:lnTo>
                <a:cubicBezTo>
                  <a:pt x="3214" y="4581"/>
                  <a:pt x="3854" y="4616"/>
                  <a:pt x="4176" y="4818"/>
                </a:cubicBezTo>
                <a:cubicBezTo>
                  <a:pt x="4422" y="4973"/>
                  <a:pt x="4805" y="5181"/>
                  <a:pt x="5142" y="5368"/>
                </a:cubicBezTo>
                <a:cubicBezTo>
                  <a:pt x="5391" y="5502"/>
                  <a:pt x="5628" y="5634"/>
                  <a:pt x="5774" y="5722"/>
                </a:cubicBezTo>
                <a:cubicBezTo>
                  <a:pt x="5595" y="5953"/>
                  <a:pt x="5013" y="6649"/>
                  <a:pt x="4419" y="6966"/>
                </a:cubicBezTo>
                <a:cubicBezTo>
                  <a:pt x="4291" y="6922"/>
                  <a:pt x="3866" y="6790"/>
                  <a:pt x="3453" y="6790"/>
                </a:cubicBezTo>
                <a:cubicBezTo>
                  <a:pt x="3095" y="6790"/>
                  <a:pt x="2747" y="6889"/>
                  <a:pt x="2608" y="7229"/>
                </a:cubicBezTo>
                <a:cubicBezTo>
                  <a:pt x="2345" y="7870"/>
                  <a:pt x="2230" y="8859"/>
                  <a:pt x="2227" y="8900"/>
                </a:cubicBezTo>
                <a:lnTo>
                  <a:pt x="2227" y="8903"/>
                </a:lnTo>
                <a:cubicBezTo>
                  <a:pt x="2227" y="8911"/>
                  <a:pt x="2154" y="9789"/>
                  <a:pt x="1996" y="10477"/>
                </a:cubicBezTo>
                <a:cubicBezTo>
                  <a:pt x="1970" y="10591"/>
                  <a:pt x="1909" y="10802"/>
                  <a:pt x="1909" y="10810"/>
                </a:cubicBezTo>
                <a:cubicBezTo>
                  <a:pt x="1900" y="10848"/>
                  <a:pt x="1809" y="10957"/>
                  <a:pt x="1502" y="11109"/>
                </a:cubicBezTo>
                <a:lnTo>
                  <a:pt x="1601" y="10889"/>
                </a:lnTo>
                <a:cubicBezTo>
                  <a:pt x="1730" y="10617"/>
                  <a:pt x="1792" y="10325"/>
                  <a:pt x="1792" y="10023"/>
                </a:cubicBezTo>
                <a:cubicBezTo>
                  <a:pt x="1792" y="9655"/>
                  <a:pt x="1803" y="9163"/>
                  <a:pt x="1853" y="8932"/>
                </a:cubicBezTo>
                <a:lnTo>
                  <a:pt x="1853" y="8914"/>
                </a:lnTo>
                <a:cubicBezTo>
                  <a:pt x="1853" y="8197"/>
                  <a:pt x="1911" y="7050"/>
                  <a:pt x="2069" y="6822"/>
                </a:cubicBezTo>
                <a:cubicBezTo>
                  <a:pt x="2298" y="6497"/>
                  <a:pt x="2087" y="6006"/>
                  <a:pt x="2078" y="5985"/>
                </a:cubicBezTo>
                <a:cubicBezTo>
                  <a:pt x="2067" y="5959"/>
                  <a:pt x="2043" y="5941"/>
                  <a:pt x="2020" y="5933"/>
                </a:cubicBezTo>
                <a:cubicBezTo>
                  <a:pt x="2013" y="5931"/>
                  <a:pt x="2007" y="5930"/>
                  <a:pt x="2000" y="5930"/>
                </a:cubicBezTo>
                <a:cubicBezTo>
                  <a:pt x="1980" y="5930"/>
                  <a:pt x="1958" y="5938"/>
                  <a:pt x="1941" y="5953"/>
                </a:cubicBezTo>
                <a:lnTo>
                  <a:pt x="1742" y="6123"/>
                </a:lnTo>
                <a:cubicBezTo>
                  <a:pt x="1727" y="6134"/>
                  <a:pt x="1718" y="6149"/>
                  <a:pt x="1713" y="6167"/>
                </a:cubicBezTo>
                <a:cubicBezTo>
                  <a:pt x="1713" y="6173"/>
                  <a:pt x="1631" y="6471"/>
                  <a:pt x="1376" y="6617"/>
                </a:cubicBezTo>
                <a:cubicBezTo>
                  <a:pt x="1282" y="6669"/>
                  <a:pt x="1177" y="6696"/>
                  <a:pt x="1062" y="6696"/>
                </a:cubicBezTo>
                <a:cubicBezTo>
                  <a:pt x="982" y="6696"/>
                  <a:pt x="898" y="6683"/>
                  <a:pt x="808" y="6658"/>
                </a:cubicBezTo>
                <a:cubicBezTo>
                  <a:pt x="536" y="6582"/>
                  <a:pt x="361" y="6427"/>
                  <a:pt x="282" y="6202"/>
                </a:cubicBezTo>
                <a:cubicBezTo>
                  <a:pt x="182" y="5915"/>
                  <a:pt x="267" y="5611"/>
                  <a:pt x="331" y="5520"/>
                </a:cubicBezTo>
                <a:cubicBezTo>
                  <a:pt x="384" y="5447"/>
                  <a:pt x="609" y="5298"/>
                  <a:pt x="902" y="5181"/>
                </a:cubicBezTo>
                <a:cubicBezTo>
                  <a:pt x="1150" y="5079"/>
                  <a:pt x="1336" y="5040"/>
                  <a:pt x="1444" y="5040"/>
                </a:cubicBezTo>
                <a:cubicBezTo>
                  <a:pt x="1447" y="5040"/>
                  <a:pt x="1451" y="5040"/>
                  <a:pt x="1455" y="5040"/>
                </a:cubicBezTo>
                <a:cubicBezTo>
                  <a:pt x="1484" y="5040"/>
                  <a:pt x="1508" y="5061"/>
                  <a:pt x="1522" y="5084"/>
                </a:cubicBezTo>
                <a:cubicBezTo>
                  <a:pt x="1660" y="5342"/>
                  <a:pt x="1792" y="5447"/>
                  <a:pt x="1800" y="5456"/>
                </a:cubicBezTo>
                <a:cubicBezTo>
                  <a:pt x="1815" y="5464"/>
                  <a:pt x="1832" y="5473"/>
                  <a:pt x="1853" y="5473"/>
                </a:cubicBezTo>
                <a:lnTo>
                  <a:pt x="2113" y="5473"/>
                </a:lnTo>
                <a:cubicBezTo>
                  <a:pt x="2140" y="5473"/>
                  <a:pt x="2166" y="5461"/>
                  <a:pt x="2181" y="5444"/>
                </a:cubicBezTo>
                <a:cubicBezTo>
                  <a:pt x="2195" y="5426"/>
                  <a:pt x="2201" y="5400"/>
                  <a:pt x="2198" y="5374"/>
                </a:cubicBezTo>
                <a:lnTo>
                  <a:pt x="2160" y="5166"/>
                </a:lnTo>
                <a:cubicBezTo>
                  <a:pt x="2146" y="5069"/>
                  <a:pt x="2116" y="4982"/>
                  <a:pt x="2078" y="4894"/>
                </a:cubicBezTo>
                <a:cubicBezTo>
                  <a:pt x="1985" y="4698"/>
                  <a:pt x="1786" y="4197"/>
                  <a:pt x="1859" y="3802"/>
                </a:cubicBezTo>
                <a:cubicBezTo>
                  <a:pt x="1879" y="3674"/>
                  <a:pt x="1876" y="3548"/>
                  <a:pt x="1847" y="3437"/>
                </a:cubicBezTo>
                <a:cubicBezTo>
                  <a:pt x="1753" y="3088"/>
                  <a:pt x="1616" y="2565"/>
                  <a:pt x="1715" y="1432"/>
                </a:cubicBezTo>
                <a:cubicBezTo>
                  <a:pt x="1718" y="1409"/>
                  <a:pt x="1713" y="1391"/>
                  <a:pt x="1701" y="1374"/>
                </a:cubicBezTo>
                <a:cubicBezTo>
                  <a:pt x="1569" y="1184"/>
                  <a:pt x="1534" y="730"/>
                  <a:pt x="1531" y="481"/>
                </a:cubicBezTo>
                <a:cubicBezTo>
                  <a:pt x="1531" y="426"/>
                  <a:pt x="1540" y="367"/>
                  <a:pt x="1549" y="312"/>
                </a:cubicBezTo>
                <a:lnTo>
                  <a:pt x="1569" y="238"/>
                </a:lnTo>
                <a:close/>
                <a:moveTo>
                  <a:pt x="4150" y="7627"/>
                </a:moveTo>
                <a:cubicBezTo>
                  <a:pt x="4328" y="7709"/>
                  <a:pt x="4805" y="7914"/>
                  <a:pt x="5159" y="7957"/>
                </a:cubicBezTo>
                <a:cubicBezTo>
                  <a:pt x="4823" y="8393"/>
                  <a:pt x="4346" y="8982"/>
                  <a:pt x="3995" y="9312"/>
                </a:cubicBezTo>
                <a:cubicBezTo>
                  <a:pt x="3989" y="9318"/>
                  <a:pt x="3983" y="9324"/>
                  <a:pt x="3980" y="9333"/>
                </a:cubicBezTo>
                <a:cubicBezTo>
                  <a:pt x="3614" y="9921"/>
                  <a:pt x="3418" y="10140"/>
                  <a:pt x="2582" y="10670"/>
                </a:cubicBezTo>
                <a:cubicBezTo>
                  <a:pt x="2555" y="10685"/>
                  <a:pt x="2497" y="10723"/>
                  <a:pt x="2497" y="10723"/>
                </a:cubicBezTo>
                <a:cubicBezTo>
                  <a:pt x="2230" y="10907"/>
                  <a:pt x="2067" y="11118"/>
                  <a:pt x="2014" y="11323"/>
                </a:cubicBezTo>
                <a:cubicBezTo>
                  <a:pt x="1999" y="11381"/>
                  <a:pt x="1952" y="11425"/>
                  <a:pt x="1891" y="11434"/>
                </a:cubicBezTo>
                <a:cubicBezTo>
                  <a:pt x="1725" y="11465"/>
                  <a:pt x="1382" y="11480"/>
                  <a:pt x="908" y="11480"/>
                </a:cubicBezTo>
                <a:cubicBezTo>
                  <a:pt x="799" y="11480"/>
                  <a:pt x="683" y="11479"/>
                  <a:pt x="560" y="11478"/>
                </a:cubicBezTo>
                <a:cubicBezTo>
                  <a:pt x="557" y="11478"/>
                  <a:pt x="545" y="11478"/>
                  <a:pt x="542" y="11463"/>
                </a:cubicBezTo>
                <a:cubicBezTo>
                  <a:pt x="536" y="11448"/>
                  <a:pt x="545" y="11445"/>
                  <a:pt x="551" y="11445"/>
                </a:cubicBezTo>
                <a:cubicBezTo>
                  <a:pt x="767" y="11343"/>
                  <a:pt x="1060" y="11200"/>
                  <a:pt x="1341" y="11053"/>
                </a:cubicBezTo>
                <a:lnTo>
                  <a:pt x="1341" y="11053"/>
                </a:lnTo>
                <a:lnTo>
                  <a:pt x="1329" y="11077"/>
                </a:lnTo>
                <a:cubicBezTo>
                  <a:pt x="1300" y="11138"/>
                  <a:pt x="1312" y="11211"/>
                  <a:pt x="1361" y="11258"/>
                </a:cubicBezTo>
                <a:cubicBezTo>
                  <a:pt x="1391" y="11287"/>
                  <a:pt x="1429" y="11302"/>
                  <a:pt x="1470" y="11302"/>
                </a:cubicBezTo>
                <a:cubicBezTo>
                  <a:pt x="1493" y="11302"/>
                  <a:pt x="1516" y="11299"/>
                  <a:pt x="1540" y="11287"/>
                </a:cubicBezTo>
                <a:cubicBezTo>
                  <a:pt x="2034" y="11050"/>
                  <a:pt x="2072" y="10901"/>
                  <a:pt x="2081" y="10843"/>
                </a:cubicBezTo>
                <a:cubicBezTo>
                  <a:pt x="2110" y="10752"/>
                  <a:pt x="2137" y="10652"/>
                  <a:pt x="2160" y="10547"/>
                </a:cubicBezTo>
                <a:cubicBezTo>
                  <a:pt x="2189" y="10521"/>
                  <a:pt x="2213" y="10497"/>
                  <a:pt x="2233" y="10477"/>
                </a:cubicBezTo>
                <a:cubicBezTo>
                  <a:pt x="2274" y="10433"/>
                  <a:pt x="2318" y="10386"/>
                  <a:pt x="2362" y="10336"/>
                </a:cubicBezTo>
                <a:cubicBezTo>
                  <a:pt x="2663" y="10012"/>
                  <a:pt x="3032" y="9605"/>
                  <a:pt x="3222" y="9511"/>
                </a:cubicBezTo>
                <a:cubicBezTo>
                  <a:pt x="3243" y="9500"/>
                  <a:pt x="3257" y="9482"/>
                  <a:pt x="3266" y="9459"/>
                </a:cubicBezTo>
                <a:cubicBezTo>
                  <a:pt x="3345" y="9201"/>
                  <a:pt x="3790" y="8256"/>
                  <a:pt x="4150" y="7627"/>
                </a:cubicBezTo>
                <a:close/>
                <a:moveTo>
                  <a:pt x="6950" y="7270"/>
                </a:moveTo>
                <a:cubicBezTo>
                  <a:pt x="7056" y="7606"/>
                  <a:pt x="7205" y="8072"/>
                  <a:pt x="7278" y="8297"/>
                </a:cubicBezTo>
                <a:cubicBezTo>
                  <a:pt x="7325" y="8446"/>
                  <a:pt x="7404" y="8587"/>
                  <a:pt x="7506" y="8704"/>
                </a:cubicBezTo>
                <a:cubicBezTo>
                  <a:pt x="7693" y="8926"/>
                  <a:pt x="8033" y="9391"/>
                  <a:pt x="8129" y="9962"/>
                </a:cubicBezTo>
                <a:cubicBezTo>
                  <a:pt x="8229" y="10544"/>
                  <a:pt x="8317" y="10875"/>
                  <a:pt x="8361" y="11027"/>
                </a:cubicBezTo>
                <a:cubicBezTo>
                  <a:pt x="8384" y="11100"/>
                  <a:pt x="8399" y="11173"/>
                  <a:pt x="8405" y="11249"/>
                </a:cubicBezTo>
                <a:lnTo>
                  <a:pt x="8437" y="11554"/>
                </a:lnTo>
                <a:cubicBezTo>
                  <a:pt x="8451" y="11633"/>
                  <a:pt x="8431" y="11709"/>
                  <a:pt x="8378" y="11767"/>
                </a:cubicBezTo>
                <a:cubicBezTo>
                  <a:pt x="8331" y="11826"/>
                  <a:pt x="8261" y="11867"/>
                  <a:pt x="8185" y="11876"/>
                </a:cubicBezTo>
                <a:lnTo>
                  <a:pt x="7892" y="11905"/>
                </a:lnTo>
                <a:cubicBezTo>
                  <a:pt x="8012" y="11703"/>
                  <a:pt x="8077" y="11472"/>
                  <a:pt x="8077" y="11238"/>
                </a:cubicBezTo>
                <a:lnTo>
                  <a:pt x="8077" y="11103"/>
                </a:lnTo>
                <a:cubicBezTo>
                  <a:pt x="8077" y="10977"/>
                  <a:pt x="8042" y="10857"/>
                  <a:pt x="7980" y="10752"/>
                </a:cubicBezTo>
                <a:cubicBezTo>
                  <a:pt x="7819" y="10486"/>
                  <a:pt x="7439" y="9816"/>
                  <a:pt x="7345" y="9409"/>
                </a:cubicBezTo>
                <a:cubicBezTo>
                  <a:pt x="7319" y="9301"/>
                  <a:pt x="7266" y="9201"/>
                  <a:pt x="7193" y="9116"/>
                </a:cubicBezTo>
                <a:cubicBezTo>
                  <a:pt x="6944" y="8835"/>
                  <a:pt x="6491" y="8189"/>
                  <a:pt x="6169" y="7677"/>
                </a:cubicBezTo>
                <a:cubicBezTo>
                  <a:pt x="6359" y="7624"/>
                  <a:pt x="6725" y="7495"/>
                  <a:pt x="6950" y="7270"/>
                </a:cubicBezTo>
                <a:close/>
                <a:moveTo>
                  <a:pt x="1531" y="0"/>
                </a:moveTo>
                <a:cubicBezTo>
                  <a:pt x="1525" y="0"/>
                  <a:pt x="1519" y="1"/>
                  <a:pt x="1514" y="1"/>
                </a:cubicBezTo>
                <a:cubicBezTo>
                  <a:pt x="1467" y="13"/>
                  <a:pt x="1429" y="48"/>
                  <a:pt x="1420" y="98"/>
                </a:cubicBezTo>
                <a:lnTo>
                  <a:pt x="1379" y="279"/>
                </a:lnTo>
                <a:cubicBezTo>
                  <a:pt x="1379" y="279"/>
                  <a:pt x="1361" y="382"/>
                  <a:pt x="1361" y="426"/>
                </a:cubicBezTo>
                <a:cubicBezTo>
                  <a:pt x="1361" y="619"/>
                  <a:pt x="1379" y="1175"/>
                  <a:pt x="1540" y="1438"/>
                </a:cubicBezTo>
                <a:cubicBezTo>
                  <a:pt x="1449" y="2497"/>
                  <a:pt x="1557" y="3024"/>
                  <a:pt x="1677" y="3478"/>
                </a:cubicBezTo>
                <a:cubicBezTo>
                  <a:pt x="1704" y="3568"/>
                  <a:pt x="1704" y="3668"/>
                  <a:pt x="1686" y="3770"/>
                </a:cubicBezTo>
                <a:cubicBezTo>
                  <a:pt x="1610" y="4197"/>
                  <a:pt x="1800" y="4701"/>
                  <a:pt x="1920" y="4964"/>
                </a:cubicBezTo>
                <a:cubicBezTo>
                  <a:pt x="1952" y="5037"/>
                  <a:pt x="1976" y="5110"/>
                  <a:pt x="1990" y="5192"/>
                </a:cubicBezTo>
                <a:lnTo>
                  <a:pt x="2008" y="5298"/>
                </a:lnTo>
                <a:lnTo>
                  <a:pt x="1882" y="5298"/>
                </a:lnTo>
                <a:cubicBezTo>
                  <a:pt x="1844" y="5257"/>
                  <a:pt x="1751" y="5160"/>
                  <a:pt x="1660" y="4979"/>
                </a:cubicBezTo>
                <a:cubicBezTo>
                  <a:pt x="1631" y="4926"/>
                  <a:pt x="1581" y="4885"/>
                  <a:pt x="1522" y="4873"/>
                </a:cubicBezTo>
                <a:cubicBezTo>
                  <a:pt x="1495" y="4869"/>
                  <a:pt x="1465" y="4866"/>
                  <a:pt x="1434" y="4866"/>
                </a:cubicBezTo>
                <a:cubicBezTo>
                  <a:pt x="1035" y="4866"/>
                  <a:pt x="329" y="5222"/>
                  <a:pt x="191" y="5418"/>
                </a:cubicBezTo>
                <a:cubicBezTo>
                  <a:pt x="91" y="5558"/>
                  <a:pt x="1" y="5921"/>
                  <a:pt x="118" y="6257"/>
                </a:cubicBezTo>
                <a:cubicBezTo>
                  <a:pt x="185" y="6451"/>
                  <a:pt x="352" y="6711"/>
                  <a:pt x="756" y="6822"/>
                </a:cubicBezTo>
                <a:cubicBezTo>
                  <a:pt x="864" y="6854"/>
                  <a:pt x="968" y="6870"/>
                  <a:pt x="1066" y="6870"/>
                </a:cubicBezTo>
                <a:cubicBezTo>
                  <a:pt x="1210" y="6870"/>
                  <a:pt x="1341" y="6836"/>
                  <a:pt x="1458" y="6769"/>
                </a:cubicBezTo>
                <a:cubicBezTo>
                  <a:pt x="1730" y="6614"/>
                  <a:pt x="1838" y="6331"/>
                  <a:pt x="1868" y="6237"/>
                </a:cubicBezTo>
                <a:lnTo>
                  <a:pt x="1955" y="6164"/>
                </a:lnTo>
                <a:lnTo>
                  <a:pt x="1955" y="6164"/>
                </a:lnTo>
                <a:cubicBezTo>
                  <a:pt x="1996" y="6307"/>
                  <a:pt x="2040" y="6553"/>
                  <a:pt x="1926" y="6717"/>
                </a:cubicBezTo>
                <a:cubicBezTo>
                  <a:pt x="1689" y="7053"/>
                  <a:pt x="1677" y="8674"/>
                  <a:pt x="1677" y="8900"/>
                </a:cubicBezTo>
                <a:cubicBezTo>
                  <a:pt x="1628" y="9154"/>
                  <a:pt x="1616" y="9646"/>
                  <a:pt x="1616" y="10020"/>
                </a:cubicBezTo>
                <a:cubicBezTo>
                  <a:pt x="1616" y="10287"/>
                  <a:pt x="1560" y="10547"/>
                  <a:pt x="1455" y="10793"/>
                </a:cubicBezTo>
                <a:cubicBezTo>
                  <a:pt x="1121" y="10974"/>
                  <a:pt x="741" y="11162"/>
                  <a:pt x="478" y="11284"/>
                </a:cubicBezTo>
                <a:cubicBezTo>
                  <a:pt x="399" y="11325"/>
                  <a:pt x="355" y="11410"/>
                  <a:pt x="372" y="11498"/>
                </a:cubicBezTo>
                <a:cubicBezTo>
                  <a:pt x="390" y="11586"/>
                  <a:pt x="463" y="11647"/>
                  <a:pt x="557" y="11647"/>
                </a:cubicBezTo>
                <a:cubicBezTo>
                  <a:pt x="672" y="11649"/>
                  <a:pt x="797" y="11651"/>
                  <a:pt x="923" y="11651"/>
                </a:cubicBezTo>
                <a:cubicBezTo>
                  <a:pt x="1310" y="11651"/>
                  <a:pt x="1713" y="11639"/>
                  <a:pt x="1920" y="11603"/>
                </a:cubicBezTo>
                <a:cubicBezTo>
                  <a:pt x="2049" y="11583"/>
                  <a:pt x="2151" y="11486"/>
                  <a:pt x="2184" y="11363"/>
                </a:cubicBezTo>
                <a:cubicBezTo>
                  <a:pt x="2225" y="11197"/>
                  <a:pt x="2365" y="11027"/>
                  <a:pt x="2596" y="10866"/>
                </a:cubicBezTo>
                <a:cubicBezTo>
                  <a:pt x="3506" y="10295"/>
                  <a:pt x="3732" y="10055"/>
                  <a:pt x="4121" y="9432"/>
                </a:cubicBezTo>
                <a:cubicBezTo>
                  <a:pt x="4688" y="8891"/>
                  <a:pt x="5552" y="7738"/>
                  <a:pt x="5695" y="7545"/>
                </a:cubicBezTo>
                <a:lnTo>
                  <a:pt x="5862" y="7507"/>
                </a:lnTo>
                <a:cubicBezTo>
                  <a:pt x="6178" y="8045"/>
                  <a:pt x="6766" y="8897"/>
                  <a:pt x="7067" y="9236"/>
                </a:cubicBezTo>
                <a:cubicBezTo>
                  <a:pt x="7117" y="9301"/>
                  <a:pt x="7158" y="9374"/>
                  <a:pt x="7176" y="9453"/>
                </a:cubicBezTo>
                <a:cubicBezTo>
                  <a:pt x="7275" y="9871"/>
                  <a:pt x="7629" y="10503"/>
                  <a:pt x="7831" y="10846"/>
                </a:cubicBezTo>
                <a:cubicBezTo>
                  <a:pt x="7878" y="10927"/>
                  <a:pt x="7904" y="11015"/>
                  <a:pt x="7904" y="11109"/>
                </a:cubicBezTo>
                <a:lnTo>
                  <a:pt x="7904" y="11205"/>
                </a:lnTo>
                <a:cubicBezTo>
                  <a:pt x="7904" y="11422"/>
                  <a:pt x="7860" y="11636"/>
                  <a:pt x="7746" y="11820"/>
                </a:cubicBezTo>
                <a:cubicBezTo>
                  <a:pt x="7711" y="11876"/>
                  <a:pt x="7711" y="11949"/>
                  <a:pt x="7746" y="12001"/>
                </a:cubicBezTo>
                <a:cubicBezTo>
                  <a:pt x="7778" y="12054"/>
                  <a:pt x="7834" y="12083"/>
                  <a:pt x="7892" y="12083"/>
                </a:cubicBezTo>
                <a:lnTo>
                  <a:pt x="7910" y="12083"/>
                </a:lnTo>
                <a:lnTo>
                  <a:pt x="8206" y="12054"/>
                </a:lnTo>
                <a:cubicBezTo>
                  <a:pt x="8337" y="12039"/>
                  <a:pt x="8457" y="11972"/>
                  <a:pt x="8536" y="11864"/>
                </a:cubicBezTo>
                <a:cubicBezTo>
                  <a:pt x="8598" y="11761"/>
                  <a:pt x="8627" y="11644"/>
                  <a:pt x="8612" y="11530"/>
                </a:cubicBezTo>
                <a:lnTo>
                  <a:pt x="8580" y="11238"/>
                </a:lnTo>
                <a:cubicBezTo>
                  <a:pt x="8568" y="11153"/>
                  <a:pt x="8554" y="11065"/>
                  <a:pt x="8530" y="10986"/>
                </a:cubicBezTo>
                <a:cubicBezTo>
                  <a:pt x="8489" y="10843"/>
                  <a:pt x="8402" y="10515"/>
                  <a:pt x="8302" y="9938"/>
                </a:cubicBezTo>
                <a:cubicBezTo>
                  <a:pt x="8197" y="9324"/>
                  <a:pt x="7837" y="8835"/>
                  <a:pt x="7638" y="8598"/>
                </a:cubicBezTo>
                <a:cubicBezTo>
                  <a:pt x="7550" y="8496"/>
                  <a:pt x="7486" y="8379"/>
                  <a:pt x="7442" y="8250"/>
                </a:cubicBezTo>
                <a:cubicBezTo>
                  <a:pt x="7348" y="7955"/>
                  <a:pt x="7114" y="7229"/>
                  <a:pt x="7026" y="6948"/>
                </a:cubicBezTo>
                <a:cubicBezTo>
                  <a:pt x="6901" y="6541"/>
                  <a:pt x="6321" y="5868"/>
                  <a:pt x="5947" y="5628"/>
                </a:cubicBezTo>
                <a:cubicBezTo>
                  <a:pt x="5818" y="5543"/>
                  <a:pt x="5540" y="5388"/>
                  <a:pt x="5224" y="5219"/>
                </a:cubicBezTo>
                <a:cubicBezTo>
                  <a:pt x="4887" y="5034"/>
                  <a:pt x="4507" y="4824"/>
                  <a:pt x="4264" y="4671"/>
                </a:cubicBezTo>
                <a:cubicBezTo>
                  <a:pt x="3840" y="4405"/>
                  <a:pt x="2977" y="4399"/>
                  <a:pt x="2757" y="4399"/>
                </a:cubicBezTo>
                <a:cubicBezTo>
                  <a:pt x="2517" y="3969"/>
                  <a:pt x="2274" y="2989"/>
                  <a:pt x="2254" y="2767"/>
                </a:cubicBezTo>
                <a:cubicBezTo>
                  <a:pt x="2230" y="2544"/>
                  <a:pt x="2160" y="1859"/>
                  <a:pt x="2043" y="1517"/>
                </a:cubicBezTo>
                <a:cubicBezTo>
                  <a:pt x="2014" y="1435"/>
                  <a:pt x="2005" y="1350"/>
                  <a:pt x="2008" y="1268"/>
                </a:cubicBezTo>
                <a:cubicBezTo>
                  <a:pt x="2014" y="1145"/>
                  <a:pt x="2011" y="993"/>
                  <a:pt x="1996" y="818"/>
                </a:cubicBezTo>
                <a:cubicBezTo>
                  <a:pt x="1979" y="590"/>
                  <a:pt x="1894" y="376"/>
                  <a:pt x="1756" y="194"/>
                </a:cubicBezTo>
                <a:lnTo>
                  <a:pt x="1642" y="54"/>
                </a:lnTo>
                <a:cubicBezTo>
                  <a:pt x="1617" y="18"/>
                  <a:pt x="1573" y="0"/>
                  <a:pt x="15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52"/>
          <p:cNvSpPr/>
          <p:nvPr/>
        </p:nvSpPr>
        <p:spPr>
          <a:xfrm>
            <a:off x="3201228" y="2909683"/>
            <a:ext cx="364543" cy="167727"/>
          </a:xfrm>
          <a:custGeom>
            <a:avLst/>
            <a:gdLst/>
            <a:ahLst/>
            <a:cxnLst/>
            <a:rect l="l" t="t" r="r" b="b"/>
            <a:pathLst>
              <a:path w="12056" h="5547" extrusionOk="0">
                <a:moveTo>
                  <a:pt x="11005" y="2840"/>
                </a:moveTo>
                <a:lnTo>
                  <a:pt x="11005" y="2840"/>
                </a:lnTo>
                <a:cubicBezTo>
                  <a:pt x="10929" y="3291"/>
                  <a:pt x="10590" y="3443"/>
                  <a:pt x="10397" y="3498"/>
                </a:cubicBezTo>
                <a:cubicBezTo>
                  <a:pt x="10429" y="3384"/>
                  <a:pt x="10461" y="3267"/>
                  <a:pt x="10490" y="3156"/>
                </a:cubicBezTo>
                <a:cubicBezTo>
                  <a:pt x="10537" y="2975"/>
                  <a:pt x="10704" y="2846"/>
                  <a:pt x="10888" y="2846"/>
                </a:cubicBezTo>
                <a:lnTo>
                  <a:pt x="10894" y="2846"/>
                </a:lnTo>
                <a:cubicBezTo>
                  <a:pt x="10932" y="2843"/>
                  <a:pt x="10970" y="2843"/>
                  <a:pt x="11005" y="2840"/>
                </a:cubicBezTo>
                <a:close/>
                <a:moveTo>
                  <a:pt x="9463" y="3092"/>
                </a:moveTo>
                <a:cubicBezTo>
                  <a:pt x="9288" y="3411"/>
                  <a:pt x="9141" y="3662"/>
                  <a:pt x="9056" y="3806"/>
                </a:cubicBezTo>
                <a:cubicBezTo>
                  <a:pt x="8986" y="3697"/>
                  <a:pt x="8869" y="3531"/>
                  <a:pt x="8729" y="3337"/>
                </a:cubicBezTo>
                <a:lnTo>
                  <a:pt x="9463" y="3092"/>
                </a:lnTo>
                <a:close/>
                <a:moveTo>
                  <a:pt x="11702" y="2670"/>
                </a:moveTo>
                <a:cubicBezTo>
                  <a:pt x="11748" y="2837"/>
                  <a:pt x="11772" y="2989"/>
                  <a:pt x="11772" y="3133"/>
                </a:cubicBezTo>
                <a:lnTo>
                  <a:pt x="11772" y="4201"/>
                </a:lnTo>
                <a:cubicBezTo>
                  <a:pt x="11772" y="4464"/>
                  <a:pt x="11561" y="4675"/>
                  <a:pt x="11298" y="4683"/>
                </a:cubicBezTo>
                <a:cubicBezTo>
                  <a:pt x="10838" y="4692"/>
                  <a:pt x="10388" y="4701"/>
                  <a:pt x="9958" y="4704"/>
                </a:cubicBezTo>
                <a:cubicBezTo>
                  <a:pt x="10098" y="4405"/>
                  <a:pt x="10227" y="4049"/>
                  <a:pt x="10338" y="3694"/>
                </a:cubicBezTo>
                <a:cubicBezTo>
                  <a:pt x="10531" y="3659"/>
                  <a:pt x="11105" y="3498"/>
                  <a:pt x="11192" y="2820"/>
                </a:cubicBezTo>
                <a:cubicBezTo>
                  <a:pt x="11400" y="2784"/>
                  <a:pt x="11570" y="2738"/>
                  <a:pt x="11702" y="2670"/>
                </a:cubicBezTo>
                <a:close/>
                <a:moveTo>
                  <a:pt x="729" y="2228"/>
                </a:moveTo>
                <a:cubicBezTo>
                  <a:pt x="1443" y="2454"/>
                  <a:pt x="2531" y="2825"/>
                  <a:pt x="2768" y="2966"/>
                </a:cubicBezTo>
                <a:cubicBezTo>
                  <a:pt x="2730" y="3402"/>
                  <a:pt x="2160" y="4449"/>
                  <a:pt x="1887" y="4765"/>
                </a:cubicBezTo>
                <a:cubicBezTo>
                  <a:pt x="538" y="4686"/>
                  <a:pt x="184" y="4452"/>
                  <a:pt x="184" y="3645"/>
                </a:cubicBezTo>
                <a:cubicBezTo>
                  <a:pt x="184" y="3235"/>
                  <a:pt x="392" y="2697"/>
                  <a:pt x="729" y="2228"/>
                </a:cubicBezTo>
                <a:close/>
                <a:moveTo>
                  <a:pt x="3471" y="2945"/>
                </a:moveTo>
                <a:cubicBezTo>
                  <a:pt x="3689" y="2945"/>
                  <a:pt x="3943" y="2974"/>
                  <a:pt x="4187" y="3071"/>
                </a:cubicBezTo>
                <a:cubicBezTo>
                  <a:pt x="4758" y="3294"/>
                  <a:pt x="5378" y="3352"/>
                  <a:pt x="5852" y="3352"/>
                </a:cubicBezTo>
                <a:cubicBezTo>
                  <a:pt x="6224" y="3352"/>
                  <a:pt x="6511" y="3317"/>
                  <a:pt x="6622" y="3299"/>
                </a:cubicBezTo>
                <a:cubicBezTo>
                  <a:pt x="6818" y="3498"/>
                  <a:pt x="7034" y="3732"/>
                  <a:pt x="7257" y="3972"/>
                </a:cubicBezTo>
                <a:cubicBezTo>
                  <a:pt x="7488" y="4221"/>
                  <a:pt x="7713" y="4467"/>
                  <a:pt x="7930" y="4686"/>
                </a:cubicBezTo>
                <a:cubicBezTo>
                  <a:pt x="7125" y="4657"/>
                  <a:pt x="6563" y="4607"/>
                  <a:pt x="6259" y="4528"/>
                </a:cubicBezTo>
                <a:cubicBezTo>
                  <a:pt x="6139" y="4497"/>
                  <a:pt x="6016" y="4481"/>
                  <a:pt x="5892" y="4481"/>
                </a:cubicBezTo>
                <a:cubicBezTo>
                  <a:pt x="5787" y="4481"/>
                  <a:pt x="5682" y="4492"/>
                  <a:pt x="5577" y="4514"/>
                </a:cubicBezTo>
                <a:cubicBezTo>
                  <a:pt x="4856" y="4663"/>
                  <a:pt x="4034" y="4799"/>
                  <a:pt x="2888" y="4799"/>
                </a:cubicBezTo>
                <a:cubicBezTo>
                  <a:pt x="2709" y="4799"/>
                  <a:pt x="2522" y="4796"/>
                  <a:pt x="2326" y="4789"/>
                </a:cubicBezTo>
                <a:cubicBezTo>
                  <a:pt x="2250" y="4786"/>
                  <a:pt x="2177" y="4783"/>
                  <a:pt x="2110" y="4783"/>
                </a:cubicBezTo>
                <a:cubicBezTo>
                  <a:pt x="2402" y="4376"/>
                  <a:pt x="2900" y="3460"/>
                  <a:pt x="2953" y="2998"/>
                </a:cubicBezTo>
                <a:cubicBezTo>
                  <a:pt x="3045" y="2978"/>
                  <a:pt x="3237" y="2945"/>
                  <a:pt x="3471" y="2945"/>
                </a:cubicBezTo>
                <a:close/>
                <a:moveTo>
                  <a:pt x="9008" y="169"/>
                </a:moveTo>
                <a:cubicBezTo>
                  <a:pt x="9180" y="169"/>
                  <a:pt x="9315" y="210"/>
                  <a:pt x="9410" y="256"/>
                </a:cubicBezTo>
                <a:cubicBezTo>
                  <a:pt x="10285" y="669"/>
                  <a:pt x="10239" y="1640"/>
                  <a:pt x="10221" y="1825"/>
                </a:cubicBezTo>
                <a:cubicBezTo>
                  <a:pt x="10110" y="1927"/>
                  <a:pt x="10004" y="2065"/>
                  <a:pt x="9914" y="2240"/>
                </a:cubicBezTo>
                <a:cubicBezTo>
                  <a:pt x="9803" y="2454"/>
                  <a:pt x="9688" y="2659"/>
                  <a:pt x="9586" y="2849"/>
                </a:cubicBezTo>
                <a:lnTo>
                  <a:pt x="8615" y="3171"/>
                </a:lnTo>
                <a:cubicBezTo>
                  <a:pt x="8114" y="2506"/>
                  <a:pt x="7353" y="1626"/>
                  <a:pt x="6806" y="1585"/>
                </a:cubicBezTo>
                <a:cubicBezTo>
                  <a:pt x="6804" y="1585"/>
                  <a:pt x="6802" y="1585"/>
                  <a:pt x="6800" y="1585"/>
                </a:cubicBezTo>
                <a:cubicBezTo>
                  <a:pt x="6753" y="1585"/>
                  <a:pt x="6715" y="1619"/>
                  <a:pt x="6713" y="1670"/>
                </a:cubicBezTo>
                <a:cubicBezTo>
                  <a:pt x="6710" y="1719"/>
                  <a:pt x="6745" y="1760"/>
                  <a:pt x="6797" y="1763"/>
                </a:cubicBezTo>
                <a:cubicBezTo>
                  <a:pt x="7192" y="1792"/>
                  <a:pt x="7763" y="2398"/>
                  <a:pt x="8173" y="2899"/>
                </a:cubicBezTo>
                <a:cubicBezTo>
                  <a:pt x="8626" y="3449"/>
                  <a:pt x="8980" y="4008"/>
                  <a:pt x="8983" y="4013"/>
                </a:cubicBezTo>
                <a:cubicBezTo>
                  <a:pt x="9001" y="4040"/>
                  <a:pt x="9027" y="4054"/>
                  <a:pt x="9059" y="4054"/>
                </a:cubicBezTo>
                <a:cubicBezTo>
                  <a:pt x="9089" y="4054"/>
                  <a:pt x="9118" y="4034"/>
                  <a:pt x="9135" y="4010"/>
                </a:cubicBezTo>
                <a:cubicBezTo>
                  <a:pt x="9141" y="4002"/>
                  <a:pt x="9595" y="3244"/>
                  <a:pt x="10072" y="2319"/>
                </a:cubicBezTo>
                <a:cubicBezTo>
                  <a:pt x="10259" y="1959"/>
                  <a:pt x="10531" y="1746"/>
                  <a:pt x="10882" y="1687"/>
                </a:cubicBezTo>
                <a:cubicBezTo>
                  <a:pt x="10929" y="1678"/>
                  <a:pt x="10977" y="1674"/>
                  <a:pt x="11026" y="1674"/>
                </a:cubicBezTo>
                <a:cubicBezTo>
                  <a:pt x="11206" y="1674"/>
                  <a:pt x="11391" y="1733"/>
                  <a:pt x="11544" y="1839"/>
                </a:cubicBezTo>
                <a:cubicBezTo>
                  <a:pt x="11707" y="1953"/>
                  <a:pt x="11854" y="2138"/>
                  <a:pt x="11819" y="2290"/>
                </a:cubicBezTo>
                <a:cubicBezTo>
                  <a:pt x="11778" y="2454"/>
                  <a:pt x="11520" y="2580"/>
                  <a:pt x="11093" y="2641"/>
                </a:cubicBezTo>
                <a:cubicBezTo>
                  <a:pt x="11034" y="2650"/>
                  <a:pt x="10964" y="2653"/>
                  <a:pt x="10897" y="2653"/>
                </a:cubicBezTo>
                <a:lnTo>
                  <a:pt x="10888" y="2653"/>
                </a:lnTo>
                <a:cubicBezTo>
                  <a:pt x="10622" y="2653"/>
                  <a:pt x="10385" y="2837"/>
                  <a:pt x="10315" y="3098"/>
                </a:cubicBezTo>
                <a:cubicBezTo>
                  <a:pt x="9943" y="4520"/>
                  <a:pt x="9510" y="5359"/>
                  <a:pt x="9153" y="5359"/>
                </a:cubicBezTo>
                <a:cubicBezTo>
                  <a:pt x="8787" y="5359"/>
                  <a:pt x="8006" y="4523"/>
                  <a:pt x="7383" y="3844"/>
                </a:cubicBezTo>
                <a:cubicBezTo>
                  <a:pt x="6958" y="3387"/>
                  <a:pt x="6555" y="2951"/>
                  <a:pt x="6250" y="2726"/>
                </a:cubicBezTo>
                <a:cubicBezTo>
                  <a:pt x="6235" y="2714"/>
                  <a:pt x="6217" y="2708"/>
                  <a:pt x="6199" y="2708"/>
                </a:cubicBezTo>
                <a:cubicBezTo>
                  <a:pt x="6172" y="2708"/>
                  <a:pt x="6145" y="2721"/>
                  <a:pt x="6127" y="2743"/>
                </a:cubicBezTo>
                <a:cubicBezTo>
                  <a:pt x="6098" y="2784"/>
                  <a:pt x="6104" y="2840"/>
                  <a:pt x="6145" y="2869"/>
                </a:cubicBezTo>
                <a:cubicBezTo>
                  <a:pt x="6236" y="2940"/>
                  <a:pt x="6338" y="3027"/>
                  <a:pt x="6449" y="3130"/>
                </a:cubicBezTo>
                <a:cubicBezTo>
                  <a:pt x="6312" y="3143"/>
                  <a:pt x="6105" y="3158"/>
                  <a:pt x="5858" y="3158"/>
                </a:cubicBezTo>
                <a:cubicBezTo>
                  <a:pt x="5396" y="3158"/>
                  <a:pt x="4795" y="3105"/>
                  <a:pt x="4252" y="2890"/>
                </a:cubicBezTo>
                <a:cubicBezTo>
                  <a:pt x="3980" y="2784"/>
                  <a:pt x="3704" y="2752"/>
                  <a:pt x="3469" y="2752"/>
                </a:cubicBezTo>
                <a:cubicBezTo>
                  <a:pt x="3191" y="2752"/>
                  <a:pt x="2971" y="2796"/>
                  <a:pt x="2882" y="2817"/>
                </a:cubicBezTo>
                <a:cubicBezTo>
                  <a:pt x="2584" y="2632"/>
                  <a:pt x="1282" y="2208"/>
                  <a:pt x="846" y="2070"/>
                </a:cubicBezTo>
                <a:cubicBezTo>
                  <a:pt x="1261" y="1555"/>
                  <a:pt x="2116" y="795"/>
                  <a:pt x="3558" y="719"/>
                </a:cubicBezTo>
                <a:cubicBezTo>
                  <a:pt x="3987" y="696"/>
                  <a:pt x="4356" y="686"/>
                  <a:pt x="4675" y="686"/>
                </a:cubicBezTo>
                <a:cubicBezTo>
                  <a:pt x="6191" y="686"/>
                  <a:pt x="6569" y="906"/>
                  <a:pt x="6789" y="1035"/>
                </a:cubicBezTo>
                <a:cubicBezTo>
                  <a:pt x="6885" y="1092"/>
                  <a:pt x="6992" y="1119"/>
                  <a:pt x="7099" y="1119"/>
                </a:cubicBezTo>
                <a:cubicBezTo>
                  <a:pt x="7255" y="1119"/>
                  <a:pt x="7411" y="1060"/>
                  <a:pt x="7529" y="947"/>
                </a:cubicBezTo>
                <a:cubicBezTo>
                  <a:pt x="8168" y="333"/>
                  <a:pt x="8664" y="169"/>
                  <a:pt x="9008" y="169"/>
                </a:cubicBezTo>
                <a:close/>
                <a:moveTo>
                  <a:pt x="9014" y="1"/>
                </a:moveTo>
                <a:cubicBezTo>
                  <a:pt x="8384" y="1"/>
                  <a:pt x="7763" y="492"/>
                  <a:pt x="7406" y="830"/>
                </a:cubicBezTo>
                <a:cubicBezTo>
                  <a:pt x="7324" y="911"/>
                  <a:pt x="7215" y="953"/>
                  <a:pt x="7103" y="953"/>
                </a:cubicBezTo>
                <a:cubicBezTo>
                  <a:pt x="7027" y="953"/>
                  <a:pt x="6950" y="933"/>
                  <a:pt x="6879" y="894"/>
                </a:cubicBezTo>
                <a:cubicBezTo>
                  <a:pt x="6541" y="695"/>
                  <a:pt x="6020" y="517"/>
                  <a:pt x="4658" y="517"/>
                </a:cubicBezTo>
                <a:cubicBezTo>
                  <a:pt x="4338" y="517"/>
                  <a:pt x="3971" y="527"/>
                  <a:pt x="3549" y="549"/>
                </a:cubicBezTo>
                <a:cubicBezTo>
                  <a:pt x="1931" y="634"/>
                  <a:pt x="1021" y="1541"/>
                  <a:pt x="617" y="2073"/>
                </a:cubicBezTo>
                <a:cubicBezTo>
                  <a:pt x="231" y="2591"/>
                  <a:pt x="0" y="3179"/>
                  <a:pt x="0" y="3651"/>
                </a:cubicBezTo>
                <a:cubicBezTo>
                  <a:pt x="0" y="4675"/>
                  <a:pt x="591" y="4882"/>
                  <a:pt x="1917" y="4956"/>
                </a:cubicBezTo>
                <a:cubicBezTo>
                  <a:pt x="2037" y="4964"/>
                  <a:pt x="2165" y="4970"/>
                  <a:pt x="2312" y="4976"/>
                </a:cubicBezTo>
                <a:cubicBezTo>
                  <a:pt x="2511" y="4982"/>
                  <a:pt x="2695" y="4985"/>
                  <a:pt x="2879" y="4985"/>
                </a:cubicBezTo>
                <a:cubicBezTo>
                  <a:pt x="4041" y="4985"/>
                  <a:pt x="4881" y="4850"/>
                  <a:pt x="5612" y="4698"/>
                </a:cubicBezTo>
                <a:cubicBezTo>
                  <a:pt x="5707" y="4679"/>
                  <a:pt x="5802" y="4669"/>
                  <a:pt x="5897" y="4669"/>
                </a:cubicBezTo>
                <a:cubicBezTo>
                  <a:pt x="6002" y="4669"/>
                  <a:pt x="6106" y="4681"/>
                  <a:pt x="6206" y="4704"/>
                </a:cubicBezTo>
                <a:cubicBezTo>
                  <a:pt x="6549" y="4789"/>
                  <a:pt x="7187" y="4847"/>
                  <a:pt x="8108" y="4874"/>
                </a:cubicBezTo>
                <a:cubicBezTo>
                  <a:pt x="8518" y="5269"/>
                  <a:pt x="8881" y="5547"/>
                  <a:pt x="9147" y="5547"/>
                </a:cubicBezTo>
                <a:cubicBezTo>
                  <a:pt x="9410" y="5547"/>
                  <a:pt x="9653" y="5283"/>
                  <a:pt x="9861" y="4891"/>
                </a:cubicBezTo>
                <a:cubicBezTo>
                  <a:pt x="10323" y="4888"/>
                  <a:pt x="10806" y="4880"/>
                  <a:pt x="11298" y="4868"/>
                </a:cubicBezTo>
                <a:cubicBezTo>
                  <a:pt x="11661" y="4862"/>
                  <a:pt x="11947" y="4569"/>
                  <a:pt x="11947" y="4207"/>
                </a:cubicBezTo>
                <a:lnTo>
                  <a:pt x="11947" y="3138"/>
                </a:lnTo>
                <a:cubicBezTo>
                  <a:pt x="11947" y="2963"/>
                  <a:pt x="11912" y="2773"/>
                  <a:pt x="11851" y="2571"/>
                </a:cubicBezTo>
                <a:cubicBezTo>
                  <a:pt x="11927" y="2501"/>
                  <a:pt x="11980" y="2427"/>
                  <a:pt x="11997" y="2343"/>
                </a:cubicBezTo>
                <a:cubicBezTo>
                  <a:pt x="12056" y="2088"/>
                  <a:pt x="11848" y="1842"/>
                  <a:pt x="11649" y="1705"/>
                </a:cubicBezTo>
                <a:cubicBezTo>
                  <a:pt x="11466" y="1576"/>
                  <a:pt x="11248" y="1507"/>
                  <a:pt x="11032" y="1507"/>
                </a:cubicBezTo>
                <a:cubicBezTo>
                  <a:pt x="10972" y="1507"/>
                  <a:pt x="10912" y="1512"/>
                  <a:pt x="10853" y="1523"/>
                </a:cubicBezTo>
                <a:cubicBezTo>
                  <a:pt x="10721" y="1544"/>
                  <a:pt x="10563" y="1596"/>
                  <a:pt x="10405" y="1693"/>
                </a:cubicBezTo>
                <a:cubicBezTo>
                  <a:pt x="10405" y="1313"/>
                  <a:pt x="10303" y="487"/>
                  <a:pt x="9492" y="107"/>
                </a:cubicBezTo>
                <a:cubicBezTo>
                  <a:pt x="9335" y="33"/>
                  <a:pt x="9174" y="1"/>
                  <a:pt x="9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52"/>
          <p:cNvSpPr/>
          <p:nvPr/>
        </p:nvSpPr>
        <p:spPr>
          <a:xfrm>
            <a:off x="3993087" y="2853350"/>
            <a:ext cx="367567" cy="281148"/>
          </a:xfrm>
          <a:custGeom>
            <a:avLst/>
            <a:gdLst/>
            <a:ahLst/>
            <a:cxnLst/>
            <a:rect l="l" t="t" r="r" b="b"/>
            <a:pathLst>
              <a:path w="12156" h="9298" extrusionOk="0">
                <a:moveTo>
                  <a:pt x="4416" y="194"/>
                </a:moveTo>
                <a:cubicBezTo>
                  <a:pt x="4519" y="358"/>
                  <a:pt x="5236" y="1531"/>
                  <a:pt x="5291" y="2298"/>
                </a:cubicBezTo>
                <a:cubicBezTo>
                  <a:pt x="4962" y="2450"/>
                  <a:pt x="4598" y="2573"/>
                  <a:pt x="4145" y="2573"/>
                </a:cubicBezTo>
                <a:cubicBezTo>
                  <a:pt x="3887" y="2573"/>
                  <a:pt x="3599" y="2533"/>
                  <a:pt x="3272" y="2435"/>
                </a:cubicBezTo>
                <a:cubicBezTo>
                  <a:pt x="3158" y="2304"/>
                  <a:pt x="2549" y="1481"/>
                  <a:pt x="3407" y="647"/>
                </a:cubicBezTo>
                <a:cubicBezTo>
                  <a:pt x="3656" y="402"/>
                  <a:pt x="3995" y="252"/>
                  <a:pt x="4416" y="194"/>
                </a:cubicBezTo>
                <a:close/>
                <a:moveTo>
                  <a:pt x="8820" y="3562"/>
                </a:moveTo>
                <a:cubicBezTo>
                  <a:pt x="9066" y="3617"/>
                  <a:pt x="9534" y="3778"/>
                  <a:pt x="9724" y="4194"/>
                </a:cubicBezTo>
                <a:cubicBezTo>
                  <a:pt x="9920" y="4627"/>
                  <a:pt x="9522" y="5177"/>
                  <a:pt x="9321" y="5411"/>
                </a:cubicBezTo>
                <a:cubicBezTo>
                  <a:pt x="9306" y="5353"/>
                  <a:pt x="9288" y="5294"/>
                  <a:pt x="9274" y="5241"/>
                </a:cubicBezTo>
                <a:cubicBezTo>
                  <a:pt x="9215" y="5045"/>
                  <a:pt x="9186" y="4849"/>
                  <a:pt x="9189" y="4647"/>
                </a:cubicBezTo>
                <a:cubicBezTo>
                  <a:pt x="9195" y="4305"/>
                  <a:pt x="9043" y="4004"/>
                  <a:pt x="8867" y="3655"/>
                </a:cubicBezTo>
                <a:cubicBezTo>
                  <a:pt x="8852" y="3623"/>
                  <a:pt x="8835" y="3591"/>
                  <a:pt x="8820" y="3562"/>
                </a:cubicBezTo>
                <a:close/>
                <a:moveTo>
                  <a:pt x="7697" y="4352"/>
                </a:moveTo>
                <a:cubicBezTo>
                  <a:pt x="7755" y="4387"/>
                  <a:pt x="7814" y="4425"/>
                  <a:pt x="7869" y="4457"/>
                </a:cubicBezTo>
                <a:cubicBezTo>
                  <a:pt x="7969" y="4683"/>
                  <a:pt x="8413" y="5774"/>
                  <a:pt x="8422" y="5789"/>
                </a:cubicBezTo>
                <a:cubicBezTo>
                  <a:pt x="8297" y="5810"/>
                  <a:pt x="8178" y="5821"/>
                  <a:pt x="8064" y="5821"/>
                </a:cubicBezTo>
                <a:cubicBezTo>
                  <a:pt x="7933" y="5821"/>
                  <a:pt x="7808" y="5807"/>
                  <a:pt x="7691" y="5777"/>
                </a:cubicBezTo>
                <a:cubicBezTo>
                  <a:pt x="7492" y="5730"/>
                  <a:pt x="7360" y="5537"/>
                  <a:pt x="7389" y="5326"/>
                </a:cubicBezTo>
                <a:cubicBezTo>
                  <a:pt x="7442" y="4937"/>
                  <a:pt x="7618" y="4522"/>
                  <a:pt x="7697" y="4352"/>
                </a:cubicBezTo>
                <a:close/>
                <a:moveTo>
                  <a:pt x="2866" y="2040"/>
                </a:moveTo>
                <a:cubicBezTo>
                  <a:pt x="2962" y="2339"/>
                  <a:pt x="3129" y="2538"/>
                  <a:pt x="3152" y="2567"/>
                </a:cubicBezTo>
                <a:cubicBezTo>
                  <a:pt x="3184" y="2608"/>
                  <a:pt x="3468" y="3006"/>
                  <a:pt x="3822" y="3506"/>
                </a:cubicBezTo>
                <a:lnTo>
                  <a:pt x="2122" y="5274"/>
                </a:lnTo>
                <a:cubicBezTo>
                  <a:pt x="2008" y="5391"/>
                  <a:pt x="1920" y="5537"/>
                  <a:pt x="1871" y="5689"/>
                </a:cubicBezTo>
                <a:cubicBezTo>
                  <a:pt x="1827" y="5818"/>
                  <a:pt x="1759" y="5944"/>
                  <a:pt x="1675" y="6055"/>
                </a:cubicBezTo>
                <a:cubicBezTo>
                  <a:pt x="1376" y="6459"/>
                  <a:pt x="1174" y="7146"/>
                  <a:pt x="1060" y="7650"/>
                </a:cubicBezTo>
                <a:cubicBezTo>
                  <a:pt x="1002" y="7913"/>
                  <a:pt x="1157" y="8185"/>
                  <a:pt x="1417" y="8270"/>
                </a:cubicBezTo>
                <a:lnTo>
                  <a:pt x="2295" y="8548"/>
                </a:lnTo>
                <a:cubicBezTo>
                  <a:pt x="2310" y="8551"/>
                  <a:pt x="2315" y="8563"/>
                  <a:pt x="2312" y="8577"/>
                </a:cubicBezTo>
                <a:cubicBezTo>
                  <a:pt x="2310" y="8592"/>
                  <a:pt x="2301" y="8598"/>
                  <a:pt x="2286" y="8601"/>
                </a:cubicBezTo>
                <a:lnTo>
                  <a:pt x="378" y="8650"/>
                </a:lnTo>
                <a:cubicBezTo>
                  <a:pt x="376" y="8650"/>
                  <a:pt x="373" y="8651"/>
                  <a:pt x="371" y="8651"/>
                </a:cubicBezTo>
                <a:cubicBezTo>
                  <a:pt x="304" y="8651"/>
                  <a:pt x="245" y="8613"/>
                  <a:pt x="212" y="8557"/>
                </a:cubicBezTo>
                <a:cubicBezTo>
                  <a:pt x="179" y="8495"/>
                  <a:pt x="179" y="8425"/>
                  <a:pt x="217" y="8364"/>
                </a:cubicBezTo>
                <a:cubicBezTo>
                  <a:pt x="431" y="8021"/>
                  <a:pt x="571" y="7708"/>
                  <a:pt x="627" y="7442"/>
                </a:cubicBezTo>
                <a:cubicBezTo>
                  <a:pt x="656" y="7296"/>
                  <a:pt x="674" y="7135"/>
                  <a:pt x="691" y="6959"/>
                </a:cubicBezTo>
                <a:cubicBezTo>
                  <a:pt x="747" y="6412"/>
                  <a:pt x="817" y="5727"/>
                  <a:pt x="1376" y="5060"/>
                </a:cubicBezTo>
                <a:cubicBezTo>
                  <a:pt x="1461" y="4963"/>
                  <a:pt x="1534" y="4846"/>
                  <a:pt x="1587" y="4721"/>
                </a:cubicBezTo>
                <a:cubicBezTo>
                  <a:pt x="1950" y="3904"/>
                  <a:pt x="2646" y="2482"/>
                  <a:pt x="2866" y="2040"/>
                </a:cubicBezTo>
                <a:close/>
                <a:moveTo>
                  <a:pt x="4826" y="165"/>
                </a:moveTo>
                <a:cubicBezTo>
                  <a:pt x="5657" y="165"/>
                  <a:pt x="6497" y="466"/>
                  <a:pt x="6748" y="604"/>
                </a:cubicBezTo>
                <a:cubicBezTo>
                  <a:pt x="7427" y="969"/>
                  <a:pt x="8118" y="1569"/>
                  <a:pt x="8586" y="3459"/>
                </a:cubicBezTo>
                <a:cubicBezTo>
                  <a:pt x="8586" y="3462"/>
                  <a:pt x="8589" y="3471"/>
                  <a:pt x="8592" y="3474"/>
                </a:cubicBezTo>
                <a:cubicBezTo>
                  <a:pt x="8633" y="3562"/>
                  <a:pt x="8677" y="3641"/>
                  <a:pt x="8718" y="3723"/>
                </a:cubicBezTo>
                <a:cubicBezTo>
                  <a:pt x="8882" y="4050"/>
                  <a:pt x="9025" y="4337"/>
                  <a:pt x="9022" y="4636"/>
                </a:cubicBezTo>
                <a:cubicBezTo>
                  <a:pt x="9016" y="4855"/>
                  <a:pt x="9045" y="5072"/>
                  <a:pt x="9113" y="5285"/>
                </a:cubicBezTo>
                <a:cubicBezTo>
                  <a:pt x="9142" y="5382"/>
                  <a:pt x="9171" y="5490"/>
                  <a:pt x="9198" y="5598"/>
                </a:cubicBezTo>
                <a:cubicBezTo>
                  <a:pt x="9230" y="5753"/>
                  <a:pt x="9318" y="5894"/>
                  <a:pt x="9438" y="5996"/>
                </a:cubicBezTo>
                <a:cubicBezTo>
                  <a:pt x="9601" y="6137"/>
                  <a:pt x="9900" y="6421"/>
                  <a:pt x="10049" y="6766"/>
                </a:cubicBezTo>
                <a:cubicBezTo>
                  <a:pt x="10193" y="7102"/>
                  <a:pt x="10345" y="7465"/>
                  <a:pt x="10447" y="7708"/>
                </a:cubicBezTo>
                <a:cubicBezTo>
                  <a:pt x="10517" y="7875"/>
                  <a:pt x="10652" y="8001"/>
                  <a:pt x="10822" y="8056"/>
                </a:cubicBezTo>
                <a:lnTo>
                  <a:pt x="11237" y="8197"/>
                </a:lnTo>
                <a:cubicBezTo>
                  <a:pt x="11296" y="8214"/>
                  <a:pt x="11337" y="8261"/>
                  <a:pt x="11354" y="8320"/>
                </a:cubicBezTo>
                <a:cubicBezTo>
                  <a:pt x="11401" y="8507"/>
                  <a:pt x="11524" y="8659"/>
                  <a:pt x="11685" y="8759"/>
                </a:cubicBezTo>
                <a:lnTo>
                  <a:pt x="11939" y="8908"/>
                </a:lnTo>
                <a:cubicBezTo>
                  <a:pt x="11977" y="8943"/>
                  <a:pt x="11969" y="8978"/>
                  <a:pt x="11969" y="8990"/>
                </a:cubicBezTo>
                <a:cubicBezTo>
                  <a:pt x="11966" y="9001"/>
                  <a:pt x="11951" y="9037"/>
                  <a:pt x="11907" y="9037"/>
                </a:cubicBezTo>
                <a:lnTo>
                  <a:pt x="11568" y="9031"/>
                </a:lnTo>
                <a:cubicBezTo>
                  <a:pt x="11269" y="9022"/>
                  <a:pt x="10997" y="8890"/>
                  <a:pt x="10810" y="8659"/>
                </a:cubicBezTo>
                <a:lnTo>
                  <a:pt x="10430" y="8191"/>
                </a:lnTo>
                <a:cubicBezTo>
                  <a:pt x="10374" y="8124"/>
                  <a:pt x="10312" y="8059"/>
                  <a:pt x="10251" y="8001"/>
                </a:cubicBezTo>
                <a:cubicBezTo>
                  <a:pt x="9086" y="6927"/>
                  <a:pt x="8861" y="6386"/>
                  <a:pt x="8817" y="6245"/>
                </a:cubicBezTo>
                <a:cubicBezTo>
                  <a:pt x="8806" y="6210"/>
                  <a:pt x="8791" y="6172"/>
                  <a:pt x="8767" y="6137"/>
                </a:cubicBezTo>
                <a:cubicBezTo>
                  <a:pt x="8715" y="6037"/>
                  <a:pt x="8645" y="5888"/>
                  <a:pt x="8557" y="5683"/>
                </a:cubicBezTo>
                <a:cubicBezTo>
                  <a:pt x="8481" y="5508"/>
                  <a:pt x="8399" y="5306"/>
                  <a:pt x="8311" y="5095"/>
                </a:cubicBezTo>
                <a:cubicBezTo>
                  <a:pt x="8212" y="4852"/>
                  <a:pt x="8115" y="4606"/>
                  <a:pt x="8013" y="4369"/>
                </a:cubicBezTo>
                <a:cubicBezTo>
                  <a:pt x="7743" y="3752"/>
                  <a:pt x="7559" y="3413"/>
                  <a:pt x="7404" y="3255"/>
                </a:cubicBezTo>
                <a:cubicBezTo>
                  <a:pt x="7388" y="3238"/>
                  <a:pt x="7367" y="3230"/>
                  <a:pt x="7345" y="3230"/>
                </a:cubicBezTo>
                <a:cubicBezTo>
                  <a:pt x="7324" y="3230"/>
                  <a:pt x="7303" y="3238"/>
                  <a:pt x="7287" y="3255"/>
                </a:cubicBezTo>
                <a:cubicBezTo>
                  <a:pt x="7255" y="3287"/>
                  <a:pt x="7255" y="3339"/>
                  <a:pt x="7287" y="3372"/>
                </a:cubicBezTo>
                <a:cubicBezTo>
                  <a:pt x="7430" y="3515"/>
                  <a:pt x="7606" y="3866"/>
                  <a:pt x="7752" y="4191"/>
                </a:cubicBezTo>
                <a:cubicBezTo>
                  <a:pt x="7448" y="3998"/>
                  <a:pt x="7085" y="3734"/>
                  <a:pt x="6801" y="3418"/>
                </a:cubicBezTo>
                <a:cubicBezTo>
                  <a:pt x="6757" y="3372"/>
                  <a:pt x="6719" y="3328"/>
                  <a:pt x="6684" y="3284"/>
                </a:cubicBezTo>
                <a:cubicBezTo>
                  <a:pt x="6067" y="2520"/>
                  <a:pt x="5885" y="2418"/>
                  <a:pt x="5452" y="2286"/>
                </a:cubicBezTo>
                <a:cubicBezTo>
                  <a:pt x="5397" y="1519"/>
                  <a:pt x="4770" y="451"/>
                  <a:pt x="4598" y="170"/>
                </a:cubicBezTo>
                <a:cubicBezTo>
                  <a:pt x="4671" y="168"/>
                  <a:pt x="4750" y="165"/>
                  <a:pt x="4826" y="165"/>
                </a:cubicBezTo>
                <a:close/>
                <a:moveTo>
                  <a:pt x="5353" y="2456"/>
                </a:moveTo>
                <a:cubicBezTo>
                  <a:pt x="5622" y="2778"/>
                  <a:pt x="5812" y="3565"/>
                  <a:pt x="5818" y="4106"/>
                </a:cubicBezTo>
                <a:cubicBezTo>
                  <a:pt x="5818" y="4235"/>
                  <a:pt x="5859" y="4367"/>
                  <a:pt x="5938" y="4484"/>
                </a:cubicBezTo>
                <a:cubicBezTo>
                  <a:pt x="6002" y="4577"/>
                  <a:pt x="6043" y="4694"/>
                  <a:pt x="6061" y="4826"/>
                </a:cubicBezTo>
                <a:lnTo>
                  <a:pt x="6061" y="4832"/>
                </a:lnTo>
                <a:cubicBezTo>
                  <a:pt x="6070" y="4893"/>
                  <a:pt x="6073" y="4963"/>
                  <a:pt x="6073" y="5031"/>
                </a:cubicBezTo>
                <a:cubicBezTo>
                  <a:pt x="6067" y="5227"/>
                  <a:pt x="6111" y="5420"/>
                  <a:pt x="6198" y="5587"/>
                </a:cubicBezTo>
                <a:cubicBezTo>
                  <a:pt x="6292" y="5771"/>
                  <a:pt x="6421" y="6017"/>
                  <a:pt x="6582" y="6324"/>
                </a:cubicBezTo>
                <a:cubicBezTo>
                  <a:pt x="6705" y="6558"/>
                  <a:pt x="6857" y="6845"/>
                  <a:pt x="7041" y="7196"/>
                </a:cubicBezTo>
                <a:cubicBezTo>
                  <a:pt x="7208" y="7512"/>
                  <a:pt x="7737" y="8302"/>
                  <a:pt x="9037" y="8858"/>
                </a:cubicBezTo>
                <a:cubicBezTo>
                  <a:pt x="9148" y="8905"/>
                  <a:pt x="9244" y="8981"/>
                  <a:pt x="9309" y="9078"/>
                </a:cubicBezTo>
                <a:cubicBezTo>
                  <a:pt x="9315" y="9083"/>
                  <a:pt x="9323" y="9104"/>
                  <a:pt x="9321" y="9113"/>
                </a:cubicBezTo>
                <a:cubicBezTo>
                  <a:pt x="9321" y="9119"/>
                  <a:pt x="9315" y="9124"/>
                  <a:pt x="9306" y="9124"/>
                </a:cubicBezTo>
                <a:lnTo>
                  <a:pt x="7299" y="9121"/>
                </a:lnTo>
                <a:cubicBezTo>
                  <a:pt x="7158" y="9121"/>
                  <a:pt x="7047" y="9007"/>
                  <a:pt x="7047" y="8873"/>
                </a:cubicBezTo>
                <a:cubicBezTo>
                  <a:pt x="7047" y="8858"/>
                  <a:pt x="7047" y="8846"/>
                  <a:pt x="7050" y="8832"/>
                </a:cubicBezTo>
                <a:cubicBezTo>
                  <a:pt x="7097" y="8522"/>
                  <a:pt x="7003" y="8206"/>
                  <a:pt x="6787" y="7971"/>
                </a:cubicBezTo>
                <a:cubicBezTo>
                  <a:pt x="6351" y="7497"/>
                  <a:pt x="5326" y="6283"/>
                  <a:pt x="5250" y="5335"/>
                </a:cubicBezTo>
                <a:cubicBezTo>
                  <a:pt x="5250" y="5320"/>
                  <a:pt x="5247" y="5309"/>
                  <a:pt x="5239" y="5300"/>
                </a:cubicBezTo>
                <a:cubicBezTo>
                  <a:pt x="4800" y="4586"/>
                  <a:pt x="3793" y="3170"/>
                  <a:pt x="3424" y="2655"/>
                </a:cubicBezTo>
                <a:lnTo>
                  <a:pt x="3424" y="2655"/>
                </a:lnTo>
                <a:cubicBezTo>
                  <a:pt x="3688" y="2719"/>
                  <a:pt x="3925" y="2745"/>
                  <a:pt x="4144" y="2745"/>
                </a:cubicBezTo>
                <a:cubicBezTo>
                  <a:pt x="4624" y="2745"/>
                  <a:pt x="5007" y="2614"/>
                  <a:pt x="5353" y="2456"/>
                </a:cubicBezTo>
                <a:close/>
                <a:moveTo>
                  <a:pt x="4829" y="1"/>
                </a:moveTo>
                <a:cubicBezTo>
                  <a:pt x="4168" y="1"/>
                  <a:pt x="3653" y="182"/>
                  <a:pt x="3290" y="530"/>
                </a:cubicBezTo>
                <a:cubicBezTo>
                  <a:pt x="2822" y="984"/>
                  <a:pt x="2754" y="1440"/>
                  <a:pt x="2804" y="1783"/>
                </a:cubicBezTo>
                <a:cubicBezTo>
                  <a:pt x="2626" y="2143"/>
                  <a:pt x="1818" y="3784"/>
                  <a:pt x="1435" y="4650"/>
                </a:cubicBezTo>
                <a:cubicBezTo>
                  <a:pt x="1388" y="4762"/>
                  <a:pt x="1321" y="4864"/>
                  <a:pt x="1247" y="4952"/>
                </a:cubicBezTo>
                <a:cubicBezTo>
                  <a:pt x="656" y="5654"/>
                  <a:pt x="583" y="6365"/>
                  <a:pt x="525" y="6941"/>
                </a:cubicBezTo>
                <a:cubicBezTo>
                  <a:pt x="504" y="7108"/>
                  <a:pt x="490" y="7269"/>
                  <a:pt x="463" y="7404"/>
                </a:cubicBezTo>
                <a:cubicBezTo>
                  <a:pt x="411" y="7650"/>
                  <a:pt x="276" y="7951"/>
                  <a:pt x="74" y="8273"/>
                </a:cubicBezTo>
                <a:cubicBezTo>
                  <a:pt x="4" y="8381"/>
                  <a:pt x="1" y="8525"/>
                  <a:pt x="68" y="8639"/>
                </a:cubicBezTo>
                <a:cubicBezTo>
                  <a:pt x="130" y="8750"/>
                  <a:pt x="247" y="8817"/>
                  <a:pt x="370" y="8817"/>
                </a:cubicBezTo>
                <a:lnTo>
                  <a:pt x="381" y="8817"/>
                </a:lnTo>
                <a:lnTo>
                  <a:pt x="2292" y="8770"/>
                </a:lnTo>
                <a:cubicBezTo>
                  <a:pt x="2389" y="8764"/>
                  <a:pt x="2468" y="8697"/>
                  <a:pt x="2482" y="8601"/>
                </a:cubicBezTo>
                <a:cubicBezTo>
                  <a:pt x="2497" y="8507"/>
                  <a:pt x="2441" y="8419"/>
                  <a:pt x="2345" y="8390"/>
                </a:cubicBezTo>
                <a:lnTo>
                  <a:pt x="1467" y="8112"/>
                </a:lnTo>
                <a:cubicBezTo>
                  <a:pt x="1291" y="8056"/>
                  <a:pt x="1186" y="7869"/>
                  <a:pt x="1227" y="7691"/>
                </a:cubicBezTo>
                <a:cubicBezTo>
                  <a:pt x="1318" y="7293"/>
                  <a:pt x="1517" y="6561"/>
                  <a:pt x="1812" y="6157"/>
                </a:cubicBezTo>
                <a:cubicBezTo>
                  <a:pt x="1912" y="6026"/>
                  <a:pt x="1985" y="5888"/>
                  <a:pt x="2032" y="5745"/>
                </a:cubicBezTo>
                <a:cubicBezTo>
                  <a:pt x="2075" y="5613"/>
                  <a:pt x="2149" y="5493"/>
                  <a:pt x="2242" y="5391"/>
                </a:cubicBezTo>
                <a:lnTo>
                  <a:pt x="3919" y="3644"/>
                </a:lnTo>
                <a:cubicBezTo>
                  <a:pt x="4331" y="4235"/>
                  <a:pt x="4811" y="4931"/>
                  <a:pt x="5081" y="5370"/>
                </a:cubicBezTo>
                <a:cubicBezTo>
                  <a:pt x="5168" y="6330"/>
                  <a:pt x="6105" y="7486"/>
                  <a:pt x="6658" y="8089"/>
                </a:cubicBezTo>
                <a:cubicBezTo>
                  <a:pt x="6836" y="8288"/>
                  <a:pt x="6918" y="8545"/>
                  <a:pt x="6877" y="8808"/>
                </a:cubicBezTo>
                <a:cubicBezTo>
                  <a:pt x="6874" y="8832"/>
                  <a:pt x="6874" y="8852"/>
                  <a:pt x="6874" y="8876"/>
                </a:cubicBezTo>
                <a:cubicBezTo>
                  <a:pt x="6874" y="9107"/>
                  <a:pt x="7062" y="9291"/>
                  <a:pt x="7290" y="9291"/>
                </a:cubicBezTo>
                <a:lnTo>
                  <a:pt x="9300" y="9297"/>
                </a:lnTo>
                <a:cubicBezTo>
                  <a:pt x="9364" y="9297"/>
                  <a:pt x="9426" y="9259"/>
                  <a:pt x="9461" y="9200"/>
                </a:cubicBezTo>
                <a:cubicBezTo>
                  <a:pt x="9493" y="9142"/>
                  <a:pt x="9490" y="9069"/>
                  <a:pt x="9455" y="9010"/>
                </a:cubicBezTo>
                <a:cubicBezTo>
                  <a:pt x="9452" y="9004"/>
                  <a:pt x="9446" y="8996"/>
                  <a:pt x="9440" y="8984"/>
                </a:cubicBezTo>
                <a:cubicBezTo>
                  <a:pt x="9359" y="8864"/>
                  <a:pt x="9236" y="8764"/>
                  <a:pt x="9095" y="8703"/>
                </a:cubicBezTo>
                <a:cubicBezTo>
                  <a:pt x="7843" y="8170"/>
                  <a:pt x="7340" y="7416"/>
                  <a:pt x="7182" y="7120"/>
                </a:cubicBezTo>
                <a:cubicBezTo>
                  <a:pt x="6994" y="6769"/>
                  <a:pt x="6842" y="6479"/>
                  <a:pt x="6719" y="6245"/>
                </a:cubicBezTo>
                <a:cubicBezTo>
                  <a:pt x="6558" y="5938"/>
                  <a:pt x="6432" y="5692"/>
                  <a:pt x="6339" y="5511"/>
                </a:cubicBezTo>
                <a:cubicBezTo>
                  <a:pt x="6266" y="5364"/>
                  <a:pt x="6231" y="5200"/>
                  <a:pt x="6233" y="5034"/>
                </a:cubicBezTo>
                <a:cubicBezTo>
                  <a:pt x="6236" y="4958"/>
                  <a:pt x="6233" y="4882"/>
                  <a:pt x="6222" y="4808"/>
                </a:cubicBezTo>
                <a:lnTo>
                  <a:pt x="6222" y="4805"/>
                </a:lnTo>
                <a:cubicBezTo>
                  <a:pt x="6201" y="4647"/>
                  <a:pt x="6149" y="4504"/>
                  <a:pt x="6070" y="4387"/>
                </a:cubicBezTo>
                <a:cubicBezTo>
                  <a:pt x="6011" y="4296"/>
                  <a:pt x="5979" y="4203"/>
                  <a:pt x="5979" y="4103"/>
                </a:cubicBezTo>
                <a:cubicBezTo>
                  <a:pt x="5973" y="3597"/>
                  <a:pt x="5824" y="2918"/>
                  <a:pt x="5587" y="2511"/>
                </a:cubicBezTo>
                <a:lnTo>
                  <a:pt x="5587" y="2511"/>
                </a:lnTo>
                <a:cubicBezTo>
                  <a:pt x="5850" y="2611"/>
                  <a:pt x="6046" y="2772"/>
                  <a:pt x="6549" y="3392"/>
                </a:cubicBezTo>
                <a:cubicBezTo>
                  <a:pt x="6585" y="3439"/>
                  <a:pt x="6626" y="3489"/>
                  <a:pt x="6672" y="3535"/>
                </a:cubicBezTo>
                <a:cubicBezTo>
                  <a:pt x="6936" y="3825"/>
                  <a:pt x="7261" y="4074"/>
                  <a:pt x="7550" y="4264"/>
                </a:cubicBezTo>
                <a:cubicBezTo>
                  <a:pt x="7471" y="4431"/>
                  <a:pt x="7272" y="4873"/>
                  <a:pt x="7217" y="5309"/>
                </a:cubicBezTo>
                <a:cubicBezTo>
                  <a:pt x="7182" y="5601"/>
                  <a:pt x="7363" y="5873"/>
                  <a:pt x="7647" y="5944"/>
                </a:cubicBezTo>
                <a:cubicBezTo>
                  <a:pt x="7778" y="5976"/>
                  <a:pt x="7916" y="5991"/>
                  <a:pt x="8062" y="5991"/>
                </a:cubicBezTo>
                <a:cubicBezTo>
                  <a:pt x="8197" y="5991"/>
                  <a:pt x="8340" y="5976"/>
                  <a:pt x="8487" y="5950"/>
                </a:cubicBezTo>
                <a:cubicBezTo>
                  <a:pt x="8539" y="6061"/>
                  <a:pt x="8577" y="6149"/>
                  <a:pt x="8618" y="6216"/>
                </a:cubicBezTo>
                <a:cubicBezTo>
                  <a:pt x="8633" y="6242"/>
                  <a:pt x="8645" y="6268"/>
                  <a:pt x="8650" y="6295"/>
                </a:cubicBezTo>
                <a:cubicBezTo>
                  <a:pt x="8709" y="6488"/>
                  <a:pt x="8969" y="7056"/>
                  <a:pt x="10134" y="8127"/>
                </a:cubicBezTo>
                <a:cubicBezTo>
                  <a:pt x="10193" y="8182"/>
                  <a:pt x="10245" y="8241"/>
                  <a:pt x="10298" y="8302"/>
                </a:cubicBezTo>
                <a:lnTo>
                  <a:pt x="10678" y="8770"/>
                </a:lnTo>
                <a:cubicBezTo>
                  <a:pt x="10895" y="9037"/>
                  <a:pt x="11220" y="9195"/>
                  <a:pt x="11562" y="9200"/>
                </a:cubicBezTo>
                <a:lnTo>
                  <a:pt x="11904" y="9209"/>
                </a:lnTo>
                <a:lnTo>
                  <a:pt x="11907" y="9209"/>
                </a:lnTo>
                <a:cubicBezTo>
                  <a:pt x="12013" y="9209"/>
                  <a:pt x="12100" y="9139"/>
                  <a:pt x="12130" y="9037"/>
                </a:cubicBezTo>
                <a:cubicBezTo>
                  <a:pt x="12156" y="8931"/>
                  <a:pt x="12115" y="8829"/>
                  <a:pt x="12024" y="8773"/>
                </a:cubicBezTo>
                <a:lnTo>
                  <a:pt x="11767" y="8624"/>
                </a:lnTo>
                <a:cubicBezTo>
                  <a:pt x="11641" y="8548"/>
                  <a:pt x="11553" y="8431"/>
                  <a:pt x="11512" y="8288"/>
                </a:cubicBezTo>
                <a:cubicBezTo>
                  <a:pt x="11483" y="8173"/>
                  <a:pt x="11398" y="8086"/>
                  <a:pt x="11290" y="8050"/>
                </a:cubicBezTo>
                <a:lnTo>
                  <a:pt x="10874" y="7910"/>
                </a:lnTo>
                <a:cubicBezTo>
                  <a:pt x="10751" y="7869"/>
                  <a:pt x="10652" y="7778"/>
                  <a:pt x="10602" y="7658"/>
                </a:cubicBezTo>
                <a:cubicBezTo>
                  <a:pt x="10500" y="7413"/>
                  <a:pt x="10345" y="7047"/>
                  <a:pt x="10201" y="6710"/>
                </a:cubicBezTo>
                <a:cubicBezTo>
                  <a:pt x="10049" y="6350"/>
                  <a:pt x="9759" y="6058"/>
                  <a:pt x="9549" y="5879"/>
                </a:cubicBezTo>
                <a:cubicBezTo>
                  <a:pt x="9464" y="5812"/>
                  <a:pt x="9405" y="5715"/>
                  <a:pt x="9370" y="5613"/>
                </a:cubicBezTo>
                <a:cubicBezTo>
                  <a:pt x="9528" y="5446"/>
                  <a:pt x="10152" y="4723"/>
                  <a:pt x="9876" y="4124"/>
                </a:cubicBezTo>
                <a:cubicBezTo>
                  <a:pt x="9754" y="3852"/>
                  <a:pt x="9505" y="3632"/>
                  <a:pt x="9160" y="3492"/>
                </a:cubicBezTo>
                <a:cubicBezTo>
                  <a:pt x="8981" y="3418"/>
                  <a:pt x="8820" y="3386"/>
                  <a:pt x="8738" y="3372"/>
                </a:cubicBezTo>
                <a:cubicBezTo>
                  <a:pt x="8255" y="1461"/>
                  <a:pt x="7539" y="843"/>
                  <a:pt x="6833" y="463"/>
                </a:cubicBezTo>
                <a:cubicBezTo>
                  <a:pt x="6555" y="314"/>
                  <a:pt x="5701" y="1"/>
                  <a:pt x="48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52"/>
          <p:cNvSpPr/>
          <p:nvPr/>
        </p:nvSpPr>
        <p:spPr>
          <a:xfrm>
            <a:off x="4796044" y="2810776"/>
            <a:ext cx="349515" cy="365209"/>
          </a:xfrm>
          <a:custGeom>
            <a:avLst/>
            <a:gdLst/>
            <a:ahLst/>
            <a:cxnLst/>
            <a:rect l="l" t="t" r="r" b="b"/>
            <a:pathLst>
              <a:path w="11559" h="12078" extrusionOk="0">
                <a:moveTo>
                  <a:pt x="5466" y="6872"/>
                </a:moveTo>
                <a:cubicBezTo>
                  <a:pt x="5578" y="7240"/>
                  <a:pt x="5832" y="7633"/>
                  <a:pt x="6218" y="8031"/>
                </a:cubicBezTo>
                <a:cubicBezTo>
                  <a:pt x="6447" y="8265"/>
                  <a:pt x="6654" y="8437"/>
                  <a:pt x="6757" y="8519"/>
                </a:cubicBezTo>
                <a:cubicBezTo>
                  <a:pt x="6599" y="8742"/>
                  <a:pt x="6549" y="9008"/>
                  <a:pt x="6596" y="9374"/>
                </a:cubicBezTo>
                <a:cubicBezTo>
                  <a:pt x="6602" y="9438"/>
                  <a:pt x="6610" y="9520"/>
                  <a:pt x="6616" y="9611"/>
                </a:cubicBezTo>
                <a:cubicBezTo>
                  <a:pt x="6614" y="9611"/>
                  <a:pt x="6612" y="9611"/>
                  <a:pt x="6610" y="9611"/>
                </a:cubicBezTo>
                <a:cubicBezTo>
                  <a:pt x="6178" y="9611"/>
                  <a:pt x="5606" y="9318"/>
                  <a:pt x="5458" y="9233"/>
                </a:cubicBezTo>
                <a:cubicBezTo>
                  <a:pt x="5440" y="8955"/>
                  <a:pt x="5428" y="8765"/>
                  <a:pt x="5428" y="8762"/>
                </a:cubicBezTo>
                <a:cubicBezTo>
                  <a:pt x="5428" y="8742"/>
                  <a:pt x="5417" y="8721"/>
                  <a:pt x="5402" y="8706"/>
                </a:cubicBezTo>
                <a:lnTo>
                  <a:pt x="5159" y="8490"/>
                </a:lnTo>
                <a:cubicBezTo>
                  <a:pt x="5144" y="8478"/>
                  <a:pt x="5125" y="8472"/>
                  <a:pt x="5105" y="8472"/>
                </a:cubicBezTo>
                <a:cubicBezTo>
                  <a:pt x="5087" y="8472"/>
                  <a:pt x="5068" y="8477"/>
                  <a:pt x="5051" y="8487"/>
                </a:cubicBezTo>
                <a:cubicBezTo>
                  <a:pt x="5051" y="8487"/>
                  <a:pt x="4934" y="8584"/>
                  <a:pt x="4770" y="8709"/>
                </a:cubicBezTo>
                <a:cubicBezTo>
                  <a:pt x="4553" y="8546"/>
                  <a:pt x="4252" y="8048"/>
                  <a:pt x="4114" y="7802"/>
                </a:cubicBezTo>
                <a:cubicBezTo>
                  <a:pt x="4150" y="7773"/>
                  <a:pt x="4179" y="7744"/>
                  <a:pt x="4208" y="7720"/>
                </a:cubicBezTo>
                <a:cubicBezTo>
                  <a:pt x="4419" y="7533"/>
                  <a:pt x="4852" y="7240"/>
                  <a:pt x="5466" y="6872"/>
                </a:cubicBezTo>
                <a:close/>
                <a:moveTo>
                  <a:pt x="5469" y="9429"/>
                </a:moveTo>
                <a:lnTo>
                  <a:pt x="5469" y="9429"/>
                </a:lnTo>
                <a:cubicBezTo>
                  <a:pt x="5703" y="9549"/>
                  <a:pt x="6195" y="9775"/>
                  <a:pt x="6610" y="9775"/>
                </a:cubicBezTo>
                <a:lnTo>
                  <a:pt x="6625" y="9775"/>
                </a:lnTo>
                <a:cubicBezTo>
                  <a:pt x="6654" y="10357"/>
                  <a:pt x="6640" y="11223"/>
                  <a:pt x="6444" y="11513"/>
                </a:cubicBezTo>
                <a:cubicBezTo>
                  <a:pt x="6333" y="11682"/>
                  <a:pt x="6210" y="11732"/>
                  <a:pt x="6066" y="11732"/>
                </a:cubicBezTo>
                <a:cubicBezTo>
                  <a:pt x="5970" y="11732"/>
                  <a:pt x="5865" y="11710"/>
                  <a:pt x="5747" y="11685"/>
                </a:cubicBezTo>
                <a:cubicBezTo>
                  <a:pt x="5674" y="11671"/>
                  <a:pt x="5601" y="11650"/>
                  <a:pt x="5519" y="11641"/>
                </a:cubicBezTo>
                <a:cubicBezTo>
                  <a:pt x="5390" y="11624"/>
                  <a:pt x="5177" y="11545"/>
                  <a:pt x="4931" y="11454"/>
                </a:cubicBezTo>
                <a:cubicBezTo>
                  <a:pt x="4520" y="11306"/>
                  <a:pt x="4023" y="11122"/>
                  <a:pt x="3650" y="11122"/>
                </a:cubicBezTo>
                <a:cubicBezTo>
                  <a:pt x="3616" y="11122"/>
                  <a:pt x="3584" y="11123"/>
                  <a:pt x="3553" y="11126"/>
                </a:cubicBezTo>
                <a:cubicBezTo>
                  <a:pt x="3245" y="11156"/>
                  <a:pt x="2997" y="11308"/>
                  <a:pt x="2780" y="11448"/>
                </a:cubicBezTo>
                <a:cubicBezTo>
                  <a:pt x="2625" y="11542"/>
                  <a:pt x="2490" y="11630"/>
                  <a:pt x="2356" y="11659"/>
                </a:cubicBezTo>
                <a:cubicBezTo>
                  <a:pt x="2447" y="11492"/>
                  <a:pt x="2689" y="11126"/>
                  <a:pt x="3158" y="10500"/>
                </a:cubicBezTo>
                <a:cubicBezTo>
                  <a:pt x="3170" y="10480"/>
                  <a:pt x="3190" y="10470"/>
                  <a:pt x="3212" y="10470"/>
                </a:cubicBezTo>
                <a:cubicBezTo>
                  <a:pt x="3216" y="10470"/>
                  <a:pt x="3219" y="10471"/>
                  <a:pt x="3222" y="10471"/>
                </a:cubicBezTo>
                <a:cubicBezTo>
                  <a:pt x="3248" y="10471"/>
                  <a:pt x="3269" y="10486"/>
                  <a:pt x="3283" y="10506"/>
                </a:cubicBezTo>
                <a:lnTo>
                  <a:pt x="3295" y="10521"/>
                </a:lnTo>
                <a:cubicBezTo>
                  <a:pt x="3392" y="10684"/>
                  <a:pt x="3566" y="10785"/>
                  <a:pt x="3756" y="10785"/>
                </a:cubicBezTo>
                <a:cubicBezTo>
                  <a:pt x="3766" y="10785"/>
                  <a:pt x="3776" y="10785"/>
                  <a:pt x="3787" y="10784"/>
                </a:cubicBezTo>
                <a:cubicBezTo>
                  <a:pt x="3990" y="10774"/>
                  <a:pt x="4194" y="10769"/>
                  <a:pt x="4386" y="10769"/>
                </a:cubicBezTo>
                <a:cubicBezTo>
                  <a:pt x="4899" y="10769"/>
                  <a:pt x="5323" y="10804"/>
                  <a:pt x="5417" y="10866"/>
                </a:cubicBezTo>
                <a:cubicBezTo>
                  <a:pt x="5440" y="11091"/>
                  <a:pt x="5463" y="11267"/>
                  <a:pt x="5487" y="11363"/>
                </a:cubicBezTo>
                <a:cubicBezTo>
                  <a:pt x="5497" y="11400"/>
                  <a:pt x="5529" y="11425"/>
                  <a:pt x="5565" y="11425"/>
                </a:cubicBezTo>
                <a:cubicBezTo>
                  <a:pt x="5572" y="11425"/>
                  <a:pt x="5579" y="11424"/>
                  <a:pt x="5586" y="11422"/>
                </a:cubicBezTo>
                <a:cubicBezTo>
                  <a:pt x="5630" y="11410"/>
                  <a:pt x="5654" y="11366"/>
                  <a:pt x="5645" y="11322"/>
                </a:cubicBezTo>
                <a:cubicBezTo>
                  <a:pt x="5595" y="11129"/>
                  <a:pt x="5534" y="10456"/>
                  <a:pt x="5469" y="9429"/>
                </a:cubicBezTo>
                <a:close/>
                <a:moveTo>
                  <a:pt x="9415" y="153"/>
                </a:moveTo>
                <a:cubicBezTo>
                  <a:pt x="9428" y="153"/>
                  <a:pt x="9436" y="158"/>
                  <a:pt x="9440" y="162"/>
                </a:cubicBezTo>
                <a:cubicBezTo>
                  <a:pt x="9449" y="165"/>
                  <a:pt x="9463" y="177"/>
                  <a:pt x="9466" y="200"/>
                </a:cubicBezTo>
                <a:lnTo>
                  <a:pt x="9566" y="698"/>
                </a:lnTo>
                <a:cubicBezTo>
                  <a:pt x="9583" y="788"/>
                  <a:pt x="9572" y="882"/>
                  <a:pt x="9537" y="967"/>
                </a:cubicBezTo>
                <a:lnTo>
                  <a:pt x="9393" y="1286"/>
                </a:lnTo>
                <a:cubicBezTo>
                  <a:pt x="9367" y="1341"/>
                  <a:pt x="9352" y="1403"/>
                  <a:pt x="9352" y="1461"/>
                </a:cubicBezTo>
                <a:cubicBezTo>
                  <a:pt x="9343" y="1745"/>
                  <a:pt x="9285" y="3188"/>
                  <a:pt x="9144" y="3609"/>
                </a:cubicBezTo>
                <a:cubicBezTo>
                  <a:pt x="9142" y="3615"/>
                  <a:pt x="9142" y="3618"/>
                  <a:pt x="9142" y="3627"/>
                </a:cubicBezTo>
                <a:cubicBezTo>
                  <a:pt x="9124" y="3852"/>
                  <a:pt x="9098" y="3969"/>
                  <a:pt x="9083" y="4042"/>
                </a:cubicBezTo>
                <a:cubicBezTo>
                  <a:pt x="9054" y="4194"/>
                  <a:pt x="9057" y="4212"/>
                  <a:pt x="9147" y="4423"/>
                </a:cubicBezTo>
                <a:cubicBezTo>
                  <a:pt x="9279" y="4739"/>
                  <a:pt x="9323" y="5254"/>
                  <a:pt x="9177" y="5517"/>
                </a:cubicBezTo>
                <a:cubicBezTo>
                  <a:pt x="9168" y="5540"/>
                  <a:pt x="9162" y="5570"/>
                  <a:pt x="9174" y="5590"/>
                </a:cubicBezTo>
                <a:lnTo>
                  <a:pt x="9335" y="5941"/>
                </a:lnTo>
                <a:cubicBezTo>
                  <a:pt x="9349" y="5971"/>
                  <a:pt x="9377" y="5989"/>
                  <a:pt x="9409" y="5989"/>
                </a:cubicBezTo>
                <a:cubicBezTo>
                  <a:pt x="9417" y="5989"/>
                  <a:pt x="9426" y="5988"/>
                  <a:pt x="9434" y="5985"/>
                </a:cubicBezTo>
                <a:lnTo>
                  <a:pt x="9595" y="5930"/>
                </a:lnTo>
                <a:cubicBezTo>
                  <a:pt x="9627" y="5921"/>
                  <a:pt x="9648" y="5886"/>
                  <a:pt x="9648" y="5854"/>
                </a:cubicBezTo>
                <a:lnTo>
                  <a:pt x="9648" y="5488"/>
                </a:lnTo>
                <a:cubicBezTo>
                  <a:pt x="9648" y="5453"/>
                  <a:pt x="9674" y="5423"/>
                  <a:pt x="9706" y="5415"/>
                </a:cubicBezTo>
                <a:cubicBezTo>
                  <a:pt x="9880" y="5378"/>
                  <a:pt x="10145" y="5340"/>
                  <a:pt x="10398" y="5340"/>
                </a:cubicBezTo>
                <a:cubicBezTo>
                  <a:pt x="10430" y="5340"/>
                  <a:pt x="10462" y="5340"/>
                  <a:pt x="10493" y="5341"/>
                </a:cubicBezTo>
                <a:cubicBezTo>
                  <a:pt x="10839" y="5353"/>
                  <a:pt x="11076" y="5432"/>
                  <a:pt x="11181" y="5576"/>
                </a:cubicBezTo>
                <a:cubicBezTo>
                  <a:pt x="11342" y="5804"/>
                  <a:pt x="11386" y="6073"/>
                  <a:pt x="11304" y="6345"/>
                </a:cubicBezTo>
                <a:cubicBezTo>
                  <a:pt x="11231" y="6579"/>
                  <a:pt x="11073" y="6766"/>
                  <a:pt x="10900" y="6822"/>
                </a:cubicBezTo>
                <a:cubicBezTo>
                  <a:pt x="10790" y="6859"/>
                  <a:pt x="10675" y="6877"/>
                  <a:pt x="10562" y="6877"/>
                </a:cubicBezTo>
                <a:cubicBezTo>
                  <a:pt x="10287" y="6877"/>
                  <a:pt x="10016" y="6771"/>
                  <a:pt x="9817" y="6570"/>
                </a:cubicBezTo>
                <a:cubicBezTo>
                  <a:pt x="9801" y="6556"/>
                  <a:pt x="9781" y="6548"/>
                  <a:pt x="9760" y="6548"/>
                </a:cubicBezTo>
                <a:cubicBezTo>
                  <a:pt x="9751" y="6548"/>
                  <a:pt x="9742" y="6549"/>
                  <a:pt x="9733" y="6553"/>
                </a:cubicBezTo>
                <a:lnTo>
                  <a:pt x="9516" y="6632"/>
                </a:lnTo>
                <a:cubicBezTo>
                  <a:pt x="9499" y="6641"/>
                  <a:pt x="9484" y="6652"/>
                  <a:pt x="9475" y="6670"/>
                </a:cubicBezTo>
                <a:cubicBezTo>
                  <a:pt x="9466" y="6685"/>
                  <a:pt x="9297" y="6998"/>
                  <a:pt x="9358" y="7270"/>
                </a:cubicBezTo>
                <a:cubicBezTo>
                  <a:pt x="9390" y="7416"/>
                  <a:pt x="9490" y="7516"/>
                  <a:pt x="9578" y="7597"/>
                </a:cubicBezTo>
                <a:cubicBezTo>
                  <a:pt x="9645" y="7668"/>
                  <a:pt x="9709" y="7729"/>
                  <a:pt x="9709" y="7794"/>
                </a:cubicBezTo>
                <a:cubicBezTo>
                  <a:pt x="9709" y="7846"/>
                  <a:pt x="9686" y="7952"/>
                  <a:pt x="9668" y="8060"/>
                </a:cubicBezTo>
                <a:cubicBezTo>
                  <a:pt x="9616" y="8323"/>
                  <a:pt x="9551" y="8648"/>
                  <a:pt x="9636" y="8853"/>
                </a:cubicBezTo>
                <a:cubicBezTo>
                  <a:pt x="9651" y="8891"/>
                  <a:pt x="9668" y="8929"/>
                  <a:pt x="9683" y="8970"/>
                </a:cubicBezTo>
                <a:cubicBezTo>
                  <a:pt x="9785" y="9219"/>
                  <a:pt x="9899" y="9499"/>
                  <a:pt x="9899" y="9716"/>
                </a:cubicBezTo>
                <a:cubicBezTo>
                  <a:pt x="9899" y="9924"/>
                  <a:pt x="9864" y="10784"/>
                  <a:pt x="9850" y="11144"/>
                </a:cubicBezTo>
                <a:cubicBezTo>
                  <a:pt x="9844" y="11293"/>
                  <a:pt x="9932" y="11431"/>
                  <a:pt x="10069" y="11489"/>
                </a:cubicBezTo>
                <a:lnTo>
                  <a:pt x="10637" y="11735"/>
                </a:lnTo>
                <a:lnTo>
                  <a:pt x="9803" y="11744"/>
                </a:lnTo>
                <a:cubicBezTo>
                  <a:pt x="9747" y="11744"/>
                  <a:pt x="9706" y="11703"/>
                  <a:pt x="9703" y="11647"/>
                </a:cubicBezTo>
                <a:cubicBezTo>
                  <a:pt x="9695" y="11407"/>
                  <a:pt x="9668" y="11071"/>
                  <a:pt x="9595" y="10851"/>
                </a:cubicBezTo>
                <a:cubicBezTo>
                  <a:pt x="9513" y="10606"/>
                  <a:pt x="9478" y="9994"/>
                  <a:pt x="9466" y="9742"/>
                </a:cubicBezTo>
                <a:cubicBezTo>
                  <a:pt x="9463" y="9657"/>
                  <a:pt x="9443" y="9573"/>
                  <a:pt x="9417" y="9494"/>
                </a:cubicBezTo>
                <a:cubicBezTo>
                  <a:pt x="9323" y="9260"/>
                  <a:pt x="9025" y="8458"/>
                  <a:pt x="9042" y="8060"/>
                </a:cubicBezTo>
                <a:cubicBezTo>
                  <a:pt x="9045" y="7940"/>
                  <a:pt x="8969" y="7832"/>
                  <a:pt x="8852" y="7796"/>
                </a:cubicBezTo>
                <a:cubicBezTo>
                  <a:pt x="8759" y="7768"/>
                  <a:pt x="8650" y="7758"/>
                  <a:pt x="8539" y="7758"/>
                </a:cubicBezTo>
                <a:cubicBezTo>
                  <a:pt x="8244" y="7758"/>
                  <a:pt x="7929" y="7832"/>
                  <a:pt x="7825" y="7858"/>
                </a:cubicBezTo>
                <a:cubicBezTo>
                  <a:pt x="7807" y="7861"/>
                  <a:pt x="7755" y="7881"/>
                  <a:pt x="7714" y="7896"/>
                </a:cubicBezTo>
                <a:cubicBezTo>
                  <a:pt x="7561" y="7957"/>
                  <a:pt x="7187" y="8118"/>
                  <a:pt x="6947" y="8314"/>
                </a:cubicBezTo>
                <a:cubicBezTo>
                  <a:pt x="6918" y="8338"/>
                  <a:pt x="6891" y="8364"/>
                  <a:pt x="6865" y="8388"/>
                </a:cubicBezTo>
                <a:cubicBezTo>
                  <a:pt x="6643" y="8212"/>
                  <a:pt x="5820" y="7524"/>
                  <a:pt x="5607" y="6775"/>
                </a:cubicBezTo>
                <a:cubicBezTo>
                  <a:pt x="6523" y="6231"/>
                  <a:pt x="7547" y="5678"/>
                  <a:pt x="7737" y="5584"/>
                </a:cubicBezTo>
                <a:cubicBezTo>
                  <a:pt x="7942" y="5482"/>
                  <a:pt x="8196" y="5242"/>
                  <a:pt x="8372" y="5066"/>
                </a:cubicBezTo>
                <a:lnTo>
                  <a:pt x="8372" y="5066"/>
                </a:lnTo>
                <a:cubicBezTo>
                  <a:pt x="8343" y="5239"/>
                  <a:pt x="8305" y="5344"/>
                  <a:pt x="8305" y="5344"/>
                </a:cubicBezTo>
                <a:cubicBezTo>
                  <a:pt x="8290" y="5385"/>
                  <a:pt x="8308" y="5432"/>
                  <a:pt x="8351" y="5453"/>
                </a:cubicBezTo>
                <a:cubicBezTo>
                  <a:pt x="8360" y="5456"/>
                  <a:pt x="8369" y="5457"/>
                  <a:pt x="8379" y="5457"/>
                </a:cubicBezTo>
                <a:cubicBezTo>
                  <a:pt x="8411" y="5457"/>
                  <a:pt x="8443" y="5437"/>
                  <a:pt x="8457" y="5403"/>
                </a:cubicBezTo>
                <a:cubicBezTo>
                  <a:pt x="8466" y="5388"/>
                  <a:pt x="8600" y="5031"/>
                  <a:pt x="8571" y="4531"/>
                </a:cubicBezTo>
                <a:cubicBezTo>
                  <a:pt x="8548" y="4159"/>
                  <a:pt x="8676" y="3638"/>
                  <a:pt x="8732" y="3428"/>
                </a:cubicBezTo>
                <a:cubicBezTo>
                  <a:pt x="8749" y="3360"/>
                  <a:pt x="8761" y="3290"/>
                  <a:pt x="8761" y="3220"/>
                </a:cubicBezTo>
                <a:cubicBezTo>
                  <a:pt x="8764" y="2968"/>
                  <a:pt x="8802" y="2088"/>
                  <a:pt x="9118" y="1327"/>
                </a:cubicBezTo>
                <a:cubicBezTo>
                  <a:pt x="9147" y="1254"/>
                  <a:pt x="9162" y="1169"/>
                  <a:pt x="9159" y="1087"/>
                </a:cubicBezTo>
                <a:cubicBezTo>
                  <a:pt x="9142" y="745"/>
                  <a:pt x="9171" y="481"/>
                  <a:pt x="9256" y="282"/>
                </a:cubicBezTo>
                <a:cubicBezTo>
                  <a:pt x="9279" y="221"/>
                  <a:pt x="9332" y="177"/>
                  <a:pt x="9396" y="156"/>
                </a:cubicBezTo>
                <a:cubicBezTo>
                  <a:pt x="9403" y="154"/>
                  <a:pt x="9410" y="153"/>
                  <a:pt x="9415" y="153"/>
                </a:cubicBezTo>
                <a:close/>
                <a:moveTo>
                  <a:pt x="3997" y="7916"/>
                </a:moveTo>
                <a:cubicBezTo>
                  <a:pt x="4114" y="8121"/>
                  <a:pt x="4401" y="8598"/>
                  <a:pt x="4641" y="8806"/>
                </a:cubicBezTo>
                <a:cubicBezTo>
                  <a:pt x="4416" y="8984"/>
                  <a:pt x="4232" y="9116"/>
                  <a:pt x="4097" y="9204"/>
                </a:cubicBezTo>
                <a:cubicBezTo>
                  <a:pt x="3980" y="9283"/>
                  <a:pt x="3863" y="9362"/>
                  <a:pt x="3743" y="9453"/>
                </a:cubicBezTo>
                <a:cubicBezTo>
                  <a:pt x="3579" y="9576"/>
                  <a:pt x="3362" y="9687"/>
                  <a:pt x="3099" y="9783"/>
                </a:cubicBezTo>
                <a:cubicBezTo>
                  <a:pt x="3005" y="9815"/>
                  <a:pt x="2924" y="9871"/>
                  <a:pt x="2856" y="9941"/>
                </a:cubicBezTo>
                <a:cubicBezTo>
                  <a:pt x="2534" y="10278"/>
                  <a:pt x="1879" y="10585"/>
                  <a:pt x="1376" y="10740"/>
                </a:cubicBezTo>
                <a:cubicBezTo>
                  <a:pt x="1285" y="10769"/>
                  <a:pt x="1203" y="10828"/>
                  <a:pt x="1153" y="10907"/>
                </a:cubicBezTo>
                <a:lnTo>
                  <a:pt x="1045" y="11059"/>
                </a:lnTo>
                <a:cubicBezTo>
                  <a:pt x="925" y="11235"/>
                  <a:pt x="820" y="11425"/>
                  <a:pt x="735" y="11624"/>
                </a:cubicBezTo>
                <a:lnTo>
                  <a:pt x="629" y="11861"/>
                </a:lnTo>
                <a:cubicBezTo>
                  <a:pt x="617" y="11891"/>
                  <a:pt x="585" y="11912"/>
                  <a:pt x="550" y="11912"/>
                </a:cubicBezTo>
                <a:cubicBezTo>
                  <a:pt x="545" y="11912"/>
                  <a:pt x="539" y="11912"/>
                  <a:pt x="533" y="11911"/>
                </a:cubicBezTo>
                <a:lnTo>
                  <a:pt x="372" y="11881"/>
                </a:lnTo>
                <a:cubicBezTo>
                  <a:pt x="296" y="11867"/>
                  <a:pt x="234" y="11817"/>
                  <a:pt x="205" y="11747"/>
                </a:cubicBezTo>
                <a:cubicBezTo>
                  <a:pt x="176" y="11674"/>
                  <a:pt x="188" y="11597"/>
                  <a:pt x="232" y="11530"/>
                </a:cubicBezTo>
                <a:lnTo>
                  <a:pt x="489" y="11179"/>
                </a:lnTo>
                <a:cubicBezTo>
                  <a:pt x="550" y="11100"/>
                  <a:pt x="632" y="11039"/>
                  <a:pt x="729" y="10995"/>
                </a:cubicBezTo>
                <a:cubicBezTo>
                  <a:pt x="787" y="10968"/>
                  <a:pt x="849" y="10930"/>
                  <a:pt x="905" y="10884"/>
                </a:cubicBezTo>
                <a:cubicBezTo>
                  <a:pt x="963" y="10837"/>
                  <a:pt x="1068" y="10717"/>
                  <a:pt x="1203" y="10565"/>
                </a:cubicBezTo>
                <a:cubicBezTo>
                  <a:pt x="1463" y="10278"/>
                  <a:pt x="1815" y="9883"/>
                  <a:pt x="2060" y="9728"/>
                </a:cubicBezTo>
                <a:cubicBezTo>
                  <a:pt x="2256" y="9599"/>
                  <a:pt x="2371" y="9567"/>
                  <a:pt x="2485" y="9537"/>
                </a:cubicBezTo>
                <a:cubicBezTo>
                  <a:pt x="2578" y="9508"/>
                  <a:pt x="2672" y="9482"/>
                  <a:pt x="2792" y="9403"/>
                </a:cubicBezTo>
                <a:cubicBezTo>
                  <a:pt x="2903" y="9327"/>
                  <a:pt x="3044" y="9131"/>
                  <a:pt x="3240" y="8862"/>
                </a:cubicBezTo>
                <a:cubicBezTo>
                  <a:pt x="3450" y="8575"/>
                  <a:pt x="3702" y="8224"/>
                  <a:pt x="3997" y="7916"/>
                </a:cubicBezTo>
                <a:close/>
                <a:moveTo>
                  <a:pt x="9412" y="0"/>
                </a:moveTo>
                <a:cubicBezTo>
                  <a:pt x="9390" y="0"/>
                  <a:pt x="9368" y="4"/>
                  <a:pt x="9346" y="10"/>
                </a:cubicBezTo>
                <a:cubicBezTo>
                  <a:pt x="9232" y="42"/>
                  <a:pt x="9142" y="124"/>
                  <a:pt x="9098" y="230"/>
                </a:cubicBezTo>
                <a:cubicBezTo>
                  <a:pt x="9004" y="449"/>
                  <a:pt x="8972" y="733"/>
                  <a:pt x="8992" y="1104"/>
                </a:cubicBezTo>
                <a:cubicBezTo>
                  <a:pt x="8995" y="1163"/>
                  <a:pt x="8984" y="1216"/>
                  <a:pt x="8963" y="1268"/>
                </a:cubicBezTo>
                <a:cubicBezTo>
                  <a:pt x="8638" y="2032"/>
                  <a:pt x="8597" y="2889"/>
                  <a:pt x="8589" y="3220"/>
                </a:cubicBezTo>
                <a:cubicBezTo>
                  <a:pt x="8589" y="3279"/>
                  <a:pt x="8583" y="3334"/>
                  <a:pt x="8565" y="3390"/>
                </a:cubicBezTo>
                <a:cubicBezTo>
                  <a:pt x="8507" y="3606"/>
                  <a:pt x="8381" y="4148"/>
                  <a:pt x="8401" y="4543"/>
                </a:cubicBezTo>
                <a:cubicBezTo>
                  <a:pt x="8407" y="4633"/>
                  <a:pt x="8407" y="4721"/>
                  <a:pt x="8401" y="4800"/>
                </a:cubicBezTo>
                <a:cubicBezTo>
                  <a:pt x="8293" y="4923"/>
                  <a:pt x="7921" y="5309"/>
                  <a:pt x="7664" y="5441"/>
                </a:cubicBezTo>
                <a:cubicBezTo>
                  <a:pt x="7459" y="5543"/>
                  <a:pt x="6411" y="6108"/>
                  <a:pt x="5469" y="6673"/>
                </a:cubicBezTo>
                <a:cubicBezTo>
                  <a:pt x="4793" y="7080"/>
                  <a:pt x="4328" y="7390"/>
                  <a:pt x="4097" y="7592"/>
                </a:cubicBezTo>
                <a:cubicBezTo>
                  <a:pt x="4050" y="7633"/>
                  <a:pt x="4000" y="7676"/>
                  <a:pt x="3954" y="7726"/>
                </a:cubicBezTo>
                <a:lnTo>
                  <a:pt x="3951" y="7732"/>
                </a:lnTo>
                <a:cubicBezTo>
                  <a:pt x="3614" y="8060"/>
                  <a:pt x="3333" y="8452"/>
                  <a:pt x="3105" y="8765"/>
                </a:cubicBezTo>
                <a:cubicBezTo>
                  <a:pt x="2932" y="9005"/>
                  <a:pt x="2786" y="9204"/>
                  <a:pt x="2698" y="9268"/>
                </a:cubicBezTo>
                <a:cubicBezTo>
                  <a:pt x="2602" y="9333"/>
                  <a:pt x="2529" y="9356"/>
                  <a:pt x="2435" y="9379"/>
                </a:cubicBezTo>
                <a:cubicBezTo>
                  <a:pt x="2318" y="9415"/>
                  <a:pt x="2186" y="9453"/>
                  <a:pt x="1967" y="9593"/>
                </a:cubicBezTo>
                <a:cubicBezTo>
                  <a:pt x="1709" y="9760"/>
                  <a:pt x="1346" y="10164"/>
                  <a:pt x="1080" y="10459"/>
                </a:cubicBezTo>
                <a:cubicBezTo>
                  <a:pt x="954" y="10600"/>
                  <a:pt x="846" y="10720"/>
                  <a:pt x="793" y="10764"/>
                </a:cubicBezTo>
                <a:cubicBezTo>
                  <a:pt x="749" y="10799"/>
                  <a:pt x="703" y="10828"/>
                  <a:pt x="659" y="10851"/>
                </a:cubicBezTo>
                <a:cubicBezTo>
                  <a:pt x="533" y="10907"/>
                  <a:pt x="430" y="10986"/>
                  <a:pt x="354" y="11088"/>
                </a:cubicBezTo>
                <a:lnTo>
                  <a:pt x="94" y="11439"/>
                </a:lnTo>
                <a:cubicBezTo>
                  <a:pt x="15" y="11551"/>
                  <a:pt x="0" y="11685"/>
                  <a:pt x="47" y="11808"/>
                </a:cubicBezTo>
                <a:cubicBezTo>
                  <a:pt x="100" y="11934"/>
                  <a:pt x="205" y="12022"/>
                  <a:pt x="337" y="12042"/>
                </a:cubicBezTo>
                <a:lnTo>
                  <a:pt x="498" y="12072"/>
                </a:lnTo>
                <a:cubicBezTo>
                  <a:pt x="512" y="12077"/>
                  <a:pt x="527" y="12077"/>
                  <a:pt x="542" y="12077"/>
                </a:cubicBezTo>
                <a:cubicBezTo>
                  <a:pt x="641" y="12077"/>
                  <a:pt x="729" y="12019"/>
                  <a:pt x="767" y="11925"/>
                </a:cubicBezTo>
                <a:lnTo>
                  <a:pt x="875" y="11688"/>
                </a:lnTo>
                <a:cubicBezTo>
                  <a:pt x="954" y="11501"/>
                  <a:pt x="1057" y="11320"/>
                  <a:pt x="1171" y="11150"/>
                </a:cubicBezTo>
                <a:lnTo>
                  <a:pt x="1276" y="10998"/>
                </a:lnTo>
                <a:cubicBezTo>
                  <a:pt x="1308" y="10951"/>
                  <a:pt x="1358" y="10913"/>
                  <a:pt x="1417" y="10895"/>
                </a:cubicBezTo>
                <a:cubicBezTo>
                  <a:pt x="2054" y="10696"/>
                  <a:pt x="2666" y="10369"/>
                  <a:pt x="2967" y="10050"/>
                </a:cubicBezTo>
                <a:cubicBezTo>
                  <a:pt x="3017" y="10000"/>
                  <a:pt x="3079" y="9956"/>
                  <a:pt x="3146" y="9933"/>
                </a:cubicBezTo>
                <a:cubicBezTo>
                  <a:pt x="3424" y="9830"/>
                  <a:pt x="3655" y="9713"/>
                  <a:pt x="3831" y="9581"/>
                </a:cubicBezTo>
                <a:cubicBezTo>
                  <a:pt x="3951" y="9494"/>
                  <a:pt x="4065" y="9415"/>
                  <a:pt x="4176" y="9341"/>
                </a:cubicBezTo>
                <a:cubicBezTo>
                  <a:pt x="4334" y="9239"/>
                  <a:pt x="4550" y="9081"/>
                  <a:pt x="4817" y="8873"/>
                </a:cubicBezTo>
                <a:cubicBezTo>
                  <a:pt x="4934" y="8780"/>
                  <a:pt x="5033" y="8701"/>
                  <a:pt x="5092" y="8657"/>
                </a:cubicBezTo>
                <a:lnTo>
                  <a:pt x="5259" y="8806"/>
                </a:lnTo>
                <a:cubicBezTo>
                  <a:pt x="5264" y="8879"/>
                  <a:pt x="5273" y="9058"/>
                  <a:pt x="5288" y="9289"/>
                </a:cubicBezTo>
                <a:cubicBezTo>
                  <a:pt x="5317" y="9745"/>
                  <a:pt x="5355" y="10269"/>
                  <a:pt x="5390" y="10687"/>
                </a:cubicBezTo>
                <a:cubicBezTo>
                  <a:pt x="5279" y="10652"/>
                  <a:pt x="5095" y="10623"/>
                  <a:pt x="4773" y="10614"/>
                </a:cubicBezTo>
                <a:cubicBezTo>
                  <a:pt x="4644" y="10609"/>
                  <a:pt x="4509" y="10607"/>
                  <a:pt x="4378" y="10607"/>
                </a:cubicBezTo>
                <a:cubicBezTo>
                  <a:pt x="4146" y="10607"/>
                  <a:pt x="3925" y="10614"/>
                  <a:pt x="3766" y="10623"/>
                </a:cubicBezTo>
                <a:cubicBezTo>
                  <a:pt x="3759" y="10624"/>
                  <a:pt x="3751" y="10624"/>
                  <a:pt x="3743" y="10624"/>
                </a:cubicBezTo>
                <a:cubicBezTo>
                  <a:pt x="3614" y="10624"/>
                  <a:pt x="3493" y="10555"/>
                  <a:pt x="3427" y="10442"/>
                </a:cubicBezTo>
                <a:lnTo>
                  <a:pt x="3415" y="10424"/>
                </a:lnTo>
                <a:cubicBezTo>
                  <a:pt x="3377" y="10354"/>
                  <a:pt x="3304" y="10310"/>
                  <a:pt x="3222" y="10307"/>
                </a:cubicBezTo>
                <a:cubicBezTo>
                  <a:pt x="3217" y="10307"/>
                  <a:pt x="3211" y="10306"/>
                  <a:pt x="3206" y="10306"/>
                </a:cubicBezTo>
                <a:cubicBezTo>
                  <a:pt x="3132" y="10306"/>
                  <a:pt x="3061" y="10343"/>
                  <a:pt x="3017" y="10401"/>
                </a:cubicBezTo>
                <a:cubicBezTo>
                  <a:pt x="2455" y="11156"/>
                  <a:pt x="2163" y="11603"/>
                  <a:pt x="2142" y="11741"/>
                </a:cubicBezTo>
                <a:cubicBezTo>
                  <a:pt x="2139" y="11761"/>
                  <a:pt x="2148" y="11785"/>
                  <a:pt x="2163" y="11802"/>
                </a:cubicBezTo>
                <a:cubicBezTo>
                  <a:pt x="2177" y="11820"/>
                  <a:pt x="2198" y="11832"/>
                  <a:pt x="2221" y="11832"/>
                </a:cubicBezTo>
                <a:cubicBezTo>
                  <a:pt x="2233" y="11832"/>
                  <a:pt x="2245" y="11833"/>
                  <a:pt x="2257" y="11833"/>
                </a:cubicBezTo>
                <a:cubicBezTo>
                  <a:pt x="2468" y="11833"/>
                  <a:pt x="2660" y="11713"/>
                  <a:pt x="2859" y="11586"/>
                </a:cubicBezTo>
                <a:cubicBezTo>
                  <a:pt x="3073" y="11454"/>
                  <a:pt x="3292" y="11317"/>
                  <a:pt x="3559" y="11290"/>
                </a:cubicBezTo>
                <a:cubicBezTo>
                  <a:pt x="3584" y="11288"/>
                  <a:pt x="3611" y="11287"/>
                  <a:pt x="3639" y="11287"/>
                </a:cubicBezTo>
                <a:cubicBezTo>
                  <a:pt x="3983" y="11287"/>
                  <a:pt x="4469" y="11463"/>
                  <a:pt x="4869" y="11609"/>
                </a:cubicBezTo>
                <a:cubicBezTo>
                  <a:pt x="5124" y="11703"/>
                  <a:pt x="5343" y="11785"/>
                  <a:pt x="5490" y="11802"/>
                </a:cubicBezTo>
                <a:cubicBezTo>
                  <a:pt x="5563" y="11814"/>
                  <a:pt x="5633" y="11829"/>
                  <a:pt x="5706" y="11843"/>
                </a:cubicBezTo>
                <a:cubicBezTo>
                  <a:pt x="5825" y="11868"/>
                  <a:pt x="5946" y="11895"/>
                  <a:pt x="6063" y="11895"/>
                </a:cubicBezTo>
                <a:cubicBezTo>
                  <a:pt x="6246" y="11895"/>
                  <a:pt x="6421" y="11831"/>
                  <a:pt x="6572" y="11603"/>
                </a:cubicBezTo>
                <a:cubicBezTo>
                  <a:pt x="6862" y="11170"/>
                  <a:pt x="6804" y="9783"/>
                  <a:pt x="6748" y="9356"/>
                </a:cubicBezTo>
                <a:cubicBezTo>
                  <a:pt x="6692" y="8932"/>
                  <a:pt x="6780" y="8668"/>
                  <a:pt x="7044" y="8452"/>
                </a:cubicBezTo>
                <a:cubicBezTo>
                  <a:pt x="7316" y="8230"/>
                  <a:pt x="7787" y="8048"/>
                  <a:pt x="7831" y="8033"/>
                </a:cubicBezTo>
                <a:cubicBezTo>
                  <a:pt x="7866" y="8022"/>
                  <a:pt x="8224" y="7929"/>
                  <a:pt x="8536" y="7929"/>
                </a:cubicBezTo>
                <a:cubicBezTo>
                  <a:pt x="8632" y="7929"/>
                  <a:pt x="8723" y="7938"/>
                  <a:pt x="8799" y="7960"/>
                </a:cubicBezTo>
                <a:cubicBezTo>
                  <a:pt x="8843" y="7975"/>
                  <a:pt x="8878" y="8016"/>
                  <a:pt x="8872" y="8060"/>
                </a:cubicBezTo>
                <a:cubicBezTo>
                  <a:pt x="8855" y="8478"/>
                  <a:pt x="9136" y="9245"/>
                  <a:pt x="9259" y="9561"/>
                </a:cubicBezTo>
                <a:cubicBezTo>
                  <a:pt x="9282" y="9622"/>
                  <a:pt x="9297" y="9687"/>
                  <a:pt x="9297" y="9757"/>
                </a:cubicBezTo>
                <a:cubicBezTo>
                  <a:pt x="9311" y="10079"/>
                  <a:pt x="9349" y="10652"/>
                  <a:pt x="9434" y="10910"/>
                </a:cubicBezTo>
                <a:cubicBezTo>
                  <a:pt x="9501" y="11118"/>
                  <a:pt x="9525" y="11469"/>
                  <a:pt x="9531" y="11659"/>
                </a:cubicBezTo>
                <a:cubicBezTo>
                  <a:pt x="9537" y="11802"/>
                  <a:pt x="9654" y="11911"/>
                  <a:pt x="9791" y="11911"/>
                </a:cubicBezTo>
                <a:lnTo>
                  <a:pt x="9794" y="11911"/>
                </a:lnTo>
                <a:lnTo>
                  <a:pt x="10874" y="11902"/>
                </a:lnTo>
                <a:cubicBezTo>
                  <a:pt x="10926" y="11902"/>
                  <a:pt x="10973" y="11864"/>
                  <a:pt x="10979" y="11814"/>
                </a:cubicBezTo>
                <a:cubicBezTo>
                  <a:pt x="10991" y="11761"/>
                  <a:pt x="10965" y="11712"/>
                  <a:pt x="10915" y="11688"/>
                </a:cubicBezTo>
                <a:lnTo>
                  <a:pt x="10125" y="11349"/>
                </a:lnTo>
                <a:cubicBezTo>
                  <a:pt x="10049" y="11317"/>
                  <a:pt x="9999" y="11238"/>
                  <a:pt x="10005" y="11156"/>
                </a:cubicBezTo>
                <a:cubicBezTo>
                  <a:pt x="10022" y="10705"/>
                  <a:pt x="10052" y="9921"/>
                  <a:pt x="10052" y="9722"/>
                </a:cubicBezTo>
                <a:cubicBezTo>
                  <a:pt x="10052" y="9473"/>
                  <a:pt x="9932" y="9175"/>
                  <a:pt x="9820" y="8911"/>
                </a:cubicBezTo>
                <a:cubicBezTo>
                  <a:pt x="9806" y="8873"/>
                  <a:pt x="9788" y="8832"/>
                  <a:pt x="9774" y="8794"/>
                </a:cubicBezTo>
                <a:cubicBezTo>
                  <a:pt x="9706" y="8633"/>
                  <a:pt x="9771" y="8323"/>
                  <a:pt x="9817" y="8092"/>
                </a:cubicBezTo>
                <a:cubicBezTo>
                  <a:pt x="9844" y="7966"/>
                  <a:pt x="9861" y="7867"/>
                  <a:pt x="9861" y="7796"/>
                </a:cubicBezTo>
                <a:cubicBezTo>
                  <a:pt x="9861" y="7668"/>
                  <a:pt x="9771" y="7577"/>
                  <a:pt x="9683" y="7489"/>
                </a:cubicBezTo>
                <a:cubicBezTo>
                  <a:pt x="9610" y="7413"/>
                  <a:pt x="9528" y="7337"/>
                  <a:pt x="9507" y="7238"/>
                </a:cubicBezTo>
                <a:cubicBezTo>
                  <a:pt x="9469" y="7065"/>
                  <a:pt x="9557" y="6848"/>
                  <a:pt x="9595" y="6775"/>
                </a:cubicBezTo>
                <a:lnTo>
                  <a:pt x="9733" y="6725"/>
                </a:lnTo>
                <a:cubicBezTo>
                  <a:pt x="9957" y="6930"/>
                  <a:pt x="10253" y="7041"/>
                  <a:pt x="10555" y="7041"/>
                </a:cubicBezTo>
                <a:cubicBezTo>
                  <a:pt x="10685" y="7041"/>
                  <a:pt x="10817" y="7020"/>
                  <a:pt x="10944" y="6977"/>
                </a:cubicBezTo>
                <a:cubicBezTo>
                  <a:pt x="11166" y="6904"/>
                  <a:pt x="11360" y="6679"/>
                  <a:pt x="11447" y="6392"/>
                </a:cubicBezTo>
                <a:cubicBezTo>
                  <a:pt x="11559" y="6073"/>
                  <a:pt x="11503" y="5748"/>
                  <a:pt x="11319" y="5497"/>
                </a:cubicBezTo>
                <a:cubicBezTo>
                  <a:pt x="11139" y="5260"/>
                  <a:pt x="10767" y="5197"/>
                  <a:pt x="10422" y="5197"/>
                </a:cubicBezTo>
                <a:cubicBezTo>
                  <a:pt x="10070" y="5197"/>
                  <a:pt x="9746" y="5262"/>
                  <a:pt x="9680" y="5277"/>
                </a:cubicBezTo>
                <a:cubicBezTo>
                  <a:pt x="9569" y="5298"/>
                  <a:pt x="9493" y="5397"/>
                  <a:pt x="9493" y="5508"/>
                </a:cubicBezTo>
                <a:lnTo>
                  <a:pt x="9493" y="5815"/>
                </a:lnTo>
                <a:lnTo>
                  <a:pt x="9455" y="5824"/>
                </a:lnTo>
                <a:lnTo>
                  <a:pt x="9338" y="5573"/>
                </a:lnTo>
                <a:cubicBezTo>
                  <a:pt x="9460" y="5309"/>
                  <a:pt x="9478" y="4809"/>
                  <a:pt x="9294" y="4376"/>
                </a:cubicBezTo>
                <a:cubicBezTo>
                  <a:pt x="9218" y="4197"/>
                  <a:pt x="9218" y="4197"/>
                  <a:pt x="9241" y="4092"/>
                </a:cubicBezTo>
                <a:cubicBezTo>
                  <a:pt x="9256" y="4019"/>
                  <a:pt x="9279" y="3899"/>
                  <a:pt x="9300" y="3665"/>
                </a:cubicBezTo>
                <a:cubicBezTo>
                  <a:pt x="9440" y="3226"/>
                  <a:pt x="9499" y="1883"/>
                  <a:pt x="9513" y="1479"/>
                </a:cubicBezTo>
                <a:cubicBezTo>
                  <a:pt x="9513" y="1441"/>
                  <a:pt x="9525" y="1400"/>
                  <a:pt x="9540" y="1362"/>
                </a:cubicBezTo>
                <a:lnTo>
                  <a:pt x="9683" y="1046"/>
                </a:lnTo>
                <a:cubicBezTo>
                  <a:pt x="9733" y="929"/>
                  <a:pt x="9747" y="800"/>
                  <a:pt x="9724" y="674"/>
                </a:cubicBezTo>
                <a:lnTo>
                  <a:pt x="9624" y="177"/>
                </a:lnTo>
                <a:cubicBezTo>
                  <a:pt x="9613" y="118"/>
                  <a:pt x="9578" y="66"/>
                  <a:pt x="9522" y="31"/>
                </a:cubicBezTo>
                <a:cubicBezTo>
                  <a:pt x="9489" y="10"/>
                  <a:pt x="9451" y="0"/>
                  <a:pt x="94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52"/>
          <p:cNvSpPr/>
          <p:nvPr/>
        </p:nvSpPr>
        <p:spPr>
          <a:xfrm>
            <a:off x="5660564" y="2811532"/>
            <a:ext cx="199023" cy="364543"/>
          </a:xfrm>
          <a:custGeom>
            <a:avLst/>
            <a:gdLst/>
            <a:ahLst/>
            <a:cxnLst/>
            <a:rect l="l" t="t" r="r" b="b"/>
            <a:pathLst>
              <a:path w="6582" h="12056" extrusionOk="0">
                <a:moveTo>
                  <a:pt x="257" y="155"/>
                </a:moveTo>
                <a:cubicBezTo>
                  <a:pt x="309" y="155"/>
                  <a:pt x="433" y="194"/>
                  <a:pt x="671" y="336"/>
                </a:cubicBezTo>
                <a:cubicBezTo>
                  <a:pt x="597" y="342"/>
                  <a:pt x="521" y="371"/>
                  <a:pt x="451" y="421"/>
                </a:cubicBezTo>
                <a:lnTo>
                  <a:pt x="404" y="444"/>
                </a:lnTo>
                <a:cubicBezTo>
                  <a:pt x="202" y="222"/>
                  <a:pt x="232" y="161"/>
                  <a:pt x="232" y="161"/>
                </a:cubicBezTo>
                <a:cubicBezTo>
                  <a:pt x="237" y="157"/>
                  <a:pt x="245" y="155"/>
                  <a:pt x="257" y="155"/>
                </a:cubicBezTo>
                <a:close/>
                <a:moveTo>
                  <a:pt x="714" y="488"/>
                </a:moveTo>
                <a:cubicBezTo>
                  <a:pt x="767" y="488"/>
                  <a:pt x="805" y="506"/>
                  <a:pt x="834" y="547"/>
                </a:cubicBezTo>
                <a:lnTo>
                  <a:pt x="878" y="632"/>
                </a:lnTo>
                <a:cubicBezTo>
                  <a:pt x="878" y="635"/>
                  <a:pt x="884" y="638"/>
                  <a:pt x="887" y="643"/>
                </a:cubicBezTo>
                <a:cubicBezTo>
                  <a:pt x="905" y="667"/>
                  <a:pt x="916" y="705"/>
                  <a:pt x="908" y="737"/>
                </a:cubicBezTo>
                <a:cubicBezTo>
                  <a:pt x="905" y="769"/>
                  <a:pt x="887" y="799"/>
                  <a:pt x="858" y="822"/>
                </a:cubicBezTo>
                <a:cubicBezTo>
                  <a:pt x="826" y="842"/>
                  <a:pt x="817" y="886"/>
                  <a:pt x="831" y="921"/>
                </a:cubicBezTo>
                <a:lnTo>
                  <a:pt x="916" y="1088"/>
                </a:lnTo>
                <a:cubicBezTo>
                  <a:pt x="770" y="1056"/>
                  <a:pt x="556" y="948"/>
                  <a:pt x="527" y="904"/>
                </a:cubicBezTo>
                <a:lnTo>
                  <a:pt x="477" y="831"/>
                </a:lnTo>
                <a:cubicBezTo>
                  <a:pt x="422" y="752"/>
                  <a:pt x="401" y="643"/>
                  <a:pt x="434" y="614"/>
                </a:cubicBezTo>
                <a:cubicBezTo>
                  <a:pt x="434" y="614"/>
                  <a:pt x="621" y="488"/>
                  <a:pt x="714" y="488"/>
                </a:cubicBezTo>
                <a:close/>
                <a:moveTo>
                  <a:pt x="1838" y="1483"/>
                </a:moveTo>
                <a:lnTo>
                  <a:pt x="2429" y="1694"/>
                </a:lnTo>
                <a:cubicBezTo>
                  <a:pt x="2409" y="1711"/>
                  <a:pt x="2391" y="1726"/>
                  <a:pt x="2371" y="1747"/>
                </a:cubicBezTo>
                <a:cubicBezTo>
                  <a:pt x="2312" y="1814"/>
                  <a:pt x="2277" y="1893"/>
                  <a:pt x="2256" y="1981"/>
                </a:cubicBezTo>
                <a:cubicBezTo>
                  <a:pt x="2148" y="1864"/>
                  <a:pt x="1987" y="1685"/>
                  <a:pt x="1838" y="1483"/>
                </a:cubicBezTo>
                <a:close/>
                <a:moveTo>
                  <a:pt x="1033" y="573"/>
                </a:moveTo>
                <a:cubicBezTo>
                  <a:pt x="1068" y="600"/>
                  <a:pt x="1109" y="629"/>
                  <a:pt x="1153" y="661"/>
                </a:cubicBezTo>
                <a:cubicBezTo>
                  <a:pt x="1200" y="699"/>
                  <a:pt x="1329" y="921"/>
                  <a:pt x="1414" y="1097"/>
                </a:cubicBezTo>
                <a:cubicBezTo>
                  <a:pt x="1636" y="1580"/>
                  <a:pt x="2157" y="2109"/>
                  <a:pt x="2265" y="2215"/>
                </a:cubicBezTo>
                <a:cubicBezTo>
                  <a:pt x="2312" y="2484"/>
                  <a:pt x="2508" y="2782"/>
                  <a:pt x="2777" y="2987"/>
                </a:cubicBezTo>
                <a:cubicBezTo>
                  <a:pt x="2912" y="3090"/>
                  <a:pt x="3073" y="3148"/>
                  <a:pt x="3260" y="3160"/>
                </a:cubicBezTo>
                <a:lnTo>
                  <a:pt x="3263" y="3160"/>
                </a:lnTo>
                <a:cubicBezTo>
                  <a:pt x="3304" y="3160"/>
                  <a:pt x="3342" y="3128"/>
                  <a:pt x="3345" y="3087"/>
                </a:cubicBezTo>
                <a:cubicBezTo>
                  <a:pt x="3348" y="3043"/>
                  <a:pt x="3316" y="3005"/>
                  <a:pt x="3272" y="3002"/>
                </a:cubicBezTo>
                <a:cubicBezTo>
                  <a:pt x="3117" y="2996"/>
                  <a:pt x="2985" y="2946"/>
                  <a:pt x="2877" y="2864"/>
                </a:cubicBezTo>
                <a:cubicBezTo>
                  <a:pt x="2619" y="2665"/>
                  <a:pt x="2441" y="2384"/>
                  <a:pt x="2420" y="2142"/>
                </a:cubicBezTo>
                <a:cubicBezTo>
                  <a:pt x="2409" y="2025"/>
                  <a:pt x="2432" y="1931"/>
                  <a:pt x="2499" y="1858"/>
                </a:cubicBezTo>
                <a:cubicBezTo>
                  <a:pt x="2558" y="1792"/>
                  <a:pt x="2653" y="1763"/>
                  <a:pt x="2767" y="1763"/>
                </a:cubicBezTo>
                <a:cubicBezTo>
                  <a:pt x="3038" y="1763"/>
                  <a:pt x="3419" y="1925"/>
                  <a:pt x="3684" y="2147"/>
                </a:cubicBezTo>
                <a:cubicBezTo>
                  <a:pt x="3763" y="2212"/>
                  <a:pt x="3813" y="2297"/>
                  <a:pt x="3831" y="2405"/>
                </a:cubicBezTo>
                <a:cubicBezTo>
                  <a:pt x="3848" y="2513"/>
                  <a:pt x="3834" y="2621"/>
                  <a:pt x="3784" y="2718"/>
                </a:cubicBezTo>
                <a:cubicBezTo>
                  <a:pt x="3761" y="2756"/>
                  <a:pt x="3778" y="2806"/>
                  <a:pt x="3816" y="2823"/>
                </a:cubicBezTo>
                <a:cubicBezTo>
                  <a:pt x="3828" y="2829"/>
                  <a:pt x="3841" y="2832"/>
                  <a:pt x="3853" y="2832"/>
                </a:cubicBezTo>
                <a:cubicBezTo>
                  <a:pt x="3882" y="2832"/>
                  <a:pt x="3909" y="2816"/>
                  <a:pt x="3921" y="2791"/>
                </a:cubicBezTo>
                <a:cubicBezTo>
                  <a:pt x="3989" y="2662"/>
                  <a:pt x="4009" y="2519"/>
                  <a:pt x="3983" y="2376"/>
                </a:cubicBezTo>
                <a:cubicBezTo>
                  <a:pt x="3959" y="2235"/>
                  <a:pt x="3892" y="2112"/>
                  <a:pt x="3784" y="2022"/>
                </a:cubicBezTo>
                <a:cubicBezTo>
                  <a:pt x="3520" y="1806"/>
                  <a:pt x="3103" y="1601"/>
                  <a:pt x="2770" y="1601"/>
                </a:cubicBezTo>
                <a:cubicBezTo>
                  <a:pt x="2733" y="1601"/>
                  <a:pt x="2698" y="1604"/>
                  <a:pt x="2663" y="1609"/>
                </a:cubicBezTo>
                <a:lnTo>
                  <a:pt x="1692" y="1264"/>
                </a:lnTo>
                <a:cubicBezTo>
                  <a:pt x="1639" y="1185"/>
                  <a:pt x="1595" y="1109"/>
                  <a:pt x="1560" y="1030"/>
                </a:cubicBezTo>
                <a:cubicBezTo>
                  <a:pt x="1554" y="1024"/>
                  <a:pt x="1519" y="948"/>
                  <a:pt x="1472" y="860"/>
                </a:cubicBezTo>
                <a:lnTo>
                  <a:pt x="1472" y="860"/>
                </a:lnTo>
                <a:lnTo>
                  <a:pt x="3111" y="1474"/>
                </a:lnTo>
                <a:cubicBezTo>
                  <a:pt x="3114" y="1477"/>
                  <a:pt x="3120" y="1477"/>
                  <a:pt x="3126" y="1477"/>
                </a:cubicBezTo>
                <a:cubicBezTo>
                  <a:pt x="3140" y="1480"/>
                  <a:pt x="4565" y="1700"/>
                  <a:pt x="5133" y="2446"/>
                </a:cubicBezTo>
                <a:cubicBezTo>
                  <a:pt x="6213" y="3868"/>
                  <a:pt x="6374" y="5079"/>
                  <a:pt x="6394" y="5498"/>
                </a:cubicBezTo>
                <a:cubicBezTo>
                  <a:pt x="6207" y="5560"/>
                  <a:pt x="5978" y="5583"/>
                  <a:pt x="5742" y="5583"/>
                </a:cubicBezTo>
                <a:cubicBezTo>
                  <a:pt x="5223" y="5583"/>
                  <a:pt x="4673" y="5472"/>
                  <a:pt x="4472" y="5428"/>
                </a:cubicBezTo>
                <a:cubicBezTo>
                  <a:pt x="4510" y="5284"/>
                  <a:pt x="4559" y="5150"/>
                  <a:pt x="4612" y="5021"/>
                </a:cubicBezTo>
                <a:cubicBezTo>
                  <a:pt x="4627" y="4989"/>
                  <a:pt x="4618" y="4948"/>
                  <a:pt x="4589" y="4927"/>
                </a:cubicBezTo>
                <a:cubicBezTo>
                  <a:pt x="4401" y="4787"/>
                  <a:pt x="4197" y="4658"/>
                  <a:pt x="3977" y="4521"/>
                </a:cubicBezTo>
                <a:cubicBezTo>
                  <a:pt x="3357" y="4128"/>
                  <a:pt x="2649" y="3684"/>
                  <a:pt x="2201" y="3002"/>
                </a:cubicBezTo>
                <a:cubicBezTo>
                  <a:pt x="1724" y="2294"/>
                  <a:pt x="1317" y="1527"/>
                  <a:pt x="1153" y="1214"/>
                </a:cubicBezTo>
                <a:cubicBezTo>
                  <a:pt x="1139" y="1188"/>
                  <a:pt x="1004" y="904"/>
                  <a:pt x="1004" y="904"/>
                </a:cubicBezTo>
                <a:cubicBezTo>
                  <a:pt x="1036" y="863"/>
                  <a:pt x="1057" y="816"/>
                  <a:pt x="1068" y="763"/>
                </a:cubicBezTo>
                <a:cubicBezTo>
                  <a:pt x="1080" y="699"/>
                  <a:pt x="1066" y="632"/>
                  <a:pt x="1033" y="573"/>
                </a:cubicBezTo>
                <a:close/>
                <a:moveTo>
                  <a:pt x="4428" y="5574"/>
                </a:moveTo>
                <a:cubicBezTo>
                  <a:pt x="4627" y="5621"/>
                  <a:pt x="5188" y="5735"/>
                  <a:pt x="5730" y="5735"/>
                </a:cubicBezTo>
                <a:cubicBezTo>
                  <a:pt x="5964" y="5735"/>
                  <a:pt x="6198" y="5711"/>
                  <a:pt x="6394" y="5653"/>
                </a:cubicBezTo>
                <a:lnTo>
                  <a:pt x="6394" y="5653"/>
                </a:lnTo>
                <a:cubicBezTo>
                  <a:pt x="6403" y="6150"/>
                  <a:pt x="6353" y="6642"/>
                  <a:pt x="6259" y="7081"/>
                </a:cubicBezTo>
                <a:cubicBezTo>
                  <a:pt x="6228" y="7081"/>
                  <a:pt x="6196" y="7081"/>
                  <a:pt x="6165" y="7081"/>
                </a:cubicBezTo>
                <a:cubicBezTo>
                  <a:pt x="5891" y="7081"/>
                  <a:pt x="5629" y="7070"/>
                  <a:pt x="5390" y="7055"/>
                </a:cubicBezTo>
                <a:cubicBezTo>
                  <a:pt x="5402" y="6911"/>
                  <a:pt x="5414" y="6794"/>
                  <a:pt x="5420" y="6730"/>
                </a:cubicBezTo>
                <a:cubicBezTo>
                  <a:pt x="5531" y="6718"/>
                  <a:pt x="5645" y="6657"/>
                  <a:pt x="5750" y="6531"/>
                </a:cubicBezTo>
                <a:cubicBezTo>
                  <a:pt x="5780" y="6499"/>
                  <a:pt x="5777" y="6449"/>
                  <a:pt x="5744" y="6420"/>
                </a:cubicBezTo>
                <a:cubicBezTo>
                  <a:pt x="5729" y="6406"/>
                  <a:pt x="5710" y="6399"/>
                  <a:pt x="5691" y="6399"/>
                </a:cubicBezTo>
                <a:cubicBezTo>
                  <a:pt x="5668" y="6399"/>
                  <a:pt x="5646" y="6408"/>
                  <a:pt x="5630" y="6425"/>
                </a:cubicBezTo>
                <a:cubicBezTo>
                  <a:pt x="5545" y="6522"/>
                  <a:pt x="5462" y="6569"/>
                  <a:pt x="5381" y="6569"/>
                </a:cubicBezTo>
                <a:cubicBezTo>
                  <a:pt x="5376" y="6569"/>
                  <a:pt x="5372" y="6569"/>
                  <a:pt x="5367" y="6569"/>
                </a:cubicBezTo>
                <a:cubicBezTo>
                  <a:pt x="5244" y="6557"/>
                  <a:pt x="5156" y="6420"/>
                  <a:pt x="5150" y="6414"/>
                </a:cubicBezTo>
                <a:cubicBezTo>
                  <a:pt x="5137" y="6391"/>
                  <a:pt x="5113" y="6377"/>
                  <a:pt x="5086" y="6377"/>
                </a:cubicBezTo>
                <a:cubicBezTo>
                  <a:pt x="5072" y="6377"/>
                  <a:pt x="5057" y="6381"/>
                  <a:pt x="5042" y="6390"/>
                </a:cubicBezTo>
                <a:cubicBezTo>
                  <a:pt x="5004" y="6411"/>
                  <a:pt x="4989" y="6463"/>
                  <a:pt x="5016" y="6499"/>
                </a:cubicBezTo>
                <a:cubicBezTo>
                  <a:pt x="5019" y="6507"/>
                  <a:pt x="5107" y="6645"/>
                  <a:pt x="5253" y="6703"/>
                </a:cubicBezTo>
                <a:cubicBezTo>
                  <a:pt x="5247" y="6803"/>
                  <a:pt x="5235" y="6917"/>
                  <a:pt x="5221" y="7040"/>
                </a:cubicBezTo>
                <a:cubicBezTo>
                  <a:pt x="4770" y="7005"/>
                  <a:pt x="4428" y="6949"/>
                  <a:pt x="4293" y="6926"/>
                </a:cubicBezTo>
                <a:cubicBezTo>
                  <a:pt x="4296" y="6423"/>
                  <a:pt x="4334" y="5969"/>
                  <a:pt x="4428" y="5574"/>
                </a:cubicBezTo>
                <a:close/>
                <a:moveTo>
                  <a:pt x="4302" y="7098"/>
                </a:moveTo>
                <a:lnTo>
                  <a:pt x="4302" y="7098"/>
                </a:lnTo>
                <a:cubicBezTo>
                  <a:pt x="4460" y="7125"/>
                  <a:pt x="4791" y="7172"/>
                  <a:pt x="5209" y="7207"/>
                </a:cubicBezTo>
                <a:cubicBezTo>
                  <a:pt x="5162" y="7684"/>
                  <a:pt x="5098" y="8213"/>
                  <a:pt x="5045" y="8363"/>
                </a:cubicBezTo>
                <a:cubicBezTo>
                  <a:pt x="4951" y="8649"/>
                  <a:pt x="4805" y="9808"/>
                  <a:pt x="4770" y="10256"/>
                </a:cubicBezTo>
                <a:cubicBezTo>
                  <a:pt x="4741" y="10683"/>
                  <a:pt x="4755" y="11889"/>
                  <a:pt x="4755" y="11889"/>
                </a:cubicBezTo>
                <a:cubicBezTo>
                  <a:pt x="4750" y="11889"/>
                  <a:pt x="4747" y="11886"/>
                  <a:pt x="4738" y="11886"/>
                </a:cubicBezTo>
                <a:lnTo>
                  <a:pt x="4439" y="11804"/>
                </a:lnTo>
                <a:cubicBezTo>
                  <a:pt x="4343" y="11777"/>
                  <a:pt x="4267" y="11710"/>
                  <a:pt x="4229" y="11616"/>
                </a:cubicBezTo>
                <a:cubicBezTo>
                  <a:pt x="4194" y="11526"/>
                  <a:pt x="4205" y="11423"/>
                  <a:pt x="4258" y="11338"/>
                </a:cubicBezTo>
                <a:lnTo>
                  <a:pt x="4314" y="11254"/>
                </a:lnTo>
                <a:cubicBezTo>
                  <a:pt x="4325" y="11239"/>
                  <a:pt x="4328" y="11221"/>
                  <a:pt x="4325" y="11204"/>
                </a:cubicBezTo>
                <a:cubicBezTo>
                  <a:pt x="4322" y="11183"/>
                  <a:pt x="4088" y="9205"/>
                  <a:pt x="4445" y="8550"/>
                </a:cubicBezTo>
                <a:cubicBezTo>
                  <a:pt x="4454" y="8535"/>
                  <a:pt x="4457" y="8518"/>
                  <a:pt x="4454" y="8500"/>
                </a:cubicBezTo>
                <a:cubicBezTo>
                  <a:pt x="4369" y="7994"/>
                  <a:pt x="4316" y="7526"/>
                  <a:pt x="4302" y="7098"/>
                </a:cubicBezTo>
                <a:close/>
                <a:moveTo>
                  <a:pt x="5376" y="7215"/>
                </a:moveTo>
                <a:cubicBezTo>
                  <a:pt x="5604" y="7230"/>
                  <a:pt x="5861" y="7242"/>
                  <a:pt x="6125" y="7242"/>
                </a:cubicBezTo>
                <a:lnTo>
                  <a:pt x="6227" y="7242"/>
                </a:lnTo>
                <a:cubicBezTo>
                  <a:pt x="6110" y="7728"/>
                  <a:pt x="5938" y="8143"/>
                  <a:pt x="5721" y="8430"/>
                </a:cubicBezTo>
                <a:cubicBezTo>
                  <a:pt x="5712" y="8442"/>
                  <a:pt x="5706" y="8456"/>
                  <a:pt x="5706" y="8474"/>
                </a:cubicBezTo>
                <a:cubicBezTo>
                  <a:pt x="5645" y="9419"/>
                  <a:pt x="5379" y="10540"/>
                  <a:pt x="5253" y="11081"/>
                </a:cubicBezTo>
                <a:lnTo>
                  <a:pt x="5235" y="11163"/>
                </a:lnTo>
                <a:cubicBezTo>
                  <a:pt x="5232" y="11177"/>
                  <a:pt x="5232" y="11186"/>
                  <a:pt x="5235" y="11204"/>
                </a:cubicBezTo>
                <a:cubicBezTo>
                  <a:pt x="5262" y="11292"/>
                  <a:pt x="5285" y="11374"/>
                  <a:pt x="5311" y="11447"/>
                </a:cubicBezTo>
                <a:cubicBezTo>
                  <a:pt x="5341" y="11529"/>
                  <a:pt x="5338" y="11619"/>
                  <a:pt x="5294" y="11695"/>
                </a:cubicBezTo>
                <a:cubicBezTo>
                  <a:pt x="5253" y="11771"/>
                  <a:pt x="5180" y="11827"/>
                  <a:pt x="5098" y="11850"/>
                </a:cubicBezTo>
                <a:lnTo>
                  <a:pt x="4943" y="11886"/>
                </a:lnTo>
                <a:cubicBezTo>
                  <a:pt x="4937" y="11886"/>
                  <a:pt x="4928" y="11889"/>
                  <a:pt x="4922" y="11889"/>
                </a:cubicBezTo>
                <a:cubicBezTo>
                  <a:pt x="4922" y="11889"/>
                  <a:pt x="4908" y="10689"/>
                  <a:pt x="4937" y="10262"/>
                </a:cubicBezTo>
                <a:cubicBezTo>
                  <a:pt x="4966" y="9831"/>
                  <a:pt x="5112" y="8679"/>
                  <a:pt x="5203" y="8406"/>
                </a:cubicBezTo>
                <a:cubicBezTo>
                  <a:pt x="5262" y="8237"/>
                  <a:pt x="5326" y="7654"/>
                  <a:pt x="5376" y="7215"/>
                </a:cubicBezTo>
                <a:close/>
                <a:moveTo>
                  <a:pt x="245" y="0"/>
                </a:moveTo>
                <a:cubicBezTo>
                  <a:pt x="233" y="0"/>
                  <a:pt x="222" y="1"/>
                  <a:pt x="211" y="3"/>
                </a:cubicBezTo>
                <a:cubicBezTo>
                  <a:pt x="147" y="14"/>
                  <a:pt x="115" y="44"/>
                  <a:pt x="97" y="70"/>
                </a:cubicBezTo>
                <a:cubicBezTo>
                  <a:pt x="0" y="202"/>
                  <a:pt x="141" y="398"/>
                  <a:pt x="278" y="553"/>
                </a:cubicBezTo>
                <a:cubicBezTo>
                  <a:pt x="220" y="664"/>
                  <a:pt x="276" y="831"/>
                  <a:pt x="343" y="924"/>
                </a:cubicBezTo>
                <a:lnTo>
                  <a:pt x="393" y="998"/>
                </a:lnTo>
                <a:cubicBezTo>
                  <a:pt x="469" y="1103"/>
                  <a:pt x="814" y="1258"/>
                  <a:pt x="975" y="1258"/>
                </a:cubicBezTo>
                <a:lnTo>
                  <a:pt x="989" y="1258"/>
                </a:lnTo>
                <a:cubicBezTo>
                  <a:pt x="1142" y="1556"/>
                  <a:pt x="1566" y="2352"/>
                  <a:pt x="2060" y="3093"/>
                </a:cubicBezTo>
                <a:cubicBezTo>
                  <a:pt x="2532" y="3804"/>
                  <a:pt x="3251" y="4257"/>
                  <a:pt x="3886" y="4655"/>
                </a:cubicBezTo>
                <a:cubicBezTo>
                  <a:pt x="4079" y="4781"/>
                  <a:pt x="4267" y="4895"/>
                  <a:pt x="4431" y="5009"/>
                </a:cubicBezTo>
                <a:cubicBezTo>
                  <a:pt x="4094" y="5840"/>
                  <a:pt x="4047" y="7011"/>
                  <a:pt x="4287" y="8497"/>
                </a:cubicBezTo>
                <a:cubicBezTo>
                  <a:pt x="3945" y="9179"/>
                  <a:pt x="4129" y="10935"/>
                  <a:pt x="4158" y="11192"/>
                </a:cubicBezTo>
                <a:lnTo>
                  <a:pt x="4120" y="11254"/>
                </a:lnTo>
                <a:cubicBezTo>
                  <a:pt x="4038" y="11382"/>
                  <a:pt x="4021" y="11532"/>
                  <a:pt x="4077" y="11675"/>
                </a:cubicBezTo>
                <a:cubicBezTo>
                  <a:pt x="4129" y="11812"/>
                  <a:pt x="4243" y="11918"/>
                  <a:pt x="4390" y="11956"/>
                </a:cubicBezTo>
                <a:lnTo>
                  <a:pt x="4694" y="12035"/>
                </a:lnTo>
                <a:cubicBezTo>
                  <a:pt x="4741" y="12047"/>
                  <a:pt x="4788" y="12055"/>
                  <a:pt x="4840" y="12055"/>
                </a:cubicBezTo>
                <a:cubicBezTo>
                  <a:pt x="4884" y="12055"/>
                  <a:pt x="4928" y="12049"/>
                  <a:pt x="4972" y="12041"/>
                </a:cubicBezTo>
                <a:lnTo>
                  <a:pt x="5124" y="12003"/>
                </a:lnTo>
                <a:cubicBezTo>
                  <a:pt x="5253" y="11973"/>
                  <a:pt x="5364" y="11886"/>
                  <a:pt x="5428" y="11769"/>
                </a:cubicBezTo>
                <a:cubicBezTo>
                  <a:pt x="5490" y="11651"/>
                  <a:pt x="5502" y="11514"/>
                  <a:pt x="5455" y="11388"/>
                </a:cubicBezTo>
                <a:cubicBezTo>
                  <a:pt x="5431" y="11327"/>
                  <a:pt x="5408" y="11254"/>
                  <a:pt x="5385" y="11177"/>
                </a:cubicBezTo>
                <a:lnTo>
                  <a:pt x="5399" y="11113"/>
                </a:lnTo>
                <a:cubicBezTo>
                  <a:pt x="5537" y="10578"/>
                  <a:pt x="5797" y="9457"/>
                  <a:pt x="5861" y="8506"/>
                </a:cubicBezTo>
                <a:cubicBezTo>
                  <a:pt x="6318" y="7883"/>
                  <a:pt x="6581" y="6747"/>
                  <a:pt x="6549" y="5545"/>
                </a:cubicBezTo>
                <a:cubicBezTo>
                  <a:pt x="6508" y="4108"/>
                  <a:pt x="5545" y="2733"/>
                  <a:pt x="5253" y="2346"/>
                </a:cubicBezTo>
                <a:cubicBezTo>
                  <a:pt x="4665" y="1571"/>
                  <a:pt x="3286" y="1343"/>
                  <a:pt x="3152" y="1319"/>
                </a:cubicBezTo>
                <a:lnTo>
                  <a:pt x="1420" y="673"/>
                </a:lnTo>
                <a:cubicBezTo>
                  <a:pt x="1396" y="655"/>
                  <a:pt x="1329" y="602"/>
                  <a:pt x="1238" y="532"/>
                </a:cubicBezTo>
                <a:cubicBezTo>
                  <a:pt x="759" y="181"/>
                  <a:pt x="423" y="0"/>
                  <a:pt x="2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52"/>
          <p:cNvSpPr/>
          <p:nvPr/>
        </p:nvSpPr>
        <p:spPr>
          <a:xfrm>
            <a:off x="6492096" y="2811018"/>
            <a:ext cx="138669" cy="365148"/>
          </a:xfrm>
          <a:custGeom>
            <a:avLst/>
            <a:gdLst/>
            <a:ahLst/>
            <a:cxnLst/>
            <a:rect l="l" t="t" r="r" b="b"/>
            <a:pathLst>
              <a:path w="4586" h="12076" extrusionOk="0">
                <a:moveTo>
                  <a:pt x="459" y="150"/>
                </a:moveTo>
                <a:cubicBezTo>
                  <a:pt x="563" y="150"/>
                  <a:pt x="660" y="207"/>
                  <a:pt x="708" y="301"/>
                </a:cubicBezTo>
                <a:cubicBezTo>
                  <a:pt x="840" y="558"/>
                  <a:pt x="1024" y="909"/>
                  <a:pt x="1135" y="1155"/>
                </a:cubicBezTo>
                <a:cubicBezTo>
                  <a:pt x="1144" y="1173"/>
                  <a:pt x="1156" y="1190"/>
                  <a:pt x="1168" y="1205"/>
                </a:cubicBezTo>
                <a:cubicBezTo>
                  <a:pt x="1741" y="2126"/>
                  <a:pt x="1993" y="2700"/>
                  <a:pt x="2107" y="3036"/>
                </a:cubicBezTo>
                <a:lnTo>
                  <a:pt x="1609" y="3159"/>
                </a:lnTo>
                <a:cubicBezTo>
                  <a:pt x="1589" y="3066"/>
                  <a:pt x="1557" y="2984"/>
                  <a:pt x="1507" y="2905"/>
                </a:cubicBezTo>
                <a:cubicBezTo>
                  <a:pt x="1261" y="2548"/>
                  <a:pt x="1042" y="1740"/>
                  <a:pt x="980" y="1500"/>
                </a:cubicBezTo>
                <a:cubicBezTo>
                  <a:pt x="963" y="1436"/>
                  <a:pt x="936" y="1374"/>
                  <a:pt x="895" y="1316"/>
                </a:cubicBezTo>
                <a:lnTo>
                  <a:pt x="164" y="222"/>
                </a:lnTo>
                <a:cubicBezTo>
                  <a:pt x="158" y="210"/>
                  <a:pt x="161" y="195"/>
                  <a:pt x="161" y="192"/>
                </a:cubicBezTo>
                <a:cubicBezTo>
                  <a:pt x="164" y="183"/>
                  <a:pt x="173" y="178"/>
                  <a:pt x="184" y="175"/>
                </a:cubicBezTo>
                <a:lnTo>
                  <a:pt x="430" y="151"/>
                </a:lnTo>
                <a:cubicBezTo>
                  <a:pt x="440" y="150"/>
                  <a:pt x="450" y="150"/>
                  <a:pt x="459" y="150"/>
                </a:cubicBezTo>
                <a:close/>
                <a:moveTo>
                  <a:pt x="3658" y="5764"/>
                </a:moveTo>
                <a:cubicBezTo>
                  <a:pt x="3851" y="6036"/>
                  <a:pt x="4056" y="6460"/>
                  <a:pt x="4176" y="7098"/>
                </a:cubicBezTo>
                <a:cubicBezTo>
                  <a:pt x="4255" y="7484"/>
                  <a:pt x="4293" y="8046"/>
                  <a:pt x="4070" y="8488"/>
                </a:cubicBezTo>
                <a:cubicBezTo>
                  <a:pt x="4064" y="8500"/>
                  <a:pt x="4059" y="8508"/>
                  <a:pt x="4053" y="8520"/>
                </a:cubicBezTo>
                <a:cubicBezTo>
                  <a:pt x="4053" y="8479"/>
                  <a:pt x="4044" y="8441"/>
                  <a:pt x="4029" y="8400"/>
                </a:cubicBezTo>
                <a:cubicBezTo>
                  <a:pt x="3968" y="8230"/>
                  <a:pt x="3792" y="8143"/>
                  <a:pt x="3655" y="8119"/>
                </a:cubicBezTo>
                <a:cubicBezTo>
                  <a:pt x="3590" y="8106"/>
                  <a:pt x="3525" y="8100"/>
                  <a:pt x="3461" y="8100"/>
                </a:cubicBezTo>
                <a:cubicBezTo>
                  <a:pt x="3279" y="8100"/>
                  <a:pt x="3107" y="8151"/>
                  <a:pt x="2973" y="8242"/>
                </a:cubicBezTo>
                <a:cubicBezTo>
                  <a:pt x="2853" y="8084"/>
                  <a:pt x="2923" y="7686"/>
                  <a:pt x="2961" y="7528"/>
                </a:cubicBezTo>
                <a:cubicBezTo>
                  <a:pt x="2961" y="7525"/>
                  <a:pt x="2970" y="7490"/>
                  <a:pt x="2958" y="7470"/>
                </a:cubicBezTo>
                <a:cubicBezTo>
                  <a:pt x="2955" y="7467"/>
                  <a:pt x="2745" y="7036"/>
                  <a:pt x="3219" y="6407"/>
                </a:cubicBezTo>
                <a:cubicBezTo>
                  <a:pt x="3470" y="6071"/>
                  <a:pt x="3599" y="5875"/>
                  <a:pt x="3658" y="5764"/>
                </a:cubicBezTo>
                <a:close/>
                <a:moveTo>
                  <a:pt x="2864" y="8530"/>
                </a:moveTo>
                <a:cubicBezTo>
                  <a:pt x="2885" y="8530"/>
                  <a:pt x="2912" y="8533"/>
                  <a:pt x="2947" y="8540"/>
                </a:cubicBezTo>
                <a:lnTo>
                  <a:pt x="2903" y="8842"/>
                </a:lnTo>
                <a:cubicBezTo>
                  <a:pt x="2853" y="8886"/>
                  <a:pt x="2797" y="8930"/>
                  <a:pt x="2739" y="8974"/>
                </a:cubicBezTo>
                <a:cubicBezTo>
                  <a:pt x="2768" y="8684"/>
                  <a:pt x="2800" y="8567"/>
                  <a:pt x="2815" y="8540"/>
                </a:cubicBezTo>
                <a:cubicBezTo>
                  <a:pt x="2820" y="8535"/>
                  <a:pt x="2836" y="8530"/>
                  <a:pt x="2864" y="8530"/>
                </a:cubicBezTo>
                <a:close/>
                <a:moveTo>
                  <a:pt x="2151" y="3189"/>
                </a:moveTo>
                <a:cubicBezTo>
                  <a:pt x="2171" y="3276"/>
                  <a:pt x="2186" y="3341"/>
                  <a:pt x="2192" y="3385"/>
                </a:cubicBezTo>
                <a:cubicBezTo>
                  <a:pt x="2201" y="3481"/>
                  <a:pt x="2227" y="3569"/>
                  <a:pt x="2274" y="3648"/>
                </a:cubicBezTo>
                <a:lnTo>
                  <a:pt x="3099" y="5105"/>
                </a:lnTo>
                <a:cubicBezTo>
                  <a:pt x="3166" y="5228"/>
                  <a:pt x="3257" y="5342"/>
                  <a:pt x="3365" y="5433"/>
                </a:cubicBezTo>
                <a:cubicBezTo>
                  <a:pt x="3421" y="5480"/>
                  <a:pt x="3485" y="5547"/>
                  <a:pt x="3558" y="5635"/>
                </a:cubicBezTo>
                <a:cubicBezTo>
                  <a:pt x="3538" y="5690"/>
                  <a:pt x="3444" y="5857"/>
                  <a:pt x="3099" y="6322"/>
                </a:cubicBezTo>
                <a:cubicBezTo>
                  <a:pt x="2639" y="6934"/>
                  <a:pt x="2765" y="7388"/>
                  <a:pt x="2809" y="7508"/>
                </a:cubicBezTo>
                <a:lnTo>
                  <a:pt x="2297" y="8839"/>
                </a:lnTo>
                <a:cubicBezTo>
                  <a:pt x="2294" y="8845"/>
                  <a:pt x="2294" y="8854"/>
                  <a:pt x="2294" y="8859"/>
                </a:cubicBezTo>
                <a:lnTo>
                  <a:pt x="2282" y="9143"/>
                </a:lnTo>
                <a:lnTo>
                  <a:pt x="1826" y="9114"/>
                </a:lnTo>
                <a:cubicBezTo>
                  <a:pt x="1841" y="8935"/>
                  <a:pt x="1870" y="8772"/>
                  <a:pt x="1917" y="8617"/>
                </a:cubicBezTo>
                <a:cubicBezTo>
                  <a:pt x="1952" y="8500"/>
                  <a:pt x="1966" y="8371"/>
                  <a:pt x="1961" y="8242"/>
                </a:cubicBezTo>
                <a:cubicBezTo>
                  <a:pt x="1946" y="7976"/>
                  <a:pt x="1966" y="7484"/>
                  <a:pt x="1990" y="7054"/>
                </a:cubicBezTo>
                <a:cubicBezTo>
                  <a:pt x="1996" y="6852"/>
                  <a:pt x="2007" y="6662"/>
                  <a:pt x="2010" y="6516"/>
                </a:cubicBezTo>
                <a:cubicBezTo>
                  <a:pt x="2025" y="6044"/>
                  <a:pt x="2285" y="5913"/>
                  <a:pt x="2318" y="5898"/>
                </a:cubicBezTo>
                <a:cubicBezTo>
                  <a:pt x="2357" y="5887"/>
                  <a:pt x="2417" y="5877"/>
                  <a:pt x="2478" y="5877"/>
                </a:cubicBezTo>
                <a:cubicBezTo>
                  <a:pt x="2545" y="5877"/>
                  <a:pt x="2611" y="5889"/>
                  <a:pt x="2648" y="5925"/>
                </a:cubicBezTo>
                <a:cubicBezTo>
                  <a:pt x="2663" y="5939"/>
                  <a:pt x="2680" y="5945"/>
                  <a:pt x="2698" y="5945"/>
                </a:cubicBezTo>
                <a:cubicBezTo>
                  <a:pt x="2718" y="5945"/>
                  <a:pt x="2736" y="5939"/>
                  <a:pt x="2751" y="5925"/>
                </a:cubicBezTo>
                <a:cubicBezTo>
                  <a:pt x="2780" y="5895"/>
                  <a:pt x="2780" y="5846"/>
                  <a:pt x="2751" y="5822"/>
                </a:cubicBezTo>
                <a:cubicBezTo>
                  <a:pt x="2679" y="5750"/>
                  <a:pt x="2574" y="5731"/>
                  <a:pt x="2481" y="5731"/>
                </a:cubicBezTo>
                <a:cubicBezTo>
                  <a:pt x="2429" y="5731"/>
                  <a:pt x="2381" y="5737"/>
                  <a:pt x="2344" y="5743"/>
                </a:cubicBezTo>
                <a:cubicBezTo>
                  <a:pt x="2244" y="5430"/>
                  <a:pt x="1794" y="4011"/>
                  <a:pt x="1639" y="3312"/>
                </a:cubicBezTo>
                <a:lnTo>
                  <a:pt x="2151" y="3189"/>
                </a:lnTo>
                <a:close/>
                <a:moveTo>
                  <a:pt x="2762" y="8046"/>
                </a:moveTo>
                <a:cubicBezTo>
                  <a:pt x="2771" y="8183"/>
                  <a:pt x="2815" y="8312"/>
                  <a:pt x="2912" y="8388"/>
                </a:cubicBezTo>
                <a:cubicBezTo>
                  <a:pt x="2896" y="8386"/>
                  <a:pt x="2881" y="8386"/>
                  <a:pt x="2867" y="8386"/>
                </a:cubicBezTo>
                <a:cubicBezTo>
                  <a:pt x="2791" y="8386"/>
                  <a:pt x="2735" y="8412"/>
                  <a:pt x="2698" y="8459"/>
                </a:cubicBezTo>
                <a:cubicBezTo>
                  <a:pt x="2680" y="8485"/>
                  <a:pt x="2625" y="8564"/>
                  <a:pt x="2578" y="9114"/>
                </a:cubicBezTo>
                <a:cubicBezTo>
                  <a:pt x="2522" y="9161"/>
                  <a:pt x="2473" y="9211"/>
                  <a:pt x="2420" y="9263"/>
                </a:cubicBezTo>
                <a:lnTo>
                  <a:pt x="2440" y="8874"/>
                </a:lnTo>
                <a:lnTo>
                  <a:pt x="2762" y="8046"/>
                </a:lnTo>
                <a:close/>
                <a:moveTo>
                  <a:pt x="3570" y="9208"/>
                </a:moveTo>
                <a:cubicBezTo>
                  <a:pt x="3599" y="9354"/>
                  <a:pt x="3517" y="9553"/>
                  <a:pt x="3368" y="9667"/>
                </a:cubicBezTo>
                <a:cubicBezTo>
                  <a:pt x="3313" y="9711"/>
                  <a:pt x="3237" y="9727"/>
                  <a:pt x="3159" y="9727"/>
                </a:cubicBezTo>
                <a:cubicBezTo>
                  <a:pt x="3093" y="9727"/>
                  <a:pt x="3025" y="9716"/>
                  <a:pt x="2967" y="9702"/>
                </a:cubicBezTo>
                <a:lnTo>
                  <a:pt x="3570" y="9208"/>
                </a:lnTo>
                <a:close/>
                <a:moveTo>
                  <a:pt x="1811" y="9260"/>
                </a:moveTo>
                <a:lnTo>
                  <a:pt x="2271" y="9290"/>
                </a:lnTo>
                <a:lnTo>
                  <a:pt x="2265" y="9424"/>
                </a:lnTo>
                <a:cubicBezTo>
                  <a:pt x="2122" y="9573"/>
                  <a:pt x="2002" y="9714"/>
                  <a:pt x="1920" y="9810"/>
                </a:cubicBezTo>
                <a:cubicBezTo>
                  <a:pt x="1890" y="9848"/>
                  <a:pt x="1864" y="9892"/>
                  <a:pt x="1849" y="9942"/>
                </a:cubicBezTo>
                <a:cubicBezTo>
                  <a:pt x="1817" y="9699"/>
                  <a:pt x="1803" y="9471"/>
                  <a:pt x="1811" y="9260"/>
                </a:cubicBezTo>
                <a:close/>
                <a:moveTo>
                  <a:pt x="2651" y="9963"/>
                </a:moveTo>
                <a:lnTo>
                  <a:pt x="3084" y="10138"/>
                </a:lnTo>
                <a:cubicBezTo>
                  <a:pt x="3102" y="10144"/>
                  <a:pt x="3105" y="10159"/>
                  <a:pt x="3108" y="10167"/>
                </a:cubicBezTo>
                <a:cubicBezTo>
                  <a:pt x="3108" y="10173"/>
                  <a:pt x="3113" y="10188"/>
                  <a:pt x="3099" y="10203"/>
                </a:cubicBezTo>
                <a:cubicBezTo>
                  <a:pt x="3090" y="10214"/>
                  <a:pt x="3075" y="10217"/>
                  <a:pt x="3064" y="10217"/>
                </a:cubicBezTo>
                <a:lnTo>
                  <a:pt x="2771" y="10185"/>
                </a:lnTo>
                <a:cubicBezTo>
                  <a:pt x="2680" y="10173"/>
                  <a:pt x="2604" y="10109"/>
                  <a:pt x="2581" y="10021"/>
                </a:cubicBezTo>
                <a:lnTo>
                  <a:pt x="2581" y="10015"/>
                </a:lnTo>
                <a:lnTo>
                  <a:pt x="2651" y="9963"/>
                </a:lnTo>
                <a:close/>
                <a:moveTo>
                  <a:pt x="3991" y="9278"/>
                </a:moveTo>
                <a:cubicBezTo>
                  <a:pt x="4056" y="9278"/>
                  <a:pt x="4117" y="9313"/>
                  <a:pt x="4152" y="9371"/>
                </a:cubicBezTo>
                <a:cubicBezTo>
                  <a:pt x="4275" y="9573"/>
                  <a:pt x="4111" y="9957"/>
                  <a:pt x="3947" y="10235"/>
                </a:cubicBezTo>
                <a:cubicBezTo>
                  <a:pt x="3968" y="10009"/>
                  <a:pt x="3997" y="9711"/>
                  <a:pt x="3997" y="9556"/>
                </a:cubicBezTo>
                <a:cubicBezTo>
                  <a:pt x="3997" y="9427"/>
                  <a:pt x="3956" y="9348"/>
                  <a:pt x="3898" y="9295"/>
                </a:cubicBezTo>
                <a:cubicBezTo>
                  <a:pt x="3918" y="9290"/>
                  <a:pt x="3936" y="9284"/>
                  <a:pt x="3953" y="9281"/>
                </a:cubicBezTo>
                <a:cubicBezTo>
                  <a:pt x="3965" y="9278"/>
                  <a:pt x="3980" y="9278"/>
                  <a:pt x="3991" y="9278"/>
                </a:cubicBezTo>
                <a:close/>
                <a:moveTo>
                  <a:pt x="1870" y="10308"/>
                </a:moveTo>
                <a:lnTo>
                  <a:pt x="1946" y="10826"/>
                </a:lnTo>
                <a:cubicBezTo>
                  <a:pt x="1928" y="10820"/>
                  <a:pt x="1914" y="10820"/>
                  <a:pt x="1893" y="10817"/>
                </a:cubicBezTo>
                <a:cubicBezTo>
                  <a:pt x="1870" y="10814"/>
                  <a:pt x="1844" y="10797"/>
                  <a:pt x="1829" y="10773"/>
                </a:cubicBezTo>
                <a:cubicBezTo>
                  <a:pt x="1814" y="10753"/>
                  <a:pt x="1806" y="10723"/>
                  <a:pt x="1814" y="10697"/>
                </a:cubicBezTo>
                <a:cubicBezTo>
                  <a:pt x="1814" y="10697"/>
                  <a:pt x="1829" y="10624"/>
                  <a:pt x="1832" y="10592"/>
                </a:cubicBezTo>
                <a:cubicBezTo>
                  <a:pt x="1846" y="10507"/>
                  <a:pt x="1861" y="10410"/>
                  <a:pt x="1870" y="10308"/>
                </a:cubicBezTo>
                <a:close/>
                <a:moveTo>
                  <a:pt x="2414" y="10732"/>
                </a:moveTo>
                <a:lnTo>
                  <a:pt x="2414" y="10732"/>
                </a:lnTo>
                <a:cubicBezTo>
                  <a:pt x="2531" y="10776"/>
                  <a:pt x="2669" y="10835"/>
                  <a:pt x="2765" y="10946"/>
                </a:cubicBezTo>
                <a:cubicBezTo>
                  <a:pt x="2765" y="10946"/>
                  <a:pt x="2768" y="10949"/>
                  <a:pt x="2765" y="10952"/>
                </a:cubicBezTo>
                <a:cubicBezTo>
                  <a:pt x="2765" y="10955"/>
                  <a:pt x="2762" y="10955"/>
                  <a:pt x="2757" y="10955"/>
                </a:cubicBezTo>
                <a:cubicBezTo>
                  <a:pt x="2726" y="10960"/>
                  <a:pt x="2693" y="10963"/>
                  <a:pt x="2655" y="10963"/>
                </a:cubicBezTo>
                <a:cubicBezTo>
                  <a:pt x="2593" y="10963"/>
                  <a:pt x="2518" y="10955"/>
                  <a:pt x="2426" y="10937"/>
                </a:cubicBezTo>
                <a:lnTo>
                  <a:pt x="2414" y="10732"/>
                </a:lnTo>
                <a:close/>
                <a:moveTo>
                  <a:pt x="3464" y="8244"/>
                </a:moveTo>
                <a:cubicBezTo>
                  <a:pt x="3519" y="8244"/>
                  <a:pt x="3575" y="8249"/>
                  <a:pt x="3631" y="8260"/>
                </a:cubicBezTo>
                <a:cubicBezTo>
                  <a:pt x="3734" y="8277"/>
                  <a:pt x="3860" y="8341"/>
                  <a:pt x="3898" y="8450"/>
                </a:cubicBezTo>
                <a:cubicBezTo>
                  <a:pt x="3939" y="8555"/>
                  <a:pt x="3892" y="8701"/>
                  <a:pt x="3763" y="8862"/>
                </a:cubicBezTo>
                <a:lnTo>
                  <a:pt x="2265" y="10088"/>
                </a:lnTo>
                <a:cubicBezTo>
                  <a:pt x="2244" y="10103"/>
                  <a:pt x="2236" y="10126"/>
                  <a:pt x="2239" y="10150"/>
                </a:cubicBezTo>
                <a:lnTo>
                  <a:pt x="2312" y="11405"/>
                </a:lnTo>
                <a:cubicBezTo>
                  <a:pt x="2312" y="11440"/>
                  <a:pt x="2332" y="11464"/>
                  <a:pt x="2367" y="11472"/>
                </a:cubicBezTo>
                <a:lnTo>
                  <a:pt x="3099" y="11674"/>
                </a:lnTo>
                <a:cubicBezTo>
                  <a:pt x="3128" y="11680"/>
                  <a:pt x="3149" y="11704"/>
                  <a:pt x="3157" y="11733"/>
                </a:cubicBezTo>
                <a:cubicBezTo>
                  <a:pt x="3163" y="11765"/>
                  <a:pt x="3149" y="11797"/>
                  <a:pt x="3122" y="11815"/>
                </a:cubicBezTo>
                <a:lnTo>
                  <a:pt x="3070" y="11853"/>
                </a:lnTo>
                <a:cubicBezTo>
                  <a:pt x="2995" y="11901"/>
                  <a:pt x="2910" y="11927"/>
                  <a:pt x="2824" y="11927"/>
                </a:cubicBezTo>
                <a:cubicBezTo>
                  <a:pt x="2760" y="11927"/>
                  <a:pt x="2695" y="11912"/>
                  <a:pt x="2634" y="11882"/>
                </a:cubicBezTo>
                <a:lnTo>
                  <a:pt x="2382" y="11762"/>
                </a:lnTo>
                <a:cubicBezTo>
                  <a:pt x="2285" y="11718"/>
                  <a:pt x="2224" y="11630"/>
                  <a:pt x="2206" y="11528"/>
                </a:cubicBezTo>
                <a:lnTo>
                  <a:pt x="1990" y="10088"/>
                </a:lnTo>
                <a:cubicBezTo>
                  <a:pt x="1978" y="10018"/>
                  <a:pt x="1996" y="9954"/>
                  <a:pt x="2040" y="9898"/>
                </a:cubicBezTo>
                <a:cubicBezTo>
                  <a:pt x="2230" y="9673"/>
                  <a:pt x="2888" y="8918"/>
                  <a:pt x="3336" y="8777"/>
                </a:cubicBezTo>
                <a:cubicBezTo>
                  <a:pt x="3377" y="8766"/>
                  <a:pt x="3394" y="8722"/>
                  <a:pt x="3383" y="8684"/>
                </a:cubicBezTo>
                <a:cubicBezTo>
                  <a:pt x="3373" y="8653"/>
                  <a:pt x="3343" y="8634"/>
                  <a:pt x="3313" y="8634"/>
                </a:cubicBezTo>
                <a:cubicBezTo>
                  <a:pt x="3306" y="8634"/>
                  <a:pt x="3299" y="8635"/>
                  <a:pt x="3292" y="8637"/>
                </a:cubicBezTo>
                <a:cubicBezTo>
                  <a:pt x="3222" y="8660"/>
                  <a:pt x="3152" y="8693"/>
                  <a:pt x="3078" y="8737"/>
                </a:cubicBezTo>
                <a:lnTo>
                  <a:pt x="3143" y="8315"/>
                </a:lnTo>
                <a:cubicBezTo>
                  <a:pt x="3236" y="8267"/>
                  <a:pt x="3347" y="8244"/>
                  <a:pt x="3464" y="8244"/>
                </a:cubicBezTo>
                <a:close/>
                <a:moveTo>
                  <a:pt x="453" y="0"/>
                </a:moveTo>
                <a:cubicBezTo>
                  <a:pt x="441" y="0"/>
                  <a:pt x="428" y="1"/>
                  <a:pt x="416" y="2"/>
                </a:cubicBezTo>
                <a:lnTo>
                  <a:pt x="170" y="23"/>
                </a:lnTo>
                <a:cubicBezTo>
                  <a:pt x="108" y="31"/>
                  <a:pt x="53" y="66"/>
                  <a:pt x="24" y="125"/>
                </a:cubicBezTo>
                <a:cubicBezTo>
                  <a:pt x="0" y="183"/>
                  <a:pt x="3" y="251"/>
                  <a:pt x="38" y="301"/>
                </a:cubicBezTo>
                <a:lnTo>
                  <a:pt x="770" y="1395"/>
                </a:lnTo>
                <a:cubicBezTo>
                  <a:pt x="799" y="1439"/>
                  <a:pt x="822" y="1486"/>
                  <a:pt x="834" y="1535"/>
                </a:cubicBezTo>
                <a:cubicBezTo>
                  <a:pt x="913" y="1848"/>
                  <a:pt x="1130" y="2618"/>
                  <a:pt x="1378" y="2990"/>
                </a:cubicBezTo>
                <a:cubicBezTo>
                  <a:pt x="1419" y="3048"/>
                  <a:pt x="1443" y="3118"/>
                  <a:pt x="1457" y="3192"/>
                </a:cubicBezTo>
                <a:cubicBezTo>
                  <a:pt x="1580" y="3838"/>
                  <a:pt x="2092" y="5450"/>
                  <a:pt x="2198" y="5787"/>
                </a:cubicBezTo>
                <a:cubicBezTo>
                  <a:pt x="2086" y="5857"/>
                  <a:pt x="1864" y="6056"/>
                  <a:pt x="1852" y="6510"/>
                </a:cubicBezTo>
                <a:cubicBezTo>
                  <a:pt x="1849" y="6656"/>
                  <a:pt x="1844" y="6846"/>
                  <a:pt x="1832" y="7045"/>
                </a:cubicBezTo>
                <a:cubicBezTo>
                  <a:pt x="1814" y="7481"/>
                  <a:pt x="1791" y="7979"/>
                  <a:pt x="1803" y="8251"/>
                </a:cubicBezTo>
                <a:cubicBezTo>
                  <a:pt x="1806" y="8359"/>
                  <a:pt x="1794" y="8470"/>
                  <a:pt x="1765" y="8573"/>
                </a:cubicBezTo>
                <a:cubicBezTo>
                  <a:pt x="1642" y="8988"/>
                  <a:pt x="1624" y="9456"/>
                  <a:pt x="1703" y="10001"/>
                </a:cubicBezTo>
                <a:cubicBezTo>
                  <a:pt x="1732" y="10235"/>
                  <a:pt x="1703" y="10431"/>
                  <a:pt x="1671" y="10600"/>
                </a:cubicBezTo>
                <a:cubicBezTo>
                  <a:pt x="1668" y="10621"/>
                  <a:pt x="1659" y="10665"/>
                  <a:pt x="1659" y="10665"/>
                </a:cubicBezTo>
                <a:cubicBezTo>
                  <a:pt x="1648" y="10729"/>
                  <a:pt x="1659" y="10797"/>
                  <a:pt x="1700" y="10855"/>
                </a:cubicBezTo>
                <a:cubicBezTo>
                  <a:pt x="1735" y="10908"/>
                  <a:pt x="1794" y="10946"/>
                  <a:pt x="1861" y="10960"/>
                </a:cubicBezTo>
                <a:cubicBezTo>
                  <a:pt x="1893" y="10966"/>
                  <a:pt x="1931" y="10975"/>
                  <a:pt x="1961" y="10978"/>
                </a:cubicBezTo>
                <a:lnTo>
                  <a:pt x="2048" y="11551"/>
                </a:lnTo>
                <a:cubicBezTo>
                  <a:pt x="2069" y="11701"/>
                  <a:pt x="2168" y="11832"/>
                  <a:pt x="2303" y="11897"/>
                </a:cubicBezTo>
                <a:lnTo>
                  <a:pt x="2555" y="12017"/>
                </a:lnTo>
                <a:cubicBezTo>
                  <a:pt x="2637" y="12055"/>
                  <a:pt x="2724" y="12075"/>
                  <a:pt x="2809" y="12075"/>
                </a:cubicBezTo>
                <a:cubicBezTo>
                  <a:pt x="2920" y="12075"/>
                  <a:pt x="3034" y="12043"/>
                  <a:pt x="3134" y="11976"/>
                </a:cubicBezTo>
                <a:lnTo>
                  <a:pt x="3190" y="11941"/>
                </a:lnTo>
                <a:cubicBezTo>
                  <a:pt x="3269" y="11888"/>
                  <a:pt x="3307" y="11791"/>
                  <a:pt x="3286" y="11698"/>
                </a:cubicBezTo>
                <a:cubicBezTo>
                  <a:pt x="3269" y="11619"/>
                  <a:pt x="3207" y="11551"/>
                  <a:pt x="3125" y="11531"/>
                </a:cubicBezTo>
                <a:lnTo>
                  <a:pt x="2443" y="11344"/>
                </a:lnTo>
                <a:lnTo>
                  <a:pt x="2429" y="11092"/>
                </a:lnTo>
                <a:lnTo>
                  <a:pt x="2429" y="11092"/>
                </a:lnTo>
                <a:cubicBezTo>
                  <a:pt x="2517" y="11107"/>
                  <a:pt x="2590" y="11113"/>
                  <a:pt x="2654" y="11113"/>
                </a:cubicBezTo>
                <a:cubicBezTo>
                  <a:pt x="2698" y="11113"/>
                  <a:pt x="2739" y="11110"/>
                  <a:pt x="2780" y="11104"/>
                </a:cubicBezTo>
                <a:cubicBezTo>
                  <a:pt x="2833" y="11092"/>
                  <a:pt x="2876" y="11054"/>
                  <a:pt x="2900" y="11001"/>
                </a:cubicBezTo>
                <a:cubicBezTo>
                  <a:pt x="2917" y="10946"/>
                  <a:pt x="2906" y="10890"/>
                  <a:pt x="2871" y="10846"/>
                </a:cubicBezTo>
                <a:cubicBezTo>
                  <a:pt x="2739" y="10697"/>
                  <a:pt x="2560" y="10630"/>
                  <a:pt x="2429" y="10583"/>
                </a:cubicBezTo>
                <a:cubicBezTo>
                  <a:pt x="2420" y="10580"/>
                  <a:pt x="2408" y="10577"/>
                  <a:pt x="2402" y="10571"/>
                </a:cubicBezTo>
                <a:lnTo>
                  <a:pt x="2379" y="10176"/>
                </a:lnTo>
                <a:lnTo>
                  <a:pt x="2458" y="10115"/>
                </a:lnTo>
                <a:cubicBezTo>
                  <a:pt x="2511" y="10232"/>
                  <a:pt x="2622" y="10317"/>
                  <a:pt x="2754" y="10331"/>
                </a:cubicBezTo>
                <a:cubicBezTo>
                  <a:pt x="2754" y="10331"/>
                  <a:pt x="3058" y="10363"/>
                  <a:pt x="3064" y="10363"/>
                </a:cubicBezTo>
                <a:cubicBezTo>
                  <a:pt x="3116" y="10363"/>
                  <a:pt x="3166" y="10343"/>
                  <a:pt x="3204" y="10302"/>
                </a:cubicBezTo>
                <a:cubicBezTo>
                  <a:pt x="3242" y="10258"/>
                  <a:pt x="3263" y="10191"/>
                  <a:pt x="3248" y="10132"/>
                </a:cubicBezTo>
                <a:cubicBezTo>
                  <a:pt x="3233" y="10074"/>
                  <a:pt x="3192" y="10024"/>
                  <a:pt x="3134" y="10001"/>
                </a:cubicBezTo>
                <a:lnTo>
                  <a:pt x="2774" y="9854"/>
                </a:lnTo>
                <a:lnTo>
                  <a:pt x="2824" y="9816"/>
                </a:lnTo>
                <a:cubicBezTo>
                  <a:pt x="2888" y="9837"/>
                  <a:pt x="3017" y="9875"/>
                  <a:pt x="3154" y="9875"/>
                </a:cubicBezTo>
                <a:cubicBezTo>
                  <a:pt x="3263" y="9875"/>
                  <a:pt x="3368" y="9851"/>
                  <a:pt x="3456" y="9787"/>
                </a:cubicBezTo>
                <a:cubicBezTo>
                  <a:pt x="3588" y="9679"/>
                  <a:pt x="3675" y="9529"/>
                  <a:pt x="3705" y="9383"/>
                </a:cubicBezTo>
                <a:lnTo>
                  <a:pt x="3722" y="9383"/>
                </a:lnTo>
                <a:cubicBezTo>
                  <a:pt x="3778" y="9383"/>
                  <a:pt x="3842" y="9412"/>
                  <a:pt x="3842" y="9556"/>
                </a:cubicBezTo>
                <a:cubicBezTo>
                  <a:pt x="3842" y="9819"/>
                  <a:pt x="3763" y="10513"/>
                  <a:pt x="3760" y="10521"/>
                </a:cubicBezTo>
                <a:cubicBezTo>
                  <a:pt x="3754" y="10554"/>
                  <a:pt x="3775" y="10586"/>
                  <a:pt x="3807" y="10598"/>
                </a:cubicBezTo>
                <a:cubicBezTo>
                  <a:pt x="3813" y="10600"/>
                  <a:pt x="3825" y="10600"/>
                  <a:pt x="3833" y="10600"/>
                </a:cubicBezTo>
                <a:cubicBezTo>
                  <a:pt x="3854" y="10600"/>
                  <a:pt x="3877" y="10592"/>
                  <a:pt x="3892" y="10571"/>
                </a:cubicBezTo>
                <a:cubicBezTo>
                  <a:pt x="3898" y="10565"/>
                  <a:pt x="4047" y="10361"/>
                  <a:pt x="4173" y="10109"/>
                </a:cubicBezTo>
                <a:cubicBezTo>
                  <a:pt x="4348" y="9749"/>
                  <a:pt x="4381" y="9474"/>
                  <a:pt x="4272" y="9292"/>
                </a:cubicBezTo>
                <a:cubicBezTo>
                  <a:pt x="4217" y="9190"/>
                  <a:pt x="4111" y="9129"/>
                  <a:pt x="3991" y="9129"/>
                </a:cubicBezTo>
                <a:cubicBezTo>
                  <a:pt x="3968" y="9129"/>
                  <a:pt x="3947" y="9132"/>
                  <a:pt x="3921" y="9134"/>
                </a:cubicBezTo>
                <a:cubicBezTo>
                  <a:pt x="3836" y="9152"/>
                  <a:pt x="3760" y="9193"/>
                  <a:pt x="3716" y="9219"/>
                </a:cubicBezTo>
                <a:cubicBezTo>
                  <a:pt x="3713" y="9178"/>
                  <a:pt x="3702" y="9143"/>
                  <a:pt x="3687" y="9105"/>
                </a:cubicBezTo>
                <a:lnTo>
                  <a:pt x="3848" y="8974"/>
                </a:lnTo>
                <a:cubicBezTo>
                  <a:pt x="3924" y="8927"/>
                  <a:pt x="4585" y="8470"/>
                  <a:pt x="4319" y="7069"/>
                </a:cubicBezTo>
                <a:cubicBezTo>
                  <a:pt x="4123" y="6027"/>
                  <a:pt x="3693" y="5524"/>
                  <a:pt x="3456" y="5316"/>
                </a:cubicBezTo>
                <a:cubicBezTo>
                  <a:pt x="3359" y="5237"/>
                  <a:pt x="3280" y="5137"/>
                  <a:pt x="3219" y="5023"/>
                </a:cubicBezTo>
                <a:lnTo>
                  <a:pt x="2394" y="3569"/>
                </a:lnTo>
                <a:cubicBezTo>
                  <a:pt x="2359" y="3505"/>
                  <a:pt x="2341" y="3437"/>
                  <a:pt x="2329" y="3364"/>
                </a:cubicBezTo>
                <a:cubicBezTo>
                  <a:pt x="2300" y="3107"/>
                  <a:pt x="2127" y="2475"/>
                  <a:pt x="1288" y="1129"/>
                </a:cubicBezTo>
                <a:cubicBezTo>
                  <a:pt x="1279" y="1117"/>
                  <a:pt x="1273" y="1105"/>
                  <a:pt x="1267" y="1091"/>
                </a:cubicBezTo>
                <a:cubicBezTo>
                  <a:pt x="1156" y="842"/>
                  <a:pt x="969" y="488"/>
                  <a:pt x="837" y="233"/>
                </a:cubicBezTo>
                <a:cubicBezTo>
                  <a:pt x="761" y="87"/>
                  <a:pt x="614" y="0"/>
                  <a:pt x="4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52"/>
          <p:cNvSpPr/>
          <p:nvPr/>
        </p:nvSpPr>
        <p:spPr>
          <a:xfrm>
            <a:off x="7148431" y="2857191"/>
            <a:ext cx="377636" cy="273226"/>
          </a:xfrm>
          <a:custGeom>
            <a:avLst/>
            <a:gdLst/>
            <a:ahLst/>
            <a:cxnLst/>
            <a:rect l="l" t="t" r="r" b="b"/>
            <a:pathLst>
              <a:path w="12489" h="9036" extrusionOk="0">
                <a:moveTo>
                  <a:pt x="11568" y="181"/>
                </a:moveTo>
                <a:cubicBezTo>
                  <a:pt x="11573" y="181"/>
                  <a:pt x="11578" y="182"/>
                  <a:pt x="11582" y="184"/>
                </a:cubicBezTo>
                <a:cubicBezTo>
                  <a:pt x="11593" y="187"/>
                  <a:pt x="11611" y="193"/>
                  <a:pt x="11611" y="216"/>
                </a:cubicBezTo>
                <a:lnTo>
                  <a:pt x="11532" y="1109"/>
                </a:lnTo>
                <a:cubicBezTo>
                  <a:pt x="11298" y="1457"/>
                  <a:pt x="11078" y="1793"/>
                  <a:pt x="10976" y="1978"/>
                </a:cubicBezTo>
                <a:cubicBezTo>
                  <a:pt x="10818" y="2264"/>
                  <a:pt x="10420" y="2820"/>
                  <a:pt x="10025" y="3318"/>
                </a:cubicBezTo>
                <a:cubicBezTo>
                  <a:pt x="10318" y="2800"/>
                  <a:pt x="10584" y="2279"/>
                  <a:pt x="10686" y="2001"/>
                </a:cubicBezTo>
                <a:cubicBezTo>
                  <a:pt x="10821" y="1650"/>
                  <a:pt x="11269" y="731"/>
                  <a:pt x="11538" y="201"/>
                </a:cubicBezTo>
                <a:cubicBezTo>
                  <a:pt x="11546" y="186"/>
                  <a:pt x="11557" y="181"/>
                  <a:pt x="11568" y="181"/>
                </a:cubicBezTo>
                <a:close/>
                <a:moveTo>
                  <a:pt x="12264" y="381"/>
                </a:moveTo>
                <a:cubicBezTo>
                  <a:pt x="12269" y="381"/>
                  <a:pt x="12274" y="382"/>
                  <a:pt x="12278" y="383"/>
                </a:cubicBezTo>
                <a:cubicBezTo>
                  <a:pt x="12287" y="386"/>
                  <a:pt x="12301" y="398"/>
                  <a:pt x="12301" y="421"/>
                </a:cubicBezTo>
                <a:lnTo>
                  <a:pt x="12082" y="1343"/>
                </a:lnTo>
                <a:cubicBezTo>
                  <a:pt x="12064" y="1416"/>
                  <a:pt x="12062" y="1489"/>
                  <a:pt x="12064" y="1562"/>
                </a:cubicBezTo>
                <a:lnTo>
                  <a:pt x="12102" y="2086"/>
                </a:lnTo>
                <a:cubicBezTo>
                  <a:pt x="12108" y="2197"/>
                  <a:pt x="12038" y="2305"/>
                  <a:pt x="11930" y="2338"/>
                </a:cubicBezTo>
                <a:cubicBezTo>
                  <a:pt x="11827" y="2370"/>
                  <a:pt x="11713" y="2408"/>
                  <a:pt x="11620" y="2437"/>
                </a:cubicBezTo>
                <a:cubicBezTo>
                  <a:pt x="11418" y="2501"/>
                  <a:pt x="11257" y="2853"/>
                  <a:pt x="11014" y="3411"/>
                </a:cubicBezTo>
                <a:cubicBezTo>
                  <a:pt x="10967" y="3523"/>
                  <a:pt x="10920" y="3637"/>
                  <a:pt x="10868" y="3745"/>
                </a:cubicBezTo>
                <a:cubicBezTo>
                  <a:pt x="10689" y="3537"/>
                  <a:pt x="10391" y="3411"/>
                  <a:pt x="10221" y="3353"/>
                </a:cubicBezTo>
                <a:cubicBezTo>
                  <a:pt x="10604" y="2867"/>
                  <a:pt x="10979" y="2340"/>
                  <a:pt x="11137" y="2060"/>
                </a:cubicBezTo>
                <a:cubicBezTo>
                  <a:pt x="11318" y="1729"/>
                  <a:pt x="11906" y="866"/>
                  <a:pt x="12234" y="398"/>
                </a:cubicBezTo>
                <a:cubicBezTo>
                  <a:pt x="12244" y="384"/>
                  <a:pt x="12254" y="381"/>
                  <a:pt x="12264" y="381"/>
                </a:cubicBezTo>
                <a:close/>
                <a:moveTo>
                  <a:pt x="2477" y="1847"/>
                </a:moveTo>
                <a:cubicBezTo>
                  <a:pt x="2757" y="1847"/>
                  <a:pt x="3087" y="1933"/>
                  <a:pt x="3228" y="2232"/>
                </a:cubicBezTo>
                <a:cubicBezTo>
                  <a:pt x="3312" y="2411"/>
                  <a:pt x="3362" y="2838"/>
                  <a:pt x="3368" y="3403"/>
                </a:cubicBezTo>
                <a:cubicBezTo>
                  <a:pt x="3368" y="3505"/>
                  <a:pt x="3301" y="3587"/>
                  <a:pt x="3201" y="3613"/>
                </a:cubicBezTo>
                <a:lnTo>
                  <a:pt x="2841" y="3704"/>
                </a:lnTo>
                <a:cubicBezTo>
                  <a:pt x="2815" y="3713"/>
                  <a:pt x="2797" y="3727"/>
                  <a:pt x="2783" y="3748"/>
                </a:cubicBezTo>
                <a:cubicBezTo>
                  <a:pt x="2771" y="3771"/>
                  <a:pt x="2768" y="3798"/>
                  <a:pt x="2777" y="3821"/>
                </a:cubicBezTo>
                <a:cubicBezTo>
                  <a:pt x="2777" y="3821"/>
                  <a:pt x="2929" y="4237"/>
                  <a:pt x="2929" y="4240"/>
                </a:cubicBezTo>
                <a:cubicBezTo>
                  <a:pt x="2938" y="4266"/>
                  <a:pt x="2958" y="4283"/>
                  <a:pt x="2982" y="4289"/>
                </a:cubicBezTo>
                <a:cubicBezTo>
                  <a:pt x="3195" y="4359"/>
                  <a:pt x="3371" y="4430"/>
                  <a:pt x="3517" y="4494"/>
                </a:cubicBezTo>
                <a:cubicBezTo>
                  <a:pt x="3460" y="4551"/>
                  <a:pt x="3349" y="4620"/>
                  <a:pt x="3149" y="4620"/>
                </a:cubicBezTo>
                <a:cubicBezTo>
                  <a:pt x="3145" y="4620"/>
                  <a:pt x="3141" y="4620"/>
                  <a:pt x="3137" y="4620"/>
                </a:cubicBezTo>
                <a:cubicBezTo>
                  <a:pt x="3111" y="4617"/>
                  <a:pt x="3008" y="4605"/>
                  <a:pt x="2871" y="4605"/>
                </a:cubicBezTo>
                <a:cubicBezTo>
                  <a:pt x="2613" y="4605"/>
                  <a:pt x="2405" y="4640"/>
                  <a:pt x="2244" y="4711"/>
                </a:cubicBezTo>
                <a:cubicBezTo>
                  <a:pt x="2262" y="4515"/>
                  <a:pt x="2271" y="4196"/>
                  <a:pt x="2142" y="3982"/>
                </a:cubicBezTo>
                <a:cubicBezTo>
                  <a:pt x="2081" y="3880"/>
                  <a:pt x="1981" y="3774"/>
                  <a:pt x="1876" y="3666"/>
                </a:cubicBezTo>
                <a:cubicBezTo>
                  <a:pt x="1659" y="3438"/>
                  <a:pt x="1416" y="3183"/>
                  <a:pt x="1416" y="2876"/>
                </a:cubicBezTo>
                <a:cubicBezTo>
                  <a:pt x="1416" y="2402"/>
                  <a:pt x="1680" y="2036"/>
                  <a:pt x="2124" y="1896"/>
                </a:cubicBezTo>
                <a:cubicBezTo>
                  <a:pt x="2210" y="1868"/>
                  <a:pt x="2337" y="1847"/>
                  <a:pt x="2477" y="1847"/>
                </a:cubicBezTo>
                <a:close/>
                <a:moveTo>
                  <a:pt x="3684" y="4576"/>
                </a:moveTo>
                <a:cubicBezTo>
                  <a:pt x="3830" y="4652"/>
                  <a:pt x="3933" y="4722"/>
                  <a:pt x="4006" y="4775"/>
                </a:cubicBezTo>
                <a:cubicBezTo>
                  <a:pt x="3839" y="4746"/>
                  <a:pt x="3681" y="4719"/>
                  <a:pt x="3549" y="4696"/>
                </a:cubicBezTo>
                <a:cubicBezTo>
                  <a:pt x="3611" y="4655"/>
                  <a:pt x="3655" y="4611"/>
                  <a:pt x="3684" y="4576"/>
                </a:cubicBezTo>
                <a:close/>
                <a:moveTo>
                  <a:pt x="3682" y="4193"/>
                </a:moveTo>
                <a:cubicBezTo>
                  <a:pt x="3810" y="4193"/>
                  <a:pt x="3938" y="4210"/>
                  <a:pt x="4041" y="4257"/>
                </a:cubicBezTo>
                <a:cubicBezTo>
                  <a:pt x="4363" y="4407"/>
                  <a:pt x="5371" y="4695"/>
                  <a:pt x="5875" y="4695"/>
                </a:cubicBezTo>
                <a:cubicBezTo>
                  <a:pt x="5943" y="4695"/>
                  <a:pt x="6002" y="4690"/>
                  <a:pt x="6048" y="4678"/>
                </a:cubicBezTo>
                <a:cubicBezTo>
                  <a:pt x="6103" y="4665"/>
                  <a:pt x="6195" y="4659"/>
                  <a:pt x="6313" y="4659"/>
                </a:cubicBezTo>
                <a:cubicBezTo>
                  <a:pt x="6701" y="4659"/>
                  <a:pt x="7367" y="4724"/>
                  <a:pt x="7895" y="4795"/>
                </a:cubicBezTo>
                <a:cubicBezTo>
                  <a:pt x="7254" y="4810"/>
                  <a:pt x="6367" y="4828"/>
                  <a:pt x="6142" y="4828"/>
                </a:cubicBezTo>
                <a:lnTo>
                  <a:pt x="6133" y="4828"/>
                </a:lnTo>
                <a:cubicBezTo>
                  <a:pt x="5905" y="4828"/>
                  <a:pt x="5797" y="4872"/>
                  <a:pt x="5688" y="4913"/>
                </a:cubicBezTo>
                <a:cubicBezTo>
                  <a:pt x="5615" y="4942"/>
                  <a:pt x="5542" y="4968"/>
                  <a:pt x="5431" y="4977"/>
                </a:cubicBezTo>
                <a:lnTo>
                  <a:pt x="5399" y="4977"/>
                </a:lnTo>
                <a:cubicBezTo>
                  <a:pt x="5229" y="4977"/>
                  <a:pt x="4773" y="4910"/>
                  <a:pt x="4313" y="4831"/>
                </a:cubicBezTo>
                <a:cubicBezTo>
                  <a:pt x="4246" y="4734"/>
                  <a:pt x="4018" y="4488"/>
                  <a:pt x="3339" y="4228"/>
                </a:cubicBezTo>
                <a:cubicBezTo>
                  <a:pt x="3441" y="4208"/>
                  <a:pt x="3561" y="4193"/>
                  <a:pt x="3682" y="4193"/>
                </a:cubicBezTo>
                <a:close/>
                <a:moveTo>
                  <a:pt x="983" y="2899"/>
                </a:moveTo>
                <a:cubicBezTo>
                  <a:pt x="1012" y="2899"/>
                  <a:pt x="1036" y="2905"/>
                  <a:pt x="1065" y="2908"/>
                </a:cubicBezTo>
                <a:cubicBezTo>
                  <a:pt x="1124" y="2920"/>
                  <a:pt x="1182" y="2940"/>
                  <a:pt x="1247" y="2967"/>
                </a:cubicBezTo>
                <a:cubicBezTo>
                  <a:pt x="1247" y="2973"/>
                  <a:pt x="1249" y="2981"/>
                  <a:pt x="1249" y="2987"/>
                </a:cubicBezTo>
                <a:cubicBezTo>
                  <a:pt x="1144" y="3054"/>
                  <a:pt x="1021" y="3192"/>
                  <a:pt x="1021" y="3485"/>
                </a:cubicBezTo>
                <a:cubicBezTo>
                  <a:pt x="1021" y="3842"/>
                  <a:pt x="1094" y="4567"/>
                  <a:pt x="1144" y="5006"/>
                </a:cubicBezTo>
                <a:cubicBezTo>
                  <a:pt x="1048" y="4857"/>
                  <a:pt x="928" y="4655"/>
                  <a:pt x="822" y="4441"/>
                </a:cubicBezTo>
                <a:cubicBezTo>
                  <a:pt x="617" y="4023"/>
                  <a:pt x="416" y="3452"/>
                  <a:pt x="626" y="3104"/>
                </a:cubicBezTo>
                <a:cubicBezTo>
                  <a:pt x="705" y="2978"/>
                  <a:pt x="840" y="2899"/>
                  <a:pt x="983" y="2899"/>
                </a:cubicBezTo>
                <a:close/>
                <a:moveTo>
                  <a:pt x="10092" y="3511"/>
                </a:moveTo>
                <a:cubicBezTo>
                  <a:pt x="10279" y="3567"/>
                  <a:pt x="10636" y="3713"/>
                  <a:pt x="10774" y="3935"/>
                </a:cubicBezTo>
                <a:cubicBezTo>
                  <a:pt x="10742" y="4005"/>
                  <a:pt x="10707" y="4073"/>
                  <a:pt x="10672" y="4140"/>
                </a:cubicBezTo>
                <a:cubicBezTo>
                  <a:pt x="10341" y="4784"/>
                  <a:pt x="9601" y="5190"/>
                  <a:pt x="9592" y="5193"/>
                </a:cubicBezTo>
                <a:cubicBezTo>
                  <a:pt x="9589" y="5193"/>
                  <a:pt x="9589" y="5196"/>
                  <a:pt x="9586" y="5196"/>
                </a:cubicBezTo>
                <a:lnTo>
                  <a:pt x="9577" y="5205"/>
                </a:lnTo>
                <a:cubicBezTo>
                  <a:pt x="9560" y="5185"/>
                  <a:pt x="9542" y="5170"/>
                  <a:pt x="9522" y="5155"/>
                </a:cubicBezTo>
                <a:lnTo>
                  <a:pt x="9127" y="4874"/>
                </a:lnTo>
                <a:cubicBezTo>
                  <a:pt x="9036" y="4810"/>
                  <a:pt x="8928" y="4775"/>
                  <a:pt x="8816" y="4775"/>
                </a:cubicBezTo>
                <a:lnTo>
                  <a:pt x="8737" y="4775"/>
                </a:lnTo>
                <a:cubicBezTo>
                  <a:pt x="9018" y="4579"/>
                  <a:pt x="9191" y="4459"/>
                  <a:pt x="9270" y="4400"/>
                </a:cubicBezTo>
                <a:cubicBezTo>
                  <a:pt x="9317" y="4365"/>
                  <a:pt x="9372" y="4319"/>
                  <a:pt x="9431" y="4260"/>
                </a:cubicBezTo>
                <a:cubicBezTo>
                  <a:pt x="9440" y="4257"/>
                  <a:pt x="9443" y="4248"/>
                  <a:pt x="9446" y="4245"/>
                </a:cubicBezTo>
                <a:cubicBezTo>
                  <a:pt x="9624" y="4070"/>
                  <a:pt x="9858" y="3804"/>
                  <a:pt x="10092" y="3511"/>
                </a:cubicBezTo>
                <a:close/>
                <a:moveTo>
                  <a:pt x="7151" y="5659"/>
                </a:moveTo>
                <a:lnTo>
                  <a:pt x="7151" y="5659"/>
                </a:lnTo>
                <a:cubicBezTo>
                  <a:pt x="6610" y="6039"/>
                  <a:pt x="6139" y="6367"/>
                  <a:pt x="5993" y="6466"/>
                </a:cubicBezTo>
                <a:cubicBezTo>
                  <a:pt x="5849" y="6387"/>
                  <a:pt x="5425" y="6124"/>
                  <a:pt x="5235" y="5846"/>
                </a:cubicBezTo>
                <a:cubicBezTo>
                  <a:pt x="5621" y="5782"/>
                  <a:pt x="5902" y="5723"/>
                  <a:pt x="5949" y="5714"/>
                </a:cubicBezTo>
                <a:cubicBezTo>
                  <a:pt x="6019" y="5708"/>
                  <a:pt x="6581" y="5688"/>
                  <a:pt x="7151" y="5659"/>
                </a:cubicBezTo>
                <a:close/>
                <a:moveTo>
                  <a:pt x="2865" y="4793"/>
                </a:moveTo>
                <a:cubicBezTo>
                  <a:pt x="2996" y="4793"/>
                  <a:pt x="3096" y="4801"/>
                  <a:pt x="3113" y="4807"/>
                </a:cubicBezTo>
                <a:cubicBezTo>
                  <a:pt x="3225" y="4828"/>
                  <a:pt x="4992" y="5164"/>
                  <a:pt x="5393" y="5164"/>
                </a:cubicBezTo>
                <a:cubicBezTo>
                  <a:pt x="5410" y="5164"/>
                  <a:pt x="5425" y="5164"/>
                  <a:pt x="5440" y="5161"/>
                </a:cubicBezTo>
                <a:cubicBezTo>
                  <a:pt x="5580" y="5147"/>
                  <a:pt x="5665" y="5117"/>
                  <a:pt x="5744" y="5085"/>
                </a:cubicBezTo>
                <a:cubicBezTo>
                  <a:pt x="5844" y="5047"/>
                  <a:pt x="5937" y="5012"/>
                  <a:pt x="6139" y="5012"/>
                </a:cubicBezTo>
                <a:cubicBezTo>
                  <a:pt x="6440" y="5012"/>
                  <a:pt x="7977" y="4974"/>
                  <a:pt x="8439" y="4962"/>
                </a:cubicBezTo>
                <a:lnTo>
                  <a:pt x="8802" y="4956"/>
                </a:lnTo>
                <a:lnTo>
                  <a:pt x="8811" y="4956"/>
                </a:lnTo>
                <a:cubicBezTo>
                  <a:pt x="8887" y="4956"/>
                  <a:pt x="8957" y="4977"/>
                  <a:pt x="9018" y="5021"/>
                </a:cubicBezTo>
                <a:lnTo>
                  <a:pt x="9413" y="5305"/>
                </a:lnTo>
                <a:cubicBezTo>
                  <a:pt x="9440" y="5322"/>
                  <a:pt x="9457" y="5343"/>
                  <a:pt x="9472" y="5369"/>
                </a:cubicBezTo>
                <a:cubicBezTo>
                  <a:pt x="9522" y="5451"/>
                  <a:pt x="9498" y="5553"/>
                  <a:pt x="9425" y="5606"/>
                </a:cubicBezTo>
                <a:lnTo>
                  <a:pt x="9367" y="5650"/>
                </a:lnTo>
                <a:cubicBezTo>
                  <a:pt x="9299" y="5703"/>
                  <a:pt x="9223" y="5732"/>
                  <a:pt x="9138" y="5735"/>
                </a:cubicBezTo>
                <a:cubicBezTo>
                  <a:pt x="9113" y="5736"/>
                  <a:pt x="9089" y="5737"/>
                  <a:pt x="9064" y="5737"/>
                </a:cubicBezTo>
                <a:cubicBezTo>
                  <a:pt x="9039" y="5737"/>
                  <a:pt x="9014" y="5736"/>
                  <a:pt x="8989" y="5735"/>
                </a:cubicBezTo>
                <a:cubicBezTo>
                  <a:pt x="8729" y="5720"/>
                  <a:pt x="8556" y="5632"/>
                  <a:pt x="8471" y="5466"/>
                </a:cubicBezTo>
                <a:cubicBezTo>
                  <a:pt x="8460" y="5433"/>
                  <a:pt x="8427" y="5415"/>
                  <a:pt x="8394" y="5415"/>
                </a:cubicBezTo>
                <a:cubicBezTo>
                  <a:pt x="8391" y="5415"/>
                  <a:pt x="8389" y="5416"/>
                  <a:pt x="8386" y="5416"/>
                </a:cubicBezTo>
                <a:cubicBezTo>
                  <a:pt x="8269" y="5428"/>
                  <a:pt x="7947" y="5442"/>
                  <a:pt x="7453" y="5468"/>
                </a:cubicBezTo>
                <a:cubicBezTo>
                  <a:pt x="6762" y="5501"/>
                  <a:pt x="5946" y="5533"/>
                  <a:pt x="5934" y="5539"/>
                </a:cubicBezTo>
                <a:cubicBezTo>
                  <a:pt x="5931" y="5539"/>
                  <a:pt x="5923" y="5539"/>
                  <a:pt x="5920" y="5542"/>
                </a:cubicBezTo>
                <a:cubicBezTo>
                  <a:pt x="5917" y="5542"/>
                  <a:pt x="5563" y="5618"/>
                  <a:pt x="5083" y="5694"/>
                </a:cubicBezTo>
                <a:cubicBezTo>
                  <a:pt x="4648" y="5763"/>
                  <a:pt x="3977" y="5852"/>
                  <a:pt x="3413" y="5852"/>
                </a:cubicBezTo>
                <a:cubicBezTo>
                  <a:pt x="3143" y="5852"/>
                  <a:pt x="2897" y="5832"/>
                  <a:pt x="2713" y="5779"/>
                </a:cubicBezTo>
                <a:cubicBezTo>
                  <a:pt x="2704" y="5776"/>
                  <a:pt x="2696" y="5775"/>
                  <a:pt x="2688" y="5775"/>
                </a:cubicBezTo>
                <a:cubicBezTo>
                  <a:pt x="2649" y="5775"/>
                  <a:pt x="2613" y="5801"/>
                  <a:pt x="2601" y="5837"/>
                </a:cubicBezTo>
                <a:cubicBezTo>
                  <a:pt x="2587" y="5884"/>
                  <a:pt x="2616" y="5931"/>
                  <a:pt x="2660" y="5945"/>
                </a:cubicBezTo>
                <a:cubicBezTo>
                  <a:pt x="2862" y="6004"/>
                  <a:pt x="3122" y="6027"/>
                  <a:pt x="3415" y="6027"/>
                </a:cubicBezTo>
                <a:cubicBezTo>
                  <a:pt x="3930" y="6027"/>
                  <a:pt x="4538" y="5954"/>
                  <a:pt x="5045" y="5878"/>
                </a:cubicBezTo>
                <a:cubicBezTo>
                  <a:pt x="5217" y="6182"/>
                  <a:pt x="5630" y="6458"/>
                  <a:pt x="5835" y="6583"/>
                </a:cubicBezTo>
                <a:cubicBezTo>
                  <a:pt x="5241" y="7054"/>
                  <a:pt x="4869" y="7757"/>
                  <a:pt x="4735" y="8058"/>
                </a:cubicBezTo>
                <a:cubicBezTo>
                  <a:pt x="4509" y="7768"/>
                  <a:pt x="3915" y="7052"/>
                  <a:pt x="3520" y="6879"/>
                </a:cubicBezTo>
                <a:cubicBezTo>
                  <a:pt x="3052" y="6674"/>
                  <a:pt x="1984" y="5817"/>
                  <a:pt x="2037" y="5226"/>
                </a:cubicBezTo>
                <a:cubicBezTo>
                  <a:pt x="2051" y="5062"/>
                  <a:pt x="2177" y="4793"/>
                  <a:pt x="2865" y="4793"/>
                </a:cubicBezTo>
                <a:close/>
                <a:moveTo>
                  <a:pt x="8313" y="6920"/>
                </a:moveTo>
                <a:cubicBezTo>
                  <a:pt x="8196" y="7110"/>
                  <a:pt x="8067" y="7303"/>
                  <a:pt x="7939" y="7490"/>
                </a:cubicBezTo>
                <a:cubicBezTo>
                  <a:pt x="7386" y="8295"/>
                  <a:pt x="6912" y="8763"/>
                  <a:pt x="6607" y="8807"/>
                </a:cubicBezTo>
                <a:lnTo>
                  <a:pt x="6519" y="8819"/>
                </a:lnTo>
                <a:cubicBezTo>
                  <a:pt x="7113" y="8427"/>
                  <a:pt x="7824" y="7567"/>
                  <a:pt x="8313" y="6920"/>
                </a:cubicBezTo>
                <a:close/>
                <a:moveTo>
                  <a:pt x="8348" y="5600"/>
                </a:moveTo>
                <a:cubicBezTo>
                  <a:pt x="8448" y="5752"/>
                  <a:pt x="8606" y="5852"/>
                  <a:pt x="8816" y="5893"/>
                </a:cubicBezTo>
                <a:cubicBezTo>
                  <a:pt x="8775" y="5948"/>
                  <a:pt x="8737" y="5998"/>
                  <a:pt x="8708" y="6054"/>
                </a:cubicBezTo>
                <a:cubicBezTo>
                  <a:pt x="8421" y="6522"/>
                  <a:pt x="6762" y="8822"/>
                  <a:pt x="5996" y="8848"/>
                </a:cubicBezTo>
                <a:cubicBezTo>
                  <a:pt x="5981" y="8849"/>
                  <a:pt x="5966" y="8849"/>
                  <a:pt x="5952" y="8849"/>
                </a:cubicBezTo>
                <a:cubicBezTo>
                  <a:pt x="5317" y="8849"/>
                  <a:pt x="4949" y="8356"/>
                  <a:pt x="4860" y="8219"/>
                </a:cubicBezTo>
                <a:cubicBezTo>
                  <a:pt x="4942" y="8020"/>
                  <a:pt x="5358" y="7139"/>
                  <a:pt x="6051" y="6642"/>
                </a:cubicBezTo>
                <a:cubicBezTo>
                  <a:pt x="6060" y="6639"/>
                  <a:pt x="6748" y="6159"/>
                  <a:pt x="7488" y="5644"/>
                </a:cubicBezTo>
                <a:cubicBezTo>
                  <a:pt x="7795" y="5629"/>
                  <a:pt x="8167" y="5612"/>
                  <a:pt x="8348" y="5600"/>
                </a:cubicBezTo>
                <a:close/>
                <a:moveTo>
                  <a:pt x="11570" y="0"/>
                </a:moveTo>
                <a:cubicBezTo>
                  <a:pt x="11490" y="0"/>
                  <a:pt x="11416" y="44"/>
                  <a:pt x="11377" y="120"/>
                </a:cubicBezTo>
                <a:cubicBezTo>
                  <a:pt x="11105" y="655"/>
                  <a:pt x="10657" y="1580"/>
                  <a:pt x="10517" y="1937"/>
                </a:cubicBezTo>
                <a:cubicBezTo>
                  <a:pt x="10350" y="2376"/>
                  <a:pt x="9750" y="3488"/>
                  <a:pt x="9329" y="4102"/>
                </a:cubicBezTo>
                <a:cubicBezTo>
                  <a:pt x="9314" y="4122"/>
                  <a:pt x="9299" y="4140"/>
                  <a:pt x="9285" y="4155"/>
                </a:cubicBezTo>
                <a:cubicBezTo>
                  <a:pt x="9241" y="4196"/>
                  <a:pt x="9200" y="4228"/>
                  <a:pt x="9168" y="4254"/>
                </a:cubicBezTo>
                <a:cubicBezTo>
                  <a:pt x="9077" y="4319"/>
                  <a:pt x="8872" y="4462"/>
                  <a:pt x="8521" y="4708"/>
                </a:cubicBezTo>
                <a:cubicBezTo>
                  <a:pt x="8140" y="4640"/>
                  <a:pt x="6938" y="4481"/>
                  <a:pt x="6313" y="4481"/>
                </a:cubicBezTo>
                <a:cubicBezTo>
                  <a:pt x="6179" y="4481"/>
                  <a:pt x="6072" y="4489"/>
                  <a:pt x="6004" y="4506"/>
                </a:cubicBezTo>
                <a:cubicBezTo>
                  <a:pt x="5970" y="4514"/>
                  <a:pt x="5924" y="4519"/>
                  <a:pt x="5867" y="4519"/>
                </a:cubicBezTo>
                <a:cubicBezTo>
                  <a:pt x="5689" y="4519"/>
                  <a:pt x="5410" y="4478"/>
                  <a:pt x="5083" y="4400"/>
                </a:cubicBezTo>
                <a:cubicBezTo>
                  <a:pt x="4702" y="4313"/>
                  <a:pt x="4301" y="4187"/>
                  <a:pt x="4114" y="4099"/>
                </a:cubicBezTo>
                <a:cubicBezTo>
                  <a:pt x="3985" y="4040"/>
                  <a:pt x="3830" y="4020"/>
                  <a:pt x="3676" y="4020"/>
                </a:cubicBezTo>
                <a:cubicBezTo>
                  <a:pt x="3431" y="4020"/>
                  <a:pt x="3191" y="4071"/>
                  <a:pt x="3067" y="4102"/>
                </a:cubicBezTo>
                <a:lnTo>
                  <a:pt x="2979" y="3859"/>
                </a:lnTo>
                <a:lnTo>
                  <a:pt x="3245" y="3792"/>
                </a:lnTo>
                <a:cubicBezTo>
                  <a:pt x="3421" y="3748"/>
                  <a:pt x="3546" y="3587"/>
                  <a:pt x="3546" y="3408"/>
                </a:cubicBezTo>
                <a:cubicBezTo>
                  <a:pt x="3541" y="2984"/>
                  <a:pt x="3514" y="2428"/>
                  <a:pt x="3388" y="2165"/>
                </a:cubicBezTo>
                <a:cubicBezTo>
                  <a:pt x="3209" y="1785"/>
                  <a:pt x="2812" y="1677"/>
                  <a:pt x="2475" y="1677"/>
                </a:cubicBezTo>
                <a:cubicBezTo>
                  <a:pt x="2316" y="1677"/>
                  <a:pt x="2171" y="1701"/>
                  <a:pt x="2069" y="1732"/>
                </a:cubicBezTo>
                <a:cubicBezTo>
                  <a:pt x="1586" y="1887"/>
                  <a:pt x="1282" y="2270"/>
                  <a:pt x="1241" y="2768"/>
                </a:cubicBezTo>
                <a:cubicBezTo>
                  <a:pt x="1194" y="2753"/>
                  <a:pt x="1153" y="2750"/>
                  <a:pt x="1097" y="2738"/>
                </a:cubicBezTo>
                <a:cubicBezTo>
                  <a:pt x="1057" y="2730"/>
                  <a:pt x="1017" y="2726"/>
                  <a:pt x="978" y="2726"/>
                </a:cubicBezTo>
                <a:cubicBezTo>
                  <a:pt x="773" y="2726"/>
                  <a:pt x="585" y="2832"/>
                  <a:pt x="474" y="3016"/>
                </a:cubicBezTo>
                <a:cubicBezTo>
                  <a:pt x="0" y="3801"/>
                  <a:pt x="1150" y="5343"/>
                  <a:pt x="1197" y="5410"/>
                </a:cubicBezTo>
                <a:cubicBezTo>
                  <a:pt x="1214" y="5430"/>
                  <a:pt x="1241" y="5445"/>
                  <a:pt x="1267" y="5445"/>
                </a:cubicBezTo>
                <a:cubicBezTo>
                  <a:pt x="1279" y="5445"/>
                  <a:pt x="1288" y="5442"/>
                  <a:pt x="1299" y="5439"/>
                </a:cubicBezTo>
                <a:cubicBezTo>
                  <a:pt x="1337" y="5425"/>
                  <a:pt x="1358" y="5387"/>
                  <a:pt x="1355" y="5346"/>
                </a:cubicBezTo>
                <a:cubicBezTo>
                  <a:pt x="1355" y="5331"/>
                  <a:pt x="1197" y="3997"/>
                  <a:pt x="1197" y="3493"/>
                </a:cubicBezTo>
                <a:cubicBezTo>
                  <a:pt x="1197" y="3350"/>
                  <a:pt x="1229" y="3245"/>
                  <a:pt x="1296" y="3183"/>
                </a:cubicBezTo>
                <a:cubicBezTo>
                  <a:pt x="1390" y="3423"/>
                  <a:pt x="1580" y="3625"/>
                  <a:pt x="1747" y="3798"/>
                </a:cubicBezTo>
                <a:cubicBezTo>
                  <a:pt x="1843" y="3900"/>
                  <a:pt x="1940" y="3997"/>
                  <a:pt x="1990" y="4084"/>
                </a:cubicBezTo>
                <a:cubicBezTo>
                  <a:pt x="2127" y="4313"/>
                  <a:pt x="2069" y="4728"/>
                  <a:pt x="2045" y="4842"/>
                </a:cubicBezTo>
                <a:cubicBezTo>
                  <a:pt x="1937" y="4939"/>
                  <a:pt x="1873" y="5062"/>
                  <a:pt x="1858" y="5211"/>
                </a:cubicBezTo>
                <a:cubicBezTo>
                  <a:pt x="1794" y="5922"/>
                  <a:pt x="2961" y="6832"/>
                  <a:pt x="3450" y="7043"/>
                </a:cubicBezTo>
                <a:cubicBezTo>
                  <a:pt x="3883" y="7233"/>
                  <a:pt x="4629" y="8210"/>
                  <a:pt x="4682" y="8283"/>
                </a:cubicBezTo>
                <a:cubicBezTo>
                  <a:pt x="4726" y="8357"/>
                  <a:pt x="5141" y="9035"/>
                  <a:pt x="5952" y="9035"/>
                </a:cubicBezTo>
                <a:lnTo>
                  <a:pt x="6004" y="9035"/>
                </a:lnTo>
                <a:cubicBezTo>
                  <a:pt x="6069" y="9030"/>
                  <a:pt x="6136" y="9015"/>
                  <a:pt x="6209" y="8992"/>
                </a:cubicBezTo>
                <a:cubicBezTo>
                  <a:pt x="6282" y="9000"/>
                  <a:pt x="6356" y="9009"/>
                  <a:pt x="6429" y="9009"/>
                </a:cubicBezTo>
                <a:cubicBezTo>
                  <a:pt x="6496" y="9009"/>
                  <a:pt x="6566" y="9006"/>
                  <a:pt x="6636" y="8994"/>
                </a:cubicBezTo>
                <a:cubicBezTo>
                  <a:pt x="6999" y="8939"/>
                  <a:pt x="7488" y="8471"/>
                  <a:pt x="8085" y="7605"/>
                </a:cubicBezTo>
                <a:cubicBezTo>
                  <a:pt x="8524" y="6967"/>
                  <a:pt x="8910" y="6273"/>
                  <a:pt x="9086" y="5925"/>
                </a:cubicBezTo>
                <a:cubicBezTo>
                  <a:pt x="9109" y="5925"/>
                  <a:pt x="9130" y="5925"/>
                  <a:pt x="9153" y="5922"/>
                </a:cubicBezTo>
                <a:cubicBezTo>
                  <a:pt x="9270" y="5913"/>
                  <a:pt x="9378" y="5872"/>
                  <a:pt x="9475" y="5799"/>
                </a:cubicBezTo>
                <a:lnTo>
                  <a:pt x="9533" y="5758"/>
                </a:lnTo>
                <a:cubicBezTo>
                  <a:pt x="9656" y="5665"/>
                  <a:pt x="9709" y="5507"/>
                  <a:pt x="9668" y="5366"/>
                </a:cubicBezTo>
                <a:cubicBezTo>
                  <a:pt x="9677" y="5363"/>
                  <a:pt x="9683" y="5357"/>
                  <a:pt x="9683" y="5354"/>
                </a:cubicBezTo>
                <a:cubicBezTo>
                  <a:pt x="9750" y="5319"/>
                  <a:pt x="10484" y="4904"/>
                  <a:pt x="10838" y="4225"/>
                </a:cubicBezTo>
                <a:cubicBezTo>
                  <a:pt x="10958" y="3991"/>
                  <a:pt x="11070" y="3736"/>
                  <a:pt x="11175" y="3493"/>
                </a:cubicBezTo>
                <a:cubicBezTo>
                  <a:pt x="11345" y="3101"/>
                  <a:pt x="11538" y="2659"/>
                  <a:pt x="11672" y="2613"/>
                </a:cubicBezTo>
                <a:cubicBezTo>
                  <a:pt x="11769" y="2577"/>
                  <a:pt x="11877" y="2545"/>
                  <a:pt x="11980" y="2513"/>
                </a:cubicBezTo>
                <a:cubicBezTo>
                  <a:pt x="12167" y="2455"/>
                  <a:pt x="12290" y="2276"/>
                  <a:pt x="12275" y="2077"/>
                </a:cubicBezTo>
                <a:lnTo>
                  <a:pt x="12240" y="1553"/>
                </a:lnTo>
                <a:cubicBezTo>
                  <a:pt x="12237" y="1501"/>
                  <a:pt x="12240" y="1442"/>
                  <a:pt x="12255" y="1387"/>
                </a:cubicBezTo>
                <a:lnTo>
                  <a:pt x="12471" y="465"/>
                </a:lnTo>
                <a:lnTo>
                  <a:pt x="12471" y="456"/>
                </a:lnTo>
                <a:cubicBezTo>
                  <a:pt x="12489" y="351"/>
                  <a:pt x="12433" y="260"/>
                  <a:pt x="12339" y="222"/>
                </a:cubicBezTo>
                <a:cubicBezTo>
                  <a:pt x="12313" y="212"/>
                  <a:pt x="12285" y="207"/>
                  <a:pt x="12259" y="207"/>
                </a:cubicBezTo>
                <a:cubicBezTo>
                  <a:pt x="12189" y="207"/>
                  <a:pt x="12124" y="240"/>
                  <a:pt x="12082" y="301"/>
                </a:cubicBezTo>
                <a:cubicBezTo>
                  <a:pt x="11980" y="441"/>
                  <a:pt x="11860" y="617"/>
                  <a:pt x="11737" y="804"/>
                </a:cubicBezTo>
                <a:lnTo>
                  <a:pt x="11786" y="222"/>
                </a:lnTo>
                <a:lnTo>
                  <a:pt x="11786" y="216"/>
                </a:lnTo>
                <a:cubicBezTo>
                  <a:pt x="11786" y="114"/>
                  <a:pt x="11716" y="32"/>
                  <a:pt x="11617" y="5"/>
                </a:cubicBezTo>
                <a:cubicBezTo>
                  <a:pt x="11601" y="2"/>
                  <a:pt x="11585" y="0"/>
                  <a:pt x="115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52"/>
          <p:cNvSpPr/>
          <p:nvPr/>
        </p:nvSpPr>
        <p:spPr>
          <a:xfrm>
            <a:off x="7950753" y="2814677"/>
            <a:ext cx="369321" cy="357407"/>
          </a:xfrm>
          <a:custGeom>
            <a:avLst/>
            <a:gdLst/>
            <a:ahLst/>
            <a:cxnLst/>
            <a:rect l="l" t="t" r="r" b="b"/>
            <a:pathLst>
              <a:path w="12214" h="11820" extrusionOk="0">
                <a:moveTo>
                  <a:pt x="11336" y="3790"/>
                </a:moveTo>
                <a:lnTo>
                  <a:pt x="11362" y="3937"/>
                </a:lnTo>
                <a:cubicBezTo>
                  <a:pt x="11368" y="3989"/>
                  <a:pt x="11356" y="4036"/>
                  <a:pt x="11327" y="4080"/>
                </a:cubicBezTo>
                <a:cubicBezTo>
                  <a:pt x="11298" y="4121"/>
                  <a:pt x="11254" y="4144"/>
                  <a:pt x="11204" y="4153"/>
                </a:cubicBezTo>
                <a:lnTo>
                  <a:pt x="9103" y="4428"/>
                </a:lnTo>
                <a:cubicBezTo>
                  <a:pt x="8922" y="4452"/>
                  <a:pt x="8746" y="4519"/>
                  <a:pt x="8591" y="4618"/>
                </a:cubicBezTo>
                <a:cubicBezTo>
                  <a:pt x="8108" y="4940"/>
                  <a:pt x="7725" y="5133"/>
                  <a:pt x="7538" y="5154"/>
                </a:cubicBezTo>
                <a:cubicBezTo>
                  <a:pt x="7456" y="5166"/>
                  <a:pt x="7359" y="5180"/>
                  <a:pt x="7257" y="5198"/>
                </a:cubicBezTo>
                <a:cubicBezTo>
                  <a:pt x="7134" y="5221"/>
                  <a:pt x="7002" y="5248"/>
                  <a:pt x="6859" y="5259"/>
                </a:cubicBezTo>
                <a:cubicBezTo>
                  <a:pt x="6850" y="5113"/>
                  <a:pt x="6812" y="4914"/>
                  <a:pt x="6786" y="4797"/>
                </a:cubicBezTo>
                <a:cubicBezTo>
                  <a:pt x="6973" y="4779"/>
                  <a:pt x="7386" y="4718"/>
                  <a:pt x="7626" y="4580"/>
                </a:cubicBezTo>
                <a:cubicBezTo>
                  <a:pt x="7827" y="4466"/>
                  <a:pt x="8187" y="4311"/>
                  <a:pt x="8383" y="4229"/>
                </a:cubicBezTo>
                <a:cubicBezTo>
                  <a:pt x="8498" y="4182"/>
                  <a:pt x="8618" y="4153"/>
                  <a:pt x="8737" y="4141"/>
                </a:cubicBezTo>
                <a:lnTo>
                  <a:pt x="10756" y="4027"/>
                </a:lnTo>
                <a:cubicBezTo>
                  <a:pt x="10970" y="4019"/>
                  <a:pt x="11175" y="3934"/>
                  <a:pt x="11336" y="3790"/>
                </a:cubicBezTo>
                <a:close/>
                <a:moveTo>
                  <a:pt x="3728" y="5253"/>
                </a:moveTo>
                <a:cubicBezTo>
                  <a:pt x="3845" y="5373"/>
                  <a:pt x="4006" y="5543"/>
                  <a:pt x="4193" y="5722"/>
                </a:cubicBezTo>
                <a:lnTo>
                  <a:pt x="3798" y="5827"/>
                </a:lnTo>
                <a:cubicBezTo>
                  <a:pt x="3778" y="5660"/>
                  <a:pt x="3757" y="5467"/>
                  <a:pt x="3728" y="5253"/>
                </a:cubicBezTo>
                <a:close/>
                <a:moveTo>
                  <a:pt x="2329" y="185"/>
                </a:moveTo>
                <a:cubicBezTo>
                  <a:pt x="2481" y="194"/>
                  <a:pt x="2637" y="218"/>
                  <a:pt x="2797" y="244"/>
                </a:cubicBezTo>
                <a:cubicBezTo>
                  <a:pt x="4152" y="469"/>
                  <a:pt x="5109" y="1672"/>
                  <a:pt x="5674" y="2646"/>
                </a:cubicBezTo>
                <a:cubicBezTo>
                  <a:pt x="6037" y="3272"/>
                  <a:pt x="6288" y="3881"/>
                  <a:pt x="6435" y="4285"/>
                </a:cubicBezTo>
                <a:cubicBezTo>
                  <a:pt x="6212" y="4299"/>
                  <a:pt x="5721" y="4373"/>
                  <a:pt x="5191" y="4738"/>
                </a:cubicBezTo>
                <a:cubicBezTo>
                  <a:pt x="4685" y="5087"/>
                  <a:pt x="4691" y="5660"/>
                  <a:pt x="4749" y="5994"/>
                </a:cubicBezTo>
                <a:cubicBezTo>
                  <a:pt x="4313" y="5613"/>
                  <a:pt x="3924" y="5210"/>
                  <a:pt x="3757" y="5031"/>
                </a:cubicBezTo>
                <a:cubicBezTo>
                  <a:pt x="3707" y="4984"/>
                  <a:pt x="3678" y="4920"/>
                  <a:pt x="3669" y="4853"/>
                </a:cubicBezTo>
                <a:cubicBezTo>
                  <a:pt x="3658" y="4788"/>
                  <a:pt x="3652" y="4730"/>
                  <a:pt x="3640" y="4665"/>
                </a:cubicBezTo>
                <a:cubicBezTo>
                  <a:pt x="3617" y="4534"/>
                  <a:pt x="3628" y="4399"/>
                  <a:pt x="3684" y="4273"/>
                </a:cubicBezTo>
                <a:cubicBezTo>
                  <a:pt x="3725" y="4182"/>
                  <a:pt x="3786" y="4092"/>
                  <a:pt x="3883" y="4062"/>
                </a:cubicBezTo>
                <a:cubicBezTo>
                  <a:pt x="3918" y="4051"/>
                  <a:pt x="3947" y="4022"/>
                  <a:pt x="3947" y="3983"/>
                </a:cubicBezTo>
                <a:cubicBezTo>
                  <a:pt x="3950" y="3928"/>
                  <a:pt x="3905" y="3890"/>
                  <a:pt x="3856" y="3890"/>
                </a:cubicBezTo>
                <a:cubicBezTo>
                  <a:pt x="3849" y="3890"/>
                  <a:pt x="3841" y="3891"/>
                  <a:pt x="3833" y="3893"/>
                </a:cubicBezTo>
                <a:cubicBezTo>
                  <a:pt x="3693" y="3937"/>
                  <a:pt x="3602" y="4039"/>
                  <a:pt x="3544" y="4153"/>
                </a:cubicBezTo>
                <a:cubicBezTo>
                  <a:pt x="3421" y="3539"/>
                  <a:pt x="3251" y="2883"/>
                  <a:pt x="3020" y="2301"/>
                </a:cubicBezTo>
                <a:cubicBezTo>
                  <a:pt x="3006" y="2266"/>
                  <a:pt x="2973" y="2244"/>
                  <a:pt x="2938" y="2244"/>
                </a:cubicBezTo>
                <a:cubicBezTo>
                  <a:pt x="2929" y="2244"/>
                  <a:pt x="2920" y="2245"/>
                  <a:pt x="2912" y="2248"/>
                </a:cubicBezTo>
                <a:cubicBezTo>
                  <a:pt x="2865" y="2263"/>
                  <a:pt x="2841" y="2316"/>
                  <a:pt x="2859" y="2359"/>
                </a:cubicBezTo>
                <a:cubicBezTo>
                  <a:pt x="2882" y="2418"/>
                  <a:pt x="2909" y="2477"/>
                  <a:pt x="2929" y="2535"/>
                </a:cubicBezTo>
                <a:cubicBezTo>
                  <a:pt x="2265" y="1959"/>
                  <a:pt x="2309" y="542"/>
                  <a:pt x="2329" y="185"/>
                </a:cubicBezTo>
                <a:close/>
                <a:moveTo>
                  <a:pt x="11540" y="3591"/>
                </a:moveTo>
                <a:cubicBezTo>
                  <a:pt x="11549" y="3591"/>
                  <a:pt x="11560" y="3593"/>
                  <a:pt x="11570" y="3600"/>
                </a:cubicBezTo>
                <a:cubicBezTo>
                  <a:pt x="11716" y="3691"/>
                  <a:pt x="11839" y="3820"/>
                  <a:pt x="11936" y="3978"/>
                </a:cubicBezTo>
                <a:cubicBezTo>
                  <a:pt x="11953" y="4007"/>
                  <a:pt x="11968" y="4039"/>
                  <a:pt x="11983" y="4071"/>
                </a:cubicBezTo>
                <a:cubicBezTo>
                  <a:pt x="12035" y="4200"/>
                  <a:pt x="12026" y="4332"/>
                  <a:pt x="11968" y="4452"/>
                </a:cubicBezTo>
                <a:cubicBezTo>
                  <a:pt x="11909" y="4577"/>
                  <a:pt x="11801" y="4668"/>
                  <a:pt x="11669" y="4706"/>
                </a:cubicBezTo>
                <a:lnTo>
                  <a:pt x="8849" y="5531"/>
                </a:lnTo>
                <a:cubicBezTo>
                  <a:pt x="8708" y="5572"/>
                  <a:pt x="8577" y="5637"/>
                  <a:pt x="8459" y="5722"/>
                </a:cubicBezTo>
                <a:cubicBezTo>
                  <a:pt x="8237" y="5883"/>
                  <a:pt x="7795" y="6193"/>
                  <a:pt x="7321" y="6441"/>
                </a:cubicBezTo>
                <a:cubicBezTo>
                  <a:pt x="6849" y="6689"/>
                  <a:pt x="6460" y="6817"/>
                  <a:pt x="6181" y="6817"/>
                </a:cubicBezTo>
                <a:cubicBezTo>
                  <a:pt x="6130" y="6817"/>
                  <a:pt x="6083" y="6813"/>
                  <a:pt x="6040" y="6804"/>
                </a:cubicBezTo>
                <a:cubicBezTo>
                  <a:pt x="5738" y="6746"/>
                  <a:pt x="5346" y="6482"/>
                  <a:pt x="4966" y="6175"/>
                </a:cubicBezTo>
                <a:cubicBezTo>
                  <a:pt x="4922" y="6041"/>
                  <a:pt x="4711" y="5271"/>
                  <a:pt x="5288" y="4876"/>
                </a:cubicBezTo>
                <a:cubicBezTo>
                  <a:pt x="5633" y="4639"/>
                  <a:pt x="5958" y="4537"/>
                  <a:pt x="6171" y="4493"/>
                </a:cubicBezTo>
                <a:cubicBezTo>
                  <a:pt x="6318" y="4463"/>
                  <a:pt x="6432" y="4452"/>
                  <a:pt x="6496" y="4452"/>
                </a:cubicBezTo>
                <a:cubicBezTo>
                  <a:pt x="6555" y="4624"/>
                  <a:pt x="6587" y="4730"/>
                  <a:pt x="6587" y="4741"/>
                </a:cubicBezTo>
                <a:cubicBezTo>
                  <a:pt x="6625" y="4891"/>
                  <a:pt x="6675" y="5139"/>
                  <a:pt x="6677" y="5277"/>
                </a:cubicBezTo>
                <a:cubicBezTo>
                  <a:pt x="6635" y="5279"/>
                  <a:pt x="6592" y="5281"/>
                  <a:pt x="6549" y="5281"/>
                </a:cubicBezTo>
                <a:cubicBezTo>
                  <a:pt x="6329" y="5281"/>
                  <a:pt x="6091" y="5248"/>
                  <a:pt x="5835" y="5160"/>
                </a:cubicBezTo>
                <a:cubicBezTo>
                  <a:pt x="5825" y="5157"/>
                  <a:pt x="5815" y="5155"/>
                  <a:pt x="5806" y="5155"/>
                </a:cubicBezTo>
                <a:cubicBezTo>
                  <a:pt x="5770" y="5155"/>
                  <a:pt x="5735" y="5175"/>
                  <a:pt x="5724" y="5210"/>
                </a:cubicBezTo>
                <a:cubicBezTo>
                  <a:pt x="5709" y="5253"/>
                  <a:pt x="5732" y="5306"/>
                  <a:pt x="5776" y="5321"/>
                </a:cubicBezTo>
                <a:cubicBezTo>
                  <a:pt x="6054" y="5418"/>
                  <a:pt x="6314" y="5450"/>
                  <a:pt x="6552" y="5450"/>
                </a:cubicBezTo>
                <a:cubicBezTo>
                  <a:pt x="6831" y="5450"/>
                  <a:pt x="7078" y="5405"/>
                  <a:pt x="7283" y="5368"/>
                </a:cubicBezTo>
                <a:cubicBezTo>
                  <a:pt x="7380" y="5350"/>
                  <a:pt x="7473" y="5329"/>
                  <a:pt x="7552" y="5324"/>
                </a:cubicBezTo>
                <a:cubicBezTo>
                  <a:pt x="7830" y="5294"/>
                  <a:pt x="8322" y="4999"/>
                  <a:pt x="8682" y="4756"/>
                </a:cubicBezTo>
                <a:cubicBezTo>
                  <a:pt x="8814" y="4668"/>
                  <a:pt x="8966" y="4613"/>
                  <a:pt x="9121" y="4592"/>
                </a:cubicBezTo>
                <a:lnTo>
                  <a:pt x="11222" y="4317"/>
                </a:lnTo>
                <a:cubicBezTo>
                  <a:pt x="11321" y="4302"/>
                  <a:pt x="11403" y="4256"/>
                  <a:pt x="11462" y="4174"/>
                </a:cubicBezTo>
                <a:cubicBezTo>
                  <a:pt x="11520" y="4095"/>
                  <a:pt x="11544" y="3998"/>
                  <a:pt x="11529" y="3902"/>
                </a:cubicBezTo>
                <a:lnTo>
                  <a:pt x="11488" y="3656"/>
                </a:lnTo>
                <a:cubicBezTo>
                  <a:pt x="11485" y="3626"/>
                  <a:pt x="11503" y="3609"/>
                  <a:pt x="11511" y="3600"/>
                </a:cubicBezTo>
                <a:cubicBezTo>
                  <a:pt x="11515" y="3597"/>
                  <a:pt x="11526" y="3591"/>
                  <a:pt x="11540" y="3591"/>
                </a:cubicBezTo>
                <a:close/>
                <a:moveTo>
                  <a:pt x="1954" y="175"/>
                </a:moveTo>
                <a:cubicBezTo>
                  <a:pt x="2019" y="175"/>
                  <a:pt x="2085" y="177"/>
                  <a:pt x="2154" y="180"/>
                </a:cubicBezTo>
                <a:cubicBezTo>
                  <a:pt x="2145" y="355"/>
                  <a:pt x="2124" y="776"/>
                  <a:pt x="2189" y="1245"/>
                </a:cubicBezTo>
                <a:cubicBezTo>
                  <a:pt x="2294" y="2038"/>
                  <a:pt x="2584" y="2582"/>
                  <a:pt x="3026" y="2822"/>
                </a:cubicBezTo>
                <a:cubicBezTo>
                  <a:pt x="3555" y="4431"/>
                  <a:pt x="3672" y="6365"/>
                  <a:pt x="3681" y="6459"/>
                </a:cubicBezTo>
                <a:cubicBezTo>
                  <a:pt x="3681" y="6526"/>
                  <a:pt x="3667" y="7006"/>
                  <a:pt x="3661" y="7612"/>
                </a:cubicBezTo>
                <a:cubicBezTo>
                  <a:pt x="3567" y="7638"/>
                  <a:pt x="3453" y="7648"/>
                  <a:pt x="3332" y="7648"/>
                </a:cubicBezTo>
                <a:cubicBezTo>
                  <a:pt x="2973" y="7648"/>
                  <a:pt x="2550" y="7558"/>
                  <a:pt x="2388" y="7521"/>
                </a:cubicBezTo>
                <a:cubicBezTo>
                  <a:pt x="2397" y="6822"/>
                  <a:pt x="2461" y="5959"/>
                  <a:pt x="2461" y="5944"/>
                </a:cubicBezTo>
                <a:cubicBezTo>
                  <a:pt x="2461" y="5926"/>
                  <a:pt x="2458" y="5912"/>
                  <a:pt x="2452" y="5897"/>
                </a:cubicBezTo>
                <a:cubicBezTo>
                  <a:pt x="2432" y="5862"/>
                  <a:pt x="617" y="2535"/>
                  <a:pt x="375" y="1956"/>
                </a:cubicBezTo>
                <a:cubicBezTo>
                  <a:pt x="231" y="1622"/>
                  <a:pt x="176" y="1092"/>
                  <a:pt x="486" y="695"/>
                </a:cubicBezTo>
                <a:cubicBezTo>
                  <a:pt x="759" y="347"/>
                  <a:pt x="1259" y="175"/>
                  <a:pt x="1954" y="175"/>
                </a:cubicBezTo>
                <a:close/>
                <a:moveTo>
                  <a:pt x="4342" y="5859"/>
                </a:moveTo>
                <a:cubicBezTo>
                  <a:pt x="4860" y="6342"/>
                  <a:pt x="5525" y="6880"/>
                  <a:pt x="6007" y="6977"/>
                </a:cubicBezTo>
                <a:cubicBezTo>
                  <a:pt x="6040" y="6983"/>
                  <a:pt x="6075" y="6986"/>
                  <a:pt x="6110" y="6992"/>
                </a:cubicBezTo>
                <a:cubicBezTo>
                  <a:pt x="6104" y="7240"/>
                  <a:pt x="6051" y="8004"/>
                  <a:pt x="5583" y="8340"/>
                </a:cubicBezTo>
                <a:cubicBezTo>
                  <a:pt x="5376" y="8488"/>
                  <a:pt x="5118" y="8566"/>
                  <a:pt x="4852" y="8566"/>
                </a:cubicBezTo>
                <a:cubicBezTo>
                  <a:pt x="4750" y="8566"/>
                  <a:pt x="4646" y="8554"/>
                  <a:pt x="4544" y="8531"/>
                </a:cubicBezTo>
                <a:cubicBezTo>
                  <a:pt x="4228" y="8458"/>
                  <a:pt x="3974" y="8279"/>
                  <a:pt x="3833" y="8036"/>
                </a:cubicBezTo>
                <a:cubicBezTo>
                  <a:pt x="3833" y="7454"/>
                  <a:pt x="3842" y="6880"/>
                  <a:pt x="3851" y="6456"/>
                </a:cubicBezTo>
                <a:lnTo>
                  <a:pt x="3851" y="6450"/>
                </a:lnTo>
                <a:cubicBezTo>
                  <a:pt x="3851" y="6441"/>
                  <a:pt x="3842" y="6275"/>
                  <a:pt x="3816" y="6000"/>
                </a:cubicBezTo>
                <a:lnTo>
                  <a:pt x="4342" y="5859"/>
                </a:lnTo>
                <a:close/>
                <a:moveTo>
                  <a:pt x="6335" y="8121"/>
                </a:moveTo>
                <a:cubicBezTo>
                  <a:pt x="6484" y="8121"/>
                  <a:pt x="6622" y="8197"/>
                  <a:pt x="6698" y="8329"/>
                </a:cubicBezTo>
                <a:cubicBezTo>
                  <a:pt x="6909" y="8686"/>
                  <a:pt x="6710" y="9265"/>
                  <a:pt x="6499" y="9695"/>
                </a:cubicBezTo>
                <a:cubicBezTo>
                  <a:pt x="6391" y="9921"/>
                  <a:pt x="6265" y="10125"/>
                  <a:pt x="6168" y="10283"/>
                </a:cubicBezTo>
                <a:cubicBezTo>
                  <a:pt x="6215" y="9842"/>
                  <a:pt x="6291" y="9087"/>
                  <a:pt x="6291" y="8721"/>
                </a:cubicBezTo>
                <a:cubicBezTo>
                  <a:pt x="6291" y="8411"/>
                  <a:pt x="6160" y="8267"/>
                  <a:pt x="6037" y="8206"/>
                </a:cubicBezTo>
                <a:cubicBezTo>
                  <a:pt x="6101" y="8177"/>
                  <a:pt x="6174" y="8147"/>
                  <a:pt x="6250" y="8130"/>
                </a:cubicBezTo>
                <a:cubicBezTo>
                  <a:pt x="6280" y="8121"/>
                  <a:pt x="6309" y="8121"/>
                  <a:pt x="6335" y="8121"/>
                </a:cubicBezTo>
                <a:close/>
                <a:moveTo>
                  <a:pt x="3904" y="9935"/>
                </a:moveTo>
                <a:cubicBezTo>
                  <a:pt x="4105" y="10158"/>
                  <a:pt x="4480" y="10497"/>
                  <a:pt x="5030" y="10725"/>
                </a:cubicBezTo>
                <a:cubicBezTo>
                  <a:pt x="5206" y="10798"/>
                  <a:pt x="5358" y="10895"/>
                  <a:pt x="5495" y="11012"/>
                </a:cubicBezTo>
                <a:cubicBezTo>
                  <a:pt x="4778" y="10874"/>
                  <a:pt x="4085" y="10655"/>
                  <a:pt x="3980" y="10374"/>
                </a:cubicBezTo>
                <a:cubicBezTo>
                  <a:pt x="3947" y="10289"/>
                  <a:pt x="3921" y="10137"/>
                  <a:pt x="3904" y="9935"/>
                </a:cubicBezTo>
                <a:close/>
                <a:moveTo>
                  <a:pt x="2391" y="7705"/>
                </a:moveTo>
                <a:lnTo>
                  <a:pt x="2391" y="7705"/>
                </a:lnTo>
                <a:cubicBezTo>
                  <a:pt x="2578" y="7749"/>
                  <a:pt x="2976" y="7828"/>
                  <a:pt x="3333" y="7828"/>
                </a:cubicBezTo>
                <a:cubicBezTo>
                  <a:pt x="3450" y="7828"/>
                  <a:pt x="3561" y="7823"/>
                  <a:pt x="3661" y="7799"/>
                </a:cubicBezTo>
                <a:lnTo>
                  <a:pt x="3661" y="7799"/>
                </a:lnTo>
                <a:cubicBezTo>
                  <a:pt x="3658" y="8820"/>
                  <a:pt x="3684" y="10111"/>
                  <a:pt x="3816" y="10450"/>
                </a:cubicBezTo>
                <a:cubicBezTo>
                  <a:pt x="3904" y="10676"/>
                  <a:pt x="4202" y="10866"/>
                  <a:pt x="4732" y="11021"/>
                </a:cubicBezTo>
                <a:cubicBezTo>
                  <a:pt x="5153" y="11150"/>
                  <a:pt x="5615" y="11226"/>
                  <a:pt x="5855" y="11261"/>
                </a:cubicBezTo>
                <a:cubicBezTo>
                  <a:pt x="5855" y="11255"/>
                  <a:pt x="5857" y="11252"/>
                  <a:pt x="5859" y="11252"/>
                </a:cubicBezTo>
                <a:cubicBezTo>
                  <a:pt x="5860" y="11252"/>
                  <a:pt x="5863" y="11255"/>
                  <a:pt x="5864" y="11261"/>
                </a:cubicBezTo>
                <a:cubicBezTo>
                  <a:pt x="5867" y="11267"/>
                  <a:pt x="5858" y="11270"/>
                  <a:pt x="5858" y="11275"/>
                </a:cubicBezTo>
                <a:lnTo>
                  <a:pt x="5615" y="11524"/>
                </a:lnTo>
                <a:cubicBezTo>
                  <a:pt x="5530" y="11608"/>
                  <a:pt x="5290" y="11650"/>
                  <a:pt x="4931" y="11650"/>
                </a:cubicBezTo>
                <a:cubicBezTo>
                  <a:pt x="4501" y="11650"/>
                  <a:pt x="3899" y="11590"/>
                  <a:pt x="3187" y="11468"/>
                </a:cubicBezTo>
                <a:cubicBezTo>
                  <a:pt x="3061" y="11445"/>
                  <a:pt x="2973" y="11325"/>
                  <a:pt x="2994" y="11202"/>
                </a:cubicBezTo>
                <a:cubicBezTo>
                  <a:pt x="3029" y="10956"/>
                  <a:pt x="3073" y="10605"/>
                  <a:pt x="3073" y="10327"/>
                </a:cubicBezTo>
                <a:cubicBezTo>
                  <a:pt x="3073" y="10052"/>
                  <a:pt x="2909" y="9631"/>
                  <a:pt x="2736" y="9189"/>
                </a:cubicBezTo>
                <a:cubicBezTo>
                  <a:pt x="2601" y="8841"/>
                  <a:pt x="2458" y="8481"/>
                  <a:pt x="2420" y="8232"/>
                </a:cubicBezTo>
                <a:cubicBezTo>
                  <a:pt x="2402" y="8106"/>
                  <a:pt x="2391" y="7916"/>
                  <a:pt x="2391" y="7705"/>
                </a:cubicBezTo>
                <a:close/>
                <a:moveTo>
                  <a:pt x="1949" y="1"/>
                </a:moveTo>
                <a:cubicBezTo>
                  <a:pt x="1326" y="1"/>
                  <a:pt x="708" y="137"/>
                  <a:pt x="357" y="586"/>
                </a:cubicBezTo>
                <a:cubicBezTo>
                  <a:pt x="0" y="1043"/>
                  <a:pt x="62" y="1643"/>
                  <a:pt x="220" y="2020"/>
                </a:cubicBezTo>
                <a:cubicBezTo>
                  <a:pt x="459" y="2594"/>
                  <a:pt x="2122" y="5637"/>
                  <a:pt x="2294" y="5956"/>
                </a:cubicBezTo>
                <a:cubicBezTo>
                  <a:pt x="2280" y="6181"/>
                  <a:pt x="2168" y="7714"/>
                  <a:pt x="2253" y="8250"/>
                </a:cubicBezTo>
                <a:cubicBezTo>
                  <a:pt x="2294" y="8516"/>
                  <a:pt x="2440" y="8885"/>
                  <a:pt x="2578" y="9245"/>
                </a:cubicBezTo>
                <a:cubicBezTo>
                  <a:pt x="2739" y="9654"/>
                  <a:pt x="2903" y="10079"/>
                  <a:pt x="2903" y="10319"/>
                </a:cubicBezTo>
                <a:cubicBezTo>
                  <a:pt x="2903" y="10591"/>
                  <a:pt x="2859" y="10930"/>
                  <a:pt x="2827" y="11167"/>
                </a:cubicBezTo>
                <a:cubicBezTo>
                  <a:pt x="2795" y="11387"/>
                  <a:pt x="2944" y="11594"/>
                  <a:pt x="3163" y="11632"/>
                </a:cubicBezTo>
                <a:cubicBezTo>
                  <a:pt x="3962" y="11767"/>
                  <a:pt x="4521" y="11820"/>
                  <a:pt x="4913" y="11820"/>
                </a:cubicBezTo>
                <a:cubicBezTo>
                  <a:pt x="5419" y="11820"/>
                  <a:pt x="5647" y="11735"/>
                  <a:pt x="5741" y="11638"/>
                </a:cubicBezTo>
                <a:lnTo>
                  <a:pt x="5987" y="11395"/>
                </a:lnTo>
                <a:cubicBezTo>
                  <a:pt x="6040" y="11343"/>
                  <a:pt x="6057" y="11270"/>
                  <a:pt x="6031" y="11205"/>
                </a:cubicBezTo>
                <a:cubicBezTo>
                  <a:pt x="6010" y="11138"/>
                  <a:pt x="5952" y="11088"/>
                  <a:pt x="5882" y="11079"/>
                </a:cubicBezTo>
                <a:cubicBezTo>
                  <a:pt x="5852" y="11076"/>
                  <a:pt x="5823" y="11073"/>
                  <a:pt x="5794" y="11065"/>
                </a:cubicBezTo>
                <a:lnTo>
                  <a:pt x="5712" y="10980"/>
                </a:lnTo>
                <a:cubicBezTo>
                  <a:pt x="5545" y="10804"/>
                  <a:pt x="5337" y="10667"/>
                  <a:pt x="5097" y="10567"/>
                </a:cubicBezTo>
                <a:cubicBezTo>
                  <a:pt x="4375" y="10263"/>
                  <a:pt x="3953" y="9745"/>
                  <a:pt x="3877" y="9643"/>
                </a:cubicBezTo>
                <a:cubicBezTo>
                  <a:pt x="3854" y="9268"/>
                  <a:pt x="3839" y="8809"/>
                  <a:pt x="3836" y="8332"/>
                </a:cubicBezTo>
                <a:lnTo>
                  <a:pt x="3836" y="8332"/>
                </a:lnTo>
                <a:cubicBezTo>
                  <a:pt x="4006" y="8513"/>
                  <a:pt x="4240" y="8639"/>
                  <a:pt x="4506" y="8703"/>
                </a:cubicBezTo>
                <a:cubicBezTo>
                  <a:pt x="4620" y="8727"/>
                  <a:pt x="4737" y="8741"/>
                  <a:pt x="4849" y="8741"/>
                </a:cubicBezTo>
                <a:cubicBezTo>
                  <a:pt x="5153" y="8741"/>
                  <a:pt x="5449" y="8654"/>
                  <a:pt x="5683" y="8487"/>
                </a:cubicBezTo>
                <a:cubicBezTo>
                  <a:pt x="5747" y="8443"/>
                  <a:pt x="5806" y="8390"/>
                  <a:pt x="5855" y="8332"/>
                </a:cubicBezTo>
                <a:cubicBezTo>
                  <a:pt x="5966" y="8340"/>
                  <a:pt x="6122" y="8411"/>
                  <a:pt x="6122" y="8724"/>
                </a:cubicBezTo>
                <a:cubicBezTo>
                  <a:pt x="6122" y="9239"/>
                  <a:pt x="5961" y="10596"/>
                  <a:pt x="5961" y="10611"/>
                </a:cubicBezTo>
                <a:cubicBezTo>
                  <a:pt x="5958" y="10652"/>
                  <a:pt x="5981" y="10687"/>
                  <a:pt x="6016" y="10702"/>
                </a:cubicBezTo>
                <a:cubicBezTo>
                  <a:pt x="6028" y="10708"/>
                  <a:pt x="6040" y="10711"/>
                  <a:pt x="6048" y="10711"/>
                </a:cubicBezTo>
                <a:cubicBezTo>
                  <a:pt x="6075" y="10711"/>
                  <a:pt x="6101" y="10699"/>
                  <a:pt x="6119" y="10673"/>
                </a:cubicBezTo>
                <a:cubicBezTo>
                  <a:pt x="6171" y="10608"/>
                  <a:pt x="7333" y="9040"/>
                  <a:pt x="6853" y="8244"/>
                </a:cubicBezTo>
                <a:cubicBezTo>
                  <a:pt x="6745" y="8062"/>
                  <a:pt x="6552" y="7951"/>
                  <a:pt x="6341" y="7951"/>
                </a:cubicBezTo>
                <a:cubicBezTo>
                  <a:pt x="6303" y="7951"/>
                  <a:pt x="6262" y="7957"/>
                  <a:pt x="6221" y="7963"/>
                </a:cubicBezTo>
                <a:cubicBezTo>
                  <a:pt x="6171" y="7975"/>
                  <a:pt x="6119" y="7989"/>
                  <a:pt x="6072" y="8007"/>
                </a:cubicBezTo>
                <a:cubicBezTo>
                  <a:pt x="6259" y="7621"/>
                  <a:pt x="6282" y="7176"/>
                  <a:pt x="6288" y="6992"/>
                </a:cubicBezTo>
                <a:cubicBezTo>
                  <a:pt x="7037" y="6927"/>
                  <a:pt x="8105" y="6204"/>
                  <a:pt x="8571" y="5868"/>
                </a:cubicBezTo>
                <a:cubicBezTo>
                  <a:pt x="8673" y="5795"/>
                  <a:pt x="8784" y="5739"/>
                  <a:pt x="8907" y="5704"/>
                </a:cubicBezTo>
                <a:lnTo>
                  <a:pt x="11725" y="4876"/>
                </a:lnTo>
                <a:cubicBezTo>
                  <a:pt x="11906" y="4826"/>
                  <a:pt x="12053" y="4697"/>
                  <a:pt x="12132" y="4534"/>
                </a:cubicBezTo>
                <a:cubicBezTo>
                  <a:pt x="12205" y="4364"/>
                  <a:pt x="12214" y="4182"/>
                  <a:pt x="12146" y="4013"/>
                </a:cubicBezTo>
                <a:cubicBezTo>
                  <a:pt x="12132" y="3975"/>
                  <a:pt x="12111" y="3934"/>
                  <a:pt x="12088" y="3893"/>
                </a:cubicBezTo>
                <a:cubicBezTo>
                  <a:pt x="11980" y="3711"/>
                  <a:pt x="11836" y="3568"/>
                  <a:pt x="11669" y="3457"/>
                </a:cubicBezTo>
                <a:cubicBezTo>
                  <a:pt x="11631" y="3434"/>
                  <a:pt x="11589" y="3422"/>
                  <a:pt x="11547" y="3422"/>
                </a:cubicBezTo>
                <a:cubicBezTo>
                  <a:pt x="11503" y="3422"/>
                  <a:pt x="11458" y="3436"/>
                  <a:pt x="11418" y="3463"/>
                </a:cubicBezTo>
                <a:cubicBezTo>
                  <a:pt x="11389" y="3480"/>
                  <a:pt x="11251" y="3629"/>
                  <a:pt x="11251" y="3629"/>
                </a:cubicBezTo>
                <a:cubicBezTo>
                  <a:pt x="11116" y="3761"/>
                  <a:pt x="10941" y="3837"/>
                  <a:pt x="10754" y="3849"/>
                </a:cubicBezTo>
                <a:lnTo>
                  <a:pt x="8735" y="3963"/>
                </a:lnTo>
                <a:lnTo>
                  <a:pt x="8732" y="3963"/>
                </a:lnTo>
                <a:cubicBezTo>
                  <a:pt x="8591" y="3978"/>
                  <a:pt x="8454" y="4010"/>
                  <a:pt x="8325" y="4065"/>
                </a:cubicBezTo>
                <a:cubicBezTo>
                  <a:pt x="8079" y="4168"/>
                  <a:pt x="7746" y="4314"/>
                  <a:pt x="7549" y="4425"/>
                </a:cubicBezTo>
                <a:cubicBezTo>
                  <a:pt x="7321" y="4554"/>
                  <a:pt x="6909" y="4610"/>
                  <a:pt x="6745" y="4627"/>
                </a:cubicBezTo>
                <a:cubicBezTo>
                  <a:pt x="6727" y="4569"/>
                  <a:pt x="6625" y="4270"/>
                  <a:pt x="6610" y="4232"/>
                </a:cubicBezTo>
                <a:cubicBezTo>
                  <a:pt x="6458" y="3825"/>
                  <a:pt x="6203" y="3202"/>
                  <a:pt x="5835" y="2561"/>
                </a:cubicBezTo>
                <a:cubicBezTo>
                  <a:pt x="5463" y="1923"/>
                  <a:pt x="5053" y="1394"/>
                  <a:pt x="4615" y="996"/>
                </a:cubicBezTo>
                <a:cubicBezTo>
                  <a:pt x="4064" y="487"/>
                  <a:pt x="3465" y="180"/>
                  <a:pt x="2830" y="77"/>
                </a:cubicBezTo>
                <a:cubicBezTo>
                  <a:pt x="2555" y="33"/>
                  <a:pt x="2252" y="1"/>
                  <a:pt x="19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52"/>
          <p:cNvSpPr/>
          <p:nvPr/>
        </p:nvSpPr>
        <p:spPr>
          <a:xfrm>
            <a:off x="819027" y="3443133"/>
            <a:ext cx="374643" cy="261675"/>
          </a:xfrm>
          <a:custGeom>
            <a:avLst/>
            <a:gdLst/>
            <a:ahLst/>
            <a:cxnLst/>
            <a:rect l="l" t="t" r="r" b="b"/>
            <a:pathLst>
              <a:path w="12390" h="8654" extrusionOk="0">
                <a:moveTo>
                  <a:pt x="1905" y="160"/>
                </a:moveTo>
                <a:cubicBezTo>
                  <a:pt x="2008" y="160"/>
                  <a:pt x="2111" y="181"/>
                  <a:pt x="2207" y="224"/>
                </a:cubicBezTo>
                <a:cubicBezTo>
                  <a:pt x="2411" y="314"/>
                  <a:pt x="2567" y="487"/>
                  <a:pt x="2628" y="703"/>
                </a:cubicBezTo>
                <a:cubicBezTo>
                  <a:pt x="2722" y="1020"/>
                  <a:pt x="2786" y="1245"/>
                  <a:pt x="2815" y="1365"/>
                </a:cubicBezTo>
                <a:cubicBezTo>
                  <a:pt x="2833" y="1441"/>
                  <a:pt x="2795" y="1523"/>
                  <a:pt x="2727" y="1561"/>
                </a:cubicBezTo>
                <a:lnTo>
                  <a:pt x="2400" y="1736"/>
                </a:lnTo>
                <a:cubicBezTo>
                  <a:pt x="2362" y="1760"/>
                  <a:pt x="2347" y="1810"/>
                  <a:pt x="2368" y="1851"/>
                </a:cubicBezTo>
                <a:lnTo>
                  <a:pt x="2599" y="2278"/>
                </a:lnTo>
                <a:cubicBezTo>
                  <a:pt x="2654" y="2377"/>
                  <a:pt x="2722" y="2465"/>
                  <a:pt x="2806" y="2535"/>
                </a:cubicBezTo>
                <a:cubicBezTo>
                  <a:pt x="2865" y="2582"/>
                  <a:pt x="2938" y="2638"/>
                  <a:pt x="3020" y="2682"/>
                </a:cubicBezTo>
                <a:cubicBezTo>
                  <a:pt x="2950" y="2682"/>
                  <a:pt x="2862" y="2667"/>
                  <a:pt x="2765" y="2620"/>
                </a:cubicBezTo>
                <a:cubicBezTo>
                  <a:pt x="2698" y="2480"/>
                  <a:pt x="2590" y="2368"/>
                  <a:pt x="2455" y="2295"/>
                </a:cubicBezTo>
                <a:cubicBezTo>
                  <a:pt x="2382" y="2257"/>
                  <a:pt x="2306" y="2240"/>
                  <a:pt x="2233" y="2240"/>
                </a:cubicBezTo>
                <a:cubicBezTo>
                  <a:pt x="2078" y="2240"/>
                  <a:pt x="1946" y="2319"/>
                  <a:pt x="1838" y="2436"/>
                </a:cubicBezTo>
                <a:lnTo>
                  <a:pt x="1712" y="2108"/>
                </a:lnTo>
                <a:cubicBezTo>
                  <a:pt x="1706" y="2088"/>
                  <a:pt x="1695" y="2073"/>
                  <a:pt x="1677" y="2067"/>
                </a:cubicBezTo>
                <a:cubicBezTo>
                  <a:pt x="1668" y="2064"/>
                  <a:pt x="864" y="1590"/>
                  <a:pt x="1092" y="791"/>
                </a:cubicBezTo>
                <a:cubicBezTo>
                  <a:pt x="1162" y="540"/>
                  <a:pt x="1329" y="352"/>
                  <a:pt x="1589" y="229"/>
                </a:cubicBezTo>
                <a:cubicBezTo>
                  <a:pt x="1688" y="183"/>
                  <a:pt x="1796" y="160"/>
                  <a:pt x="1905" y="160"/>
                </a:cubicBezTo>
                <a:close/>
                <a:moveTo>
                  <a:pt x="790" y="1453"/>
                </a:moveTo>
                <a:cubicBezTo>
                  <a:pt x="814" y="1453"/>
                  <a:pt x="834" y="1456"/>
                  <a:pt x="858" y="1458"/>
                </a:cubicBezTo>
                <a:cubicBezTo>
                  <a:pt x="890" y="1467"/>
                  <a:pt x="925" y="1479"/>
                  <a:pt x="966" y="1494"/>
                </a:cubicBezTo>
                <a:lnTo>
                  <a:pt x="978" y="1514"/>
                </a:lnTo>
                <a:cubicBezTo>
                  <a:pt x="899" y="1570"/>
                  <a:pt x="814" y="1678"/>
                  <a:pt x="814" y="1897"/>
                </a:cubicBezTo>
                <a:cubicBezTo>
                  <a:pt x="814" y="2167"/>
                  <a:pt x="864" y="2696"/>
                  <a:pt x="902" y="3047"/>
                </a:cubicBezTo>
                <a:cubicBezTo>
                  <a:pt x="638" y="2623"/>
                  <a:pt x="316" y="1953"/>
                  <a:pt x="524" y="1605"/>
                </a:cubicBezTo>
                <a:cubicBezTo>
                  <a:pt x="583" y="1508"/>
                  <a:pt x="685" y="1453"/>
                  <a:pt x="790" y="1453"/>
                </a:cubicBezTo>
                <a:close/>
                <a:moveTo>
                  <a:pt x="9870" y="2813"/>
                </a:moveTo>
                <a:cubicBezTo>
                  <a:pt x="10221" y="2813"/>
                  <a:pt x="10297" y="2882"/>
                  <a:pt x="10312" y="2904"/>
                </a:cubicBezTo>
                <a:cubicBezTo>
                  <a:pt x="10327" y="2924"/>
                  <a:pt x="10350" y="2962"/>
                  <a:pt x="10368" y="3027"/>
                </a:cubicBezTo>
                <a:cubicBezTo>
                  <a:pt x="10235" y="3009"/>
                  <a:pt x="10063" y="2997"/>
                  <a:pt x="9840" y="2997"/>
                </a:cubicBezTo>
                <a:cubicBezTo>
                  <a:pt x="9598" y="2997"/>
                  <a:pt x="9295" y="3011"/>
                  <a:pt x="8916" y="3044"/>
                </a:cubicBezTo>
                <a:cubicBezTo>
                  <a:pt x="8346" y="3091"/>
                  <a:pt x="7749" y="3173"/>
                  <a:pt x="7327" y="3243"/>
                </a:cubicBezTo>
                <a:cubicBezTo>
                  <a:pt x="7690" y="3153"/>
                  <a:pt x="8126" y="3053"/>
                  <a:pt x="8550" y="2974"/>
                </a:cubicBezTo>
                <a:cubicBezTo>
                  <a:pt x="9199" y="2851"/>
                  <a:pt x="9610" y="2813"/>
                  <a:pt x="9870" y="2813"/>
                </a:cubicBezTo>
                <a:close/>
                <a:moveTo>
                  <a:pt x="4009" y="2670"/>
                </a:moveTo>
                <a:cubicBezTo>
                  <a:pt x="4078" y="2670"/>
                  <a:pt x="4141" y="2681"/>
                  <a:pt x="4193" y="2711"/>
                </a:cubicBezTo>
                <a:cubicBezTo>
                  <a:pt x="4398" y="2831"/>
                  <a:pt x="4401" y="3135"/>
                  <a:pt x="4401" y="3138"/>
                </a:cubicBezTo>
                <a:cubicBezTo>
                  <a:pt x="4401" y="3170"/>
                  <a:pt x="4419" y="3199"/>
                  <a:pt x="4448" y="3214"/>
                </a:cubicBezTo>
                <a:cubicBezTo>
                  <a:pt x="4486" y="3232"/>
                  <a:pt x="5174" y="3533"/>
                  <a:pt x="5993" y="3580"/>
                </a:cubicBezTo>
                <a:cubicBezTo>
                  <a:pt x="6081" y="4080"/>
                  <a:pt x="5730" y="4703"/>
                  <a:pt x="5604" y="4900"/>
                </a:cubicBezTo>
                <a:cubicBezTo>
                  <a:pt x="5513" y="4853"/>
                  <a:pt x="5411" y="4809"/>
                  <a:pt x="5288" y="4785"/>
                </a:cubicBezTo>
                <a:cubicBezTo>
                  <a:pt x="5120" y="4741"/>
                  <a:pt x="4971" y="4731"/>
                  <a:pt x="4826" y="4731"/>
                </a:cubicBezTo>
                <a:cubicBezTo>
                  <a:pt x="4752" y="4731"/>
                  <a:pt x="4678" y="4734"/>
                  <a:pt x="4603" y="4736"/>
                </a:cubicBezTo>
                <a:cubicBezTo>
                  <a:pt x="4521" y="4739"/>
                  <a:pt x="4438" y="4743"/>
                  <a:pt x="4353" y="4743"/>
                </a:cubicBezTo>
                <a:cubicBezTo>
                  <a:pt x="4144" y="4743"/>
                  <a:pt x="3916" y="4722"/>
                  <a:pt x="3635" y="4633"/>
                </a:cubicBezTo>
                <a:cubicBezTo>
                  <a:pt x="3269" y="4516"/>
                  <a:pt x="2979" y="4332"/>
                  <a:pt x="2801" y="4194"/>
                </a:cubicBezTo>
                <a:cubicBezTo>
                  <a:pt x="2736" y="4148"/>
                  <a:pt x="2678" y="4101"/>
                  <a:pt x="2625" y="4048"/>
                </a:cubicBezTo>
                <a:cubicBezTo>
                  <a:pt x="2748" y="3659"/>
                  <a:pt x="2847" y="3340"/>
                  <a:pt x="2859" y="3305"/>
                </a:cubicBezTo>
                <a:cubicBezTo>
                  <a:pt x="2859" y="3302"/>
                  <a:pt x="2859" y="3299"/>
                  <a:pt x="2862" y="3299"/>
                </a:cubicBezTo>
                <a:cubicBezTo>
                  <a:pt x="2862" y="3293"/>
                  <a:pt x="2894" y="3118"/>
                  <a:pt x="2865" y="2907"/>
                </a:cubicBezTo>
                <a:cubicBezTo>
                  <a:pt x="2862" y="2878"/>
                  <a:pt x="2853" y="2848"/>
                  <a:pt x="2847" y="2819"/>
                </a:cubicBezTo>
                <a:lnTo>
                  <a:pt x="2847" y="2819"/>
                </a:lnTo>
                <a:cubicBezTo>
                  <a:pt x="2909" y="2834"/>
                  <a:pt x="2964" y="2842"/>
                  <a:pt x="3020" y="2842"/>
                </a:cubicBezTo>
                <a:cubicBezTo>
                  <a:pt x="3166" y="2842"/>
                  <a:pt x="3275" y="2790"/>
                  <a:pt x="3321" y="2766"/>
                </a:cubicBezTo>
                <a:cubicBezTo>
                  <a:pt x="3327" y="2767"/>
                  <a:pt x="3333" y="2767"/>
                  <a:pt x="3338" y="2767"/>
                </a:cubicBezTo>
                <a:cubicBezTo>
                  <a:pt x="3442" y="2767"/>
                  <a:pt x="3556" y="2742"/>
                  <a:pt x="3673" y="2717"/>
                </a:cubicBezTo>
                <a:cubicBezTo>
                  <a:pt x="3789" y="2694"/>
                  <a:pt x="3906" y="2670"/>
                  <a:pt x="4009" y="2670"/>
                </a:cubicBezTo>
                <a:close/>
                <a:moveTo>
                  <a:pt x="9829" y="3167"/>
                </a:moveTo>
                <a:cubicBezTo>
                  <a:pt x="10561" y="3167"/>
                  <a:pt x="10675" y="3291"/>
                  <a:pt x="10695" y="3322"/>
                </a:cubicBezTo>
                <a:cubicBezTo>
                  <a:pt x="10839" y="3580"/>
                  <a:pt x="10768" y="4513"/>
                  <a:pt x="10692" y="5262"/>
                </a:cubicBezTo>
                <a:cubicBezTo>
                  <a:pt x="10482" y="5411"/>
                  <a:pt x="10096" y="5434"/>
                  <a:pt x="9872" y="5434"/>
                </a:cubicBezTo>
                <a:cubicBezTo>
                  <a:pt x="9831" y="5434"/>
                  <a:pt x="9796" y="5433"/>
                  <a:pt x="9768" y="5432"/>
                </a:cubicBezTo>
                <a:cubicBezTo>
                  <a:pt x="9733" y="4990"/>
                  <a:pt x="9753" y="4598"/>
                  <a:pt x="9885" y="4390"/>
                </a:cubicBezTo>
                <a:cubicBezTo>
                  <a:pt x="9888" y="4385"/>
                  <a:pt x="9891" y="4379"/>
                  <a:pt x="9894" y="4376"/>
                </a:cubicBezTo>
                <a:cubicBezTo>
                  <a:pt x="9917" y="4347"/>
                  <a:pt x="9937" y="4320"/>
                  <a:pt x="9967" y="4297"/>
                </a:cubicBezTo>
                <a:cubicBezTo>
                  <a:pt x="10005" y="4268"/>
                  <a:pt x="10011" y="4218"/>
                  <a:pt x="9981" y="4180"/>
                </a:cubicBezTo>
                <a:cubicBezTo>
                  <a:pt x="9964" y="4159"/>
                  <a:pt x="9940" y="4147"/>
                  <a:pt x="9915" y="4147"/>
                </a:cubicBezTo>
                <a:cubicBezTo>
                  <a:pt x="9897" y="4147"/>
                  <a:pt x="9880" y="4153"/>
                  <a:pt x="9864" y="4165"/>
                </a:cubicBezTo>
                <a:cubicBezTo>
                  <a:pt x="9829" y="4194"/>
                  <a:pt x="9797" y="4229"/>
                  <a:pt x="9768" y="4273"/>
                </a:cubicBezTo>
                <a:cubicBezTo>
                  <a:pt x="9566" y="4376"/>
                  <a:pt x="7719" y="5286"/>
                  <a:pt x="6531" y="5321"/>
                </a:cubicBezTo>
                <a:cubicBezTo>
                  <a:pt x="6518" y="5321"/>
                  <a:pt x="6505" y="5322"/>
                  <a:pt x="6492" y="5322"/>
                </a:cubicBezTo>
                <a:cubicBezTo>
                  <a:pt x="6218" y="5322"/>
                  <a:pt x="6063" y="5207"/>
                  <a:pt x="5882" y="5078"/>
                </a:cubicBezTo>
                <a:cubicBezTo>
                  <a:pt x="5838" y="5043"/>
                  <a:pt x="5794" y="5011"/>
                  <a:pt x="5747" y="4981"/>
                </a:cubicBezTo>
                <a:cubicBezTo>
                  <a:pt x="5879" y="4771"/>
                  <a:pt x="6236" y="4136"/>
                  <a:pt x="6160" y="3586"/>
                </a:cubicBezTo>
                <a:lnTo>
                  <a:pt x="6198" y="3586"/>
                </a:lnTo>
                <a:cubicBezTo>
                  <a:pt x="6423" y="3586"/>
                  <a:pt x="6657" y="3562"/>
                  <a:pt x="6888" y="3507"/>
                </a:cubicBezTo>
                <a:cubicBezTo>
                  <a:pt x="7163" y="3434"/>
                  <a:pt x="8073" y="3284"/>
                  <a:pt x="8934" y="3211"/>
                </a:cubicBezTo>
                <a:cubicBezTo>
                  <a:pt x="9305" y="3180"/>
                  <a:pt x="9598" y="3167"/>
                  <a:pt x="9829" y="3167"/>
                </a:cubicBezTo>
                <a:close/>
                <a:moveTo>
                  <a:pt x="2572" y="4221"/>
                </a:moveTo>
                <a:cubicBezTo>
                  <a:pt x="2599" y="4244"/>
                  <a:pt x="2628" y="4268"/>
                  <a:pt x="2657" y="4291"/>
                </a:cubicBezTo>
                <a:cubicBezTo>
                  <a:pt x="2558" y="4543"/>
                  <a:pt x="2508" y="4657"/>
                  <a:pt x="2482" y="4703"/>
                </a:cubicBezTo>
                <a:cubicBezTo>
                  <a:pt x="2470" y="4727"/>
                  <a:pt x="2470" y="4756"/>
                  <a:pt x="2482" y="4780"/>
                </a:cubicBezTo>
                <a:cubicBezTo>
                  <a:pt x="2537" y="4891"/>
                  <a:pt x="2408" y="5769"/>
                  <a:pt x="2101" y="7047"/>
                </a:cubicBezTo>
                <a:cubicBezTo>
                  <a:pt x="2098" y="7071"/>
                  <a:pt x="2101" y="7091"/>
                  <a:pt x="2113" y="7115"/>
                </a:cubicBezTo>
                <a:cubicBezTo>
                  <a:pt x="2122" y="7132"/>
                  <a:pt x="2145" y="7147"/>
                  <a:pt x="2166" y="7150"/>
                </a:cubicBezTo>
                <a:lnTo>
                  <a:pt x="2646" y="7235"/>
                </a:lnTo>
                <a:cubicBezTo>
                  <a:pt x="2962" y="7287"/>
                  <a:pt x="3321" y="7369"/>
                  <a:pt x="3462" y="7436"/>
                </a:cubicBezTo>
                <a:cubicBezTo>
                  <a:pt x="3355" y="7473"/>
                  <a:pt x="3161" y="7490"/>
                  <a:pt x="2944" y="7490"/>
                </a:cubicBezTo>
                <a:cubicBezTo>
                  <a:pt x="2565" y="7490"/>
                  <a:pt x="2118" y="7436"/>
                  <a:pt x="1958" y="7334"/>
                </a:cubicBezTo>
                <a:cubicBezTo>
                  <a:pt x="1926" y="7311"/>
                  <a:pt x="1899" y="7267"/>
                  <a:pt x="1876" y="7205"/>
                </a:cubicBezTo>
                <a:cubicBezTo>
                  <a:pt x="1911" y="7059"/>
                  <a:pt x="1943" y="6898"/>
                  <a:pt x="1975" y="6734"/>
                </a:cubicBezTo>
                <a:cubicBezTo>
                  <a:pt x="2160" y="5810"/>
                  <a:pt x="2148" y="5555"/>
                  <a:pt x="2128" y="5467"/>
                </a:cubicBezTo>
                <a:cubicBezTo>
                  <a:pt x="2230" y="5254"/>
                  <a:pt x="2414" y="4712"/>
                  <a:pt x="2572" y="4221"/>
                </a:cubicBezTo>
                <a:close/>
                <a:moveTo>
                  <a:pt x="9914" y="7199"/>
                </a:moveTo>
                <a:cubicBezTo>
                  <a:pt x="9934" y="7281"/>
                  <a:pt x="9949" y="7337"/>
                  <a:pt x="9958" y="7360"/>
                </a:cubicBezTo>
                <a:lnTo>
                  <a:pt x="9964" y="7647"/>
                </a:lnTo>
                <a:lnTo>
                  <a:pt x="9943" y="7641"/>
                </a:lnTo>
                <a:cubicBezTo>
                  <a:pt x="9876" y="7618"/>
                  <a:pt x="9838" y="7554"/>
                  <a:pt x="9853" y="7483"/>
                </a:cubicBezTo>
                <a:lnTo>
                  <a:pt x="9914" y="7199"/>
                </a:lnTo>
                <a:close/>
                <a:moveTo>
                  <a:pt x="10824" y="7205"/>
                </a:moveTo>
                <a:lnTo>
                  <a:pt x="10824" y="7205"/>
                </a:lnTo>
                <a:cubicBezTo>
                  <a:pt x="11359" y="7390"/>
                  <a:pt x="11740" y="7580"/>
                  <a:pt x="11798" y="7662"/>
                </a:cubicBezTo>
                <a:cubicBezTo>
                  <a:pt x="11769" y="7676"/>
                  <a:pt x="11710" y="7682"/>
                  <a:pt x="11632" y="7682"/>
                </a:cubicBezTo>
                <a:cubicBezTo>
                  <a:pt x="11496" y="7682"/>
                  <a:pt x="11303" y="7662"/>
                  <a:pt x="11111" y="7627"/>
                </a:cubicBezTo>
                <a:cubicBezTo>
                  <a:pt x="11029" y="7589"/>
                  <a:pt x="10970" y="7559"/>
                  <a:pt x="10953" y="7542"/>
                </a:cubicBezTo>
                <a:cubicBezTo>
                  <a:pt x="10915" y="7498"/>
                  <a:pt x="10868" y="7375"/>
                  <a:pt x="10824" y="7205"/>
                </a:cubicBezTo>
                <a:close/>
                <a:moveTo>
                  <a:pt x="2236" y="2398"/>
                </a:moveTo>
                <a:cubicBezTo>
                  <a:pt x="2283" y="2398"/>
                  <a:pt x="2335" y="2412"/>
                  <a:pt x="2382" y="2439"/>
                </a:cubicBezTo>
                <a:cubicBezTo>
                  <a:pt x="2780" y="2646"/>
                  <a:pt x="2701" y="3208"/>
                  <a:pt x="2692" y="3258"/>
                </a:cubicBezTo>
                <a:cubicBezTo>
                  <a:pt x="2660" y="3363"/>
                  <a:pt x="2131" y="5084"/>
                  <a:pt x="1955" y="5417"/>
                </a:cubicBezTo>
                <a:cubicBezTo>
                  <a:pt x="1943" y="5438"/>
                  <a:pt x="1943" y="5467"/>
                  <a:pt x="1955" y="5494"/>
                </a:cubicBezTo>
                <a:cubicBezTo>
                  <a:pt x="2025" y="5631"/>
                  <a:pt x="1814" y="6755"/>
                  <a:pt x="1575" y="7761"/>
                </a:cubicBezTo>
                <a:cubicBezTo>
                  <a:pt x="1572" y="7782"/>
                  <a:pt x="1575" y="7805"/>
                  <a:pt x="1586" y="7826"/>
                </a:cubicBezTo>
                <a:cubicBezTo>
                  <a:pt x="1595" y="7846"/>
                  <a:pt x="1618" y="7861"/>
                  <a:pt x="1639" y="7864"/>
                </a:cubicBezTo>
                <a:lnTo>
                  <a:pt x="2119" y="7949"/>
                </a:lnTo>
                <a:cubicBezTo>
                  <a:pt x="2435" y="7998"/>
                  <a:pt x="2795" y="8083"/>
                  <a:pt x="2935" y="8150"/>
                </a:cubicBezTo>
                <a:cubicBezTo>
                  <a:pt x="2847" y="8180"/>
                  <a:pt x="2675" y="8203"/>
                  <a:pt x="2411" y="8203"/>
                </a:cubicBezTo>
                <a:cubicBezTo>
                  <a:pt x="1987" y="8203"/>
                  <a:pt x="1575" y="8139"/>
                  <a:pt x="1431" y="8045"/>
                </a:cubicBezTo>
                <a:cubicBezTo>
                  <a:pt x="1215" y="7908"/>
                  <a:pt x="1308" y="7001"/>
                  <a:pt x="1346" y="6565"/>
                </a:cubicBezTo>
                <a:cubicBezTo>
                  <a:pt x="1355" y="6494"/>
                  <a:pt x="1358" y="6433"/>
                  <a:pt x="1367" y="6380"/>
                </a:cubicBezTo>
                <a:cubicBezTo>
                  <a:pt x="1405" y="5915"/>
                  <a:pt x="1572" y="5239"/>
                  <a:pt x="1572" y="5230"/>
                </a:cubicBezTo>
                <a:cubicBezTo>
                  <a:pt x="1572" y="5227"/>
                  <a:pt x="1575" y="5218"/>
                  <a:pt x="1575" y="5216"/>
                </a:cubicBezTo>
                <a:cubicBezTo>
                  <a:pt x="1577" y="5148"/>
                  <a:pt x="1677" y="3633"/>
                  <a:pt x="1677" y="3258"/>
                </a:cubicBezTo>
                <a:cubicBezTo>
                  <a:pt x="1677" y="2974"/>
                  <a:pt x="1917" y="2398"/>
                  <a:pt x="2236" y="2398"/>
                </a:cubicBezTo>
                <a:close/>
                <a:moveTo>
                  <a:pt x="10666" y="5461"/>
                </a:moveTo>
                <a:lnTo>
                  <a:pt x="10666" y="5461"/>
                </a:lnTo>
                <a:cubicBezTo>
                  <a:pt x="10660" y="5540"/>
                  <a:pt x="10648" y="5622"/>
                  <a:pt x="10643" y="5695"/>
                </a:cubicBezTo>
                <a:cubicBezTo>
                  <a:pt x="10607" y="6003"/>
                  <a:pt x="10581" y="6243"/>
                  <a:pt x="10575" y="6386"/>
                </a:cubicBezTo>
                <a:cubicBezTo>
                  <a:pt x="10558" y="6907"/>
                  <a:pt x="10692" y="7486"/>
                  <a:pt x="10824" y="7644"/>
                </a:cubicBezTo>
                <a:cubicBezTo>
                  <a:pt x="10874" y="7706"/>
                  <a:pt x="11020" y="7770"/>
                  <a:pt x="11324" y="7893"/>
                </a:cubicBezTo>
                <a:cubicBezTo>
                  <a:pt x="11597" y="8007"/>
                  <a:pt x="12032" y="8186"/>
                  <a:pt x="12182" y="8326"/>
                </a:cubicBezTo>
                <a:cubicBezTo>
                  <a:pt x="12152" y="8349"/>
                  <a:pt x="12109" y="8373"/>
                  <a:pt x="12062" y="8393"/>
                </a:cubicBezTo>
                <a:cubicBezTo>
                  <a:pt x="11920" y="8455"/>
                  <a:pt x="11764" y="8486"/>
                  <a:pt x="11604" y="8486"/>
                </a:cubicBezTo>
                <a:cubicBezTo>
                  <a:pt x="11543" y="8486"/>
                  <a:pt x="11482" y="8481"/>
                  <a:pt x="11421" y="8472"/>
                </a:cubicBezTo>
                <a:lnTo>
                  <a:pt x="10321" y="8317"/>
                </a:lnTo>
                <a:cubicBezTo>
                  <a:pt x="10218" y="8303"/>
                  <a:pt x="10136" y="8215"/>
                  <a:pt x="10136" y="8110"/>
                </a:cubicBezTo>
                <a:lnTo>
                  <a:pt x="10122" y="7346"/>
                </a:lnTo>
                <a:cubicBezTo>
                  <a:pt x="10122" y="7337"/>
                  <a:pt x="10122" y="7331"/>
                  <a:pt x="10119" y="7322"/>
                </a:cubicBezTo>
                <a:cubicBezTo>
                  <a:pt x="10013" y="6951"/>
                  <a:pt x="9847" y="6240"/>
                  <a:pt x="9779" y="5596"/>
                </a:cubicBezTo>
                <a:lnTo>
                  <a:pt x="9870" y="5596"/>
                </a:lnTo>
                <a:cubicBezTo>
                  <a:pt x="10078" y="5596"/>
                  <a:pt x="10417" y="5575"/>
                  <a:pt x="10666" y="5461"/>
                </a:cubicBezTo>
                <a:close/>
                <a:moveTo>
                  <a:pt x="1906" y="1"/>
                </a:moveTo>
                <a:cubicBezTo>
                  <a:pt x="1772" y="1"/>
                  <a:pt x="1638" y="30"/>
                  <a:pt x="1516" y="89"/>
                </a:cubicBezTo>
                <a:cubicBezTo>
                  <a:pt x="1212" y="235"/>
                  <a:pt x="1016" y="458"/>
                  <a:pt x="931" y="753"/>
                </a:cubicBezTo>
                <a:cubicBezTo>
                  <a:pt x="872" y="955"/>
                  <a:pt x="872" y="1137"/>
                  <a:pt x="904" y="1303"/>
                </a:cubicBezTo>
                <a:cubicBezTo>
                  <a:pt x="902" y="1303"/>
                  <a:pt x="893" y="1298"/>
                  <a:pt x="887" y="1298"/>
                </a:cubicBezTo>
                <a:cubicBezTo>
                  <a:pt x="856" y="1292"/>
                  <a:pt x="825" y="1289"/>
                  <a:pt x="794" y="1289"/>
                </a:cubicBezTo>
                <a:cubicBezTo>
                  <a:pt x="626" y="1289"/>
                  <a:pt x="472" y="1375"/>
                  <a:pt x="378" y="1526"/>
                </a:cubicBezTo>
                <a:cubicBezTo>
                  <a:pt x="0" y="2149"/>
                  <a:pt x="913" y="3372"/>
                  <a:pt x="948" y="3425"/>
                </a:cubicBezTo>
                <a:cubicBezTo>
                  <a:pt x="963" y="3445"/>
                  <a:pt x="989" y="3457"/>
                  <a:pt x="1016" y="3457"/>
                </a:cubicBezTo>
                <a:cubicBezTo>
                  <a:pt x="1024" y="3457"/>
                  <a:pt x="1036" y="3454"/>
                  <a:pt x="1045" y="3448"/>
                </a:cubicBezTo>
                <a:cubicBezTo>
                  <a:pt x="1077" y="3434"/>
                  <a:pt x="1098" y="3401"/>
                  <a:pt x="1095" y="3360"/>
                </a:cubicBezTo>
                <a:cubicBezTo>
                  <a:pt x="1095" y="3352"/>
                  <a:pt x="972" y="2298"/>
                  <a:pt x="972" y="1903"/>
                </a:cubicBezTo>
                <a:cubicBezTo>
                  <a:pt x="972" y="1792"/>
                  <a:pt x="995" y="1716"/>
                  <a:pt x="1045" y="1669"/>
                </a:cubicBezTo>
                <a:cubicBezTo>
                  <a:pt x="1218" y="1965"/>
                  <a:pt x="1478" y="2146"/>
                  <a:pt x="1560" y="2202"/>
                </a:cubicBezTo>
                <a:lnTo>
                  <a:pt x="1718" y="2594"/>
                </a:lnTo>
                <a:cubicBezTo>
                  <a:pt x="1577" y="2807"/>
                  <a:pt x="1501" y="3082"/>
                  <a:pt x="1501" y="3267"/>
                </a:cubicBezTo>
                <a:cubicBezTo>
                  <a:pt x="1501" y="3621"/>
                  <a:pt x="1405" y="5087"/>
                  <a:pt x="1399" y="5204"/>
                </a:cubicBezTo>
                <a:cubicBezTo>
                  <a:pt x="1381" y="5283"/>
                  <a:pt x="1229" y="5915"/>
                  <a:pt x="1191" y="6371"/>
                </a:cubicBezTo>
                <a:cubicBezTo>
                  <a:pt x="1185" y="6427"/>
                  <a:pt x="1180" y="6488"/>
                  <a:pt x="1171" y="6556"/>
                </a:cubicBezTo>
                <a:cubicBezTo>
                  <a:pt x="1098" y="7317"/>
                  <a:pt x="1054" y="8013"/>
                  <a:pt x="1329" y="8189"/>
                </a:cubicBezTo>
                <a:cubicBezTo>
                  <a:pt x="1525" y="8317"/>
                  <a:pt x="2011" y="8373"/>
                  <a:pt x="2397" y="8373"/>
                </a:cubicBezTo>
                <a:cubicBezTo>
                  <a:pt x="2581" y="8373"/>
                  <a:pt x="2906" y="8361"/>
                  <a:pt x="3055" y="8273"/>
                </a:cubicBezTo>
                <a:cubicBezTo>
                  <a:pt x="3137" y="8227"/>
                  <a:pt x="3137" y="8165"/>
                  <a:pt x="3128" y="8139"/>
                </a:cubicBezTo>
                <a:cubicBezTo>
                  <a:pt x="3114" y="8054"/>
                  <a:pt x="3020" y="7981"/>
                  <a:pt x="2596" y="7881"/>
                </a:cubicBezTo>
                <a:cubicBezTo>
                  <a:pt x="2365" y="7829"/>
                  <a:pt x="2145" y="7791"/>
                  <a:pt x="2136" y="7791"/>
                </a:cubicBezTo>
                <a:lnTo>
                  <a:pt x="1744" y="7720"/>
                </a:lnTo>
                <a:cubicBezTo>
                  <a:pt x="1759" y="7659"/>
                  <a:pt x="1782" y="7559"/>
                  <a:pt x="1809" y="7448"/>
                </a:cubicBezTo>
                <a:cubicBezTo>
                  <a:pt x="1823" y="7457"/>
                  <a:pt x="1838" y="7466"/>
                  <a:pt x="1853" y="7477"/>
                </a:cubicBezTo>
                <a:cubicBezTo>
                  <a:pt x="2034" y="7595"/>
                  <a:pt x="2508" y="7659"/>
                  <a:pt x="2921" y="7659"/>
                </a:cubicBezTo>
                <a:cubicBezTo>
                  <a:pt x="3201" y="7659"/>
                  <a:pt x="3459" y="7627"/>
                  <a:pt x="3576" y="7559"/>
                </a:cubicBezTo>
                <a:cubicBezTo>
                  <a:pt x="3655" y="7513"/>
                  <a:pt x="3655" y="7451"/>
                  <a:pt x="3649" y="7425"/>
                </a:cubicBezTo>
                <a:cubicBezTo>
                  <a:pt x="3635" y="7340"/>
                  <a:pt x="3538" y="7267"/>
                  <a:pt x="3114" y="7170"/>
                </a:cubicBezTo>
                <a:cubicBezTo>
                  <a:pt x="2883" y="7115"/>
                  <a:pt x="2663" y="7077"/>
                  <a:pt x="2657" y="7077"/>
                </a:cubicBezTo>
                <a:lnTo>
                  <a:pt x="2265" y="7009"/>
                </a:lnTo>
                <a:cubicBezTo>
                  <a:pt x="2306" y="6837"/>
                  <a:pt x="2397" y="6439"/>
                  <a:pt x="2482" y="6020"/>
                </a:cubicBezTo>
                <a:cubicBezTo>
                  <a:pt x="2663" y="5096"/>
                  <a:pt x="2654" y="4844"/>
                  <a:pt x="2631" y="4756"/>
                </a:cubicBezTo>
                <a:cubicBezTo>
                  <a:pt x="2669" y="4677"/>
                  <a:pt x="2716" y="4557"/>
                  <a:pt x="2774" y="4396"/>
                </a:cubicBezTo>
                <a:cubicBezTo>
                  <a:pt x="2964" y="4531"/>
                  <a:pt x="3234" y="4692"/>
                  <a:pt x="3567" y="4794"/>
                </a:cubicBezTo>
                <a:cubicBezTo>
                  <a:pt x="3875" y="4893"/>
                  <a:pt x="4119" y="4915"/>
                  <a:pt x="4340" y="4915"/>
                </a:cubicBezTo>
                <a:cubicBezTo>
                  <a:pt x="4427" y="4915"/>
                  <a:pt x="4509" y="4912"/>
                  <a:pt x="4591" y="4908"/>
                </a:cubicBezTo>
                <a:cubicBezTo>
                  <a:pt x="4665" y="4906"/>
                  <a:pt x="4738" y="4904"/>
                  <a:pt x="4810" y="4904"/>
                </a:cubicBezTo>
                <a:cubicBezTo>
                  <a:pt x="4945" y="4904"/>
                  <a:pt x="5082" y="4912"/>
                  <a:pt x="5232" y="4946"/>
                </a:cubicBezTo>
                <a:cubicBezTo>
                  <a:pt x="5460" y="4996"/>
                  <a:pt x="5618" y="5110"/>
                  <a:pt x="5765" y="5216"/>
                </a:cubicBezTo>
                <a:cubicBezTo>
                  <a:pt x="5955" y="5350"/>
                  <a:pt x="6151" y="5494"/>
                  <a:pt x="6479" y="5494"/>
                </a:cubicBezTo>
                <a:lnTo>
                  <a:pt x="6517" y="5494"/>
                </a:lnTo>
                <a:cubicBezTo>
                  <a:pt x="7579" y="5461"/>
                  <a:pt x="9092" y="4780"/>
                  <a:pt x="9636" y="4516"/>
                </a:cubicBezTo>
                <a:lnTo>
                  <a:pt x="9636" y="4516"/>
                </a:lnTo>
                <a:cubicBezTo>
                  <a:pt x="9539" y="4835"/>
                  <a:pt x="9545" y="5327"/>
                  <a:pt x="9642" y="5988"/>
                </a:cubicBezTo>
                <a:cubicBezTo>
                  <a:pt x="9692" y="6295"/>
                  <a:pt x="9753" y="6594"/>
                  <a:pt x="9809" y="6837"/>
                </a:cubicBezTo>
                <a:lnTo>
                  <a:pt x="9671" y="7451"/>
                </a:lnTo>
                <a:cubicBezTo>
                  <a:pt x="9639" y="7603"/>
                  <a:pt x="9727" y="7755"/>
                  <a:pt x="9873" y="7802"/>
                </a:cubicBezTo>
                <a:lnTo>
                  <a:pt x="9946" y="7829"/>
                </a:lnTo>
                <a:lnTo>
                  <a:pt x="9955" y="8121"/>
                </a:lnTo>
                <a:cubicBezTo>
                  <a:pt x="9958" y="8306"/>
                  <a:pt x="10092" y="8461"/>
                  <a:pt x="10280" y="8487"/>
                </a:cubicBezTo>
                <a:lnTo>
                  <a:pt x="11380" y="8639"/>
                </a:lnTo>
                <a:cubicBezTo>
                  <a:pt x="11450" y="8651"/>
                  <a:pt x="11515" y="8654"/>
                  <a:pt x="11582" y="8654"/>
                </a:cubicBezTo>
                <a:cubicBezTo>
                  <a:pt x="11763" y="8654"/>
                  <a:pt x="11945" y="8619"/>
                  <a:pt x="12106" y="8548"/>
                </a:cubicBezTo>
                <a:cubicBezTo>
                  <a:pt x="12205" y="8505"/>
                  <a:pt x="12287" y="8458"/>
                  <a:pt x="12337" y="8402"/>
                </a:cubicBezTo>
                <a:cubicBezTo>
                  <a:pt x="12387" y="8376"/>
                  <a:pt x="12389" y="8335"/>
                  <a:pt x="12372" y="8303"/>
                </a:cubicBezTo>
                <a:cubicBezTo>
                  <a:pt x="12290" y="8153"/>
                  <a:pt x="12009" y="8010"/>
                  <a:pt x="11629" y="7846"/>
                </a:cubicBezTo>
                <a:cubicBezTo>
                  <a:pt x="11760" y="7846"/>
                  <a:pt x="11874" y="7823"/>
                  <a:pt x="11924" y="7770"/>
                </a:cubicBezTo>
                <a:cubicBezTo>
                  <a:pt x="11959" y="7732"/>
                  <a:pt x="11974" y="7688"/>
                  <a:pt x="11962" y="7638"/>
                </a:cubicBezTo>
                <a:cubicBezTo>
                  <a:pt x="11945" y="7554"/>
                  <a:pt x="11857" y="7434"/>
                  <a:pt x="11310" y="7214"/>
                </a:cubicBezTo>
                <a:cubicBezTo>
                  <a:pt x="11090" y="7126"/>
                  <a:pt x="10877" y="7047"/>
                  <a:pt x="10783" y="7015"/>
                </a:cubicBezTo>
                <a:cubicBezTo>
                  <a:pt x="10751" y="6828"/>
                  <a:pt x="10733" y="6614"/>
                  <a:pt x="10739" y="6389"/>
                </a:cubicBezTo>
                <a:cubicBezTo>
                  <a:pt x="10745" y="6251"/>
                  <a:pt x="10774" y="6003"/>
                  <a:pt x="10804" y="5710"/>
                </a:cubicBezTo>
                <a:cubicBezTo>
                  <a:pt x="10923" y="4595"/>
                  <a:pt x="11014" y="3565"/>
                  <a:pt x="10833" y="3238"/>
                </a:cubicBezTo>
                <a:cubicBezTo>
                  <a:pt x="10809" y="3197"/>
                  <a:pt x="10765" y="3118"/>
                  <a:pt x="10546" y="3062"/>
                </a:cubicBezTo>
                <a:cubicBezTo>
                  <a:pt x="10517" y="2951"/>
                  <a:pt x="10485" y="2869"/>
                  <a:pt x="10444" y="2810"/>
                </a:cubicBezTo>
                <a:cubicBezTo>
                  <a:pt x="10409" y="2759"/>
                  <a:pt x="10331" y="2647"/>
                  <a:pt x="9866" y="2647"/>
                </a:cubicBezTo>
                <a:cubicBezTo>
                  <a:pt x="9584" y="2647"/>
                  <a:pt x="9158" y="2689"/>
                  <a:pt x="8512" y="2810"/>
                </a:cubicBezTo>
                <a:cubicBezTo>
                  <a:pt x="7658" y="2971"/>
                  <a:pt x="6751" y="3214"/>
                  <a:pt x="6482" y="3317"/>
                </a:cubicBezTo>
                <a:cubicBezTo>
                  <a:pt x="6370" y="3357"/>
                  <a:pt x="6253" y="3387"/>
                  <a:pt x="6128" y="3413"/>
                </a:cubicBezTo>
                <a:cubicBezTo>
                  <a:pt x="5390" y="3398"/>
                  <a:pt x="4726" y="3150"/>
                  <a:pt x="4550" y="3077"/>
                </a:cubicBezTo>
                <a:cubicBezTo>
                  <a:pt x="4542" y="2960"/>
                  <a:pt x="4489" y="2696"/>
                  <a:pt x="4267" y="2565"/>
                </a:cubicBezTo>
                <a:cubicBezTo>
                  <a:pt x="4187" y="2518"/>
                  <a:pt x="4097" y="2501"/>
                  <a:pt x="4001" y="2501"/>
                </a:cubicBezTo>
                <a:cubicBezTo>
                  <a:pt x="3881" y="2501"/>
                  <a:pt x="3754" y="2527"/>
                  <a:pt x="3629" y="2553"/>
                </a:cubicBezTo>
                <a:cubicBezTo>
                  <a:pt x="3522" y="2576"/>
                  <a:pt x="3420" y="2598"/>
                  <a:pt x="3336" y="2598"/>
                </a:cubicBezTo>
                <a:cubicBezTo>
                  <a:pt x="3323" y="2598"/>
                  <a:pt x="3310" y="2598"/>
                  <a:pt x="3298" y="2597"/>
                </a:cubicBezTo>
                <a:cubicBezTo>
                  <a:pt x="3190" y="2591"/>
                  <a:pt x="3055" y="2521"/>
                  <a:pt x="2912" y="2404"/>
                </a:cubicBezTo>
                <a:cubicBezTo>
                  <a:pt x="2844" y="2345"/>
                  <a:pt x="2789" y="2278"/>
                  <a:pt x="2745" y="2199"/>
                </a:cubicBezTo>
                <a:lnTo>
                  <a:pt x="2555" y="1845"/>
                </a:lnTo>
                <a:lnTo>
                  <a:pt x="2806" y="1707"/>
                </a:lnTo>
                <a:cubicBezTo>
                  <a:pt x="2941" y="1634"/>
                  <a:pt x="3011" y="1479"/>
                  <a:pt x="2976" y="1327"/>
                </a:cubicBezTo>
                <a:cubicBezTo>
                  <a:pt x="2947" y="1207"/>
                  <a:pt x="2880" y="981"/>
                  <a:pt x="2786" y="660"/>
                </a:cubicBezTo>
                <a:cubicBezTo>
                  <a:pt x="2707" y="399"/>
                  <a:pt x="2523" y="186"/>
                  <a:pt x="2274" y="77"/>
                </a:cubicBezTo>
                <a:cubicBezTo>
                  <a:pt x="2157" y="26"/>
                  <a:pt x="2031" y="1"/>
                  <a:pt x="19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52"/>
          <p:cNvSpPr/>
          <p:nvPr/>
        </p:nvSpPr>
        <p:spPr>
          <a:xfrm>
            <a:off x="1621076" y="3440079"/>
            <a:ext cx="367144" cy="267481"/>
          </a:xfrm>
          <a:custGeom>
            <a:avLst/>
            <a:gdLst/>
            <a:ahLst/>
            <a:cxnLst/>
            <a:rect l="l" t="t" r="r" b="b"/>
            <a:pathLst>
              <a:path w="12142" h="8846" extrusionOk="0">
                <a:moveTo>
                  <a:pt x="8981" y="1088"/>
                </a:moveTo>
                <a:cubicBezTo>
                  <a:pt x="8998" y="1088"/>
                  <a:pt x="9019" y="1091"/>
                  <a:pt x="9036" y="1097"/>
                </a:cubicBezTo>
                <a:cubicBezTo>
                  <a:pt x="9072" y="1103"/>
                  <a:pt x="9110" y="1118"/>
                  <a:pt x="9145" y="1129"/>
                </a:cubicBezTo>
                <a:cubicBezTo>
                  <a:pt x="9039" y="1205"/>
                  <a:pt x="8995" y="1355"/>
                  <a:pt x="8995" y="1492"/>
                </a:cubicBezTo>
                <a:cubicBezTo>
                  <a:pt x="8995" y="1726"/>
                  <a:pt x="9039" y="2189"/>
                  <a:pt x="9072" y="2507"/>
                </a:cubicBezTo>
                <a:cubicBezTo>
                  <a:pt x="8835" y="2121"/>
                  <a:pt x="8559" y="1536"/>
                  <a:pt x="8744" y="1229"/>
                </a:cubicBezTo>
                <a:cubicBezTo>
                  <a:pt x="8794" y="1141"/>
                  <a:pt x="8887" y="1088"/>
                  <a:pt x="8981" y="1088"/>
                </a:cubicBezTo>
                <a:close/>
                <a:moveTo>
                  <a:pt x="11570" y="3704"/>
                </a:moveTo>
                <a:lnTo>
                  <a:pt x="11570" y="3704"/>
                </a:lnTo>
                <a:cubicBezTo>
                  <a:pt x="11728" y="3968"/>
                  <a:pt x="11878" y="4234"/>
                  <a:pt x="11936" y="4409"/>
                </a:cubicBezTo>
                <a:cubicBezTo>
                  <a:pt x="12024" y="4676"/>
                  <a:pt x="11714" y="4863"/>
                  <a:pt x="11521" y="4951"/>
                </a:cubicBezTo>
                <a:cubicBezTo>
                  <a:pt x="11556" y="4670"/>
                  <a:pt x="11588" y="4407"/>
                  <a:pt x="11608" y="4249"/>
                </a:cubicBezTo>
                <a:cubicBezTo>
                  <a:pt x="11623" y="4146"/>
                  <a:pt x="11617" y="4041"/>
                  <a:pt x="11608" y="3938"/>
                </a:cubicBezTo>
                <a:cubicBezTo>
                  <a:pt x="11600" y="3871"/>
                  <a:pt x="11585" y="3792"/>
                  <a:pt x="11570" y="3704"/>
                </a:cubicBezTo>
                <a:close/>
                <a:moveTo>
                  <a:pt x="10617" y="6159"/>
                </a:moveTo>
                <a:cubicBezTo>
                  <a:pt x="10561" y="6385"/>
                  <a:pt x="10488" y="6701"/>
                  <a:pt x="10429" y="7037"/>
                </a:cubicBezTo>
                <a:lnTo>
                  <a:pt x="10239" y="6982"/>
                </a:lnTo>
                <a:lnTo>
                  <a:pt x="10145" y="6592"/>
                </a:lnTo>
                <a:cubicBezTo>
                  <a:pt x="10309" y="6455"/>
                  <a:pt x="10467" y="6309"/>
                  <a:pt x="10617" y="6159"/>
                </a:cubicBezTo>
                <a:close/>
                <a:moveTo>
                  <a:pt x="10433" y="167"/>
                </a:moveTo>
                <a:cubicBezTo>
                  <a:pt x="10558" y="167"/>
                  <a:pt x="10682" y="197"/>
                  <a:pt x="10798" y="266"/>
                </a:cubicBezTo>
                <a:cubicBezTo>
                  <a:pt x="11319" y="567"/>
                  <a:pt x="11661" y="1197"/>
                  <a:pt x="11702" y="1513"/>
                </a:cubicBezTo>
                <a:cubicBezTo>
                  <a:pt x="11714" y="1600"/>
                  <a:pt x="11699" y="1647"/>
                  <a:pt x="11685" y="1662"/>
                </a:cubicBezTo>
                <a:cubicBezTo>
                  <a:pt x="11600" y="1747"/>
                  <a:pt x="11480" y="1776"/>
                  <a:pt x="11392" y="1791"/>
                </a:cubicBezTo>
                <a:cubicBezTo>
                  <a:pt x="11228" y="1811"/>
                  <a:pt x="11102" y="1943"/>
                  <a:pt x="11091" y="2110"/>
                </a:cubicBezTo>
                <a:lnTo>
                  <a:pt x="11044" y="2683"/>
                </a:lnTo>
                <a:cubicBezTo>
                  <a:pt x="10894" y="2572"/>
                  <a:pt x="10716" y="2464"/>
                  <a:pt x="10608" y="2452"/>
                </a:cubicBezTo>
                <a:cubicBezTo>
                  <a:pt x="10597" y="2451"/>
                  <a:pt x="10586" y="2450"/>
                  <a:pt x="10576" y="2450"/>
                </a:cubicBezTo>
                <a:cubicBezTo>
                  <a:pt x="10432" y="2450"/>
                  <a:pt x="10296" y="2542"/>
                  <a:pt x="10151" y="2730"/>
                </a:cubicBezTo>
                <a:cubicBezTo>
                  <a:pt x="9944" y="3005"/>
                  <a:pt x="9873" y="3441"/>
                  <a:pt x="9976" y="3836"/>
                </a:cubicBezTo>
                <a:cubicBezTo>
                  <a:pt x="10052" y="4146"/>
                  <a:pt x="10221" y="4380"/>
                  <a:pt x="10447" y="4500"/>
                </a:cubicBezTo>
                <a:lnTo>
                  <a:pt x="10710" y="5834"/>
                </a:lnTo>
                <a:cubicBezTo>
                  <a:pt x="10236" y="6352"/>
                  <a:pt x="9680" y="6800"/>
                  <a:pt x="9057" y="7181"/>
                </a:cubicBezTo>
                <a:cubicBezTo>
                  <a:pt x="8624" y="6718"/>
                  <a:pt x="8583" y="5729"/>
                  <a:pt x="8580" y="5448"/>
                </a:cubicBezTo>
                <a:cubicBezTo>
                  <a:pt x="8861" y="5428"/>
                  <a:pt x="9077" y="5305"/>
                  <a:pt x="9262" y="5062"/>
                </a:cubicBezTo>
                <a:cubicBezTo>
                  <a:pt x="9393" y="4886"/>
                  <a:pt x="9472" y="4676"/>
                  <a:pt x="9481" y="4456"/>
                </a:cubicBezTo>
                <a:cubicBezTo>
                  <a:pt x="9578" y="2750"/>
                  <a:pt x="10283" y="2347"/>
                  <a:pt x="10292" y="2344"/>
                </a:cubicBezTo>
                <a:cubicBezTo>
                  <a:pt x="10315" y="2329"/>
                  <a:pt x="10336" y="2300"/>
                  <a:pt x="10336" y="2270"/>
                </a:cubicBezTo>
                <a:lnTo>
                  <a:pt x="10336" y="2112"/>
                </a:lnTo>
                <a:cubicBezTo>
                  <a:pt x="10336" y="2074"/>
                  <a:pt x="10312" y="2045"/>
                  <a:pt x="10280" y="2036"/>
                </a:cubicBezTo>
                <a:cubicBezTo>
                  <a:pt x="10063" y="1957"/>
                  <a:pt x="9739" y="1840"/>
                  <a:pt x="9508" y="1182"/>
                </a:cubicBezTo>
                <a:cubicBezTo>
                  <a:pt x="9402" y="875"/>
                  <a:pt x="9589" y="582"/>
                  <a:pt x="9800" y="407"/>
                </a:cubicBezTo>
                <a:cubicBezTo>
                  <a:pt x="9970" y="269"/>
                  <a:pt x="10201" y="167"/>
                  <a:pt x="10433" y="167"/>
                </a:cubicBezTo>
                <a:close/>
                <a:moveTo>
                  <a:pt x="10005" y="6709"/>
                </a:moveTo>
                <a:lnTo>
                  <a:pt x="10093" y="7069"/>
                </a:lnTo>
                <a:cubicBezTo>
                  <a:pt x="10102" y="7099"/>
                  <a:pt x="10122" y="7119"/>
                  <a:pt x="10151" y="7128"/>
                </a:cubicBezTo>
                <a:lnTo>
                  <a:pt x="10409" y="7201"/>
                </a:lnTo>
                <a:cubicBezTo>
                  <a:pt x="10400" y="7242"/>
                  <a:pt x="10397" y="7286"/>
                  <a:pt x="10388" y="7330"/>
                </a:cubicBezTo>
                <a:lnTo>
                  <a:pt x="9929" y="7321"/>
                </a:lnTo>
                <a:cubicBezTo>
                  <a:pt x="9885" y="7321"/>
                  <a:pt x="9847" y="7289"/>
                  <a:pt x="9838" y="7245"/>
                </a:cubicBezTo>
                <a:lnTo>
                  <a:pt x="9774" y="6891"/>
                </a:lnTo>
                <a:cubicBezTo>
                  <a:pt x="9853" y="6832"/>
                  <a:pt x="9929" y="6774"/>
                  <a:pt x="10005" y="6709"/>
                </a:cubicBezTo>
                <a:close/>
                <a:moveTo>
                  <a:pt x="4542" y="6660"/>
                </a:moveTo>
                <a:lnTo>
                  <a:pt x="4472" y="6900"/>
                </a:lnTo>
                <a:cubicBezTo>
                  <a:pt x="3863" y="6911"/>
                  <a:pt x="3012" y="6993"/>
                  <a:pt x="2324" y="7318"/>
                </a:cubicBezTo>
                <a:cubicBezTo>
                  <a:pt x="2240" y="7358"/>
                  <a:pt x="2149" y="7377"/>
                  <a:pt x="2059" y="7377"/>
                </a:cubicBezTo>
                <a:cubicBezTo>
                  <a:pt x="1943" y="7377"/>
                  <a:pt x="1826" y="7344"/>
                  <a:pt x="1724" y="7280"/>
                </a:cubicBezTo>
                <a:cubicBezTo>
                  <a:pt x="1695" y="7262"/>
                  <a:pt x="1663" y="7242"/>
                  <a:pt x="1633" y="7216"/>
                </a:cubicBezTo>
                <a:cubicBezTo>
                  <a:pt x="1610" y="7201"/>
                  <a:pt x="1589" y="7186"/>
                  <a:pt x="1566" y="7175"/>
                </a:cubicBezTo>
                <a:cubicBezTo>
                  <a:pt x="1607" y="7152"/>
                  <a:pt x="1653" y="7141"/>
                  <a:pt x="1700" y="7141"/>
                </a:cubicBezTo>
                <a:cubicBezTo>
                  <a:pt x="1750" y="7141"/>
                  <a:pt x="1800" y="7154"/>
                  <a:pt x="1841" y="7183"/>
                </a:cubicBezTo>
                <a:cubicBezTo>
                  <a:pt x="1910" y="7227"/>
                  <a:pt x="2012" y="7271"/>
                  <a:pt x="2148" y="7271"/>
                </a:cubicBezTo>
                <a:cubicBezTo>
                  <a:pt x="2221" y="7271"/>
                  <a:pt x="2303" y="7259"/>
                  <a:pt x="2394" y="7227"/>
                </a:cubicBezTo>
                <a:cubicBezTo>
                  <a:pt x="2426" y="7216"/>
                  <a:pt x="2456" y="7201"/>
                  <a:pt x="2494" y="7183"/>
                </a:cubicBezTo>
                <a:cubicBezTo>
                  <a:pt x="3181" y="6806"/>
                  <a:pt x="3980" y="6689"/>
                  <a:pt x="4542" y="6660"/>
                </a:cubicBezTo>
                <a:close/>
                <a:moveTo>
                  <a:pt x="8404" y="5460"/>
                </a:moveTo>
                <a:cubicBezTo>
                  <a:pt x="8404" y="5586"/>
                  <a:pt x="8413" y="5846"/>
                  <a:pt x="8457" y="6139"/>
                </a:cubicBezTo>
                <a:cubicBezTo>
                  <a:pt x="8536" y="6648"/>
                  <a:pt x="8685" y="7028"/>
                  <a:pt x="8902" y="7274"/>
                </a:cubicBezTo>
                <a:cubicBezTo>
                  <a:pt x="7984" y="7783"/>
                  <a:pt x="6924" y="7891"/>
                  <a:pt x="6195" y="7891"/>
                </a:cubicBezTo>
                <a:cubicBezTo>
                  <a:pt x="5792" y="7891"/>
                  <a:pt x="5490" y="7858"/>
                  <a:pt x="5367" y="7842"/>
                </a:cubicBezTo>
                <a:cubicBezTo>
                  <a:pt x="5321" y="7835"/>
                  <a:pt x="5272" y="7832"/>
                  <a:pt x="5224" y="7832"/>
                </a:cubicBezTo>
                <a:cubicBezTo>
                  <a:pt x="5208" y="7832"/>
                  <a:pt x="5192" y="7832"/>
                  <a:pt x="5177" y="7833"/>
                </a:cubicBezTo>
                <a:cubicBezTo>
                  <a:pt x="5031" y="7836"/>
                  <a:pt x="4676" y="7851"/>
                  <a:pt x="4235" y="7871"/>
                </a:cubicBezTo>
                <a:lnTo>
                  <a:pt x="4366" y="7069"/>
                </a:lnTo>
                <a:cubicBezTo>
                  <a:pt x="4454" y="7066"/>
                  <a:pt x="4538" y="7065"/>
                  <a:pt x="4617" y="7065"/>
                </a:cubicBezTo>
                <a:cubicBezTo>
                  <a:pt x="4841" y="7065"/>
                  <a:pt x="5022" y="7075"/>
                  <a:pt x="5130" y="7084"/>
                </a:cubicBezTo>
                <a:cubicBezTo>
                  <a:pt x="5150" y="7085"/>
                  <a:pt x="5171" y="7086"/>
                  <a:pt x="5191" y="7086"/>
                </a:cubicBezTo>
                <a:cubicBezTo>
                  <a:pt x="5276" y="7086"/>
                  <a:pt x="5360" y="7075"/>
                  <a:pt x="5443" y="7052"/>
                </a:cubicBezTo>
                <a:cubicBezTo>
                  <a:pt x="5897" y="6914"/>
                  <a:pt x="6991" y="6592"/>
                  <a:pt x="7342" y="6467"/>
                </a:cubicBezTo>
                <a:cubicBezTo>
                  <a:pt x="7369" y="6455"/>
                  <a:pt x="7386" y="6431"/>
                  <a:pt x="7395" y="6408"/>
                </a:cubicBezTo>
                <a:cubicBezTo>
                  <a:pt x="7497" y="5998"/>
                  <a:pt x="7863" y="5925"/>
                  <a:pt x="7878" y="5919"/>
                </a:cubicBezTo>
                <a:cubicBezTo>
                  <a:pt x="7922" y="5914"/>
                  <a:pt x="7951" y="5870"/>
                  <a:pt x="7942" y="5826"/>
                </a:cubicBezTo>
                <a:cubicBezTo>
                  <a:pt x="7937" y="5786"/>
                  <a:pt x="7900" y="5758"/>
                  <a:pt x="7860" y="5758"/>
                </a:cubicBezTo>
                <a:cubicBezTo>
                  <a:pt x="7856" y="5758"/>
                  <a:pt x="7852" y="5758"/>
                  <a:pt x="7848" y="5758"/>
                </a:cubicBezTo>
                <a:cubicBezTo>
                  <a:pt x="7828" y="5764"/>
                  <a:pt x="7389" y="5846"/>
                  <a:pt x="7243" y="6326"/>
                </a:cubicBezTo>
                <a:cubicBezTo>
                  <a:pt x="6848" y="6467"/>
                  <a:pt x="5736" y="6794"/>
                  <a:pt x="5396" y="6894"/>
                </a:cubicBezTo>
                <a:cubicBezTo>
                  <a:pt x="5324" y="6916"/>
                  <a:pt x="5254" y="6924"/>
                  <a:pt x="5181" y="6924"/>
                </a:cubicBezTo>
                <a:cubicBezTo>
                  <a:pt x="5168" y="6924"/>
                  <a:pt x="5155" y="6923"/>
                  <a:pt x="5142" y="6923"/>
                </a:cubicBezTo>
                <a:cubicBezTo>
                  <a:pt x="5033" y="6914"/>
                  <a:pt x="4858" y="6905"/>
                  <a:pt x="4638" y="6905"/>
                </a:cubicBezTo>
                <a:lnTo>
                  <a:pt x="4709" y="6657"/>
                </a:lnTo>
                <a:cubicBezTo>
                  <a:pt x="4767" y="6655"/>
                  <a:pt x="4821" y="6654"/>
                  <a:pt x="4871" y="6654"/>
                </a:cubicBezTo>
                <a:cubicBezTo>
                  <a:pt x="4983" y="6654"/>
                  <a:pt x="5073" y="6658"/>
                  <a:pt x="5136" y="6660"/>
                </a:cubicBezTo>
                <a:cubicBezTo>
                  <a:pt x="5146" y="6660"/>
                  <a:pt x="5156" y="6660"/>
                  <a:pt x="5166" y="6660"/>
                </a:cubicBezTo>
                <a:cubicBezTo>
                  <a:pt x="5259" y="6660"/>
                  <a:pt x="5351" y="6648"/>
                  <a:pt x="5440" y="6622"/>
                </a:cubicBezTo>
                <a:cubicBezTo>
                  <a:pt x="5777" y="6519"/>
                  <a:pt x="6611" y="6262"/>
                  <a:pt x="7105" y="6077"/>
                </a:cubicBezTo>
                <a:cubicBezTo>
                  <a:pt x="7120" y="6072"/>
                  <a:pt x="7134" y="6060"/>
                  <a:pt x="7146" y="6048"/>
                </a:cubicBezTo>
                <a:cubicBezTo>
                  <a:pt x="7398" y="5685"/>
                  <a:pt x="7965" y="5480"/>
                  <a:pt x="8404" y="5460"/>
                </a:cubicBezTo>
                <a:close/>
                <a:moveTo>
                  <a:pt x="4194" y="7072"/>
                </a:moveTo>
                <a:lnTo>
                  <a:pt x="4062" y="7874"/>
                </a:lnTo>
                <a:cubicBezTo>
                  <a:pt x="3292" y="7909"/>
                  <a:pt x="2339" y="7965"/>
                  <a:pt x="1815" y="8026"/>
                </a:cubicBezTo>
                <a:cubicBezTo>
                  <a:pt x="1495" y="8065"/>
                  <a:pt x="1168" y="8078"/>
                  <a:pt x="871" y="8078"/>
                </a:cubicBezTo>
                <a:cubicBezTo>
                  <a:pt x="638" y="8078"/>
                  <a:pt x="423" y="8070"/>
                  <a:pt x="246" y="8061"/>
                </a:cubicBezTo>
                <a:cubicBezTo>
                  <a:pt x="205" y="8055"/>
                  <a:pt x="194" y="8026"/>
                  <a:pt x="194" y="8017"/>
                </a:cubicBezTo>
                <a:cubicBezTo>
                  <a:pt x="191" y="8006"/>
                  <a:pt x="188" y="7973"/>
                  <a:pt x="220" y="7953"/>
                </a:cubicBezTo>
                <a:cubicBezTo>
                  <a:pt x="220" y="7953"/>
                  <a:pt x="1303" y="7330"/>
                  <a:pt x="1303" y="7324"/>
                </a:cubicBezTo>
                <a:cubicBezTo>
                  <a:pt x="1334" y="7308"/>
                  <a:pt x="1366" y="7300"/>
                  <a:pt x="1399" y="7300"/>
                </a:cubicBezTo>
                <a:cubicBezTo>
                  <a:pt x="1444" y="7300"/>
                  <a:pt x="1488" y="7315"/>
                  <a:pt x="1525" y="7347"/>
                </a:cubicBezTo>
                <a:cubicBezTo>
                  <a:pt x="1560" y="7374"/>
                  <a:pt x="1595" y="7397"/>
                  <a:pt x="1633" y="7420"/>
                </a:cubicBezTo>
                <a:cubicBezTo>
                  <a:pt x="1761" y="7501"/>
                  <a:pt x="1906" y="7541"/>
                  <a:pt x="2051" y="7541"/>
                </a:cubicBezTo>
                <a:cubicBezTo>
                  <a:pt x="2166" y="7541"/>
                  <a:pt x="2281" y="7516"/>
                  <a:pt x="2388" y="7464"/>
                </a:cubicBezTo>
                <a:cubicBezTo>
                  <a:pt x="2956" y="7198"/>
                  <a:pt x="3638" y="7102"/>
                  <a:pt x="4194" y="7072"/>
                </a:cubicBezTo>
                <a:close/>
                <a:moveTo>
                  <a:pt x="10571" y="2620"/>
                </a:moveTo>
                <a:cubicBezTo>
                  <a:pt x="10578" y="2620"/>
                  <a:pt x="10584" y="2621"/>
                  <a:pt x="10590" y="2622"/>
                </a:cubicBezTo>
                <a:cubicBezTo>
                  <a:pt x="10634" y="2625"/>
                  <a:pt x="10719" y="2668"/>
                  <a:pt x="10810" y="2727"/>
                </a:cubicBezTo>
                <a:cubicBezTo>
                  <a:pt x="10956" y="2821"/>
                  <a:pt x="11082" y="2943"/>
                  <a:pt x="11178" y="3090"/>
                </a:cubicBezTo>
                <a:cubicBezTo>
                  <a:pt x="11178" y="3090"/>
                  <a:pt x="11199" y="3119"/>
                  <a:pt x="11205" y="3128"/>
                </a:cubicBezTo>
                <a:cubicBezTo>
                  <a:pt x="11275" y="3242"/>
                  <a:pt x="11330" y="3362"/>
                  <a:pt x="11360" y="3491"/>
                </a:cubicBezTo>
                <a:cubicBezTo>
                  <a:pt x="11398" y="3652"/>
                  <a:pt x="11424" y="3815"/>
                  <a:pt x="11442" y="3933"/>
                </a:cubicBezTo>
                <a:cubicBezTo>
                  <a:pt x="11456" y="4044"/>
                  <a:pt x="11456" y="4149"/>
                  <a:pt x="11448" y="4260"/>
                </a:cubicBezTo>
                <a:cubicBezTo>
                  <a:pt x="11398" y="4632"/>
                  <a:pt x="11278" y="5565"/>
                  <a:pt x="11211" y="5987"/>
                </a:cubicBezTo>
                <a:cubicBezTo>
                  <a:pt x="11202" y="6051"/>
                  <a:pt x="11196" y="6118"/>
                  <a:pt x="11202" y="6186"/>
                </a:cubicBezTo>
                <a:cubicBezTo>
                  <a:pt x="11222" y="6645"/>
                  <a:pt x="10883" y="8152"/>
                  <a:pt x="10880" y="8167"/>
                </a:cubicBezTo>
                <a:cubicBezTo>
                  <a:pt x="10868" y="8205"/>
                  <a:pt x="10889" y="8246"/>
                  <a:pt x="10930" y="8260"/>
                </a:cubicBezTo>
                <a:lnTo>
                  <a:pt x="11963" y="8655"/>
                </a:lnTo>
                <a:cubicBezTo>
                  <a:pt x="11960" y="8661"/>
                  <a:pt x="11960" y="8664"/>
                  <a:pt x="11954" y="8664"/>
                </a:cubicBezTo>
                <a:cubicBezTo>
                  <a:pt x="11839" y="8676"/>
                  <a:pt x="11707" y="8684"/>
                  <a:pt x="11568" y="8684"/>
                </a:cubicBezTo>
                <a:cubicBezTo>
                  <a:pt x="11281" y="8684"/>
                  <a:pt x="10960" y="8648"/>
                  <a:pt x="10681" y="8524"/>
                </a:cubicBezTo>
                <a:cubicBezTo>
                  <a:pt x="10622" y="8500"/>
                  <a:pt x="10578" y="8448"/>
                  <a:pt x="10564" y="8386"/>
                </a:cubicBezTo>
                <a:cubicBezTo>
                  <a:pt x="10359" y="7543"/>
                  <a:pt x="10868" y="5905"/>
                  <a:pt x="10871" y="5887"/>
                </a:cubicBezTo>
                <a:cubicBezTo>
                  <a:pt x="10877" y="5873"/>
                  <a:pt x="10877" y="5861"/>
                  <a:pt x="10877" y="5846"/>
                </a:cubicBezTo>
                <a:lnTo>
                  <a:pt x="10491" y="3900"/>
                </a:lnTo>
                <a:cubicBezTo>
                  <a:pt x="10485" y="3859"/>
                  <a:pt x="10447" y="3836"/>
                  <a:pt x="10412" y="3836"/>
                </a:cubicBezTo>
                <a:cubicBezTo>
                  <a:pt x="10403" y="3836"/>
                  <a:pt x="10397" y="3836"/>
                  <a:pt x="10388" y="3839"/>
                </a:cubicBezTo>
                <a:cubicBezTo>
                  <a:pt x="10344" y="3851"/>
                  <a:pt x="10321" y="3894"/>
                  <a:pt x="10330" y="3938"/>
                </a:cubicBezTo>
                <a:lnTo>
                  <a:pt x="10397" y="4269"/>
                </a:lnTo>
                <a:cubicBezTo>
                  <a:pt x="10277" y="4161"/>
                  <a:pt x="10183" y="4000"/>
                  <a:pt x="10134" y="3798"/>
                </a:cubicBezTo>
                <a:cubicBezTo>
                  <a:pt x="10046" y="3456"/>
                  <a:pt x="10107" y="3066"/>
                  <a:pt x="10283" y="2832"/>
                </a:cubicBezTo>
                <a:cubicBezTo>
                  <a:pt x="10389" y="2693"/>
                  <a:pt x="10485" y="2620"/>
                  <a:pt x="10571" y="2620"/>
                </a:cubicBezTo>
                <a:close/>
                <a:moveTo>
                  <a:pt x="10421" y="0"/>
                </a:moveTo>
                <a:cubicBezTo>
                  <a:pt x="10366" y="0"/>
                  <a:pt x="10310" y="5"/>
                  <a:pt x="10254" y="14"/>
                </a:cubicBezTo>
                <a:cubicBezTo>
                  <a:pt x="10052" y="47"/>
                  <a:pt x="9853" y="140"/>
                  <a:pt x="9686" y="275"/>
                </a:cubicBezTo>
                <a:cubicBezTo>
                  <a:pt x="9434" y="486"/>
                  <a:pt x="9300" y="755"/>
                  <a:pt x="9303" y="1015"/>
                </a:cubicBezTo>
                <a:cubicBezTo>
                  <a:pt x="9241" y="983"/>
                  <a:pt x="9156" y="942"/>
                  <a:pt x="9066" y="924"/>
                </a:cubicBezTo>
                <a:cubicBezTo>
                  <a:pt x="9036" y="916"/>
                  <a:pt x="9007" y="913"/>
                  <a:pt x="8975" y="913"/>
                </a:cubicBezTo>
                <a:cubicBezTo>
                  <a:pt x="8817" y="913"/>
                  <a:pt x="8674" y="992"/>
                  <a:pt x="8595" y="1132"/>
                </a:cubicBezTo>
                <a:cubicBezTo>
                  <a:pt x="8249" y="1706"/>
                  <a:pt x="9080" y="2829"/>
                  <a:pt x="9115" y="2876"/>
                </a:cubicBezTo>
                <a:cubicBezTo>
                  <a:pt x="9130" y="2900"/>
                  <a:pt x="9156" y="2908"/>
                  <a:pt x="9183" y="2908"/>
                </a:cubicBezTo>
                <a:cubicBezTo>
                  <a:pt x="9227" y="2908"/>
                  <a:pt x="9262" y="2873"/>
                  <a:pt x="9262" y="2826"/>
                </a:cubicBezTo>
                <a:cubicBezTo>
                  <a:pt x="9262" y="2818"/>
                  <a:pt x="9262" y="2812"/>
                  <a:pt x="9259" y="2806"/>
                </a:cubicBezTo>
                <a:cubicBezTo>
                  <a:pt x="9247" y="2704"/>
                  <a:pt x="9145" y="1826"/>
                  <a:pt x="9145" y="1483"/>
                </a:cubicBezTo>
                <a:cubicBezTo>
                  <a:pt x="9145" y="1261"/>
                  <a:pt x="9262" y="1226"/>
                  <a:pt x="9332" y="1226"/>
                </a:cubicBezTo>
                <a:lnTo>
                  <a:pt x="9335" y="1226"/>
                </a:lnTo>
                <a:cubicBezTo>
                  <a:pt x="9335" y="1232"/>
                  <a:pt x="9335" y="1232"/>
                  <a:pt x="9341" y="1235"/>
                </a:cubicBezTo>
                <a:cubicBezTo>
                  <a:pt x="9563" y="1867"/>
                  <a:pt x="9873" y="2057"/>
                  <a:pt x="10160" y="2168"/>
                </a:cubicBezTo>
                <a:lnTo>
                  <a:pt x="10160" y="2221"/>
                </a:lnTo>
                <a:cubicBezTo>
                  <a:pt x="9987" y="2338"/>
                  <a:pt x="9393" y="2862"/>
                  <a:pt x="9306" y="4445"/>
                </a:cubicBezTo>
                <a:cubicBezTo>
                  <a:pt x="9297" y="4632"/>
                  <a:pt x="9232" y="4807"/>
                  <a:pt x="9121" y="4957"/>
                </a:cubicBezTo>
                <a:cubicBezTo>
                  <a:pt x="8952" y="5185"/>
                  <a:pt x="8758" y="5279"/>
                  <a:pt x="8480" y="5279"/>
                </a:cubicBezTo>
                <a:cubicBezTo>
                  <a:pt x="7983" y="5279"/>
                  <a:pt x="7328" y="5498"/>
                  <a:pt x="7017" y="5919"/>
                </a:cubicBezTo>
                <a:cubicBezTo>
                  <a:pt x="6523" y="6104"/>
                  <a:pt x="5715" y="6355"/>
                  <a:pt x="5385" y="6455"/>
                </a:cubicBezTo>
                <a:cubicBezTo>
                  <a:pt x="5314" y="6476"/>
                  <a:pt x="5238" y="6487"/>
                  <a:pt x="5162" y="6487"/>
                </a:cubicBezTo>
                <a:cubicBezTo>
                  <a:pt x="5153" y="6487"/>
                  <a:pt x="5144" y="6487"/>
                  <a:pt x="5136" y="6487"/>
                </a:cubicBezTo>
                <a:cubicBezTo>
                  <a:pt x="5074" y="6484"/>
                  <a:pt x="4985" y="6481"/>
                  <a:pt x="4876" y="6481"/>
                </a:cubicBezTo>
                <a:cubicBezTo>
                  <a:pt x="4335" y="6481"/>
                  <a:pt x="3284" y="6552"/>
                  <a:pt x="2400" y="7034"/>
                </a:cubicBezTo>
                <a:cubicBezTo>
                  <a:pt x="2377" y="7049"/>
                  <a:pt x="2350" y="7061"/>
                  <a:pt x="2327" y="7069"/>
                </a:cubicBezTo>
                <a:cubicBezTo>
                  <a:pt x="2259" y="7092"/>
                  <a:pt x="2195" y="7104"/>
                  <a:pt x="2135" y="7104"/>
                </a:cubicBezTo>
                <a:cubicBezTo>
                  <a:pt x="2057" y="7104"/>
                  <a:pt x="1986" y="7084"/>
                  <a:pt x="1923" y="7043"/>
                </a:cubicBezTo>
                <a:cubicBezTo>
                  <a:pt x="1851" y="6997"/>
                  <a:pt x="1769" y="6974"/>
                  <a:pt x="1687" y="6974"/>
                </a:cubicBezTo>
                <a:cubicBezTo>
                  <a:pt x="1612" y="6974"/>
                  <a:pt x="1537" y="6994"/>
                  <a:pt x="1469" y="7031"/>
                </a:cubicBezTo>
                <a:lnTo>
                  <a:pt x="129" y="7807"/>
                </a:lnTo>
                <a:cubicBezTo>
                  <a:pt x="42" y="7859"/>
                  <a:pt x="1" y="7953"/>
                  <a:pt x="24" y="8052"/>
                </a:cubicBezTo>
                <a:cubicBezTo>
                  <a:pt x="44" y="8152"/>
                  <a:pt x="126" y="8216"/>
                  <a:pt x="229" y="8225"/>
                </a:cubicBezTo>
                <a:cubicBezTo>
                  <a:pt x="404" y="8234"/>
                  <a:pt x="621" y="8243"/>
                  <a:pt x="855" y="8243"/>
                </a:cubicBezTo>
                <a:cubicBezTo>
                  <a:pt x="1162" y="8243"/>
                  <a:pt x="1499" y="8228"/>
                  <a:pt x="1826" y="8190"/>
                </a:cubicBezTo>
                <a:cubicBezTo>
                  <a:pt x="2693" y="8088"/>
                  <a:pt x="4764" y="8012"/>
                  <a:pt x="5174" y="7997"/>
                </a:cubicBezTo>
                <a:cubicBezTo>
                  <a:pt x="5230" y="7997"/>
                  <a:pt x="5282" y="7997"/>
                  <a:pt x="5338" y="8006"/>
                </a:cubicBezTo>
                <a:cubicBezTo>
                  <a:pt x="5463" y="8022"/>
                  <a:pt x="5770" y="8055"/>
                  <a:pt x="6179" y="8055"/>
                </a:cubicBezTo>
                <a:cubicBezTo>
                  <a:pt x="6955" y="8055"/>
                  <a:pt x="8098" y="7936"/>
                  <a:pt x="9072" y="7353"/>
                </a:cubicBezTo>
                <a:cubicBezTo>
                  <a:pt x="9262" y="7239"/>
                  <a:pt x="9443" y="7122"/>
                  <a:pt x="9622" y="6999"/>
                </a:cubicBezTo>
                <a:lnTo>
                  <a:pt x="9668" y="7274"/>
                </a:lnTo>
                <a:cubicBezTo>
                  <a:pt x="9692" y="7394"/>
                  <a:pt x="9797" y="7485"/>
                  <a:pt x="9917" y="7485"/>
                </a:cubicBezTo>
                <a:lnTo>
                  <a:pt x="10365" y="7494"/>
                </a:lnTo>
                <a:cubicBezTo>
                  <a:pt x="10330" y="7824"/>
                  <a:pt x="10336" y="8155"/>
                  <a:pt x="10397" y="8418"/>
                </a:cubicBezTo>
                <a:cubicBezTo>
                  <a:pt x="10423" y="8532"/>
                  <a:pt x="10502" y="8626"/>
                  <a:pt x="10608" y="8670"/>
                </a:cubicBezTo>
                <a:cubicBezTo>
                  <a:pt x="10912" y="8802"/>
                  <a:pt x="11260" y="8845"/>
                  <a:pt x="11567" y="8845"/>
                </a:cubicBezTo>
                <a:cubicBezTo>
                  <a:pt x="11714" y="8845"/>
                  <a:pt x="11848" y="8840"/>
                  <a:pt x="11968" y="8825"/>
                </a:cubicBezTo>
                <a:cubicBezTo>
                  <a:pt x="12050" y="8816"/>
                  <a:pt x="12109" y="8758"/>
                  <a:pt x="12121" y="8679"/>
                </a:cubicBezTo>
                <a:cubicBezTo>
                  <a:pt x="12135" y="8606"/>
                  <a:pt x="12091" y="8532"/>
                  <a:pt x="12012" y="8503"/>
                </a:cubicBezTo>
                <a:lnTo>
                  <a:pt x="11053" y="8134"/>
                </a:lnTo>
                <a:cubicBezTo>
                  <a:pt x="11120" y="7821"/>
                  <a:pt x="11380" y="6604"/>
                  <a:pt x="11360" y="6180"/>
                </a:cubicBezTo>
                <a:cubicBezTo>
                  <a:pt x="11354" y="6121"/>
                  <a:pt x="11360" y="6066"/>
                  <a:pt x="11366" y="6013"/>
                </a:cubicBezTo>
                <a:cubicBezTo>
                  <a:pt x="11398" y="5802"/>
                  <a:pt x="11448" y="5472"/>
                  <a:pt x="11491" y="5138"/>
                </a:cubicBezTo>
                <a:cubicBezTo>
                  <a:pt x="11582" y="5100"/>
                  <a:pt x="11740" y="5036"/>
                  <a:pt x="11872" y="4930"/>
                </a:cubicBezTo>
                <a:cubicBezTo>
                  <a:pt x="12141" y="4717"/>
                  <a:pt x="12138" y="4500"/>
                  <a:pt x="12091" y="4354"/>
                </a:cubicBezTo>
                <a:cubicBezTo>
                  <a:pt x="11945" y="3912"/>
                  <a:pt x="11307" y="2984"/>
                  <a:pt x="11190" y="2815"/>
                </a:cubicBezTo>
                <a:lnTo>
                  <a:pt x="11249" y="2121"/>
                </a:lnTo>
                <a:cubicBezTo>
                  <a:pt x="11257" y="2033"/>
                  <a:pt x="11322" y="1963"/>
                  <a:pt x="11409" y="1952"/>
                </a:cubicBezTo>
                <a:cubicBezTo>
                  <a:pt x="11573" y="1931"/>
                  <a:pt x="11702" y="1873"/>
                  <a:pt x="11793" y="1776"/>
                </a:cubicBezTo>
                <a:cubicBezTo>
                  <a:pt x="11857" y="1715"/>
                  <a:pt x="11878" y="1618"/>
                  <a:pt x="11860" y="1486"/>
                </a:cubicBezTo>
                <a:cubicBezTo>
                  <a:pt x="11807" y="1074"/>
                  <a:pt x="11398" y="427"/>
                  <a:pt x="10877" y="120"/>
                </a:cubicBezTo>
                <a:cubicBezTo>
                  <a:pt x="10739" y="41"/>
                  <a:pt x="10584" y="0"/>
                  <a:pt x="10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52"/>
          <p:cNvSpPr/>
          <p:nvPr/>
        </p:nvSpPr>
        <p:spPr>
          <a:xfrm>
            <a:off x="2412785" y="3457586"/>
            <a:ext cx="371740" cy="231559"/>
          </a:xfrm>
          <a:custGeom>
            <a:avLst/>
            <a:gdLst/>
            <a:ahLst/>
            <a:cxnLst/>
            <a:rect l="l" t="t" r="r" b="b"/>
            <a:pathLst>
              <a:path w="12294" h="7658" extrusionOk="0">
                <a:moveTo>
                  <a:pt x="7782" y="171"/>
                </a:moveTo>
                <a:cubicBezTo>
                  <a:pt x="7815" y="171"/>
                  <a:pt x="7849" y="181"/>
                  <a:pt x="7875" y="202"/>
                </a:cubicBezTo>
                <a:lnTo>
                  <a:pt x="8641" y="720"/>
                </a:lnTo>
                <a:lnTo>
                  <a:pt x="8448" y="980"/>
                </a:lnTo>
                <a:cubicBezTo>
                  <a:pt x="8436" y="980"/>
                  <a:pt x="8422" y="980"/>
                  <a:pt x="8406" y="980"/>
                </a:cubicBezTo>
                <a:cubicBezTo>
                  <a:pt x="8253" y="980"/>
                  <a:pt x="7939" y="998"/>
                  <a:pt x="7684" y="1138"/>
                </a:cubicBezTo>
                <a:cubicBezTo>
                  <a:pt x="7494" y="1241"/>
                  <a:pt x="7193" y="1776"/>
                  <a:pt x="6853" y="2452"/>
                </a:cubicBezTo>
                <a:cubicBezTo>
                  <a:pt x="6666" y="2245"/>
                  <a:pt x="6382" y="2127"/>
                  <a:pt x="6213" y="2072"/>
                </a:cubicBezTo>
                <a:cubicBezTo>
                  <a:pt x="6312" y="1972"/>
                  <a:pt x="6429" y="1873"/>
                  <a:pt x="6540" y="1776"/>
                </a:cubicBezTo>
                <a:cubicBezTo>
                  <a:pt x="6719" y="1615"/>
                  <a:pt x="6889" y="1463"/>
                  <a:pt x="6997" y="1326"/>
                </a:cubicBezTo>
                <a:cubicBezTo>
                  <a:pt x="7164" y="1118"/>
                  <a:pt x="7477" y="565"/>
                  <a:pt x="7643" y="252"/>
                </a:cubicBezTo>
                <a:cubicBezTo>
                  <a:pt x="7667" y="208"/>
                  <a:pt x="7705" y="179"/>
                  <a:pt x="7758" y="173"/>
                </a:cubicBezTo>
                <a:cubicBezTo>
                  <a:pt x="7766" y="172"/>
                  <a:pt x="7774" y="171"/>
                  <a:pt x="7782" y="171"/>
                </a:cubicBezTo>
                <a:close/>
                <a:moveTo>
                  <a:pt x="8395" y="1150"/>
                </a:moveTo>
                <a:lnTo>
                  <a:pt x="8395" y="1150"/>
                </a:lnTo>
                <a:cubicBezTo>
                  <a:pt x="8369" y="1340"/>
                  <a:pt x="8325" y="1765"/>
                  <a:pt x="8431" y="2016"/>
                </a:cubicBezTo>
                <a:cubicBezTo>
                  <a:pt x="8398" y="2130"/>
                  <a:pt x="8340" y="2338"/>
                  <a:pt x="8270" y="2575"/>
                </a:cubicBezTo>
                <a:cubicBezTo>
                  <a:pt x="8103" y="3157"/>
                  <a:pt x="7889" y="3877"/>
                  <a:pt x="7848" y="4082"/>
                </a:cubicBezTo>
                <a:cubicBezTo>
                  <a:pt x="7819" y="4234"/>
                  <a:pt x="7714" y="4907"/>
                  <a:pt x="7620" y="5531"/>
                </a:cubicBezTo>
                <a:cubicBezTo>
                  <a:pt x="7594" y="5528"/>
                  <a:pt x="7564" y="5527"/>
                  <a:pt x="7530" y="5527"/>
                </a:cubicBezTo>
                <a:cubicBezTo>
                  <a:pt x="7338" y="5527"/>
                  <a:pt x="7034" y="5578"/>
                  <a:pt x="6830" y="5867"/>
                </a:cubicBezTo>
                <a:cubicBezTo>
                  <a:pt x="6578" y="5876"/>
                  <a:pt x="5859" y="5923"/>
                  <a:pt x="5560" y="5943"/>
                </a:cubicBezTo>
                <a:cubicBezTo>
                  <a:pt x="5741" y="5487"/>
                  <a:pt x="6365" y="3936"/>
                  <a:pt x="6453" y="3658"/>
                </a:cubicBezTo>
                <a:cubicBezTo>
                  <a:pt x="6499" y="3567"/>
                  <a:pt x="6581" y="3406"/>
                  <a:pt x="6675" y="3204"/>
                </a:cubicBezTo>
                <a:cubicBezTo>
                  <a:pt x="6956" y="2622"/>
                  <a:pt x="7541" y="1414"/>
                  <a:pt x="7766" y="1288"/>
                </a:cubicBezTo>
                <a:cubicBezTo>
                  <a:pt x="7977" y="1171"/>
                  <a:pt x="8252" y="1153"/>
                  <a:pt x="8395" y="1150"/>
                </a:cubicBezTo>
                <a:close/>
                <a:moveTo>
                  <a:pt x="2360" y="3432"/>
                </a:moveTo>
                <a:cubicBezTo>
                  <a:pt x="2411" y="3432"/>
                  <a:pt x="2465" y="3444"/>
                  <a:pt x="2520" y="3468"/>
                </a:cubicBezTo>
                <a:cubicBezTo>
                  <a:pt x="2941" y="3640"/>
                  <a:pt x="3866" y="4834"/>
                  <a:pt x="4074" y="5106"/>
                </a:cubicBezTo>
                <a:cubicBezTo>
                  <a:pt x="3831" y="5375"/>
                  <a:pt x="3503" y="5785"/>
                  <a:pt x="3371" y="6180"/>
                </a:cubicBezTo>
                <a:cubicBezTo>
                  <a:pt x="3202" y="5946"/>
                  <a:pt x="2859" y="5425"/>
                  <a:pt x="2628" y="4776"/>
                </a:cubicBezTo>
                <a:cubicBezTo>
                  <a:pt x="2615" y="4743"/>
                  <a:pt x="2587" y="4718"/>
                  <a:pt x="2553" y="4718"/>
                </a:cubicBezTo>
                <a:cubicBezTo>
                  <a:pt x="2548" y="4718"/>
                  <a:pt x="2543" y="4719"/>
                  <a:pt x="2537" y="4720"/>
                </a:cubicBezTo>
                <a:cubicBezTo>
                  <a:pt x="2499" y="4726"/>
                  <a:pt x="2467" y="4761"/>
                  <a:pt x="2467" y="4805"/>
                </a:cubicBezTo>
                <a:cubicBezTo>
                  <a:pt x="2467" y="4899"/>
                  <a:pt x="2447" y="5018"/>
                  <a:pt x="2409" y="5156"/>
                </a:cubicBezTo>
                <a:cubicBezTo>
                  <a:pt x="2386" y="5159"/>
                  <a:pt x="2364" y="5161"/>
                  <a:pt x="2341" y="5161"/>
                </a:cubicBezTo>
                <a:cubicBezTo>
                  <a:pt x="2093" y="5161"/>
                  <a:pt x="1848" y="4983"/>
                  <a:pt x="1759" y="4913"/>
                </a:cubicBezTo>
                <a:cubicBezTo>
                  <a:pt x="1806" y="4588"/>
                  <a:pt x="1847" y="4264"/>
                  <a:pt x="1879" y="3994"/>
                </a:cubicBezTo>
                <a:cubicBezTo>
                  <a:pt x="1897" y="3839"/>
                  <a:pt x="1961" y="3699"/>
                  <a:pt x="2060" y="3591"/>
                </a:cubicBezTo>
                <a:cubicBezTo>
                  <a:pt x="2152" y="3485"/>
                  <a:pt x="2251" y="3432"/>
                  <a:pt x="2360" y="3432"/>
                </a:cubicBezTo>
                <a:close/>
                <a:moveTo>
                  <a:pt x="1727" y="5100"/>
                </a:moveTo>
                <a:cubicBezTo>
                  <a:pt x="1859" y="5194"/>
                  <a:pt x="2090" y="5326"/>
                  <a:pt x="2333" y="5326"/>
                </a:cubicBezTo>
                <a:lnTo>
                  <a:pt x="2356" y="5326"/>
                </a:lnTo>
                <a:cubicBezTo>
                  <a:pt x="2230" y="5715"/>
                  <a:pt x="2025" y="6154"/>
                  <a:pt x="1920" y="6376"/>
                </a:cubicBezTo>
                <a:cubicBezTo>
                  <a:pt x="1835" y="6552"/>
                  <a:pt x="1785" y="6739"/>
                  <a:pt x="1771" y="6932"/>
                </a:cubicBezTo>
                <a:lnTo>
                  <a:pt x="1744" y="7242"/>
                </a:lnTo>
                <a:cubicBezTo>
                  <a:pt x="1741" y="7292"/>
                  <a:pt x="1701" y="7327"/>
                  <a:pt x="1651" y="7327"/>
                </a:cubicBezTo>
                <a:lnTo>
                  <a:pt x="1645" y="7327"/>
                </a:lnTo>
                <a:lnTo>
                  <a:pt x="246" y="7336"/>
                </a:lnTo>
                <a:cubicBezTo>
                  <a:pt x="208" y="7336"/>
                  <a:pt x="197" y="7307"/>
                  <a:pt x="194" y="7295"/>
                </a:cubicBezTo>
                <a:cubicBezTo>
                  <a:pt x="191" y="7283"/>
                  <a:pt x="191" y="7251"/>
                  <a:pt x="223" y="7236"/>
                </a:cubicBezTo>
                <a:cubicBezTo>
                  <a:pt x="1273" y="6771"/>
                  <a:pt x="1376" y="6634"/>
                  <a:pt x="1408" y="6590"/>
                </a:cubicBezTo>
                <a:cubicBezTo>
                  <a:pt x="1507" y="6461"/>
                  <a:pt x="1624" y="5794"/>
                  <a:pt x="1727" y="5100"/>
                </a:cubicBezTo>
                <a:close/>
                <a:moveTo>
                  <a:pt x="9704" y="5643"/>
                </a:moveTo>
                <a:cubicBezTo>
                  <a:pt x="10145" y="5643"/>
                  <a:pt x="10432" y="5789"/>
                  <a:pt x="10608" y="5931"/>
                </a:cubicBezTo>
                <a:cubicBezTo>
                  <a:pt x="10850" y="6130"/>
                  <a:pt x="10965" y="6394"/>
                  <a:pt x="10965" y="6563"/>
                </a:cubicBezTo>
                <a:cubicBezTo>
                  <a:pt x="10965" y="6920"/>
                  <a:pt x="10540" y="7359"/>
                  <a:pt x="10049" y="7359"/>
                </a:cubicBezTo>
                <a:cubicBezTo>
                  <a:pt x="10039" y="7360"/>
                  <a:pt x="10029" y="7360"/>
                  <a:pt x="10020" y="7360"/>
                </a:cubicBezTo>
                <a:cubicBezTo>
                  <a:pt x="9549" y="7360"/>
                  <a:pt x="9282" y="7152"/>
                  <a:pt x="9279" y="7149"/>
                </a:cubicBezTo>
                <a:cubicBezTo>
                  <a:pt x="9265" y="7137"/>
                  <a:pt x="9248" y="7129"/>
                  <a:pt x="9228" y="7129"/>
                </a:cubicBezTo>
                <a:cubicBezTo>
                  <a:pt x="9223" y="7129"/>
                  <a:pt x="9218" y="7130"/>
                  <a:pt x="9212" y="7131"/>
                </a:cubicBezTo>
                <a:lnTo>
                  <a:pt x="8492" y="7239"/>
                </a:lnTo>
                <a:cubicBezTo>
                  <a:pt x="8592" y="7005"/>
                  <a:pt x="8621" y="6724"/>
                  <a:pt x="8627" y="6599"/>
                </a:cubicBezTo>
                <a:lnTo>
                  <a:pt x="9071" y="6467"/>
                </a:lnTo>
                <a:cubicBezTo>
                  <a:pt x="9107" y="6458"/>
                  <a:pt x="9133" y="6420"/>
                  <a:pt x="9130" y="6379"/>
                </a:cubicBezTo>
                <a:cubicBezTo>
                  <a:pt x="9130" y="6376"/>
                  <a:pt x="9109" y="6107"/>
                  <a:pt x="9118" y="5835"/>
                </a:cubicBezTo>
                <a:cubicBezTo>
                  <a:pt x="9121" y="5765"/>
                  <a:pt x="9174" y="5703"/>
                  <a:pt x="9241" y="5691"/>
                </a:cubicBezTo>
                <a:cubicBezTo>
                  <a:pt x="9412" y="5658"/>
                  <a:pt x="9566" y="5643"/>
                  <a:pt x="9704" y="5643"/>
                </a:cubicBezTo>
                <a:close/>
                <a:moveTo>
                  <a:pt x="7521" y="5695"/>
                </a:moveTo>
                <a:cubicBezTo>
                  <a:pt x="7547" y="5695"/>
                  <a:pt x="7571" y="5696"/>
                  <a:pt x="7591" y="5697"/>
                </a:cubicBezTo>
                <a:cubicBezTo>
                  <a:pt x="7562" y="5879"/>
                  <a:pt x="7535" y="6057"/>
                  <a:pt x="7509" y="6209"/>
                </a:cubicBezTo>
                <a:cubicBezTo>
                  <a:pt x="7401" y="6271"/>
                  <a:pt x="7093" y="6476"/>
                  <a:pt x="7014" y="6815"/>
                </a:cubicBezTo>
                <a:cubicBezTo>
                  <a:pt x="6970" y="7005"/>
                  <a:pt x="7009" y="7204"/>
                  <a:pt x="7126" y="7403"/>
                </a:cubicBezTo>
                <a:cubicBezTo>
                  <a:pt x="7014" y="7394"/>
                  <a:pt x="6906" y="7380"/>
                  <a:pt x="6801" y="7368"/>
                </a:cubicBezTo>
                <a:cubicBezTo>
                  <a:pt x="6511" y="7336"/>
                  <a:pt x="6262" y="7310"/>
                  <a:pt x="6137" y="7310"/>
                </a:cubicBezTo>
                <a:cubicBezTo>
                  <a:pt x="5999" y="7310"/>
                  <a:pt x="5727" y="7342"/>
                  <a:pt x="5443" y="7374"/>
                </a:cubicBezTo>
                <a:cubicBezTo>
                  <a:pt x="5370" y="7383"/>
                  <a:pt x="5297" y="7394"/>
                  <a:pt x="5221" y="7400"/>
                </a:cubicBezTo>
                <a:cubicBezTo>
                  <a:pt x="5674" y="6926"/>
                  <a:pt x="5791" y="6306"/>
                  <a:pt x="5821" y="6098"/>
                </a:cubicBezTo>
                <a:cubicBezTo>
                  <a:pt x="6192" y="6072"/>
                  <a:pt x="6728" y="6037"/>
                  <a:pt x="6874" y="6037"/>
                </a:cubicBezTo>
                <a:cubicBezTo>
                  <a:pt x="6903" y="6037"/>
                  <a:pt x="6927" y="6022"/>
                  <a:pt x="6941" y="5996"/>
                </a:cubicBezTo>
                <a:cubicBezTo>
                  <a:pt x="7105" y="5739"/>
                  <a:pt x="7361" y="5695"/>
                  <a:pt x="7521" y="5695"/>
                </a:cubicBezTo>
                <a:close/>
                <a:moveTo>
                  <a:pt x="6090" y="2209"/>
                </a:moveTo>
                <a:cubicBezTo>
                  <a:pt x="6221" y="2247"/>
                  <a:pt x="6596" y="2370"/>
                  <a:pt x="6777" y="2619"/>
                </a:cubicBezTo>
                <a:cubicBezTo>
                  <a:pt x="6698" y="2783"/>
                  <a:pt x="6613" y="2956"/>
                  <a:pt x="6526" y="3131"/>
                </a:cubicBezTo>
                <a:cubicBezTo>
                  <a:pt x="6426" y="3336"/>
                  <a:pt x="6347" y="3500"/>
                  <a:pt x="6303" y="3588"/>
                </a:cubicBezTo>
                <a:cubicBezTo>
                  <a:pt x="6297" y="3593"/>
                  <a:pt x="6297" y="3599"/>
                  <a:pt x="6295" y="3602"/>
                </a:cubicBezTo>
                <a:cubicBezTo>
                  <a:pt x="6218" y="3860"/>
                  <a:pt x="5545" y="5539"/>
                  <a:pt x="5387" y="5929"/>
                </a:cubicBezTo>
                <a:cubicBezTo>
                  <a:pt x="5370" y="5981"/>
                  <a:pt x="5338" y="6069"/>
                  <a:pt x="5338" y="6069"/>
                </a:cubicBezTo>
                <a:lnTo>
                  <a:pt x="5197" y="6511"/>
                </a:lnTo>
                <a:cubicBezTo>
                  <a:pt x="5183" y="6555"/>
                  <a:pt x="5209" y="6602"/>
                  <a:pt x="5253" y="6616"/>
                </a:cubicBezTo>
                <a:cubicBezTo>
                  <a:pt x="5259" y="6622"/>
                  <a:pt x="5270" y="6622"/>
                  <a:pt x="5279" y="6622"/>
                </a:cubicBezTo>
                <a:cubicBezTo>
                  <a:pt x="5314" y="6622"/>
                  <a:pt x="5346" y="6599"/>
                  <a:pt x="5358" y="6563"/>
                </a:cubicBezTo>
                <a:lnTo>
                  <a:pt x="5499" y="6125"/>
                </a:lnTo>
                <a:cubicBezTo>
                  <a:pt x="5534" y="6122"/>
                  <a:pt x="5589" y="6116"/>
                  <a:pt x="5651" y="6113"/>
                </a:cubicBezTo>
                <a:lnTo>
                  <a:pt x="5651" y="6113"/>
                </a:lnTo>
                <a:cubicBezTo>
                  <a:pt x="5610" y="6359"/>
                  <a:pt x="5464" y="7008"/>
                  <a:pt x="4946" y="7433"/>
                </a:cubicBezTo>
                <a:cubicBezTo>
                  <a:pt x="4779" y="7447"/>
                  <a:pt x="4633" y="7459"/>
                  <a:pt x="4524" y="7459"/>
                </a:cubicBezTo>
                <a:cubicBezTo>
                  <a:pt x="4147" y="7456"/>
                  <a:pt x="3763" y="7359"/>
                  <a:pt x="3512" y="6683"/>
                </a:cubicBezTo>
                <a:cubicBezTo>
                  <a:pt x="3386" y="6356"/>
                  <a:pt x="3655" y="5896"/>
                  <a:pt x="3898" y="5574"/>
                </a:cubicBezTo>
                <a:cubicBezTo>
                  <a:pt x="4085" y="5326"/>
                  <a:pt x="4290" y="5118"/>
                  <a:pt x="4404" y="5004"/>
                </a:cubicBezTo>
                <a:cubicBezTo>
                  <a:pt x="4460" y="4954"/>
                  <a:pt x="4717" y="4641"/>
                  <a:pt x="4717" y="4641"/>
                </a:cubicBezTo>
                <a:lnTo>
                  <a:pt x="5446" y="3743"/>
                </a:lnTo>
                <a:cubicBezTo>
                  <a:pt x="5563" y="3596"/>
                  <a:pt x="5651" y="3427"/>
                  <a:pt x="5706" y="3248"/>
                </a:cubicBezTo>
                <a:cubicBezTo>
                  <a:pt x="5733" y="3157"/>
                  <a:pt x="5741" y="3078"/>
                  <a:pt x="5750" y="2997"/>
                </a:cubicBezTo>
                <a:cubicBezTo>
                  <a:pt x="5768" y="2824"/>
                  <a:pt x="5785" y="2648"/>
                  <a:pt x="6005" y="2321"/>
                </a:cubicBezTo>
                <a:cubicBezTo>
                  <a:pt x="6031" y="2283"/>
                  <a:pt x="6060" y="2247"/>
                  <a:pt x="6090" y="2209"/>
                </a:cubicBezTo>
                <a:close/>
                <a:moveTo>
                  <a:pt x="8899" y="751"/>
                </a:moveTo>
                <a:cubicBezTo>
                  <a:pt x="8908" y="751"/>
                  <a:pt x="8914" y="752"/>
                  <a:pt x="8916" y="752"/>
                </a:cubicBezTo>
                <a:cubicBezTo>
                  <a:pt x="8969" y="761"/>
                  <a:pt x="9010" y="793"/>
                  <a:pt x="9019" y="846"/>
                </a:cubicBezTo>
                <a:lnTo>
                  <a:pt x="9045" y="939"/>
                </a:lnTo>
                <a:cubicBezTo>
                  <a:pt x="9083" y="1080"/>
                  <a:pt x="9083" y="1229"/>
                  <a:pt x="9045" y="1370"/>
                </a:cubicBezTo>
                <a:lnTo>
                  <a:pt x="8910" y="1867"/>
                </a:lnTo>
                <a:cubicBezTo>
                  <a:pt x="8910" y="1867"/>
                  <a:pt x="8902" y="1899"/>
                  <a:pt x="8899" y="1902"/>
                </a:cubicBezTo>
                <a:cubicBezTo>
                  <a:pt x="8896" y="1914"/>
                  <a:pt x="8694" y="3026"/>
                  <a:pt x="8635" y="3374"/>
                </a:cubicBezTo>
                <a:cubicBezTo>
                  <a:pt x="8603" y="3567"/>
                  <a:pt x="8533" y="3813"/>
                  <a:pt x="8477" y="3980"/>
                </a:cubicBezTo>
                <a:cubicBezTo>
                  <a:pt x="8425" y="4152"/>
                  <a:pt x="8401" y="4328"/>
                  <a:pt x="8404" y="4503"/>
                </a:cubicBezTo>
                <a:lnTo>
                  <a:pt x="8457" y="6528"/>
                </a:lnTo>
                <a:cubicBezTo>
                  <a:pt x="8448" y="6739"/>
                  <a:pt x="8381" y="7295"/>
                  <a:pt x="8132" y="7427"/>
                </a:cubicBezTo>
                <a:cubicBezTo>
                  <a:pt x="8097" y="7444"/>
                  <a:pt x="8047" y="7453"/>
                  <a:pt x="7986" y="7456"/>
                </a:cubicBezTo>
                <a:cubicBezTo>
                  <a:pt x="7957" y="7458"/>
                  <a:pt x="7924" y="7459"/>
                  <a:pt x="7887" y="7459"/>
                </a:cubicBezTo>
                <a:cubicBezTo>
                  <a:pt x="7743" y="7459"/>
                  <a:pt x="7546" y="7443"/>
                  <a:pt x="7336" y="7427"/>
                </a:cubicBezTo>
                <a:cubicBezTo>
                  <a:pt x="7190" y="7225"/>
                  <a:pt x="7137" y="7032"/>
                  <a:pt x="7181" y="6856"/>
                </a:cubicBezTo>
                <a:cubicBezTo>
                  <a:pt x="7222" y="6666"/>
                  <a:pt x="7365" y="6523"/>
                  <a:pt x="7477" y="6435"/>
                </a:cubicBezTo>
                <a:lnTo>
                  <a:pt x="7477" y="6435"/>
                </a:lnTo>
                <a:cubicBezTo>
                  <a:pt x="7453" y="6584"/>
                  <a:pt x="7439" y="6683"/>
                  <a:pt x="7436" y="6707"/>
                </a:cubicBezTo>
                <a:cubicBezTo>
                  <a:pt x="7430" y="6754"/>
                  <a:pt x="7462" y="6795"/>
                  <a:pt x="7506" y="6800"/>
                </a:cubicBezTo>
                <a:cubicBezTo>
                  <a:pt x="7511" y="6801"/>
                  <a:pt x="7515" y="6802"/>
                  <a:pt x="7520" y="6802"/>
                </a:cubicBezTo>
                <a:cubicBezTo>
                  <a:pt x="7559" y="6802"/>
                  <a:pt x="7594" y="6770"/>
                  <a:pt x="7600" y="6730"/>
                </a:cubicBezTo>
                <a:cubicBezTo>
                  <a:pt x="7614" y="6628"/>
                  <a:pt x="7945" y="4445"/>
                  <a:pt x="8009" y="4117"/>
                </a:cubicBezTo>
                <a:cubicBezTo>
                  <a:pt x="8050" y="3918"/>
                  <a:pt x="8267" y="3172"/>
                  <a:pt x="8428" y="2622"/>
                </a:cubicBezTo>
                <a:cubicBezTo>
                  <a:pt x="8504" y="2364"/>
                  <a:pt x="8571" y="2136"/>
                  <a:pt x="8597" y="2031"/>
                </a:cubicBezTo>
                <a:cubicBezTo>
                  <a:pt x="8603" y="2013"/>
                  <a:pt x="8603" y="1990"/>
                  <a:pt x="8592" y="1972"/>
                </a:cubicBezTo>
                <a:cubicBezTo>
                  <a:pt x="8486" y="1762"/>
                  <a:pt x="8533" y="1288"/>
                  <a:pt x="8565" y="1103"/>
                </a:cubicBezTo>
                <a:lnTo>
                  <a:pt x="8770" y="825"/>
                </a:lnTo>
                <a:cubicBezTo>
                  <a:pt x="8773" y="817"/>
                  <a:pt x="8782" y="814"/>
                  <a:pt x="8785" y="805"/>
                </a:cubicBezTo>
                <a:cubicBezTo>
                  <a:pt x="8830" y="758"/>
                  <a:pt x="8875" y="751"/>
                  <a:pt x="8899" y="751"/>
                </a:cubicBezTo>
                <a:close/>
                <a:moveTo>
                  <a:pt x="10984" y="7121"/>
                </a:moveTo>
                <a:cubicBezTo>
                  <a:pt x="11253" y="7121"/>
                  <a:pt x="11689" y="7197"/>
                  <a:pt x="11957" y="7251"/>
                </a:cubicBezTo>
                <a:cubicBezTo>
                  <a:pt x="11734" y="7356"/>
                  <a:pt x="11354" y="7500"/>
                  <a:pt x="10968" y="7500"/>
                </a:cubicBezTo>
                <a:cubicBezTo>
                  <a:pt x="10774" y="7500"/>
                  <a:pt x="10611" y="7473"/>
                  <a:pt x="10479" y="7441"/>
                </a:cubicBezTo>
                <a:cubicBezTo>
                  <a:pt x="10646" y="7368"/>
                  <a:pt x="10789" y="7254"/>
                  <a:pt x="10900" y="7125"/>
                </a:cubicBezTo>
                <a:cubicBezTo>
                  <a:pt x="10906" y="7125"/>
                  <a:pt x="10915" y="7125"/>
                  <a:pt x="10921" y="7122"/>
                </a:cubicBezTo>
                <a:cubicBezTo>
                  <a:pt x="10941" y="7121"/>
                  <a:pt x="10962" y="7121"/>
                  <a:pt x="10984" y="7121"/>
                </a:cubicBezTo>
                <a:close/>
                <a:moveTo>
                  <a:pt x="7788" y="1"/>
                </a:moveTo>
                <a:cubicBezTo>
                  <a:pt x="7716" y="1"/>
                  <a:pt x="7644" y="24"/>
                  <a:pt x="7582" y="73"/>
                </a:cubicBezTo>
                <a:cubicBezTo>
                  <a:pt x="7550" y="100"/>
                  <a:pt x="7524" y="135"/>
                  <a:pt x="7503" y="173"/>
                </a:cubicBezTo>
                <a:cubicBezTo>
                  <a:pt x="7333" y="480"/>
                  <a:pt x="7035" y="1018"/>
                  <a:pt x="6874" y="1215"/>
                </a:cubicBezTo>
                <a:cubicBezTo>
                  <a:pt x="6771" y="1343"/>
                  <a:pt x="6605" y="1490"/>
                  <a:pt x="6435" y="1642"/>
                </a:cubicBezTo>
                <a:cubicBezTo>
                  <a:pt x="6218" y="1838"/>
                  <a:pt x="5990" y="2037"/>
                  <a:pt x="5867" y="2221"/>
                </a:cubicBezTo>
                <a:cubicBezTo>
                  <a:pt x="5622" y="2584"/>
                  <a:pt x="5604" y="2792"/>
                  <a:pt x="5581" y="2973"/>
                </a:cubicBezTo>
                <a:cubicBezTo>
                  <a:pt x="5575" y="3046"/>
                  <a:pt x="5566" y="3119"/>
                  <a:pt x="5545" y="3198"/>
                </a:cubicBezTo>
                <a:cubicBezTo>
                  <a:pt x="5499" y="3359"/>
                  <a:pt x="5420" y="3506"/>
                  <a:pt x="5317" y="3631"/>
                </a:cubicBezTo>
                <a:lnTo>
                  <a:pt x="4527" y="4612"/>
                </a:lnTo>
                <a:cubicBezTo>
                  <a:pt x="4527" y="4612"/>
                  <a:pt x="4255" y="4916"/>
                  <a:pt x="4191" y="4978"/>
                </a:cubicBezTo>
                <a:cubicBezTo>
                  <a:pt x="3948" y="4661"/>
                  <a:pt x="3041" y="3494"/>
                  <a:pt x="2587" y="3307"/>
                </a:cubicBezTo>
                <a:cubicBezTo>
                  <a:pt x="2510" y="3275"/>
                  <a:pt x="2434" y="3259"/>
                  <a:pt x="2362" y="3259"/>
                </a:cubicBezTo>
                <a:cubicBezTo>
                  <a:pt x="2206" y="3259"/>
                  <a:pt x="2062" y="3331"/>
                  <a:pt x="1935" y="3471"/>
                </a:cubicBezTo>
                <a:cubicBezTo>
                  <a:pt x="1815" y="3608"/>
                  <a:pt x="1739" y="3781"/>
                  <a:pt x="1715" y="3968"/>
                </a:cubicBezTo>
                <a:cubicBezTo>
                  <a:pt x="1540" y="5378"/>
                  <a:pt x="1367" y="6362"/>
                  <a:pt x="1279" y="6482"/>
                </a:cubicBezTo>
                <a:cubicBezTo>
                  <a:pt x="1247" y="6525"/>
                  <a:pt x="1071" y="6672"/>
                  <a:pt x="161" y="7078"/>
                </a:cubicBezTo>
                <a:cubicBezTo>
                  <a:pt x="50" y="7125"/>
                  <a:pt x="0" y="7245"/>
                  <a:pt x="47" y="7365"/>
                </a:cubicBezTo>
                <a:cubicBezTo>
                  <a:pt x="79" y="7447"/>
                  <a:pt x="161" y="7500"/>
                  <a:pt x="249" y="7500"/>
                </a:cubicBezTo>
                <a:lnTo>
                  <a:pt x="1645" y="7491"/>
                </a:lnTo>
                <a:cubicBezTo>
                  <a:pt x="1650" y="7491"/>
                  <a:pt x="1656" y="7492"/>
                  <a:pt x="1661" y="7492"/>
                </a:cubicBezTo>
                <a:cubicBezTo>
                  <a:pt x="1794" y="7492"/>
                  <a:pt x="1903" y="7389"/>
                  <a:pt x="1914" y="7254"/>
                </a:cubicBezTo>
                <a:lnTo>
                  <a:pt x="1938" y="6944"/>
                </a:lnTo>
                <a:cubicBezTo>
                  <a:pt x="1952" y="6771"/>
                  <a:pt x="1996" y="6602"/>
                  <a:pt x="2075" y="6446"/>
                </a:cubicBezTo>
                <a:cubicBezTo>
                  <a:pt x="2239" y="6104"/>
                  <a:pt x="2488" y="5551"/>
                  <a:pt x="2593" y="5121"/>
                </a:cubicBezTo>
                <a:cubicBezTo>
                  <a:pt x="2874" y="5788"/>
                  <a:pt x="3234" y="6268"/>
                  <a:pt x="3327" y="6385"/>
                </a:cubicBezTo>
                <a:cubicBezTo>
                  <a:pt x="3313" y="6508"/>
                  <a:pt x="3322" y="6625"/>
                  <a:pt x="3360" y="6736"/>
                </a:cubicBezTo>
                <a:cubicBezTo>
                  <a:pt x="3652" y="7514"/>
                  <a:pt x="4135" y="7614"/>
                  <a:pt x="4527" y="7614"/>
                </a:cubicBezTo>
                <a:cubicBezTo>
                  <a:pt x="4755" y="7614"/>
                  <a:pt x="5136" y="7570"/>
                  <a:pt x="5472" y="7529"/>
                </a:cubicBezTo>
                <a:cubicBezTo>
                  <a:pt x="5753" y="7494"/>
                  <a:pt x="6017" y="7468"/>
                  <a:pt x="6148" y="7468"/>
                </a:cubicBezTo>
                <a:cubicBezTo>
                  <a:pt x="6262" y="7468"/>
                  <a:pt x="6523" y="7497"/>
                  <a:pt x="6795" y="7526"/>
                </a:cubicBezTo>
                <a:cubicBezTo>
                  <a:pt x="7187" y="7567"/>
                  <a:pt x="7620" y="7617"/>
                  <a:pt x="7895" y="7617"/>
                </a:cubicBezTo>
                <a:cubicBezTo>
                  <a:pt x="7936" y="7617"/>
                  <a:pt x="7977" y="7617"/>
                  <a:pt x="8009" y="7614"/>
                </a:cubicBezTo>
                <a:cubicBezTo>
                  <a:pt x="8346" y="7588"/>
                  <a:pt x="8477" y="7471"/>
                  <a:pt x="8524" y="7400"/>
                </a:cubicBezTo>
                <a:lnTo>
                  <a:pt x="9218" y="7295"/>
                </a:lnTo>
                <a:cubicBezTo>
                  <a:pt x="9308" y="7356"/>
                  <a:pt x="9601" y="7526"/>
                  <a:pt x="10060" y="7526"/>
                </a:cubicBezTo>
                <a:cubicBezTo>
                  <a:pt x="10110" y="7526"/>
                  <a:pt x="10157" y="7520"/>
                  <a:pt x="10204" y="7514"/>
                </a:cubicBezTo>
                <a:cubicBezTo>
                  <a:pt x="10365" y="7579"/>
                  <a:pt x="10628" y="7658"/>
                  <a:pt x="10979" y="7658"/>
                </a:cubicBezTo>
                <a:cubicBezTo>
                  <a:pt x="11626" y="7658"/>
                  <a:pt x="12235" y="7295"/>
                  <a:pt x="12261" y="7275"/>
                </a:cubicBezTo>
                <a:cubicBezTo>
                  <a:pt x="12278" y="7272"/>
                  <a:pt x="12293" y="7236"/>
                  <a:pt x="12290" y="7204"/>
                </a:cubicBezTo>
                <a:cubicBezTo>
                  <a:pt x="12287" y="7169"/>
                  <a:pt x="12261" y="7140"/>
                  <a:pt x="12223" y="7134"/>
                </a:cubicBezTo>
                <a:cubicBezTo>
                  <a:pt x="12191" y="7125"/>
                  <a:pt x="11453" y="6961"/>
                  <a:pt x="11020" y="6956"/>
                </a:cubicBezTo>
                <a:cubicBezTo>
                  <a:pt x="11093" y="6827"/>
                  <a:pt x="11134" y="6695"/>
                  <a:pt x="11134" y="6566"/>
                </a:cubicBezTo>
                <a:cubicBezTo>
                  <a:pt x="11134" y="6274"/>
                  <a:pt x="10927" y="5975"/>
                  <a:pt x="10716" y="5803"/>
                </a:cubicBezTo>
                <a:cubicBezTo>
                  <a:pt x="10518" y="5640"/>
                  <a:pt x="10199" y="5478"/>
                  <a:pt x="9716" y="5478"/>
                </a:cubicBezTo>
                <a:cubicBezTo>
                  <a:pt x="9565" y="5478"/>
                  <a:pt x="9397" y="5494"/>
                  <a:pt x="9212" y="5531"/>
                </a:cubicBezTo>
                <a:cubicBezTo>
                  <a:pt x="9066" y="5560"/>
                  <a:pt x="8960" y="5686"/>
                  <a:pt x="8957" y="5835"/>
                </a:cubicBezTo>
                <a:cubicBezTo>
                  <a:pt x="8951" y="6037"/>
                  <a:pt x="8957" y="6230"/>
                  <a:pt x="8963" y="6329"/>
                </a:cubicBezTo>
                <a:lnTo>
                  <a:pt x="8633" y="6429"/>
                </a:lnTo>
                <a:lnTo>
                  <a:pt x="8583" y="4506"/>
                </a:lnTo>
                <a:cubicBezTo>
                  <a:pt x="8580" y="4348"/>
                  <a:pt x="8603" y="4190"/>
                  <a:pt x="8650" y="4035"/>
                </a:cubicBezTo>
                <a:cubicBezTo>
                  <a:pt x="8706" y="3860"/>
                  <a:pt x="8779" y="3608"/>
                  <a:pt x="8811" y="3403"/>
                </a:cubicBezTo>
                <a:cubicBezTo>
                  <a:pt x="8867" y="3061"/>
                  <a:pt x="9063" y="2005"/>
                  <a:pt x="9074" y="1934"/>
                </a:cubicBezTo>
                <a:lnTo>
                  <a:pt x="9218" y="1408"/>
                </a:lnTo>
                <a:cubicBezTo>
                  <a:pt x="9262" y="1241"/>
                  <a:pt x="9262" y="1062"/>
                  <a:pt x="9218" y="893"/>
                </a:cubicBezTo>
                <a:lnTo>
                  <a:pt x="9194" y="805"/>
                </a:lnTo>
                <a:cubicBezTo>
                  <a:pt x="9162" y="688"/>
                  <a:pt x="9071" y="597"/>
                  <a:pt x="8954" y="580"/>
                </a:cubicBezTo>
                <a:cubicBezTo>
                  <a:pt x="8938" y="576"/>
                  <a:pt x="8921" y="575"/>
                  <a:pt x="8905" y="575"/>
                </a:cubicBezTo>
                <a:cubicBezTo>
                  <a:pt x="8861" y="575"/>
                  <a:pt x="8817" y="586"/>
                  <a:pt x="8779" y="603"/>
                </a:cubicBezTo>
                <a:lnTo>
                  <a:pt x="7968" y="56"/>
                </a:lnTo>
                <a:cubicBezTo>
                  <a:pt x="7916" y="20"/>
                  <a:pt x="7852" y="1"/>
                  <a:pt x="77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52"/>
          <p:cNvSpPr/>
          <p:nvPr/>
        </p:nvSpPr>
        <p:spPr>
          <a:xfrm>
            <a:off x="3277759" y="3390973"/>
            <a:ext cx="209727" cy="365239"/>
          </a:xfrm>
          <a:custGeom>
            <a:avLst/>
            <a:gdLst/>
            <a:ahLst/>
            <a:cxnLst/>
            <a:rect l="l" t="t" r="r" b="b"/>
            <a:pathLst>
              <a:path w="6936" h="12079" extrusionOk="0">
                <a:moveTo>
                  <a:pt x="1624" y="155"/>
                </a:moveTo>
                <a:cubicBezTo>
                  <a:pt x="1656" y="155"/>
                  <a:pt x="1697" y="158"/>
                  <a:pt x="1738" y="164"/>
                </a:cubicBezTo>
                <a:cubicBezTo>
                  <a:pt x="2212" y="213"/>
                  <a:pt x="2206" y="1121"/>
                  <a:pt x="2206" y="1129"/>
                </a:cubicBezTo>
                <a:cubicBezTo>
                  <a:pt x="2206" y="1173"/>
                  <a:pt x="2209" y="1217"/>
                  <a:pt x="2221" y="1264"/>
                </a:cubicBezTo>
                <a:cubicBezTo>
                  <a:pt x="2265" y="1469"/>
                  <a:pt x="2221" y="1612"/>
                  <a:pt x="2221" y="1612"/>
                </a:cubicBezTo>
                <a:cubicBezTo>
                  <a:pt x="2218" y="1630"/>
                  <a:pt x="2218" y="1647"/>
                  <a:pt x="2224" y="1665"/>
                </a:cubicBezTo>
                <a:cubicBezTo>
                  <a:pt x="2666" y="2689"/>
                  <a:pt x="2765" y="3412"/>
                  <a:pt x="2774" y="3827"/>
                </a:cubicBezTo>
                <a:cubicBezTo>
                  <a:pt x="2710" y="3858"/>
                  <a:pt x="2632" y="3869"/>
                  <a:pt x="2555" y="3869"/>
                </a:cubicBezTo>
                <a:cubicBezTo>
                  <a:pt x="2458" y="3869"/>
                  <a:pt x="2362" y="3852"/>
                  <a:pt x="2297" y="3836"/>
                </a:cubicBezTo>
                <a:cubicBezTo>
                  <a:pt x="2294" y="3783"/>
                  <a:pt x="2283" y="3734"/>
                  <a:pt x="2268" y="3690"/>
                </a:cubicBezTo>
                <a:cubicBezTo>
                  <a:pt x="2160" y="3382"/>
                  <a:pt x="2133" y="2563"/>
                  <a:pt x="2122" y="2168"/>
                </a:cubicBezTo>
                <a:cubicBezTo>
                  <a:pt x="2119" y="2054"/>
                  <a:pt x="2116" y="1981"/>
                  <a:pt x="2116" y="1949"/>
                </a:cubicBezTo>
                <a:cubicBezTo>
                  <a:pt x="2101" y="1817"/>
                  <a:pt x="2022" y="1750"/>
                  <a:pt x="1955" y="1688"/>
                </a:cubicBezTo>
                <a:cubicBezTo>
                  <a:pt x="1914" y="1653"/>
                  <a:pt x="1888" y="1600"/>
                  <a:pt x="1882" y="1545"/>
                </a:cubicBezTo>
                <a:cubicBezTo>
                  <a:pt x="1841" y="1238"/>
                  <a:pt x="1598" y="509"/>
                  <a:pt x="1545" y="401"/>
                </a:cubicBezTo>
                <a:cubicBezTo>
                  <a:pt x="1539" y="395"/>
                  <a:pt x="1536" y="383"/>
                  <a:pt x="1531" y="371"/>
                </a:cubicBezTo>
                <a:cubicBezTo>
                  <a:pt x="1507" y="328"/>
                  <a:pt x="1452" y="228"/>
                  <a:pt x="1475" y="193"/>
                </a:cubicBezTo>
                <a:cubicBezTo>
                  <a:pt x="1487" y="172"/>
                  <a:pt x="1531" y="155"/>
                  <a:pt x="1624" y="155"/>
                </a:cubicBezTo>
                <a:close/>
                <a:moveTo>
                  <a:pt x="3822" y="6630"/>
                </a:moveTo>
                <a:cubicBezTo>
                  <a:pt x="4053" y="7061"/>
                  <a:pt x="4442" y="7435"/>
                  <a:pt x="4735" y="7719"/>
                </a:cubicBezTo>
                <a:cubicBezTo>
                  <a:pt x="4846" y="7830"/>
                  <a:pt x="4945" y="7924"/>
                  <a:pt x="5010" y="8003"/>
                </a:cubicBezTo>
                <a:cubicBezTo>
                  <a:pt x="5138" y="8152"/>
                  <a:pt x="5182" y="8386"/>
                  <a:pt x="5197" y="8565"/>
                </a:cubicBezTo>
                <a:cubicBezTo>
                  <a:pt x="5091" y="8478"/>
                  <a:pt x="4935" y="8378"/>
                  <a:pt x="4759" y="8378"/>
                </a:cubicBezTo>
                <a:cubicBezTo>
                  <a:pt x="4716" y="8378"/>
                  <a:pt x="4672" y="8384"/>
                  <a:pt x="4626" y="8398"/>
                </a:cubicBezTo>
                <a:cubicBezTo>
                  <a:pt x="4348" y="8480"/>
                  <a:pt x="4240" y="8781"/>
                  <a:pt x="4199" y="8933"/>
                </a:cubicBezTo>
                <a:cubicBezTo>
                  <a:pt x="3977" y="8851"/>
                  <a:pt x="3754" y="8752"/>
                  <a:pt x="3719" y="8705"/>
                </a:cubicBezTo>
                <a:cubicBezTo>
                  <a:pt x="3672" y="8626"/>
                  <a:pt x="3670" y="8503"/>
                  <a:pt x="3672" y="8462"/>
                </a:cubicBezTo>
                <a:cubicBezTo>
                  <a:pt x="3675" y="8433"/>
                  <a:pt x="3658" y="8404"/>
                  <a:pt x="3631" y="8389"/>
                </a:cubicBezTo>
                <a:lnTo>
                  <a:pt x="2961" y="8035"/>
                </a:lnTo>
                <a:cubicBezTo>
                  <a:pt x="3394" y="7716"/>
                  <a:pt x="3699" y="6973"/>
                  <a:pt x="3822" y="6630"/>
                </a:cubicBezTo>
                <a:close/>
                <a:moveTo>
                  <a:pt x="2294" y="3988"/>
                </a:moveTo>
                <a:lnTo>
                  <a:pt x="2294" y="3988"/>
                </a:lnTo>
                <a:cubicBezTo>
                  <a:pt x="2359" y="4003"/>
                  <a:pt x="2452" y="4017"/>
                  <a:pt x="2549" y="4017"/>
                </a:cubicBezTo>
                <a:cubicBezTo>
                  <a:pt x="2619" y="4017"/>
                  <a:pt x="2695" y="4012"/>
                  <a:pt x="2765" y="3988"/>
                </a:cubicBezTo>
                <a:lnTo>
                  <a:pt x="2765" y="3988"/>
                </a:lnTo>
                <a:cubicBezTo>
                  <a:pt x="2762" y="4047"/>
                  <a:pt x="2760" y="4099"/>
                  <a:pt x="2754" y="4134"/>
                </a:cubicBezTo>
                <a:cubicBezTo>
                  <a:pt x="2742" y="4222"/>
                  <a:pt x="2751" y="4316"/>
                  <a:pt x="2780" y="4398"/>
                </a:cubicBezTo>
                <a:lnTo>
                  <a:pt x="3289" y="6013"/>
                </a:lnTo>
                <a:cubicBezTo>
                  <a:pt x="3301" y="6042"/>
                  <a:pt x="3324" y="6063"/>
                  <a:pt x="3354" y="6066"/>
                </a:cubicBezTo>
                <a:cubicBezTo>
                  <a:pt x="3365" y="6066"/>
                  <a:pt x="3614" y="6101"/>
                  <a:pt x="3725" y="6408"/>
                </a:cubicBezTo>
                <a:cubicBezTo>
                  <a:pt x="3725" y="6411"/>
                  <a:pt x="3728" y="6414"/>
                  <a:pt x="3728" y="6417"/>
                </a:cubicBezTo>
                <a:cubicBezTo>
                  <a:pt x="3670" y="6592"/>
                  <a:pt x="3313" y="7640"/>
                  <a:pt x="2806" y="7944"/>
                </a:cubicBezTo>
                <a:lnTo>
                  <a:pt x="2730" y="7903"/>
                </a:lnTo>
                <a:cubicBezTo>
                  <a:pt x="2723" y="7901"/>
                  <a:pt x="2716" y="7899"/>
                  <a:pt x="2707" y="7899"/>
                </a:cubicBezTo>
                <a:cubicBezTo>
                  <a:pt x="2687" y="7899"/>
                  <a:pt x="2664" y="7907"/>
                  <a:pt x="2645" y="7924"/>
                </a:cubicBezTo>
                <a:cubicBezTo>
                  <a:pt x="2277" y="8313"/>
                  <a:pt x="1413" y="9226"/>
                  <a:pt x="1378" y="9366"/>
                </a:cubicBezTo>
                <a:cubicBezTo>
                  <a:pt x="1370" y="9422"/>
                  <a:pt x="1332" y="9518"/>
                  <a:pt x="1276" y="9644"/>
                </a:cubicBezTo>
                <a:cubicBezTo>
                  <a:pt x="1270" y="9662"/>
                  <a:pt x="1261" y="9676"/>
                  <a:pt x="1255" y="9691"/>
                </a:cubicBezTo>
                <a:cubicBezTo>
                  <a:pt x="1048" y="9615"/>
                  <a:pt x="907" y="9442"/>
                  <a:pt x="852" y="9366"/>
                </a:cubicBezTo>
                <a:cubicBezTo>
                  <a:pt x="954" y="9211"/>
                  <a:pt x="1068" y="9059"/>
                  <a:pt x="1182" y="8939"/>
                </a:cubicBezTo>
                <a:cubicBezTo>
                  <a:pt x="1188" y="8930"/>
                  <a:pt x="1197" y="8919"/>
                  <a:pt x="1197" y="8910"/>
                </a:cubicBezTo>
                <a:cubicBezTo>
                  <a:pt x="1329" y="8480"/>
                  <a:pt x="1870" y="7406"/>
                  <a:pt x="2166" y="6826"/>
                </a:cubicBezTo>
                <a:cubicBezTo>
                  <a:pt x="2227" y="6706"/>
                  <a:pt x="2309" y="6636"/>
                  <a:pt x="2411" y="6613"/>
                </a:cubicBezTo>
                <a:cubicBezTo>
                  <a:pt x="2441" y="6605"/>
                  <a:pt x="2472" y="6602"/>
                  <a:pt x="2502" y="6602"/>
                </a:cubicBezTo>
                <a:cubicBezTo>
                  <a:pt x="2694" y="6602"/>
                  <a:pt x="2879" y="6733"/>
                  <a:pt x="2879" y="6736"/>
                </a:cubicBezTo>
                <a:cubicBezTo>
                  <a:pt x="2892" y="6746"/>
                  <a:pt x="2907" y="6751"/>
                  <a:pt x="2922" y="6751"/>
                </a:cubicBezTo>
                <a:cubicBezTo>
                  <a:pt x="2945" y="6751"/>
                  <a:pt x="2969" y="6739"/>
                  <a:pt x="2985" y="6718"/>
                </a:cubicBezTo>
                <a:cubicBezTo>
                  <a:pt x="3011" y="6686"/>
                  <a:pt x="3002" y="6633"/>
                  <a:pt x="2967" y="6613"/>
                </a:cubicBezTo>
                <a:cubicBezTo>
                  <a:pt x="2957" y="6605"/>
                  <a:pt x="2736" y="6447"/>
                  <a:pt x="2489" y="6447"/>
                </a:cubicBezTo>
                <a:cubicBezTo>
                  <a:pt x="2450" y="6447"/>
                  <a:pt x="2410" y="6451"/>
                  <a:pt x="2370" y="6461"/>
                </a:cubicBezTo>
                <a:cubicBezTo>
                  <a:pt x="2364" y="6467"/>
                  <a:pt x="2356" y="6467"/>
                  <a:pt x="2350" y="6469"/>
                </a:cubicBezTo>
                <a:cubicBezTo>
                  <a:pt x="2356" y="6458"/>
                  <a:pt x="2359" y="6452"/>
                  <a:pt x="2359" y="6446"/>
                </a:cubicBezTo>
                <a:cubicBezTo>
                  <a:pt x="2367" y="6437"/>
                  <a:pt x="2370" y="6423"/>
                  <a:pt x="2367" y="6408"/>
                </a:cubicBezTo>
                <a:cubicBezTo>
                  <a:pt x="2367" y="6388"/>
                  <a:pt x="2300" y="4658"/>
                  <a:pt x="2294" y="3988"/>
                </a:cubicBezTo>
                <a:close/>
                <a:moveTo>
                  <a:pt x="4588" y="9314"/>
                </a:moveTo>
                <a:lnTo>
                  <a:pt x="4591" y="9320"/>
                </a:lnTo>
                <a:lnTo>
                  <a:pt x="4729" y="9715"/>
                </a:lnTo>
                <a:cubicBezTo>
                  <a:pt x="4676" y="9674"/>
                  <a:pt x="4618" y="9618"/>
                  <a:pt x="4553" y="9548"/>
                </a:cubicBezTo>
                <a:cubicBezTo>
                  <a:pt x="4509" y="9501"/>
                  <a:pt x="4506" y="9428"/>
                  <a:pt x="4544" y="9378"/>
                </a:cubicBezTo>
                <a:lnTo>
                  <a:pt x="4588" y="9314"/>
                </a:lnTo>
                <a:close/>
                <a:moveTo>
                  <a:pt x="5408" y="9115"/>
                </a:moveTo>
                <a:cubicBezTo>
                  <a:pt x="5612" y="9176"/>
                  <a:pt x="5794" y="9363"/>
                  <a:pt x="5803" y="9641"/>
                </a:cubicBezTo>
                <a:cubicBezTo>
                  <a:pt x="5809" y="9867"/>
                  <a:pt x="5563" y="10001"/>
                  <a:pt x="5440" y="10054"/>
                </a:cubicBezTo>
                <a:cubicBezTo>
                  <a:pt x="5387" y="9846"/>
                  <a:pt x="5387" y="9480"/>
                  <a:pt x="5408" y="9164"/>
                </a:cubicBezTo>
                <a:lnTo>
                  <a:pt x="5408" y="9115"/>
                </a:lnTo>
                <a:close/>
                <a:moveTo>
                  <a:pt x="5940" y="9498"/>
                </a:moveTo>
                <a:cubicBezTo>
                  <a:pt x="5964" y="9530"/>
                  <a:pt x="5981" y="9577"/>
                  <a:pt x="5981" y="9659"/>
                </a:cubicBezTo>
                <a:cubicBezTo>
                  <a:pt x="5981" y="9820"/>
                  <a:pt x="5955" y="10118"/>
                  <a:pt x="5928" y="10367"/>
                </a:cubicBezTo>
                <a:cubicBezTo>
                  <a:pt x="5905" y="10364"/>
                  <a:pt x="5882" y="10361"/>
                  <a:pt x="5864" y="10361"/>
                </a:cubicBezTo>
                <a:lnTo>
                  <a:pt x="5724" y="10069"/>
                </a:lnTo>
                <a:cubicBezTo>
                  <a:pt x="5849" y="9972"/>
                  <a:pt x="5958" y="9835"/>
                  <a:pt x="5955" y="9636"/>
                </a:cubicBezTo>
                <a:cubicBezTo>
                  <a:pt x="5955" y="9589"/>
                  <a:pt x="5949" y="9542"/>
                  <a:pt x="5940" y="9498"/>
                </a:cubicBezTo>
                <a:close/>
                <a:moveTo>
                  <a:pt x="6133" y="9334"/>
                </a:moveTo>
                <a:cubicBezTo>
                  <a:pt x="6212" y="9334"/>
                  <a:pt x="6285" y="9372"/>
                  <a:pt x="6324" y="9442"/>
                </a:cubicBezTo>
                <a:cubicBezTo>
                  <a:pt x="6470" y="9688"/>
                  <a:pt x="6262" y="10148"/>
                  <a:pt x="6072" y="10469"/>
                </a:cubicBezTo>
                <a:cubicBezTo>
                  <a:pt x="6098" y="10206"/>
                  <a:pt x="6133" y="9849"/>
                  <a:pt x="6133" y="9659"/>
                </a:cubicBezTo>
                <a:cubicBezTo>
                  <a:pt x="6133" y="9510"/>
                  <a:pt x="6084" y="9413"/>
                  <a:pt x="6013" y="9358"/>
                </a:cubicBezTo>
                <a:cubicBezTo>
                  <a:pt x="6037" y="9349"/>
                  <a:pt x="6066" y="9340"/>
                  <a:pt x="6089" y="9337"/>
                </a:cubicBezTo>
                <a:cubicBezTo>
                  <a:pt x="6104" y="9334"/>
                  <a:pt x="6119" y="9334"/>
                  <a:pt x="6133" y="9334"/>
                </a:cubicBezTo>
                <a:close/>
                <a:moveTo>
                  <a:pt x="5598" y="10148"/>
                </a:moveTo>
                <a:lnTo>
                  <a:pt x="5747" y="10464"/>
                </a:lnTo>
                <a:cubicBezTo>
                  <a:pt x="5759" y="10487"/>
                  <a:pt x="5782" y="10502"/>
                  <a:pt x="5809" y="10508"/>
                </a:cubicBezTo>
                <a:cubicBezTo>
                  <a:pt x="5809" y="10508"/>
                  <a:pt x="5849" y="10510"/>
                  <a:pt x="5914" y="10519"/>
                </a:cubicBezTo>
                <a:cubicBezTo>
                  <a:pt x="5908" y="10581"/>
                  <a:pt x="5905" y="10633"/>
                  <a:pt x="5896" y="10674"/>
                </a:cubicBezTo>
                <a:cubicBezTo>
                  <a:pt x="5879" y="10671"/>
                  <a:pt x="5864" y="10668"/>
                  <a:pt x="5847" y="10660"/>
                </a:cubicBezTo>
                <a:lnTo>
                  <a:pt x="5703" y="10598"/>
                </a:lnTo>
                <a:cubicBezTo>
                  <a:pt x="5621" y="10426"/>
                  <a:pt x="5548" y="10279"/>
                  <a:pt x="5498" y="10197"/>
                </a:cubicBezTo>
                <a:cubicBezTo>
                  <a:pt x="5528" y="10186"/>
                  <a:pt x="5560" y="10171"/>
                  <a:pt x="5598" y="10148"/>
                </a:cubicBezTo>
                <a:close/>
                <a:moveTo>
                  <a:pt x="6192" y="10569"/>
                </a:moveTo>
                <a:cubicBezTo>
                  <a:pt x="6291" y="10592"/>
                  <a:pt x="6382" y="10622"/>
                  <a:pt x="6452" y="10651"/>
                </a:cubicBezTo>
                <a:cubicBezTo>
                  <a:pt x="6367" y="10660"/>
                  <a:pt x="6256" y="10668"/>
                  <a:pt x="6125" y="10674"/>
                </a:cubicBezTo>
                <a:cubicBezTo>
                  <a:pt x="6145" y="10642"/>
                  <a:pt x="6168" y="10610"/>
                  <a:pt x="6192" y="10569"/>
                </a:cubicBezTo>
                <a:close/>
                <a:moveTo>
                  <a:pt x="764" y="9516"/>
                </a:moveTo>
                <a:cubicBezTo>
                  <a:pt x="843" y="9612"/>
                  <a:pt x="978" y="9753"/>
                  <a:pt x="1171" y="9832"/>
                </a:cubicBezTo>
                <a:cubicBezTo>
                  <a:pt x="978" y="10083"/>
                  <a:pt x="647" y="10543"/>
                  <a:pt x="600" y="10756"/>
                </a:cubicBezTo>
                <a:cubicBezTo>
                  <a:pt x="559" y="10943"/>
                  <a:pt x="790" y="11113"/>
                  <a:pt x="1314" y="11280"/>
                </a:cubicBezTo>
                <a:cubicBezTo>
                  <a:pt x="1334" y="11286"/>
                  <a:pt x="1340" y="11303"/>
                  <a:pt x="1343" y="11312"/>
                </a:cubicBezTo>
                <a:cubicBezTo>
                  <a:pt x="1343" y="11318"/>
                  <a:pt x="1343" y="11339"/>
                  <a:pt x="1326" y="11353"/>
                </a:cubicBezTo>
                <a:cubicBezTo>
                  <a:pt x="1244" y="11406"/>
                  <a:pt x="1165" y="11444"/>
                  <a:pt x="1097" y="11450"/>
                </a:cubicBezTo>
                <a:cubicBezTo>
                  <a:pt x="1086" y="11450"/>
                  <a:pt x="1071" y="11456"/>
                  <a:pt x="1054" y="11456"/>
                </a:cubicBezTo>
                <a:cubicBezTo>
                  <a:pt x="910" y="11456"/>
                  <a:pt x="697" y="11385"/>
                  <a:pt x="536" y="11333"/>
                </a:cubicBezTo>
                <a:cubicBezTo>
                  <a:pt x="454" y="11309"/>
                  <a:pt x="384" y="11286"/>
                  <a:pt x="340" y="11280"/>
                </a:cubicBezTo>
                <a:cubicBezTo>
                  <a:pt x="281" y="11268"/>
                  <a:pt x="208" y="11236"/>
                  <a:pt x="185" y="11181"/>
                </a:cubicBezTo>
                <a:cubicBezTo>
                  <a:pt x="164" y="11140"/>
                  <a:pt x="173" y="11090"/>
                  <a:pt x="205" y="11031"/>
                </a:cubicBezTo>
                <a:cubicBezTo>
                  <a:pt x="322" y="10812"/>
                  <a:pt x="512" y="10288"/>
                  <a:pt x="574" y="9966"/>
                </a:cubicBezTo>
                <a:cubicBezTo>
                  <a:pt x="600" y="9835"/>
                  <a:pt x="670" y="9676"/>
                  <a:pt x="764" y="9516"/>
                </a:cubicBezTo>
                <a:close/>
                <a:moveTo>
                  <a:pt x="4768" y="8531"/>
                </a:moveTo>
                <a:cubicBezTo>
                  <a:pt x="4967" y="8531"/>
                  <a:pt x="5153" y="8717"/>
                  <a:pt x="5209" y="8781"/>
                </a:cubicBezTo>
                <a:cubicBezTo>
                  <a:pt x="5209" y="8810"/>
                  <a:pt x="5206" y="8828"/>
                  <a:pt x="5206" y="8828"/>
                </a:cubicBezTo>
                <a:lnTo>
                  <a:pt x="5206" y="8854"/>
                </a:lnTo>
                <a:lnTo>
                  <a:pt x="5250" y="9047"/>
                </a:lnTo>
                <a:cubicBezTo>
                  <a:pt x="5255" y="9085"/>
                  <a:pt x="5261" y="9121"/>
                  <a:pt x="5255" y="9161"/>
                </a:cubicBezTo>
                <a:cubicBezTo>
                  <a:pt x="5238" y="9483"/>
                  <a:pt x="5223" y="10057"/>
                  <a:pt x="5358" y="10270"/>
                </a:cubicBezTo>
                <a:cubicBezTo>
                  <a:pt x="5481" y="10455"/>
                  <a:pt x="5797" y="11186"/>
                  <a:pt x="5928" y="11491"/>
                </a:cubicBezTo>
                <a:cubicBezTo>
                  <a:pt x="5978" y="11605"/>
                  <a:pt x="6087" y="11681"/>
                  <a:pt x="6206" y="11693"/>
                </a:cubicBezTo>
                <a:lnTo>
                  <a:pt x="6373" y="11707"/>
                </a:lnTo>
                <a:cubicBezTo>
                  <a:pt x="6470" y="11713"/>
                  <a:pt x="6569" y="11751"/>
                  <a:pt x="6651" y="11810"/>
                </a:cubicBezTo>
                <a:lnTo>
                  <a:pt x="6754" y="11883"/>
                </a:lnTo>
                <a:cubicBezTo>
                  <a:pt x="6768" y="11886"/>
                  <a:pt x="6768" y="11897"/>
                  <a:pt x="6768" y="11909"/>
                </a:cubicBezTo>
                <a:cubicBezTo>
                  <a:pt x="6762" y="11915"/>
                  <a:pt x="6760" y="11930"/>
                  <a:pt x="6742" y="11930"/>
                </a:cubicBezTo>
                <a:lnTo>
                  <a:pt x="6549" y="11927"/>
                </a:lnTo>
                <a:lnTo>
                  <a:pt x="6160" y="11865"/>
                </a:lnTo>
                <a:cubicBezTo>
                  <a:pt x="6089" y="11854"/>
                  <a:pt x="6028" y="11813"/>
                  <a:pt x="5993" y="11754"/>
                </a:cubicBezTo>
                <a:lnTo>
                  <a:pt x="5238" y="10636"/>
                </a:lnTo>
                <a:cubicBezTo>
                  <a:pt x="5220" y="10607"/>
                  <a:pt x="5206" y="10578"/>
                  <a:pt x="5191" y="10543"/>
                </a:cubicBezTo>
                <a:lnTo>
                  <a:pt x="4735" y="9240"/>
                </a:lnTo>
                <a:cubicBezTo>
                  <a:pt x="4726" y="9223"/>
                  <a:pt x="4714" y="9211"/>
                  <a:pt x="4700" y="9202"/>
                </a:cubicBezTo>
                <a:lnTo>
                  <a:pt x="4354" y="8986"/>
                </a:lnTo>
                <a:cubicBezTo>
                  <a:pt x="4384" y="8866"/>
                  <a:pt x="4465" y="8606"/>
                  <a:pt x="4679" y="8544"/>
                </a:cubicBezTo>
                <a:cubicBezTo>
                  <a:pt x="4709" y="8535"/>
                  <a:pt x="4738" y="8531"/>
                  <a:pt x="4768" y="8531"/>
                </a:cubicBezTo>
                <a:close/>
                <a:moveTo>
                  <a:pt x="1621" y="0"/>
                </a:moveTo>
                <a:cubicBezTo>
                  <a:pt x="1475" y="0"/>
                  <a:pt x="1382" y="38"/>
                  <a:pt x="1340" y="111"/>
                </a:cubicBezTo>
                <a:cubicBezTo>
                  <a:pt x="1273" y="222"/>
                  <a:pt x="1346" y="360"/>
                  <a:pt x="1387" y="442"/>
                </a:cubicBezTo>
                <a:cubicBezTo>
                  <a:pt x="1390" y="448"/>
                  <a:pt x="1393" y="459"/>
                  <a:pt x="1402" y="465"/>
                </a:cubicBezTo>
                <a:cubicBezTo>
                  <a:pt x="1452" y="567"/>
                  <a:pt x="1686" y="1270"/>
                  <a:pt x="1724" y="1559"/>
                </a:cubicBezTo>
                <a:cubicBezTo>
                  <a:pt x="1735" y="1650"/>
                  <a:pt x="1779" y="1735"/>
                  <a:pt x="1847" y="1796"/>
                </a:cubicBezTo>
                <a:cubicBezTo>
                  <a:pt x="1914" y="1855"/>
                  <a:pt x="1949" y="1893"/>
                  <a:pt x="1958" y="1957"/>
                </a:cubicBezTo>
                <a:cubicBezTo>
                  <a:pt x="1961" y="1984"/>
                  <a:pt x="1961" y="2066"/>
                  <a:pt x="1964" y="2168"/>
                </a:cubicBezTo>
                <a:cubicBezTo>
                  <a:pt x="1975" y="2569"/>
                  <a:pt x="2002" y="3406"/>
                  <a:pt x="2122" y="3736"/>
                </a:cubicBezTo>
                <a:cubicBezTo>
                  <a:pt x="2136" y="3777"/>
                  <a:pt x="2145" y="3821"/>
                  <a:pt x="2145" y="3868"/>
                </a:cubicBezTo>
                <a:cubicBezTo>
                  <a:pt x="2139" y="4386"/>
                  <a:pt x="2209" y="6180"/>
                  <a:pt x="2218" y="6390"/>
                </a:cubicBezTo>
                <a:cubicBezTo>
                  <a:pt x="2110" y="6595"/>
                  <a:pt x="1244" y="8251"/>
                  <a:pt x="1054" y="8845"/>
                </a:cubicBezTo>
                <a:cubicBezTo>
                  <a:pt x="793" y="9138"/>
                  <a:pt x="486" y="9595"/>
                  <a:pt x="424" y="9928"/>
                </a:cubicBezTo>
                <a:cubicBezTo>
                  <a:pt x="366" y="10230"/>
                  <a:pt x="185" y="10742"/>
                  <a:pt x="70" y="10949"/>
                </a:cubicBezTo>
                <a:cubicBezTo>
                  <a:pt x="0" y="11081"/>
                  <a:pt x="18" y="11181"/>
                  <a:pt x="47" y="11239"/>
                </a:cubicBezTo>
                <a:cubicBezTo>
                  <a:pt x="91" y="11330"/>
                  <a:pt x="190" y="11400"/>
                  <a:pt x="310" y="11420"/>
                </a:cubicBezTo>
                <a:cubicBezTo>
                  <a:pt x="351" y="11429"/>
                  <a:pt x="413" y="11450"/>
                  <a:pt x="492" y="11473"/>
                </a:cubicBezTo>
                <a:cubicBezTo>
                  <a:pt x="670" y="11526"/>
                  <a:pt x="890" y="11599"/>
                  <a:pt x="1054" y="11599"/>
                </a:cubicBezTo>
                <a:cubicBezTo>
                  <a:pt x="1077" y="11599"/>
                  <a:pt x="1097" y="11599"/>
                  <a:pt x="1115" y="11596"/>
                </a:cubicBezTo>
                <a:cubicBezTo>
                  <a:pt x="1209" y="11584"/>
                  <a:pt x="1305" y="11543"/>
                  <a:pt x="1408" y="11473"/>
                </a:cubicBezTo>
                <a:cubicBezTo>
                  <a:pt x="1472" y="11432"/>
                  <a:pt x="1501" y="11359"/>
                  <a:pt x="1490" y="11286"/>
                </a:cubicBezTo>
                <a:cubicBezTo>
                  <a:pt x="1478" y="11213"/>
                  <a:pt x="1428" y="11151"/>
                  <a:pt x="1358" y="11128"/>
                </a:cubicBezTo>
                <a:cubicBezTo>
                  <a:pt x="887" y="10979"/>
                  <a:pt x="735" y="10844"/>
                  <a:pt x="746" y="10785"/>
                </a:cubicBezTo>
                <a:cubicBezTo>
                  <a:pt x="776" y="10654"/>
                  <a:pt x="980" y="10326"/>
                  <a:pt x="1291" y="9914"/>
                </a:cubicBezTo>
                <a:cubicBezTo>
                  <a:pt x="1340" y="9849"/>
                  <a:pt x="1384" y="9779"/>
                  <a:pt x="1416" y="9703"/>
                </a:cubicBezTo>
                <a:cubicBezTo>
                  <a:pt x="1475" y="9565"/>
                  <a:pt x="1516" y="9463"/>
                  <a:pt x="1531" y="9399"/>
                </a:cubicBezTo>
                <a:cubicBezTo>
                  <a:pt x="1574" y="9296"/>
                  <a:pt x="2166" y="8649"/>
                  <a:pt x="2716" y="8070"/>
                </a:cubicBezTo>
                <a:lnTo>
                  <a:pt x="3520" y="8497"/>
                </a:lnTo>
                <a:cubicBezTo>
                  <a:pt x="3520" y="8567"/>
                  <a:pt x="3529" y="8687"/>
                  <a:pt x="3588" y="8784"/>
                </a:cubicBezTo>
                <a:cubicBezTo>
                  <a:pt x="3667" y="8907"/>
                  <a:pt x="4085" y="9053"/>
                  <a:pt x="4272" y="9118"/>
                </a:cubicBezTo>
                <a:lnTo>
                  <a:pt x="4457" y="9229"/>
                </a:lnTo>
                <a:lnTo>
                  <a:pt x="4416" y="9284"/>
                </a:lnTo>
                <a:cubicBezTo>
                  <a:pt x="4340" y="9396"/>
                  <a:pt x="4345" y="9545"/>
                  <a:pt x="4436" y="9647"/>
                </a:cubicBezTo>
                <a:cubicBezTo>
                  <a:pt x="4565" y="9794"/>
                  <a:pt x="4685" y="9881"/>
                  <a:pt x="4796" y="9908"/>
                </a:cubicBezTo>
                <a:lnTo>
                  <a:pt x="5033" y="10589"/>
                </a:lnTo>
                <a:cubicBezTo>
                  <a:pt x="5048" y="10633"/>
                  <a:pt x="5071" y="10677"/>
                  <a:pt x="5095" y="10715"/>
                </a:cubicBezTo>
                <a:lnTo>
                  <a:pt x="5849" y="11833"/>
                </a:lnTo>
                <a:cubicBezTo>
                  <a:pt x="5911" y="11927"/>
                  <a:pt x="6010" y="11991"/>
                  <a:pt x="6119" y="12009"/>
                </a:cubicBezTo>
                <a:lnTo>
                  <a:pt x="6514" y="12076"/>
                </a:lnTo>
                <a:lnTo>
                  <a:pt x="6525" y="12076"/>
                </a:lnTo>
                <a:lnTo>
                  <a:pt x="6727" y="12079"/>
                </a:lnTo>
                <a:lnTo>
                  <a:pt x="6730" y="12079"/>
                </a:lnTo>
                <a:cubicBezTo>
                  <a:pt x="6812" y="12079"/>
                  <a:pt x="6879" y="12029"/>
                  <a:pt x="6903" y="11950"/>
                </a:cubicBezTo>
                <a:cubicBezTo>
                  <a:pt x="6935" y="11874"/>
                  <a:pt x="6909" y="11798"/>
                  <a:pt x="6844" y="11751"/>
                </a:cubicBezTo>
                <a:lnTo>
                  <a:pt x="6742" y="11678"/>
                </a:lnTo>
                <a:cubicBezTo>
                  <a:pt x="6637" y="11605"/>
                  <a:pt x="6514" y="11561"/>
                  <a:pt x="6388" y="11549"/>
                </a:cubicBezTo>
                <a:lnTo>
                  <a:pt x="6221" y="11535"/>
                </a:lnTo>
                <a:cubicBezTo>
                  <a:pt x="6157" y="11529"/>
                  <a:pt x="6098" y="11488"/>
                  <a:pt x="6069" y="11426"/>
                </a:cubicBezTo>
                <a:cubicBezTo>
                  <a:pt x="5996" y="11254"/>
                  <a:pt x="5896" y="11025"/>
                  <a:pt x="5797" y="10812"/>
                </a:cubicBezTo>
                <a:lnTo>
                  <a:pt x="5797" y="10812"/>
                </a:lnTo>
                <a:cubicBezTo>
                  <a:pt x="5838" y="10826"/>
                  <a:pt x="5926" y="10835"/>
                  <a:pt x="5926" y="10835"/>
                </a:cubicBezTo>
                <a:cubicBezTo>
                  <a:pt x="5926" y="10835"/>
                  <a:pt x="6031" y="10832"/>
                  <a:pt x="6066" y="10832"/>
                </a:cubicBezTo>
                <a:cubicBezTo>
                  <a:pt x="6233" y="10829"/>
                  <a:pt x="6435" y="10815"/>
                  <a:pt x="6563" y="10788"/>
                </a:cubicBezTo>
                <a:cubicBezTo>
                  <a:pt x="6613" y="10777"/>
                  <a:pt x="6654" y="10739"/>
                  <a:pt x="6660" y="10686"/>
                </a:cubicBezTo>
                <a:cubicBezTo>
                  <a:pt x="6669" y="10633"/>
                  <a:pt x="6645" y="10584"/>
                  <a:pt x="6599" y="10554"/>
                </a:cubicBezTo>
                <a:cubicBezTo>
                  <a:pt x="6514" y="10508"/>
                  <a:pt x="6405" y="10464"/>
                  <a:pt x="6271" y="10429"/>
                </a:cubicBezTo>
                <a:cubicBezTo>
                  <a:pt x="6449" y="10104"/>
                  <a:pt x="6628" y="9650"/>
                  <a:pt x="6455" y="9363"/>
                </a:cubicBezTo>
                <a:cubicBezTo>
                  <a:pt x="6388" y="9246"/>
                  <a:pt x="6265" y="9176"/>
                  <a:pt x="6133" y="9176"/>
                </a:cubicBezTo>
                <a:cubicBezTo>
                  <a:pt x="6110" y="9176"/>
                  <a:pt x="6084" y="9179"/>
                  <a:pt x="6057" y="9182"/>
                </a:cubicBezTo>
                <a:cubicBezTo>
                  <a:pt x="5972" y="9202"/>
                  <a:pt x="5899" y="9238"/>
                  <a:pt x="5847" y="9267"/>
                </a:cubicBezTo>
                <a:cubicBezTo>
                  <a:pt x="5735" y="9091"/>
                  <a:pt x="5560" y="8983"/>
                  <a:pt x="5381" y="8948"/>
                </a:cubicBezTo>
                <a:lnTo>
                  <a:pt x="5355" y="8828"/>
                </a:lnTo>
                <a:cubicBezTo>
                  <a:pt x="5364" y="8737"/>
                  <a:pt x="5393" y="8202"/>
                  <a:pt x="5133" y="7900"/>
                </a:cubicBezTo>
                <a:cubicBezTo>
                  <a:pt x="5062" y="7818"/>
                  <a:pt x="4960" y="7719"/>
                  <a:pt x="4843" y="7608"/>
                </a:cubicBezTo>
                <a:cubicBezTo>
                  <a:pt x="4509" y="7283"/>
                  <a:pt x="4056" y="6844"/>
                  <a:pt x="3871" y="6358"/>
                </a:cubicBezTo>
                <a:cubicBezTo>
                  <a:pt x="3757" y="6045"/>
                  <a:pt x="3526" y="5954"/>
                  <a:pt x="3424" y="5928"/>
                </a:cubicBezTo>
                <a:lnTo>
                  <a:pt x="2926" y="4357"/>
                </a:lnTo>
                <a:cubicBezTo>
                  <a:pt x="2906" y="4292"/>
                  <a:pt x="2900" y="4225"/>
                  <a:pt x="2909" y="4161"/>
                </a:cubicBezTo>
                <a:cubicBezTo>
                  <a:pt x="2944" y="3859"/>
                  <a:pt x="2967" y="3011"/>
                  <a:pt x="2373" y="1630"/>
                </a:cubicBezTo>
                <a:cubicBezTo>
                  <a:pt x="2388" y="1571"/>
                  <a:pt x="2411" y="1425"/>
                  <a:pt x="2370" y="1235"/>
                </a:cubicBezTo>
                <a:cubicBezTo>
                  <a:pt x="2364" y="1197"/>
                  <a:pt x="2359" y="1164"/>
                  <a:pt x="2359" y="1132"/>
                </a:cubicBezTo>
                <a:cubicBezTo>
                  <a:pt x="2359" y="1088"/>
                  <a:pt x="2367" y="79"/>
                  <a:pt x="1753" y="9"/>
                </a:cubicBezTo>
                <a:cubicBezTo>
                  <a:pt x="1705" y="3"/>
                  <a:pt x="1661" y="0"/>
                  <a:pt x="16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52"/>
          <p:cNvSpPr/>
          <p:nvPr/>
        </p:nvSpPr>
        <p:spPr>
          <a:xfrm>
            <a:off x="4046880" y="3391124"/>
            <a:ext cx="255930" cy="364664"/>
          </a:xfrm>
          <a:custGeom>
            <a:avLst/>
            <a:gdLst/>
            <a:ahLst/>
            <a:cxnLst/>
            <a:rect l="l" t="t" r="r" b="b"/>
            <a:pathLst>
              <a:path w="8464" h="12060" extrusionOk="0">
                <a:moveTo>
                  <a:pt x="1649" y="211"/>
                </a:moveTo>
                <a:cubicBezTo>
                  <a:pt x="2318" y="211"/>
                  <a:pt x="2970" y="750"/>
                  <a:pt x="3281" y="1048"/>
                </a:cubicBezTo>
                <a:cubicBezTo>
                  <a:pt x="3334" y="1098"/>
                  <a:pt x="3334" y="1183"/>
                  <a:pt x="3284" y="1235"/>
                </a:cubicBezTo>
                <a:lnTo>
                  <a:pt x="3021" y="1513"/>
                </a:lnTo>
                <a:cubicBezTo>
                  <a:pt x="2889" y="1654"/>
                  <a:pt x="2822" y="1844"/>
                  <a:pt x="2836" y="2034"/>
                </a:cubicBezTo>
                <a:lnTo>
                  <a:pt x="2921" y="3006"/>
                </a:lnTo>
                <a:cubicBezTo>
                  <a:pt x="2927" y="3032"/>
                  <a:pt x="2936" y="3056"/>
                  <a:pt x="2950" y="3073"/>
                </a:cubicBezTo>
                <a:lnTo>
                  <a:pt x="4068" y="4188"/>
                </a:lnTo>
                <a:cubicBezTo>
                  <a:pt x="4056" y="4194"/>
                  <a:pt x="4032" y="4203"/>
                  <a:pt x="3989" y="4203"/>
                </a:cubicBezTo>
                <a:cubicBezTo>
                  <a:pt x="3881" y="4203"/>
                  <a:pt x="3653" y="4147"/>
                  <a:pt x="3208" y="3860"/>
                </a:cubicBezTo>
                <a:cubicBezTo>
                  <a:pt x="3082" y="3717"/>
                  <a:pt x="2927" y="3606"/>
                  <a:pt x="2743" y="3544"/>
                </a:cubicBezTo>
                <a:cubicBezTo>
                  <a:pt x="2624" y="3505"/>
                  <a:pt x="2509" y="3489"/>
                  <a:pt x="2402" y="3489"/>
                </a:cubicBezTo>
                <a:cubicBezTo>
                  <a:pt x="2175" y="3489"/>
                  <a:pt x="1980" y="3560"/>
                  <a:pt x="1847" y="3629"/>
                </a:cubicBezTo>
                <a:cubicBezTo>
                  <a:pt x="1847" y="3626"/>
                  <a:pt x="1847" y="3617"/>
                  <a:pt x="1850" y="3614"/>
                </a:cubicBezTo>
                <a:cubicBezTo>
                  <a:pt x="1862" y="3553"/>
                  <a:pt x="1877" y="3489"/>
                  <a:pt x="1891" y="3427"/>
                </a:cubicBezTo>
                <a:cubicBezTo>
                  <a:pt x="1918" y="3325"/>
                  <a:pt x="1935" y="3132"/>
                  <a:pt x="1833" y="2827"/>
                </a:cubicBezTo>
                <a:cubicBezTo>
                  <a:pt x="1821" y="2792"/>
                  <a:pt x="1789" y="2766"/>
                  <a:pt x="1748" y="2757"/>
                </a:cubicBezTo>
                <a:cubicBezTo>
                  <a:pt x="1040" y="2646"/>
                  <a:pt x="487" y="2260"/>
                  <a:pt x="343" y="1774"/>
                </a:cubicBezTo>
                <a:cubicBezTo>
                  <a:pt x="223" y="1364"/>
                  <a:pt x="405" y="919"/>
                  <a:pt x="858" y="522"/>
                </a:cubicBezTo>
                <a:cubicBezTo>
                  <a:pt x="1110" y="298"/>
                  <a:pt x="1381" y="211"/>
                  <a:pt x="1649" y="211"/>
                </a:cubicBezTo>
                <a:close/>
                <a:moveTo>
                  <a:pt x="1084" y="2895"/>
                </a:moveTo>
                <a:cubicBezTo>
                  <a:pt x="1174" y="3099"/>
                  <a:pt x="1306" y="3442"/>
                  <a:pt x="1321" y="3720"/>
                </a:cubicBezTo>
                <a:cubicBezTo>
                  <a:pt x="1338" y="4007"/>
                  <a:pt x="1247" y="4551"/>
                  <a:pt x="1180" y="4887"/>
                </a:cubicBezTo>
                <a:cubicBezTo>
                  <a:pt x="1063" y="4627"/>
                  <a:pt x="908" y="4203"/>
                  <a:pt x="908" y="3772"/>
                </a:cubicBezTo>
                <a:cubicBezTo>
                  <a:pt x="908" y="3357"/>
                  <a:pt x="1005" y="3061"/>
                  <a:pt x="1084" y="2895"/>
                </a:cubicBezTo>
                <a:close/>
                <a:moveTo>
                  <a:pt x="3416" y="4223"/>
                </a:moveTo>
                <a:lnTo>
                  <a:pt x="3416" y="4223"/>
                </a:lnTo>
                <a:cubicBezTo>
                  <a:pt x="3653" y="4346"/>
                  <a:pt x="3849" y="4413"/>
                  <a:pt x="3995" y="4413"/>
                </a:cubicBezTo>
                <a:cubicBezTo>
                  <a:pt x="4057" y="4413"/>
                  <a:pt x="4112" y="4402"/>
                  <a:pt x="4159" y="4378"/>
                </a:cubicBezTo>
                <a:cubicBezTo>
                  <a:pt x="4179" y="4369"/>
                  <a:pt x="4203" y="4355"/>
                  <a:pt x="4217" y="4340"/>
                </a:cubicBezTo>
                <a:lnTo>
                  <a:pt x="4384" y="4507"/>
                </a:lnTo>
                <a:cubicBezTo>
                  <a:pt x="4396" y="4510"/>
                  <a:pt x="4399" y="4516"/>
                  <a:pt x="4405" y="4516"/>
                </a:cubicBezTo>
                <a:cubicBezTo>
                  <a:pt x="4408" y="4519"/>
                  <a:pt x="4917" y="4919"/>
                  <a:pt x="4926" y="5350"/>
                </a:cubicBezTo>
                <a:cubicBezTo>
                  <a:pt x="4931" y="5513"/>
                  <a:pt x="4861" y="5660"/>
                  <a:pt x="4712" y="5794"/>
                </a:cubicBezTo>
                <a:cubicBezTo>
                  <a:pt x="4683" y="5821"/>
                  <a:pt x="4671" y="5856"/>
                  <a:pt x="4677" y="5894"/>
                </a:cubicBezTo>
                <a:cubicBezTo>
                  <a:pt x="4703" y="6014"/>
                  <a:pt x="4648" y="6233"/>
                  <a:pt x="4580" y="6511"/>
                </a:cubicBezTo>
                <a:cubicBezTo>
                  <a:pt x="4472" y="6938"/>
                  <a:pt x="4332" y="7524"/>
                  <a:pt x="4326" y="8285"/>
                </a:cubicBezTo>
                <a:cubicBezTo>
                  <a:pt x="4288" y="8340"/>
                  <a:pt x="4147" y="8489"/>
                  <a:pt x="3837" y="8606"/>
                </a:cubicBezTo>
                <a:cubicBezTo>
                  <a:pt x="3575" y="8707"/>
                  <a:pt x="3258" y="8757"/>
                  <a:pt x="2894" y="8757"/>
                </a:cubicBezTo>
                <a:cubicBezTo>
                  <a:pt x="2815" y="8757"/>
                  <a:pt x="2733" y="8754"/>
                  <a:pt x="2649" y="8750"/>
                </a:cubicBezTo>
                <a:cubicBezTo>
                  <a:pt x="2670" y="8293"/>
                  <a:pt x="2672" y="7875"/>
                  <a:pt x="2634" y="7638"/>
                </a:cubicBezTo>
                <a:cubicBezTo>
                  <a:pt x="2623" y="7576"/>
                  <a:pt x="2626" y="7515"/>
                  <a:pt x="2643" y="7459"/>
                </a:cubicBezTo>
                <a:cubicBezTo>
                  <a:pt x="2772" y="7041"/>
                  <a:pt x="2991" y="6143"/>
                  <a:pt x="3106" y="5385"/>
                </a:cubicBezTo>
                <a:cubicBezTo>
                  <a:pt x="3149" y="5341"/>
                  <a:pt x="3237" y="5253"/>
                  <a:pt x="3316" y="5121"/>
                </a:cubicBezTo>
                <a:cubicBezTo>
                  <a:pt x="3483" y="4852"/>
                  <a:pt x="3518" y="4522"/>
                  <a:pt x="3416" y="4223"/>
                </a:cubicBezTo>
                <a:close/>
                <a:moveTo>
                  <a:pt x="4472" y="8440"/>
                </a:moveTo>
                <a:cubicBezTo>
                  <a:pt x="4580" y="8469"/>
                  <a:pt x="4727" y="8501"/>
                  <a:pt x="4905" y="8545"/>
                </a:cubicBezTo>
                <a:cubicBezTo>
                  <a:pt x="5818" y="8761"/>
                  <a:pt x="7954" y="9271"/>
                  <a:pt x="8179" y="9958"/>
                </a:cubicBezTo>
                <a:cubicBezTo>
                  <a:pt x="8217" y="10078"/>
                  <a:pt x="8194" y="10201"/>
                  <a:pt x="8097" y="10333"/>
                </a:cubicBezTo>
                <a:cubicBezTo>
                  <a:pt x="7700" y="9976"/>
                  <a:pt x="7082" y="9645"/>
                  <a:pt x="6828" y="9519"/>
                </a:cubicBezTo>
                <a:cubicBezTo>
                  <a:pt x="5941" y="9069"/>
                  <a:pt x="4999" y="8750"/>
                  <a:pt x="4238" y="8641"/>
                </a:cubicBezTo>
                <a:cubicBezTo>
                  <a:pt x="4352" y="8562"/>
                  <a:pt x="4428" y="8489"/>
                  <a:pt x="4472" y="8440"/>
                </a:cubicBezTo>
                <a:close/>
                <a:moveTo>
                  <a:pt x="3884" y="8811"/>
                </a:moveTo>
                <a:cubicBezTo>
                  <a:pt x="4656" y="8864"/>
                  <a:pt x="5742" y="9203"/>
                  <a:pt x="6731" y="9704"/>
                </a:cubicBezTo>
                <a:cubicBezTo>
                  <a:pt x="7735" y="10216"/>
                  <a:pt x="8253" y="10693"/>
                  <a:pt x="8241" y="10903"/>
                </a:cubicBezTo>
                <a:cubicBezTo>
                  <a:pt x="8241" y="10997"/>
                  <a:pt x="8226" y="11085"/>
                  <a:pt x="8194" y="11164"/>
                </a:cubicBezTo>
                <a:cubicBezTo>
                  <a:pt x="8100" y="11407"/>
                  <a:pt x="7860" y="11573"/>
                  <a:pt x="7588" y="11576"/>
                </a:cubicBezTo>
                <a:lnTo>
                  <a:pt x="6374" y="11597"/>
                </a:lnTo>
                <a:cubicBezTo>
                  <a:pt x="6093" y="11465"/>
                  <a:pt x="5885" y="10737"/>
                  <a:pt x="5803" y="10227"/>
                </a:cubicBezTo>
                <a:cubicBezTo>
                  <a:pt x="5895" y="10220"/>
                  <a:pt x="5982" y="10216"/>
                  <a:pt x="6061" y="10216"/>
                </a:cubicBezTo>
                <a:cubicBezTo>
                  <a:pt x="6281" y="10216"/>
                  <a:pt x="6447" y="10247"/>
                  <a:pt x="6529" y="10318"/>
                </a:cubicBezTo>
                <a:cubicBezTo>
                  <a:pt x="6549" y="10337"/>
                  <a:pt x="6574" y="10346"/>
                  <a:pt x="6599" y="10346"/>
                </a:cubicBezTo>
                <a:cubicBezTo>
                  <a:pt x="6628" y="10346"/>
                  <a:pt x="6656" y="10334"/>
                  <a:pt x="6678" y="10312"/>
                </a:cubicBezTo>
                <a:cubicBezTo>
                  <a:pt x="6719" y="10268"/>
                  <a:pt x="6711" y="10201"/>
                  <a:pt x="6672" y="10163"/>
                </a:cubicBezTo>
                <a:cubicBezTo>
                  <a:pt x="6554" y="10059"/>
                  <a:pt x="6344" y="10006"/>
                  <a:pt x="6039" y="10006"/>
                </a:cubicBezTo>
                <a:cubicBezTo>
                  <a:pt x="5701" y="10006"/>
                  <a:pt x="5246" y="10071"/>
                  <a:pt x="4668" y="10201"/>
                </a:cubicBezTo>
                <a:cubicBezTo>
                  <a:pt x="4004" y="10353"/>
                  <a:pt x="3384" y="10543"/>
                  <a:pt x="3196" y="10602"/>
                </a:cubicBezTo>
                <a:lnTo>
                  <a:pt x="3073" y="10491"/>
                </a:lnTo>
                <a:cubicBezTo>
                  <a:pt x="2986" y="10414"/>
                  <a:pt x="2875" y="10376"/>
                  <a:pt x="2765" y="10376"/>
                </a:cubicBezTo>
                <a:cubicBezTo>
                  <a:pt x="2676" y="10376"/>
                  <a:pt x="2588" y="10400"/>
                  <a:pt x="2512" y="10450"/>
                </a:cubicBezTo>
                <a:cubicBezTo>
                  <a:pt x="2550" y="10075"/>
                  <a:pt x="2605" y="9499"/>
                  <a:pt x="2634" y="8958"/>
                </a:cubicBezTo>
                <a:cubicBezTo>
                  <a:pt x="2722" y="8963"/>
                  <a:pt x="2804" y="8966"/>
                  <a:pt x="2886" y="8966"/>
                </a:cubicBezTo>
                <a:cubicBezTo>
                  <a:pt x="3266" y="8966"/>
                  <a:pt x="3603" y="8914"/>
                  <a:pt x="3884" y="8811"/>
                </a:cubicBezTo>
                <a:close/>
                <a:moveTo>
                  <a:pt x="5599" y="10251"/>
                </a:moveTo>
                <a:cubicBezTo>
                  <a:pt x="5642" y="10535"/>
                  <a:pt x="5783" y="11237"/>
                  <a:pt x="6073" y="11600"/>
                </a:cubicBezTo>
                <a:lnTo>
                  <a:pt x="2608" y="11655"/>
                </a:lnTo>
                <a:lnTo>
                  <a:pt x="2652" y="11576"/>
                </a:lnTo>
                <a:cubicBezTo>
                  <a:pt x="2702" y="11489"/>
                  <a:pt x="2708" y="11383"/>
                  <a:pt x="2667" y="11293"/>
                </a:cubicBezTo>
                <a:lnTo>
                  <a:pt x="2476" y="10857"/>
                </a:lnTo>
                <a:cubicBezTo>
                  <a:pt x="2479" y="10836"/>
                  <a:pt x="2479" y="10807"/>
                  <a:pt x="2488" y="10769"/>
                </a:cubicBezTo>
                <a:lnTo>
                  <a:pt x="2593" y="10663"/>
                </a:lnTo>
                <a:cubicBezTo>
                  <a:pt x="2642" y="10613"/>
                  <a:pt x="2707" y="10588"/>
                  <a:pt x="2772" y="10588"/>
                </a:cubicBezTo>
                <a:cubicBezTo>
                  <a:pt x="2832" y="10588"/>
                  <a:pt x="2892" y="10610"/>
                  <a:pt x="2942" y="10652"/>
                </a:cubicBezTo>
                <a:lnTo>
                  <a:pt x="3108" y="10801"/>
                </a:lnTo>
                <a:cubicBezTo>
                  <a:pt x="3129" y="10820"/>
                  <a:pt x="3155" y="10828"/>
                  <a:pt x="3181" y="10828"/>
                </a:cubicBezTo>
                <a:cubicBezTo>
                  <a:pt x="3191" y="10828"/>
                  <a:pt x="3201" y="10827"/>
                  <a:pt x="3211" y="10824"/>
                </a:cubicBezTo>
                <a:cubicBezTo>
                  <a:pt x="3887" y="10602"/>
                  <a:pt x="4867" y="10342"/>
                  <a:pt x="5599" y="10251"/>
                </a:cubicBezTo>
                <a:close/>
                <a:moveTo>
                  <a:pt x="1619" y="11225"/>
                </a:moveTo>
                <a:cubicBezTo>
                  <a:pt x="1596" y="11287"/>
                  <a:pt x="1572" y="11354"/>
                  <a:pt x="1552" y="11424"/>
                </a:cubicBezTo>
                <a:cubicBezTo>
                  <a:pt x="1525" y="11509"/>
                  <a:pt x="1523" y="11594"/>
                  <a:pt x="1540" y="11676"/>
                </a:cubicBezTo>
                <a:lnTo>
                  <a:pt x="1247" y="11679"/>
                </a:lnTo>
                <a:lnTo>
                  <a:pt x="914" y="11679"/>
                </a:lnTo>
                <a:lnTo>
                  <a:pt x="914" y="11676"/>
                </a:lnTo>
                <a:cubicBezTo>
                  <a:pt x="1113" y="11524"/>
                  <a:pt x="1379" y="11334"/>
                  <a:pt x="1619" y="11225"/>
                </a:cubicBezTo>
                <a:close/>
                <a:moveTo>
                  <a:pt x="2408" y="3695"/>
                </a:moveTo>
                <a:cubicBezTo>
                  <a:pt x="2495" y="3695"/>
                  <a:pt x="2587" y="3708"/>
                  <a:pt x="2681" y="3740"/>
                </a:cubicBezTo>
                <a:cubicBezTo>
                  <a:pt x="2927" y="3822"/>
                  <a:pt x="3120" y="4009"/>
                  <a:pt x="3211" y="4258"/>
                </a:cubicBezTo>
                <a:cubicBezTo>
                  <a:pt x="3299" y="4495"/>
                  <a:pt x="3281" y="4753"/>
                  <a:pt x="3164" y="4972"/>
                </a:cubicBezTo>
                <a:cubicBezTo>
                  <a:pt x="3187" y="4712"/>
                  <a:pt x="3196" y="4489"/>
                  <a:pt x="3170" y="4343"/>
                </a:cubicBezTo>
                <a:cubicBezTo>
                  <a:pt x="3159" y="4290"/>
                  <a:pt x="3118" y="4254"/>
                  <a:pt x="3067" y="4254"/>
                </a:cubicBezTo>
                <a:cubicBezTo>
                  <a:pt x="3061" y="4254"/>
                  <a:pt x="3056" y="4254"/>
                  <a:pt x="3050" y="4255"/>
                </a:cubicBezTo>
                <a:cubicBezTo>
                  <a:pt x="2991" y="4267"/>
                  <a:pt x="2953" y="4317"/>
                  <a:pt x="2962" y="4375"/>
                </a:cubicBezTo>
                <a:cubicBezTo>
                  <a:pt x="3056" y="4946"/>
                  <a:pt x="2637" y="6772"/>
                  <a:pt x="2441" y="7392"/>
                </a:cubicBezTo>
                <a:cubicBezTo>
                  <a:pt x="2418" y="7480"/>
                  <a:pt x="2409" y="7573"/>
                  <a:pt x="2424" y="7667"/>
                </a:cubicBezTo>
                <a:cubicBezTo>
                  <a:pt x="2538" y="8369"/>
                  <a:pt x="2263" y="10830"/>
                  <a:pt x="2260" y="10857"/>
                </a:cubicBezTo>
                <a:cubicBezTo>
                  <a:pt x="2257" y="10874"/>
                  <a:pt x="2260" y="10895"/>
                  <a:pt x="2266" y="10912"/>
                </a:cubicBezTo>
                <a:lnTo>
                  <a:pt x="2468" y="11372"/>
                </a:lnTo>
                <a:cubicBezTo>
                  <a:pt x="2482" y="11401"/>
                  <a:pt x="2479" y="11439"/>
                  <a:pt x="2465" y="11468"/>
                </a:cubicBezTo>
                <a:lnTo>
                  <a:pt x="2345" y="11673"/>
                </a:lnTo>
                <a:cubicBezTo>
                  <a:pt x="2283" y="11789"/>
                  <a:pt x="2164" y="11853"/>
                  <a:pt x="2041" y="11853"/>
                </a:cubicBezTo>
                <a:cubicBezTo>
                  <a:pt x="1990" y="11853"/>
                  <a:pt x="1939" y="11842"/>
                  <a:pt x="1891" y="11819"/>
                </a:cubicBezTo>
                <a:cubicBezTo>
                  <a:pt x="1765" y="11761"/>
                  <a:pt x="1704" y="11614"/>
                  <a:pt x="1745" y="11483"/>
                </a:cubicBezTo>
                <a:cubicBezTo>
                  <a:pt x="1771" y="11407"/>
                  <a:pt x="1795" y="11328"/>
                  <a:pt x="1824" y="11255"/>
                </a:cubicBezTo>
                <a:cubicBezTo>
                  <a:pt x="1877" y="11132"/>
                  <a:pt x="1894" y="10997"/>
                  <a:pt x="1877" y="10865"/>
                </a:cubicBezTo>
                <a:cubicBezTo>
                  <a:pt x="1774" y="10110"/>
                  <a:pt x="1882" y="7705"/>
                  <a:pt x="1906" y="7228"/>
                </a:cubicBezTo>
                <a:cubicBezTo>
                  <a:pt x="1909" y="7155"/>
                  <a:pt x="1906" y="7082"/>
                  <a:pt x="1891" y="7009"/>
                </a:cubicBezTo>
                <a:cubicBezTo>
                  <a:pt x="1847" y="6775"/>
                  <a:pt x="1701" y="5958"/>
                  <a:pt x="1701" y="5306"/>
                </a:cubicBezTo>
                <a:cubicBezTo>
                  <a:pt x="1701" y="4832"/>
                  <a:pt x="1762" y="4267"/>
                  <a:pt x="1815" y="3889"/>
                </a:cubicBezTo>
                <a:cubicBezTo>
                  <a:pt x="1896" y="3833"/>
                  <a:pt x="2124" y="3695"/>
                  <a:pt x="2408" y="3695"/>
                </a:cubicBezTo>
                <a:close/>
                <a:moveTo>
                  <a:pt x="1654" y="0"/>
                </a:moveTo>
                <a:cubicBezTo>
                  <a:pt x="1311" y="0"/>
                  <a:pt x="996" y="120"/>
                  <a:pt x="724" y="358"/>
                </a:cubicBezTo>
                <a:cubicBezTo>
                  <a:pt x="209" y="817"/>
                  <a:pt x="1" y="1338"/>
                  <a:pt x="147" y="1829"/>
                </a:cubicBezTo>
                <a:cubicBezTo>
                  <a:pt x="253" y="2195"/>
                  <a:pt x="536" y="2503"/>
                  <a:pt x="940" y="2710"/>
                </a:cubicBezTo>
                <a:cubicBezTo>
                  <a:pt x="847" y="2880"/>
                  <a:pt x="697" y="3234"/>
                  <a:pt x="697" y="3767"/>
                </a:cubicBezTo>
                <a:cubicBezTo>
                  <a:pt x="697" y="4519"/>
                  <a:pt x="1119" y="5221"/>
                  <a:pt x="1136" y="5250"/>
                </a:cubicBezTo>
                <a:cubicBezTo>
                  <a:pt x="1154" y="5282"/>
                  <a:pt x="1192" y="5300"/>
                  <a:pt x="1227" y="5300"/>
                </a:cubicBezTo>
                <a:lnTo>
                  <a:pt x="1247" y="5300"/>
                </a:lnTo>
                <a:cubicBezTo>
                  <a:pt x="1291" y="5294"/>
                  <a:pt x="1324" y="5259"/>
                  <a:pt x="1332" y="5221"/>
                </a:cubicBezTo>
                <a:cubicBezTo>
                  <a:pt x="1341" y="5177"/>
                  <a:pt x="1569" y="4167"/>
                  <a:pt x="1537" y="3705"/>
                </a:cubicBezTo>
                <a:cubicBezTo>
                  <a:pt x="1517" y="3421"/>
                  <a:pt x="1397" y="3085"/>
                  <a:pt x="1300" y="2859"/>
                </a:cubicBezTo>
                <a:lnTo>
                  <a:pt x="1300" y="2859"/>
                </a:lnTo>
                <a:cubicBezTo>
                  <a:pt x="1414" y="2898"/>
                  <a:pt x="1537" y="2927"/>
                  <a:pt x="1660" y="2947"/>
                </a:cubicBezTo>
                <a:cubicBezTo>
                  <a:pt x="1730" y="3132"/>
                  <a:pt x="1707" y="3290"/>
                  <a:pt x="1689" y="3372"/>
                </a:cubicBezTo>
                <a:cubicBezTo>
                  <a:pt x="1683" y="3410"/>
                  <a:pt x="1669" y="3474"/>
                  <a:pt x="1657" y="3530"/>
                </a:cubicBezTo>
                <a:cubicBezTo>
                  <a:pt x="1613" y="3808"/>
                  <a:pt x="1496" y="4636"/>
                  <a:pt x="1496" y="5309"/>
                </a:cubicBezTo>
                <a:cubicBezTo>
                  <a:pt x="1496" y="5967"/>
                  <a:pt x="1631" y="6748"/>
                  <a:pt x="1689" y="7053"/>
                </a:cubicBezTo>
                <a:cubicBezTo>
                  <a:pt x="1701" y="7108"/>
                  <a:pt x="1704" y="7167"/>
                  <a:pt x="1701" y="7219"/>
                </a:cubicBezTo>
                <a:cubicBezTo>
                  <a:pt x="1678" y="7699"/>
                  <a:pt x="1569" y="10122"/>
                  <a:pt x="1672" y="10892"/>
                </a:cubicBezTo>
                <a:cubicBezTo>
                  <a:pt x="1675" y="10918"/>
                  <a:pt x="1675" y="10947"/>
                  <a:pt x="1675" y="10974"/>
                </a:cubicBezTo>
                <a:cubicBezTo>
                  <a:pt x="1376" y="11073"/>
                  <a:pt x="1028" y="11313"/>
                  <a:pt x="782" y="11506"/>
                </a:cubicBezTo>
                <a:cubicBezTo>
                  <a:pt x="709" y="11565"/>
                  <a:pt x="683" y="11658"/>
                  <a:pt x="712" y="11740"/>
                </a:cubicBezTo>
                <a:cubicBezTo>
                  <a:pt x="741" y="11828"/>
                  <a:pt x="823" y="11884"/>
                  <a:pt x="914" y="11884"/>
                </a:cubicBezTo>
                <a:lnTo>
                  <a:pt x="1250" y="11884"/>
                </a:lnTo>
                <a:lnTo>
                  <a:pt x="1637" y="11878"/>
                </a:lnTo>
                <a:cubicBezTo>
                  <a:pt x="1681" y="11928"/>
                  <a:pt x="1736" y="11971"/>
                  <a:pt x="1798" y="12004"/>
                </a:cubicBezTo>
                <a:cubicBezTo>
                  <a:pt x="1877" y="12042"/>
                  <a:pt x="1958" y="12059"/>
                  <a:pt x="2040" y="12059"/>
                </a:cubicBezTo>
                <a:cubicBezTo>
                  <a:pt x="2201" y="12059"/>
                  <a:pt x="2362" y="11989"/>
                  <a:pt x="2468" y="11863"/>
                </a:cubicBezTo>
                <a:lnTo>
                  <a:pt x="7591" y="11781"/>
                </a:lnTo>
                <a:cubicBezTo>
                  <a:pt x="7942" y="11775"/>
                  <a:pt x="8264" y="11556"/>
                  <a:pt x="8387" y="11234"/>
                </a:cubicBezTo>
                <a:cubicBezTo>
                  <a:pt x="8422" y="11135"/>
                  <a:pt x="8446" y="11026"/>
                  <a:pt x="8452" y="10912"/>
                </a:cubicBezTo>
                <a:cubicBezTo>
                  <a:pt x="8463" y="10778"/>
                  <a:pt x="8384" y="10631"/>
                  <a:pt x="8253" y="10485"/>
                </a:cubicBezTo>
                <a:cubicBezTo>
                  <a:pt x="8402" y="10286"/>
                  <a:pt x="8446" y="10090"/>
                  <a:pt x="8378" y="9891"/>
                </a:cubicBezTo>
                <a:cubicBezTo>
                  <a:pt x="8121" y="9095"/>
                  <a:pt x="6061" y="8603"/>
                  <a:pt x="4955" y="8340"/>
                </a:cubicBezTo>
                <a:cubicBezTo>
                  <a:pt x="4785" y="8299"/>
                  <a:pt x="4642" y="8267"/>
                  <a:pt x="4539" y="8238"/>
                </a:cubicBezTo>
                <a:cubicBezTo>
                  <a:pt x="4551" y="7530"/>
                  <a:pt x="4686" y="6974"/>
                  <a:pt x="4788" y="6564"/>
                </a:cubicBezTo>
                <a:cubicBezTo>
                  <a:pt x="4858" y="6286"/>
                  <a:pt x="4908" y="6072"/>
                  <a:pt x="4896" y="5911"/>
                </a:cubicBezTo>
                <a:cubicBezTo>
                  <a:pt x="5066" y="5742"/>
                  <a:pt x="5145" y="5552"/>
                  <a:pt x="5139" y="5341"/>
                </a:cubicBezTo>
                <a:cubicBezTo>
                  <a:pt x="5125" y="4835"/>
                  <a:pt x="4601" y="4402"/>
                  <a:pt x="4539" y="4352"/>
                </a:cubicBezTo>
                <a:lnTo>
                  <a:pt x="3135" y="2947"/>
                </a:lnTo>
                <a:lnTo>
                  <a:pt x="3053" y="2017"/>
                </a:lnTo>
                <a:cubicBezTo>
                  <a:pt x="3044" y="1885"/>
                  <a:pt x="3088" y="1756"/>
                  <a:pt x="3179" y="1657"/>
                </a:cubicBezTo>
                <a:lnTo>
                  <a:pt x="3442" y="1379"/>
                </a:lnTo>
                <a:cubicBezTo>
                  <a:pt x="3571" y="1241"/>
                  <a:pt x="3565" y="1025"/>
                  <a:pt x="3430" y="893"/>
                </a:cubicBezTo>
                <a:cubicBezTo>
                  <a:pt x="3223" y="694"/>
                  <a:pt x="2801" y="328"/>
                  <a:pt x="2313" y="135"/>
                </a:cubicBezTo>
                <a:cubicBezTo>
                  <a:pt x="2085" y="45"/>
                  <a:pt x="1864" y="0"/>
                  <a:pt x="16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52"/>
          <p:cNvSpPr/>
          <p:nvPr/>
        </p:nvSpPr>
        <p:spPr>
          <a:xfrm>
            <a:off x="4812856" y="3391155"/>
            <a:ext cx="314833" cy="365329"/>
          </a:xfrm>
          <a:custGeom>
            <a:avLst/>
            <a:gdLst/>
            <a:ahLst/>
            <a:cxnLst/>
            <a:rect l="l" t="t" r="r" b="b"/>
            <a:pathLst>
              <a:path w="10412" h="12082" extrusionOk="0">
                <a:moveTo>
                  <a:pt x="3816" y="2948"/>
                </a:moveTo>
                <a:cubicBezTo>
                  <a:pt x="3976" y="2948"/>
                  <a:pt x="4159" y="2960"/>
                  <a:pt x="4331" y="2996"/>
                </a:cubicBezTo>
                <a:cubicBezTo>
                  <a:pt x="4047" y="2999"/>
                  <a:pt x="3749" y="2999"/>
                  <a:pt x="3465" y="2999"/>
                </a:cubicBezTo>
                <a:lnTo>
                  <a:pt x="3453" y="2967"/>
                </a:lnTo>
                <a:cubicBezTo>
                  <a:pt x="3537" y="2958"/>
                  <a:pt x="3666" y="2948"/>
                  <a:pt x="3816" y="2948"/>
                </a:cubicBezTo>
                <a:close/>
                <a:moveTo>
                  <a:pt x="2924" y="177"/>
                </a:moveTo>
                <a:cubicBezTo>
                  <a:pt x="2945" y="177"/>
                  <a:pt x="2966" y="177"/>
                  <a:pt x="2988" y="178"/>
                </a:cubicBezTo>
                <a:cubicBezTo>
                  <a:pt x="3392" y="196"/>
                  <a:pt x="3743" y="395"/>
                  <a:pt x="3828" y="643"/>
                </a:cubicBezTo>
                <a:cubicBezTo>
                  <a:pt x="3962" y="1053"/>
                  <a:pt x="3921" y="1729"/>
                  <a:pt x="3886" y="2098"/>
                </a:cubicBezTo>
                <a:cubicBezTo>
                  <a:pt x="3875" y="2204"/>
                  <a:pt x="3787" y="2279"/>
                  <a:pt x="3687" y="2279"/>
                </a:cubicBezTo>
                <a:cubicBezTo>
                  <a:pt x="3685" y="2279"/>
                  <a:pt x="3683" y="2279"/>
                  <a:pt x="3681" y="2279"/>
                </a:cubicBezTo>
                <a:cubicBezTo>
                  <a:pt x="3418" y="2267"/>
                  <a:pt x="3228" y="2206"/>
                  <a:pt x="3134" y="2104"/>
                </a:cubicBezTo>
                <a:cubicBezTo>
                  <a:pt x="3118" y="2083"/>
                  <a:pt x="3096" y="2073"/>
                  <a:pt x="3072" y="2073"/>
                </a:cubicBezTo>
                <a:cubicBezTo>
                  <a:pt x="3052" y="2073"/>
                  <a:pt x="3032" y="2080"/>
                  <a:pt x="3014" y="2095"/>
                </a:cubicBezTo>
                <a:cubicBezTo>
                  <a:pt x="2979" y="2124"/>
                  <a:pt x="2973" y="2180"/>
                  <a:pt x="3008" y="2218"/>
                </a:cubicBezTo>
                <a:cubicBezTo>
                  <a:pt x="3041" y="2256"/>
                  <a:pt x="3084" y="2291"/>
                  <a:pt x="3128" y="2314"/>
                </a:cubicBezTo>
                <a:cubicBezTo>
                  <a:pt x="3175" y="2601"/>
                  <a:pt x="3245" y="2861"/>
                  <a:pt x="3289" y="3002"/>
                </a:cubicBezTo>
                <a:lnTo>
                  <a:pt x="2833" y="3002"/>
                </a:lnTo>
                <a:cubicBezTo>
                  <a:pt x="2818" y="3002"/>
                  <a:pt x="2657" y="3011"/>
                  <a:pt x="2476" y="3072"/>
                </a:cubicBezTo>
                <a:cubicBezTo>
                  <a:pt x="2520" y="2850"/>
                  <a:pt x="2575" y="2472"/>
                  <a:pt x="2482" y="2165"/>
                </a:cubicBezTo>
                <a:cubicBezTo>
                  <a:pt x="2432" y="2016"/>
                  <a:pt x="2338" y="1890"/>
                  <a:pt x="2236" y="1758"/>
                </a:cubicBezTo>
                <a:cubicBezTo>
                  <a:pt x="2016" y="1480"/>
                  <a:pt x="1812" y="1214"/>
                  <a:pt x="2046" y="684"/>
                </a:cubicBezTo>
                <a:cubicBezTo>
                  <a:pt x="2188" y="364"/>
                  <a:pt x="2512" y="177"/>
                  <a:pt x="2924" y="177"/>
                </a:cubicBezTo>
                <a:close/>
                <a:moveTo>
                  <a:pt x="1651" y="1548"/>
                </a:moveTo>
                <a:cubicBezTo>
                  <a:pt x="1671" y="1548"/>
                  <a:pt x="1692" y="1551"/>
                  <a:pt x="1712" y="1553"/>
                </a:cubicBezTo>
                <a:cubicBezTo>
                  <a:pt x="1753" y="1562"/>
                  <a:pt x="1794" y="1577"/>
                  <a:pt x="1838" y="1594"/>
                </a:cubicBezTo>
                <a:cubicBezTo>
                  <a:pt x="1759" y="1647"/>
                  <a:pt x="1668" y="1755"/>
                  <a:pt x="1668" y="1984"/>
                </a:cubicBezTo>
                <a:cubicBezTo>
                  <a:pt x="1668" y="2238"/>
                  <a:pt x="1715" y="2747"/>
                  <a:pt x="1753" y="3090"/>
                </a:cubicBezTo>
                <a:cubicBezTo>
                  <a:pt x="1496" y="2674"/>
                  <a:pt x="1188" y="2033"/>
                  <a:pt x="1390" y="1697"/>
                </a:cubicBezTo>
                <a:cubicBezTo>
                  <a:pt x="1449" y="1603"/>
                  <a:pt x="1545" y="1548"/>
                  <a:pt x="1651" y="1548"/>
                </a:cubicBezTo>
                <a:close/>
                <a:moveTo>
                  <a:pt x="9861" y="3435"/>
                </a:moveTo>
                <a:cubicBezTo>
                  <a:pt x="9902" y="3467"/>
                  <a:pt x="9973" y="3529"/>
                  <a:pt x="10049" y="3596"/>
                </a:cubicBezTo>
                <a:cubicBezTo>
                  <a:pt x="10030" y="3596"/>
                  <a:pt x="10011" y="3597"/>
                  <a:pt x="9992" y="3597"/>
                </a:cubicBezTo>
                <a:cubicBezTo>
                  <a:pt x="9770" y="3597"/>
                  <a:pt x="9514" y="3566"/>
                  <a:pt x="9285" y="3529"/>
                </a:cubicBezTo>
                <a:cubicBezTo>
                  <a:pt x="9481" y="3502"/>
                  <a:pt x="9686" y="3467"/>
                  <a:pt x="9861" y="3435"/>
                </a:cubicBezTo>
                <a:close/>
                <a:moveTo>
                  <a:pt x="6680" y="3003"/>
                </a:moveTo>
                <a:cubicBezTo>
                  <a:pt x="6741" y="3003"/>
                  <a:pt x="6802" y="3006"/>
                  <a:pt x="6859" y="3011"/>
                </a:cubicBezTo>
                <a:cubicBezTo>
                  <a:pt x="7055" y="3027"/>
                  <a:pt x="7365" y="3035"/>
                  <a:pt x="7667" y="3035"/>
                </a:cubicBezTo>
                <a:cubicBezTo>
                  <a:pt x="7969" y="3035"/>
                  <a:pt x="8262" y="3027"/>
                  <a:pt x="8425" y="3011"/>
                </a:cubicBezTo>
                <a:cubicBezTo>
                  <a:pt x="8439" y="3009"/>
                  <a:pt x="8456" y="3008"/>
                  <a:pt x="8475" y="3008"/>
                </a:cubicBezTo>
                <a:cubicBezTo>
                  <a:pt x="8729" y="3008"/>
                  <a:pt x="9420" y="3142"/>
                  <a:pt x="9920" y="3248"/>
                </a:cubicBezTo>
                <a:cubicBezTo>
                  <a:pt x="9546" y="3324"/>
                  <a:pt x="9058" y="3406"/>
                  <a:pt x="8754" y="3406"/>
                </a:cubicBezTo>
                <a:cubicBezTo>
                  <a:pt x="8675" y="3406"/>
                  <a:pt x="8608" y="3401"/>
                  <a:pt x="8559" y="3388"/>
                </a:cubicBezTo>
                <a:lnTo>
                  <a:pt x="8527" y="3388"/>
                </a:lnTo>
                <a:cubicBezTo>
                  <a:pt x="8407" y="3406"/>
                  <a:pt x="8249" y="3450"/>
                  <a:pt x="8062" y="3496"/>
                </a:cubicBezTo>
                <a:cubicBezTo>
                  <a:pt x="7628" y="3611"/>
                  <a:pt x="7041" y="3764"/>
                  <a:pt x="6486" y="3764"/>
                </a:cubicBezTo>
                <a:cubicBezTo>
                  <a:pt x="6461" y="3764"/>
                  <a:pt x="6436" y="3763"/>
                  <a:pt x="6411" y="3763"/>
                </a:cubicBezTo>
                <a:cubicBezTo>
                  <a:pt x="6389" y="3762"/>
                  <a:pt x="6366" y="3762"/>
                  <a:pt x="6341" y="3762"/>
                </a:cubicBezTo>
                <a:cubicBezTo>
                  <a:pt x="6016" y="3762"/>
                  <a:pt x="5471" y="3798"/>
                  <a:pt x="4723" y="3877"/>
                </a:cubicBezTo>
                <a:cubicBezTo>
                  <a:pt x="4246" y="3929"/>
                  <a:pt x="3793" y="3982"/>
                  <a:pt x="3497" y="4020"/>
                </a:cubicBezTo>
                <a:cubicBezTo>
                  <a:pt x="3324" y="4041"/>
                  <a:pt x="3161" y="4111"/>
                  <a:pt x="3023" y="4225"/>
                </a:cubicBezTo>
                <a:cubicBezTo>
                  <a:pt x="2931" y="4301"/>
                  <a:pt x="2795" y="4387"/>
                  <a:pt x="2651" y="4387"/>
                </a:cubicBezTo>
                <a:cubicBezTo>
                  <a:pt x="2635" y="4387"/>
                  <a:pt x="2618" y="4385"/>
                  <a:pt x="2602" y="4383"/>
                </a:cubicBezTo>
                <a:cubicBezTo>
                  <a:pt x="2488" y="4368"/>
                  <a:pt x="2382" y="4289"/>
                  <a:pt x="2291" y="4155"/>
                </a:cubicBezTo>
                <a:cubicBezTo>
                  <a:pt x="2131" y="3845"/>
                  <a:pt x="2122" y="3675"/>
                  <a:pt x="2145" y="3593"/>
                </a:cubicBezTo>
                <a:cubicBezTo>
                  <a:pt x="2248" y="3201"/>
                  <a:pt x="2804" y="3169"/>
                  <a:pt x="2833" y="3163"/>
                </a:cubicBezTo>
                <a:cubicBezTo>
                  <a:pt x="2947" y="3163"/>
                  <a:pt x="3169" y="3163"/>
                  <a:pt x="3443" y="3163"/>
                </a:cubicBezTo>
                <a:cubicBezTo>
                  <a:pt x="4312" y="3163"/>
                  <a:pt x="5704" y="3158"/>
                  <a:pt x="5835" y="3116"/>
                </a:cubicBezTo>
                <a:cubicBezTo>
                  <a:pt x="5976" y="3069"/>
                  <a:pt x="6346" y="3003"/>
                  <a:pt x="6680" y="3003"/>
                </a:cubicBezTo>
                <a:close/>
                <a:moveTo>
                  <a:pt x="4697" y="4052"/>
                </a:moveTo>
                <a:cubicBezTo>
                  <a:pt x="5019" y="4354"/>
                  <a:pt x="4945" y="4550"/>
                  <a:pt x="4846" y="4813"/>
                </a:cubicBezTo>
                <a:lnTo>
                  <a:pt x="4825" y="4869"/>
                </a:lnTo>
                <a:cubicBezTo>
                  <a:pt x="4814" y="4898"/>
                  <a:pt x="4820" y="4927"/>
                  <a:pt x="4834" y="4948"/>
                </a:cubicBezTo>
                <a:cubicBezTo>
                  <a:pt x="5335" y="5589"/>
                  <a:pt x="5651" y="6250"/>
                  <a:pt x="5812" y="6797"/>
                </a:cubicBezTo>
                <a:cubicBezTo>
                  <a:pt x="5603" y="6922"/>
                  <a:pt x="5311" y="6963"/>
                  <a:pt x="5023" y="6963"/>
                </a:cubicBezTo>
                <a:cubicBezTo>
                  <a:pt x="4659" y="6963"/>
                  <a:pt x="4301" y="6898"/>
                  <a:pt x="4126" y="6858"/>
                </a:cubicBezTo>
                <a:cubicBezTo>
                  <a:pt x="4191" y="6759"/>
                  <a:pt x="4255" y="6700"/>
                  <a:pt x="4255" y="6700"/>
                </a:cubicBezTo>
                <a:cubicBezTo>
                  <a:pt x="4278" y="6677"/>
                  <a:pt x="4287" y="6642"/>
                  <a:pt x="4275" y="6610"/>
                </a:cubicBezTo>
                <a:cubicBezTo>
                  <a:pt x="4270" y="6589"/>
                  <a:pt x="4123" y="6165"/>
                  <a:pt x="3304" y="5433"/>
                </a:cubicBezTo>
                <a:cubicBezTo>
                  <a:pt x="3073" y="5226"/>
                  <a:pt x="2763" y="4886"/>
                  <a:pt x="2523" y="4541"/>
                </a:cubicBezTo>
                <a:lnTo>
                  <a:pt x="2523" y="4541"/>
                </a:lnTo>
                <a:cubicBezTo>
                  <a:pt x="2537" y="4547"/>
                  <a:pt x="2558" y="4550"/>
                  <a:pt x="2572" y="4553"/>
                </a:cubicBezTo>
                <a:cubicBezTo>
                  <a:pt x="2597" y="4556"/>
                  <a:pt x="2622" y="4558"/>
                  <a:pt x="2646" y="4558"/>
                </a:cubicBezTo>
                <a:cubicBezTo>
                  <a:pt x="2836" y="4558"/>
                  <a:pt x="3006" y="4453"/>
                  <a:pt x="3122" y="4360"/>
                </a:cubicBezTo>
                <a:cubicBezTo>
                  <a:pt x="3237" y="4269"/>
                  <a:pt x="3371" y="4205"/>
                  <a:pt x="3512" y="4190"/>
                </a:cubicBezTo>
                <a:cubicBezTo>
                  <a:pt x="3801" y="4155"/>
                  <a:pt x="4237" y="4102"/>
                  <a:pt x="4697" y="4052"/>
                </a:cubicBezTo>
                <a:close/>
                <a:moveTo>
                  <a:pt x="4332" y="10191"/>
                </a:moveTo>
                <a:cubicBezTo>
                  <a:pt x="4602" y="10191"/>
                  <a:pt x="4675" y="10244"/>
                  <a:pt x="4697" y="10270"/>
                </a:cubicBezTo>
                <a:cubicBezTo>
                  <a:pt x="4711" y="10402"/>
                  <a:pt x="4726" y="10531"/>
                  <a:pt x="4738" y="10642"/>
                </a:cubicBezTo>
                <a:cubicBezTo>
                  <a:pt x="4568" y="10554"/>
                  <a:pt x="4343" y="10516"/>
                  <a:pt x="4094" y="10507"/>
                </a:cubicBezTo>
                <a:lnTo>
                  <a:pt x="4114" y="10200"/>
                </a:lnTo>
                <a:cubicBezTo>
                  <a:pt x="4198" y="10194"/>
                  <a:pt x="4270" y="10191"/>
                  <a:pt x="4332" y="10191"/>
                </a:cubicBezTo>
                <a:close/>
                <a:moveTo>
                  <a:pt x="3945" y="10215"/>
                </a:moveTo>
                <a:lnTo>
                  <a:pt x="3924" y="10502"/>
                </a:lnTo>
                <a:cubicBezTo>
                  <a:pt x="3184" y="10516"/>
                  <a:pt x="2309" y="10753"/>
                  <a:pt x="2090" y="10815"/>
                </a:cubicBezTo>
                <a:lnTo>
                  <a:pt x="1946" y="10674"/>
                </a:lnTo>
                <a:cubicBezTo>
                  <a:pt x="1896" y="10621"/>
                  <a:pt x="1829" y="10589"/>
                  <a:pt x="1765" y="10581"/>
                </a:cubicBezTo>
                <a:cubicBezTo>
                  <a:pt x="1750" y="10578"/>
                  <a:pt x="1736" y="10577"/>
                  <a:pt x="1722" y="10577"/>
                </a:cubicBezTo>
                <a:cubicBezTo>
                  <a:pt x="1644" y="10577"/>
                  <a:pt x="1570" y="10610"/>
                  <a:pt x="1510" y="10660"/>
                </a:cubicBezTo>
                <a:lnTo>
                  <a:pt x="1443" y="10721"/>
                </a:lnTo>
                <a:cubicBezTo>
                  <a:pt x="1267" y="10873"/>
                  <a:pt x="1068" y="10993"/>
                  <a:pt x="858" y="11087"/>
                </a:cubicBezTo>
                <a:lnTo>
                  <a:pt x="1929" y="10317"/>
                </a:lnTo>
                <a:cubicBezTo>
                  <a:pt x="1940" y="10311"/>
                  <a:pt x="1955" y="10303"/>
                  <a:pt x="1970" y="10300"/>
                </a:cubicBezTo>
                <a:cubicBezTo>
                  <a:pt x="1979" y="10298"/>
                  <a:pt x="1988" y="10297"/>
                  <a:pt x="1997" y="10297"/>
                </a:cubicBezTo>
                <a:cubicBezTo>
                  <a:pt x="2049" y="10297"/>
                  <a:pt x="2101" y="10325"/>
                  <a:pt x="2133" y="10373"/>
                </a:cubicBezTo>
                <a:lnTo>
                  <a:pt x="2224" y="10528"/>
                </a:lnTo>
                <a:cubicBezTo>
                  <a:pt x="2238" y="10553"/>
                  <a:pt x="2265" y="10567"/>
                  <a:pt x="2294" y="10567"/>
                </a:cubicBezTo>
                <a:cubicBezTo>
                  <a:pt x="2303" y="10567"/>
                  <a:pt x="2312" y="10566"/>
                  <a:pt x="2321" y="10563"/>
                </a:cubicBezTo>
                <a:cubicBezTo>
                  <a:pt x="2327" y="10563"/>
                  <a:pt x="2897" y="10399"/>
                  <a:pt x="3482" y="10288"/>
                </a:cubicBezTo>
                <a:cubicBezTo>
                  <a:pt x="3661" y="10256"/>
                  <a:pt x="3813" y="10229"/>
                  <a:pt x="3945" y="10215"/>
                </a:cubicBezTo>
                <a:close/>
                <a:moveTo>
                  <a:pt x="3681" y="10683"/>
                </a:moveTo>
                <a:lnTo>
                  <a:pt x="3681" y="10683"/>
                </a:lnTo>
                <a:cubicBezTo>
                  <a:pt x="3626" y="10882"/>
                  <a:pt x="3564" y="11274"/>
                  <a:pt x="3755" y="11678"/>
                </a:cubicBezTo>
                <a:cubicBezTo>
                  <a:pt x="3000" y="11619"/>
                  <a:pt x="2335" y="11613"/>
                  <a:pt x="2110" y="11613"/>
                </a:cubicBezTo>
                <a:lnTo>
                  <a:pt x="2031" y="11613"/>
                </a:lnTo>
                <a:lnTo>
                  <a:pt x="205" y="11523"/>
                </a:lnTo>
                <a:cubicBezTo>
                  <a:pt x="202" y="11523"/>
                  <a:pt x="188" y="11523"/>
                  <a:pt x="185" y="11502"/>
                </a:cubicBezTo>
                <a:cubicBezTo>
                  <a:pt x="179" y="11493"/>
                  <a:pt x="188" y="11485"/>
                  <a:pt x="191" y="11482"/>
                </a:cubicBezTo>
                <a:lnTo>
                  <a:pt x="659" y="11338"/>
                </a:lnTo>
                <a:cubicBezTo>
                  <a:pt x="983" y="11239"/>
                  <a:pt x="1285" y="11075"/>
                  <a:pt x="1545" y="10853"/>
                </a:cubicBezTo>
                <a:lnTo>
                  <a:pt x="1636" y="10777"/>
                </a:lnTo>
                <a:cubicBezTo>
                  <a:pt x="1648" y="10765"/>
                  <a:pt x="1662" y="10756"/>
                  <a:pt x="1677" y="10753"/>
                </a:cubicBezTo>
                <a:cubicBezTo>
                  <a:pt x="1688" y="10751"/>
                  <a:pt x="1700" y="10749"/>
                  <a:pt x="1712" y="10749"/>
                </a:cubicBezTo>
                <a:cubicBezTo>
                  <a:pt x="1752" y="10749"/>
                  <a:pt x="1794" y="10765"/>
                  <a:pt x="1823" y="10794"/>
                </a:cubicBezTo>
                <a:lnTo>
                  <a:pt x="2002" y="10973"/>
                </a:lnTo>
                <a:cubicBezTo>
                  <a:pt x="2017" y="10990"/>
                  <a:pt x="2042" y="10998"/>
                  <a:pt x="2065" y="10998"/>
                </a:cubicBezTo>
                <a:cubicBezTo>
                  <a:pt x="2073" y="10998"/>
                  <a:pt x="2080" y="10997"/>
                  <a:pt x="2087" y="10996"/>
                </a:cubicBezTo>
                <a:cubicBezTo>
                  <a:pt x="2423" y="10894"/>
                  <a:pt x="3084" y="10733"/>
                  <a:pt x="3681" y="10683"/>
                </a:cubicBezTo>
                <a:close/>
                <a:moveTo>
                  <a:pt x="5861" y="6967"/>
                </a:moveTo>
                <a:cubicBezTo>
                  <a:pt x="5920" y="7204"/>
                  <a:pt x="5949" y="7409"/>
                  <a:pt x="5943" y="7575"/>
                </a:cubicBezTo>
                <a:lnTo>
                  <a:pt x="5943" y="7590"/>
                </a:lnTo>
                <a:cubicBezTo>
                  <a:pt x="6148" y="8793"/>
                  <a:pt x="6054" y="10446"/>
                  <a:pt x="6002" y="11104"/>
                </a:cubicBezTo>
                <a:cubicBezTo>
                  <a:pt x="5978" y="11452"/>
                  <a:pt x="5885" y="11690"/>
                  <a:pt x="5730" y="11807"/>
                </a:cubicBezTo>
                <a:cubicBezTo>
                  <a:pt x="5642" y="11873"/>
                  <a:pt x="5534" y="11906"/>
                  <a:pt x="5396" y="11906"/>
                </a:cubicBezTo>
                <a:cubicBezTo>
                  <a:pt x="5322" y="11906"/>
                  <a:pt x="5238" y="11896"/>
                  <a:pt x="5144" y="11877"/>
                </a:cubicBezTo>
                <a:cubicBezTo>
                  <a:pt x="4764" y="11801"/>
                  <a:pt x="4349" y="11745"/>
                  <a:pt x="3954" y="11704"/>
                </a:cubicBezTo>
                <a:cubicBezTo>
                  <a:pt x="3705" y="11277"/>
                  <a:pt x="3813" y="10826"/>
                  <a:pt x="3860" y="10680"/>
                </a:cubicBezTo>
                <a:cubicBezTo>
                  <a:pt x="3905" y="10678"/>
                  <a:pt x="3949" y="10677"/>
                  <a:pt x="3992" y="10677"/>
                </a:cubicBezTo>
                <a:cubicBezTo>
                  <a:pt x="4334" y="10677"/>
                  <a:pt x="4625" y="10731"/>
                  <a:pt x="4773" y="10882"/>
                </a:cubicBezTo>
                <a:cubicBezTo>
                  <a:pt x="4790" y="10899"/>
                  <a:pt x="4810" y="10907"/>
                  <a:pt x="4832" y="10907"/>
                </a:cubicBezTo>
                <a:cubicBezTo>
                  <a:pt x="4844" y="10907"/>
                  <a:pt x="4857" y="10905"/>
                  <a:pt x="4869" y="10899"/>
                </a:cubicBezTo>
                <a:cubicBezTo>
                  <a:pt x="4902" y="10885"/>
                  <a:pt x="4919" y="10853"/>
                  <a:pt x="4916" y="10815"/>
                </a:cubicBezTo>
                <a:cubicBezTo>
                  <a:pt x="4852" y="10089"/>
                  <a:pt x="4650" y="8485"/>
                  <a:pt x="4650" y="8471"/>
                </a:cubicBezTo>
                <a:cubicBezTo>
                  <a:pt x="4644" y="8442"/>
                  <a:pt x="4627" y="8421"/>
                  <a:pt x="4606" y="8406"/>
                </a:cubicBezTo>
                <a:cubicBezTo>
                  <a:pt x="4597" y="8401"/>
                  <a:pt x="4009" y="8082"/>
                  <a:pt x="3948" y="7567"/>
                </a:cubicBezTo>
                <a:cubicBezTo>
                  <a:pt x="3921" y="7347"/>
                  <a:pt x="3974" y="7163"/>
                  <a:pt x="4038" y="7019"/>
                </a:cubicBezTo>
                <a:cubicBezTo>
                  <a:pt x="4196" y="7055"/>
                  <a:pt x="4597" y="7136"/>
                  <a:pt x="5019" y="7136"/>
                </a:cubicBezTo>
                <a:cubicBezTo>
                  <a:pt x="5314" y="7136"/>
                  <a:pt x="5621" y="7096"/>
                  <a:pt x="5861" y="6967"/>
                </a:cubicBezTo>
                <a:close/>
                <a:moveTo>
                  <a:pt x="2922" y="1"/>
                </a:moveTo>
                <a:cubicBezTo>
                  <a:pt x="2437" y="1"/>
                  <a:pt x="2052" y="226"/>
                  <a:pt x="1885" y="611"/>
                </a:cubicBezTo>
                <a:cubicBezTo>
                  <a:pt x="1738" y="939"/>
                  <a:pt x="1744" y="1194"/>
                  <a:pt x="1817" y="1398"/>
                </a:cubicBezTo>
                <a:cubicBezTo>
                  <a:pt x="1797" y="1390"/>
                  <a:pt x="1771" y="1381"/>
                  <a:pt x="1750" y="1378"/>
                </a:cubicBezTo>
                <a:cubicBezTo>
                  <a:pt x="1719" y="1372"/>
                  <a:pt x="1688" y="1369"/>
                  <a:pt x="1658" y="1369"/>
                </a:cubicBezTo>
                <a:cubicBezTo>
                  <a:pt x="1492" y="1369"/>
                  <a:pt x="1336" y="1454"/>
                  <a:pt x="1247" y="1600"/>
                </a:cubicBezTo>
                <a:cubicBezTo>
                  <a:pt x="1092" y="1864"/>
                  <a:pt x="1139" y="2264"/>
                  <a:pt x="1393" y="2782"/>
                </a:cubicBezTo>
                <a:cubicBezTo>
                  <a:pt x="1577" y="3157"/>
                  <a:pt x="1800" y="3455"/>
                  <a:pt x="1812" y="3467"/>
                </a:cubicBezTo>
                <a:cubicBezTo>
                  <a:pt x="1829" y="3488"/>
                  <a:pt x="1853" y="3499"/>
                  <a:pt x="1879" y="3499"/>
                </a:cubicBezTo>
                <a:cubicBezTo>
                  <a:pt x="1891" y="3499"/>
                  <a:pt x="1902" y="3496"/>
                  <a:pt x="1914" y="3493"/>
                </a:cubicBezTo>
                <a:cubicBezTo>
                  <a:pt x="1949" y="3479"/>
                  <a:pt x="1973" y="3441"/>
                  <a:pt x="1964" y="3406"/>
                </a:cubicBezTo>
                <a:cubicBezTo>
                  <a:pt x="1964" y="3394"/>
                  <a:pt x="1844" y="2364"/>
                  <a:pt x="1844" y="1975"/>
                </a:cubicBezTo>
                <a:cubicBezTo>
                  <a:pt x="1844" y="1837"/>
                  <a:pt x="1899" y="1735"/>
                  <a:pt x="1981" y="1697"/>
                </a:cubicBezTo>
                <a:cubicBezTo>
                  <a:pt x="2022" y="1752"/>
                  <a:pt x="2063" y="1808"/>
                  <a:pt x="2104" y="1858"/>
                </a:cubicBezTo>
                <a:cubicBezTo>
                  <a:pt x="2195" y="1975"/>
                  <a:pt x="2283" y="2089"/>
                  <a:pt x="2318" y="2209"/>
                </a:cubicBezTo>
                <a:cubicBezTo>
                  <a:pt x="2426" y="2557"/>
                  <a:pt x="2315" y="3028"/>
                  <a:pt x="2280" y="3157"/>
                </a:cubicBezTo>
                <a:cubicBezTo>
                  <a:pt x="2148" y="3236"/>
                  <a:pt x="2031" y="3362"/>
                  <a:pt x="1981" y="3549"/>
                </a:cubicBezTo>
                <a:cubicBezTo>
                  <a:pt x="1937" y="3716"/>
                  <a:pt x="1993" y="3947"/>
                  <a:pt x="2142" y="4240"/>
                </a:cubicBezTo>
                <a:lnTo>
                  <a:pt x="2142" y="4243"/>
                </a:lnTo>
                <a:cubicBezTo>
                  <a:pt x="2417" y="4766"/>
                  <a:pt x="2924" y="5322"/>
                  <a:pt x="3196" y="5568"/>
                </a:cubicBezTo>
                <a:cubicBezTo>
                  <a:pt x="3822" y="6127"/>
                  <a:pt x="4038" y="6499"/>
                  <a:pt x="4100" y="6624"/>
                </a:cubicBezTo>
                <a:cubicBezTo>
                  <a:pt x="3992" y="6744"/>
                  <a:pt x="3722" y="7093"/>
                  <a:pt x="3781" y="7590"/>
                </a:cubicBezTo>
                <a:cubicBezTo>
                  <a:pt x="3845" y="8117"/>
                  <a:pt x="4343" y="8450"/>
                  <a:pt x="4492" y="8538"/>
                </a:cubicBezTo>
                <a:cubicBezTo>
                  <a:pt x="4512" y="8717"/>
                  <a:pt x="4600" y="9431"/>
                  <a:pt x="4673" y="10068"/>
                </a:cubicBezTo>
                <a:cubicBezTo>
                  <a:pt x="4599" y="10044"/>
                  <a:pt x="4494" y="10029"/>
                  <a:pt x="4346" y="10029"/>
                </a:cubicBezTo>
                <a:cubicBezTo>
                  <a:pt x="4142" y="10029"/>
                  <a:pt x="3855" y="10058"/>
                  <a:pt x="3450" y="10133"/>
                </a:cubicBezTo>
                <a:cubicBezTo>
                  <a:pt x="2970" y="10224"/>
                  <a:pt x="2502" y="10343"/>
                  <a:pt x="2332" y="10390"/>
                </a:cubicBezTo>
                <a:lnTo>
                  <a:pt x="2274" y="10294"/>
                </a:lnTo>
                <a:cubicBezTo>
                  <a:pt x="2215" y="10193"/>
                  <a:pt x="2108" y="10134"/>
                  <a:pt x="1996" y="10134"/>
                </a:cubicBezTo>
                <a:cubicBezTo>
                  <a:pt x="1952" y="10134"/>
                  <a:pt x="1907" y="10143"/>
                  <a:pt x="1864" y="10162"/>
                </a:cubicBezTo>
                <a:cubicBezTo>
                  <a:pt x="1858" y="10165"/>
                  <a:pt x="1855" y="10165"/>
                  <a:pt x="1850" y="10168"/>
                </a:cubicBezTo>
                <a:lnTo>
                  <a:pt x="340" y="11265"/>
                </a:lnTo>
                <a:cubicBezTo>
                  <a:pt x="340" y="11265"/>
                  <a:pt x="123" y="11333"/>
                  <a:pt x="120" y="11335"/>
                </a:cubicBezTo>
                <a:cubicBezTo>
                  <a:pt x="41" y="11376"/>
                  <a:pt x="0" y="11458"/>
                  <a:pt x="18" y="11546"/>
                </a:cubicBezTo>
                <a:cubicBezTo>
                  <a:pt x="35" y="11634"/>
                  <a:pt x="109" y="11698"/>
                  <a:pt x="196" y="11701"/>
                </a:cubicBezTo>
                <a:lnTo>
                  <a:pt x="2022" y="11792"/>
                </a:lnTo>
                <a:cubicBezTo>
                  <a:pt x="2022" y="11792"/>
                  <a:pt x="2045" y="11792"/>
                  <a:pt x="2087" y="11792"/>
                </a:cubicBezTo>
                <a:cubicBezTo>
                  <a:pt x="2414" y="11792"/>
                  <a:pt x="3926" y="11806"/>
                  <a:pt x="5109" y="12049"/>
                </a:cubicBezTo>
                <a:cubicBezTo>
                  <a:pt x="5194" y="12067"/>
                  <a:pt x="5288" y="12082"/>
                  <a:pt x="5390" y="12082"/>
                </a:cubicBezTo>
                <a:cubicBezTo>
                  <a:pt x="5537" y="12082"/>
                  <a:pt x="5695" y="12052"/>
                  <a:pt x="5826" y="11950"/>
                </a:cubicBezTo>
                <a:cubicBezTo>
                  <a:pt x="6025" y="11801"/>
                  <a:pt x="6136" y="11529"/>
                  <a:pt x="6166" y="11128"/>
                </a:cubicBezTo>
                <a:cubicBezTo>
                  <a:pt x="6230" y="10308"/>
                  <a:pt x="6306" y="8758"/>
                  <a:pt x="6113" y="7578"/>
                </a:cubicBezTo>
                <a:cubicBezTo>
                  <a:pt x="6119" y="6976"/>
                  <a:pt x="5779" y="5919"/>
                  <a:pt x="4995" y="4895"/>
                </a:cubicBezTo>
                <a:cubicBezTo>
                  <a:pt x="4995" y="4889"/>
                  <a:pt x="5007" y="4869"/>
                  <a:pt x="5007" y="4860"/>
                </a:cubicBezTo>
                <a:cubicBezTo>
                  <a:pt x="5098" y="4617"/>
                  <a:pt x="5182" y="4360"/>
                  <a:pt x="4907" y="4041"/>
                </a:cubicBezTo>
                <a:cubicBezTo>
                  <a:pt x="5544" y="3980"/>
                  <a:pt x="6012" y="3946"/>
                  <a:pt x="6307" y="3946"/>
                </a:cubicBezTo>
                <a:cubicBezTo>
                  <a:pt x="6340" y="3946"/>
                  <a:pt x="6371" y="3946"/>
                  <a:pt x="6400" y="3947"/>
                </a:cubicBezTo>
                <a:cubicBezTo>
                  <a:pt x="6425" y="3948"/>
                  <a:pt x="6450" y="3948"/>
                  <a:pt x="6476" y="3948"/>
                </a:cubicBezTo>
                <a:cubicBezTo>
                  <a:pt x="7053" y="3948"/>
                  <a:pt x="7657" y="3792"/>
                  <a:pt x="8097" y="3672"/>
                </a:cubicBezTo>
                <a:cubicBezTo>
                  <a:pt x="8270" y="3628"/>
                  <a:pt x="8419" y="3587"/>
                  <a:pt x="8530" y="3567"/>
                </a:cubicBezTo>
                <a:cubicBezTo>
                  <a:pt x="8559" y="3572"/>
                  <a:pt x="8703" y="3596"/>
                  <a:pt x="8776" y="3613"/>
                </a:cubicBezTo>
                <a:cubicBezTo>
                  <a:pt x="9024" y="3672"/>
                  <a:pt x="9545" y="3774"/>
                  <a:pt x="9967" y="3774"/>
                </a:cubicBezTo>
                <a:cubicBezTo>
                  <a:pt x="10072" y="3774"/>
                  <a:pt x="10174" y="3769"/>
                  <a:pt x="10262" y="3754"/>
                </a:cubicBezTo>
                <a:cubicBezTo>
                  <a:pt x="10297" y="3745"/>
                  <a:pt x="10321" y="3725"/>
                  <a:pt x="10330" y="3690"/>
                </a:cubicBezTo>
                <a:cubicBezTo>
                  <a:pt x="10335" y="3657"/>
                  <a:pt x="10327" y="3625"/>
                  <a:pt x="10300" y="3602"/>
                </a:cubicBezTo>
                <a:cubicBezTo>
                  <a:pt x="10218" y="3537"/>
                  <a:pt x="10128" y="3461"/>
                  <a:pt x="10057" y="3397"/>
                </a:cubicBezTo>
                <a:cubicBezTo>
                  <a:pt x="10212" y="3365"/>
                  <a:pt x="10318" y="3344"/>
                  <a:pt x="10332" y="3338"/>
                </a:cubicBezTo>
                <a:cubicBezTo>
                  <a:pt x="10373" y="3333"/>
                  <a:pt x="10400" y="3294"/>
                  <a:pt x="10400" y="3256"/>
                </a:cubicBezTo>
                <a:cubicBezTo>
                  <a:pt x="10411" y="3207"/>
                  <a:pt x="10385" y="3175"/>
                  <a:pt x="10344" y="3163"/>
                </a:cubicBezTo>
                <a:cubicBezTo>
                  <a:pt x="10280" y="3149"/>
                  <a:pt x="8875" y="2836"/>
                  <a:pt x="8462" y="2836"/>
                </a:cubicBezTo>
                <a:cubicBezTo>
                  <a:pt x="8442" y="2836"/>
                  <a:pt x="8425" y="2837"/>
                  <a:pt x="8410" y="2838"/>
                </a:cubicBezTo>
                <a:cubicBezTo>
                  <a:pt x="8251" y="2854"/>
                  <a:pt x="7963" y="2862"/>
                  <a:pt x="7667" y="2862"/>
                </a:cubicBezTo>
                <a:cubicBezTo>
                  <a:pt x="7372" y="2862"/>
                  <a:pt x="7068" y="2854"/>
                  <a:pt x="6877" y="2838"/>
                </a:cubicBezTo>
                <a:cubicBezTo>
                  <a:pt x="6814" y="2833"/>
                  <a:pt x="6750" y="2830"/>
                  <a:pt x="6684" y="2830"/>
                </a:cubicBezTo>
                <a:cubicBezTo>
                  <a:pt x="6317" y="2830"/>
                  <a:pt x="5926" y="2905"/>
                  <a:pt x="5782" y="2952"/>
                </a:cubicBezTo>
                <a:cubicBezTo>
                  <a:pt x="5721" y="2970"/>
                  <a:pt x="5320" y="2981"/>
                  <a:pt x="4796" y="2984"/>
                </a:cubicBezTo>
                <a:cubicBezTo>
                  <a:pt x="4522" y="2811"/>
                  <a:pt x="4116" y="2772"/>
                  <a:pt x="3800" y="2772"/>
                </a:cubicBezTo>
                <a:cubicBezTo>
                  <a:pt x="3631" y="2772"/>
                  <a:pt x="3488" y="2783"/>
                  <a:pt x="3406" y="2791"/>
                </a:cubicBezTo>
                <a:cubicBezTo>
                  <a:pt x="3377" y="2677"/>
                  <a:pt x="3339" y="2537"/>
                  <a:pt x="3310" y="2384"/>
                </a:cubicBezTo>
                <a:lnTo>
                  <a:pt x="3310" y="2384"/>
                </a:lnTo>
                <a:cubicBezTo>
                  <a:pt x="3433" y="2422"/>
                  <a:pt x="3558" y="2437"/>
                  <a:pt x="3670" y="2440"/>
                </a:cubicBezTo>
                <a:cubicBezTo>
                  <a:pt x="3674" y="2440"/>
                  <a:pt x="3677" y="2440"/>
                  <a:pt x="3681" y="2440"/>
                </a:cubicBezTo>
                <a:cubicBezTo>
                  <a:pt x="3870" y="2440"/>
                  <a:pt x="4033" y="2302"/>
                  <a:pt x="4050" y="2109"/>
                </a:cubicBezTo>
                <a:cubicBezTo>
                  <a:pt x="4085" y="1729"/>
                  <a:pt x="4129" y="1024"/>
                  <a:pt x="3983" y="585"/>
                </a:cubicBezTo>
                <a:cubicBezTo>
                  <a:pt x="3877" y="266"/>
                  <a:pt x="3471" y="26"/>
                  <a:pt x="2994" y="3"/>
                </a:cubicBezTo>
                <a:cubicBezTo>
                  <a:pt x="2969" y="2"/>
                  <a:pt x="2945" y="1"/>
                  <a:pt x="29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52"/>
          <p:cNvSpPr/>
          <p:nvPr/>
        </p:nvSpPr>
        <p:spPr>
          <a:xfrm>
            <a:off x="5577290" y="3435997"/>
            <a:ext cx="366599" cy="275282"/>
          </a:xfrm>
          <a:custGeom>
            <a:avLst/>
            <a:gdLst/>
            <a:ahLst/>
            <a:cxnLst/>
            <a:rect l="l" t="t" r="r" b="b"/>
            <a:pathLst>
              <a:path w="12124" h="9104" extrusionOk="0">
                <a:moveTo>
                  <a:pt x="6058" y="158"/>
                </a:moveTo>
                <a:cubicBezTo>
                  <a:pt x="6447" y="158"/>
                  <a:pt x="6693" y="486"/>
                  <a:pt x="6693" y="989"/>
                </a:cubicBezTo>
                <a:cubicBezTo>
                  <a:pt x="6693" y="1569"/>
                  <a:pt x="6397" y="2092"/>
                  <a:pt x="6073" y="2092"/>
                </a:cubicBezTo>
                <a:cubicBezTo>
                  <a:pt x="5739" y="2092"/>
                  <a:pt x="5420" y="1557"/>
                  <a:pt x="5420" y="989"/>
                </a:cubicBezTo>
                <a:cubicBezTo>
                  <a:pt x="5423" y="483"/>
                  <a:pt x="5672" y="158"/>
                  <a:pt x="6058" y="158"/>
                </a:cubicBezTo>
                <a:close/>
                <a:moveTo>
                  <a:pt x="5789" y="2168"/>
                </a:moveTo>
                <a:cubicBezTo>
                  <a:pt x="5877" y="2221"/>
                  <a:pt x="5970" y="2256"/>
                  <a:pt x="6070" y="2256"/>
                </a:cubicBezTo>
                <a:cubicBezTo>
                  <a:pt x="6158" y="2256"/>
                  <a:pt x="6245" y="2230"/>
                  <a:pt x="6324" y="2183"/>
                </a:cubicBezTo>
                <a:cubicBezTo>
                  <a:pt x="6345" y="2426"/>
                  <a:pt x="6450" y="2584"/>
                  <a:pt x="6640" y="2645"/>
                </a:cubicBezTo>
                <a:cubicBezTo>
                  <a:pt x="6658" y="2654"/>
                  <a:pt x="6681" y="2657"/>
                  <a:pt x="6702" y="2666"/>
                </a:cubicBezTo>
                <a:cubicBezTo>
                  <a:pt x="6687" y="3052"/>
                  <a:pt x="6611" y="3412"/>
                  <a:pt x="6485" y="3681"/>
                </a:cubicBezTo>
                <a:cubicBezTo>
                  <a:pt x="6365" y="3945"/>
                  <a:pt x="6204" y="4094"/>
                  <a:pt x="6052" y="4094"/>
                </a:cubicBezTo>
                <a:cubicBezTo>
                  <a:pt x="5894" y="4094"/>
                  <a:pt x="5736" y="3945"/>
                  <a:pt x="5616" y="3681"/>
                </a:cubicBezTo>
                <a:cubicBezTo>
                  <a:pt x="5490" y="3412"/>
                  <a:pt x="5414" y="3055"/>
                  <a:pt x="5400" y="2669"/>
                </a:cubicBezTo>
                <a:cubicBezTo>
                  <a:pt x="5426" y="2660"/>
                  <a:pt x="5452" y="2654"/>
                  <a:pt x="5473" y="2645"/>
                </a:cubicBezTo>
                <a:cubicBezTo>
                  <a:pt x="5669" y="2581"/>
                  <a:pt x="5771" y="2420"/>
                  <a:pt x="5789" y="2168"/>
                </a:cubicBezTo>
                <a:close/>
                <a:moveTo>
                  <a:pt x="7466" y="4407"/>
                </a:moveTo>
                <a:cubicBezTo>
                  <a:pt x="7600" y="4738"/>
                  <a:pt x="7779" y="5068"/>
                  <a:pt x="8007" y="5431"/>
                </a:cubicBezTo>
                <a:cubicBezTo>
                  <a:pt x="8060" y="5510"/>
                  <a:pt x="8133" y="5577"/>
                  <a:pt x="8218" y="5621"/>
                </a:cubicBezTo>
                <a:cubicBezTo>
                  <a:pt x="8370" y="5700"/>
                  <a:pt x="8592" y="5797"/>
                  <a:pt x="8879" y="5908"/>
                </a:cubicBezTo>
                <a:cubicBezTo>
                  <a:pt x="8855" y="5908"/>
                  <a:pt x="8835" y="5914"/>
                  <a:pt x="8812" y="5917"/>
                </a:cubicBezTo>
                <a:cubicBezTo>
                  <a:pt x="8021" y="5987"/>
                  <a:pt x="7594" y="6010"/>
                  <a:pt x="7463" y="6019"/>
                </a:cubicBezTo>
                <a:cubicBezTo>
                  <a:pt x="7401" y="5914"/>
                  <a:pt x="7226" y="5572"/>
                  <a:pt x="7269" y="5068"/>
                </a:cubicBezTo>
                <a:cubicBezTo>
                  <a:pt x="7272" y="5059"/>
                  <a:pt x="7272" y="5057"/>
                  <a:pt x="7275" y="5051"/>
                </a:cubicBezTo>
                <a:cubicBezTo>
                  <a:pt x="7389" y="4863"/>
                  <a:pt x="7454" y="4691"/>
                  <a:pt x="7466" y="4407"/>
                </a:cubicBezTo>
                <a:close/>
                <a:moveTo>
                  <a:pt x="4651" y="4410"/>
                </a:moveTo>
                <a:cubicBezTo>
                  <a:pt x="4662" y="4694"/>
                  <a:pt x="4730" y="4869"/>
                  <a:pt x="4847" y="5059"/>
                </a:cubicBezTo>
                <a:cubicBezTo>
                  <a:pt x="4876" y="5378"/>
                  <a:pt x="4817" y="5627"/>
                  <a:pt x="4765" y="5785"/>
                </a:cubicBezTo>
                <a:cubicBezTo>
                  <a:pt x="4724" y="5899"/>
                  <a:pt x="4680" y="5978"/>
                  <a:pt x="4654" y="6022"/>
                </a:cubicBezTo>
                <a:cubicBezTo>
                  <a:pt x="4522" y="6016"/>
                  <a:pt x="4095" y="5990"/>
                  <a:pt x="3305" y="5920"/>
                </a:cubicBezTo>
                <a:cubicBezTo>
                  <a:pt x="3281" y="5917"/>
                  <a:pt x="3261" y="5917"/>
                  <a:pt x="3237" y="5914"/>
                </a:cubicBezTo>
                <a:cubicBezTo>
                  <a:pt x="3524" y="5803"/>
                  <a:pt x="3746" y="5703"/>
                  <a:pt x="3901" y="5624"/>
                </a:cubicBezTo>
                <a:cubicBezTo>
                  <a:pt x="3983" y="5580"/>
                  <a:pt x="4057" y="5513"/>
                  <a:pt x="4109" y="5434"/>
                </a:cubicBezTo>
                <a:cubicBezTo>
                  <a:pt x="4343" y="5071"/>
                  <a:pt x="4516" y="4743"/>
                  <a:pt x="4651" y="4410"/>
                </a:cubicBezTo>
                <a:close/>
                <a:moveTo>
                  <a:pt x="6851" y="2686"/>
                </a:moveTo>
                <a:cubicBezTo>
                  <a:pt x="6872" y="2689"/>
                  <a:pt x="6889" y="2689"/>
                  <a:pt x="6910" y="2695"/>
                </a:cubicBezTo>
                <a:cubicBezTo>
                  <a:pt x="6907" y="2815"/>
                  <a:pt x="6907" y="3067"/>
                  <a:pt x="6933" y="3342"/>
                </a:cubicBezTo>
                <a:cubicBezTo>
                  <a:pt x="6983" y="3831"/>
                  <a:pt x="7106" y="4144"/>
                  <a:pt x="7299" y="4266"/>
                </a:cubicBezTo>
                <a:cubicBezTo>
                  <a:pt x="7305" y="4632"/>
                  <a:pt x="7237" y="4793"/>
                  <a:pt x="7129" y="4966"/>
                </a:cubicBezTo>
                <a:cubicBezTo>
                  <a:pt x="7138" y="4980"/>
                  <a:pt x="7109" y="5016"/>
                  <a:pt x="7097" y="5024"/>
                </a:cubicBezTo>
                <a:cubicBezTo>
                  <a:pt x="7059" y="5055"/>
                  <a:pt x="6986" y="5093"/>
                  <a:pt x="6877" y="5093"/>
                </a:cubicBezTo>
                <a:cubicBezTo>
                  <a:pt x="6842" y="5093"/>
                  <a:pt x="6803" y="5089"/>
                  <a:pt x="6760" y="5080"/>
                </a:cubicBezTo>
                <a:cubicBezTo>
                  <a:pt x="6754" y="5078"/>
                  <a:pt x="6747" y="5077"/>
                  <a:pt x="6741" y="5077"/>
                </a:cubicBezTo>
                <a:cubicBezTo>
                  <a:pt x="6705" y="5077"/>
                  <a:pt x="6674" y="5104"/>
                  <a:pt x="6667" y="5138"/>
                </a:cubicBezTo>
                <a:cubicBezTo>
                  <a:pt x="6655" y="5182"/>
                  <a:pt x="6684" y="5220"/>
                  <a:pt x="6725" y="5232"/>
                </a:cubicBezTo>
                <a:cubicBezTo>
                  <a:pt x="6778" y="5244"/>
                  <a:pt x="6831" y="5250"/>
                  <a:pt x="6874" y="5250"/>
                </a:cubicBezTo>
                <a:cubicBezTo>
                  <a:pt x="6965" y="5250"/>
                  <a:pt x="7041" y="5229"/>
                  <a:pt x="7100" y="5203"/>
                </a:cubicBezTo>
                <a:lnTo>
                  <a:pt x="7100" y="5203"/>
                </a:lnTo>
                <a:cubicBezTo>
                  <a:pt x="7094" y="5636"/>
                  <a:pt x="7228" y="5934"/>
                  <a:pt x="7305" y="6069"/>
                </a:cubicBezTo>
                <a:cubicBezTo>
                  <a:pt x="6804" y="6316"/>
                  <a:pt x="6354" y="6394"/>
                  <a:pt x="5988" y="6394"/>
                </a:cubicBezTo>
                <a:cubicBezTo>
                  <a:pt x="5791" y="6394"/>
                  <a:pt x="5619" y="6372"/>
                  <a:pt x="5476" y="6341"/>
                </a:cubicBezTo>
                <a:cubicBezTo>
                  <a:pt x="5139" y="6268"/>
                  <a:pt x="4905" y="6142"/>
                  <a:pt x="4800" y="6078"/>
                </a:cubicBezTo>
                <a:cubicBezTo>
                  <a:pt x="4873" y="5946"/>
                  <a:pt x="5016" y="5642"/>
                  <a:pt x="5008" y="5200"/>
                </a:cubicBezTo>
                <a:lnTo>
                  <a:pt x="5008" y="5200"/>
                </a:lnTo>
                <a:cubicBezTo>
                  <a:pt x="5066" y="5229"/>
                  <a:pt x="5145" y="5250"/>
                  <a:pt x="5239" y="5250"/>
                </a:cubicBezTo>
                <a:cubicBezTo>
                  <a:pt x="5286" y="5250"/>
                  <a:pt x="5335" y="5247"/>
                  <a:pt x="5388" y="5232"/>
                </a:cubicBezTo>
                <a:cubicBezTo>
                  <a:pt x="5432" y="5220"/>
                  <a:pt x="5458" y="5182"/>
                  <a:pt x="5446" y="5138"/>
                </a:cubicBezTo>
                <a:cubicBezTo>
                  <a:pt x="5439" y="5102"/>
                  <a:pt x="5409" y="5077"/>
                  <a:pt x="5374" y="5077"/>
                </a:cubicBezTo>
                <a:cubicBezTo>
                  <a:pt x="5367" y="5077"/>
                  <a:pt x="5360" y="5078"/>
                  <a:pt x="5353" y="5080"/>
                </a:cubicBezTo>
                <a:cubicBezTo>
                  <a:pt x="5311" y="5090"/>
                  <a:pt x="5273" y="5094"/>
                  <a:pt x="5238" y="5094"/>
                </a:cubicBezTo>
                <a:cubicBezTo>
                  <a:pt x="5114" y="5094"/>
                  <a:pt x="5038" y="5042"/>
                  <a:pt x="5002" y="5010"/>
                </a:cubicBezTo>
                <a:cubicBezTo>
                  <a:pt x="4990" y="4998"/>
                  <a:pt x="4961" y="4957"/>
                  <a:pt x="4955" y="4942"/>
                </a:cubicBezTo>
                <a:cubicBezTo>
                  <a:pt x="4855" y="4779"/>
                  <a:pt x="4794" y="4615"/>
                  <a:pt x="4800" y="4264"/>
                </a:cubicBezTo>
                <a:cubicBezTo>
                  <a:pt x="4987" y="4135"/>
                  <a:pt x="5104" y="3825"/>
                  <a:pt x="5154" y="3342"/>
                </a:cubicBezTo>
                <a:cubicBezTo>
                  <a:pt x="5183" y="3067"/>
                  <a:pt x="5180" y="2815"/>
                  <a:pt x="5177" y="2695"/>
                </a:cubicBezTo>
                <a:cubicBezTo>
                  <a:pt x="5195" y="2689"/>
                  <a:pt x="5218" y="2689"/>
                  <a:pt x="5236" y="2686"/>
                </a:cubicBezTo>
                <a:cubicBezTo>
                  <a:pt x="5271" y="3579"/>
                  <a:pt x="5616" y="4246"/>
                  <a:pt x="6043" y="4246"/>
                </a:cubicBezTo>
                <a:cubicBezTo>
                  <a:pt x="6476" y="4246"/>
                  <a:pt x="6816" y="3582"/>
                  <a:pt x="6851" y="2686"/>
                </a:cubicBezTo>
                <a:close/>
                <a:moveTo>
                  <a:pt x="5028" y="2727"/>
                </a:moveTo>
                <a:cubicBezTo>
                  <a:pt x="5031" y="2850"/>
                  <a:pt x="5031" y="3090"/>
                  <a:pt x="5005" y="3336"/>
                </a:cubicBezTo>
                <a:cubicBezTo>
                  <a:pt x="4972" y="3649"/>
                  <a:pt x="4908" y="3883"/>
                  <a:pt x="4820" y="4027"/>
                </a:cubicBezTo>
                <a:cubicBezTo>
                  <a:pt x="4826" y="3971"/>
                  <a:pt x="4832" y="3910"/>
                  <a:pt x="4841" y="3845"/>
                </a:cubicBezTo>
                <a:cubicBezTo>
                  <a:pt x="4844" y="3807"/>
                  <a:pt x="4817" y="3766"/>
                  <a:pt x="4779" y="3757"/>
                </a:cubicBezTo>
                <a:cubicBezTo>
                  <a:pt x="4775" y="3757"/>
                  <a:pt x="4770" y="3756"/>
                  <a:pt x="4766" y="3756"/>
                </a:cubicBezTo>
                <a:cubicBezTo>
                  <a:pt x="4730" y="3756"/>
                  <a:pt x="4696" y="3777"/>
                  <a:pt x="4686" y="3813"/>
                </a:cubicBezTo>
                <a:cubicBezTo>
                  <a:pt x="4536" y="4345"/>
                  <a:pt x="4326" y="4808"/>
                  <a:pt x="3975" y="5352"/>
                </a:cubicBezTo>
                <a:cubicBezTo>
                  <a:pt x="3937" y="5411"/>
                  <a:pt x="3887" y="5460"/>
                  <a:pt x="3822" y="5487"/>
                </a:cubicBezTo>
                <a:cubicBezTo>
                  <a:pt x="3618" y="5595"/>
                  <a:pt x="3290" y="5730"/>
                  <a:pt x="2842" y="5893"/>
                </a:cubicBezTo>
                <a:cubicBezTo>
                  <a:pt x="2770" y="5891"/>
                  <a:pt x="2701" y="5889"/>
                  <a:pt x="2635" y="5889"/>
                </a:cubicBezTo>
                <a:cubicBezTo>
                  <a:pt x="1917" y="5889"/>
                  <a:pt x="1516" y="6048"/>
                  <a:pt x="1446" y="6359"/>
                </a:cubicBezTo>
                <a:cubicBezTo>
                  <a:pt x="1350" y="6397"/>
                  <a:pt x="1268" y="6446"/>
                  <a:pt x="1186" y="6514"/>
                </a:cubicBezTo>
                <a:lnTo>
                  <a:pt x="1107" y="6581"/>
                </a:lnTo>
                <a:cubicBezTo>
                  <a:pt x="1019" y="6655"/>
                  <a:pt x="910" y="6699"/>
                  <a:pt x="798" y="6699"/>
                </a:cubicBezTo>
                <a:cubicBezTo>
                  <a:pt x="791" y="6699"/>
                  <a:pt x="784" y="6698"/>
                  <a:pt x="776" y="6698"/>
                </a:cubicBezTo>
                <a:lnTo>
                  <a:pt x="697" y="6695"/>
                </a:lnTo>
                <a:cubicBezTo>
                  <a:pt x="536" y="6692"/>
                  <a:pt x="390" y="6607"/>
                  <a:pt x="305" y="6473"/>
                </a:cubicBezTo>
                <a:lnTo>
                  <a:pt x="185" y="6286"/>
                </a:lnTo>
                <a:cubicBezTo>
                  <a:pt x="174" y="6271"/>
                  <a:pt x="171" y="6253"/>
                  <a:pt x="165" y="6236"/>
                </a:cubicBezTo>
                <a:lnTo>
                  <a:pt x="165" y="6236"/>
                </a:lnTo>
                <a:cubicBezTo>
                  <a:pt x="235" y="6268"/>
                  <a:pt x="337" y="6303"/>
                  <a:pt x="455" y="6303"/>
                </a:cubicBezTo>
                <a:cubicBezTo>
                  <a:pt x="536" y="6303"/>
                  <a:pt x="624" y="6286"/>
                  <a:pt x="715" y="6239"/>
                </a:cubicBezTo>
                <a:cubicBezTo>
                  <a:pt x="756" y="6215"/>
                  <a:pt x="771" y="6168"/>
                  <a:pt x="747" y="6133"/>
                </a:cubicBezTo>
                <a:cubicBezTo>
                  <a:pt x="735" y="6105"/>
                  <a:pt x="706" y="6089"/>
                  <a:pt x="677" y="6089"/>
                </a:cubicBezTo>
                <a:cubicBezTo>
                  <a:pt x="665" y="6089"/>
                  <a:pt x="652" y="6092"/>
                  <a:pt x="642" y="6098"/>
                </a:cubicBezTo>
                <a:cubicBezTo>
                  <a:pt x="577" y="6133"/>
                  <a:pt x="512" y="6146"/>
                  <a:pt x="452" y="6146"/>
                </a:cubicBezTo>
                <a:cubicBezTo>
                  <a:pt x="378" y="6146"/>
                  <a:pt x="312" y="6127"/>
                  <a:pt x="261" y="6107"/>
                </a:cubicBezTo>
                <a:lnTo>
                  <a:pt x="791" y="6005"/>
                </a:lnTo>
                <a:cubicBezTo>
                  <a:pt x="817" y="5999"/>
                  <a:pt x="845" y="5996"/>
                  <a:pt x="873" y="5996"/>
                </a:cubicBezTo>
                <a:cubicBezTo>
                  <a:pt x="889" y="5996"/>
                  <a:pt x="904" y="5997"/>
                  <a:pt x="920" y="5999"/>
                </a:cubicBezTo>
                <a:lnTo>
                  <a:pt x="1098" y="6025"/>
                </a:lnTo>
                <a:cubicBezTo>
                  <a:pt x="1150" y="6033"/>
                  <a:pt x="1202" y="6037"/>
                  <a:pt x="1254" y="6037"/>
                </a:cubicBezTo>
                <a:cubicBezTo>
                  <a:pt x="1363" y="6037"/>
                  <a:pt x="1472" y="6020"/>
                  <a:pt x="1575" y="5984"/>
                </a:cubicBezTo>
                <a:cubicBezTo>
                  <a:pt x="1970" y="5858"/>
                  <a:pt x="2746" y="5574"/>
                  <a:pt x="3530" y="5103"/>
                </a:cubicBezTo>
                <a:cubicBezTo>
                  <a:pt x="3542" y="5098"/>
                  <a:pt x="3550" y="5089"/>
                  <a:pt x="3556" y="5080"/>
                </a:cubicBezTo>
                <a:cubicBezTo>
                  <a:pt x="3755" y="4755"/>
                  <a:pt x="4086" y="4015"/>
                  <a:pt x="4141" y="3781"/>
                </a:cubicBezTo>
                <a:lnTo>
                  <a:pt x="4150" y="3743"/>
                </a:lnTo>
                <a:cubicBezTo>
                  <a:pt x="4200" y="3512"/>
                  <a:pt x="4326" y="2970"/>
                  <a:pt x="4621" y="2841"/>
                </a:cubicBezTo>
                <a:cubicBezTo>
                  <a:pt x="4768" y="2774"/>
                  <a:pt x="4902" y="2745"/>
                  <a:pt x="5028" y="2727"/>
                </a:cubicBezTo>
                <a:close/>
                <a:moveTo>
                  <a:pt x="7076" y="2719"/>
                </a:moveTo>
                <a:lnTo>
                  <a:pt x="7076" y="2719"/>
                </a:lnTo>
                <a:cubicBezTo>
                  <a:pt x="7202" y="2739"/>
                  <a:pt x="7343" y="2771"/>
                  <a:pt x="7492" y="2836"/>
                </a:cubicBezTo>
                <a:cubicBezTo>
                  <a:pt x="7787" y="2967"/>
                  <a:pt x="7907" y="3509"/>
                  <a:pt x="7963" y="3740"/>
                </a:cubicBezTo>
                <a:lnTo>
                  <a:pt x="7972" y="3778"/>
                </a:lnTo>
                <a:cubicBezTo>
                  <a:pt x="8024" y="4012"/>
                  <a:pt x="8358" y="4752"/>
                  <a:pt x="8557" y="5074"/>
                </a:cubicBezTo>
                <a:cubicBezTo>
                  <a:pt x="8563" y="5086"/>
                  <a:pt x="8572" y="5095"/>
                  <a:pt x="8580" y="5100"/>
                </a:cubicBezTo>
                <a:cubicBezTo>
                  <a:pt x="9367" y="5572"/>
                  <a:pt x="10143" y="5858"/>
                  <a:pt x="10538" y="5981"/>
                </a:cubicBezTo>
                <a:cubicBezTo>
                  <a:pt x="10645" y="6015"/>
                  <a:pt x="10756" y="6033"/>
                  <a:pt x="10866" y="6033"/>
                </a:cubicBezTo>
                <a:cubicBezTo>
                  <a:pt x="10916" y="6033"/>
                  <a:pt x="10966" y="6029"/>
                  <a:pt x="11015" y="6022"/>
                </a:cubicBezTo>
                <a:lnTo>
                  <a:pt x="11193" y="5996"/>
                </a:lnTo>
                <a:cubicBezTo>
                  <a:pt x="11209" y="5994"/>
                  <a:pt x="11224" y="5993"/>
                  <a:pt x="11239" y="5993"/>
                </a:cubicBezTo>
                <a:cubicBezTo>
                  <a:pt x="11267" y="5993"/>
                  <a:pt x="11294" y="5996"/>
                  <a:pt x="11322" y="6002"/>
                </a:cubicBezTo>
                <a:lnTo>
                  <a:pt x="11843" y="6104"/>
                </a:lnTo>
                <a:cubicBezTo>
                  <a:pt x="11792" y="6125"/>
                  <a:pt x="11725" y="6146"/>
                  <a:pt x="11650" y="6146"/>
                </a:cubicBezTo>
                <a:cubicBezTo>
                  <a:pt x="11591" y="6146"/>
                  <a:pt x="11527" y="6133"/>
                  <a:pt x="11463" y="6098"/>
                </a:cubicBezTo>
                <a:cubicBezTo>
                  <a:pt x="11452" y="6093"/>
                  <a:pt x="11440" y="6091"/>
                  <a:pt x="11429" y="6091"/>
                </a:cubicBezTo>
                <a:cubicBezTo>
                  <a:pt x="11400" y="6091"/>
                  <a:pt x="11372" y="6106"/>
                  <a:pt x="11357" y="6133"/>
                </a:cubicBezTo>
                <a:cubicBezTo>
                  <a:pt x="11340" y="6171"/>
                  <a:pt x="11354" y="6221"/>
                  <a:pt x="11389" y="6239"/>
                </a:cubicBezTo>
                <a:cubicBezTo>
                  <a:pt x="11483" y="6286"/>
                  <a:pt x="11571" y="6303"/>
                  <a:pt x="11650" y="6303"/>
                </a:cubicBezTo>
                <a:cubicBezTo>
                  <a:pt x="11773" y="6303"/>
                  <a:pt x="11878" y="6265"/>
                  <a:pt x="11948" y="6230"/>
                </a:cubicBezTo>
                <a:lnTo>
                  <a:pt x="11948" y="6230"/>
                </a:lnTo>
                <a:cubicBezTo>
                  <a:pt x="11951" y="6250"/>
                  <a:pt x="11942" y="6268"/>
                  <a:pt x="11934" y="6286"/>
                </a:cubicBezTo>
                <a:lnTo>
                  <a:pt x="11811" y="6473"/>
                </a:lnTo>
                <a:cubicBezTo>
                  <a:pt x="11723" y="6607"/>
                  <a:pt x="11577" y="6689"/>
                  <a:pt x="11422" y="6695"/>
                </a:cubicBezTo>
                <a:lnTo>
                  <a:pt x="11340" y="6698"/>
                </a:lnTo>
                <a:cubicBezTo>
                  <a:pt x="11332" y="6698"/>
                  <a:pt x="11325" y="6699"/>
                  <a:pt x="11317" y="6699"/>
                </a:cubicBezTo>
                <a:cubicBezTo>
                  <a:pt x="11205" y="6699"/>
                  <a:pt x="11097" y="6658"/>
                  <a:pt x="11012" y="6581"/>
                </a:cubicBezTo>
                <a:lnTo>
                  <a:pt x="10930" y="6514"/>
                </a:lnTo>
                <a:cubicBezTo>
                  <a:pt x="10854" y="6446"/>
                  <a:pt x="10766" y="6397"/>
                  <a:pt x="10670" y="6359"/>
                </a:cubicBezTo>
                <a:cubicBezTo>
                  <a:pt x="10596" y="6043"/>
                  <a:pt x="10185" y="5885"/>
                  <a:pt x="9442" y="5885"/>
                </a:cubicBezTo>
                <a:cubicBezTo>
                  <a:pt x="9385" y="5885"/>
                  <a:pt x="9326" y="5886"/>
                  <a:pt x="9265" y="5888"/>
                </a:cubicBezTo>
                <a:cubicBezTo>
                  <a:pt x="8820" y="5727"/>
                  <a:pt x="8490" y="5592"/>
                  <a:pt x="8285" y="5481"/>
                </a:cubicBezTo>
                <a:cubicBezTo>
                  <a:pt x="8223" y="5449"/>
                  <a:pt x="8174" y="5402"/>
                  <a:pt x="8136" y="5346"/>
                </a:cubicBezTo>
                <a:cubicBezTo>
                  <a:pt x="7784" y="4802"/>
                  <a:pt x="7574" y="4340"/>
                  <a:pt x="7422" y="3807"/>
                </a:cubicBezTo>
                <a:cubicBezTo>
                  <a:pt x="7414" y="3773"/>
                  <a:pt x="7384" y="3749"/>
                  <a:pt x="7351" y="3749"/>
                </a:cubicBezTo>
                <a:cubicBezTo>
                  <a:pt x="7344" y="3749"/>
                  <a:pt x="7338" y="3750"/>
                  <a:pt x="7331" y="3751"/>
                </a:cubicBezTo>
                <a:cubicBezTo>
                  <a:pt x="7290" y="3757"/>
                  <a:pt x="7267" y="3798"/>
                  <a:pt x="7269" y="3839"/>
                </a:cubicBezTo>
                <a:cubicBezTo>
                  <a:pt x="7275" y="3910"/>
                  <a:pt x="7284" y="3974"/>
                  <a:pt x="7290" y="4032"/>
                </a:cubicBezTo>
                <a:cubicBezTo>
                  <a:pt x="7199" y="3895"/>
                  <a:pt x="7129" y="3652"/>
                  <a:pt x="7097" y="3330"/>
                </a:cubicBezTo>
                <a:cubicBezTo>
                  <a:pt x="7070" y="3078"/>
                  <a:pt x="7070" y="2841"/>
                  <a:pt x="7076" y="2719"/>
                </a:cubicBezTo>
                <a:close/>
                <a:moveTo>
                  <a:pt x="9429" y="6037"/>
                </a:moveTo>
                <a:cubicBezTo>
                  <a:pt x="9873" y="6037"/>
                  <a:pt x="10463" y="6097"/>
                  <a:pt x="10517" y="6405"/>
                </a:cubicBezTo>
                <a:cubicBezTo>
                  <a:pt x="10517" y="6414"/>
                  <a:pt x="10517" y="6417"/>
                  <a:pt x="10520" y="6426"/>
                </a:cubicBezTo>
                <a:lnTo>
                  <a:pt x="10520" y="6429"/>
                </a:lnTo>
                <a:cubicBezTo>
                  <a:pt x="10564" y="6704"/>
                  <a:pt x="10403" y="6821"/>
                  <a:pt x="10005" y="7093"/>
                </a:cubicBezTo>
                <a:cubicBezTo>
                  <a:pt x="9929" y="7149"/>
                  <a:pt x="9844" y="7207"/>
                  <a:pt x="9748" y="7275"/>
                </a:cubicBezTo>
                <a:cubicBezTo>
                  <a:pt x="9689" y="7318"/>
                  <a:pt x="9625" y="7354"/>
                  <a:pt x="9558" y="7395"/>
                </a:cubicBezTo>
                <a:cubicBezTo>
                  <a:pt x="9499" y="7216"/>
                  <a:pt x="9344" y="6795"/>
                  <a:pt x="9075" y="6561"/>
                </a:cubicBezTo>
                <a:cubicBezTo>
                  <a:pt x="9122" y="6555"/>
                  <a:pt x="9169" y="6552"/>
                  <a:pt x="9216" y="6552"/>
                </a:cubicBezTo>
                <a:cubicBezTo>
                  <a:pt x="9264" y="6552"/>
                  <a:pt x="9313" y="6555"/>
                  <a:pt x="9365" y="6561"/>
                </a:cubicBezTo>
                <a:cubicBezTo>
                  <a:pt x="9367" y="6561"/>
                  <a:pt x="9369" y="6561"/>
                  <a:pt x="9371" y="6561"/>
                </a:cubicBezTo>
                <a:cubicBezTo>
                  <a:pt x="9412" y="6561"/>
                  <a:pt x="9447" y="6532"/>
                  <a:pt x="9452" y="6490"/>
                </a:cubicBezTo>
                <a:cubicBezTo>
                  <a:pt x="9455" y="6446"/>
                  <a:pt x="9426" y="6411"/>
                  <a:pt x="9382" y="6403"/>
                </a:cubicBezTo>
                <a:cubicBezTo>
                  <a:pt x="9326" y="6396"/>
                  <a:pt x="9271" y="6393"/>
                  <a:pt x="9218" y="6393"/>
                </a:cubicBezTo>
                <a:cubicBezTo>
                  <a:pt x="8548" y="6393"/>
                  <a:pt x="8117" y="6858"/>
                  <a:pt x="7925" y="7070"/>
                </a:cubicBezTo>
                <a:cubicBezTo>
                  <a:pt x="7901" y="7090"/>
                  <a:pt x="7884" y="7111"/>
                  <a:pt x="7869" y="7128"/>
                </a:cubicBezTo>
                <a:cubicBezTo>
                  <a:pt x="7793" y="7204"/>
                  <a:pt x="7471" y="7386"/>
                  <a:pt x="7009" y="7614"/>
                </a:cubicBezTo>
                <a:cubicBezTo>
                  <a:pt x="6980" y="7629"/>
                  <a:pt x="6951" y="7640"/>
                  <a:pt x="6921" y="7649"/>
                </a:cubicBezTo>
                <a:lnTo>
                  <a:pt x="6070" y="7427"/>
                </a:lnTo>
                <a:cubicBezTo>
                  <a:pt x="6062" y="7425"/>
                  <a:pt x="6056" y="7425"/>
                  <a:pt x="6049" y="7425"/>
                </a:cubicBezTo>
                <a:cubicBezTo>
                  <a:pt x="6043" y="7425"/>
                  <a:pt x="6036" y="7425"/>
                  <a:pt x="6029" y="7427"/>
                </a:cubicBezTo>
                <a:lnTo>
                  <a:pt x="5189" y="7649"/>
                </a:lnTo>
                <a:cubicBezTo>
                  <a:pt x="5160" y="7640"/>
                  <a:pt x="5130" y="7626"/>
                  <a:pt x="5101" y="7614"/>
                </a:cubicBezTo>
                <a:cubicBezTo>
                  <a:pt x="4639" y="7383"/>
                  <a:pt x="4317" y="7204"/>
                  <a:pt x="4241" y="7128"/>
                </a:cubicBezTo>
                <a:cubicBezTo>
                  <a:pt x="4226" y="7111"/>
                  <a:pt x="4209" y="7093"/>
                  <a:pt x="4185" y="7070"/>
                </a:cubicBezTo>
                <a:cubicBezTo>
                  <a:pt x="3992" y="6860"/>
                  <a:pt x="3558" y="6394"/>
                  <a:pt x="2881" y="6394"/>
                </a:cubicBezTo>
                <a:cubicBezTo>
                  <a:pt x="2830" y="6394"/>
                  <a:pt x="2778" y="6397"/>
                  <a:pt x="2725" y="6403"/>
                </a:cubicBezTo>
                <a:cubicBezTo>
                  <a:pt x="2681" y="6405"/>
                  <a:pt x="2652" y="6446"/>
                  <a:pt x="2658" y="6490"/>
                </a:cubicBezTo>
                <a:cubicBezTo>
                  <a:pt x="2661" y="6532"/>
                  <a:pt x="2698" y="6561"/>
                  <a:pt x="2740" y="6561"/>
                </a:cubicBezTo>
                <a:cubicBezTo>
                  <a:pt x="2742" y="6561"/>
                  <a:pt x="2744" y="6561"/>
                  <a:pt x="2746" y="6561"/>
                </a:cubicBezTo>
                <a:cubicBezTo>
                  <a:pt x="2791" y="6555"/>
                  <a:pt x="2836" y="6552"/>
                  <a:pt x="2880" y="6552"/>
                </a:cubicBezTo>
                <a:cubicBezTo>
                  <a:pt x="2923" y="6552"/>
                  <a:pt x="2967" y="6555"/>
                  <a:pt x="3009" y="6561"/>
                </a:cubicBezTo>
                <a:cubicBezTo>
                  <a:pt x="2746" y="6786"/>
                  <a:pt x="2588" y="7196"/>
                  <a:pt x="2529" y="7383"/>
                </a:cubicBezTo>
                <a:cubicBezTo>
                  <a:pt x="2471" y="7351"/>
                  <a:pt x="2415" y="7313"/>
                  <a:pt x="2365" y="7277"/>
                </a:cubicBezTo>
                <a:cubicBezTo>
                  <a:pt x="2272" y="7210"/>
                  <a:pt x="2184" y="7149"/>
                  <a:pt x="2108" y="7099"/>
                </a:cubicBezTo>
                <a:cubicBezTo>
                  <a:pt x="1713" y="6821"/>
                  <a:pt x="1549" y="6707"/>
                  <a:pt x="1590" y="6432"/>
                </a:cubicBezTo>
                <a:lnTo>
                  <a:pt x="1590" y="6429"/>
                </a:lnTo>
                <a:cubicBezTo>
                  <a:pt x="1590" y="6420"/>
                  <a:pt x="1590" y="6417"/>
                  <a:pt x="1593" y="6411"/>
                </a:cubicBezTo>
                <a:cubicBezTo>
                  <a:pt x="1647" y="6103"/>
                  <a:pt x="2237" y="6043"/>
                  <a:pt x="2681" y="6043"/>
                </a:cubicBezTo>
                <a:cubicBezTo>
                  <a:pt x="2742" y="6043"/>
                  <a:pt x="2800" y="6044"/>
                  <a:pt x="2854" y="6046"/>
                </a:cubicBezTo>
                <a:lnTo>
                  <a:pt x="2857" y="6046"/>
                </a:lnTo>
                <a:cubicBezTo>
                  <a:pt x="2989" y="6049"/>
                  <a:pt x="3135" y="6060"/>
                  <a:pt x="3290" y="6069"/>
                </a:cubicBezTo>
                <a:cubicBezTo>
                  <a:pt x="4136" y="6148"/>
                  <a:pt x="4566" y="6168"/>
                  <a:pt x="4668" y="6171"/>
                </a:cubicBezTo>
                <a:cubicBezTo>
                  <a:pt x="4741" y="6224"/>
                  <a:pt x="5013" y="6397"/>
                  <a:pt x="5438" y="6487"/>
                </a:cubicBezTo>
                <a:cubicBezTo>
                  <a:pt x="5593" y="6520"/>
                  <a:pt x="5780" y="6546"/>
                  <a:pt x="5994" y="6546"/>
                </a:cubicBezTo>
                <a:cubicBezTo>
                  <a:pt x="6395" y="6546"/>
                  <a:pt x="6889" y="6458"/>
                  <a:pt x="7436" y="6171"/>
                </a:cubicBezTo>
                <a:cubicBezTo>
                  <a:pt x="7524" y="6168"/>
                  <a:pt x="7960" y="6148"/>
                  <a:pt x="8820" y="6066"/>
                </a:cubicBezTo>
                <a:cubicBezTo>
                  <a:pt x="8972" y="6051"/>
                  <a:pt x="9119" y="6046"/>
                  <a:pt x="9250" y="6040"/>
                </a:cubicBezTo>
                <a:lnTo>
                  <a:pt x="9256" y="6040"/>
                </a:lnTo>
                <a:cubicBezTo>
                  <a:pt x="9310" y="6038"/>
                  <a:pt x="9368" y="6037"/>
                  <a:pt x="9429" y="6037"/>
                </a:cubicBezTo>
                <a:close/>
                <a:moveTo>
                  <a:pt x="3231" y="6602"/>
                </a:moveTo>
                <a:cubicBezTo>
                  <a:pt x="3647" y="6719"/>
                  <a:pt x="3934" y="7026"/>
                  <a:pt x="4074" y="7175"/>
                </a:cubicBezTo>
                <a:cubicBezTo>
                  <a:pt x="4098" y="7201"/>
                  <a:pt x="4118" y="7219"/>
                  <a:pt x="4133" y="7237"/>
                </a:cubicBezTo>
                <a:cubicBezTo>
                  <a:pt x="4250" y="7354"/>
                  <a:pt x="4686" y="7582"/>
                  <a:pt x="5034" y="7751"/>
                </a:cubicBezTo>
                <a:cubicBezTo>
                  <a:pt x="5139" y="7804"/>
                  <a:pt x="5253" y="7839"/>
                  <a:pt x="5370" y="7860"/>
                </a:cubicBezTo>
                <a:lnTo>
                  <a:pt x="5543" y="7883"/>
                </a:lnTo>
                <a:cubicBezTo>
                  <a:pt x="5547" y="7889"/>
                  <a:pt x="5552" y="7891"/>
                  <a:pt x="5558" y="7891"/>
                </a:cubicBezTo>
                <a:cubicBezTo>
                  <a:pt x="5561" y="7891"/>
                  <a:pt x="5565" y="7890"/>
                  <a:pt x="5569" y="7889"/>
                </a:cubicBezTo>
                <a:lnTo>
                  <a:pt x="5686" y="7866"/>
                </a:lnTo>
                <a:cubicBezTo>
                  <a:pt x="5698" y="7863"/>
                  <a:pt x="5709" y="7862"/>
                  <a:pt x="5720" y="7862"/>
                </a:cubicBezTo>
                <a:cubicBezTo>
                  <a:pt x="5767" y="7862"/>
                  <a:pt x="5811" y="7882"/>
                  <a:pt x="5844" y="7912"/>
                </a:cubicBezTo>
                <a:cubicBezTo>
                  <a:pt x="5888" y="7953"/>
                  <a:pt x="5909" y="8012"/>
                  <a:pt x="5900" y="8070"/>
                </a:cubicBezTo>
                <a:lnTo>
                  <a:pt x="5792" y="8904"/>
                </a:lnTo>
                <a:cubicBezTo>
                  <a:pt x="5786" y="8931"/>
                  <a:pt x="5765" y="8942"/>
                  <a:pt x="5751" y="8942"/>
                </a:cubicBezTo>
                <a:cubicBezTo>
                  <a:pt x="5748" y="8942"/>
                  <a:pt x="5739" y="8942"/>
                  <a:pt x="5736" y="8937"/>
                </a:cubicBezTo>
                <a:cubicBezTo>
                  <a:pt x="5722" y="8931"/>
                  <a:pt x="5710" y="8919"/>
                  <a:pt x="5710" y="8901"/>
                </a:cubicBezTo>
                <a:cubicBezTo>
                  <a:pt x="5710" y="8887"/>
                  <a:pt x="5707" y="8872"/>
                  <a:pt x="5707" y="8858"/>
                </a:cubicBezTo>
                <a:cubicBezTo>
                  <a:pt x="5678" y="8580"/>
                  <a:pt x="5678" y="8258"/>
                  <a:pt x="5736" y="8190"/>
                </a:cubicBezTo>
                <a:cubicBezTo>
                  <a:pt x="5765" y="8158"/>
                  <a:pt x="5763" y="8108"/>
                  <a:pt x="5730" y="8082"/>
                </a:cubicBezTo>
                <a:cubicBezTo>
                  <a:pt x="5714" y="8069"/>
                  <a:pt x="5695" y="8062"/>
                  <a:pt x="5677" y="8062"/>
                </a:cubicBezTo>
                <a:cubicBezTo>
                  <a:pt x="5656" y="8062"/>
                  <a:pt x="5635" y="8071"/>
                  <a:pt x="5619" y="8088"/>
                </a:cubicBezTo>
                <a:cubicBezTo>
                  <a:pt x="5593" y="8117"/>
                  <a:pt x="5528" y="8228"/>
                  <a:pt x="5528" y="8547"/>
                </a:cubicBezTo>
                <a:cubicBezTo>
                  <a:pt x="5403" y="8419"/>
                  <a:pt x="5192" y="8284"/>
                  <a:pt x="4847" y="8155"/>
                </a:cubicBezTo>
                <a:cubicBezTo>
                  <a:pt x="4498" y="8027"/>
                  <a:pt x="4147" y="7927"/>
                  <a:pt x="3811" y="7833"/>
                </a:cubicBezTo>
                <a:cubicBezTo>
                  <a:pt x="3398" y="7716"/>
                  <a:pt x="3000" y="7605"/>
                  <a:pt x="2678" y="7453"/>
                </a:cubicBezTo>
                <a:cubicBezTo>
                  <a:pt x="2699" y="7380"/>
                  <a:pt x="2749" y="7248"/>
                  <a:pt x="2813" y="7108"/>
                </a:cubicBezTo>
                <a:cubicBezTo>
                  <a:pt x="2939" y="6850"/>
                  <a:pt x="3085" y="6675"/>
                  <a:pt x="3231" y="6602"/>
                </a:cubicBezTo>
                <a:close/>
                <a:moveTo>
                  <a:pt x="8870" y="6610"/>
                </a:moveTo>
                <a:cubicBezTo>
                  <a:pt x="9183" y="6777"/>
                  <a:pt x="9367" y="7307"/>
                  <a:pt x="9420" y="7471"/>
                </a:cubicBezTo>
                <a:cubicBezTo>
                  <a:pt x="9101" y="7617"/>
                  <a:pt x="8715" y="7722"/>
                  <a:pt x="8308" y="7836"/>
                </a:cubicBezTo>
                <a:cubicBezTo>
                  <a:pt x="7972" y="7933"/>
                  <a:pt x="7621" y="8027"/>
                  <a:pt x="7272" y="8158"/>
                </a:cubicBezTo>
                <a:cubicBezTo>
                  <a:pt x="6924" y="8287"/>
                  <a:pt x="6716" y="8425"/>
                  <a:pt x="6588" y="8553"/>
                </a:cubicBezTo>
                <a:cubicBezTo>
                  <a:pt x="6588" y="8416"/>
                  <a:pt x="6573" y="8255"/>
                  <a:pt x="6538" y="8108"/>
                </a:cubicBezTo>
                <a:cubicBezTo>
                  <a:pt x="6528" y="8074"/>
                  <a:pt x="6496" y="8050"/>
                  <a:pt x="6461" y="8050"/>
                </a:cubicBezTo>
                <a:cubicBezTo>
                  <a:pt x="6455" y="8050"/>
                  <a:pt x="6448" y="8051"/>
                  <a:pt x="6441" y="8053"/>
                </a:cubicBezTo>
                <a:cubicBezTo>
                  <a:pt x="6400" y="8065"/>
                  <a:pt x="6377" y="8108"/>
                  <a:pt x="6389" y="8147"/>
                </a:cubicBezTo>
                <a:cubicBezTo>
                  <a:pt x="6456" y="8407"/>
                  <a:pt x="6430" y="8741"/>
                  <a:pt x="6418" y="8858"/>
                </a:cubicBezTo>
                <a:cubicBezTo>
                  <a:pt x="6412" y="8875"/>
                  <a:pt x="6412" y="8890"/>
                  <a:pt x="6409" y="8904"/>
                </a:cubicBezTo>
                <a:cubicBezTo>
                  <a:pt x="6409" y="8919"/>
                  <a:pt x="6397" y="8934"/>
                  <a:pt x="6383" y="8942"/>
                </a:cubicBezTo>
                <a:cubicBezTo>
                  <a:pt x="6380" y="8945"/>
                  <a:pt x="6374" y="8945"/>
                  <a:pt x="6368" y="8945"/>
                </a:cubicBezTo>
                <a:cubicBezTo>
                  <a:pt x="6351" y="8945"/>
                  <a:pt x="6330" y="8931"/>
                  <a:pt x="6330" y="8907"/>
                </a:cubicBezTo>
                <a:lnTo>
                  <a:pt x="6219" y="8073"/>
                </a:lnTo>
                <a:cubicBezTo>
                  <a:pt x="6213" y="8015"/>
                  <a:pt x="6234" y="7956"/>
                  <a:pt x="6275" y="7918"/>
                </a:cubicBezTo>
                <a:cubicBezTo>
                  <a:pt x="6311" y="7884"/>
                  <a:pt x="6358" y="7866"/>
                  <a:pt x="6406" y="7866"/>
                </a:cubicBezTo>
                <a:cubicBezTo>
                  <a:pt x="6416" y="7866"/>
                  <a:pt x="6426" y="7867"/>
                  <a:pt x="6436" y="7869"/>
                </a:cubicBezTo>
                <a:lnTo>
                  <a:pt x="6553" y="7892"/>
                </a:lnTo>
                <a:lnTo>
                  <a:pt x="6576" y="7892"/>
                </a:lnTo>
                <a:lnTo>
                  <a:pt x="6749" y="7866"/>
                </a:lnTo>
                <a:cubicBezTo>
                  <a:pt x="6866" y="7848"/>
                  <a:pt x="6980" y="7810"/>
                  <a:pt x="7085" y="7760"/>
                </a:cubicBezTo>
                <a:cubicBezTo>
                  <a:pt x="7433" y="7588"/>
                  <a:pt x="7869" y="7356"/>
                  <a:pt x="7986" y="7245"/>
                </a:cubicBezTo>
                <a:cubicBezTo>
                  <a:pt x="8001" y="7231"/>
                  <a:pt x="8021" y="7207"/>
                  <a:pt x="8045" y="7181"/>
                </a:cubicBezTo>
                <a:cubicBezTo>
                  <a:pt x="8185" y="7032"/>
                  <a:pt x="8466" y="6733"/>
                  <a:pt x="8870" y="6610"/>
                </a:cubicBezTo>
                <a:close/>
                <a:moveTo>
                  <a:pt x="6061" y="0"/>
                </a:moveTo>
                <a:cubicBezTo>
                  <a:pt x="5587" y="0"/>
                  <a:pt x="5268" y="401"/>
                  <a:pt x="5268" y="989"/>
                </a:cubicBezTo>
                <a:cubicBezTo>
                  <a:pt x="5268" y="1373"/>
                  <a:pt x="5411" y="1782"/>
                  <a:pt x="5634" y="2031"/>
                </a:cubicBezTo>
                <a:lnTo>
                  <a:pt x="5634" y="2034"/>
                </a:lnTo>
                <a:cubicBezTo>
                  <a:pt x="5657" y="2379"/>
                  <a:pt x="5525" y="2464"/>
                  <a:pt x="5426" y="2496"/>
                </a:cubicBezTo>
                <a:cubicBezTo>
                  <a:pt x="5353" y="2523"/>
                  <a:pt x="5265" y="2531"/>
                  <a:pt x="5163" y="2543"/>
                </a:cubicBezTo>
                <a:cubicBezTo>
                  <a:pt x="4993" y="2566"/>
                  <a:pt x="4788" y="2587"/>
                  <a:pt x="4563" y="2689"/>
                </a:cubicBezTo>
                <a:cubicBezTo>
                  <a:pt x="4194" y="2853"/>
                  <a:pt x="4065" y="3430"/>
                  <a:pt x="4004" y="3702"/>
                </a:cubicBezTo>
                <a:lnTo>
                  <a:pt x="3995" y="3740"/>
                </a:lnTo>
                <a:cubicBezTo>
                  <a:pt x="3945" y="3956"/>
                  <a:pt x="3626" y="4662"/>
                  <a:pt x="3439" y="4975"/>
                </a:cubicBezTo>
                <a:cubicBezTo>
                  <a:pt x="2673" y="5437"/>
                  <a:pt x="1918" y="5712"/>
                  <a:pt x="1534" y="5835"/>
                </a:cubicBezTo>
                <a:cubicBezTo>
                  <a:pt x="1445" y="5863"/>
                  <a:pt x="1352" y="5878"/>
                  <a:pt x="1260" y="5878"/>
                </a:cubicBezTo>
                <a:cubicBezTo>
                  <a:pt x="1215" y="5878"/>
                  <a:pt x="1171" y="5875"/>
                  <a:pt x="1128" y="5867"/>
                </a:cubicBezTo>
                <a:lnTo>
                  <a:pt x="949" y="5844"/>
                </a:lnTo>
                <a:cubicBezTo>
                  <a:pt x="922" y="5840"/>
                  <a:pt x="894" y="5837"/>
                  <a:pt x="866" y="5837"/>
                </a:cubicBezTo>
                <a:cubicBezTo>
                  <a:pt x="834" y="5837"/>
                  <a:pt x="802" y="5840"/>
                  <a:pt x="771" y="5847"/>
                </a:cubicBezTo>
                <a:lnTo>
                  <a:pt x="238" y="5949"/>
                </a:lnTo>
                <a:cubicBezTo>
                  <a:pt x="150" y="5967"/>
                  <a:pt x="74" y="6025"/>
                  <a:pt x="39" y="6110"/>
                </a:cubicBezTo>
                <a:cubicBezTo>
                  <a:pt x="1" y="6195"/>
                  <a:pt x="10" y="6288"/>
                  <a:pt x="59" y="6365"/>
                </a:cubicBezTo>
                <a:lnTo>
                  <a:pt x="179" y="6552"/>
                </a:lnTo>
                <a:cubicBezTo>
                  <a:pt x="294" y="6730"/>
                  <a:pt x="487" y="6841"/>
                  <a:pt x="700" y="6847"/>
                </a:cubicBezTo>
                <a:cubicBezTo>
                  <a:pt x="700" y="6847"/>
                  <a:pt x="791" y="6853"/>
                  <a:pt x="800" y="6853"/>
                </a:cubicBezTo>
                <a:cubicBezTo>
                  <a:pt x="952" y="6853"/>
                  <a:pt x="1098" y="6798"/>
                  <a:pt x="1215" y="6698"/>
                </a:cubicBezTo>
                <a:lnTo>
                  <a:pt x="1297" y="6628"/>
                </a:lnTo>
                <a:cubicBezTo>
                  <a:pt x="1341" y="6593"/>
                  <a:pt x="1388" y="6561"/>
                  <a:pt x="1435" y="6534"/>
                </a:cubicBezTo>
                <a:cubicBezTo>
                  <a:pt x="1449" y="6818"/>
                  <a:pt x="1681" y="6976"/>
                  <a:pt x="2029" y="7222"/>
                </a:cubicBezTo>
                <a:cubicBezTo>
                  <a:pt x="2105" y="7275"/>
                  <a:pt x="2190" y="7336"/>
                  <a:pt x="2280" y="7400"/>
                </a:cubicBezTo>
                <a:cubicBezTo>
                  <a:pt x="2658" y="7675"/>
                  <a:pt x="3199" y="7825"/>
                  <a:pt x="3773" y="7986"/>
                </a:cubicBezTo>
                <a:cubicBezTo>
                  <a:pt x="4109" y="8079"/>
                  <a:pt x="4452" y="8176"/>
                  <a:pt x="4797" y="8305"/>
                </a:cubicBezTo>
                <a:cubicBezTo>
                  <a:pt x="5467" y="8553"/>
                  <a:pt x="5549" y="8814"/>
                  <a:pt x="5558" y="8910"/>
                </a:cubicBezTo>
                <a:cubicBezTo>
                  <a:pt x="5561" y="8989"/>
                  <a:pt x="5613" y="9057"/>
                  <a:pt x="5686" y="9086"/>
                </a:cubicBezTo>
                <a:cubicBezTo>
                  <a:pt x="5707" y="9095"/>
                  <a:pt x="5733" y="9103"/>
                  <a:pt x="5754" y="9103"/>
                </a:cubicBezTo>
                <a:cubicBezTo>
                  <a:pt x="5853" y="9103"/>
                  <a:pt x="5941" y="9030"/>
                  <a:pt x="5953" y="8925"/>
                </a:cubicBezTo>
                <a:lnTo>
                  <a:pt x="6061" y="8091"/>
                </a:lnTo>
                <a:cubicBezTo>
                  <a:pt x="6076" y="7983"/>
                  <a:pt x="6040" y="7877"/>
                  <a:pt x="5959" y="7798"/>
                </a:cubicBezTo>
                <a:cubicBezTo>
                  <a:pt x="5894" y="7737"/>
                  <a:pt x="5813" y="7706"/>
                  <a:pt x="5725" y="7706"/>
                </a:cubicBezTo>
                <a:cubicBezTo>
                  <a:pt x="5705" y="7706"/>
                  <a:pt x="5684" y="7707"/>
                  <a:pt x="5663" y="7711"/>
                </a:cubicBezTo>
                <a:lnTo>
                  <a:pt x="5561" y="7731"/>
                </a:lnTo>
                <a:lnTo>
                  <a:pt x="5534" y="7725"/>
                </a:lnTo>
                <a:lnTo>
                  <a:pt x="6067" y="7588"/>
                </a:lnTo>
                <a:lnTo>
                  <a:pt x="6602" y="7725"/>
                </a:lnTo>
                <a:lnTo>
                  <a:pt x="6579" y="7731"/>
                </a:lnTo>
                <a:lnTo>
                  <a:pt x="6476" y="7711"/>
                </a:lnTo>
                <a:cubicBezTo>
                  <a:pt x="6454" y="7706"/>
                  <a:pt x="6433" y="7704"/>
                  <a:pt x="6411" y="7704"/>
                </a:cubicBezTo>
                <a:cubicBezTo>
                  <a:pt x="6325" y="7704"/>
                  <a:pt x="6244" y="7737"/>
                  <a:pt x="6178" y="7798"/>
                </a:cubicBezTo>
                <a:cubicBezTo>
                  <a:pt x="6099" y="7877"/>
                  <a:pt x="6061" y="7983"/>
                  <a:pt x="6076" y="8091"/>
                </a:cubicBezTo>
                <a:lnTo>
                  <a:pt x="6187" y="8925"/>
                </a:lnTo>
                <a:cubicBezTo>
                  <a:pt x="6201" y="9024"/>
                  <a:pt x="6283" y="9103"/>
                  <a:pt x="6383" y="9103"/>
                </a:cubicBezTo>
                <a:cubicBezTo>
                  <a:pt x="6409" y="9103"/>
                  <a:pt x="6430" y="9098"/>
                  <a:pt x="6456" y="9086"/>
                </a:cubicBezTo>
                <a:cubicBezTo>
                  <a:pt x="6529" y="9057"/>
                  <a:pt x="6582" y="8992"/>
                  <a:pt x="6585" y="8910"/>
                </a:cubicBezTo>
                <a:cubicBezTo>
                  <a:pt x="6588" y="8814"/>
                  <a:pt x="6675" y="8550"/>
                  <a:pt x="7346" y="8305"/>
                </a:cubicBezTo>
                <a:cubicBezTo>
                  <a:pt x="7688" y="8176"/>
                  <a:pt x="8033" y="8082"/>
                  <a:pt x="8370" y="7986"/>
                </a:cubicBezTo>
                <a:cubicBezTo>
                  <a:pt x="8943" y="7825"/>
                  <a:pt x="9485" y="7675"/>
                  <a:pt x="9862" y="7400"/>
                </a:cubicBezTo>
                <a:cubicBezTo>
                  <a:pt x="9953" y="7336"/>
                  <a:pt x="10038" y="7275"/>
                  <a:pt x="10114" y="7222"/>
                </a:cubicBezTo>
                <a:cubicBezTo>
                  <a:pt x="10462" y="6976"/>
                  <a:pt x="10693" y="6818"/>
                  <a:pt x="10708" y="6534"/>
                </a:cubicBezTo>
                <a:cubicBezTo>
                  <a:pt x="10757" y="6561"/>
                  <a:pt x="10804" y="6590"/>
                  <a:pt x="10845" y="6628"/>
                </a:cubicBezTo>
                <a:lnTo>
                  <a:pt x="10927" y="6698"/>
                </a:lnTo>
                <a:cubicBezTo>
                  <a:pt x="11044" y="6798"/>
                  <a:pt x="11190" y="6853"/>
                  <a:pt x="11343" y="6853"/>
                </a:cubicBezTo>
                <a:cubicBezTo>
                  <a:pt x="11351" y="6853"/>
                  <a:pt x="11442" y="6847"/>
                  <a:pt x="11442" y="6847"/>
                </a:cubicBezTo>
                <a:cubicBezTo>
                  <a:pt x="11653" y="6841"/>
                  <a:pt x="11849" y="6730"/>
                  <a:pt x="11960" y="6552"/>
                </a:cubicBezTo>
                <a:lnTo>
                  <a:pt x="12083" y="6365"/>
                </a:lnTo>
                <a:cubicBezTo>
                  <a:pt x="12115" y="6294"/>
                  <a:pt x="12124" y="6195"/>
                  <a:pt x="12086" y="6110"/>
                </a:cubicBezTo>
                <a:cubicBezTo>
                  <a:pt x="12051" y="6025"/>
                  <a:pt x="11978" y="5964"/>
                  <a:pt x="11884" y="5949"/>
                </a:cubicBezTo>
                <a:lnTo>
                  <a:pt x="11354" y="5847"/>
                </a:lnTo>
                <a:cubicBezTo>
                  <a:pt x="11321" y="5840"/>
                  <a:pt x="11288" y="5836"/>
                  <a:pt x="11254" y="5836"/>
                </a:cubicBezTo>
                <a:cubicBezTo>
                  <a:pt x="11228" y="5836"/>
                  <a:pt x="11201" y="5839"/>
                  <a:pt x="11176" y="5844"/>
                </a:cubicBezTo>
                <a:lnTo>
                  <a:pt x="10997" y="5867"/>
                </a:lnTo>
                <a:cubicBezTo>
                  <a:pt x="10953" y="5874"/>
                  <a:pt x="10909" y="5877"/>
                  <a:pt x="10864" y="5877"/>
                </a:cubicBezTo>
                <a:cubicBezTo>
                  <a:pt x="10772" y="5877"/>
                  <a:pt x="10680" y="5863"/>
                  <a:pt x="10591" y="5835"/>
                </a:cubicBezTo>
                <a:cubicBezTo>
                  <a:pt x="10207" y="5712"/>
                  <a:pt x="9449" y="5437"/>
                  <a:pt x="8686" y="4975"/>
                </a:cubicBezTo>
                <a:cubicBezTo>
                  <a:pt x="8495" y="4662"/>
                  <a:pt x="8177" y="3956"/>
                  <a:pt x="8130" y="3740"/>
                </a:cubicBezTo>
                <a:lnTo>
                  <a:pt x="8121" y="3702"/>
                </a:lnTo>
                <a:cubicBezTo>
                  <a:pt x="8060" y="3430"/>
                  <a:pt x="7928" y="2853"/>
                  <a:pt x="7562" y="2689"/>
                </a:cubicBezTo>
                <a:cubicBezTo>
                  <a:pt x="7334" y="2587"/>
                  <a:pt x="7126" y="2561"/>
                  <a:pt x="6962" y="2543"/>
                </a:cubicBezTo>
                <a:cubicBezTo>
                  <a:pt x="6860" y="2531"/>
                  <a:pt x="6772" y="2523"/>
                  <a:pt x="6699" y="2496"/>
                </a:cubicBezTo>
                <a:cubicBezTo>
                  <a:pt x="6599" y="2464"/>
                  <a:pt x="6476" y="2382"/>
                  <a:pt x="6491" y="2054"/>
                </a:cubicBezTo>
                <a:cubicBezTo>
                  <a:pt x="6544" y="1996"/>
                  <a:pt x="6596" y="1926"/>
                  <a:pt x="6643" y="1841"/>
                </a:cubicBezTo>
                <a:cubicBezTo>
                  <a:pt x="6778" y="1604"/>
                  <a:pt x="6857" y="1294"/>
                  <a:pt x="6857" y="989"/>
                </a:cubicBezTo>
                <a:cubicBezTo>
                  <a:pt x="6857" y="395"/>
                  <a:pt x="6538" y="0"/>
                  <a:pt x="60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52"/>
          <p:cNvSpPr/>
          <p:nvPr/>
        </p:nvSpPr>
        <p:spPr>
          <a:xfrm>
            <a:off x="6374139" y="3463604"/>
            <a:ext cx="368898" cy="220673"/>
          </a:xfrm>
          <a:custGeom>
            <a:avLst/>
            <a:gdLst/>
            <a:ahLst/>
            <a:cxnLst/>
            <a:rect l="l" t="t" r="r" b="b"/>
            <a:pathLst>
              <a:path w="12200" h="7298" extrusionOk="0">
                <a:moveTo>
                  <a:pt x="1231" y="164"/>
                </a:moveTo>
                <a:cubicBezTo>
                  <a:pt x="1644" y="164"/>
                  <a:pt x="2071" y="479"/>
                  <a:pt x="2283" y="635"/>
                </a:cubicBezTo>
                <a:cubicBezTo>
                  <a:pt x="2318" y="661"/>
                  <a:pt x="2327" y="708"/>
                  <a:pt x="2303" y="743"/>
                </a:cubicBezTo>
                <a:lnTo>
                  <a:pt x="2005" y="1191"/>
                </a:lnTo>
                <a:cubicBezTo>
                  <a:pt x="1984" y="1226"/>
                  <a:pt x="1984" y="1270"/>
                  <a:pt x="2014" y="1294"/>
                </a:cubicBezTo>
                <a:cubicBezTo>
                  <a:pt x="2028" y="1308"/>
                  <a:pt x="2049" y="1317"/>
                  <a:pt x="2072" y="1317"/>
                </a:cubicBezTo>
                <a:cubicBezTo>
                  <a:pt x="2099" y="1317"/>
                  <a:pt x="2122" y="1305"/>
                  <a:pt x="2137" y="1279"/>
                </a:cubicBezTo>
                <a:lnTo>
                  <a:pt x="2210" y="1171"/>
                </a:lnTo>
                <a:lnTo>
                  <a:pt x="2426" y="1800"/>
                </a:lnTo>
                <a:cubicBezTo>
                  <a:pt x="2435" y="1826"/>
                  <a:pt x="2456" y="1844"/>
                  <a:pt x="2482" y="1849"/>
                </a:cubicBezTo>
                <a:cubicBezTo>
                  <a:pt x="2696" y="1908"/>
                  <a:pt x="2962" y="1987"/>
                  <a:pt x="3216" y="2069"/>
                </a:cubicBezTo>
                <a:cubicBezTo>
                  <a:pt x="3263" y="2084"/>
                  <a:pt x="3301" y="2122"/>
                  <a:pt x="3307" y="2168"/>
                </a:cubicBezTo>
                <a:cubicBezTo>
                  <a:pt x="3313" y="2183"/>
                  <a:pt x="3301" y="2198"/>
                  <a:pt x="3290" y="2201"/>
                </a:cubicBezTo>
                <a:cubicBezTo>
                  <a:pt x="3276" y="2205"/>
                  <a:pt x="3253" y="2210"/>
                  <a:pt x="3216" y="2210"/>
                </a:cubicBezTo>
                <a:cubicBezTo>
                  <a:pt x="3156" y="2210"/>
                  <a:pt x="3060" y="2198"/>
                  <a:pt x="2909" y="2157"/>
                </a:cubicBezTo>
                <a:cubicBezTo>
                  <a:pt x="2742" y="2113"/>
                  <a:pt x="2584" y="2054"/>
                  <a:pt x="2532" y="2037"/>
                </a:cubicBezTo>
                <a:cubicBezTo>
                  <a:pt x="2467" y="1972"/>
                  <a:pt x="2397" y="1917"/>
                  <a:pt x="2324" y="1879"/>
                </a:cubicBezTo>
                <a:cubicBezTo>
                  <a:pt x="2278" y="1856"/>
                  <a:pt x="2223" y="1840"/>
                  <a:pt x="2161" y="1840"/>
                </a:cubicBezTo>
                <a:cubicBezTo>
                  <a:pt x="2042" y="1840"/>
                  <a:pt x="1894" y="1898"/>
                  <a:pt x="1724" y="2084"/>
                </a:cubicBezTo>
                <a:lnTo>
                  <a:pt x="1546" y="1899"/>
                </a:lnTo>
                <a:cubicBezTo>
                  <a:pt x="1529" y="1883"/>
                  <a:pt x="1507" y="1873"/>
                  <a:pt x="1485" y="1873"/>
                </a:cubicBezTo>
                <a:cubicBezTo>
                  <a:pt x="1472" y="1873"/>
                  <a:pt x="1458" y="1877"/>
                  <a:pt x="1446" y="1885"/>
                </a:cubicBezTo>
                <a:cubicBezTo>
                  <a:pt x="1364" y="1933"/>
                  <a:pt x="1277" y="1954"/>
                  <a:pt x="1187" y="1954"/>
                </a:cubicBezTo>
                <a:cubicBezTo>
                  <a:pt x="937" y="1954"/>
                  <a:pt x="672" y="1789"/>
                  <a:pt x="478" y="1595"/>
                </a:cubicBezTo>
                <a:cubicBezTo>
                  <a:pt x="375" y="1495"/>
                  <a:pt x="322" y="1294"/>
                  <a:pt x="346" y="1074"/>
                </a:cubicBezTo>
                <a:cubicBezTo>
                  <a:pt x="381" y="746"/>
                  <a:pt x="568" y="454"/>
                  <a:pt x="858" y="269"/>
                </a:cubicBezTo>
                <a:cubicBezTo>
                  <a:pt x="977" y="194"/>
                  <a:pt x="1103" y="164"/>
                  <a:pt x="1231" y="164"/>
                </a:cubicBezTo>
                <a:close/>
                <a:moveTo>
                  <a:pt x="802" y="2028"/>
                </a:moveTo>
                <a:cubicBezTo>
                  <a:pt x="832" y="2043"/>
                  <a:pt x="864" y="2057"/>
                  <a:pt x="893" y="2069"/>
                </a:cubicBezTo>
                <a:cubicBezTo>
                  <a:pt x="966" y="2259"/>
                  <a:pt x="1007" y="2423"/>
                  <a:pt x="1019" y="2552"/>
                </a:cubicBezTo>
                <a:cubicBezTo>
                  <a:pt x="1031" y="2762"/>
                  <a:pt x="960" y="3163"/>
                  <a:pt x="914" y="3412"/>
                </a:cubicBezTo>
                <a:cubicBezTo>
                  <a:pt x="826" y="3219"/>
                  <a:pt x="712" y="2903"/>
                  <a:pt x="712" y="2590"/>
                </a:cubicBezTo>
                <a:cubicBezTo>
                  <a:pt x="712" y="2347"/>
                  <a:pt x="756" y="2163"/>
                  <a:pt x="802" y="2028"/>
                </a:cubicBezTo>
                <a:close/>
                <a:moveTo>
                  <a:pt x="1472" y="2063"/>
                </a:moveTo>
                <a:lnTo>
                  <a:pt x="1622" y="2221"/>
                </a:lnTo>
                <a:cubicBezTo>
                  <a:pt x="1493" y="2391"/>
                  <a:pt x="1396" y="2587"/>
                  <a:pt x="1344" y="2719"/>
                </a:cubicBezTo>
                <a:cubicBezTo>
                  <a:pt x="1341" y="2724"/>
                  <a:pt x="1221" y="3040"/>
                  <a:pt x="1074" y="3435"/>
                </a:cubicBezTo>
                <a:cubicBezTo>
                  <a:pt x="1124" y="3172"/>
                  <a:pt x="1192" y="2765"/>
                  <a:pt x="1177" y="2543"/>
                </a:cubicBezTo>
                <a:cubicBezTo>
                  <a:pt x="1168" y="2420"/>
                  <a:pt x="1136" y="2280"/>
                  <a:pt x="1080" y="2119"/>
                </a:cubicBezTo>
                <a:lnTo>
                  <a:pt x="1080" y="2119"/>
                </a:lnTo>
                <a:cubicBezTo>
                  <a:pt x="1115" y="2123"/>
                  <a:pt x="1149" y="2125"/>
                  <a:pt x="1183" y="2125"/>
                </a:cubicBezTo>
                <a:cubicBezTo>
                  <a:pt x="1286" y="2125"/>
                  <a:pt x="1384" y="2105"/>
                  <a:pt x="1472" y="2063"/>
                </a:cubicBezTo>
                <a:close/>
                <a:moveTo>
                  <a:pt x="3465" y="2165"/>
                </a:moveTo>
                <a:lnTo>
                  <a:pt x="3465" y="2165"/>
                </a:lnTo>
                <a:cubicBezTo>
                  <a:pt x="3828" y="2288"/>
                  <a:pt x="4132" y="2420"/>
                  <a:pt x="4194" y="2505"/>
                </a:cubicBezTo>
                <a:cubicBezTo>
                  <a:pt x="4343" y="2713"/>
                  <a:pt x="4185" y="3061"/>
                  <a:pt x="4185" y="3064"/>
                </a:cubicBezTo>
                <a:cubicBezTo>
                  <a:pt x="4179" y="3078"/>
                  <a:pt x="4179" y="3099"/>
                  <a:pt x="4182" y="3116"/>
                </a:cubicBezTo>
                <a:cubicBezTo>
                  <a:pt x="4182" y="3122"/>
                  <a:pt x="4378" y="3918"/>
                  <a:pt x="4431" y="4299"/>
                </a:cubicBezTo>
                <a:cubicBezTo>
                  <a:pt x="4486" y="4708"/>
                  <a:pt x="4445" y="5054"/>
                  <a:pt x="4434" y="5141"/>
                </a:cubicBezTo>
                <a:cubicBezTo>
                  <a:pt x="4355" y="5238"/>
                  <a:pt x="3901" y="5741"/>
                  <a:pt x="3205" y="5888"/>
                </a:cubicBezTo>
                <a:cubicBezTo>
                  <a:pt x="3202" y="5741"/>
                  <a:pt x="3202" y="5610"/>
                  <a:pt x="3205" y="5487"/>
                </a:cubicBezTo>
                <a:cubicBezTo>
                  <a:pt x="3211" y="5209"/>
                  <a:pt x="3211" y="4972"/>
                  <a:pt x="3152" y="4729"/>
                </a:cubicBezTo>
                <a:cubicBezTo>
                  <a:pt x="3070" y="4416"/>
                  <a:pt x="2640" y="3880"/>
                  <a:pt x="2347" y="3544"/>
                </a:cubicBezTo>
                <a:cubicBezTo>
                  <a:pt x="2467" y="3473"/>
                  <a:pt x="2669" y="3333"/>
                  <a:pt x="2786" y="3099"/>
                </a:cubicBezTo>
                <a:cubicBezTo>
                  <a:pt x="2874" y="2923"/>
                  <a:pt x="2868" y="2678"/>
                  <a:pt x="2772" y="2426"/>
                </a:cubicBezTo>
                <a:cubicBezTo>
                  <a:pt x="2748" y="2373"/>
                  <a:pt x="2728" y="2324"/>
                  <a:pt x="2701" y="2280"/>
                </a:cubicBezTo>
                <a:lnTo>
                  <a:pt x="2701" y="2280"/>
                </a:lnTo>
                <a:cubicBezTo>
                  <a:pt x="2865" y="2332"/>
                  <a:pt x="3058" y="2382"/>
                  <a:pt x="3211" y="2382"/>
                </a:cubicBezTo>
                <a:cubicBezTo>
                  <a:pt x="3307" y="2382"/>
                  <a:pt x="3389" y="2359"/>
                  <a:pt x="3433" y="2309"/>
                </a:cubicBezTo>
                <a:cubicBezTo>
                  <a:pt x="3465" y="2271"/>
                  <a:pt x="3477" y="2224"/>
                  <a:pt x="3465" y="2165"/>
                </a:cubicBezTo>
                <a:close/>
                <a:moveTo>
                  <a:pt x="11439" y="4825"/>
                </a:moveTo>
                <a:cubicBezTo>
                  <a:pt x="11465" y="4919"/>
                  <a:pt x="11491" y="5036"/>
                  <a:pt x="11494" y="5156"/>
                </a:cubicBezTo>
                <a:lnTo>
                  <a:pt x="11494" y="5194"/>
                </a:lnTo>
                <a:cubicBezTo>
                  <a:pt x="11477" y="5352"/>
                  <a:pt x="11354" y="6221"/>
                  <a:pt x="10792" y="6250"/>
                </a:cubicBezTo>
                <a:cubicBezTo>
                  <a:pt x="10744" y="6253"/>
                  <a:pt x="10688" y="6254"/>
                  <a:pt x="10625" y="6254"/>
                </a:cubicBezTo>
                <a:cubicBezTo>
                  <a:pt x="10179" y="6254"/>
                  <a:pt x="9397" y="6203"/>
                  <a:pt x="8761" y="6157"/>
                </a:cubicBezTo>
                <a:lnTo>
                  <a:pt x="8764" y="5902"/>
                </a:lnTo>
                <a:cubicBezTo>
                  <a:pt x="9227" y="5946"/>
                  <a:pt x="9753" y="5984"/>
                  <a:pt x="10154" y="5984"/>
                </a:cubicBezTo>
                <a:cubicBezTo>
                  <a:pt x="10415" y="5984"/>
                  <a:pt x="10628" y="5969"/>
                  <a:pt x="10734" y="5926"/>
                </a:cubicBezTo>
                <a:cubicBezTo>
                  <a:pt x="11070" y="5791"/>
                  <a:pt x="11310" y="5215"/>
                  <a:pt x="11439" y="4825"/>
                </a:cubicBezTo>
                <a:close/>
                <a:moveTo>
                  <a:pt x="931" y="5955"/>
                </a:moveTo>
                <a:lnTo>
                  <a:pt x="931" y="6189"/>
                </a:lnTo>
                <a:cubicBezTo>
                  <a:pt x="931" y="6230"/>
                  <a:pt x="960" y="6262"/>
                  <a:pt x="995" y="6268"/>
                </a:cubicBezTo>
                <a:cubicBezTo>
                  <a:pt x="1294" y="6312"/>
                  <a:pt x="1692" y="6391"/>
                  <a:pt x="1938" y="6464"/>
                </a:cubicBezTo>
                <a:cubicBezTo>
                  <a:pt x="1700" y="6493"/>
                  <a:pt x="1373" y="6500"/>
                  <a:pt x="1165" y="6500"/>
                </a:cubicBezTo>
                <a:cubicBezTo>
                  <a:pt x="1120" y="6500"/>
                  <a:pt x="1080" y="6500"/>
                  <a:pt x="1048" y="6499"/>
                </a:cubicBezTo>
                <a:cubicBezTo>
                  <a:pt x="1025" y="6496"/>
                  <a:pt x="805" y="6473"/>
                  <a:pt x="756" y="6341"/>
                </a:cubicBezTo>
                <a:cubicBezTo>
                  <a:pt x="747" y="6321"/>
                  <a:pt x="747" y="6294"/>
                  <a:pt x="758" y="6271"/>
                </a:cubicBezTo>
                <a:cubicBezTo>
                  <a:pt x="805" y="6174"/>
                  <a:pt x="864" y="6069"/>
                  <a:pt x="931" y="5955"/>
                </a:cubicBezTo>
                <a:close/>
                <a:moveTo>
                  <a:pt x="11773" y="5011"/>
                </a:moveTo>
                <a:cubicBezTo>
                  <a:pt x="11775" y="5011"/>
                  <a:pt x="11777" y="5013"/>
                  <a:pt x="11778" y="5016"/>
                </a:cubicBezTo>
                <a:cubicBezTo>
                  <a:pt x="11787" y="5016"/>
                  <a:pt x="11787" y="5021"/>
                  <a:pt x="11790" y="5021"/>
                </a:cubicBezTo>
                <a:cubicBezTo>
                  <a:pt x="11939" y="5507"/>
                  <a:pt x="12039" y="6303"/>
                  <a:pt x="11954" y="6707"/>
                </a:cubicBezTo>
                <a:cubicBezTo>
                  <a:pt x="11945" y="6771"/>
                  <a:pt x="11889" y="6809"/>
                  <a:pt x="11822" y="6809"/>
                </a:cubicBezTo>
                <a:cubicBezTo>
                  <a:pt x="11743" y="6806"/>
                  <a:pt x="11661" y="6795"/>
                  <a:pt x="11582" y="6786"/>
                </a:cubicBezTo>
                <a:cubicBezTo>
                  <a:pt x="11501" y="6773"/>
                  <a:pt x="11424" y="6761"/>
                  <a:pt x="11351" y="6761"/>
                </a:cubicBezTo>
                <a:cubicBezTo>
                  <a:pt x="11295" y="6761"/>
                  <a:pt x="11241" y="6768"/>
                  <a:pt x="11190" y="6786"/>
                </a:cubicBezTo>
                <a:cubicBezTo>
                  <a:pt x="11032" y="6844"/>
                  <a:pt x="9636" y="7049"/>
                  <a:pt x="8940" y="7114"/>
                </a:cubicBezTo>
                <a:lnTo>
                  <a:pt x="8987" y="6332"/>
                </a:lnTo>
                <a:cubicBezTo>
                  <a:pt x="9563" y="6370"/>
                  <a:pt x="10201" y="6411"/>
                  <a:pt x="10602" y="6411"/>
                </a:cubicBezTo>
                <a:cubicBezTo>
                  <a:pt x="10675" y="6411"/>
                  <a:pt x="10739" y="6411"/>
                  <a:pt x="10795" y="6408"/>
                </a:cubicBezTo>
                <a:cubicBezTo>
                  <a:pt x="11453" y="6376"/>
                  <a:pt x="11611" y="5504"/>
                  <a:pt x="11644" y="5250"/>
                </a:cubicBezTo>
                <a:cubicBezTo>
                  <a:pt x="11647" y="5206"/>
                  <a:pt x="11661" y="5165"/>
                  <a:pt x="11685" y="5133"/>
                </a:cubicBezTo>
                <a:cubicBezTo>
                  <a:pt x="11702" y="5097"/>
                  <a:pt x="11731" y="5059"/>
                  <a:pt x="11764" y="5018"/>
                </a:cubicBezTo>
                <a:cubicBezTo>
                  <a:pt x="11767" y="5014"/>
                  <a:pt x="11770" y="5011"/>
                  <a:pt x="11773" y="5011"/>
                </a:cubicBezTo>
                <a:close/>
                <a:moveTo>
                  <a:pt x="2160" y="2004"/>
                </a:moveTo>
                <a:cubicBezTo>
                  <a:pt x="2191" y="2004"/>
                  <a:pt x="2221" y="2011"/>
                  <a:pt x="2251" y="2025"/>
                </a:cubicBezTo>
                <a:cubicBezTo>
                  <a:pt x="2400" y="2101"/>
                  <a:pt x="2540" y="2271"/>
                  <a:pt x="2619" y="2476"/>
                </a:cubicBezTo>
                <a:cubicBezTo>
                  <a:pt x="2701" y="2680"/>
                  <a:pt x="2707" y="2885"/>
                  <a:pt x="2643" y="3017"/>
                </a:cubicBezTo>
                <a:cubicBezTo>
                  <a:pt x="2532" y="3236"/>
                  <a:pt x="2333" y="3365"/>
                  <a:pt x="2236" y="3412"/>
                </a:cubicBezTo>
                <a:cubicBezTo>
                  <a:pt x="2175" y="3353"/>
                  <a:pt x="2134" y="3310"/>
                  <a:pt x="2134" y="3310"/>
                </a:cubicBezTo>
                <a:cubicBezTo>
                  <a:pt x="2118" y="3294"/>
                  <a:pt x="2095" y="3283"/>
                  <a:pt x="2076" y="3283"/>
                </a:cubicBezTo>
                <a:cubicBezTo>
                  <a:pt x="2074" y="3283"/>
                  <a:pt x="2071" y="3283"/>
                  <a:pt x="2069" y="3283"/>
                </a:cubicBezTo>
                <a:cubicBezTo>
                  <a:pt x="2043" y="3289"/>
                  <a:pt x="2020" y="3304"/>
                  <a:pt x="2008" y="3324"/>
                </a:cubicBezTo>
                <a:lnTo>
                  <a:pt x="1265" y="4621"/>
                </a:lnTo>
                <a:cubicBezTo>
                  <a:pt x="1256" y="4629"/>
                  <a:pt x="1253" y="4644"/>
                  <a:pt x="1253" y="4656"/>
                </a:cubicBezTo>
                <a:cubicBezTo>
                  <a:pt x="1253" y="4659"/>
                  <a:pt x="1232" y="5089"/>
                  <a:pt x="978" y="5545"/>
                </a:cubicBezTo>
                <a:cubicBezTo>
                  <a:pt x="937" y="5615"/>
                  <a:pt x="902" y="5683"/>
                  <a:pt x="861" y="5750"/>
                </a:cubicBezTo>
                <a:cubicBezTo>
                  <a:pt x="630" y="6157"/>
                  <a:pt x="451" y="6473"/>
                  <a:pt x="451" y="6736"/>
                </a:cubicBezTo>
                <a:cubicBezTo>
                  <a:pt x="451" y="6771"/>
                  <a:pt x="469" y="6800"/>
                  <a:pt x="498" y="6809"/>
                </a:cubicBezTo>
                <a:cubicBezTo>
                  <a:pt x="586" y="6847"/>
                  <a:pt x="773" y="6874"/>
                  <a:pt x="987" y="6903"/>
                </a:cubicBezTo>
                <a:cubicBezTo>
                  <a:pt x="1151" y="6923"/>
                  <a:pt x="1440" y="6964"/>
                  <a:pt x="1604" y="7014"/>
                </a:cubicBezTo>
                <a:cubicBezTo>
                  <a:pt x="1286" y="7102"/>
                  <a:pt x="833" y="7118"/>
                  <a:pt x="572" y="7118"/>
                </a:cubicBezTo>
                <a:cubicBezTo>
                  <a:pt x="511" y="7118"/>
                  <a:pt x="461" y="7118"/>
                  <a:pt x="425" y="7116"/>
                </a:cubicBezTo>
                <a:cubicBezTo>
                  <a:pt x="375" y="7116"/>
                  <a:pt x="328" y="7093"/>
                  <a:pt x="293" y="7052"/>
                </a:cubicBezTo>
                <a:cubicBezTo>
                  <a:pt x="232" y="6970"/>
                  <a:pt x="170" y="6824"/>
                  <a:pt x="235" y="6575"/>
                </a:cubicBezTo>
                <a:cubicBezTo>
                  <a:pt x="264" y="6455"/>
                  <a:pt x="296" y="6318"/>
                  <a:pt x="331" y="6163"/>
                </a:cubicBezTo>
                <a:cubicBezTo>
                  <a:pt x="419" y="5765"/>
                  <a:pt x="533" y="5267"/>
                  <a:pt x="665" y="5068"/>
                </a:cubicBezTo>
                <a:cubicBezTo>
                  <a:pt x="694" y="5024"/>
                  <a:pt x="712" y="4980"/>
                  <a:pt x="723" y="4931"/>
                </a:cubicBezTo>
                <a:cubicBezTo>
                  <a:pt x="796" y="4582"/>
                  <a:pt x="1355" y="3114"/>
                  <a:pt x="1490" y="2765"/>
                </a:cubicBezTo>
                <a:cubicBezTo>
                  <a:pt x="1543" y="2637"/>
                  <a:pt x="1648" y="2429"/>
                  <a:pt x="1786" y="2256"/>
                </a:cubicBezTo>
                <a:cubicBezTo>
                  <a:pt x="1886" y="2134"/>
                  <a:pt x="2024" y="2004"/>
                  <a:pt x="2160" y="2004"/>
                </a:cubicBezTo>
                <a:close/>
                <a:moveTo>
                  <a:pt x="4545" y="5258"/>
                </a:moveTo>
                <a:cubicBezTo>
                  <a:pt x="4788" y="5288"/>
                  <a:pt x="6025" y="5449"/>
                  <a:pt x="6540" y="5607"/>
                </a:cubicBezTo>
                <a:cubicBezTo>
                  <a:pt x="6648" y="5640"/>
                  <a:pt x="6759" y="5656"/>
                  <a:pt x="6869" y="5656"/>
                </a:cubicBezTo>
                <a:cubicBezTo>
                  <a:pt x="6894" y="5656"/>
                  <a:pt x="6919" y="5655"/>
                  <a:pt x="6944" y="5653"/>
                </a:cubicBezTo>
                <a:cubicBezTo>
                  <a:pt x="6968" y="5652"/>
                  <a:pt x="6992" y="5651"/>
                  <a:pt x="7015" y="5651"/>
                </a:cubicBezTo>
                <a:cubicBezTo>
                  <a:pt x="7360" y="5651"/>
                  <a:pt x="7691" y="5782"/>
                  <a:pt x="7693" y="5782"/>
                </a:cubicBezTo>
                <a:cubicBezTo>
                  <a:pt x="7702" y="5785"/>
                  <a:pt x="7708" y="5785"/>
                  <a:pt x="7711" y="5785"/>
                </a:cubicBezTo>
                <a:cubicBezTo>
                  <a:pt x="7807" y="5797"/>
                  <a:pt x="8162" y="5841"/>
                  <a:pt x="8603" y="5885"/>
                </a:cubicBezTo>
                <a:lnTo>
                  <a:pt x="8600" y="6142"/>
                </a:lnTo>
                <a:cubicBezTo>
                  <a:pt x="8173" y="6107"/>
                  <a:pt x="7837" y="6078"/>
                  <a:pt x="7772" y="6072"/>
                </a:cubicBezTo>
                <a:cubicBezTo>
                  <a:pt x="7705" y="6046"/>
                  <a:pt x="7319" y="5914"/>
                  <a:pt x="6997" y="5890"/>
                </a:cubicBezTo>
                <a:cubicBezTo>
                  <a:pt x="6886" y="5885"/>
                  <a:pt x="6783" y="5858"/>
                  <a:pt x="6687" y="5823"/>
                </a:cubicBezTo>
                <a:cubicBezTo>
                  <a:pt x="6230" y="5632"/>
                  <a:pt x="5117" y="5343"/>
                  <a:pt x="4610" y="5343"/>
                </a:cubicBezTo>
                <a:cubicBezTo>
                  <a:pt x="4598" y="5343"/>
                  <a:pt x="4586" y="5343"/>
                  <a:pt x="4574" y="5343"/>
                </a:cubicBezTo>
                <a:cubicBezTo>
                  <a:pt x="4530" y="5343"/>
                  <a:pt x="4492" y="5378"/>
                  <a:pt x="4495" y="5428"/>
                </a:cubicBezTo>
                <a:cubicBezTo>
                  <a:pt x="4495" y="5472"/>
                  <a:pt x="4536" y="5504"/>
                  <a:pt x="4580" y="5504"/>
                </a:cubicBezTo>
                <a:cubicBezTo>
                  <a:pt x="4591" y="5504"/>
                  <a:pt x="4603" y="5504"/>
                  <a:pt x="4615" y="5504"/>
                </a:cubicBezTo>
                <a:cubicBezTo>
                  <a:pt x="5103" y="5504"/>
                  <a:pt x="6183" y="5784"/>
                  <a:pt x="6625" y="5969"/>
                </a:cubicBezTo>
                <a:cubicBezTo>
                  <a:pt x="6734" y="6016"/>
                  <a:pt x="6856" y="6043"/>
                  <a:pt x="6988" y="6051"/>
                </a:cubicBezTo>
                <a:cubicBezTo>
                  <a:pt x="7313" y="6075"/>
                  <a:pt x="7726" y="6224"/>
                  <a:pt x="7728" y="6230"/>
                </a:cubicBezTo>
                <a:cubicBezTo>
                  <a:pt x="7737" y="6233"/>
                  <a:pt x="7743" y="6233"/>
                  <a:pt x="7752" y="6233"/>
                </a:cubicBezTo>
                <a:cubicBezTo>
                  <a:pt x="7796" y="6236"/>
                  <a:pt x="8264" y="6280"/>
                  <a:pt x="8835" y="6321"/>
                </a:cubicBezTo>
                <a:lnTo>
                  <a:pt x="8788" y="7128"/>
                </a:lnTo>
                <a:cubicBezTo>
                  <a:pt x="8720" y="7131"/>
                  <a:pt x="8671" y="7134"/>
                  <a:pt x="8630" y="7134"/>
                </a:cubicBezTo>
                <a:cubicBezTo>
                  <a:pt x="8618" y="7134"/>
                  <a:pt x="8607" y="7135"/>
                  <a:pt x="8595" y="7135"/>
                </a:cubicBezTo>
                <a:cubicBezTo>
                  <a:pt x="8458" y="7135"/>
                  <a:pt x="8327" y="7103"/>
                  <a:pt x="8208" y="7049"/>
                </a:cubicBezTo>
                <a:cubicBezTo>
                  <a:pt x="8042" y="6970"/>
                  <a:pt x="7866" y="6932"/>
                  <a:pt x="7688" y="6932"/>
                </a:cubicBezTo>
                <a:lnTo>
                  <a:pt x="7661" y="6932"/>
                </a:lnTo>
                <a:lnTo>
                  <a:pt x="4047" y="7011"/>
                </a:lnTo>
                <a:lnTo>
                  <a:pt x="4039" y="7011"/>
                </a:lnTo>
                <a:cubicBezTo>
                  <a:pt x="4038" y="7011"/>
                  <a:pt x="4006" y="7015"/>
                  <a:pt x="3956" y="7015"/>
                </a:cubicBezTo>
                <a:cubicBezTo>
                  <a:pt x="3843" y="7015"/>
                  <a:pt x="3636" y="6995"/>
                  <a:pt x="3474" y="6868"/>
                </a:cubicBezTo>
                <a:cubicBezTo>
                  <a:pt x="3342" y="6765"/>
                  <a:pt x="3263" y="6610"/>
                  <a:pt x="3243" y="6408"/>
                </a:cubicBezTo>
                <a:cubicBezTo>
                  <a:pt x="3228" y="6280"/>
                  <a:pt x="3219" y="6160"/>
                  <a:pt x="3213" y="6048"/>
                </a:cubicBezTo>
                <a:cubicBezTo>
                  <a:pt x="3948" y="5902"/>
                  <a:pt x="4428" y="5399"/>
                  <a:pt x="4545" y="5258"/>
                </a:cubicBezTo>
                <a:close/>
                <a:moveTo>
                  <a:pt x="1238" y="1"/>
                </a:moveTo>
                <a:cubicBezTo>
                  <a:pt x="1083" y="1"/>
                  <a:pt x="928" y="38"/>
                  <a:pt x="779" y="132"/>
                </a:cubicBezTo>
                <a:cubicBezTo>
                  <a:pt x="451" y="340"/>
                  <a:pt x="238" y="676"/>
                  <a:pt x="194" y="1054"/>
                </a:cubicBezTo>
                <a:cubicBezTo>
                  <a:pt x="164" y="1323"/>
                  <a:pt x="232" y="1569"/>
                  <a:pt x="375" y="1712"/>
                </a:cubicBezTo>
                <a:cubicBezTo>
                  <a:pt x="466" y="1803"/>
                  <a:pt x="568" y="1882"/>
                  <a:pt x="668" y="1949"/>
                </a:cubicBezTo>
                <a:cubicBezTo>
                  <a:pt x="612" y="2092"/>
                  <a:pt x="557" y="2309"/>
                  <a:pt x="557" y="2587"/>
                </a:cubicBezTo>
                <a:cubicBezTo>
                  <a:pt x="557" y="3146"/>
                  <a:pt x="873" y="3670"/>
                  <a:pt x="881" y="3690"/>
                </a:cubicBezTo>
                <a:cubicBezTo>
                  <a:pt x="896" y="3716"/>
                  <a:pt x="922" y="3731"/>
                  <a:pt x="952" y="3731"/>
                </a:cubicBezTo>
                <a:lnTo>
                  <a:pt x="966" y="3731"/>
                </a:lnTo>
                <a:cubicBezTo>
                  <a:pt x="791" y="4205"/>
                  <a:pt x="615" y="4705"/>
                  <a:pt x="571" y="4904"/>
                </a:cubicBezTo>
                <a:cubicBezTo>
                  <a:pt x="565" y="4934"/>
                  <a:pt x="554" y="4960"/>
                  <a:pt x="536" y="4983"/>
                </a:cubicBezTo>
                <a:cubicBezTo>
                  <a:pt x="384" y="5209"/>
                  <a:pt x="276" y="5700"/>
                  <a:pt x="176" y="6133"/>
                </a:cubicBezTo>
                <a:cubicBezTo>
                  <a:pt x="144" y="6283"/>
                  <a:pt x="112" y="6423"/>
                  <a:pt x="83" y="6540"/>
                </a:cubicBezTo>
                <a:cubicBezTo>
                  <a:pt x="1" y="6850"/>
                  <a:pt x="85" y="7046"/>
                  <a:pt x="170" y="7155"/>
                </a:cubicBezTo>
                <a:cubicBezTo>
                  <a:pt x="232" y="7231"/>
                  <a:pt x="322" y="7277"/>
                  <a:pt x="425" y="7277"/>
                </a:cubicBezTo>
                <a:cubicBezTo>
                  <a:pt x="452" y="7278"/>
                  <a:pt x="483" y="7278"/>
                  <a:pt x="517" y="7278"/>
                </a:cubicBezTo>
                <a:cubicBezTo>
                  <a:pt x="849" y="7278"/>
                  <a:pt x="1473" y="7259"/>
                  <a:pt x="1824" y="7111"/>
                </a:cubicBezTo>
                <a:cubicBezTo>
                  <a:pt x="1844" y="7102"/>
                  <a:pt x="1859" y="7084"/>
                  <a:pt x="1867" y="7061"/>
                </a:cubicBezTo>
                <a:cubicBezTo>
                  <a:pt x="1873" y="7040"/>
                  <a:pt x="1873" y="7020"/>
                  <a:pt x="1862" y="6999"/>
                </a:cubicBezTo>
                <a:cubicBezTo>
                  <a:pt x="1794" y="6862"/>
                  <a:pt x="1493" y="6809"/>
                  <a:pt x="1010" y="6745"/>
                </a:cubicBezTo>
                <a:cubicBezTo>
                  <a:pt x="861" y="6721"/>
                  <a:pt x="706" y="6701"/>
                  <a:pt x="615" y="6678"/>
                </a:cubicBezTo>
                <a:cubicBezTo>
                  <a:pt x="624" y="6619"/>
                  <a:pt x="641" y="6558"/>
                  <a:pt x="662" y="6487"/>
                </a:cubicBezTo>
                <a:cubicBezTo>
                  <a:pt x="703" y="6537"/>
                  <a:pt x="758" y="6572"/>
                  <a:pt x="823" y="6601"/>
                </a:cubicBezTo>
                <a:cubicBezTo>
                  <a:pt x="931" y="6645"/>
                  <a:pt x="1036" y="6654"/>
                  <a:pt x="1039" y="6654"/>
                </a:cubicBezTo>
                <a:lnTo>
                  <a:pt x="1189" y="6654"/>
                </a:lnTo>
                <a:cubicBezTo>
                  <a:pt x="1452" y="6654"/>
                  <a:pt x="2002" y="6642"/>
                  <a:pt x="2227" y="6558"/>
                </a:cubicBezTo>
                <a:cubicBezTo>
                  <a:pt x="2254" y="6546"/>
                  <a:pt x="2271" y="6525"/>
                  <a:pt x="2280" y="6499"/>
                </a:cubicBezTo>
                <a:cubicBezTo>
                  <a:pt x="2283" y="6470"/>
                  <a:pt x="2277" y="6443"/>
                  <a:pt x="2254" y="6426"/>
                </a:cubicBezTo>
                <a:cubicBezTo>
                  <a:pt x="2102" y="6291"/>
                  <a:pt x="1361" y="6160"/>
                  <a:pt x="1092" y="6116"/>
                </a:cubicBezTo>
                <a:lnTo>
                  <a:pt x="1092" y="5665"/>
                </a:lnTo>
                <a:cubicBezTo>
                  <a:pt x="1098" y="5650"/>
                  <a:pt x="1110" y="5636"/>
                  <a:pt x="1115" y="5621"/>
                </a:cubicBezTo>
                <a:cubicBezTo>
                  <a:pt x="1358" y="5182"/>
                  <a:pt x="1402" y="4776"/>
                  <a:pt x="1408" y="4682"/>
                </a:cubicBezTo>
                <a:lnTo>
                  <a:pt x="2093" y="3497"/>
                </a:lnTo>
                <a:cubicBezTo>
                  <a:pt x="2110" y="3517"/>
                  <a:pt x="2134" y="3544"/>
                  <a:pt x="2160" y="3570"/>
                </a:cubicBezTo>
                <a:cubicBezTo>
                  <a:pt x="2160" y="3570"/>
                  <a:pt x="2160" y="3573"/>
                  <a:pt x="2163" y="3573"/>
                </a:cubicBezTo>
                <a:cubicBezTo>
                  <a:pt x="2637" y="4108"/>
                  <a:pt x="2941" y="4541"/>
                  <a:pt x="2997" y="4767"/>
                </a:cubicBezTo>
                <a:cubicBezTo>
                  <a:pt x="3047" y="4986"/>
                  <a:pt x="3047" y="5206"/>
                  <a:pt x="3044" y="5484"/>
                </a:cubicBezTo>
                <a:cubicBezTo>
                  <a:pt x="3041" y="5744"/>
                  <a:pt x="3041" y="6043"/>
                  <a:pt x="3082" y="6426"/>
                </a:cubicBezTo>
                <a:cubicBezTo>
                  <a:pt x="3111" y="6675"/>
                  <a:pt x="3208" y="6868"/>
                  <a:pt x="3374" y="6997"/>
                </a:cubicBezTo>
                <a:cubicBezTo>
                  <a:pt x="3574" y="7153"/>
                  <a:pt x="3820" y="7176"/>
                  <a:pt x="3956" y="7176"/>
                </a:cubicBezTo>
                <a:cubicBezTo>
                  <a:pt x="4006" y="7176"/>
                  <a:pt x="4041" y="7173"/>
                  <a:pt x="4053" y="7172"/>
                </a:cubicBezTo>
                <a:lnTo>
                  <a:pt x="7664" y="7093"/>
                </a:lnTo>
                <a:cubicBezTo>
                  <a:pt x="7676" y="7093"/>
                  <a:pt x="7687" y="7092"/>
                  <a:pt x="7699" y="7092"/>
                </a:cubicBezTo>
                <a:cubicBezTo>
                  <a:pt x="7848" y="7092"/>
                  <a:pt x="8000" y="7128"/>
                  <a:pt x="8144" y="7195"/>
                </a:cubicBezTo>
                <a:cubicBezTo>
                  <a:pt x="8293" y="7263"/>
                  <a:pt x="8454" y="7298"/>
                  <a:pt x="8627" y="7298"/>
                </a:cubicBezTo>
                <a:cubicBezTo>
                  <a:pt x="9042" y="7298"/>
                  <a:pt x="11041" y="7011"/>
                  <a:pt x="11246" y="6938"/>
                </a:cubicBezTo>
                <a:cubicBezTo>
                  <a:pt x="11276" y="6927"/>
                  <a:pt x="11310" y="6923"/>
                  <a:pt x="11347" y="6923"/>
                </a:cubicBezTo>
                <a:cubicBezTo>
                  <a:pt x="11408" y="6923"/>
                  <a:pt x="11479" y="6934"/>
                  <a:pt x="11559" y="6947"/>
                </a:cubicBezTo>
                <a:cubicBezTo>
                  <a:pt x="11644" y="6956"/>
                  <a:pt x="11728" y="6970"/>
                  <a:pt x="11819" y="6976"/>
                </a:cubicBezTo>
                <a:cubicBezTo>
                  <a:pt x="11821" y="6976"/>
                  <a:pt x="11823" y="6976"/>
                  <a:pt x="11825" y="6976"/>
                </a:cubicBezTo>
                <a:cubicBezTo>
                  <a:pt x="11960" y="6976"/>
                  <a:pt x="12083" y="6878"/>
                  <a:pt x="12109" y="6745"/>
                </a:cubicBezTo>
                <a:cubicBezTo>
                  <a:pt x="12200" y="6312"/>
                  <a:pt x="12097" y="5484"/>
                  <a:pt x="11948" y="4977"/>
                </a:cubicBezTo>
                <a:cubicBezTo>
                  <a:pt x="11930" y="4916"/>
                  <a:pt x="11881" y="4872"/>
                  <a:pt x="11819" y="4858"/>
                </a:cubicBezTo>
                <a:cubicBezTo>
                  <a:pt x="11806" y="4854"/>
                  <a:pt x="11793" y="4853"/>
                  <a:pt x="11780" y="4853"/>
                </a:cubicBezTo>
                <a:cubicBezTo>
                  <a:pt x="11731" y="4853"/>
                  <a:pt x="11682" y="4874"/>
                  <a:pt x="11652" y="4916"/>
                </a:cubicBezTo>
                <a:cubicBezTo>
                  <a:pt x="11644" y="4922"/>
                  <a:pt x="11641" y="4931"/>
                  <a:pt x="11638" y="4934"/>
                </a:cubicBezTo>
                <a:cubicBezTo>
                  <a:pt x="11617" y="4831"/>
                  <a:pt x="11588" y="4740"/>
                  <a:pt x="11565" y="4670"/>
                </a:cubicBezTo>
                <a:cubicBezTo>
                  <a:pt x="11544" y="4621"/>
                  <a:pt x="11494" y="4585"/>
                  <a:pt x="11442" y="4585"/>
                </a:cubicBezTo>
                <a:cubicBezTo>
                  <a:pt x="11389" y="4585"/>
                  <a:pt x="11339" y="4623"/>
                  <a:pt x="11325" y="4673"/>
                </a:cubicBezTo>
                <a:cubicBezTo>
                  <a:pt x="11143" y="5279"/>
                  <a:pt x="10900" y="5686"/>
                  <a:pt x="10681" y="5776"/>
                </a:cubicBezTo>
                <a:cubicBezTo>
                  <a:pt x="10596" y="5810"/>
                  <a:pt x="10418" y="5824"/>
                  <a:pt x="10187" y="5824"/>
                </a:cubicBezTo>
                <a:cubicBezTo>
                  <a:pt x="9481" y="5824"/>
                  <a:pt x="8283" y="5696"/>
                  <a:pt x="7749" y="5630"/>
                </a:cubicBezTo>
                <a:cubicBezTo>
                  <a:pt x="7686" y="5606"/>
                  <a:pt x="7364" y="5490"/>
                  <a:pt x="7019" y="5490"/>
                </a:cubicBezTo>
                <a:cubicBezTo>
                  <a:pt x="6992" y="5490"/>
                  <a:pt x="6965" y="5491"/>
                  <a:pt x="6938" y="5492"/>
                </a:cubicBezTo>
                <a:cubicBezTo>
                  <a:pt x="6916" y="5494"/>
                  <a:pt x="6894" y="5495"/>
                  <a:pt x="6872" y="5495"/>
                </a:cubicBezTo>
                <a:cubicBezTo>
                  <a:pt x="6779" y="5495"/>
                  <a:pt x="6685" y="5480"/>
                  <a:pt x="6593" y="5454"/>
                </a:cubicBezTo>
                <a:cubicBezTo>
                  <a:pt x="6081" y="5299"/>
                  <a:pt x="4925" y="5147"/>
                  <a:pt x="4606" y="5106"/>
                </a:cubicBezTo>
                <a:cubicBezTo>
                  <a:pt x="4621" y="4963"/>
                  <a:pt x="4647" y="4644"/>
                  <a:pt x="4595" y="4275"/>
                </a:cubicBezTo>
                <a:cubicBezTo>
                  <a:pt x="4548" y="3921"/>
                  <a:pt x="4387" y="3245"/>
                  <a:pt x="4349" y="3102"/>
                </a:cubicBezTo>
                <a:cubicBezTo>
                  <a:pt x="4390" y="3002"/>
                  <a:pt x="4507" y="2654"/>
                  <a:pt x="4331" y="2411"/>
                </a:cubicBezTo>
                <a:cubicBezTo>
                  <a:pt x="4156" y="2163"/>
                  <a:pt x="2912" y="1811"/>
                  <a:pt x="2573" y="1715"/>
                </a:cubicBezTo>
                <a:lnTo>
                  <a:pt x="2330" y="1010"/>
                </a:lnTo>
                <a:lnTo>
                  <a:pt x="2447" y="825"/>
                </a:lnTo>
                <a:cubicBezTo>
                  <a:pt x="2514" y="720"/>
                  <a:pt x="2488" y="577"/>
                  <a:pt x="2385" y="503"/>
                </a:cubicBezTo>
                <a:cubicBezTo>
                  <a:pt x="2157" y="337"/>
                  <a:pt x="1702" y="1"/>
                  <a:pt x="12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52"/>
          <p:cNvSpPr/>
          <p:nvPr/>
        </p:nvSpPr>
        <p:spPr>
          <a:xfrm>
            <a:off x="7158772" y="3456740"/>
            <a:ext cx="367567" cy="233464"/>
          </a:xfrm>
          <a:custGeom>
            <a:avLst/>
            <a:gdLst/>
            <a:ahLst/>
            <a:cxnLst/>
            <a:rect l="l" t="t" r="r" b="b"/>
            <a:pathLst>
              <a:path w="12156" h="7721" extrusionOk="0">
                <a:moveTo>
                  <a:pt x="6303" y="1038"/>
                </a:moveTo>
                <a:lnTo>
                  <a:pt x="6303" y="1038"/>
                </a:lnTo>
                <a:cubicBezTo>
                  <a:pt x="6239" y="1310"/>
                  <a:pt x="6248" y="1561"/>
                  <a:pt x="6254" y="1673"/>
                </a:cubicBezTo>
                <a:lnTo>
                  <a:pt x="6107" y="1737"/>
                </a:lnTo>
                <a:cubicBezTo>
                  <a:pt x="6098" y="1737"/>
                  <a:pt x="6078" y="1737"/>
                  <a:pt x="6055" y="1740"/>
                </a:cubicBezTo>
                <a:cubicBezTo>
                  <a:pt x="6093" y="1547"/>
                  <a:pt x="6136" y="1371"/>
                  <a:pt x="6175" y="1254"/>
                </a:cubicBezTo>
                <a:cubicBezTo>
                  <a:pt x="6204" y="1155"/>
                  <a:pt x="6248" y="1082"/>
                  <a:pt x="6303" y="1038"/>
                </a:cubicBezTo>
                <a:close/>
                <a:moveTo>
                  <a:pt x="6034" y="681"/>
                </a:moveTo>
                <a:cubicBezTo>
                  <a:pt x="6093" y="681"/>
                  <a:pt x="6157" y="695"/>
                  <a:pt x="6210" y="725"/>
                </a:cubicBezTo>
                <a:cubicBezTo>
                  <a:pt x="6254" y="748"/>
                  <a:pt x="6303" y="780"/>
                  <a:pt x="6347" y="818"/>
                </a:cubicBezTo>
                <a:cubicBezTo>
                  <a:pt x="6350" y="821"/>
                  <a:pt x="6356" y="827"/>
                  <a:pt x="6365" y="830"/>
                </a:cubicBezTo>
                <a:cubicBezTo>
                  <a:pt x="6365" y="833"/>
                  <a:pt x="6365" y="833"/>
                  <a:pt x="6362" y="839"/>
                </a:cubicBezTo>
                <a:cubicBezTo>
                  <a:pt x="6254" y="859"/>
                  <a:pt x="6104" y="944"/>
                  <a:pt x="6025" y="1207"/>
                </a:cubicBezTo>
                <a:cubicBezTo>
                  <a:pt x="5932" y="1512"/>
                  <a:pt x="5809" y="2147"/>
                  <a:pt x="5736" y="2536"/>
                </a:cubicBezTo>
                <a:cubicBezTo>
                  <a:pt x="5692" y="2381"/>
                  <a:pt x="5645" y="2185"/>
                  <a:pt x="5607" y="1971"/>
                </a:cubicBezTo>
                <a:cubicBezTo>
                  <a:pt x="5537" y="1561"/>
                  <a:pt x="5513" y="1020"/>
                  <a:pt x="5782" y="780"/>
                </a:cubicBezTo>
                <a:cubicBezTo>
                  <a:pt x="5856" y="713"/>
                  <a:pt x="5943" y="681"/>
                  <a:pt x="6034" y="681"/>
                </a:cubicBezTo>
                <a:close/>
                <a:moveTo>
                  <a:pt x="5973" y="2155"/>
                </a:moveTo>
                <a:cubicBezTo>
                  <a:pt x="6113" y="2275"/>
                  <a:pt x="6160" y="2442"/>
                  <a:pt x="6113" y="2668"/>
                </a:cubicBezTo>
                <a:cubicBezTo>
                  <a:pt x="6107" y="2662"/>
                  <a:pt x="6107" y="2662"/>
                  <a:pt x="6107" y="2659"/>
                </a:cubicBezTo>
                <a:cubicBezTo>
                  <a:pt x="6063" y="2600"/>
                  <a:pt x="6019" y="2536"/>
                  <a:pt x="5987" y="2469"/>
                </a:cubicBezTo>
                <a:cubicBezTo>
                  <a:pt x="5973" y="2439"/>
                  <a:pt x="5955" y="2407"/>
                  <a:pt x="5929" y="2375"/>
                </a:cubicBezTo>
                <a:cubicBezTo>
                  <a:pt x="5943" y="2305"/>
                  <a:pt x="5958" y="2232"/>
                  <a:pt x="5973" y="2155"/>
                </a:cubicBezTo>
                <a:close/>
                <a:moveTo>
                  <a:pt x="7564" y="162"/>
                </a:moveTo>
                <a:cubicBezTo>
                  <a:pt x="7900" y="162"/>
                  <a:pt x="8163" y="312"/>
                  <a:pt x="8346" y="608"/>
                </a:cubicBezTo>
                <a:cubicBezTo>
                  <a:pt x="8565" y="962"/>
                  <a:pt x="8591" y="1409"/>
                  <a:pt x="8410" y="1798"/>
                </a:cubicBezTo>
                <a:lnTo>
                  <a:pt x="8106" y="2454"/>
                </a:lnTo>
                <a:cubicBezTo>
                  <a:pt x="8088" y="2495"/>
                  <a:pt x="8050" y="2527"/>
                  <a:pt x="8006" y="2539"/>
                </a:cubicBezTo>
                <a:cubicBezTo>
                  <a:pt x="7992" y="2544"/>
                  <a:pt x="7977" y="2546"/>
                  <a:pt x="7962" y="2546"/>
                </a:cubicBezTo>
                <a:cubicBezTo>
                  <a:pt x="7932" y="2546"/>
                  <a:pt x="7903" y="2537"/>
                  <a:pt x="7878" y="2521"/>
                </a:cubicBezTo>
                <a:lnTo>
                  <a:pt x="7175" y="2082"/>
                </a:lnTo>
                <a:cubicBezTo>
                  <a:pt x="7163" y="2074"/>
                  <a:pt x="7148" y="2070"/>
                  <a:pt x="7134" y="2070"/>
                </a:cubicBezTo>
                <a:cubicBezTo>
                  <a:pt x="7107" y="2070"/>
                  <a:pt x="7080" y="2083"/>
                  <a:pt x="7067" y="2106"/>
                </a:cubicBezTo>
                <a:cubicBezTo>
                  <a:pt x="7044" y="2144"/>
                  <a:pt x="7055" y="2194"/>
                  <a:pt x="7093" y="2217"/>
                </a:cubicBezTo>
                <a:lnTo>
                  <a:pt x="7301" y="2349"/>
                </a:lnTo>
                <a:cubicBezTo>
                  <a:pt x="7231" y="2419"/>
                  <a:pt x="7114" y="2524"/>
                  <a:pt x="6979" y="2615"/>
                </a:cubicBezTo>
                <a:cubicBezTo>
                  <a:pt x="6862" y="2697"/>
                  <a:pt x="6751" y="2747"/>
                  <a:pt x="6654" y="2773"/>
                </a:cubicBezTo>
                <a:cubicBezTo>
                  <a:pt x="6640" y="2776"/>
                  <a:pt x="6619" y="2788"/>
                  <a:pt x="6613" y="2799"/>
                </a:cubicBezTo>
                <a:lnTo>
                  <a:pt x="6417" y="3033"/>
                </a:lnTo>
                <a:cubicBezTo>
                  <a:pt x="6353" y="2960"/>
                  <a:pt x="6292" y="2890"/>
                  <a:pt x="6239" y="2823"/>
                </a:cubicBezTo>
                <a:cubicBezTo>
                  <a:pt x="6391" y="2360"/>
                  <a:pt x="6210" y="2115"/>
                  <a:pt x="6008" y="1983"/>
                </a:cubicBezTo>
                <a:cubicBezTo>
                  <a:pt x="6014" y="1956"/>
                  <a:pt x="6019" y="1927"/>
                  <a:pt x="6028" y="1901"/>
                </a:cubicBezTo>
                <a:cubicBezTo>
                  <a:pt x="6221" y="1883"/>
                  <a:pt x="6382" y="1793"/>
                  <a:pt x="6382" y="1793"/>
                </a:cubicBezTo>
                <a:cubicBezTo>
                  <a:pt x="6414" y="1778"/>
                  <a:pt x="6432" y="1746"/>
                  <a:pt x="6429" y="1708"/>
                </a:cubicBezTo>
                <a:cubicBezTo>
                  <a:pt x="6429" y="1705"/>
                  <a:pt x="6385" y="1354"/>
                  <a:pt x="6485" y="988"/>
                </a:cubicBezTo>
                <a:cubicBezTo>
                  <a:pt x="6610" y="517"/>
                  <a:pt x="6918" y="242"/>
                  <a:pt x="7389" y="174"/>
                </a:cubicBezTo>
                <a:cubicBezTo>
                  <a:pt x="7449" y="166"/>
                  <a:pt x="7507" y="162"/>
                  <a:pt x="7564" y="162"/>
                </a:cubicBezTo>
                <a:close/>
                <a:moveTo>
                  <a:pt x="6994" y="2796"/>
                </a:moveTo>
                <a:cubicBezTo>
                  <a:pt x="7360" y="3475"/>
                  <a:pt x="7769" y="3961"/>
                  <a:pt x="8018" y="4224"/>
                </a:cubicBezTo>
                <a:cubicBezTo>
                  <a:pt x="7772" y="4110"/>
                  <a:pt x="7561" y="3949"/>
                  <a:pt x="7336" y="3779"/>
                </a:cubicBezTo>
                <a:cubicBezTo>
                  <a:pt x="7202" y="3674"/>
                  <a:pt x="7058" y="3566"/>
                  <a:pt x="6906" y="3466"/>
                </a:cubicBezTo>
                <a:cubicBezTo>
                  <a:pt x="6774" y="3382"/>
                  <a:pt x="6646" y="3270"/>
                  <a:pt x="6529" y="3150"/>
                </a:cubicBezTo>
                <a:lnTo>
                  <a:pt x="6719" y="2922"/>
                </a:lnTo>
                <a:cubicBezTo>
                  <a:pt x="6804" y="2896"/>
                  <a:pt x="6894" y="2858"/>
                  <a:pt x="6994" y="2796"/>
                </a:cubicBezTo>
                <a:close/>
                <a:moveTo>
                  <a:pt x="11911" y="4479"/>
                </a:moveTo>
                <a:cubicBezTo>
                  <a:pt x="11912" y="4479"/>
                  <a:pt x="11914" y="4480"/>
                  <a:pt x="11916" y="4482"/>
                </a:cubicBezTo>
                <a:cubicBezTo>
                  <a:pt x="11924" y="4482"/>
                  <a:pt x="11924" y="4485"/>
                  <a:pt x="11924" y="4488"/>
                </a:cubicBezTo>
                <a:lnTo>
                  <a:pt x="11924" y="4555"/>
                </a:lnTo>
                <a:lnTo>
                  <a:pt x="11883" y="4549"/>
                </a:lnTo>
                <a:cubicBezTo>
                  <a:pt x="11886" y="4529"/>
                  <a:pt x="11898" y="4505"/>
                  <a:pt x="11907" y="4485"/>
                </a:cubicBezTo>
                <a:cubicBezTo>
                  <a:pt x="11907" y="4483"/>
                  <a:pt x="11908" y="4479"/>
                  <a:pt x="11911" y="4479"/>
                </a:cubicBezTo>
                <a:close/>
                <a:moveTo>
                  <a:pt x="5443" y="1983"/>
                </a:moveTo>
                <a:cubicBezTo>
                  <a:pt x="5449" y="2030"/>
                  <a:pt x="5458" y="2082"/>
                  <a:pt x="5469" y="2129"/>
                </a:cubicBezTo>
                <a:cubicBezTo>
                  <a:pt x="5355" y="2129"/>
                  <a:pt x="5235" y="2155"/>
                  <a:pt x="5106" y="2217"/>
                </a:cubicBezTo>
                <a:cubicBezTo>
                  <a:pt x="4855" y="2334"/>
                  <a:pt x="4729" y="2559"/>
                  <a:pt x="4747" y="2878"/>
                </a:cubicBezTo>
                <a:cubicBezTo>
                  <a:pt x="4767" y="3229"/>
                  <a:pt x="4957" y="3560"/>
                  <a:pt x="5253" y="3768"/>
                </a:cubicBezTo>
                <a:cubicBezTo>
                  <a:pt x="5384" y="3858"/>
                  <a:pt x="5542" y="3964"/>
                  <a:pt x="5706" y="4075"/>
                </a:cubicBezTo>
                <a:cubicBezTo>
                  <a:pt x="5660" y="4183"/>
                  <a:pt x="5507" y="4482"/>
                  <a:pt x="5180" y="4619"/>
                </a:cubicBezTo>
                <a:cubicBezTo>
                  <a:pt x="5124" y="4643"/>
                  <a:pt x="5067" y="4653"/>
                  <a:pt x="5012" y="4653"/>
                </a:cubicBezTo>
                <a:cubicBezTo>
                  <a:pt x="4681" y="4653"/>
                  <a:pt x="4380" y="4294"/>
                  <a:pt x="4378" y="4292"/>
                </a:cubicBezTo>
                <a:cubicBezTo>
                  <a:pt x="4361" y="4272"/>
                  <a:pt x="4338" y="4261"/>
                  <a:pt x="4315" y="4261"/>
                </a:cubicBezTo>
                <a:cubicBezTo>
                  <a:pt x="4297" y="4261"/>
                  <a:pt x="4279" y="4267"/>
                  <a:pt x="4264" y="4280"/>
                </a:cubicBezTo>
                <a:cubicBezTo>
                  <a:pt x="4232" y="4309"/>
                  <a:pt x="4226" y="4359"/>
                  <a:pt x="4255" y="4394"/>
                </a:cubicBezTo>
                <a:cubicBezTo>
                  <a:pt x="4261" y="4400"/>
                  <a:pt x="4305" y="4455"/>
                  <a:pt x="4381" y="4526"/>
                </a:cubicBezTo>
                <a:lnTo>
                  <a:pt x="3980" y="4894"/>
                </a:lnTo>
                <a:cubicBezTo>
                  <a:pt x="3632" y="4789"/>
                  <a:pt x="3327" y="4716"/>
                  <a:pt x="3073" y="4666"/>
                </a:cubicBezTo>
                <a:lnTo>
                  <a:pt x="1993" y="3990"/>
                </a:lnTo>
                <a:cubicBezTo>
                  <a:pt x="2025" y="3943"/>
                  <a:pt x="2060" y="3899"/>
                  <a:pt x="2096" y="3853"/>
                </a:cubicBezTo>
                <a:cubicBezTo>
                  <a:pt x="3073" y="2583"/>
                  <a:pt x="4597" y="2135"/>
                  <a:pt x="5443" y="1983"/>
                </a:cubicBezTo>
                <a:close/>
                <a:moveTo>
                  <a:pt x="5454" y="2290"/>
                </a:moveTo>
                <a:cubicBezTo>
                  <a:pt x="5470" y="2290"/>
                  <a:pt x="5486" y="2291"/>
                  <a:pt x="5502" y="2293"/>
                </a:cubicBezTo>
                <a:cubicBezTo>
                  <a:pt x="5575" y="2624"/>
                  <a:pt x="5665" y="2872"/>
                  <a:pt x="5677" y="2896"/>
                </a:cubicBezTo>
                <a:cubicBezTo>
                  <a:pt x="5689" y="2931"/>
                  <a:pt x="5718" y="2948"/>
                  <a:pt x="5753" y="2948"/>
                </a:cubicBezTo>
                <a:lnTo>
                  <a:pt x="5762" y="2948"/>
                </a:lnTo>
                <a:cubicBezTo>
                  <a:pt x="5797" y="2946"/>
                  <a:pt x="5826" y="2919"/>
                  <a:pt x="5835" y="2881"/>
                </a:cubicBezTo>
                <a:cubicBezTo>
                  <a:pt x="5835" y="2878"/>
                  <a:pt x="5853" y="2776"/>
                  <a:pt x="5882" y="2624"/>
                </a:cubicBezTo>
                <a:cubicBezTo>
                  <a:pt x="5899" y="2647"/>
                  <a:pt x="5973" y="2755"/>
                  <a:pt x="6084" y="2893"/>
                </a:cubicBezTo>
                <a:cubicBezTo>
                  <a:pt x="6262" y="3115"/>
                  <a:pt x="6531" y="3420"/>
                  <a:pt x="6818" y="3607"/>
                </a:cubicBezTo>
                <a:cubicBezTo>
                  <a:pt x="6967" y="3706"/>
                  <a:pt x="7108" y="3809"/>
                  <a:pt x="7243" y="3911"/>
                </a:cubicBezTo>
                <a:cubicBezTo>
                  <a:pt x="7538" y="4134"/>
                  <a:pt x="7816" y="4344"/>
                  <a:pt x="8182" y="4461"/>
                </a:cubicBezTo>
                <a:cubicBezTo>
                  <a:pt x="8191" y="4467"/>
                  <a:pt x="8199" y="4467"/>
                  <a:pt x="8211" y="4467"/>
                </a:cubicBezTo>
                <a:lnTo>
                  <a:pt x="8296" y="4467"/>
                </a:lnTo>
                <a:cubicBezTo>
                  <a:pt x="8834" y="4488"/>
                  <a:pt x="10254" y="4836"/>
                  <a:pt x="10678" y="4941"/>
                </a:cubicBezTo>
                <a:cubicBezTo>
                  <a:pt x="10712" y="4950"/>
                  <a:pt x="10748" y="4955"/>
                  <a:pt x="10784" y="4955"/>
                </a:cubicBezTo>
                <a:cubicBezTo>
                  <a:pt x="10863" y="4955"/>
                  <a:pt x="10944" y="4933"/>
                  <a:pt x="11014" y="4891"/>
                </a:cubicBezTo>
                <a:lnTo>
                  <a:pt x="11281" y="4730"/>
                </a:lnTo>
                <a:cubicBezTo>
                  <a:pt x="11342" y="4691"/>
                  <a:pt x="11412" y="4671"/>
                  <a:pt x="11483" y="4671"/>
                </a:cubicBezTo>
                <a:cubicBezTo>
                  <a:pt x="11500" y="4671"/>
                  <a:pt x="11518" y="4673"/>
                  <a:pt x="11535" y="4675"/>
                </a:cubicBezTo>
                <a:lnTo>
                  <a:pt x="11930" y="4722"/>
                </a:lnTo>
                <a:lnTo>
                  <a:pt x="11965" y="4915"/>
                </a:lnTo>
                <a:cubicBezTo>
                  <a:pt x="11989" y="5061"/>
                  <a:pt x="11983" y="5213"/>
                  <a:pt x="11939" y="5351"/>
                </a:cubicBezTo>
                <a:lnTo>
                  <a:pt x="11916" y="5418"/>
                </a:lnTo>
                <a:cubicBezTo>
                  <a:pt x="11848" y="5421"/>
                  <a:pt x="11722" y="5425"/>
                  <a:pt x="11572" y="5425"/>
                </a:cubicBezTo>
                <a:cubicBezTo>
                  <a:pt x="11391" y="5425"/>
                  <a:pt x="11175" y="5419"/>
                  <a:pt x="10988" y="5395"/>
                </a:cubicBezTo>
                <a:cubicBezTo>
                  <a:pt x="10942" y="5389"/>
                  <a:pt x="10896" y="5386"/>
                  <a:pt x="10851" y="5386"/>
                </a:cubicBezTo>
                <a:cubicBezTo>
                  <a:pt x="10780" y="5386"/>
                  <a:pt x="10709" y="5393"/>
                  <a:pt x="10640" y="5409"/>
                </a:cubicBezTo>
                <a:cubicBezTo>
                  <a:pt x="10515" y="5435"/>
                  <a:pt x="10342" y="5445"/>
                  <a:pt x="10146" y="5445"/>
                </a:cubicBezTo>
                <a:cubicBezTo>
                  <a:pt x="9669" y="5445"/>
                  <a:pt x="9057" y="5385"/>
                  <a:pt x="8665" y="5339"/>
                </a:cubicBezTo>
                <a:cubicBezTo>
                  <a:pt x="8463" y="5319"/>
                  <a:pt x="8278" y="5251"/>
                  <a:pt x="8106" y="5149"/>
                </a:cubicBezTo>
                <a:cubicBezTo>
                  <a:pt x="7860" y="5003"/>
                  <a:pt x="7784" y="4973"/>
                  <a:pt x="7743" y="4967"/>
                </a:cubicBezTo>
                <a:cubicBezTo>
                  <a:pt x="7140" y="4848"/>
                  <a:pt x="5864" y="3993"/>
                  <a:pt x="5341" y="3636"/>
                </a:cubicBezTo>
                <a:cubicBezTo>
                  <a:pt x="5083" y="3458"/>
                  <a:pt x="4919" y="3171"/>
                  <a:pt x="4905" y="2872"/>
                </a:cubicBezTo>
                <a:cubicBezTo>
                  <a:pt x="4890" y="2618"/>
                  <a:pt x="4978" y="2451"/>
                  <a:pt x="5171" y="2363"/>
                </a:cubicBezTo>
                <a:cubicBezTo>
                  <a:pt x="5274" y="2316"/>
                  <a:pt x="5368" y="2290"/>
                  <a:pt x="5454" y="2290"/>
                </a:cubicBezTo>
                <a:close/>
                <a:moveTo>
                  <a:pt x="5841" y="4163"/>
                </a:moveTo>
                <a:cubicBezTo>
                  <a:pt x="6482" y="4575"/>
                  <a:pt x="7260" y="5032"/>
                  <a:pt x="7714" y="5125"/>
                </a:cubicBezTo>
                <a:cubicBezTo>
                  <a:pt x="7725" y="5128"/>
                  <a:pt x="7787" y="5143"/>
                  <a:pt x="8024" y="5286"/>
                </a:cubicBezTo>
                <a:cubicBezTo>
                  <a:pt x="8214" y="5398"/>
                  <a:pt x="8422" y="5471"/>
                  <a:pt x="8647" y="5497"/>
                </a:cubicBezTo>
                <a:cubicBezTo>
                  <a:pt x="9042" y="5544"/>
                  <a:pt x="9657" y="5602"/>
                  <a:pt x="10145" y="5602"/>
                </a:cubicBezTo>
                <a:cubicBezTo>
                  <a:pt x="10356" y="5602"/>
                  <a:pt x="10537" y="5594"/>
                  <a:pt x="10672" y="5564"/>
                </a:cubicBezTo>
                <a:cubicBezTo>
                  <a:pt x="10731" y="5552"/>
                  <a:pt x="10792" y="5546"/>
                  <a:pt x="10853" y="5546"/>
                </a:cubicBezTo>
                <a:cubicBezTo>
                  <a:pt x="10892" y="5546"/>
                  <a:pt x="10931" y="5548"/>
                  <a:pt x="10970" y="5553"/>
                </a:cubicBezTo>
                <a:lnTo>
                  <a:pt x="11079" y="5564"/>
                </a:lnTo>
                <a:cubicBezTo>
                  <a:pt x="10808" y="5729"/>
                  <a:pt x="10244" y="5868"/>
                  <a:pt x="9510" y="5868"/>
                </a:cubicBezTo>
                <a:cubicBezTo>
                  <a:pt x="9316" y="5868"/>
                  <a:pt x="9111" y="5858"/>
                  <a:pt x="8896" y="5837"/>
                </a:cubicBezTo>
                <a:cubicBezTo>
                  <a:pt x="8486" y="5798"/>
                  <a:pt x="8062" y="5717"/>
                  <a:pt x="7635" y="5600"/>
                </a:cubicBezTo>
                <a:cubicBezTo>
                  <a:pt x="6947" y="5412"/>
                  <a:pt x="6482" y="5301"/>
                  <a:pt x="6259" y="5266"/>
                </a:cubicBezTo>
                <a:cubicBezTo>
                  <a:pt x="6081" y="5243"/>
                  <a:pt x="5911" y="5202"/>
                  <a:pt x="5756" y="5149"/>
                </a:cubicBezTo>
                <a:cubicBezTo>
                  <a:pt x="5365" y="5016"/>
                  <a:pt x="4879" y="4882"/>
                  <a:pt x="4499" y="4882"/>
                </a:cubicBezTo>
                <a:cubicBezTo>
                  <a:pt x="4379" y="4882"/>
                  <a:pt x="4269" y="4896"/>
                  <a:pt x="4176" y="4927"/>
                </a:cubicBezTo>
                <a:lnTo>
                  <a:pt x="4507" y="4622"/>
                </a:lnTo>
                <a:cubicBezTo>
                  <a:pt x="4641" y="4722"/>
                  <a:pt x="4817" y="4812"/>
                  <a:pt x="5010" y="4812"/>
                </a:cubicBezTo>
                <a:cubicBezTo>
                  <a:pt x="5083" y="4812"/>
                  <a:pt x="5165" y="4798"/>
                  <a:pt x="5241" y="4766"/>
                </a:cubicBezTo>
                <a:cubicBezTo>
                  <a:pt x="5604" y="4613"/>
                  <a:pt x="5777" y="4309"/>
                  <a:pt x="5841" y="4163"/>
                </a:cubicBezTo>
                <a:close/>
                <a:moveTo>
                  <a:pt x="4498" y="5040"/>
                </a:moveTo>
                <a:cubicBezTo>
                  <a:pt x="4789" y="5040"/>
                  <a:pt x="5199" y="5128"/>
                  <a:pt x="5703" y="5301"/>
                </a:cubicBezTo>
                <a:cubicBezTo>
                  <a:pt x="5867" y="5354"/>
                  <a:pt x="6046" y="5398"/>
                  <a:pt x="6233" y="5424"/>
                </a:cubicBezTo>
                <a:cubicBezTo>
                  <a:pt x="6382" y="5447"/>
                  <a:pt x="6739" y="5523"/>
                  <a:pt x="7591" y="5755"/>
                </a:cubicBezTo>
                <a:cubicBezTo>
                  <a:pt x="8006" y="5866"/>
                  <a:pt x="8416" y="5945"/>
                  <a:pt x="8811" y="5989"/>
                </a:cubicBezTo>
                <a:cubicBezTo>
                  <a:pt x="8823" y="6135"/>
                  <a:pt x="8843" y="6495"/>
                  <a:pt x="8761" y="6752"/>
                </a:cubicBezTo>
                <a:cubicBezTo>
                  <a:pt x="7945" y="6714"/>
                  <a:pt x="7254" y="6597"/>
                  <a:pt x="7085" y="6568"/>
                </a:cubicBezTo>
                <a:cubicBezTo>
                  <a:pt x="6994" y="6407"/>
                  <a:pt x="6774" y="6153"/>
                  <a:pt x="6192" y="5842"/>
                </a:cubicBezTo>
                <a:cubicBezTo>
                  <a:pt x="5545" y="5482"/>
                  <a:pt x="4960" y="5228"/>
                  <a:pt x="4445" y="5041"/>
                </a:cubicBezTo>
                <a:cubicBezTo>
                  <a:pt x="4462" y="5040"/>
                  <a:pt x="4480" y="5040"/>
                  <a:pt x="4498" y="5040"/>
                </a:cubicBezTo>
                <a:close/>
                <a:moveTo>
                  <a:pt x="11310" y="5582"/>
                </a:moveTo>
                <a:cubicBezTo>
                  <a:pt x="11400" y="5586"/>
                  <a:pt x="11489" y="5588"/>
                  <a:pt x="11571" y="5588"/>
                </a:cubicBezTo>
                <a:cubicBezTo>
                  <a:pt x="11707" y="5588"/>
                  <a:pt x="11823" y="5584"/>
                  <a:pt x="11898" y="5582"/>
                </a:cubicBezTo>
                <a:lnTo>
                  <a:pt x="11898" y="5582"/>
                </a:lnTo>
                <a:lnTo>
                  <a:pt x="11880" y="6357"/>
                </a:lnTo>
                <a:cubicBezTo>
                  <a:pt x="11872" y="6510"/>
                  <a:pt x="11737" y="6641"/>
                  <a:pt x="11576" y="6641"/>
                </a:cubicBezTo>
                <a:cubicBezTo>
                  <a:pt x="11562" y="6641"/>
                  <a:pt x="11547" y="6641"/>
                  <a:pt x="11532" y="6641"/>
                </a:cubicBezTo>
                <a:cubicBezTo>
                  <a:pt x="11217" y="6641"/>
                  <a:pt x="10793" y="6670"/>
                  <a:pt x="10268" y="6729"/>
                </a:cubicBezTo>
                <a:cubicBezTo>
                  <a:pt x="9973" y="6762"/>
                  <a:pt x="9668" y="6776"/>
                  <a:pt x="9366" y="6776"/>
                </a:cubicBezTo>
                <a:cubicBezTo>
                  <a:pt x="9218" y="6776"/>
                  <a:pt x="9072" y="6773"/>
                  <a:pt x="8928" y="6767"/>
                </a:cubicBezTo>
                <a:cubicBezTo>
                  <a:pt x="9004" y="6501"/>
                  <a:pt x="8989" y="6170"/>
                  <a:pt x="8978" y="6009"/>
                </a:cubicBezTo>
                <a:lnTo>
                  <a:pt x="8978" y="6009"/>
                </a:lnTo>
                <a:cubicBezTo>
                  <a:pt x="9168" y="6024"/>
                  <a:pt x="9349" y="6036"/>
                  <a:pt x="9519" y="6036"/>
                </a:cubicBezTo>
                <a:cubicBezTo>
                  <a:pt x="10321" y="6036"/>
                  <a:pt x="10891" y="5872"/>
                  <a:pt x="11166" y="5705"/>
                </a:cubicBezTo>
                <a:cubicBezTo>
                  <a:pt x="11213" y="5676"/>
                  <a:pt x="11263" y="5638"/>
                  <a:pt x="11310" y="5582"/>
                </a:cubicBezTo>
                <a:close/>
                <a:moveTo>
                  <a:pt x="4474" y="6489"/>
                </a:moveTo>
                <a:cubicBezTo>
                  <a:pt x="4477" y="6580"/>
                  <a:pt x="4489" y="6720"/>
                  <a:pt x="4524" y="6872"/>
                </a:cubicBezTo>
                <a:cubicBezTo>
                  <a:pt x="4586" y="7133"/>
                  <a:pt x="4694" y="7349"/>
                  <a:pt x="4843" y="7516"/>
                </a:cubicBezTo>
                <a:cubicBezTo>
                  <a:pt x="4840" y="7516"/>
                  <a:pt x="4831" y="7516"/>
                  <a:pt x="4828" y="7513"/>
                </a:cubicBezTo>
                <a:cubicBezTo>
                  <a:pt x="4714" y="7496"/>
                  <a:pt x="4612" y="7481"/>
                  <a:pt x="4518" y="7469"/>
                </a:cubicBezTo>
                <a:cubicBezTo>
                  <a:pt x="4038" y="7408"/>
                  <a:pt x="3636" y="7357"/>
                  <a:pt x="3207" y="7357"/>
                </a:cubicBezTo>
                <a:cubicBezTo>
                  <a:pt x="2920" y="7357"/>
                  <a:pt x="2622" y="7380"/>
                  <a:pt x="2280" y="7437"/>
                </a:cubicBezTo>
                <a:cubicBezTo>
                  <a:pt x="1853" y="7506"/>
                  <a:pt x="1387" y="7526"/>
                  <a:pt x="995" y="7526"/>
                </a:cubicBezTo>
                <a:cubicBezTo>
                  <a:pt x="670" y="7526"/>
                  <a:pt x="395" y="7512"/>
                  <a:pt x="234" y="7501"/>
                </a:cubicBezTo>
                <a:cubicBezTo>
                  <a:pt x="194" y="7499"/>
                  <a:pt x="182" y="7466"/>
                  <a:pt x="182" y="7458"/>
                </a:cubicBezTo>
                <a:cubicBezTo>
                  <a:pt x="179" y="7446"/>
                  <a:pt x="176" y="7414"/>
                  <a:pt x="211" y="7396"/>
                </a:cubicBezTo>
                <a:lnTo>
                  <a:pt x="852" y="7065"/>
                </a:lnTo>
                <a:cubicBezTo>
                  <a:pt x="948" y="7016"/>
                  <a:pt x="1051" y="6986"/>
                  <a:pt x="1159" y="6978"/>
                </a:cubicBezTo>
                <a:lnTo>
                  <a:pt x="1218" y="6975"/>
                </a:lnTo>
                <a:cubicBezTo>
                  <a:pt x="1382" y="6960"/>
                  <a:pt x="1537" y="6881"/>
                  <a:pt x="1639" y="6752"/>
                </a:cubicBezTo>
                <a:lnTo>
                  <a:pt x="1686" y="6694"/>
                </a:lnTo>
                <a:cubicBezTo>
                  <a:pt x="1739" y="6629"/>
                  <a:pt x="1817" y="6594"/>
                  <a:pt x="1896" y="6594"/>
                </a:cubicBezTo>
                <a:cubicBezTo>
                  <a:pt x="1938" y="6594"/>
                  <a:pt x="1980" y="6603"/>
                  <a:pt x="2019" y="6624"/>
                </a:cubicBezTo>
                <a:lnTo>
                  <a:pt x="2371" y="6793"/>
                </a:lnTo>
                <a:cubicBezTo>
                  <a:pt x="2461" y="6835"/>
                  <a:pt x="2558" y="6856"/>
                  <a:pt x="2659" y="6856"/>
                </a:cubicBezTo>
                <a:cubicBezTo>
                  <a:pt x="2685" y="6856"/>
                  <a:pt x="2712" y="6855"/>
                  <a:pt x="2739" y="6852"/>
                </a:cubicBezTo>
                <a:cubicBezTo>
                  <a:pt x="3079" y="6802"/>
                  <a:pt x="3719" y="6706"/>
                  <a:pt x="4205" y="6565"/>
                </a:cubicBezTo>
                <a:lnTo>
                  <a:pt x="4229" y="6559"/>
                </a:lnTo>
                <a:cubicBezTo>
                  <a:pt x="4308" y="6536"/>
                  <a:pt x="4390" y="6510"/>
                  <a:pt x="4474" y="6489"/>
                </a:cubicBezTo>
                <a:close/>
                <a:moveTo>
                  <a:pt x="1902" y="4116"/>
                </a:moveTo>
                <a:lnTo>
                  <a:pt x="2669" y="4593"/>
                </a:lnTo>
                <a:cubicBezTo>
                  <a:pt x="2411" y="4563"/>
                  <a:pt x="2245" y="4561"/>
                  <a:pt x="2190" y="4561"/>
                </a:cubicBezTo>
                <a:cubicBezTo>
                  <a:pt x="2181" y="4561"/>
                  <a:pt x="2175" y="4561"/>
                  <a:pt x="2172" y="4561"/>
                </a:cubicBezTo>
                <a:cubicBezTo>
                  <a:pt x="2128" y="4561"/>
                  <a:pt x="2093" y="4599"/>
                  <a:pt x="2096" y="4646"/>
                </a:cubicBezTo>
                <a:cubicBezTo>
                  <a:pt x="2096" y="4688"/>
                  <a:pt x="2133" y="4722"/>
                  <a:pt x="2175" y="4722"/>
                </a:cubicBezTo>
                <a:cubicBezTo>
                  <a:pt x="2177" y="4722"/>
                  <a:pt x="2179" y="4722"/>
                  <a:pt x="2180" y="4722"/>
                </a:cubicBezTo>
                <a:cubicBezTo>
                  <a:pt x="2181" y="4722"/>
                  <a:pt x="2188" y="4721"/>
                  <a:pt x="2202" y="4721"/>
                </a:cubicBezTo>
                <a:cubicBezTo>
                  <a:pt x="2293" y="4721"/>
                  <a:pt x="2671" y="4730"/>
                  <a:pt x="3266" y="4865"/>
                </a:cubicBezTo>
                <a:cubicBezTo>
                  <a:pt x="3895" y="5003"/>
                  <a:pt x="4902" y="5310"/>
                  <a:pt x="6119" y="5989"/>
                </a:cubicBezTo>
                <a:cubicBezTo>
                  <a:pt x="6309" y="6091"/>
                  <a:pt x="6883" y="6398"/>
                  <a:pt x="6997" y="6767"/>
                </a:cubicBezTo>
                <a:cubicBezTo>
                  <a:pt x="7026" y="6881"/>
                  <a:pt x="7014" y="6989"/>
                  <a:pt x="6953" y="7101"/>
                </a:cubicBezTo>
                <a:cubicBezTo>
                  <a:pt x="6754" y="7465"/>
                  <a:pt x="6251" y="7571"/>
                  <a:pt x="5691" y="7571"/>
                </a:cubicBezTo>
                <a:cubicBezTo>
                  <a:pt x="5499" y="7571"/>
                  <a:pt x="5301" y="7558"/>
                  <a:pt x="5106" y="7540"/>
                </a:cubicBezTo>
                <a:cubicBezTo>
                  <a:pt x="4670" y="7226"/>
                  <a:pt x="4627" y="6627"/>
                  <a:pt x="4624" y="6436"/>
                </a:cubicBezTo>
                <a:cubicBezTo>
                  <a:pt x="4937" y="6352"/>
                  <a:pt x="5251" y="6283"/>
                  <a:pt x="5487" y="6283"/>
                </a:cubicBezTo>
                <a:cubicBezTo>
                  <a:pt x="5620" y="6283"/>
                  <a:pt x="5728" y="6305"/>
                  <a:pt x="5797" y="6357"/>
                </a:cubicBezTo>
                <a:cubicBezTo>
                  <a:pt x="5812" y="6368"/>
                  <a:pt x="5829" y="6373"/>
                  <a:pt x="5845" y="6373"/>
                </a:cubicBezTo>
                <a:cubicBezTo>
                  <a:pt x="5870" y="6373"/>
                  <a:pt x="5894" y="6362"/>
                  <a:pt x="5911" y="6343"/>
                </a:cubicBezTo>
                <a:cubicBezTo>
                  <a:pt x="5937" y="6305"/>
                  <a:pt x="5929" y="6258"/>
                  <a:pt x="5897" y="6229"/>
                </a:cubicBezTo>
                <a:cubicBezTo>
                  <a:pt x="5798" y="6154"/>
                  <a:pt x="5658" y="6124"/>
                  <a:pt x="5491" y="6124"/>
                </a:cubicBezTo>
                <a:cubicBezTo>
                  <a:pt x="5133" y="6124"/>
                  <a:pt x="4649" y="6263"/>
                  <a:pt x="4176" y="6398"/>
                </a:cubicBezTo>
                <a:lnTo>
                  <a:pt x="4155" y="6404"/>
                </a:lnTo>
                <a:cubicBezTo>
                  <a:pt x="3679" y="6539"/>
                  <a:pt x="3046" y="6638"/>
                  <a:pt x="2710" y="6685"/>
                </a:cubicBezTo>
                <a:cubicBezTo>
                  <a:pt x="2687" y="6689"/>
                  <a:pt x="2663" y="6691"/>
                  <a:pt x="2639" y="6691"/>
                </a:cubicBezTo>
                <a:cubicBezTo>
                  <a:pt x="2569" y="6691"/>
                  <a:pt x="2498" y="6674"/>
                  <a:pt x="2432" y="6641"/>
                </a:cubicBezTo>
                <a:lnTo>
                  <a:pt x="2084" y="6474"/>
                </a:lnTo>
                <a:cubicBezTo>
                  <a:pt x="2022" y="6443"/>
                  <a:pt x="1956" y="6427"/>
                  <a:pt x="1888" y="6427"/>
                </a:cubicBezTo>
                <a:cubicBezTo>
                  <a:pt x="1868" y="6427"/>
                  <a:pt x="1849" y="6428"/>
                  <a:pt x="1829" y="6431"/>
                </a:cubicBezTo>
                <a:cubicBezTo>
                  <a:pt x="1174" y="5553"/>
                  <a:pt x="1569" y="4631"/>
                  <a:pt x="1902" y="4116"/>
                </a:cubicBezTo>
                <a:close/>
                <a:moveTo>
                  <a:pt x="7556" y="1"/>
                </a:moveTo>
                <a:cubicBezTo>
                  <a:pt x="7494" y="1"/>
                  <a:pt x="7431" y="5"/>
                  <a:pt x="7365" y="14"/>
                </a:cubicBezTo>
                <a:cubicBezTo>
                  <a:pt x="6927" y="72"/>
                  <a:pt x="6610" y="300"/>
                  <a:pt x="6423" y="675"/>
                </a:cubicBezTo>
                <a:cubicBezTo>
                  <a:pt x="6376" y="640"/>
                  <a:pt x="6327" y="608"/>
                  <a:pt x="6283" y="581"/>
                </a:cubicBezTo>
                <a:cubicBezTo>
                  <a:pt x="6205" y="538"/>
                  <a:pt x="6120" y="517"/>
                  <a:pt x="6035" y="517"/>
                </a:cubicBezTo>
                <a:cubicBezTo>
                  <a:pt x="5905" y="517"/>
                  <a:pt x="5776" y="566"/>
                  <a:pt x="5674" y="657"/>
                </a:cubicBezTo>
                <a:cubicBezTo>
                  <a:pt x="5399" y="906"/>
                  <a:pt x="5370" y="1377"/>
                  <a:pt x="5420" y="1822"/>
                </a:cubicBezTo>
                <a:cubicBezTo>
                  <a:pt x="4553" y="1980"/>
                  <a:pt x="2982" y="2436"/>
                  <a:pt x="1967" y="3741"/>
                </a:cubicBezTo>
                <a:cubicBezTo>
                  <a:pt x="1914" y="3812"/>
                  <a:pt x="1861" y="3885"/>
                  <a:pt x="1812" y="3958"/>
                </a:cubicBezTo>
                <a:cubicBezTo>
                  <a:pt x="1001" y="5143"/>
                  <a:pt x="1346" y="6024"/>
                  <a:pt x="1671" y="6480"/>
                </a:cubicBezTo>
                <a:cubicBezTo>
                  <a:pt x="1627" y="6507"/>
                  <a:pt x="1586" y="6539"/>
                  <a:pt x="1554" y="6583"/>
                </a:cubicBezTo>
                <a:lnTo>
                  <a:pt x="1507" y="6641"/>
                </a:lnTo>
                <a:cubicBezTo>
                  <a:pt x="1434" y="6738"/>
                  <a:pt x="1320" y="6796"/>
                  <a:pt x="1200" y="6808"/>
                </a:cubicBezTo>
                <a:lnTo>
                  <a:pt x="1142" y="6811"/>
                </a:lnTo>
                <a:cubicBezTo>
                  <a:pt x="1013" y="6823"/>
                  <a:pt x="890" y="6858"/>
                  <a:pt x="776" y="6916"/>
                </a:cubicBezTo>
                <a:lnTo>
                  <a:pt x="135" y="7247"/>
                </a:lnTo>
                <a:cubicBezTo>
                  <a:pt x="47" y="7291"/>
                  <a:pt x="0" y="7387"/>
                  <a:pt x="21" y="7484"/>
                </a:cubicBezTo>
                <a:cubicBezTo>
                  <a:pt x="41" y="7578"/>
                  <a:pt x="120" y="7651"/>
                  <a:pt x="220" y="7657"/>
                </a:cubicBezTo>
                <a:cubicBezTo>
                  <a:pt x="385" y="7667"/>
                  <a:pt x="666" y="7682"/>
                  <a:pt x="998" y="7682"/>
                </a:cubicBezTo>
                <a:cubicBezTo>
                  <a:pt x="1396" y="7682"/>
                  <a:pt x="1867" y="7661"/>
                  <a:pt x="2300" y="7589"/>
                </a:cubicBezTo>
                <a:cubicBezTo>
                  <a:pt x="2633" y="7533"/>
                  <a:pt x="2922" y="7511"/>
                  <a:pt x="3201" y="7511"/>
                </a:cubicBezTo>
                <a:cubicBezTo>
                  <a:pt x="3622" y="7511"/>
                  <a:pt x="4017" y="7562"/>
                  <a:pt x="4492" y="7621"/>
                </a:cubicBezTo>
                <a:cubicBezTo>
                  <a:pt x="4589" y="7633"/>
                  <a:pt x="4691" y="7648"/>
                  <a:pt x="4799" y="7660"/>
                </a:cubicBezTo>
                <a:cubicBezTo>
                  <a:pt x="5086" y="7695"/>
                  <a:pt x="5393" y="7721"/>
                  <a:pt x="5686" y="7721"/>
                </a:cubicBezTo>
                <a:cubicBezTo>
                  <a:pt x="6297" y="7721"/>
                  <a:pt x="6856" y="7601"/>
                  <a:pt x="7090" y="7168"/>
                </a:cubicBezTo>
                <a:cubicBezTo>
                  <a:pt x="7169" y="7030"/>
                  <a:pt x="7187" y="6884"/>
                  <a:pt x="7149" y="6738"/>
                </a:cubicBezTo>
                <a:lnTo>
                  <a:pt x="7149" y="6738"/>
                </a:lnTo>
                <a:cubicBezTo>
                  <a:pt x="7491" y="6790"/>
                  <a:pt x="8407" y="6928"/>
                  <a:pt x="9373" y="6928"/>
                </a:cubicBezTo>
                <a:cubicBezTo>
                  <a:pt x="9677" y="6928"/>
                  <a:pt x="9984" y="6913"/>
                  <a:pt x="10283" y="6878"/>
                </a:cubicBezTo>
                <a:cubicBezTo>
                  <a:pt x="10805" y="6820"/>
                  <a:pt x="11223" y="6790"/>
                  <a:pt x="11525" y="6790"/>
                </a:cubicBezTo>
                <a:cubicBezTo>
                  <a:pt x="11539" y="6790"/>
                  <a:pt x="11554" y="6790"/>
                  <a:pt x="11567" y="6790"/>
                </a:cubicBezTo>
                <a:lnTo>
                  <a:pt x="11573" y="6790"/>
                </a:lnTo>
                <a:cubicBezTo>
                  <a:pt x="11822" y="6790"/>
                  <a:pt x="12027" y="6591"/>
                  <a:pt x="12033" y="6346"/>
                </a:cubicBezTo>
                <a:lnTo>
                  <a:pt x="12056" y="5497"/>
                </a:lnTo>
                <a:lnTo>
                  <a:pt x="12088" y="5383"/>
                </a:lnTo>
                <a:cubicBezTo>
                  <a:pt x="12144" y="5231"/>
                  <a:pt x="12155" y="5052"/>
                  <a:pt x="12126" y="4883"/>
                </a:cubicBezTo>
                <a:lnTo>
                  <a:pt x="12082" y="4634"/>
                </a:lnTo>
                <a:lnTo>
                  <a:pt x="12085" y="4491"/>
                </a:lnTo>
                <a:cubicBezTo>
                  <a:pt x="12088" y="4406"/>
                  <a:pt x="12030" y="4338"/>
                  <a:pt x="11951" y="4321"/>
                </a:cubicBezTo>
                <a:cubicBezTo>
                  <a:pt x="11937" y="4317"/>
                  <a:pt x="11924" y="4316"/>
                  <a:pt x="11910" y="4316"/>
                </a:cubicBezTo>
                <a:cubicBezTo>
                  <a:pt x="11844" y="4316"/>
                  <a:pt x="11785" y="4357"/>
                  <a:pt x="11760" y="4423"/>
                </a:cubicBezTo>
                <a:cubicBezTo>
                  <a:pt x="11746" y="4458"/>
                  <a:pt x="11731" y="4496"/>
                  <a:pt x="11717" y="4529"/>
                </a:cubicBezTo>
                <a:lnTo>
                  <a:pt x="11559" y="4511"/>
                </a:lnTo>
                <a:cubicBezTo>
                  <a:pt x="11537" y="4509"/>
                  <a:pt x="11516" y="4507"/>
                  <a:pt x="11494" y="4507"/>
                </a:cubicBezTo>
                <a:cubicBezTo>
                  <a:pt x="11390" y="4507"/>
                  <a:pt x="11288" y="4536"/>
                  <a:pt x="11199" y="4587"/>
                </a:cubicBezTo>
                <a:lnTo>
                  <a:pt x="10932" y="4748"/>
                </a:lnTo>
                <a:cubicBezTo>
                  <a:pt x="10889" y="4776"/>
                  <a:pt x="10837" y="4789"/>
                  <a:pt x="10784" y="4789"/>
                </a:cubicBezTo>
                <a:cubicBezTo>
                  <a:pt x="10760" y="4789"/>
                  <a:pt x="10734" y="4786"/>
                  <a:pt x="10710" y="4780"/>
                </a:cubicBezTo>
                <a:cubicBezTo>
                  <a:pt x="10172" y="4646"/>
                  <a:pt x="8881" y="4335"/>
                  <a:pt x="8328" y="4300"/>
                </a:cubicBezTo>
                <a:cubicBezTo>
                  <a:pt x="8211" y="4195"/>
                  <a:pt x="7620" y="3621"/>
                  <a:pt x="7128" y="2706"/>
                </a:cubicBezTo>
                <a:cubicBezTo>
                  <a:pt x="7269" y="2603"/>
                  <a:pt x="7380" y="2498"/>
                  <a:pt x="7439" y="2436"/>
                </a:cubicBezTo>
                <a:lnTo>
                  <a:pt x="7790" y="2656"/>
                </a:lnTo>
                <a:cubicBezTo>
                  <a:pt x="7842" y="2687"/>
                  <a:pt x="7902" y="2704"/>
                  <a:pt x="7961" y="2704"/>
                </a:cubicBezTo>
                <a:cubicBezTo>
                  <a:pt x="7991" y="2704"/>
                  <a:pt x="8021" y="2700"/>
                  <a:pt x="8050" y="2691"/>
                </a:cubicBezTo>
                <a:cubicBezTo>
                  <a:pt x="8138" y="2668"/>
                  <a:pt x="8211" y="2603"/>
                  <a:pt x="8249" y="2521"/>
                </a:cubicBezTo>
                <a:lnTo>
                  <a:pt x="8551" y="1866"/>
                </a:lnTo>
                <a:cubicBezTo>
                  <a:pt x="8755" y="1424"/>
                  <a:pt x="8732" y="921"/>
                  <a:pt x="8483" y="520"/>
                </a:cubicBezTo>
                <a:cubicBezTo>
                  <a:pt x="8271" y="178"/>
                  <a:pt x="7951" y="1"/>
                  <a:pt x="75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52"/>
          <p:cNvSpPr/>
          <p:nvPr/>
        </p:nvSpPr>
        <p:spPr>
          <a:xfrm>
            <a:off x="7952053" y="3424083"/>
            <a:ext cx="368111" cy="299744"/>
          </a:xfrm>
          <a:custGeom>
            <a:avLst/>
            <a:gdLst/>
            <a:ahLst/>
            <a:cxnLst/>
            <a:rect l="l" t="t" r="r" b="b"/>
            <a:pathLst>
              <a:path w="12174" h="9913" extrusionOk="0">
                <a:moveTo>
                  <a:pt x="10575" y="1897"/>
                </a:moveTo>
                <a:cubicBezTo>
                  <a:pt x="10599" y="1897"/>
                  <a:pt x="10623" y="1899"/>
                  <a:pt x="10646" y="1901"/>
                </a:cubicBezTo>
                <a:cubicBezTo>
                  <a:pt x="10857" y="1928"/>
                  <a:pt x="11021" y="2074"/>
                  <a:pt x="11070" y="2276"/>
                </a:cubicBezTo>
                <a:cubicBezTo>
                  <a:pt x="11073" y="2293"/>
                  <a:pt x="11076" y="2317"/>
                  <a:pt x="11079" y="2334"/>
                </a:cubicBezTo>
                <a:cubicBezTo>
                  <a:pt x="10938" y="2298"/>
                  <a:pt x="10796" y="2281"/>
                  <a:pt x="10665" y="2281"/>
                </a:cubicBezTo>
                <a:cubicBezTo>
                  <a:pt x="10573" y="2281"/>
                  <a:pt x="10488" y="2289"/>
                  <a:pt x="10412" y="2305"/>
                </a:cubicBezTo>
                <a:cubicBezTo>
                  <a:pt x="9947" y="2396"/>
                  <a:pt x="9593" y="2718"/>
                  <a:pt x="9485" y="2823"/>
                </a:cubicBezTo>
                <a:lnTo>
                  <a:pt x="9262" y="2823"/>
                </a:lnTo>
                <a:cubicBezTo>
                  <a:pt x="9619" y="2380"/>
                  <a:pt x="10108" y="1897"/>
                  <a:pt x="10575" y="1897"/>
                </a:cubicBezTo>
                <a:close/>
                <a:moveTo>
                  <a:pt x="5587" y="3001"/>
                </a:moveTo>
                <a:cubicBezTo>
                  <a:pt x="5593" y="3045"/>
                  <a:pt x="5607" y="3098"/>
                  <a:pt x="5628" y="3165"/>
                </a:cubicBezTo>
                <a:lnTo>
                  <a:pt x="5400" y="3004"/>
                </a:lnTo>
                <a:lnTo>
                  <a:pt x="5587" y="3001"/>
                </a:lnTo>
                <a:close/>
                <a:moveTo>
                  <a:pt x="4344" y="210"/>
                </a:moveTo>
                <a:cubicBezTo>
                  <a:pt x="4793" y="210"/>
                  <a:pt x="5289" y="261"/>
                  <a:pt x="5821" y="388"/>
                </a:cubicBezTo>
                <a:cubicBezTo>
                  <a:pt x="6977" y="669"/>
                  <a:pt x="7855" y="1430"/>
                  <a:pt x="8408" y="2053"/>
                </a:cubicBezTo>
                <a:lnTo>
                  <a:pt x="8352" y="2030"/>
                </a:lnTo>
                <a:cubicBezTo>
                  <a:pt x="8305" y="2012"/>
                  <a:pt x="8255" y="2002"/>
                  <a:pt x="8203" y="2002"/>
                </a:cubicBezTo>
                <a:cubicBezTo>
                  <a:pt x="7915" y="2002"/>
                  <a:pt x="7555" y="2285"/>
                  <a:pt x="7111" y="2858"/>
                </a:cubicBezTo>
                <a:cubicBezTo>
                  <a:pt x="6778" y="3288"/>
                  <a:pt x="6512" y="3742"/>
                  <a:pt x="6462" y="3829"/>
                </a:cubicBezTo>
                <a:lnTo>
                  <a:pt x="6395" y="3885"/>
                </a:lnTo>
                <a:cubicBezTo>
                  <a:pt x="5871" y="3581"/>
                  <a:pt x="5777" y="2884"/>
                  <a:pt x="5777" y="2876"/>
                </a:cubicBezTo>
                <a:cubicBezTo>
                  <a:pt x="5768" y="2826"/>
                  <a:pt x="5724" y="2785"/>
                  <a:pt x="5675" y="2785"/>
                </a:cubicBezTo>
                <a:lnTo>
                  <a:pt x="5669" y="2785"/>
                </a:lnTo>
                <a:lnTo>
                  <a:pt x="4507" y="2811"/>
                </a:lnTo>
                <a:cubicBezTo>
                  <a:pt x="4378" y="2624"/>
                  <a:pt x="4261" y="2460"/>
                  <a:pt x="4171" y="2331"/>
                </a:cubicBezTo>
                <a:cubicBezTo>
                  <a:pt x="4317" y="1983"/>
                  <a:pt x="4340" y="1509"/>
                  <a:pt x="4244" y="915"/>
                </a:cubicBezTo>
                <a:cubicBezTo>
                  <a:pt x="4197" y="617"/>
                  <a:pt x="4127" y="362"/>
                  <a:pt x="4083" y="216"/>
                </a:cubicBezTo>
                <a:cubicBezTo>
                  <a:pt x="4168" y="212"/>
                  <a:pt x="4255" y="210"/>
                  <a:pt x="4344" y="210"/>
                </a:cubicBezTo>
                <a:close/>
                <a:moveTo>
                  <a:pt x="5046" y="3010"/>
                </a:moveTo>
                <a:lnTo>
                  <a:pt x="5774" y="3519"/>
                </a:lnTo>
                <a:cubicBezTo>
                  <a:pt x="5812" y="3595"/>
                  <a:pt x="5865" y="3674"/>
                  <a:pt x="5923" y="3748"/>
                </a:cubicBezTo>
                <a:lnTo>
                  <a:pt x="5455" y="4254"/>
                </a:lnTo>
                <a:cubicBezTo>
                  <a:pt x="5195" y="3835"/>
                  <a:pt x="4905" y="3391"/>
                  <a:pt x="4645" y="3019"/>
                </a:cubicBezTo>
                <a:lnTo>
                  <a:pt x="5046" y="3010"/>
                </a:lnTo>
                <a:close/>
                <a:moveTo>
                  <a:pt x="6067" y="3903"/>
                </a:moveTo>
                <a:cubicBezTo>
                  <a:pt x="6117" y="3949"/>
                  <a:pt x="6172" y="3993"/>
                  <a:pt x="6231" y="4034"/>
                </a:cubicBezTo>
                <a:lnTo>
                  <a:pt x="5634" y="4558"/>
                </a:lnTo>
                <a:cubicBezTo>
                  <a:pt x="5613" y="4517"/>
                  <a:pt x="5590" y="4482"/>
                  <a:pt x="5569" y="4444"/>
                </a:cubicBezTo>
                <a:lnTo>
                  <a:pt x="6067" y="3903"/>
                </a:lnTo>
                <a:close/>
                <a:moveTo>
                  <a:pt x="10662" y="2487"/>
                </a:moveTo>
                <a:cubicBezTo>
                  <a:pt x="10928" y="2487"/>
                  <a:pt x="11288" y="2565"/>
                  <a:pt x="11556" y="2802"/>
                </a:cubicBezTo>
                <a:cubicBezTo>
                  <a:pt x="11837" y="3054"/>
                  <a:pt x="11963" y="3420"/>
                  <a:pt x="11925" y="3894"/>
                </a:cubicBezTo>
                <a:cubicBezTo>
                  <a:pt x="11893" y="4339"/>
                  <a:pt x="11559" y="4666"/>
                  <a:pt x="10939" y="4874"/>
                </a:cubicBezTo>
                <a:cubicBezTo>
                  <a:pt x="10427" y="5041"/>
                  <a:pt x="9862" y="5079"/>
                  <a:pt x="9569" y="5082"/>
                </a:cubicBezTo>
                <a:cubicBezTo>
                  <a:pt x="9537" y="5082"/>
                  <a:pt x="9511" y="5058"/>
                  <a:pt x="9508" y="5026"/>
                </a:cubicBezTo>
                <a:cubicBezTo>
                  <a:pt x="9490" y="4874"/>
                  <a:pt x="9461" y="4631"/>
                  <a:pt x="9420" y="4336"/>
                </a:cubicBezTo>
                <a:cubicBezTo>
                  <a:pt x="9411" y="4292"/>
                  <a:pt x="9379" y="4254"/>
                  <a:pt x="9332" y="4248"/>
                </a:cubicBezTo>
                <a:cubicBezTo>
                  <a:pt x="8762" y="4154"/>
                  <a:pt x="8455" y="3870"/>
                  <a:pt x="8373" y="3786"/>
                </a:cubicBezTo>
                <a:cubicBezTo>
                  <a:pt x="8490" y="3657"/>
                  <a:pt x="8598" y="3528"/>
                  <a:pt x="8674" y="3396"/>
                </a:cubicBezTo>
                <a:cubicBezTo>
                  <a:pt x="8832" y="3127"/>
                  <a:pt x="8920" y="2922"/>
                  <a:pt x="8943" y="2753"/>
                </a:cubicBezTo>
                <a:cubicBezTo>
                  <a:pt x="9037" y="2887"/>
                  <a:pt x="9084" y="2972"/>
                  <a:pt x="9084" y="2975"/>
                </a:cubicBezTo>
                <a:cubicBezTo>
                  <a:pt x="9101" y="3007"/>
                  <a:pt x="9139" y="3031"/>
                  <a:pt x="9174" y="3031"/>
                </a:cubicBezTo>
                <a:lnTo>
                  <a:pt x="9523" y="3031"/>
                </a:lnTo>
                <a:cubicBezTo>
                  <a:pt x="9552" y="3031"/>
                  <a:pt x="9581" y="3019"/>
                  <a:pt x="9599" y="2996"/>
                </a:cubicBezTo>
                <a:cubicBezTo>
                  <a:pt x="9602" y="2993"/>
                  <a:pt x="9964" y="2606"/>
                  <a:pt x="10447" y="2507"/>
                </a:cubicBezTo>
                <a:cubicBezTo>
                  <a:pt x="10506" y="2494"/>
                  <a:pt x="10580" y="2487"/>
                  <a:pt x="10662" y="2487"/>
                </a:cubicBezTo>
                <a:close/>
                <a:moveTo>
                  <a:pt x="2980" y="4576"/>
                </a:moveTo>
                <a:lnTo>
                  <a:pt x="3375" y="5050"/>
                </a:lnTo>
                <a:cubicBezTo>
                  <a:pt x="3334" y="5048"/>
                  <a:pt x="3289" y="5047"/>
                  <a:pt x="3239" y="5047"/>
                </a:cubicBezTo>
                <a:cubicBezTo>
                  <a:pt x="2907" y="5047"/>
                  <a:pt x="2370" y="5099"/>
                  <a:pt x="1581" y="5328"/>
                </a:cubicBezTo>
                <a:cubicBezTo>
                  <a:pt x="1348" y="5381"/>
                  <a:pt x="1234" y="5405"/>
                  <a:pt x="1108" y="5405"/>
                </a:cubicBezTo>
                <a:cubicBezTo>
                  <a:pt x="1012" y="5405"/>
                  <a:pt x="910" y="5391"/>
                  <a:pt x="744" y="5366"/>
                </a:cubicBezTo>
                <a:cubicBezTo>
                  <a:pt x="715" y="5284"/>
                  <a:pt x="677" y="5096"/>
                  <a:pt x="838" y="4953"/>
                </a:cubicBezTo>
                <a:cubicBezTo>
                  <a:pt x="887" y="4912"/>
                  <a:pt x="927" y="4896"/>
                  <a:pt x="972" y="4896"/>
                </a:cubicBezTo>
                <a:cubicBezTo>
                  <a:pt x="1013" y="4896"/>
                  <a:pt x="1059" y="4909"/>
                  <a:pt x="1122" y="4927"/>
                </a:cubicBezTo>
                <a:cubicBezTo>
                  <a:pt x="1194" y="4949"/>
                  <a:pt x="1280" y="4975"/>
                  <a:pt x="1383" y="4975"/>
                </a:cubicBezTo>
                <a:cubicBezTo>
                  <a:pt x="1471" y="4975"/>
                  <a:pt x="1571" y="4956"/>
                  <a:pt x="1686" y="4898"/>
                </a:cubicBezTo>
                <a:cubicBezTo>
                  <a:pt x="2029" y="4728"/>
                  <a:pt x="2766" y="4608"/>
                  <a:pt x="2980" y="4576"/>
                </a:cubicBezTo>
                <a:close/>
                <a:moveTo>
                  <a:pt x="8204" y="2211"/>
                </a:moveTo>
                <a:cubicBezTo>
                  <a:pt x="8230" y="2211"/>
                  <a:pt x="8254" y="2215"/>
                  <a:pt x="8276" y="2223"/>
                </a:cubicBezTo>
                <a:cubicBezTo>
                  <a:pt x="8545" y="2331"/>
                  <a:pt x="8689" y="2434"/>
                  <a:pt x="8733" y="2560"/>
                </a:cubicBezTo>
                <a:cubicBezTo>
                  <a:pt x="8782" y="2712"/>
                  <a:pt x="8715" y="2934"/>
                  <a:pt x="8501" y="3288"/>
                </a:cubicBezTo>
                <a:cubicBezTo>
                  <a:pt x="8103" y="3958"/>
                  <a:pt x="6948" y="4675"/>
                  <a:pt x="6936" y="4681"/>
                </a:cubicBezTo>
                <a:cubicBezTo>
                  <a:pt x="6933" y="4687"/>
                  <a:pt x="6930" y="4690"/>
                  <a:pt x="6924" y="4690"/>
                </a:cubicBezTo>
                <a:lnTo>
                  <a:pt x="6070" y="5410"/>
                </a:lnTo>
                <a:cubicBezTo>
                  <a:pt x="5997" y="5219"/>
                  <a:pt x="5880" y="4988"/>
                  <a:pt x="5739" y="4737"/>
                </a:cubicBezTo>
                <a:lnTo>
                  <a:pt x="6611" y="3976"/>
                </a:lnTo>
                <a:cubicBezTo>
                  <a:pt x="6617" y="3970"/>
                  <a:pt x="6626" y="3958"/>
                  <a:pt x="6632" y="3949"/>
                </a:cubicBezTo>
                <a:cubicBezTo>
                  <a:pt x="6637" y="3947"/>
                  <a:pt x="6921" y="3446"/>
                  <a:pt x="7275" y="2984"/>
                </a:cubicBezTo>
                <a:cubicBezTo>
                  <a:pt x="7661" y="2483"/>
                  <a:pt x="7993" y="2211"/>
                  <a:pt x="8204" y="2211"/>
                </a:cubicBezTo>
                <a:close/>
                <a:moveTo>
                  <a:pt x="3866" y="245"/>
                </a:moveTo>
                <a:cubicBezTo>
                  <a:pt x="3951" y="526"/>
                  <a:pt x="4212" y="1474"/>
                  <a:pt x="4019" y="2132"/>
                </a:cubicBezTo>
                <a:cubicBezTo>
                  <a:pt x="3980" y="2083"/>
                  <a:pt x="3954" y="2045"/>
                  <a:pt x="3948" y="2033"/>
                </a:cubicBezTo>
                <a:cubicBezTo>
                  <a:pt x="3930" y="2006"/>
                  <a:pt x="3899" y="1992"/>
                  <a:pt x="3867" y="1992"/>
                </a:cubicBezTo>
                <a:cubicBezTo>
                  <a:pt x="3845" y="1992"/>
                  <a:pt x="3821" y="1999"/>
                  <a:pt x="3802" y="2012"/>
                </a:cubicBezTo>
                <a:cubicBezTo>
                  <a:pt x="3755" y="2045"/>
                  <a:pt x="3746" y="2112"/>
                  <a:pt x="3779" y="2159"/>
                </a:cubicBezTo>
                <a:cubicBezTo>
                  <a:pt x="4364" y="2957"/>
                  <a:pt x="5894" y="5152"/>
                  <a:pt x="5950" y="5755"/>
                </a:cubicBezTo>
                <a:cubicBezTo>
                  <a:pt x="5973" y="6018"/>
                  <a:pt x="5906" y="6244"/>
                  <a:pt x="5745" y="6419"/>
                </a:cubicBezTo>
                <a:cubicBezTo>
                  <a:pt x="5520" y="6665"/>
                  <a:pt x="5183" y="6753"/>
                  <a:pt x="4943" y="6753"/>
                </a:cubicBezTo>
                <a:cubicBezTo>
                  <a:pt x="4721" y="6753"/>
                  <a:pt x="4130" y="6650"/>
                  <a:pt x="3509" y="6545"/>
                </a:cubicBezTo>
                <a:cubicBezTo>
                  <a:pt x="3495" y="6542"/>
                  <a:pt x="3477" y="6542"/>
                  <a:pt x="3463" y="6536"/>
                </a:cubicBezTo>
                <a:cubicBezTo>
                  <a:pt x="3231" y="6059"/>
                  <a:pt x="3316" y="5474"/>
                  <a:pt x="3354" y="5263"/>
                </a:cubicBezTo>
                <a:lnTo>
                  <a:pt x="3354" y="5263"/>
                </a:lnTo>
                <a:cubicBezTo>
                  <a:pt x="3466" y="5269"/>
                  <a:pt x="3536" y="5278"/>
                  <a:pt x="3568" y="5287"/>
                </a:cubicBezTo>
                <a:lnTo>
                  <a:pt x="4010" y="5729"/>
                </a:lnTo>
                <a:cubicBezTo>
                  <a:pt x="4033" y="5749"/>
                  <a:pt x="4057" y="5758"/>
                  <a:pt x="4083" y="5758"/>
                </a:cubicBezTo>
                <a:cubicBezTo>
                  <a:pt x="4109" y="5758"/>
                  <a:pt x="4139" y="5746"/>
                  <a:pt x="4156" y="5729"/>
                </a:cubicBezTo>
                <a:cubicBezTo>
                  <a:pt x="4197" y="5688"/>
                  <a:pt x="4197" y="5623"/>
                  <a:pt x="4156" y="5582"/>
                </a:cubicBezTo>
                <a:lnTo>
                  <a:pt x="3697" y="5123"/>
                </a:lnTo>
                <a:lnTo>
                  <a:pt x="2497" y="3680"/>
                </a:lnTo>
                <a:cubicBezTo>
                  <a:pt x="2254" y="3391"/>
                  <a:pt x="2061" y="3077"/>
                  <a:pt x="1921" y="2750"/>
                </a:cubicBezTo>
                <a:cubicBezTo>
                  <a:pt x="1745" y="2337"/>
                  <a:pt x="1584" y="1752"/>
                  <a:pt x="1833" y="1313"/>
                </a:cubicBezTo>
                <a:cubicBezTo>
                  <a:pt x="2131" y="786"/>
                  <a:pt x="2857" y="359"/>
                  <a:pt x="3866" y="245"/>
                </a:cubicBezTo>
                <a:close/>
                <a:moveTo>
                  <a:pt x="3135" y="5257"/>
                </a:moveTo>
                <a:cubicBezTo>
                  <a:pt x="3091" y="5494"/>
                  <a:pt x="3030" y="6009"/>
                  <a:pt x="3208" y="6489"/>
                </a:cubicBezTo>
                <a:cubicBezTo>
                  <a:pt x="2506" y="6371"/>
                  <a:pt x="1995" y="6292"/>
                  <a:pt x="1733" y="6292"/>
                </a:cubicBezTo>
                <a:cubicBezTo>
                  <a:pt x="1689" y="6292"/>
                  <a:pt x="1652" y="6295"/>
                  <a:pt x="1622" y="6299"/>
                </a:cubicBezTo>
                <a:cubicBezTo>
                  <a:pt x="1248" y="6361"/>
                  <a:pt x="1171" y="6750"/>
                  <a:pt x="1101" y="7092"/>
                </a:cubicBezTo>
                <a:cubicBezTo>
                  <a:pt x="1078" y="7215"/>
                  <a:pt x="1054" y="7338"/>
                  <a:pt x="1019" y="7449"/>
                </a:cubicBezTo>
                <a:cubicBezTo>
                  <a:pt x="978" y="7569"/>
                  <a:pt x="917" y="7721"/>
                  <a:pt x="832" y="7903"/>
                </a:cubicBezTo>
                <a:cubicBezTo>
                  <a:pt x="801" y="7968"/>
                  <a:pt x="737" y="8008"/>
                  <a:pt x="667" y="8008"/>
                </a:cubicBezTo>
                <a:cubicBezTo>
                  <a:pt x="664" y="8008"/>
                  <a:pt x="662" y="8008"/>
                  <a:pt x="659" y="8008"/>
                </a:cubicBezTo>
                <a:cubicBezTo>
                  <a:pt x="583" y="8005"/>
                  <a:pt x="522" y="7961"/>
                  <a:pt x="493" y="7891"/>
                </a:cubicBezTo>
                <a:lnTo>
                  <a:pt x="384" y="7628"/>
                </a:lnTo>
                <a:cubicBezTo>
                  <a:pt x="253" y="7297"/>
                  <a:pt x="218" y="6937"/>
                  <a:pt x="282" y="6589"/>
                </a:cubicBezTo>
                <a:lnTo>
                  <a:pt x="384" y="6039"/>
                </a:lnTo>
                <a:cubicBezTo>
                  <a:pt x="390" y="6030"/>
                  <a:pt x="390" y="6018"/>
                  <a:pt x="384" y="6009"/>
                </a:cubicBezTo>
                <a:cubicBezTo>
                  <a:pt x="378" y="5936"/>
                  <a:pt x="376" y="5702"/>
                  <a:pt x="472" y="5609"/>
                </a:cubicBezTo>
                <a:cubicBezTo>
                  <a:pt x="503" y="5578"/>
                  <a:pt x="543" y="5563"/>
                  <a:pt x="593" y="5563"/>
                </a:cubicBezTo>
                <a:cubicBezTo>
                  <a:pt x="609" y="5563"/>
                  <a:pt x="626" y="5565"/>
                  <a:pt x="645" y="5568"/>
                </a:cubicBezTo>
                <a:cubicBezTo>
                  <a:pt x="854" y="5600"/>
                  <a:pt x="979" y="5618"/>
                  <a:pt x="1094" y="5618"/>
                </a:cubicBezTo>
                <a:cubicBezTo>
                  <a:pt x="1237" y="5618"/>
                  <a:pt x="1366" y="5591"/>
                  <a:pt x="1622" y="5532"/>
                </a:cubicBezTo>
                <a:lnTo>
                  <a:pt x="1628" y="5532"/>
                </a:lnTo>
                <a:cubicBezTo>
                  <a:pt x="2327" y="5328"/>
                  <a:pt x="2822" y="5269"/>
                  <a:pt x="3135" y="5257"/>
                </a:cubicBezTo>
                <a:close/>
                <a:moveTo>
                  <a:pt x="5473" y="6852"/>
                </a:moveTo>
                <a:lnTo>
                  <a:pt x="5411" y="8014"/>
                </a:lnTo>
                <a:cubicBezTo>
                  <a:pt x="5408" y="8069"/>
                  <a:pt x="5452" y="8122"/>
                  <a:pt x="5505" y="8125"/>
                </a:cubicBezTo>
                <a:cubicBezTo>
                  <a:pt x="5517" y="8125"/>
                  <a:pt x="6406" y="8184"/>
                  <a:pt x="6904" y="8318"/>
                </a:cubicBezTo>
                <a:cubicBezTo>
                  <a:pt x="6910" y="8321"/>
                  <a:pt x="6910" y="8333"/>
                  <a:pt x="6904" y="8333"/>
                </a:cubicBezTo>
                <a:cubicBezTo>
                  <a:pt x="6523" y="8415"/>
                  <a:pt x="5834" y="8493"/>
                  <a:pt x="5347" y="8493"/>
                </a:cubicBezTo>
                <a:cubicBezTo>
                  <a:pt x="5299" y="8493"/>
                  <a:pt x="5253" y="8492"/>
                  <a:pt x="5209" y="8491"/>
                </a:cubicBezTo>
                <a:cubicBezTo>
                  <a:pt x="5262" y="8040"/>
                  <a:pt x="5338" y="7405"/>
                  <a:pt x="5429" y="6870"/>
                </a:cubicBezTo>
                <a:cubicBezTo>
                  <a:pt x="5444" y="6864"/>
                  <a:pt x="5458" y="6858"/>
                  <a:pt x="5473" y="6852"/>
                </a:cubicBezTo>
                <a:close/>
                <a:moveTo>
                  <a:pt x="4560" y="6922"/>
                </a:moveTo>
                <a:lnTo>
                  <a:pt x="4560" y="6922"/>
                </a:lnTo>
                <a:cubicBezTo>
                  <a:pt x="4724" y="6943"/>
                  <a:pt x="4855" y="6957"/>
                  <a:pt x="4940" y="6957"/>
                </a:cubicBezTo>
                <a:cubicBezTo>
                  <a:pt x="5028" y="6957"/>
                  <a:pt x="5119" y="6946"/>
                  <a:pt x="5207" y="6931"/>
                </a:cubicBezTo>
                <a:lnTo>
                  <a:pt x="5207" y="6931"/>
                </a:lnTo>
                <a:cubicBezTo>
                  <a:pt x="5060" y="7850"/>
                  <a:pt x="4943" y="9020"/>
                  <a:pt x="4940" y="9035"/>
                </a:cubicBezTo>
                <a:cubicBezTo>
                  <a:pt x="4934" y="9067"/>
                  <a:pt x="4946" y="9102"/>
                  <a:pt x="4972" y="9123"/>
                </a:cubicBezTo>
                <a:cubicBezTo>
                  <a:pt x="4994" y="9142"/>
                  <a:pt x="5016" y="9151"/>
                  <a:pt x="5041" y="9151"/>
                </a:cubicBezTo>
                <a:cubicBezTo>
                  <a:pt x="5047" y="9151"/>
                  <a:pt x="5054" y="9150"/>
                  <a:pt x="5060" y="9149"/>
                </a:cubicBezTo>
                <a:lnTo>
                  <a:pt x="5089" y="9146"/>
                </a:lnTo>
                <a:cubicBezTo>
                  <a:pt x="5223" y="9123"/>
                  <a:pt x="5358" y="9111"/>
                  <a:pt x="5492" y="9111"/>
                </a:cubicBezTo>
                <a:cubicBezTo>
                  <a:pt x="5842" y="9111"/>
                  <a:pt x="6188" y="9190"/>
                  <a:pt x="6506" y="9342"/>
                </a:cubicBezTo>
                <a:lnTo>
                  <a:pt x="6690" y="9433"/>
                </a:lnTo>
                <a:cubicBezTo>
                  <a:pt x="6713" y="9445"/>
                  <a:pt x="6713" y="9474"/>
                  <a:pt x="6690" y="9486"/>
                </a:cubicBezTo>
                <a:lnTo>
                  <a:pt x="6383" y="9623"/>
                </a:lnTo>
                <a:cubicBezTo>
                  <a:pt x="6269" y="9675"/>
                  <a:pt x="6147" y="9702"/>
                  <a:pt x="6024" y="9702"/>
                </a:cubicBezTo>
                <a:cubicBezTo>
                  <a:pt x="5973" y="9702"/>
                  <a:pt x="5922" y="9697"/>
                  <a:pt x="5871" y="9688"/>
                </a:cubicBezTo>
                <a:cubicBezTo>
                  <a:pt x="5558" y="9629"/>
                  <a:pt x="5119" y="9530"/>
                  <a:pt x="4768" y="9410"/>
                </a:cubicBezTo>
                <a:cubicBezTo>
                  <a:pt x="4507" y="8971"/>
                  <a:pt x="4525" y="7566"/>
                  <a:pt x="4560" y="6922"/>
                </a:cubicBezTo>
                <a:close/>
                <a:moveTo>
                  <a:pt x="4403" y="1"/>
                </a:moveTo>
                <a:cubicBezTo>
                  <a:pt x="3948" y="1"/>
                  <a:pt x="3518" y="59"/>
                  <a:pt x="3126" y="178"/>
                </a:cubicBezTo>
                <a:cubicBezTo>
                  <a:pt x="2444" y="377"/>
                  <a:pt x="1906" y="754"/>
                  <a:pt x="1651" y="1208"/>
                </a:cubicBezTo>
                <a:cubicBezTo>
                  <a:pt x="1362" y="1720"/>
                  <a:pt x="1534" y="2372"/>
                  <a:pt x="1727" y="2829"/>
                </a:cubicBezTo>
                <a:cubicBezTo>
                  <a:pt x="1874" y="3171"/>
                  <a:pt x="2079" y="3505"/>
                  <a:pt x="2336" y="3809"/>
                </a:cubicBezTo>
                <a:lnTo>
                  <a:pt x="2819" y="4391"/>
                </a:lnTo>
                <a:cubicBezTo>
                  <a:pt x="2515" y="4441"/>
                  <a:pt x="1906" y="4552"/>
                  <a:pt x="1590" y="4713"/>
                </a:cubicBezTo>
                <a:cubicBezTo>
                  <a:pt x="1511" y="4753"/>
                  <a:pt x="1444" y="4767"/>
                  <a:pt x="1383" y="4767"/>
                </a:cubicBezTo>
                <a:cubicBezTo>
                  <a:pt x="1309" y="4767"/>
                  <a:pt x="1243" y="4747"/>
                  <a:pt x="1174" y="4728"/>
                </a:cubicBezTo>
                <a:cubicBezTo>
                  <a:pt x="1112" y="4708"/>
                  <a:pt x="1043" y="4688"/>
                  <a:pt x="967" y="4688"/>
                </a:cubicBezTo>
                <a:cubicBezTo>
                  <a:pt x="883" y="4688"/>
                  <a:pt x="792" y="4713"/>
                  <a:pt x="694" y="4795"/>
                </a:cubicBezTo>
                <a:cubicBezTo>
                  <a:pt x="498" y="4968"/>
                  <a:pt x="484" y="5196"/>
                  <a:pt x="516" y="5363"/>
                </a:cubicBezTo>
                <a:cubicBezTo>
                  <a:pt x="428" y="5377"/>
                  <a:pt x="367" y="5418"/>
                  <a:pt x="326" y="5459"/>
                </a:cubicBezTo>
                <a:cubicBezTo>
                  <a:pt x="150" y="5626"/>
                  <a:pt x="165" y="5936"/>
                  <a:pt x="174" y="6018"/>
                </a:cubicBezTo>
                <a:lnTo>
                  <a:pt x="74" y="6551"/>
                </a:lnTo>
                <a:cubicBezTo>
                  <a:pt x="1" y="6940"/>
                  <a:pt x="42" y="7338"/>
                  <a:pt x="188" y="7707"/>
                </a:cubicBezTo>
                <a:lnTo>
                  <a:pt x="294" y="7970"/>
                </a:lnTo>
                <a:cubicBezTo>
                  <a:pt x="352" y="8122"/>
                  <a:pt x="487" y="8216"/>
                  <a:pt x="648" y="8219"/>
                </a:cubicBezTo>
                <a:lnTo>
                  <a:pt x="659" y="8219"/>
                </a:lnTo>
                <a:cubicBezTo>
                  <a:pt x="814" y="8219"/>
                  <a:pt x="949" y="8131"/>
                  <a:pt x="1013" y="7993"/>
                </a:cubicBezTo>
                <a:cubicBezTo>
                  <a:pt x="1101" y="7806"/>
                  <a:pt x="1168" y="7645"/>
                  <a:pt x="1212" y="7516"/>
                </a:cubicBezTo>
                <a:cubicBezTo>
                  <a:pt x="1253" y="7396"/>
                  <a:pt x="1277" y="7265"/>
                  <a:pt x="1303" y="7136"/>
                </a:cubicBezTo>
                <a:cubicBezTo>
                  <a:pt x="1376" y="6770"/>
                  <a:pt x="1435" y="6545"/>
                  <a:pt x="1651" y="6507"/>
                </a:cubicBezTo>
                <a:cubicBezTo>
                  <a:pt x="1673" y="6503"/>
                  <a:pt x="1702" y="6502"/>
                  <a:pt x="1736" y="6502"/>
                </a:cubicBezTo>
                <a:cubicBezTo>
                  <a:pt x="2038" y="6502"/>
                  <a:pt x="2793" y="6632"/>
                  <a:pt x="3466" y="6750"/>
                </a:cubicBezTo>
                <a:cubicBezTo>
                  <a:pt x="3779" y="6805"/>
                  <a:pt x="4086" y="6855"/>
                  <a:pt x="4343" y="6896"/>
                </a:cubicBezTo>
                <a:cubicBezTo>
                  <a:pt x="4320" y="7320"/>
                  <a:pt x="4253" y="8991"/>
                  <a:pt x="4589" y="9532"/>
                </a:cubicBezTo>
                <a:cubicBezTo>
                  <a:pt x="4610" y="9565"/>
                  <a:pt x="4642" y="9591"/>
                  <a:pt x="4680" y="9606"/>
                </a:cubicBezTo>
                <a:cubicBezTo>
                  <a:pt x="5046" y="9734"/>
                  <a:pt x="5502" y="9834"/>
                  <a:pt x="5824" y="9895"/>
                </a:cubicBezTo>
                <a:cubicBezTo>
                  <a:pt x="5891" y="9910"/>
                  <a:pt x="5959" y="9913"/>
                  <a:pt x="6026" y="9913"/>
                </a:cubicBezTo>
                <a:cubicBezTo>
                  <a:pt x="6175" y="9913"/>
                  <a:pt x="6324" y="9881"/>
                  <a:pt x="6465" y="9819"/>
                </a:cubicBezTo>
                <a:lnTo>
                  <a:pt x="6860" y="9638"/>
                </a:lnTo>
                <a:cubicBezTo>
                  <a:pt x="6930" y="9606"/>
                  <a:pt x="6974" y="9541"/>
                  <a:pt x="6974" y="9462"/>
                </a:cubicBezTo>
                <a:cubicBezTo>
                  <a:pt x="6974" y="9386"/>
                  <a:pt x="6924" y="9322"/>
                  <a:pt x="6857" y="9287"/>
                </a:cubicBezTo>
                <a:lnTo>
                  <a:pt x="6594" y="9161"/>
                </a:lnTo>
                <a:cubicBezTo>
                  <a:pt x="6243" y="8992"/>
                  <a:pt x="5866" y="8905"/>
                  <a:pt x="5485" y="8905"/>
                </a:cubicBezTo>
                <a:cubicBezTo>
                  <a:pt x="5377" y="8905"/>
                  <a:pt x="5268" y="8912"/>
                  <a:pt x="5160" y="8927"/>
                </a:cubicBezTo>
                <a:cubicBezTo>
                  <a:pt x="5166" y="8868"/>
                  <a:pt x="5174" y="8789"/>
                  <a:pt x="5183" y="8701"/>
                </a:cubicBezTo>
                <a:cubicBezTo>
                  <a:pt x="5236" y="8707"/>
                  <a:pt x="5291" y="8707"/>
                  <a:pt x="5344" y="8707"/>
                </a:cubicBezTo>
                <a:cubicBezTo>
                  <a:pt x="5880" y="8707"/>
                  <a:pt x="6626" y="8622"/>
                  <a:pt x="7003" y="8526"/>
                </a:cubicBezTo>
                <a:cubicBezTo>
                  <a:pt x="7091" y="8505"/>
                  <a:pt x="7152" y="8429"/>
                  <a:pt x="7155" y="8336"/>
                </a:cubicBezTo>
                <a:cubicBezTo>
                  <a:pt x="7158" y="8245"/>
                  <a:pt x="7100" y="8166"/>
                  <a:pt x="7012" y="8140"/>
                </a:cubicBezTo>
                <a:cubicBezTo>
                  <a:pt x="6596" y="8014"/>
                  <a:pt x="5885" y="7949"/>
                  <a:pt x="5619" y="7932"/>
                </a:cubicBezTo>
                <a:lnTo>
                  <a:pt x="5686" y="6747"/>
                </a:lnTo>
                <a:cubicBezTo>
                  <a:pt x="5763" y="6694"/>
                  <a:pt x="5833" y="6636"/>
                  <a:pt x="5894" y="6571"/>
                </a:cubicBezTo>
                <a:cubicBezTo>
                  <a:pt x="6096" y="6352"/>
                  <a:pt x="6184" y="6065"/>
                  <a:pt x="6155" y="5743"/>
                </a:cubicBezTo>
                <a:cubicBezTo>
                  <a:pt x="6149" y="5711"/>
                  <a:pt x="6143" y="5673"/>
                  <a:pt x="6134" y="5638"/>
                </a:cubicBezTo>
                <a:lnTo>
                  <a:pt x="7050" y="4865"/>
                </a:lnTo>
                <a:cubicBezTo>
                  <a:pt x="7126" y="4819"/>
                  <a:pt x="7743" y="4426"/>
                  <a:pt x="8232" y="3952"/>
                </a:cubicBezTo>
                <a:cubicBezTo>
                  <a:pt x="8337" y="4061"/>
                  <a:pt x="8651" y="4342"/>
                  <a:pt x="9221" y="4453"/>
                </a:cubicBezTo>
                <a:cubicBezTo>
                  <a:pt x="9259" y="4713"/>
                  <a:pt x="9286" y="4924"/>
                  <a:pt x="9300" y="5064"/>
                </a:cubicBezTo>
                <a:cubicBezTo>
                  <a:pt x="9315" y="5200"/>
                  <a:pt x="9431" y="5301"/>
                  <a:pt x="9567" y="5301"/>
                </a:cubicBezTo>
                <a:cubicBezTo>
                  <a:pt x="9568" y="5301"/>
                  <a:pt x="9570" y="5301"/>
                  <a:pt x="9572" y="5301"/>
                </a:cubicBezTo>
                <a:cubicBezTo>
                  <a:pt x="10149" y="5290"/>
                  <a:pt x="12036" y="5155"/>
                  <a:pt x="12130" y="3917"/>
                </a:cubicBezTo>
                <a:cubicBezTo>
                  <a:pt x="12174" y="3376"/>
                  <a:pt x="12024" y="2943"/>
                  <a:pt x="11700" y="2650"/>
                </a:cubicBezTo>
                <a:cubicBezTo>
                  <a:pt x="11577" y="2542"/>
                  <a:pt x="11439" y="2463"/>
                  <a:pt x="11296" y="2404"/>
                </a:cubicBezTo>
                <a:cubicBezTo>
                  <a:pt x="11293" y="2343"/>
                  <a:pt x="11281" y="2284"/>
                  <a:pt x="11269" y="2229"/>
                </a:cubicBezTo>
                <a:cubicBezTo>
                  <a:pt x="11205" y="1939"/>
                  <a:pt x="10968" y="1729"/>
                  <a:pt x="10667" y="1693"/>
                </a:cubicBezTo>
                <a:cubicBezTo>
                  <a:pt x="10636" y="1690"/>
                  <a:pt x="10605" y="1688"/>
                  <a:pt x="10574" y="1688"/>
                </a:cubicBezTo>
                <a:cubicBezTo>
                  <a:pt x="10138" y="1688"/>
                  <a:pt x="9652" y="2012"/>
                  <a:pt x="9130" y="2653"/>
                </a:cubicBezTo>
                <a:cubicBezTo>
                  <a:pt x="8993" y="2440"/>
                  <a:pt x="8744" y="2100"/>
                  <a:pt x="8396" y="1731"/>
                </a:cubicBezTo>
                <a:cubicBezTo>
                  <a:pt x="7445" y="728"/>
                  <a:pt x="6497" y="339"/>
                  <a:pt x="5868" y="184"/>
                </a:cubicBezTo>
                <a:cubicBezTo>
                  <a:pt x="5363" y="62"/>
                  <a:pt x="4870" y="1"/>
                  <a:pt x="44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52"/>
          <p:cNvSpPr/>
          <p:nvPr/>
        </p:nvSpPr>
        <p:spPr>
          <a:xfrm>
            <a:off x="852923" y="3982147"/>
            <a:ext cx="315347" cy="364936"/>
          </a:xfrm>
          <a:custGeom>
            <a:avLst/>
            <a:gdLst/>
            <a:ahLst/>
            <a:cxnLst/>
            <a:rect l="l" t="t" r="r" b="b"/>
            <a:pathLst>
              <a:path w="10429" h="12069" extrusionOk="0">
                <a:moveTo>
                  <a:pt x="778" y="753"/>
                </a:moveTo>
                <a:cubicBezTo>
                  <a:pt x="790" y="753"/>
                  <a:pt x="802" y="753"/>
                  <a:pt x="808" y="762"/>
                </a:cubicBezTo>
                <a:cubicBezTo>
                  <a:pt x="860" y="794"/>
                  <a:pt x="892" y="850"/>
                  <a:pt x="895" y="911"/>
                </a:cubicBezTo>
                <a:lnTo>
                  <a:pt x="904" y="1037"/>
                </a:lnTo>
                <a:cubicBezTo>
                  <a:pt x="904" y="1043"/>
                  <a:pt x="904" y="1052"/>
                  <a:pt x="898" y="1057"/>
                </a:cubicBezTo>
                <a:cubicBezTo>
                  <a:pt x="881" y="1113"/>
                  <a:pt x="825" y="1142"/>
                  <a:pt x="778" y="1142"/>
                </a:cubicBezTo>
                <a:cubicBezTo>
                  <a:pt x="758" y="1142"/>
                  <a:pt x="734" y="1136"/>
                  <a:pt x="714" y="1125"/>
                </a:cubicBezTo>
                <a:cubicBezTo>
                  <a:pt x="647" y="1084"/>
                  <a:pt x="603" y="1008"/>
                  <a:pt x="614" y="932"/>
                </a:cubicBezTo>
                <a:cubicBezTo>
                  <a:pt x="626" y="838"/>
                  <a:pt x="693" y="771"/>
                  <a:pt x="778" y="753"/>
                </a:cubicBezTo>
                <a:close/>
                <a:moveTo>
                  <a:pt x="1034" y="154"/>
                </a:moveTo>
                <a:cubicBezTo>
                  <a:pt x="1043" y="154"/>
                  <a:pt x="1051" y="156"/>
                  <a:pt x="1059" y="159"/>
                </a:cubicBezTo>
                <a:cubicBezTo>
                  <a:pt x="1206" y="218"/>
                  <a:pt x="1393" y="338"/>
                  <a:pt x="1434" y="604"/>
                </a:cubicBezTo>
                <a:cubicBezTo>
                  <a:pt x="1434" y="680"/>
                  <a:pt x="1428" y="870"/>
                  <a:pt x="1428" y="894"/>
                </a:cubicBezTo>
                <a:cubicBezTo>
                  <a:pt x="1425" y="1057"/>
                  <a:pt x="1413" y="1201"/>
                  <a:pt x="1402" y="1318"/>
                </a:cubicBezTo>
                <a:lnTo>
                  <a:pt x="1402" y="1321"/>
                </a:lnTo>
                <a:cubicBezTo>
                  <a:pt x="1364" y="1622"/>
                  <a:pt x="1308" y="1725"/>
                  <a:pt x="1264" y="1757"/>
                </a:cubicBezTo>
                <a:cubicBezTo>
                  <a:pt x="1250" y="1769"/>
                  <a:pt x="1231" y="1774"/>
                  <a:pt x="1203" y="1774"/>
                </a:cubicBezTo>
                <a:cubicBezTo>
                  <a:pt x="1191" y="1774"/>
                  <a:pt x="1178" y="1773"/>
                  <a:pt x="1162" y="1771"/>
                </a:cubicBezTo>
                <a:cubicBezTo>
                  <a:pt x="1158" y="1771"/>
                  <a:pt x="1155" y="1771"/>
                  <a:pt x="1151" y="1771"/>
                </a:cubicBezTo>
                <a:cubicBezTo>
                  <a:pt x="1133" y="1771"/>
                  <a:pt x="1115" y="1776"/>
                  <a:pt x="1103" y="1786"/>
                </a:cubicBezTo>
                <a:cubicBezTo>
                  <a:pt x="1086" y="1801"/>
                  <a:pt x="1077" y="1818"/>
                  <a:pt x="1074" y="1842"/>
                </a:cubicBezTo>
                <a:cubicBezTo>
                  <a:pt x="1053" y="2166"/>
                  <a:pt x="1036" y="2430"/>
                  <a:pt x="1024" y="2646"/>
                </a:cubicBezTo>
                <a:cubicBezTo>
                  <a:pt x="1010" y="2913"/>
                  <a:pt x="998" y="3100"/>
                  <a:pt x="980" y="3237"/>
                </a:cubicBezTo>
                <a:lnTo>
                  <a:pt x="337" y="3115"/>
                </a:lnTo>
                <a:cubicBezTo>
                  <a:pt x="553" y="2462"/>
                  <a:pt x="834" y="1488"/>
                  <a:pt x="849" y="1435"/>
                </a:cubicBezTo>
                <a:cubicBezTo>
                  <a:pt x="849" y="1432"/>
                  <a:pt x="852" y="1423"/>
                  <a:pt x="852" y="1420"/>
                </a:cubicBezTo>
                <a:lnTo>
                  <a:pt x="863" y="1283"/>
                </a:lnTo>
                <a:cubicBezTo>
                  <a:pt x="963" y="1251"/>
                  <a:pt x="1036" y="1172"/>
                  <a:pt x="1056" y="1066"/>
                </a:cubicBezTo>
                <a:lnTo>
                  <a:pt x="1056" y="1046"/>
                </a:lnTo>
                <a:lnTo>
                  <a:pt x="1048" y="899"/>
                </a:lnTo>
                <a:cubicBezTo>
                  <a:pt x="1045" y="803"/>
                  <a:pt x="995" y="712"/>
                  <a:pt x="922" y="651"/>
                </a:cubicBezTo>
                <a:lnTo>
                  <a:pt x="963" y="221"/>
                </a:lnTo>
                <a:cubicBezTo>
                  <a:pt x="966" y="188"/>
                  <a:pt x="983" y="174"/>
                  <a:pt x="995" y="165"/>
                </a:cubicBezTo>
                <a:cubicBezTo>
                  <a:pt x="1007" y="158"/>
                  <a:pt x="1021" y="154"/>
                  <a:pt x="1034" y="154"/>
                </a:cubicBezTo>
                <a:close/>
                <a:moveTo>
                  <a:pt x="4594" y="3261"/>
                </a:moveTo>
                <a:cubicBezTo>
                  <a:pt x="4594" y="3410"/>
                  <a:pt x="4614" y="3568"/>
                  <a:pt x="4635" y="3700"/>
                </a:cubicBezTo>
                <a:cubicBezTo>
                  <a:pt x="4653" y="3808"/>
                  <a:pt x="4629" y="3922"/>
                  <a:pt x="4571" y="4022"/>
                </a:cubicBezTo>
                <a:lnTo>
                  <a:pt x="4392" y="3867"/>
                </a:lnTo>
                <a:cubicBezTo>
                  <a:pt x="4380" y="3729"/>
                  <a:pt x="4375" y="3603"/>
                  <a:pt x="4375" y="3515"/>
                </a:cubicBezTo>
                <a:cubicBezTo>
                  <a:pt x="4375" y="3293"/>
                  <a:pt x="4492" y="3261"/>
                  <a:pt x="4562" y="3261"/>
                </a:cubicBezTo>
                <a:close/>
                <a:moveTo>
                  <a:pt x="4211" y="3120"/>
                </a:moveTo>
                <a:cubicBezTo>
                  <a:pt x="4228" y="3120"/>
                  <a:pt x="4246" y="3126"/>
                  <a:pt x="4263" y="3129"/>
                </a:cubicBezTo>
                <a:cubicBezTo>
                  <a:pt x="4304" y="3135"/>
                  <a:pt x="4345" y="3150"/>
                  <a:pt x="4377" y="3164"/>
                </a:cubicBezTo>
                <a:cubicBezTo>
                  <a:pt x="4298" y="3217"/>
                  <a:pt x="4219" y="3319"/>
                  <a:pt x="4219" y="3521"/>
                </a:cubicBezTo>
                <a:cubicBezTo>
                  <a:pt x="4219" y="3618"/>
                  <a:pt x="4228" y="3761"/>
                  <a:pt x="4240" y="3916"/>
                </a:cubicBezTo>
                <a:cubicBezTo>
                  <a:pt x="4255" y="4124"/>
                  <a:pt x="4278" y="4349"/>
                  <a:pt x="4298" y="4531"/>
                </a:cubicBezTo>
                <a:cubicBezTo>
                  <a:pt x="4067" y="4145"/>
                  <a:pt x="3786" y="3559"/>
                  <a:pt x="3971" y="3258"/>
                </a:cubicBezTo>
                <a:cubicBezTo>
                  <a:pt x="4023" y="3173"/>
                  <a:pt x="4111" y="3120"/>
                  <a:pt x="4211" y="3120"/>
                </a:cubicBezTo>
                <a:close/>
                <a:moveTo>
                  <a:pt x="5440" y="2677"/>
                </a:moveTo>
                <a:cubicBezTo>
                  <a:pt x="5600" y="2677"/>
                  <a:pt x="5785" y="2729"/>
                  <a:pt x="5867" y="2942"/>
                </a:cubicBezTo>
                <a:cubicBezTo>
                  <a:pt x="6127" y="3685"/>
                  <a:pt x="5911" y="4139"/>
                  <a:pt x="5762" y="4346"/>
                </a:cubicBezTo>
                <a:cubicBezTo>
                  <a:pt x="5739" y="4377"/>
                  <a:pt x="5703" y="4394"/>
                  <a:pt x="5667" y="4394"/>
                </a:cubicBezTo>
                <a:cubicBezTo>
                  <a:pt x="5648" y="4394"/>
                  <a:pt x="5628" y="4389"/>
                  <a:pt x="5609" y="4379"/>
                </a:cubicBezTo>
                <a:lnTo>
                  <a:pt x="5367" y="4247"/>
                </a:lnTo>
                <a:cubicBezTo>
                  <a:pt x="5355" y="4241"/>
                  <a:pt x="5342" y="4239"/>
                  <a:pt x="5330" y="4239"/>
                </a:cubicBezTo>
                <a:cubicBezTo>
                  <a:pt x="5304" y="4239"/>
                  <a:pt x="5278" y="4252"/>
                  <a:pt x="5264" y="4276"/>
                </a:cubicBezTo>
                <a:lnTo>
                  <a:pt x="5083" y="4592"/>
                </a:lnTo>
                <a:cubicBezTo>
                  <a:pt x="4916" y="4569"/>
                  <a:pt x="4799" y="4516"/>
                  <a:pt x="4729" y="4422"/>
                </a:cubicBezTo>
                <a:cubicBezTo>
                  <a:pt x="4653" y="4320"/>
                  <a:pt x="4658" y="4200"/>
                  <a:pt x="4664" y="4165"/>
                </a:cubicBezTo>
                <a:lnTo>
                  <a:pt x="4699" y="4106"/>
                </a:lnTo>
                <a:cubicBezTo>
                  <a:pt x="4775" y="3975"/>
                  <a:pt x="4805" y="3823"/>
                  <a:pt x="4784" y="3673"/>
                </a:cubicBezTo>
                <a:cubicBezTo>
                  <a:pt x="4740" y="3381"/>
                  <a:pt x="4732" y="3147"/>
                  <a:pt x="4767" y="3009"/>
                </a:cubicBezTo>
                <a:cubicBezTo>
                  <a:pt x="4799" y="2878"/>
                  <a:pt x="5091" y="2696"/>
                  <a:pt x="5387" y="2679"/>
                </a:cubicBezTo>
                <a:cubicBezTo>
                  <a:pt x="5404" y="2677"/>
                  <a:pt x="5422" y="2677"/>
                  <a:pt x="5440" y="2677"/>
                </a:cubicBezTo>
                <a:close/>
                <a:moveTo>
                  <a:pt x="1580" y="1008"/>
                </a:moveTo>
                <a:cubicBezTo>
                  <a:pt x="2168" y="1593"/>
                  <a:pt x="2736" y="2322"/>
                  <a:pt x="2771" y="2371"/>
                </a:cubicBezTo>
                <a:lnTo>
                  <a:pt x="3204" y="3056"/>
                </a:lnTo>
                <a:cubicBezTo>
                  <a:pt x="3207" y="3062"/>
                  <a:pt x="3216" y="3068"/>
                  <a:pt x="3219" y="3074"/>
                </a:cubicBezTo>
                <a:lnTo>
                  <a:pt x="3760" y="3530"/>
                </a:lnTo>
                <a:cubicBezTo>
                  <a:pt x="3766" y="3764"/>
                  <a:pt x="3862" y="4025"/>
                  <a:pt x="3974" y="4250"/>
                </a:cubicBezTo>
                <a:cubicBezTo>
                  <a:pt x="3801" y="4452"/>
                  <a:pt x="3546" y="4598"/>
                  <a:pt x="3409" y="4674"/>
                </a:cubicBezTo>
                <a:lnTo>
                  <a:pt x="3409" y="4645"/>
                </a:lnTo>
                <a:cubicBezTo>
                  <a:pt x="3403" y="4525"/>
                  <a:pt x="3397" y="4387"/>
                  <a:pt x="3424" y="4226"/>
                </a:cubicBezTo>
                <a:cubicBezTo>
                  <a:pt x="3426" y="4206"/>
                  <a:pt x="3424" y="4191"/>
                  <a:pt x="3412" y="4177"/>
                </a:cubicBezTo>
                <a:lnTo>
                  <a:pt x="3339" y="4051"/>
                </a:lnTo>
                <a:cubicBezTo>
                  <a:pt x="3093" y="3621"/>
                  <a:pt x="2639" y="2828"/>
                  <a:pt x="2525" y="2559"/>
                </a:cubicBezTo>
                <a:cubicBezTo>
                  <a:pt x="2519" y="2535"/>
                  <a:pt x="2502" y="2521"/>
                  <a:pt x="2475" y="2515"/>
                </a:cubicBezTo>
                <a:cubicBezTo>
                  <a:pt x="2306" y="2465"/>
                  <a:pt x="1955" y="2006"/>
                  <a:pt x="1557" y="1315"/>
                </a:cubicBezTo>
                <a:cubicBezTo>
                  <a:pt x="1568" y="1221"/>
                  <a:pt x="1574" y="1119"/>
                  <a:pt x="1580" y="1008"/>
                </a:cubicBezTo>
                <a:close/>
                <a:moveTo>
                  <a:pt x="1522" y="1552"/>
                </a:moveTo>
                <a:cubicBezTo>
                  <a:pt x="1978" y="2322"/>
                  <a:pt x="2244" y="2576"/>
                  <a:pt x="2396" y="2646"/>
                </a:cubicBezTo>
                <a:cubicBezTo>
                  <a:pt x="2531" y="2951"/>
                  <a:pt x="2967" y="3706"/>
                  <a:pt x="3204" y="4124"/>
                </a:cubicBezTo>
                <a:lnTo>
                  <a:pt x="3266" y="4229"/>
                </a:lnTo>
                <a:cubicBezTo>
                  <a:pt x="3245" y="4393"/>
                  <a:pt x="3248" y="4531"/>
                  <a:pt x="3254" y="4654"/>
                </a:cubicBezTo>
                <a:cubicBezTo>
                  <a:pt x="3266" y="4899"/>
                  <a:pt x="3268" y="5037"/>
                  <a:pt x="3055" y="5166"/>
                </a:cubicBezTo>
                <a:cubicBezTo>
                  <a:pt x="2949" y="5229"/>
                  <a:pt x="2813" y="5251"/>
                  <a:pt x="2675" y="5251"/>
                </a:cubicBezTo>
                <a:cubicBezTo>
                  <a:pt x="2406" y="5251"/>
                  <a:pt x="2128" y="5166"/>
                  <a:pt x="2048" y="5139"/>
                </a:cubicBezTo>
                <a:cubicBezTo>
                  <a:pt x="1943" y="4978"/>
                  <a:pt x="1305" y="4036"/>
                  <a:pt x="986" y="3703"/>
                </a:cubicBezTo>
                <a:cubicBezTo>
                  <a:pt x="1129" y="3539"/>
                  <a:pt x="1141" y="3322"/>
                  <a:pt x="1182" y="2652"/>
                </a:cubicBezTo>
                <a:cubicBezTo>
                  <a:pt x="1191" y="2456"/>
                  <a:pt x="1206" y="2219"/>
                  <a:pt x="1226" y="1927"/>
                </a:cubicBezTo>
                <a:cubicBezTo>
                  <a:pt x="1270" y="1921"/>
                  <a:pt x="1317" y="1912"/>
                  <a:pt x="1361" y="1877"/>
                </a:cubicBezTo>
                <a:cubicBezTo>
                  <a:pt x="1434" y="1824"/>
                  <a:pt x="1484" y="1722"/>
                  <a:pt x="1522" y="1552"/>
                </a:cubicBezTo>
                <a:close/>
                <a:moveTo>
                  <a:pt x="5106" y="4856"/>
                </a:moveTo>
                <a:cubicBezTo>
                  <a:pt x="5162" y="4935"/>
                  <a:pt x="5258" y="5040"/>
                  <a:pt x="5434" y="5172"/>
                </a:cubicBezTo>
                <a:cubicBezTo>
                  <a:pt x="5446" y="5180"/>
                  <a:pt x="5457" y="5186"/>
                  <a:pt x="5472" y="5186"/>
                </a:cubicBezTo>
                <a:cubicBezTo>
                  <a:pt x="5972" y="5256"/>
                  <a:pt x="6341" y="5318"/>
                  <a:pt x="6639" y="5368"/>
                </a:cubicBezTo>
                <a:cubicBezTo>
                  <a:pt x="7040" y="5432"/>
                  <a:pt x="7283" y="5473"/>
                  <a:pt x="7497" y="5476"/>
                </a:cubicBezTo>
                <a:cubicBezTo>
                  <a:pt x="7664" y="5479"/>
                  <a:pt x="7819" y="5505"/>
                  <a:pt x="7971" y="5552"/>
                </a:cubicBezTo>
                <a:cubicBezTo>
                  <a:pt x="8318" y="5660"/>
                  <a:pt x="8704" y="5718"/>
                  <a:pt x="9064" y="5718"/>
                </a:cubicBezTo>
                <a:cubicBezTo>
                  <a:pt x="9193" y="5718"/>
                  <a:pt x="9318" y="5711"/>
                  <a:pt x="9437" y="5695"/>
                </a:cubicBezTo>
                <a:cubicBezTo>
                  <a:pt x="9516" y="5685"/>
                  <a:pt x="9591" y="5680"/>
                  <a:pt x="9661" y="5680"/>
                </a:cubicBezTo>
                <a:cubicBezTo>
                  <a:pt x="9875" y="5680"/>
                  <a:pt x="10040" y="5724"/>
                  <a:pt x="10151" y="5766"/>
                </a:cubicBezTo>
                <a:lnTo>
                  <a:pt x="9908" y="5848"/>
                </a:lnTo>
                <a:cubicBezTo>
                  <a:pt x="9672" y="5934"/>
                  <a:pt x="9423" y="5951"/>
                  <a:pt x="9265" y="5951"/>
                </a:cubicBezTo>
                <a:cubicBezTo>
                  <a:pt x="9167" y="5951"/>
                  <a:pt x="9104" y="5944"/>
                  <a:pt x="9103" y="5944"/>
                </a:cubicBezTo>
                <a:lnTo>
                  <a:pt x="9089" y="5944"/>
                </a:lnTo>
                <a:cubicBezTo>
                  <a:pt x="9086" y="5944"/>
                  <a:pt x="8929" y="5957"/>
                  <a:pt x="8693" y="5957"/>
                </a:cubicBezTo>
                <a:cubicBezTo>
                  <a:pt x="8378" y="5957"/>
                  <a:pt x="7922" y="5933"/>
                  <a:pt x="7511" y="5821"/>
                </a:cubicBezTo>
                <a:cubicBezTo>
                  <a:pt x="7507" y="5820"/>
                  <a:pt x="7500" y="5819"/>
                  <a:pt x="7493" y="5819"/>
                </a:cubicBezTo>
                <a:cubicBezTo>
                  <a:pt x="7486" y="5819"/>
                  <a:pt x="7479" y="5820"/>
                  <a:pt x="7473" y="5821"/>
                </a:cubicBezTo>
                <a:cubicBezTo>
                  <a:pt x="7150" y="5904"/>
                  <a:pt x="6781" y="5935"/>
                  <a:pt x="6433" y="5935"/>
                </a:cubicBezTo>
                <a:cubicBezTo>
                  <a:pt x="6021" y="5935"/>
                  <a:pt x="5638" y="5892"/>
                  <a:pt x="5396" y="5845"/>
                </a:cubicBezTo>
                <a:cubicBezTo>
                  <a:pt x="5391" y="5844"/>
                  <a:pt x="5386" y="5844"/>
                  <a:pt x="5381" y="5844"/>
                </a:cubicBezTo>
                <a:cubicBezTo>
                  <a:pt x="5362" y="5844"/>
                  <a:pt x="5342" y="5849"/>
                  <a:pt x="5328" y="5865"/>
                </a:cubicBezTo>
                <a:cubicBezTo>
                  <a:pt x="5244" y="5938"/>
                  <a:pt x="5153" y="6011"/>
                  <a:pt x="5053" y="6085"/>
                </a:cubicBezTo>
                <a:cubicBezTo>
                  <a:pt x="4933" y="6064"/>
                  <a:pt x="4468" y="5967"/>
                  <a:pt x="4489" y="5493"/>
                </a:cubicBezTo>
                <a:cubicBezTo>
                  <a:pt x="4497" y="5271"/>
                  <a:pt x="4609" y="5093"/>
                  <a:pt x="4819" y="4967"/>
                </a:cubicBezTo>
                <a:cubicBezTo>
                  <a:pt x="4931" y="4902"/>
                  <a:pt x="5045" y="4870"/>
                  <a:pt x="5106" y="4856"/>
                </a:cubicBezTo>
                <a:close/>
                <a:moveTo>
                  <a:pt x="4410" y="4077"/>
                </a:moveTo>
                <a:lnTo>
                  <a:pt x="4512" y="4159"/>
                </a:lnTo>
                <a:cubicBezTo>
                  <a:pt x="4509" y="4232"/>
                  <a:pt x="4512" y="4376"/>
                  <a:pt x="4609" y="4504"/>
                </a:cubicBezTo>
                <a:cubicBezTo>
                  <a:pt x="4688" y="4613"/>
                  <a:pt x="4813" y="4683"/>
                  <a:pt x="4980" y="4721"/>
                </a:cubicBezTo>
                <a:cubicBezTo>
                  <a:pt x="4755" y="4797"/>
                  <a:pt x="4360" y="4999"/>
                  <a:pt x="4337" y="5473"/>
                </a:cubicBezTo>
                <a:cubicBezTo>
                  <a:pt x="4319" y="5912"/>
                  <a:pt x="4626" y="6117"/>
                  <a:pt x="4887" y="6199"/>
                </a:cubicBezTo>
                <a:cubicBezTo>
                  <a:pt x="4132" y="6705"/>
                  <a:pt x="3122" y="7138"/>
                  <a:pt x="2537" y="7343"/>
                </a:cubicBezTo>
                <a:cubicBezTo>
                  <a:pt x="2212" y="6684"/>
                  <a:pt x="2279" y="5660"/>
                  <a:pt x="2309" y="5365"/>
                </a:cubicBezTo>
                <a:lnTo>
                  <a:pt x="2309" y="5365"/>
                </a:lnTo>
                <a:cubicBezTo>
                  <a:pt x="2417" y="5385"/>
                  <a:pt x="2543" y="5400"/>
                  <a:pt x="2669" y="5400"/>
                </a:cubicBezTo>
                <a:cubicBezTo>
                  <a:pt x="2835" y="5400"/>
                  <a:pt x="2999" y="5373"/>
                  <a:pt x="3131" y="5294"/>
                </a:cubicBezTo>
                <a:cubicBezTo>
                  <a:pt x="3342" y="5166"/>
                  <a:pt x="3397" y="5016"/>
                  <a:pt x="3409" y="4844"/>
                </a:cubicBezTo>
                <a:cubicBezTo>
                  <a:pt x="3523" y="4788"/>
                  <a:pt x="3824" y="4630"/>
                  <a:pt x="4050" y="4393"/>
                </a:cubicBezTo>
                <a:cubicBezTo>
                  <a:pt x="4190" y="4654"/>
                  <a:pt x="4334" y="4847"/>
                  <a:pt x="4348" y="4867"/>
                </a:cubicBezTo>
                <a:cubicBezTo>
                  <a:pt x="4363" y="4885"/>
                  <a:pt x="4386" y="4897"/>
                  <a:pt x="4410" y="4897"/>
                </a:cubicBezTo>
                <a:cubicBezTo>
                  <a:pt x="4451" y="4897"/>
                  <a:pt x="4489" y="4861"/>
                  <a:pt x="4489" y="4818"/>
                </a:cubicBezTo>
                <a:cubicBezTo>
                  <a:pt x="4489" y="4812"/>
                  <a:pt x="4489" y="4809"/>
                  <a:pt x="4483" y="4800"/>
                </a:cubicBezTo>
                <a:cubicBezTo>
                  <a:pt x="4477" y="4741"/>
                  <a:pt x="4439" y="4405"/>
                  <a:pt x="4410" y="4077"/>
                </a:cubicBezTo>
                <a:close/>
                <a:moveTo>
                  <a:pt x="293" y="3264"/>
                </a:moveTo>
                <a:lnTo>
                  <a:pt x="963" y="3392"/>
                </a:lnTo>
                <a:cubicBezTo>
                  <a:pt x="936" y="3524"/>
                  <a:pt x="895" y="3589"/>
                  <a:pt x="822" y="3653"/>
                </a:cubicBezTo>
                <a:cubicBezTo>
                  <a:pt x="808" y="3668"/>
                  <a:pt x="796" y="3688"/>
                  <a:pt x="796" y="3706"/>
                </a:cubicBezTo>
                <a:cubicBezTo>
                  <a:pt x="796" y="3729"/>
                  <a:pt x="805" y="3749"/>
                  <a:pt x="822" y="3764"/>
                </a:cubicBezTo>
                <a:cubicBezTo>
                  <a:pt x="1118" y="4036"/>
                  <a:pt x="1922" y="5239"/>
                  <a:pt x="1931" y="5254"/>
                </a:cubicBezTo>
                <a:cubicBezTo>
                  <a:pt x="1937" y="5268"/>
                  <a:pt x="1952" y="5280"/>
                  <a:pt x="1966" y="5283"/>
                </a:cubicBezTo>
                <a:cubicBezTo>
                  <a:pt x="1978" y="5286"/>
                  <a:pt x="2048" y="5312"/>
                  <a:pt x="2154" y="5338"/>
                </a:cubicBezTo>
                <a:cubicBezTo>
                  <a:pt x="2142" y="5458"/>
                  <a:pt x="2121" y="5733"/>
                  <a:pt x="2127" y="6067"/>
                </a:cubicBezTo>
                <a:cubicBezTo>
                  <a:pt x="2142" y="6617"/>
                  <a:pt x="2230" y="7068"/>
                  <a:pt x="2391" y="7401"/>
                </a:cubicBezTo>
                <a:cubicBezTo>
                  <a:pt x="2358" y="7413"/>
                  <a:pt x="2329" y="7422"/>
                  <a:pt x="2300" y="7431"/>
                </a:cubicBezTo>
                <a:cubicBezTo>
                  <a:pt x="2268" y="7433"/>
                  <a:pt x="2241" y="7474"/>
                  <a:pt x="2253" y="7515"/>
                </a:cubicBezTo>
                <a:cubicBezTo>
                  <a:pt x="2373" y="7995"/>
                  <a:pt x="2078" y="9198"/>
                  <a:pt x="2075" y="9207"/>
                </a:cubicBezTo>
                <a:cubicBezTo>
                  <a:pt x="2069" y="9215"/>
                  <a:pt x="2069" y="9227"/>
                  <a:pt x="2069" y="9233"/>
                </a:cubicBezTo>
                <a:lnTo>
                  <a:pt x="2127" y="9906"/>
                </a:lnTo>
                <a:lnTo>
                  <a:pt x="2127" y="9906"/>
                </a:lnTo>
                <a:lnTo>
                  <a:pt x="1533" y="9880"/>
                </a:lnTo>
                <a:cubicBezTo>
                  <a:pt x="1510" y="9684"/>
                  <a:pt x="1507" y="9476"/>
                  <a:pt x="1536" y="9256"/>
                </a:cubicBezTo>
                <a:cubicBezTo>
                  <a:pt x="1554" y="9125"/>
                  <a:pt x="1548" y="8996"/>
                  <a:pt x="1519" y="8876"/>
                </a:cubicBezTo>
                <a:cubicBezTo>
                  <a:pt x="1393" y="8358"/>
                  <a:pt x="1323" y="8027"/>
                  <a:pt x="1261" y="7729"/>
                </a:cubicBezTo>
                <a:cubicBezTo>
                  <a:pt x="1217" y="7518"/>
                  <a:pt x="1182" y="7334"/>
                  <a:pt x="1129" y="7126"/>
                </a:cubicBezTo>
                <a:cubicBezTo>
                  <a:pt x="1129" y="7123"/>
                  <a:pt x="1124" y="7109"/>
                  <a:pt x="1124" y="7100"/>
                </a:cubicBezTo>
                <a:cubicBezTo>
                  <a:pt x="928" y="6541"/>
                  <a:pt x="1170" y="6228"/>
                  <a:pt x="1188" y="6202"/>
                </a:cubicBezTo>
                <a:cubicBezTo>
                  <a:pt x="1226" y="6161"/>
                  <a:pt x="1349" y="6058"/>
                  <a:pt x="1446" y="6058"/>
                </a:cubicBezTo>
                <a:cubicBezTo>
                  <a:pt x="1489" y="6058"/>
                  <a:pt x="1522" y="6026"/>
                  <a:pt x="1522" y="5982"/>
                </a:cubicBezTo>
                <a:cubicBezTo>
                  <a:pt x="1522" y="5938"/>
                  <a:pt x="1489" y="5906"/>
                  <a:pt x="1446" y="5906"/>
                </a:cubicBezTo>
                <a:cubicBezTo>
                  <a:pt x="1331" y="5906"/>
                  <a:pt x="1226" y="5970"/>
                  <a:pt x="1153" y="6029"/>
                </a:cubicBezTo>
                <a:cubicBezTo>
                  <a:pt x="966" y="5666"/>
                  <a:pt x="260" y="4267"/>
                  <a:pt x="173" y="3717"/>
                </a:cubicBezTo>
                <a:cubicBezTo>
                  <a:pt x="164" y="3668"/>
                  <a:pt x="167" y="3615"/>
                  <a:pt x="187" y="3568"/>
                </a:cubicBezTo>
                <a:cubicBezTo>
                  <a:pt x="217" y="3495"/>
                  <a:pt x="252" y="3390"/>
                  <a:pt x="293" y="3264"/>
                </a:cubicBezTo>
                <a:close/>
                <a:moveTo>
                  <a:pt x="1554" y="10029"/>
                </a:moveTo>
                <a:lnTo>
                  <a:pt x="2142" y="10055"/>
                </a:lnTo>
                <a:lnTo>
                  <a:pt x="2253" y="11340"/>
                </a:lnTo>
                <a:cubicBezTo>
                  <a:pt x="2253" y="11372"/>
                  <a:pt x="2271" y="11398"/>
                  <a:pt x="2297" y="11410"/>
                </a:cubicBezTo>
                <a:lnTo>
                  <a:pt x="3187" y="11764"/>
                </a:lnTo>
                <a:cubicBezTo>
                  <a:pt x="3207" y="11776"/>
                  <a:pt x="3210" y="11793"/>
                  <a:pt x="3210" y="11799"/>
                </a:cubicBezTo>
                <a:cubicBezTo>
                  <a:pt x="3210" y="11808"/>
                  <a:pt x="3207" y="11831"/>
                  <a:pt x="3187" y="11837"/>
                </a:cubicBezTo>
                <a:cubicBezTo>
                  <a:pt x="3060" y="11889"/>
                  <a:pt x="2963" y="11913"/>
                  <a:pt x="2887" y="11913"/>
                </a:cubicBezTo>
                <a:cubicBezTo>
                  <a:pt x="2872" y="11913"/>
                  <a:pt x="2858" y="11912"/>
                  <a:pt x="2844" y="11910"/>
                </a:cubicBezTo>
                <a:cubicBezTo>
                  <a:pt x="2736" y="11893"/>
                  <a:pt x="2432" y="11872"/>
                  <a:pt x="2236" y="11858"/>
                </a:cubicBezTo>
                <a:cubicBezTo>
                  <a:pt x="2162" y="11855"/>
                  <a:pt x="2095" y="11852"/>
                  <a:pt x="2080" y="11849"/>
                </a:cubicBezTo>
                <a:cubicBezTo>
                  <a:pt x="1999" y="11837"/>
                  <a:pt x="1943" y="11770"/>
                  <a:pt x="1934" y="11688"/>
                </a:cubicBezTo>
                <a:lnTo>
                  <a:pt x="1917" y="11431"/>
                </a:lnTo>
                <a:lnTo>
                  <a:pt x="1917" y="11419"/>
                </a:lnTo>
                <a:cubicBezTo>
                  <a:pt x="1870" y="11211"/>
                  <a:pt x="1811" y="11009"/>
                  <a:pt x="1753" y="10816"/>
                </a:cubicBezTo>
                <a:cubicBezTo>
                  <a:pt x="1674" y="10553"/>
                  <a:pt x="1598" y="10298"/>
                  <a:pt x="1554" y="10029"/>
                </a:cubicBezTo>
                <a:close/>
                <a:moveTo>
                  <a:pt x="1030" y="0"/>
                </a:moveTo>
                <a:cubicBezTo>
                  <a:pt x="987" y="0"/>
                  <a:pt x="945" y="12"/>
                  <a:pt x="910" y="33"/>
                </a:cubicBezTo>
                <a:cubicBezTo>
                  <a:pt x="849" y="71"/>
                  <a:pt x="811" y="133"/>
                  <a:pt x="805" y="206"/>
                </a:cubicBezTo>
                <a:lnTo>
                  <a:pt x="767" y="601"/>
                </a:lnTo>
                <a:cubicBezTo>
                  <a:pt x="600" y="619"/>
                  <a:pt x="465" y="756"/>
                  <a:pt x="454" y="935"/>
                </a:cubicBezTo>
                <a:cubicBezTo>
                  <a:pt x="445" y="1066"/>
                  <a:pt x="518" y="1189"/>
                  <a:pt x="632" y="1256"/>
                </a:cubicBezTo>
                <a:cubicBezTo>
                  <a:pt x="655" y="1271"/>
                  <a:pt x="676" y="1277"/>
                  <a:pt x="702" y="1286"/>
                </a:cubicBezTo>
                <a:lnTo>
                  <a:pt x="691" y="1385"/>
                </a:lnTo>
                <a:cubicBezTo>
                  <a:pt x="691" y="1394"/>
                  <a:pt x="688" y="1403"/>
                  <a:pt x="688" y="1414"/>
                </a:cubicBezTo>
                <a:cubicBezTo>
                  <a:pt x="632" y="1608"/>
                  <a:pt x="205" y="3076"/>
                  <a:pt x="35" y="3507"/>
                </a:cubicBezTo>
                <a:cubicBezTo>
                  <a:pt x="6" y="3580"/>
                  <a:pt x="0" y="3659"/>
                  <a:pt x="12" y="3735"/>
                </a:cubicBezTo>
                <a:cubicBezTo>
                  <a:pt x="105" y="4343"/>
                  <a:pt x="884" y="5862"/>
                  <a:pt x="1030" y="6140"/>
                </a:cubicBezTo>
                <a:cubicBezTo>
                  <a:pt x="954" y="6257"/>
                  <a:pt x="778" y="6602"/>
                  <a:pt x="966" y="7138"/>
                </a:cubicBezTo>
                <a:cubicBezTo>
                  <a:pt x="969" y="7153"/>
                  <a:pt x="977" y="7167"/>
                  <a:pt x="977" y="7182"/>
                </a:cubicBezTo>
                <a:cubicBezTo>
                  <a:pt x="1024" y="7378"/>
                  <a:pt x="1059" y="7553"/>
                  <a:pt x="1100" y="7755"/>
                </a:cubicBezTo>
                <a:cubicBezTo>
                  <a:pt x="1162" y="8051"/>
                  <a:pt x="1232" y="8387"/>
                  <a:pt x="1358" y="8908"/>
                </a:cubicBezTo>
                <a:cubicBezTo>
                  <a:pt x="1381" y="9011"/>
                  <a:pt x="1387" y="9119"/>
                  <a:pt x="1372" y="9233"/>
                </a:cubicBezTo>
                <a:cubicBezTo>
                  <a:pt x="1290" y="9848"/>
                  <a:pt x="1446" y="10363"/>
                  <a:pt x="1595" y="10866"/>
                </a:cubicBezTo>
                <a:cubicBezTo>
                  <a:pt x="1650" y="11056"/>
                  <a:pt x="1709" y="11252"/>
                  <a:pt x="1756" y="11454"/>
                </a:cubicBezTo>
                <a:lnTo>
                  <a:pt x="1773" y="11703"/>
                </a:lnTo>
                <a:cubicBezTo>
                  <a:pt x="1785" y="11861"/>
                  <a:pt x="1902" y="11986"/>
                  <a:pt x="2054" y="12001"/>
                </a:cubicBezTo>
                <a:cubicBezTo>
                  <a:pt x="2075" y="12007"/>
                  <a:pt x="2121" y="12007"/>
                  <a:pt x="2215" y="12013"/>
                </a:cubicBezTo>
                <a:cubicBezTo>
                  <a:pt x="2399" y="12025"/>
                  <a:pt x="2710" y="12042"/>
                  <a:pt x="2812" y="12060"/>
                </a:cubicBezTo>
                <a:cubicBezTo>
                  <a:pt x="2835" y="12066"/>
                  <a:pt x="2859" y="12068"/>
                  <a:pt x="2882" y="12068"/>
                </a:cubicBezTo>
                <a:cubicBezTo>
                  <a:pt x="2976" y="12068"/>
                  <a:pt x="3090" y="12039"/>
                  <a:pt x="3233" y="11981"/>
                </a:cubicBezTo>
                <a:cubicBezTo>
                  <a:pt x="3307" y="11951"/>
                  <a:pt x="3353" y="11878"/>
                  <a:pt x="3350" y="11802"/>
                </a:cubicBezTo>
                <a:cubicBezTo>
                  <a:pt x="3350" y="11720"/>
                  <a:pt x="3304" y="11650"/>
                  <a:pt x="3230" y="11621"/>
                </a:cubicBezTo>
                <a:lnTo>
                  <a:pt x="2385" y="11284"/>
                </a:lnTo>
                <a:lnTo>
                  <a:pt x="2212" y="9233"/>
                </a:lnTo>
                <a:cubicBezTo>
                  <a:pt x="2244" y="9101"/>
                  <a:pt x="2490" y="8077"/>
                  <a:pt x="2402" y="7548"/>
                </a:cubicBezTo>
                <a:cubicBezTo>
                  <a:pt x="3049" y="7340"/>
                  <a:pt x="4562" y="6711"/>
                  <a:pt x="5390" y="6000"/>
                </a:cubicBezTo>
                <a:cubicBezTo>
                  <a:pt x="5669" y="6053"/>
                  <a:pt x="6031" y="6088"/>
                  <a:pt x="6406" y="6088"/>
                </a:cubicBezTo>
                <a:cubicBezTo>
                  <a:pt x="6773" y="6088"/>
                  <a:pt x="7152" y="6054"/>
                  <a:pt x="7479" y="5970"/>
                </a:cubicBezTo>
                <a:cubicBezTo>
                  <a:pt x="7907" y="6085"/>
                  <a:pt x="8367" y="6109"/>
                  <a:pt x="8685" y="6109"/>
                </a:cubicBezTo>
                <a:cubicBezTo>
                  <a:pt x="8896" y="6109"/>
                  <a:pt x="9045" y="6099"/>
                  <a:pt x="9083" y="6096"/>
                </a:cubicBezTo>
                <a:cubicBezTo>
                  <a:pt x="9104" y="6098"/>
                  <a:pt x="9165" y="6103"/>
                  <a:pt x="9253" y="6103"/>
                </a:cubicBezTo>
                <a:cubicBezTo>
                  <a:pt x="9422" y="6103"/>
                  <a:pt x="9688" y="6084"/>
                  <a:pt x="9949" y="5988"/>
                </a:cubicBezTo>
                <a:lnTo>
                  <a:pt x="10350" y="5839"/>
                </a:lnTo>
                <a:cubicBezTo>
                  <a:pt x="10373" y="5833"/>
                  <a:pt x="10391" y="5818"/>
                  <a:pt x="10399" y="5795"/>
                </a:cubicBezTo>
                <a:cubicBezTo>
                  <a:pt x="10429" y="5760"/>
                  <a:pt x="10414" y="5722"/>
                  <a:pt x="10388" y="5701"/>
                </a:cubicBezTo>
                <a:cubicBezTo>
                  <a:pt x="10375" y="5691"/>
                  <a:pt x="10118" y="5518"/>
                  <a:pt x="9664" y="5518"/>
                </a:cubicBezTo>
                <a:cubicBezTo>
                  <a:pt x="9588" y="5518"/>
                  <a:pt x="9506" y="5523"/>
                  <a:pt x="9419" y="5534"/>
                </a:cubicBezTo>
                <a:cubicBezTo>
                  <a:pt x="9306" y="5549"/>
                  <a:pt x="9184" y="5557"/>
                  <a:pt x="9058" y="5557"/>
                </a:cubicBezTo>
                <a:cubicBezTo>
                  <a:pt x="8715" y="5557"/>
                  <a:pt x="8341" y="5502"/>
                  <a:pt x="8018" y="5400"/>
                </a:cubicBezTo>
                <a:cubicBezTo>
                  <a:pt x="7857" y="5350"/>
                  <a:pt x="7681" y="5321"/>
                  <a:pt x="7505" y="5315"/>
                </a:cubicBezTo>
                <a:cubicBezTo>
                  <a:pt x="7301" y="5312"/>
                  <a:pt x="7058" y="5271"/>
                  <a:pt x="6663" y="5207"/>
                </a:cubicBezTo>
                <a:cubicBezTo>
                  <a:pt x="6370" y="5160"/>
                  <a:pt x="6004" y="5095"/>
                  <a:pt x="5513" y="5031"/>
                </a:cubicBezTo>
                <a:cubicBezTo>
                  <a:pt x="5244" y="4826"/>
                  <a:pt x="5206" y="4721"/>
                  <a:pt x="5200" y="4695"/>
                </a:cubicBezTo>
                <a:lnTo>
                  <a:pt x="5358" y="4417"/>
                </a:lnTo>
                <a:lnTo>
                  <a:pt x="5536" y="4510"/>
                </a:lnTo>
                <a:cubicBezTo>
                  <a:pt x="5576" y="4532"/>
                  <a:pt x="5620" y="4543"/>
                  <a:pt x="5663" y="4543"/>
                </a:cubicBezTo>
                <a:cubicBezTo>
                  <a:pt x="5747" y="4543"/>
                  <a:pt x="5830" y="4504"/>
                  <a:pt x="5884" y="4434"/>
                </a:cubicBezTo>
                <a:cubicBezTo>
                  <a:pt x="6054" y="4203"/>
                  <a:pt x="6294" y="3700"/>
                  <a:pt x="6010" y="2892"/>
                </a:cubicBezTo>
                <a:lnTo>
                  <a:pt x="6010" y="2886"/>
                </a:lnTo>
                <a:cubicBezTo>
                  <a:pt x="5918" y="2654"/>
                  <a:pt x="5710" y="2524"/>
                  <a:pt x="5436" y="2524"/>
                </a:cubicBezTo>
                <a:cubicBezTo>
                  <a:pt x="5416" y="2524"/>
                  <a:pt x="5396" y="2525"/>
                  <a:pt x="5375" y="2526"/>
                </a:cubicBezTo>
                <a:cubicBezTo>
                  <a:pt x="5033" y="2547"/>
                  <a:pt x="4670" y="2760"/>
                  <a:pt x="4614" y="2971"/>
                </a:cubicBezTo>
                <a:cubicBezTo>
                  <a:pt x="4606" y="3012"/>
                  <a:pt x="4597" y="3059"/>
                  <a:pt x="4594" y="3106"/>
                </a:cubicBezTo>
                <a:cubicBezTo>
                  <a:pt x="4547" y="3074"/>
                  <a:pt x="4424" y="3000"/>
                  <a:pt x="4290" y="2974"/>
                </a:cubicBezTo>
                <a:cubicBezTo>
                  <a:pt x="4260" y="2968"/>
                  <a:pt x="4231" y="2968"/>
                  <a:pt x="4202" y="2968"/>
                </a:cubicBezTo>
                <a:cubicBezTo>
                  <a:pt x="4053" y="2968"/>
                  <a:pt x="3912" y="3047"/>
                  <a:pt x="3836" y="3179"/>
                </a:cubicBezTo>
                <a:cubicBezTo>
                  <a:pt x="3804" y="3232"/>
                  <a:pt x="3786" y="3290"/>
                  <a:pt x="3772" y="3349"/>
                </a:cubicBezTo>
                <a:lnTo>
                  <a:pt x="3324" y="2968"/>
                </a:lnTo>
                <a:lnTo>
                  <a:pt x="2897" y="2292"/>
                </a:lnTo>
                <a:cubicBezTo>
                  <a:pt x="2897" y="2286"/>
                  <a:pt x="2894" y="2286"/>
                  <a:pt x="2894" y="2283"/>
                </a:cubicBezTo>
                <a:cubicBezTo>
                  <a:pt x="2885" y="2278"/>
                  <a:pt x="2236" y="1429"/>
                  <a:pt x="1583" y="794"/>
                </a:cubicBezTo>
                <a:lnTo>
                  <a:pt x="1583" y="598"/>
                </a:lnTo>
                <a:lnTo>
                  <a:pt x="1583" y="586"/>
                </a:lnTo>
                <a:cubicBezTo>
                  <a:pt x="1542" y="320"/>
                  <a:pt x="1375" y="118"/>
                  <a:pt x="1112" y="16"/>
                </a:cubicBezTo>
                <a:cubicBezTo>
                  <a:pt x="1085" y="5"/>
                  <a:pt x="1057" y="0"/>
                  <a:pt x="10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52"/>
          <p:cNvSpPr/>
          <p:nvPr/>
        </p:nvSpPr>
        <p:spPr>
          <a:xfrm>
            <a:off x="1658238" y="3982086"/>
            <a:ext cx="293515" cy="365511"/>
          </a:xfrm>
          <a:custGeom>
            <a:avLst/>
            <a:gdLst/>
            <a:ahLst/>
            <a:cxnLst/>
            <a:rect l="l" t="t" r="r" b="b"/>
            <a:pathLst>
              <a:path w="9707" h="12088" extrusionOk="0">
                <a:moveTo>
                  <a:pt x="444" y="144"/>
                </a:moveTo>
                <a:cubicBezTo>
                  <a:pt x="552" y="144"/>
                  <a:pt x="658" y="194"/>
                  <a:pt x="723" y="284"/>
                </a:cubicBezTo>
                <a:lnTo>
                  <a:pt x="1048" y="729"/>
                </a:lnTo>
                <a:lnTo>
                  <a:pt x="1054" y="735"/>
                </a:lnTo>
                <a:cubicBezTo>
                  <a:pt x="1060" y="738"/>
                  <a:pt x="1563" y="1270"/>
                  <a:pt x="2113" y="1791"/>
                </a:cubicBezTo>
                <a:cubicBezTo>
                  <a:pt x="2377" y="2040"/>
                  <a:pt x="2619" y="2385"/>
                  <a:pt x="2804" y="2675"/>
                </a:cubicBezTo>
                <a:cubicBezTo>
                  <a:pt x="2734" y="2798"/>
                  <a:pt x="2573" y="2894"/>
                  <a:pt x="2497" y="2932"/>
                </a:cubicBezTo>
                <a:cubicBezTo>
                  <a:pt x="2371" y="2827"/>
                  <a:pt x="2014" y="2502"/>
                  <a:pt x="1908" y="2373"/>
                </a:cubicBezTo>
                <a:cubicBezTo>
                  <a:pt x="1850" y="2303"/>
                  <a:pt x="1777" y="2110"/>
                  <a:pt x="1709" y="1934"/>
                </a:cubicBezTo>
                <a:cubicBezTo>
                  <a:pt x="1633" y="1732"/>
                  <a:pt x="1560" y="1539"/>
                  <a:pt x="1487" y="1452"/>
                </a:cubicBezTo>
                <a:cubicBezTo>
                  <a:pt x="1385" y="1329"/>
                  <a:pt x="1124" y="1168"/>
                  <a:pt x="981" y="1080"/>
                </a:cubicBezTo>
                <a:cubicBezTo>
                  <a:pt x="943" y="1054"/>
                  <a:pt x="902" y="1024"/>
                  <a:pt x="870" y="986"/>
                </a:cubicBezTo>
                <a:lnTo>
                  <a:pt x="191" y="290"/>
                </a:lnTo>
                <a:cubicBezTo>
                  <a:pt x="170" y="266"/>
                  <a:pt x="173" y="246"/>
                  <a:pt x="176" y="234"/>
                </a:cubicBezTo>
                <a:cubicBezTo>
                  <a:pt x="182" y="223"/>
                  <a:pt x="188" y="202"/>
                  <a:pt x="217" y="193"/>
                </a:cubicBezTo>
                <a:lnTo>
                  <a:pt x="346" y="158"/>
                </a:lnTo>
                <a:cubicBezTo>
                  <a:pt x="378" y="149"/>
                  <a:pt x="411" y="144"/>
                  <a:pt x="444" y="144"/>
                </a:cubicBezTo>
                <a:close/>
                <a:moveTo>
                  <a:pt x="8194" y="1250"/>
                </a:moveTo>
                <a:lnTo>
                  <a:pt x="8334" y="1299"/>
                </a:lnTo>
                <a:lnTo>
                  <a:pt x="8398" y="2025"/>
                </a:lnTo>
                <a:cubicBezTo>
                  <a:pt x="8407" y="2095"/>
                  <a:pt x="8398" y="2166"/>
                  <a:pt x="8384" y="2236"/>
                </a:cubicBezTo>
                <a:cubicBezTo>
                  <a:pt x="8311" y="2566"/>
                  <a:pt x="8062" y="3699"/>
                  <a:pt x="7895" y="4322"/>
                </a:cubicBezTo>
                <a:cubicBezTo>
                  <a:pt x="7837" y="4539"/>
                  <a:pt x="7831" y="4761"/>
                  <a:pt x="7886" y="4969"/>
                </a:cubicBezTo>
                <a:cubicBezTo>
                  <a:pt x="7974" y="5311"/>
                  <a:pt x="7810" y="5712"/>
                  <a:pt x="7810" y="5715"/>
                </a:cubicBezTo>
                <a:cubicBezTo>
                  <a:pt x="7807" y="5727"/>
                  <a:pt x="7804" y="5738"/>
                  <a:pt x="7804" y="5753"/>
                </a:cubicBezTo>
                <a:lnTo>
                  <a:pt x="7819" y="5958"/>
                </a:lnTo>
                <a:cubicBezTo>
                  <a:pt x="7307" y="5958"/>
                  <a:pt x="7003" y="5642"/>
                  <a:pt x="6889" y="5493"/>
                </a:cubicBezTo>
                <a:cubicBezTo>
                  <a:pt x="6930" y="5475"/>
                  <a:pt x="6973" y="5457"/>
                  <a:pt x="7014" y="5431"/>
                </a:cubicBezTo>
                <a:cubicBezTo>
                  <a:pt x="7199" y="5323"/>
                  <a:pt x="7325" y="5200"/>
                  <a:pt x="7330" y="5194"/>
                </a:cubicBezTo>
                <a:cubicBezTo>
                  <a:pt x="7351" y="5177"/>
                  <a:pt x="7357" y="5150"/>
                  <a:pt x="7354" y="5124"/>
                </a:cubicBezTo>
                <a:cubicBezTo>
                  <a:pt x="7319" y="4945"/>
                  <a:pt x="7488" y="4512"/>
                  <a:pt x="7608" y="4199"/>
                </a:cubicBezTo>
                <a:cubicBezTo>
                  <a:pt x="7646" y="4106"/>
                  <a:pt x="7679" y="4024"/>
                  <a:pt x="7705" y="3945"/>
                </a:cubicBezTo>
                <a:cubicBezTo>
                  <a:pt x="7731" y="3869"/>
                  <a:pt x="7740" y="3795"/>
                  <a:pt x="7737" y="3719"/>
                </a:cubicBezTo>
                <a:cubicBezTo>
                  <a:pt x="7723" y="3514"/>
                  <a:pt x="7872" y="2967"/>
                  <a:pt x="8135" y="2253"/>
                </a:cubicBezTo>
                <a:cubicBezTo>
                  <a:pt x="8176" y="2139"/>
                  <a:pt x="8179" y="2016"/>
                  <a:pt x="8144" y="1902"/>
                </a:cubicBezTo>
                <a:lnTo>
                  <a:pt x="7998" y="1466"/>
                </a:lnTo>
                <a:lnTo>
                  <a:pt x="8194" y="1250"/>
                </a:lnTo>
                <a:close/>
                <a:moveTo>
                  <a:pt x="8559" y="5396"/>
                </a:moveTo>
                <a:cubicBezTo>
                  <a:pt x="8574" y="5396"/>
                  <a:pt x="8589" y="5396"/>
                  <a:pt x="8600" y="5399"/>
                </a:cubicBezTo>
                <a:cubicBezTo>
                  <a:pt x="8624" y="5402"/>
                  <a:pt x="8644" y="5411"/>
                  <a:pt x="8662" y="5416"/>
                </a:cubicBezTo>
                <a:cubicBezTo>
                  <a:pt x="8600" y="5472"/>
                  <a:pt x="8554" y="5560"/>
                  <a:pt x="8554" y="5697"/>
                </a:cubicBezTo>
                <a:cubicBezTo>
                  <a:pt x="8554" y="5870"/>
                  <a:pt x="8583" y="6195"/>
                  <a:pt x="8609" y="6444"/>
                </a:cubicBezTo>
                <a:cubicBezTo>
                  <a:pt x="8428" y="6145"/>
                  <a:pt x="8243" y="5724"/>
                  <a:pt x="8381" y="5498"/>
                </a:cubicBezTo>
                <a:cubicBezTo>
                  <a:pt x="8422" y="5431"/>
                  <a:pt x="8486" y="5396"/>
                  <a:pt x="8559" y="5396"/>
                </a:cubicBezTo>
                <a:close/>
                <a:moveTo>
                  <a:pt x="8843" y="5513"/>
                </a:moveTo>
                <a:cubicBezTo>
                  <a:pt x="8843" y="5513"/>
                  <a:pt x="8864" y="5516"/>
                  <a:pt x="8890" y="5516"/>
                </a:cubicBezTo>
                <a:cubicBezTo>
                  <a:pt x="8966" y="5522"/>
                  <a:pt x="9042" y="5545"/>
                  <a:pt x="9112" y="5580"/>
                </a:cubicBezTo>
                <a:cubicBezTo>
                  <a:pt x="9200" y="5630"/>
                  <a:pt x="9288" y="5697"/>
                  <a:pt x="9358" y="5779"/>
                </a:cubicBezTo>
                <a:cubicBezTo>
                  <a:pt x="9434" y="5864"/>
                  <a:pt x="9548" y="6031"/>
                  <a:pt x="9516" y="6233"/>
                </a:cubicBezTo>
                <a:cubicBezTo>
                  <a:pt x="9478" y="6444"/>
                  <a:pt x="9180" y="6713"/>
                  <a:pt x="8700" y="6961"/>
                </a:cubicBezTo>
                <a:cubicBezTo>
                  <a:pt x="8679" y="6973"/>
                  <a:pt x="8655" y="6978"/>
                  <a:pt x="8631" y="6978"/>
                </a:cubicBezTo>
                <a:cubicBezTo>
                  <a:pt x="8586" y="6978"/>
                  <a:pt x="8540" y="6959"/>
                  <a:pt x="8510" y="6920"/>
                </a:cubicBezTo>
                <a:lnTo>
                  <a:pt x="8390" y="6774"/>
                </a:lnTo>
                <a:cubicBezTo>
                  <a:pt x="8375" y="6757"/>
                  <a:pt x="8352" y="6745"/>
                  <a:pt x="8325" y="6745"/>
                </a:cubicBezTo>
                <a:lnTo>
                  <a:pt x="8024" y="6748"/>
                </a:lnTo>
                <a:lnTo>
                  <a:pt x="7983" y="6113"/>
                </a:lnTo>
                <a:cubicBezTo>
                  <a:pt x="8077" y="6104"/>
                  <a:pt x="8164" y="6060"/>
                  <a:pt x="8223" y="5987"/>
                </a:cubicBezTo>
                <a:cubicBezTo>
                  <a:pt x="8340" y="6388"/>
                  <a:pt x="8638" y="6789"/>
                  <a:pt x="8659" y="6812"/>
                </a:cubicBezTo>
                <a:cubicBezTo>
                  <a:pt x="8674" y="6836"/>
                  <a:pt x="8700" y="6847"/>
                  <a:pt x="8720" y="6847"/>
                </a:cubicBezTo>
                <a:cubicBezTo>
                  <a:pt x="8750" y="6847"/>
                  <a:pt x="8779" y="6833"/>
                  <a:pt x="8791" y="6803"/>
                </a:cubicBezTo>
                <a:cubicBezTo>
                  <a:pt x="8799" y="6786"/>
                  <a:pt x="8802" y="6765"/>
                  <a:pt x="8799" y="6748"/>
                </a:cubicBezTo>
                <a:cubicBezTo>
                  <a:pt x="8788" y="6660"/>
                  <a:pt x="8712" y="5972"/>
                  <a:pt x="8712" y="5703"/>
                </a:cubicBezTo>
                <a:cubicBezTo>
                  <a:pt x="8712" y="5545"/>
                  <a:pt x="8785" y="5513"/>
                  <a:pt x="8843" y="5513"/>
                </a:cubicBezTo>
                <a:close/>
                <a:moveTo>
                  <a:pt x="4940" y="4916"/>
                </a:moveTo>
                <a:cubicBezTo>
                  <a:pt x="5162" y="5059"/>
                  <a:pt x="5809" y="5449"/>
                  <a:pt x="6254" y="5560"/>
                </a:cubicBezTo>
                <a:cubicBezTo>
                  <a:pt x="6320" y="5575"/>
                  <a:pt x="6389" y="5584"/>
                  <a:pt x="6460" y="5584"/>
                </a:cubicBezTo>
                <a:cubicBezTo>
                  <a:pt x="6547" y="5584"/>
                  <a:pt x="6637" y="5571"/>
                  <a:pt x="6728" y="5545"/>
                </a:cubicBezTo>
                <a:cubicBezTo>
                  <a:pt x="6833" y="5694"/>
                  <a:pt x="7181" y="6116"/>
                  <a:pt x="7810" y="6116"/>
                </a:cubicBezTo>
                <a:lnTo>
                  <a:pt x="7825" y="6116"/>
                </a:lnTo>
                <a:lnTo>
                  <a:pt x="7872" y="6844"/>
                </a:lnTo>
                <a:cubicBezTo>
                  <a:pt x="7740" y="6798"/>
                  <a:pt x="7617" y="6774"/>
                  <a:pt x="7504" y="6774"/>
                </a:cubicBezTo>
                <a:cubicBezTo>
                  <a:pt x="7375" y="6774"/>
                  <a:pt x="7259" y="6804"/>
                  <a:pt x="7155" y="6865"/>
                </a:cubicBezTo>
                <a:cubicBezTo>
                  <a:pt x="6886" y="7023"/>
                  <a:pt x="6786" y="7333"/>
                  <a:pt x="6757" y="7465"/>
                </a:cubicBezTo>
                <a:cubicBezTo>
                  <a:pt x="6743" y="7466"/>
                  <a:pt x="6729" y="7466"/>
                  <a:pt x="6715" y="7466"/>
                </a:cubicBezTo>
                <a:cubicBezTo>
                  <a:pt x="6442" y="7466"/>
                  <a:pt x="6125" y="7312"/>
                  <a:pt x="6122" y="7307"/>
                </a:cubicBezTo>
                <a:cubicBezTo>
                  <a:pt x="6113" y="7304"/>
                  <a:pt x="6110" y="7304"/>
                  <a:pt x="6101" y="7301"/>
                </a:cubicBezTo>
                <a:lnTo>
                  <a:pt x="4782" y="7023"/>
                </a:lnTo>
                <a:cubicBezTo>
                  <a:pt x="4545" y="6057"/>
                  <a:pt x="4834" y="5182"/>
                  <a:pt x="4940" y="4916"/>
                </a:cubicBezTo>
                <a:close/>
                <a:moveTo>
                  <a:pt x="2889" y="2830"/>
                </a:moveTo>
                <a:cubicBezTo>
                  <a:pt x="2927" y="2900"/>
                  <a:pt x="2968" y="2961"/>
                  <a:pt x="2997" y="3017"/>
                </a:cubicBezTo>
                <a:cubicBezTo>
                  <a:pt x="3088" y="3175"/>
                  <a:pt x="3202" y="3321"/>
                  <a:pt x="3333" y="3444"/>
                </a:cubicBezTo>
                <a:lnTo>
                  <a:pt x="4805" y="4822"/>
                </a:lnTo>
                <a:cubicBezTo>
                  <a:pt x="4706" y="5057"/>
                  <a:pt x="4355" y="6013"/>
                  <a:pt x="4633" y="7099"/>
                </a:cubicBezTo>
                <a:lnTo>
                  <a:pt x="4194" y="9074"/>
                </a:lnTo>
                <a:lnTo>
                  <a:pt x="4194" y="9083"/>
                </a:lnTo>
                <a:cubicBezTo>
                  <a:pt x="4191" y="9097"/>
                  <a:pt x="4176" y="9215"/>
                  <a:pt x="4161" y="9384"/>
                </a:cubicBezTo>
                <a:cubicBezTo>
                  <a:pt x="4099" y="9404"/>
                  <a:pt x="4035" y="9412"/>
                  <a:pt x="3971" y="9412"/>
                </a:cubicBezTo>
                <a:cubicBezTo>
                  <a:pt x="3814" y="9412"/>
                  <a:pt x="3667" y="9364"/>
                  <a:pt x="3594" y="9335"/>
                </a:cubicBezTo>
                <a:cubicBezTo>
                  <a:pt x="3635" y="9018"/>
                  <a:pt x="3790" y="8629"/>
                  <a:pt x="3790" y="8623"/>
                </a:cubicBezTo>
                <a:cubicBezTo>
                  <a:pt x="3796" y="8609"/>
                  <a:pt x="3799" y="8600"/>
                  <a:pt x="3796" y="8585"/>
                </a:cubicBezTo>
                <a:cubicBezTo>
                  <a:pt x="3796" y="8574"/>
                  <a:pt x="3638" y="7447"/>
                  <a:pt x="3638" y="6464"/>
                </a:cubicBezTo>
                <a:cubicBezTo>
                  <a:pt x="3638" y="5782"/>
                  <a:pt x="4132" y="5601"/>
                  <a:pt x="4425" y="5557"/>
                </a:cubicBezTo>
                <a:cubicBezTo>
                  <a:pt x="4469" y="5548"/>
                  <a:pt x="4498" y="5507"/>
                  <a:pt x="4489" y="5463"/>
                </a:cubicBezTo>
                <a:cubicBezTo>
                  <a:pt x="4484" y="5425"/>
                  <a:pt x="4452" y="5397"/>
                  <a:pt x="4414" y="5397"/>
                </a:cubicBezTo>
                <a:cubicBezTo>
                  <a:pt x="4409" y="5397"/>
                  <a:pt x="4404" y="5398"/>
                  <a:pt x="4398" y="5399"/>
                </a:cubicBezTo>
                <a:cubicBezTo>
                  <a:pt x="4281" y="5416"/>
                  <a:pt x="4094" y="5463"/>
                  <a:pt x="3919" y="5574"/>
                </a:cubicBezTo>
                <a:lnTo>
                  <a:pt x="2584" y="3073"/>
                </a:lnTo>
                <a:cubicBezTo>
                  <a:pt x="2669" y="3029"/>
                  <a:pt x="2795" y="2944"/>
                  <a:pt x="2889" y="2830"/>
                </a:cubicBezTo>
                <a:close/>
                <a:moveTo>
                  <a:pt x="3585" y="9495"/>
                </a:moveTo>
                <a:cubicBezTo>
                  <a:pt x="3679" y="9528"/>
                  <a:pt x="3819" y="9569"/>
                  <a:pt x="3974" y="9569"/>
                </a:cubicBezTo>
                <a:cubicBezTo>
                  <a:pt x="4030" y="9569"/>
                  <a:pt x="4088" y="9566"/>
                  <a:pt x="4147" y="9551"/>
                </a:cubicBezTo>
                <a:lnTo>
                  <a:pt x="4147" y="9551"/>
                </a:lnTo>
                <a:cubicBezTo>
                  <a:pt x="4106" y="10013"/>
                  <a:pt x="4077" y="10695"/>
                  <a:pt x="4200" y="10991"/>
                </a:cubicBezTo>
                <a:cubicBezTo>
                  <a:pt x="4346" y="11356"/>
                  <a:pt x="4881" y="11512"/>
                  <a:pt x="5200" y="11570"/>
                </a:cubicBezTo>
                <a:cubicBezTo>
                  <a:pt x="5133" y="11634"/>
                  <a:pt x="5031" y="11716"/>
                  <a:pt x="4908" y="11754"/>
                </a:cubicBezTo>
                <a:cubicBezTo>
                  <a:pt x="4881" y="11763"/>
                  <a:pt x="4843" y="11767"/>
                  <a:pt x="4796" y="11767"/>
                </a:cubicBezTo>
                <a:cubicBezTo>
                  <a:pt x="4614" y="11767"/>
                  <a:pt x="4288" y="11707"/>
                  <a:pt x="3898" y="11602"/>
                </a:cubicBezTo>
                <a:cubicBezTo>
                  <a:pt x="3872" y="11593"/>
                  <a:pt x="3857" y="11573"/>
                  <a:pt x="3860" y="11547"/>
                </a:cubicBezTo>
                <a:cubicBezTo>
                  <a:pt x="3875" y="11383"/>
                  <a:pt x="3898" y="11076"/>
                  <a:pt x="3875" y="10900"/>
                </a:cubicBezTo>
                <a:cubicBezTo>
                  <a:pt x="3863" y="10795"/>
                  <a:pt x="3813" y="10590"/>
                  <a:pt x="3758" y="10356"/>
                </a:cubicBezTo>
                <a:cubicBezTo>
                  <a:pt x="3685" y="10048"/>
                  <a:pt x="3600" y="9697"/>
                  <a:pt x="3585" y="9507"/>
                </a:cubicBezTo>
                <a:lnTo>
                  <a:pt x="3585" y="9495"/>
                </a:lnTo>
                <a:close/>
                <a:moveTo>
                  <a:pt x="440" y="1"/>
                </a:moveTo>
                <a:cubicBezTo>
                  <a:pt x="393" y="1"/>
                  <a:pt x="346" y="7"/>
                  <a:pt x="299" y="21"/>
                </a:cubicBezTo>
                <a:lnTo>
                  <a:pt x="176" y="59"/>
                </a:lnTo>
                <a:cubicBezTo>
                  <a:pt x="103" y="79"/>
                  <a:pt x="41" y="135"/>
                  <a:pt x="21" y="211"/>
                </a:cubicBezTo>
                <a:cubicBezTo>
                  <a:pt x="1" y="284"/>
                  <a:pt x="21" y="363"/>
                  <a:pt x="74" y="416"/>
                </a:cubicBezTo>
                <a:lnTo>
                  <a:pt x="753" y="1115"/>
                </a:lnTo>
                <a:cubicBezTo>
                  <a:pt x="796" y="1159"/>
                  <a:pt x="843" y="1200"/>
                  <a:pt x="899" y="1232"/>
                </a:cubicBezTo>
                <a:cubicBezTo>
                  <a:pt x="1127" y="1367"/>
                  <a:pt x="1297" y="1493"/>
                  <a:pt x="1361" y="1569"/>
                </a:cubicBezTo>
                <a:cubicBezTo>
                  <a:pt x="1420" y="1639"/>
                  <a:pt x="1493" y="1835"/>
                  <a:pt x="1560" y="2008"/>
                </a:cubicBezTo>
                <a:cubicBezTo>
                  <a:pt x="1636" y="2209"/>
                  <a:pt x="1709" y="2403"/>
                  <a:pt x="1783" y="2490"/>
                </a:cubicBezTo>
                <a:cubicBezTo>
                  <a:pt x="1908" y="2640"/>
                  <a:pt x="2338" y="3029"/>
                  <a:pt x="2412" y="3093"/>
                </a:cubicBezTo>
                <a:lnTo>
                  <a:pt x="3790" y="5677"/>
                </a:lnTo>
                <a:cubicBezTo>
                  <a:pt x="3614" y="5838"/>
                  <a:pt x="3477" y="6084"/>
                  <a:pt x="3477" y="6467"/>
                </a:cubicBezTo>
                <a:cubicBezTo>
                  <a:pt x="3477" y="7389"/>
                  <a:pt x="3611" y="8430"/>
                  <a:pt x="3635" y="8591"/>
                </a:cubicBezTo>
                <a:cubicBezTo>
                  <a:pt x="3591" y="8702"/>
                  <a:pt x="3401" y="9206"/>
                  <a:pt x="3424" y="9531"/>
                </a:cubicBezTo>
                <a:cubicBezTo>
                  <a:pt x="3439" y="9735"/>
                  <a:pt x="3526" y="10092"/>
                  <a:pt x="3600" y="10405"/>
                </a:cubicBezTo>
                <a:cubicBezTo>
                  <a:pt x="3652" y="10625"/>
                  <a:pt x="3702" y="10839"/>
                  <a:pt x="3714" y="10932"/>
                </a:cubicBezTo>
                <a:cubicBezTo>
                  <a:pt x="3731" y="11093"/>
                  <a:pt x="3711" y="11386"/>
                  <a:pt x="3696" y="11547"/>
                </a:cubicBezTo>
                <a:cubicBezTo>
                  <a:pt x="3687" y="11649"/>
                  <a:pt x="3752" y="11740"/>
                  <a:pt x="3848" y="11766"/>
                </a:cubicBezTo>
                <a:cubicBezTo>
                  <a:pt x="4106" y="11836"/>
                  <a:pt x="4527" y="11939"/>
                  <a:pt x="4794" y="11939"/>
                </a:cubicBezTo>
                <a:cubicBezTo>
                  <a:pt x="4855" y="11939"/>
                  <a:pt x="4908" y="11936"/>
                  <a:pt x="4946" y="11921"/>
                </a:cubicBezTo>
                <a:cubicBezTo>
                  <a:pt x="5115" y="11869"/>
                  <a:pt x="5244" y="11763"/>
                  <a:pt x="5320" y="11681"/>
                </a:cubicBezTo>
                <a:cubicBezTo>
                  <a:pt x="5349" y="11649"/>
                  <a:pt x="5367" y="11605"/>
                  <a:pt x="5364" y="11561"/>
                </a:cubicBezTo>
                <a:cubicBezTo>
                  <a:pt x="5355" y="11497"/>
                  <a:pt x="5306" y="11444"/>
                  <a:pt x="5244" y="11433"/>
                </a:cubicBezTo>
                <a:cubicBezTo>
                  <a:pt x="4536" y="11301"/>
                  <a:pt x="4372" y="11029"/>
                  <a:pt x="4337" y="10947"/>
                </a:cubicBezTo>
                <a:cubicBezTo>
                  <a:pt x="4167" y="10534"/>
                  <a:pt x="4331" y="9200"/>
                  <a:pt x="4340" y="9121"/>
                </a:cubicBezTo>
                <a:lnTo>
                  <a:pt x="4770" y="7198"/>
                </a:lnTo>
                <a:lnTo>
                  <a:pt x="6055" y="7468"/>
                </a:lnTo>
                <a:cubicBezTo>
                  <a:pt x="6117" y="7495"/>
                  <a:pt x="6427" y="7641"/>
                  <a:pt x="6713" y="7641"/>
                </a:cubicBezTo>
                <a:cubicBezTo>
                  <a:pt x="6738" y="7641"/>
                  <a:pt x="6762" y="7640"/>
                  <a:pt x="6786" y="7637"/>
                </a:cubicBezTo>
                <a:cubicBezTo>
                  <a:pt x="6932" y="7790"/>
                  <a:pt x="7108" y="7901"/>
                  <a:pt x="7190" y="7945"/>
                </a:cubicBezTo>
                <a:cubicBezTo>
                  <a:pt x="7199" y="8152"/>
                  <a:pt x="7243" y="9004"/>
                  <a:pt x="7354" y="9282"/>
                </a:cubicBezTo>
                <a:cubicBezTo>
                  <a:pt x="7366" y="9308"/>
                  <a:pt x="7368" y="9332"/>
                  <a:pt x="7371" y="9355"/>
                </a:cubicBezTo>
                <a:cubicBezTo>
                  <a:pt x="7430" y="9820"/>
                  <a:pt x="7652" y="10862"/>
                  <a:pt x="7822" y="11163"/>
                </a:cubicBezTo>
                <a:cubicBezTo>
                  <a:pt x="7866" y="11468"/>
                  <a:pt x="7851" y="11652"/>
                  <a:pt x="7781" y="11746"/>
                </a:cubicBezTo>
                <a:cubicBezTo>
                  <a:pt x="7764" y="11769"/>
                  <a:pt x="7755" y="11807"/>
                  <a:pt x="7775" y="11836"/>
                </a:cubicBezTo>
                <a:cubicBezTo>
                  <a:pt x="7792" y="11862"/>
                  <a:pt x="7817" y="11874"/>
                  <a:pt x="7842" y="11874"/>
                </a:cubicBezTo>
                <a:cubicBezTo>
                  <a:pt x="7866" y="11874"/>
                  <a:pt x="7890" y="11863"/>
                  <a:pt x="7907" y="11842"/>
                </a:cubicBezTo>
                <a:cubicBezTo>
                  <a:pt x="7951" y="11784"/>
                  <a:pt x="7980" y="11705"/>
                  <a:pt x="7995" y="11605"/>
                </a:cubicBezTo>
                <a:cubicBezTo>
                  <a:pt x="8024" y="11614"/>
                  <a:pt x="8062" y="11620"/>
                  <a:pt x="8103" y="11637"/>
                </a:cubicBezTo>
                <a:lnTo>
                  <a:pt x="8027" y="11988"/>
                </a:lnTo>
                <a:cubicBezTo>
                  <a:pt x="8018" y="12027"/>
                  <a:pt x="8039" y="12068"/>
                  <a:pt x="8074" y="12082"/>
                </a:cubicBezTo>
                <a:cubicBezTo>
                  <a:pt x="8085" y="12085"/>
                  <a:pt x="8097" y="12088"/>
                  <a:pt x="8103" y="12088"/>
                </a:cubicBezTo>
                <a:cubicBezTo>
                  <a:pt x="8141" y="12088"/>
                  <a:pt x="8173" y="12062"/>
                  <a:pt x="8179" y="12027"/>
                </a:cubicBezTo>
                <a:lnTo>
                  <a:pt x="8249" y="11708"/>
                </a:lnTo>
                <a:cubicBezTo>
                  <a:pt x="8296" y="11737"/>
                  <a:pt x="8346" y="11778"/>
                  <a:pt x="8390" y="11825"/>
                </a:cubicBezTo>
                <a:lnTo>
                  <a:pt x="8600" y="12062"/>
                </a:lnTo>
                <a:cubicBezTo>
                  <a:pt x="8615" y="12082"/>
                  <a:pt x="8638" y="12088"/>
                  <a:pt x="8659" y="12088"/>
                </a:cubicBezTo>
                <a:cubicBezTo>
                  <a:pt x="8676" y="12088"/>
                  <a:pt x="8697" y="12082"/>
                  <a:pt x="8712" y="12070"/>
                </a:cubicBezTo>
                <a:cubicBezTo>
                  <a:pt x="8744" y="12041"/>
                  <a:pt x="8747" y="11986"/>
                  <a:pt x="8715" y="11953"/>
                </a:cubicBezTo>
                <a:lnTo>
                  <a:pt x="8507" y="11719"/>
                </a:lnTo>
                <a:cubicBezTo>
                  <a:pt x="8337" y="11532"/>
                  <a:pt x="8115" y="11468"/>
                  <a:pt x="8001" y="11447"/>
                </a:cubicBezTo>
                <a:cubicBezTo>
                  <a:pt x="8001" y="11356"/>
                  <a:pt x="7989" y="11251"/>
                  <a:pt x="7971" y="11131"/>
                </a:cubicBezTo>
                <a:cubicBezTo>
                  <a:pt x="7971" y="11119"/>
                  <a:pt x="7968" y="11108"/>
                  <a:pt x="7960" y="11102"/>
                </a:cubicBezTo>
                <a:cubicBezTo>
                  <a:pt x="7819" y="10862"/>
                  <a:pt x="7588" y="9835"/>
                  <a:pt x="7527" y="9340"/>
                </a:cubicBezTo>
                <a:cubicBezTo>
                  <a:pt x="7521" y="9302"/>
                  <a:pt x="7512" y="9264"/>
                  <a:pt x="7497" y="9229"/>
                </a:cubicBezTo>
                <a:cubicBezTo>
                  <a:pt x="7383" y="8942"/>
                  <a:pt x="7339" y="7907"/>
                  <a:pt x="7339" y="7898"/>
                </a:cubicBezTo>
                <a:cubicBezTo>
                  <a:pt x="7339" y="7869"/>
                  <a:pt x="7322" y="7842"/>
                  <a:pt x="7295" y="7830"/>
                </a:cubicBezTo>
                <a:cubicBezTo>
                  <a:pt x="7292" y="7830"/>
                  <a:pt x="7067" y="7713"/>
                  <a:pt x="6897" y="7535"/>
                </a:cubicBezTo>
                <a:cubicBezTo>
                  <a:pt x="6918" y="7435"/>
                  <a:pt x="6994" y="7155"/>
                  <a:pt x="7222" y="7023"/>
                </a:cubicBezTo>
                <a:cubicBezTo>
                  <a:pt x="7301" y="6977"/>
                  <a:pt x="7392" y="6954"/>
                  <a:pt x="7494" y="6954"/>
                </a:cubicBezTo>
                <a:cubicBezTo>
                  <a:pt x="7605" y="6954"/>
                  <a:pt x="7730" y="6981"/>
                  <a:pt x="7866" y="7035"/>
                </a:cubicBezTo>
                <a:cubicBezTo>
                  <a:pt x="7869" y="7245"/>
                  <a:pt x="7869" y="8047"/>
                  <a:pt x="7775" y="8427"/>
                </a:cubicBezTo>
                <a:cubicBezTo>
                  <a:pt x="7749" y="8521"/>
                  <a:pt x="7746" y="8621"/>
                  <a:pt x="7755" y="8717"/>
                </a:cubicBezTo>
                <a:cubicBezTo>
                  <a:pt x="7781" y="8925"/>
                  <a:pt x="7807" y="9174"/>
                  <a:pt x="7825" y="9346"/>
                </a:cubicBezTo>
                <a:cubicBezTo>
                  <a:pt x="7837" y="9449"/>
                  <a:pt x="7863" y="9545"/>
                  <a:pt x="7907" y="9630"/>
                </a:cubicBezTo>
                <a:cubicBezTo>
                  <a:pt x="7936" y="9689"/>
                  <a:pt x="7971" y="9788"/>
                  <a:pt x="7971" y="9931"/>
                </a:cubicBezTo>
                <a:cubicBezTo>
                  <a:pt x="7971" y="9984"/>
                  <a:pt x="7968" y="10051"/>
                  <a:pt x="7965" y="10122"/>
                </a:cubicBezTo>
                <a:cubicBezTo>
                  <a:pt x="7951" y="10432"/>
                  <a:pt x="7930" y="10859"/>
                  <a:pt x="8115" y="11155"/>
                </a:cubicBezTo>
                <a:cubicBezTo>
                  <a:pt x="8317" y="11482"/>
                  <a:pt x="8463" y="11702"/>
                  <a:pt x="8676" y="11792"/>
                </a:cubicBezTo>
                <a:cubicBezTo>
                  <a:pt x="8688" y="11795"/>
                  <a:pt x="8700" y="11798"/>
                  <a:pt x="8712" y="11798"/>
                </a:cubicBezTo>
                <a:cubicBezTo>
                  <a:pt x="8744" y="11798"/>
                  <a:pt x="8776" y="11778"/>
                  <a:pt x="8788" y="11740"/>
                </a:cubicBezTo>
                <a:cubicBezTo>
                  <a:pt x="8799" y="11702"/>
                  <a:pt x="8776" y="11661"/>
                  <a:pt x="8741" y="11646"/>
                </a:cubicBezTo>
                <a:cubicBezTo>
                  <a:pt x="8583" y="11576"/>
                  <a:pt x="8463" y="11412"/>
                  <a:pt x="8252" y="11073"/>
                </a:cubicBezTo>
                <a:cubicBezTo>
                  <a:pt x="8097" y="10815"/>
                  <a:pt x="8115" y="10417"/>
                  <a:pt x="8126" y="10125"/>
                </a:cubicBezTo>
                <a:cubicBezTo>
                  <a:pt x="8129" y="10051"/>
                  <a:pt x="8132" y="9984"/>
                  <a:pt x="8132" y="9926"/>
                </a:cubicBezTo>
                <a:cubicBezTo>
                  <a:pt x="8132" y="9750"/>
                  <a:pt x="8088" y="9627"/>
                  <a:pt x="8047" y="9554"/>
                </a:cubicBezTo>
                <a:cubicBezTo>
                  <a:pt x="8012" y="9484"/>
                  <a:pt x="7989" y="9408"/>
                  <a:pt x="7983" y="9326"/>
                </a:cubicBezTo>
                <a:cubicBezTo>
                  <a:pt x="7965" y="9150"/>
                  <a:pt x="7939" y="8901"/>
                  <a:pt x="7913" y="8691"/>
                </a:cubicBezTo>
                <a:cubicBezTo>
                  <a:pt x="7901" y="8618"/>
                  <a:pt x="7910" y="8542"/>
                  <a:pt x="7927" y="8463"/>
                </a:cubicBezTo>
                <a:cubicBezTo>
                  <a:pt x="8044" y="8003"/>
                  <a:pt x="8027" y="7014"/>
                  <a:pt x="8027" y="6976"/>
                </a:cubicBezTo>
                <a:cubicBezTo>
                  <a:pt x="8027" y="6950"/>
                  <a:pt x="8044" y="6926"/>
                  <a:pt x="8074" y="6923"/>
                </a:cubicBezTo>
                <a:lnTo>
                  <a:pt x="8279" y="6923"/>
                </a:lnTo>
                <a:lnTo>
                  <a:pt x="8375" y="7040"/>
                </a:lnTo>
                <a:cubicBezTo>
                  <a:pt x="8437" y="7114"/>
                  <a:pt x="8524" y="7155"/>
                  <a:pt x="8615" y="7155"/>
                </a:cubicBezTo>
                <a:cubicBezTo>
                  <a:pt x="8662" y="7155"/>
                  <a:pt x="8715" y="7143"/>
                  <a:pt x="8758" y="7117"/>
                </a:cubicBezTo>
                <a:cubicBezTo>
                  <a:pt x="9066" y="6956"/>
                  <a:pt x="9595" y="6631"/>
                  <a:pt x="9657" y="6277"/>
                </a:cubicBezTo>
                <a:cubicBezTo>
                  <a:pt x="9706" y="6063"/>
                  <a:pt x="9636" y="5855"/>
                  <a:pt x="9481" y="5677"/>
                </a:cubicBezTo>
                <a:cubicBezTo>
                  <a:pt x="9314" y="5484"/>
                  <a:pt x="9071" y="5352"/>
                  <a:pt x="8873" y="5346"/>
                </a:cubicBezTo>
                <a:cubicBezTo>
                  <a:pt x="8823" y="5317"/>
                  <a:pt x="8732" y="5267"/>
                  <a:pt x="8630" y="5244"/>
                </a:cubicBezTo>
                <a:cubicBezTo>
                  <a:pt x="8603" y="5241"/>
                  <a:pt x="8583" y="5238"/>
                  <a:pt x="8556" y="5238"/>
                </a:cubicBezTo>
                <a:cubicBezTo>
                  <a:pt x="8428" y="5238"/>
                  <a:pt x="8311" y="5302"/>
                  <a:pt x="8243" y="5416"/>
                </a:cubicBezTo>
                <a:cubicBezTo>
                  <a:pt x="8179" y="5519"/>
                  <a:pt x="8164" y="5645"/>
                  <a:pt x="8179" y="5776"/>
                </a:cubicBezTo>
                <a:cubicBezTo>
                  <a:pt x="8156" y="5809"/>
                  <a:pt x="8132" y="5838"/>
                  <a:pt x="8115" y="5867"/>
                </a:cubicBezTo>
                <a:cubicBezTo>
                  <a:pt x="8082" y="5917"/>
                  <a:pt x="8030" y="5946"/>
                  <a:pt x="7971" y="5952"/>
                </a:cubicBezTo>
                <a:lnTo>
                  <a:pt x="7960" y="5756"/>
                </a:lnTo>
                <a:cubicBezTo>
                  <a:pt x="7995" y="5668"/>
                  <a:pt x="8129" y="5282"/>
                  <a:pt x="8039" y="4928"/>
                </a:cubicBezTo>
                <a:cubicBezTo>
                  <a:pt x="7989" y="4746"/>
                  <a:pt x="7995" y="4550"/>
                  <a:pt x="8044" y="4360"/>
                </a:cubicBezTo>
                <a:cubicBezTo>
                  <a:pt x="8214" y="3731"/>
                  <a:pt x="8466" y="2596"/>
                  <a:pt x="8539" y="2265"/>
                </a:cubicBezTo>
                <a:cubicBezTo>
                  <a:pt x="8556" y="2180"/>
                  <a:pt x="8565" y="2092"/>
                  <a:pt x="8556" y="2008"/>
                </a:cubicBezTo>
                <a:lnTo>
                  <a:pt x="8495" y="1323"/>
                </a:lnTo>
                <a:lnTo>
                  <a:pt x="8483" y="1247"/>
                </a:lnTo>
                <a:lnTo>
                  <a:pt x="8469" y="1162"/>
                </a:lnTo>
                <a:cubicBezTo>
                  <a:pt x="8469" y="1156"/>
                  <a:pt x="8466" y="1153"/>
                  <a:pt x="8466" y="1144"/>
                </a:cubicBezTo>
                <a:lnTo>
                  <a:pt x="8355" y="720"/>
                </a:lnTo>
                <a:cubicBezTo>
                  <a:pt x="8347" y="684"/>
                  <a:pt x="8314" y="657"/>
                  <a:pt x="8277" y="657"/>
                </a:cubicBezTo>
                <a:cubicBezTo>
                  <a:pt x="8271" y="657"/>
                  <a:pt x="8266" y="658"/>
                  <a:pt x="8261" y="659"/>
                </a:cubicBezTo>
                <a:cubicBezTo>
                  <a:pt x="8217" y="670"/>
                  <a:pt x="8188" y="714"/>
                  <a:pt x="8200" y="758"/>
                </a:cubicBezTo>
                <a:lnTo>
                  <a:pt x="8293" y="1115"/>
                </a:lnTo>
                <a:lnTo>
                  <a:pt x="8223" y="1095"/>
                </a:lnTo>
                <a:lnTo>
                  <a:pt x="8056" y="808"/>
                </a:lnTo>
                <a:cubicBezTo>
                  <a:pt x="8040" y="783"/>
                  <a:pt x="8012" y="766"/>
                  <a:pt x="7984" y="766"/>
                </a:cubicBezTo>
                <a:cubicBezTo>
                  <a:pt x="7973" y="766"/>
                  <a:pt x="7961" y="769"/>
                  <a:pt x="7951" y="776"/>
                </a:cubicBezTo>
                <a:cubicBezTo>
                  <a:pt x="7910" y="796"/>
                  <a:pt x="7895" y="846"/>
                  <a:pt x="7916" y="884"/>
                </a:cubicBezTo>
                <a:lnTo>
                  <a:pt x="8071" y="1153"/>
                </a:lnTo>
                <a:lnTo>
                  <a:pt x="8024" y="1203"/>
                </a:lnTo>
                <a:lnTo>
                  <a:pt x="7807" y="934"/>
                </a:lnTo>
                <a:cubicBezTo>
                  <a:pt x="7791" y="913"/>
                  <a:pt x="7764" y="901"/>
                  <a:pt x="7738" y="901"/>
                </a:cubicBezTo>
                <a:cubicBezTo>
                  <a:pt x="7728" y="901"/>
                  <a:pt x="7717" y="903"/>
                  <a:pt x="7708" y="907"/>
                </a:cubicBezTo>
                <a:cubicBezTo>
                  <a:pt x="7664" y="928"/>
                  <a:pt x="7652" y="986"/>
                  <a:pt x="7682" y="1027"/>
                </a:cubicBezTo>
                <a:lnTo>
                  <a:pt x="7913" y="1323"/>
                </a:lnTo>
                <a:lnTo>
                  <a:pt x="7889" y="1349"/>
                </a:lnTo>
                <a:lnTo>
                  <a:pt x="7661" y="1182"/>
                </a:lnTo>
                <a:cubicBezTo>
                  <a:pt x="7645" y="1171"/>
                  <a:pt x="7627" y="1165"/>
                  <a:pt x="7608" y="1165"/>
                </a:cubicBezTo>
                <a:cubicBezTo>
                  <a:pt x="7586" y="1165"/>
                  <a:pt x="7564" y="1173"/>
                  <a:pt x="7550" y="1191"/>
                </a:cubicBezTo>
                <a:cubicBezTo>
                  <a:pt x="7521" y="1229"/>
                  <a:pt x="7529" y="1279"/>
                  <a:pt x="7565" y="1305"/>
                </a:cubicBezTo>
                <a:lnTo>
                  <a:pt x="7837" y="1504"/>
                </a:lnTo>
                <a:lnTo>
                  <a:pt x="7989" y="1961"/>
                </a:lnTo>
                <a:cubicBezTo>
                  <a:pt x="8015" y="2040"/>
                  <a:pt x="8015" y="2127"/>
                  <a:pt x="7986" y="2209"/>
                </a:cubicBezTo>
                <a:cubicBezTo>
                  <a:pt x="7825" y="2645"/>
                  <a:pt x="7556" y="3427"/>
                  <a:pt x="7576" y="3743"/>
                </a:cubicBezTo>
                <a:cubicBezTo>
                  <a:pt x="7579" y="3792"/>
                  <a:pt x="7573" y="3848"/>
                  <a:pt x="7550" y="3904"/>
                </a:cubicBezTo>
                <a:cubicBezTo>
                  <a:pt x="7527" y="3977"/>
                  <a:pt x="7491" y="4059"/>
                  <a:pt x="7456" y="4152"/>
                </a:cubicBezTo>
                <a:cubicBezTo>
                  <a:pt x="7322" y="4495"/>
                  <a:pt x="7170" y="4887"/>
                  <a:pt x="7184" y="5118"/>
                </a:cubicBezTo>
                <a:cubicBezTo>
                  <a:pt x="7096" y="5196"/>
                  <a:pt x="6798" y="5434"/>
                  <a:pt x="6456" y="5434"/>
                </a:cubicBezTo>
                <a:cubicBezTo>
                  <a:pt x="6400" y="5434"/>
                  <a:pt x="6343" y="5428"/>
                  <a:pt x="6286" y="5414"/>
                </a:cubicBezTo>
                <a:cubicBezTo>
                  <a:pt x="5800" y="5294"/>
                  <a:pt x="5019" y="4790"/>
                  <a:pt x="4946" y="4743"/>
                </a:cubicBezTo>
                <a:lnTo>
                  <a:pt x="3445" y="3333"/>
                </a:lnTo>
                <a:cubicBezTo>
                  <a:pt x="3322" y="3219"/>
                  <a:pt x="3216" y="3087"/>
                  <a:pt x="3137" y="2941"/>
                </a:cubicBezTo>
                <a:cubicBezTo>
                  <a:pt x="2962" y="2634"/>
                  <a:pt x="2611" y="2066"/>
                  <a:pt x="2216" y="1694"/>
                </a:cubicBezTo>
                <a:cubicBezTo>
                  <a:pt x="1692" y="1197"/>
                  <a:pt x="1212" y="694"/>
                  <a:pt x="1168" y="647"/>
                </a:cubicBezTo>
                <a:lnTo>
                  <a:pt x="846" y="208"/>
                </a:lnTo>
                <a:cubicBezTo>
                  <a:pt x="751" y="75"/>
                  <a:pt x="599" y="1"/>
                  <a:pt x="4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52"/>
          <p:cNvSpPr/>
          <p:nvPr/>
        </p:nvSpPr>
        <p:spPr>
          <a:xfrm>
            <a:off x="2441631" y="3982207"/>
            <a:ext cx="315438" cy="364513"/>
          </a:xfrm>
          <a:custGeom>
            <a:avLst/>
            <a:gdLst/>
            <a:ahLst/>
            <a:cxnLst/>
            <a:rect l="l" t="t" r="r" b="b"/>
            <a:pathLst>
              <a:path w="10432" h="12055" extrusionOk="0">
                <a:moveTo>
                  <a:pt x="6119" y="3557"/>
                </a:moveTo>
                <a:cubicBezTo>
                  <a:pt x="6142" y="3800"/>
                  <a:pt x="6148" y="4052"/>
                  <a:pt x="6131" y="4298"/>
                </a:cubicBezTo>
                <a:cubicBezTo>
                  <a:pt x="6060" y="4143"/>
                  <a:pt x="5996" y="3964"/>
                  <a:pt x="5996" y="3847"/>
                </a:cubicBezTo>
                <a:cubicBezTo>
                  <a:pt x="5996" y="3821"/>
                  <a:pt x="6016" y="3747"/>
                  <a:pt x="6016" y="3747"/>
                </a:cubicBezTo>
                <a:cubicBezTo>
                  <a:pt x="6040" y="3686"/>
                  <a:pt x="6075" y="3622"/>
                  <a:pt x="6119" y="3557"/>
                </a:cubicBezTo>
                <a:close/>
                <a:moveTo>
                  <a:pt x="5569" y="3768"/>
                </a:moveTo>
                <a:cubicBezTo>
                  <a:pt x="5586" y="3768"/>
                  <a:pt x="5601" y="3768"/>
                  <a:pt x="5619" y="3771"/>
                </a:cubicBezTo>
                <a:cubicBezTo>
                  <a:pt x="5651" y="3777"/>
                  <a:pt x="5680" y="3788"/>
                  <a:pt x="5709" y="3800"/>
                </a:cubicBezTo>
                <a:cubicBezTo>
                  <a:pt x="5613" y="3876"/>
                  <a:pt x="5575" y="4008"/>
                  <a:pt x="5575" y="4128"/>
                </a:cubicBezTo>
                <a:cubicBezTo>
                  <a:pt x="5575" y="4336"/>
                  <a:pt x="5616" y="4748"/>
                  <a:pt x="5645" y="5032"/>
                </a:cubicBezTo>
                <a:cubicBezTo>
                  <a:pt x="5431" y="4684"/>
                  <a:pt x="5191" y="4166"/>
                  <a:pt x="5355" y="3891"/>
                </a:cubicBezTo>
                <a:cubicBezTo>
                  <a:pt x="5402" y="3815"/>
                  <a:pt x="5481" y="3768"/>
                  <a:pt x="5569" y="3768"/>
                </a:cubicBezTo>
                <a:close/>
                <a:moveTo>
                  <a:pt x="6011" y="165"/>
                </a:moveTo>
                <a:cubicBezTo>
                  <a:pt x="6014" y="165"/>
                  <a:pt x="6017" y="166"/>
                  <a:pt x="6019" y="166"/>
                </a:cubicBezTo>
                <a:cubicBezTo>
                  <a:pt x="6031" y="166"/>
                  <a:pt x="6057" y="175"/>
                  <a:pt x="6072" y="201"/>
                </a:cubicBezTo>
                <a:cubicBezTo>
                  <a:pt x="6289" y="581"/>
                  <a:pt x="6195" y="903"/>
                  <a:pt x="6087" y="1272"/>
                </a:cubicBezTo>
                <a:lnTo>
                  <a:pt x="6075" y="1310"/>
                </a:lnTo>
                <a:cubicBezTo>
                  <a:pt x="6072" y="1328"/>
                  <a:pt x="6072" y="1345"/>
                  <a:pt x="6078" y="1363"/>
                </a:cubicBezTo>
                <a:cubicBezTo>
                  <a:pt x="6283" y="1822"/>
                  <a:pt x="6511" y="2399"/>
                  <a:pt x="6663" y="2805"/>
                </a:cubicBezTo>
                <a:cubicBezTo>
                  <a:pt x="6757" y="3045"/>
                  <a:pt x="6795" y="3294"/>
                  <a:pt x="6789" y="3551"/>
                </a:cubicBezTo>
                <a:lnTo>
                  <a:pt x="6751" y="4792"/>
                </a:lnTo>
                <a:cubicBezTo>
                  <a:pt x="6745" y="5026"/>
                  <a:pt x="6766" y="5260"/>
                  <a:pt x="6821" y="5489"/>
                </a:cubicBezTo>
                <a:cubicBezTo>
                  <a:pt x="6830" y="5527"/>
                  <a:pt x="6862" y="5547"/>
                  <a:pt x="6897" y="5547"/>
                </a:cubicBezTo>
                <a:cubicBezTo>
                  <a:pt x="6912" y="5547"/>
                  <a:pt x="6932" y="5544"/>
                  <a:pt x="6947" y="5532"/>
                </a:cubicBezTo>
                <a:cubicBezTo>
                  <a:pt x="6970" y="5515"/>
                  <a:pt x="6979" y="5483"/>
                  <a:pt x="6970" y="5453"/>
                </a:cubicBezTo>
                <a:cubicBezTo>
                  <a:pt x="6924" y="5237"/>
                  <a:pt x="6903" y="5017"/>
                  <a:pt x="6906" y="4798"/>
                </a:cubicBezTo>
                <a:lnTo>
                  <a:pt x="6941" y="3557"/>
                </a:lnTo>
                <a:cubicBezTo>
                  <a:pt x="6947" y="3455"/>
                  <a:pt x="6941" y="3358"/>
                  <a:pt x="6932" y="3256"/>
                </a:cubicBezTo>
                <a:lnTo>
                  <a:pt x="6932" y="3256"/>
                </a:lnTo>
                <a:cubicBezTo>
                  <a:pt x="6967" y="3271"/>
                  <a:pt x="7005" y="3285"/>
                  <a:pt x="7041" y="3303"/>
                </a:cubicBezTo>
                <a:cubicBezTo>
                  <a:pt x="7319" y="3452"/>
                  <a:pt x="7450" y="3771"/>
                  <a:pt x="7509" y="4011"/>
                </a:cubicBezTo>
                <a:cubicBezTo>
                  <a:pt x="7620" y="4450"/>
                  <a:pt x="7564" y="4883"/>
                  <a:pt x="7526" y="4941"/>
                </a:cubicBezTo>
                <a:cubicBezTo>
                  <a:pt x="7506" y="4972"/>
                  <a:pt x="7457" y="4983"/>
                  <a:pt x="7397" y="4983"/>
                </a:cubicBezTo>
                <a:cubicBezTo>
                  <a:pt x="7320" y="4983"/>
                  <a:pt x="7224" y="4963"/>
                  <a:pt x="7155" y="4938"/>
                </a:cubicBezTo>
                <a:cubicBezTo>
                  <a:pt x="7145" y="4935"/>
                  <a:pt x="7136" y="4933"/>
                  <a:pt x="7127" y="4933"/>
                </a:cubicBezTo>
                <a:cubicBezTo>
                  <a:pt x="7113" y="4933"/>
                  <a:pt x="7099" y="4937"/>
                  <a:pt x="7085" y="4944"/>
                </a:cubicBezTo>
                <a:cubicBezTo>
                  <a:pt x="7064" y="4959"/>
                  <a:pt x="7052" y="4982"/>
                  <a:pt x="7049" y="5003"/>
                </a:cubicBezTo>
                <a:cubicBezTo>
                  <a:pt x="7038" y="5132"/>
                  <a:pt x="7096" y="5401"/>
                  <a:pt x="7365" y="5527"/>
                </a:cubicBezTo>
                <a:cubicBezTo>
                  <a:pt x="7392" y="5635"/>
                  <a:pt x="7444" y="5998"/>
                  <a:pt x="7181" y="6205"/>
                </a:cubicBezTo>
                <a:cubicBezTo>
                  <a:pt x="7069" y="6295"/>
                  <a:pt x="6934" y="6324"/>
                  <a:pt x="6807" y="6324"/>
                </a:cubicBezTo>
                <a:cubicBezTo>
                  <a:pt x="6613" y="6324"/>
                  <a:pt x="6436" y="6256"/>
                  <a:pt x="6379" y="6232"/>
                </a:cubicBezTo>
                <a:cubicBezTo>
                  <a:pt x="5914" y="5527"/>
                  <a:pt x="6245" y="4602"/>
                  <a:pt x="6248" y="4593"/>
                </a:cubicBezTo>
                <a:lnTo>
                  <a:pt x="6248" y="4590"/>
                </a:lnTo>
                <a:cubicBezTo>
                  <a:pt x="6248" y="4587"/>
                  <a:pt x="6251" y="4581"/>
                  <a:pt x="6251" y="4578"/>
                </a:cubicBezTo>
                <a:cubicBezTo>
                  <a:pt x="6450" y="3306"/>
                  <a:pt x="5899" y="1895"/>
                  <a:pt x="5838" y="1749"/>
                </a:cubicBezTo>
                <a:cubicBezTo>
                  <a:pt x="5835" y="1740"/>
                  <a:pt x="5835" y="1737"/>
                  <a:pt x="5829" y="1728"/>
                </a:cubicBezTo>
                <a:lnTo>
                  <a:pt x="5680" y="1281"/>
                </a:lnTo>
                <a:cubicBezTo>
                  <a:pt x="5560" y="915"/>
                  <a:pt x="5674" y="464"/>
                  <a:pt x="5961" y="186"/>
                </a:cubicBezTo>
                <a:cubicBezTo>
                  <a:pt x="5974" y="174"/>
                  <a:pt x="5993" y="165"/>
                  <a:pt x="6011" y="165"/>
                </a:cubicBezTo>
                <a:close/>
                <a:moveTo>
                  <a:pt x="7538" y="5603"/>
                </a:moveTo>
                <a:lnTo>
                  <a:pt x="7538" y="5603"/>
                </a:lnTo>
                <a:cubicBezTo>
                  <a:pt x="7825" y="5767"/>
                  <a:pt x="8000" y="5954"/>
                  <a:pt x="8059" y="6159"/>
                </a:cubicBezTo>
                <a:cubicBezTo>
                  <a:pt x="8120" y="6381"/>
                  <a:pt x="8027" y="6548"/>
                  <a:pt x="8015" y="6568"/>
                </a:cubicBezTo>
                <a:cubicBezTo>
                  <a:pt x="8002" y="6584"/>
                  <a:pt x="7895" y="6715"/>
                  <a:pt x="7707" y="6715"/>
                </a:cubicBezTo>
                <a:cubicBezTo>
                  <a:pt x="7685" y="6715"/>
                  <a:pt x="7662" y="6713"/>
                  <a:pt x="7638" y="6709"/>
                </a:cubicBezTo>
                <a:cubicBezTo>
                  <a:pt x="7633" y="6708"/>
                  <a:pt x="7628" y="6707"/>
                  <a:pt x="7623" y="6707"/>
                </a:cubicBezTo>
                <a:cubicBezTo>
                  <a:pt x="7588" y="6707"/>
                  <a:pt x="7557" y="6734"/>
                  <a:pt x="7550" y="6770"/>
                </a:cubicBezTo>
                <a:cubicBezTo>
                  <a:pt x="7544" y="6808"/>
                  <a:pt x="7573" y="6849"/>
                  <a:pt x="7611" y="6858"/>
                </a:cubicBezTo>
                <a:cubicBezTo>
                  <a:pt x="7649" y="6864"/>
                  <a:pt x="7681" y="6864"/>
                  <a:pt x="7714" y="6864"/>
                </a:cubicBezTo>
                <a:cubicBezTo>
                  <a:pt x="7851" y="6864"/>
                  <a:pt x="7956" y="6814"/>
                  <a:pt x="8030" y="6761"/>
                </a:cubicBezTo>
                <a:lnTo>
                  <a:pt x="8030" y="6761"/>
                </a:lnTo>
                <a:cubicBezTo>
                  <a:pt x="8059" y="6993"/>
                  <a:pt x="8085" y="7516"/>
                  <a:pt x="7875" y="8233"/>
                </a:cubicBezTo>
                <a:cubicBezTo>
                  <a:pt x="7807" y="8473"/>
                  <a:pt x="7714" y="8707"/>
                  <a:pt x="7602" y="8935"/>
                </a:cubicBezTo>
                <a:cubicBezTo>
                  <a:pt x="7406" y="8990"/>
                  <a:pt x="7232" y="9013"/>
                  <a:pt x="7080" y="9013"/>
                </a:cubicBezTo>
                <a:cubicBezTo>
                  <a:pt x="6471" y="9013"/>
                  <a:pt x="6195" y="8652"/>
                  <a:pt x="6113" y="8514"/>
                </a:cubicBezTo>
                <a:cubicBezTo>
                  <a:pt x="6256" y="8394"/>
                  <a:pt x="6420" y="8216"/>
                  <a:pt x="6529" y="7938"/>
                </a:cubicBezTo>
                <a:cubicBezTo>
                  <a:pt x="6739" y="7405"/>
                  <a:pt x="6572" y="6849"/>
                  <a:pt x="6452" y="6445"/>
                </a:cubicBezTo>
                <a:lnTo>
                  <a:pt x="6441" y="6410"/>
                </a:lnTo>
                <a:lnTo>
                  <a:pt x="6441" y="6410"/>
                </a:lnTo>
                <a:cubicBezTo>
                  <a:pt x="6537" y="6440"/>
                  <a:pt x="6666" y="6469"/>
                  <a:pt x="6807" y="6469"/>
                </a:cubicBezTo>
                <a:cubicBezTo>
                  <a:pt x="6962" y="6469"/>
                  <a:pt x="7128" y="6434"/>
                  <a:pt x="7275" y="6320"/>
                </a:cubicBezTo>
                <a:cubicBezTo>
                  <a:pt x="7441" y="6188"/>
                  <a:pt x="7535" y="5995"/>
                  <a:pt x="7544" y="5758"/>
                </a:cubicBezTo>
                <a:cubicBezTo>
                  <a:pt x="7547" y="5702"/>
                  <a:pt x="7544" y="5647"/>
                  <a:pt x="7538" y="5603"/>
                </a:cubicBezTo>
                <a:close/>
                <a:moveTo>
                  <a:pt x="8841" y="8279"/>
                </a:moveTo>
                <a:cubicBezTo>
                  <a:pt x="9275" y="8279"/>
                  <a:pt x="9560" y="8348"/>
                  <a:pt x="9636" y="8470"/>
                </a:cubicBezTo>
                <a:cubicBezTo>
                  <a:pt x="9785" y="8719"/>
                  <a:pt x="9730" y="9170"/>
                  <a:pt x="9659" y="9494"/>
                </a:cubicBezTo>
                <a:cubicBezTo>
                  <a:pt x="9581" y="9507"/>
                  <a:pt x="9508" y="9513"/>
                  <a:pt x="9440" y="9513"/>
                </a:cubicBezTo>
                <a:cubicBezTo>
                  <a:pt x="9215" y="9513"/>
                  <a:pt x="9050" y="9454"/>
                  <a:pt x="8969" y="9418"/>
                </a:cubicBezTo>
                <a:cubicBezTo>
                  <a:pt x="8998" y="9348"/>
                  <a:pt x="9030" y="9292"/>
                  <a:pt x="9068" y="9254"/>
                </a:cubicBezTo>
                <a:cubicBezTo>
                  <a:pt x="9089" y="9228"/>
                  <a:pt x="9092" y="9196"/>
                  <a:pt x="9080" y="9164"/>
                </a:cubicBezTo>
                <a:cubicBezTo>
                  <a:pt x="9064" y="9137"/>
                  <a:pt x="9037" y="9125"/>
                  <a:pt x="9008" y="9125"/>
                </a:cubicBezTo>
                <a:cubicBezTo>
                  <a:pt x="9005" y="9125"/>
                  <a:pt x="9001" y="9125"/>
                  <a:pt x="8998" y="9126"/>
                </a:cubicBezTo>
                <a:cubicBezTo>
                  <a:pt x="8948" y="9126"/>
                  <a:pt x="8861" y="9158"/>
                  <a:pt x="8685" y="9225"/>
                </a:cubicBezTo>
                <a:cubicBezTo>
                  <a:pt x="8384" y="9337"/>
                  <a:pt x="7747" y="9572"/>
                  <a:pt x="7447" y="9572"/>
                </a:cubicBezTo>
                <a:cubicBezTo>
                  <a:pt x="7431" y="9572"/>
                  <a:pt x="7417" y="9572"/>
                  <a:pt x="7403" y="9570"/>
                </a:cubicBezTo>
                <a:cubicBezTo>
                  <a:pt x="7406" y="9565"/>
                  <a:pt x="7450" y="9503"/>
                  <a:pt x="7465" y="9483"/>
                </a:cubicBezTo>
                <a:cubicBezTo>
                  <a:pt x="7705" y="9123"/>
                  <a:pt x="7886" y="8737"/>
                  <a:pt x="8006" y="8336"/>
                </a:cubicBezTo>
                <a:cubicBezTo>
                  <a:pt x="8120" y="8321"/>
                  <a:pt x="8422" y="8283"/>
                  <a:pt x="8738" y="8280"/>
                </a:cubicBezTo>
                <a:cubicBezTo>
                  <a:pt x="8773" y="8279"/>
                  <a:pt x="8808" y="8279"/>
                  <a:pt x="8841" y="8279"/>
                </a:cubicBezTo>
                <a:close/>
                <a:moveTo>
                  <a:pt x="5987" y="8619"/>
                </a:moveTo>
                <a:cubicBezTo>
                  <a:pt x="6043" y="8704"/>
                  <a:pt x="6148" y="8839"/>
                  <a:pt x="6321" y="8956"/>
                </a:cubicBezTo>
                <a:cubicBezTo>
                  <a:pt x="6558" y="9117"/>
                  <a:pt x="6827" y="9173"/>
                  <a:pt x="7079" y="9173"/>
                </a:cubicBezTo>
                <a:cubicBezTo>
                  <a:pt x="7228" y="9173"/>
                  <a:pt x="7371" y="9155"/>
                  <a:pt x="7503" y="9126"/>
                </a:cubicBezTo>
                <a:lnTo>
                  <a:pt x="7503" y="9126"/>
                </a:lnTo>
                <a:cubicBezTo>
                  <a:pt x="7450" y="9216"/>
                  <a:pt x="7395" y="9307"/>
                  <a:pt x="7336" y="9395"/>
                </a:cubicBezTo>
                <a:cubicBezTo>
                  <a:pt x="7322" y="9418"/>
                  <a:pt x="7245" y="9527"/>
                  <a:pt x="7219" y="9565"/>
                </a:cubicBezTo>
                <a:cubicBezTo>
                  <a:pt x="6189" y="10937"/>
                  <a:pt x="4193" y="10995"/>
                  <a:pt x="4120" y="10995"/>
                </a:cubicBezTo>
                <a:lnTo>
                  <a:pt x="3149" y="10952"/>
                </a:lnTo>
                <a:lnTo>
                  <a:pt x="3222" y="10235"/>
                </a:lnTo>
                <a:cubicBezTo>
                  <a:pt x="3339" y="10260"/>
                  <a:pt x="3461" y="10279"/>
                  <a:pt x="3587" y="10279"/>
                </a:cubicBezTo>
                <a:cubicBezTo>
                  <a:pt x="3757" y="10279"/>
                  <a:pt x="3933" y="10243"/>
                  <a:pt x="4109" y="10135"/>
                </a:cubicBezTo>
                <a:cubicBezTo>
                  <a:pt x="4635" y="9810"/>
                  <a:pt x="5551" y="9450"/>
                  <a:pt x="5560" y="9448"/>
                </a:cubicBezTo>
                <a:cubicBezTo>
                  <a:pt x="5592" y="9436"/>
                  <a:pt x="5610" y="9404"/>
                  <a:pt x="5607" y="9366"/>
                </a:cubicBezTo>
                <a:cubicBezTo>
                  <a:pt x="5607" y="9363"/>
                  <a:pt x="5586" y="9152"/>
                  <a:pt x="5680" y="8918"/>
                </a:cubicBezTo>
                <a:cubicBezTo>
                  <a:pt x="5715" y="8833"/>
                  <a:pt x="5812" y="8757"/>
                  <a:pt x="5929" y="8669"/>
                </a:cubicBezTo>
                <a:cubicBezTo>
                  <a:pt x="5949" y="8655"/>
                  <a:pt x="5970" y="8640"/>
                  <a:pt x="5987" y="8619"/>
                </a:cubicBezTo>
                <a:close/>
                <a:moveTo>
                  <a:pt x="2610" y="10115"/>
                </a:moveTo>
                <a:cubicBezTo>
                  <a:pt x="2738" y="10115"/>
                  <a:pt x="2882" y="10152"/>
                  <a:pt x="3032" y="10188"/>
                </a:cubicBezTo>
                <a:cubicBezTo>
                  <a:pt x="3046" y="10194"/>
                  <a:pt x="3058" y="10197"/>
                  <a:pt x="3073" y="10200"/>
                </a:cubicBezTo>
                <a:lnTo>
                  <a:pt x="2997" y="10946"/>
                </a:lnTo>
                <a:lnTo>
                  <a:pt x="1478" y="10878"/>
                </a:lnTo>
                <a:cubicBezTo>
                  <a:pt x="1464" y="10878"/>
                  <a:pt x="1451" y="10877"/>
                  <a:pt x="1437" y="10877"/>
                </a:cubicBezTo>
                <a:cubicBezTo>
                  <a:pt x="1279" y="10877"/>
                  <a:pt x="1128" y="10924"/>
                  <a:pt x="998" y="11016"/>
                </a:cubicBezTo>
                <a:lnTo>
                  <a:pt x="451" y="11396"/>
                </a:lnTo>
                <a:cubicBezTo>
                  <a:pt x="422" y="11420"/>
                  <a:pt x="410" y="11455"/>
                  <a:pt x="422" y="11487"/>
                </a:cubicBezTo>
                <a:cubicBezTo>
                  <a:pt x="428" y="11510"/>
                  <a:pt x="445" y="11525"/>
                  <a:pt x="469" y="11531"/>
                </a:cubicBezTo>
                <a:lnTo>
                  <a:pt x="688" y="11613"/>
                </a:lnTo>
                <a:cubicBezTo>
                  <a:pt x="720" y="11625"/>
                  <a:pt x="749" y="11648"/>
                  <a:pt x="761" y="11683"/>
                </a:cubicBezTo>
                <a:cubicBezTo>
                  <a:pt x="764" y="11698"/>
                  <a:pt x="767" y="11707"/>
                  <a:pt x="764" y="11718"/>
                </a:cubicBezTo>
                <a:cubicBezTo>
                  <a:pt x="758" y="11745"/>
                  <a:pt x="694" y="11777"/>
                  <a:pt x="556" y="11794"/>
                </a:cubicBezTo>
                <a:cubicBezTo>
                  <a:pt x="528" y="11797"/>
                  <a:pt x="502" y="11799"/>
                  <a:pt x="477" y="11799"/>
                </a:cubicBezTo>
                <a:cubicBezTo>
                  <a:pt x="272" y="11799"/>
                  <a:pt x="186" y="11698"/>
                  <a:pt x="150" y="11625"/>
                </a:cubicBezTo>
                <a:cubicBezTo>
                  <a:pt x="150" y="11619"/>
                  <a:pt x="147" y="11613"/>
                  <a:pt x="147" y="11601"/>
                </a:cubicBezTo>
                <a:cubicBezTo>
                  <a:pt x="141" y="11551"/>
                  <a:pt x="141" y="11496"/>
                  <a:pt x="150" y="11443"/>
                </a:cubicBezTo>
                <a:lnTo>
                  <a:pt x="272" y="10709"/>
                </a:lnTo>
                <a:cubicBezTo>
                  <a:pt x="293" y="10571"/>
                  <a:pt x="395" y="10457"/>
                  <a:pt x="527" y="10416"/>
                </a:cubicBezTo>
                <a:cubicBezTo>
                  <a:pt x="540" y="10412"/>
                  <a:pt x="553" y="10410"/>
                  <a:pt x="567" y="10410"/>
                </a:cubicBezTo>
                <a:cubicBezTo>
                  <a:pt x="600" y="10410"/>
                  <a:pt x="635" y="10422"/>
                  <a:pt x="662" y="10442"/>
                </a:cubicBezTo>
                <a:cubicBezTo>
                  <a:pt x="736" y="10494"/>
                  <a:pt x="824" y="10521"/>
                  <a:pt x="913" y="10521"/>
                </a:cubicBezTo>
                <a:cubicBezTo>
                  <a:pt x="954" y="10521"/>
                  <a:pt x="996" y="10515"/>
                  <a:pt x="1036" y="10504"/>
                </a:cubicBezTo>
                <a:cubicBezTo>
                  <a:pt x="1373" y="10401"/>
                  <a:pt x="2195" y="10159"/>
                  <a:pt x="2531" y="10121"/>
                </a:cubicBezTo>
                <a:cubicBezTo>
                  <a:pt x="2557" y="10117"/>
                  <a:pt x="2583" y="10115"/>
                  <a:pt x="2610" y="10115"/>
                </a:cubicBezTo>
                <a:close/>
                <a:moveTo>
                  <a:pt x="8913" y="9562"/>
                </a:moveTo>
                <a:cubicBezTo>
                  <a:pt x="9013" y="9603"/>
                  <a:pt x="9194" y="9664"/>
                  <a:pt x="9437" y="9664"/>
                </a:cubicBezTo>
                <a:cubicBezTo>
                  <a:pt x="9496" y="9664"/>
                  <a:pt x="9554" y="9658"/>
                  <a:pt x="9621" y="9652"/>
                </a:cubicBezTo>
                <a:lnTo>
                  <a:pt x="9621" y="9652"/>
                </a:lnTo>
                <a:cubicBezTo>
                  <a:pt x="9601" y="9723"/>
                  <a:pt x="9586" y="9781"/>
                  <a:pt x="9572" y="9819"/>
                </a:cubicBezTo>
                <a:cubicBezTo>
                  <a:pt x="9557" y="9869"/>
                  <a:pt x="9534" y="9942"/>
                  <a:pt x="9507" y="10021"/>
                </a:cubicBezTo>
                <a:cubicBezTo>
                  <a:pt x="9382" y="10384"/>
                  <a:pt x="9194" y="10928"/>
                  <a:pt x="9264" y="11197"/>
                </a:cubicBezTo>
                <a:cubicBezTo>
                  <a:pt x="9302" y="11341"/>
                  <a:pt x="9537" y="11470"/>
                  <a:pt x="9923" y="11671"/>
                </a:cubicBezTo>
                <a:cubicBezTo>
                  <a:pt x="10040" y="11730"/>
                  <a:pt x="10151" y="11788"/>
                  <a:pt x="10239" y="11838"/>
                </a:cubicBezTo>
                <a:cubicBezTo>
                  <a:pt x="10265" y="11847"/>
                  <a:pt x="10259" y="11873"/>
                  <a:pt x="10256" y="11882"/>
                </a:cubicBezTo>
                <a:cubicBezTo>
                  <a:pt x="10254" y="11893"/>
                  <a:pt x="10244" y="11912"/>
                  <a:pt x="10221" y="11912"/>
                </a:cubicBezTo>
                <a:cubicBezTo>
                  <a:pt x="10219" y="11912"/>
                  <a:pt x="10216" y="11912"/>
                  <a:pt x="10213" y="11911"/>
                </a:cubicBezTo>
                <a:lnTo>
                  <a:pt x="8811" y="11788"/>
                </a:lnTo>
                <a:cubicBezTo>
                  <a:pt x="8788" y="11786"/>
                  <a:pt x="8764" y="11774"/>
                  <a:pt x="8749" y="11750"/>
                </a:cubicBezTo>
                <a:cubicBezTo>
                  <a:pt x="8735" y="11730"/>
                  <a:pt x="8732" y="11704"/>
                  <a:pt x="8735" y="11683"/>
                </a:cubicBezTo>
                <a:lnTo>
                  <a:pt x="8849" y="11194"/>
                </a:lnTo>
                <a:cubicBezTo>
                  <a:pt x="8852" y="11189"/>
                  <a:pt x="8852" y="11177"/>
                  <a:pt x="8849" y="11171"/>
                </a:cubicBezTo>
                <a:cubicBezTo>
                  <a:pt x="8849" y="11165"/>
                  <a:pt x="8811" y="10782"/>
                  <a:pt x="8820" y="10352"/>
                </a:cubicBezTo>
                <a:cubicBezTo>
                  <a:pt x="8826" y="10021"/>
                  <a:pt x="8861" y="9758"/>
                  <a:pt x="8913" y="9562"/>
                </a:cubicBezTo>
                <a:close/>
                <a:moveTo>
                  <a:pt x="6023" y="0"/>
                </a:moveTo>
                <a:cubicBezTo>
                  <a:pt x="5964" y="0"/>
                  <a:pt x="5907" y="22"/>
                  <a:pt x="5864" y="66"/>
                </a:cubicBezTo>
                <a:cubicBezTo>
                  <a:pt x="5534" y="382"/>
                  <a:pt x="5408" y="900"/>
                  <a:pt x="5545" y="1319"/>
                </a:cubicBezTo>
                <a:lnTo>
                  <a:pt x="5700" y="1784"/>
                </a:lnTo>
                <a:cubicBezTo>
                  <a:pt x="5700" y="1784"/>
                  <a:pt x="5700" y="1787"/>
                  <a:pt x="5703" y="1787"/>
                </a:cubicBezTo>
                <a:cubicBezTo>
                  <a:pt x="5706" y="1799"/>
                  <a:pt x="5993" y="2495"/>
                  <a:pt x="6104" y="3338"/>
                </a:cubicBezTo>
                <a:cubicBezTo>
                  <a:pt x="6008" y="3440"/>
                  <a:pt x="5929" y="3566"/>
                  <a:pt x="5885" y="3686"/>
                </a:cubicBezTo>
                <a:cubicBezTo>
                  <a:pt x="5885" y="3689"/>
                  <a:pt x="5882" y="3701"/>
                  <a:pt x="5879" y="3704"/>
                </a:cubicBezTo>
                <a:cubicBezTo>
                  <a:pt x="5823" y="3671"/>
                  <a:pt x="5744" y="3639"/>
                  <a:pt x="5659" y="3622"/>
                </a:cubicBezTo>
                <a:cubicBezTo>
                  <a:pt x="5633" y="3613"/>
                  <a:pt x="5604" y="3613"/>
                  <a:pt x="5578" y="3613"/>
                </a:cubicBezTo>
                <a:cubicBezTo>
                  <a:pt x="5437" y="3613"/>
                  <a:pt x="5308" y="3686"/>
                  <a:pt x="5235" y="3812"/>
                </a:cubicBezTo>
                <a:cubicBezTo>
                  <a:pt x="4925" y="4330"/>
                  <a:pt x="5674" y="5339"/>
                  <a:pt x="5706" y="5383"/>
                </a:cubicBezTo>
                <a:cubicBezTo>
                  <a:pt x="5721" y="5401"/>
                  <a:pt x="5744" y="5412"/>
                  <a:pt x="5768" y="5412"/>
                </a:cubicBezTo>
                <a:cubicBezTo>
                  <a:pt x="5803" y="5412"/>
                  <a:pt x="5832" y="5392"/>
                  <a:pt x="5841" y="5363"/>
                </a:cubicBezTo>
                <a:cubicBezTo>
                  <a:pt x="5847" y="5348"/>
                  <a:pt x="5847" y="5333"/>
                  <a:pt x="5841" y="5319"/>
                </a:cubicBezTo>
                <a:cubicBezTo>
                  <a:pt x="5832" y="5225"/>
                  <a:pt x="5738" y="4435"/>
                  <a:pt x="5738" y="4125"/>
                </a:cubicBezTo>
                <a:cubicBezTo>
                  <a:pt x="5738" y="3976"/>
                  <a:pt x="5794" y="3920"/>
                  <a:pt x="5856" y="3903"/>
                </a:cubicBezTo>
                <a:cubicBezTo>
                  <a:pt x="5882" y="4140"/>
                  <a:pt x="6052" y="4464"/>
                  <a:pt x="6101" y="4567"/>
                </a:cubicBezTo>
                <a:cubicBezTo>
                  <a:pt x="6043" y="4751"/>
                  <a:pt x="5794" y="5617"/>
                  <a:pt x="6268" y="6317"/>
                </a:cubicBezTo>
                <a:cubicBezTo>
                  <a:pt x="6283" y="6366"/>
                  <a:pt x="6300" y="6425"/>
                  <a:pt x="6318" y="6483"/>
                </a:cubicBezTo>
                <a:cubicBezTo>
                  <a:pt x="6429" y="6870"/>
                  <a:pt x="6584" y="7390"/>
                  <a:pt x="6397" y="7873"/>
                </a:cubicBezTo>
                <a:cubicBezTo>
                  <a:pt x="6292" y="8148"/>
                  <a:pt x="6113" y="8321"/>
                  <a:pt x="5973" y="8438"/>
                </a:cubicBezTo>
                <a:cubicBezTo>
                  <a:pt x="5929" y="8473"/>
                  <a:pt x="5888" y="8508"/>
                  <a:pt x="5850" y="8538"/>
                </a:cubicBezTo>
                <a:cubicBezTo>
                  <a:pt x="5718" y="8640"/>
                  <a:pt x="5601" y="8731"/>
                  <a:pt x="5551" y="8851"/>
                </a:cubicBezTo>
                <a:cubicBezTo>
                  <a:pt x="5475" y="9044"/>
                  <a:pt x="5463" y="9228"/>
                  <a:pt x="5469" y="9316"/>
                </a:cubicBezTo>
                <a:cubicBezTo>
                  <a:pt x="5264" y="9395"/>
                  <a:pt x="4512" y="9702"/>
                  <a:pt x="4041" y="9995"/>
                </a:cubicBezTo>
                <a:cubicBezTo>
                  <a:pt x="3896" y="10086"/>
                  <a:pt x="3746" y="10117"/>
                  <a:pt x="3597" y="10117"/>
                </a:cubicBezTo>
                <a:cubicBezTo>
                  <a:pt x="3459" y="10117"/>
                  <a:pt x="3322" y="10090"/>
                  <a:pt x="3190" y="10059"/>
                </a:cubicBezTo>
                <a:cubicBezTo>
                  <a:pt x="3152" y="10050"/>
                  <a:pt x="3120" y="10039"/>
                  <a:pt x="3087" y="10033"/>
                </a:cubicBezTo>
                <a:cubicBezTo>
                  <a:pt x="2928" y="9994"/>
                  <a:pt x="2773" y="9954"/>
                  <a:pt x="2625" y="9954"/>
                </a:cubicBezTo>
                <a:cubicBezTo>
                  <a:pt x="2594" y="9954"/>
                  <a:pt x="2562" y="9956"/>
                  <a:pt x="2531" y="9960"/>
                </a:cubicBezTo>
                <a:cubicBezTo>
                  <a:pt x="2183" y="10001"/>
                  <a:pt x="1352" y="10243"/>
                  <a:pt x="1010" y="10352"/>
                </a:cubicBezTo>
                <a:cubicBezTo>
                  <a:pt x="984" y="10359"/>
                  <a:pt x="958" y="10363"/>
                  <a:pt x="932" y="10363"/>
                </a:cubicBezTo>
                <a:cubicBezTo>
                  <a:pt x="875" y="10363"/>
                  <a:pt x="819" y="10345"/>
                  <a:pt x="773" y="10311"/>
                </a:cubicBezTo>
                <a:cubicBezTo>
                  <a:pt x="718" y="10272"/>
                  <a:pt x="652" y="10252"/>
                  <a:pt x="587" y="10252"/>
                </a:cubicBezTo>
                <a:cubicBezTo>
                  <a:pt x="559" y="10252"/>
                  <a:pt x="531" y="10256"/>
                  <a:pt x="504" y="10264"/>
                </a:cubicBezTo>
                <a:cubicBezTo>
                  <a:pt x="313" y="10317"/>
                  <a:pt x="173" y="10483"/>
                  <a:pt x="138" y="10677"/>
                </a:cubicBezTo>
                <a:lnTo>
                  <a:pt x="6" y="11478"/>
                </a:lnTo>
                <a:cubicBezTo>
                  <a:pt x="0" y="11516"/>
                  <a:pt x="0" y="11557"/>
                  <a:pt x="6" y="11598"/>
                </a:cubicBezTo>
                <a:cubicBezTo>
                  <a:pt x="12" y="11619"/>
                  <a:pt x="18" y="11642"/>
                  <a:pt x="27" y="11660"/>
                </a:cubicBezTo>
                <a:cubicBezTo>
                  <a:pt x="76" y="11774"/>
                  <a:pt x="196" y="11946"/>
                  <a:pt x="498" y="11946"/>
                </a:cubicBezTo>
                <a:cubicBezTo>
                  <a:pt x="527" y="11946"/>
                  <a:pt x="559" y="11946"/>
                  <a:pt x="591" y="11938"/>
                </a:cubicBezTo>
                <a:cubicBezTo>
                  <a:pt x="782" y="11917"/>
                  <a:pt x="893" y="11859"/>
                  <a:pt x="928" y="11759"/>
                </a:cubicBezTo>
                <a:cubicBezTo>
                  <a:pt x="972" y="11630"/>
                  <a:pt x="893" y="11522"/>
                  <a:pt x="846" y="11496"/>
                </a:cubicBezTo>
                <a:cubicBezTo>
                  <a:pt x="773" y="11455"/>
                  <a:pt x="673" y="11426"/>
                  <a:pt x="673" y="11426"/>
                </a:cubicBezTo>
                <a:lnTo>
                  <a:pt x="1101" y="11130"/>
                </a:lnTo>
                <a:cubicBezTo>
                  <a:pt x="1208" y="11059"/>
                  <a:pt x="1332" y="11018"/>
                  <a:pt x="1458" y="11018"/>
                </a:cubicBezTo>
                <a:cubicBezTo>
                  <a:pt x="1467" y="11018"/>
                  <a:pt x="1475" y="11019"/>
                  <a:pt x="1484" y="11019"/>
                </a:cubicBezTo>
                <a:lnTo>
                  <a:pt x="4129" y="11136"/>
                </a:lnTo>
                <a:lnTo>
                  <a:pt x="4132" y="11136"/>
                </a:lnTo>
                <a:cubicBezTo>
                  <a:pt x="4155" y="11136"/>
                  <a:pt x="4670" y="11130"/>
                  <a:pt x="5329" y="10943"/>
                </a:cubicBezTo>
                <a:cubicBezTo>
                  <a:pt x="5926" y="10776"/>
                  <a:pt x="6748" y="10419"/>
                  <a:pt x="7319" y="9693"/>
                </a:cubicBezTo>
                <a:cubicBezTo>
                  <a:pt x="7359" y="9705"/>
                  <a:pt x="7407" y="9711"/>
                  <a:pt x="7461" y="9711"/>
                </a:cubicBezTo>
                <a:cubicBezTo>
                  <a:pt x="7762" y="9711"/>
                  <a:pt x="8258" y="9538"/>
                  <a:pt x="8752" y="9357"/>
                </a:cubicBezTo>
                <a:cubicBezTo>
                  <a:pt x="8782" y="9345"/>
                  <a:pt x="8814" y="9333"/>
                  <a:pt x="8843" y="9322"/>
                </a:cubicBezTo>
                <a:lnTo>
                  <a:pt x="8843" y="9322"/>
                </a:lnTo>
                <a:cubicBezTo>
                  <a:pt x="8747" y="9547"/>
                  <a:pt x="8691" y="9886"/>
                  <a:pt x="8679" y="10337"/>
                </a:cubicBezTo>
                <a:cubicBezTo>
                  <a:pt x="8673" y="10732"/>
                  <a:pt x="8703" y="11086"/>
                  <a:pt x="8708" y="11159"/>
                </a:cubicBezTo>
                <a:lnTo>
                  <a:pt x="8600" y="11628"/>
                </a:lnTo>
                <a:cubicBezTo>
                  <a:pt x="8589" y="11671"/>
                  <a:pt x="8589" y="11721"/>
                  <a:pt x="8603" y="11765"/>
                </a:cubicBezTo>
                <a:cubicBezTo>
                  <a:pt x="8635" y="11859"/>
                  <a:pt x="8717" y="11920"/>
                  <a:pt x="8808" y="11932"/>
                </a:cubicBezTo>
                <a:lnTo>
                  <a:pt x="10210" y="12055"/>
                </a:lnTo>
                <a:lnTo>
                  <a:pt x="10230" y="12055"/>
                </a:lnTo>
                <a:cubicBezTo>
                  <a:pt x="10318" y="12055"/>
                  <a:pt x="10391" y="11999"/>
                  <a:pt x="10417" y="11917"/>
                </a:cubicBezTo>
                <a:cubicBezTo>
                  <a:pt x="10432" y="11838"/>
                  <a:pt x="10391" y="11745"/>
                  <a:pt x="10312" y="11698"/>
                </a:cubicBezTo>
                <a:cubicBezTo>
                  <a:pt x="10221" y="11642"/>
                  <a:pt x="10110" y="11587"/>
                  <a:pt x="9993" y="11525"/>
                </a:cubicBezTo>
                <a:cubicBezTo>
                  <a:pt x="9785" y="11420"/>
                  <a:pt x="9434" y="11238"/>
                  <a:pt x="9417" y="11156"/>
                </a:cubicBezTo>
                <a:cubicBezTo>
                  <a:pt x="9361" y="10928"/>
                  <a:pt x="9551" y="10366"/>
                  <a:pt x="9654" y="10065"/>
                </a:cubicBezTo>
                <a:cubicBezTo>
                  <a:pt x="9683" y="9980"/>
                  <a:pt x="9703" y="9913"/>
                  <a:pt x="9724" y="9860"/>
                </a:cubicBezTo>
                <a:cubicBezTo>
                  <a:pt x="9993" y="8962"/>
                  <a:pt x="9864" y="8552"/>
                  <a:pt x="9768" y="8382"/>
                </a:cubicBezTo>
                <a:cubicBezTo>
                  <a:pt x="9641" y="8172"/>
                  <a:pt x="9219" y="8116"/>
                  <a:pt x="8811" y="8116"/>
                </a:cubicBezTo>
                <a:cubicBezTo>
                  <a:pt x="8511" y="8116"/>
                  <a:pt x="8218" y="8146"/>
                  <a:pt x="8056" y="8166"/>
                </a:cubicBezTo>
                <a:cubicBezTo>
                  <a:pt x="8278" y="7323"/>
                  <a:pt x="8191" y="6761"/>
                  <a:pt x="8161" y="6627"/>
                </a:cubicBezTo>
                <a:cubicBezTo>
                  <a:pt x="8196" y="6554"/>
                  <a:pt x="8275" y="6363"/>
                  <a:pt x="8208" y="6126"/>
                </a:cubicBezTo>
                <a:cubicBezTo>
                  <a:pt x="8132" y="5848"/>
                  <a:pt x="7886" y="5603"/>
                  <a:pt x="7485" y="5407"/>
                </a:cubicBezTo>
                <a:cubicBezTo>
                  <a:pt x="7480" y="5401"/>
                  <a:pt x="7444" y="5386"/>
                  <a:pt x="7433" y="5383"/>
                </a:cubicBezTo>
                <a:cubicBezTo>
                  <a:pt x="7283" y="5313"/>
                  <a:pt x="7231" y="5196"/>
                  <a:pt x="7213" y="5108"/>
                </a:cubicBezTo>
                <a:lnTo>
                  <a:pt x="7213" y="5108"/>
                </a:lnTo>
                <a:cubicBezTo>
                  <a:pt x="7266" y="5120"/>
                  <a:pt x="7332" y="5130"/>
                  <a:pt x="7397" y="5130"/>
                </a:cubicBezTo>
                <a:cubicBezTo>
                  <a:pt x="7498" y="5130"/>
                  <a:pt x="7598" y="5105"/>
                  <a:pt x="7655" y="5020"/>
                </a:cubicBezTo>
                <a:cubicBezTo>
                  <a:pt x="7717" y="4930"/>
                  <a:pt x="7728" y="4690"/>
                  <a:pt x="7728" y="4617"/>
                </a:cubicBezTo>
                <a:cubicBezTo>
                  <a:pt x="7731" y="4400"/>
                  <a:pt x="7711" y="4169"/>
                  <a:pt x="7658" y="3967"/>
                </a:cubicBezTo>
                <a:cubicBezTo>
                  <a:pt x="7561" y="3581"/>
                  <a:pt x="7374" y="3300"/>
                  <a:pt x="7114" y="3159"/>
                </a:cubicBezTo>
                <a:cubicBezTo>
                  <a:pt x="7044" y="3124"/>
                  <a:pt x="6976" y="3095"/>
                  <a:pt x="6906" y="3074"/>
                </a:cubicBezTo>
                <a:cubicBezTo>
                  <a:pt x="6886" y="2963"/>
                  <a:pt x="6850" y="2849"/>
                  <a:pt x="6812" y="2738"/>
                </a:cubicBezTo>
                <a:cubicBezTo>
                  <a:pt x="6660" y="2340"/>
                  <a:pt x="6438" y="1772"/>
                  <a:pt x="6236" y="1316"/>
                </a:cubicBezTo>
                <a:lnTo>
                  <a:pt x="6242" y="1304"/>
                </a:lnTo>
                <a:cubicBezTo>
                  <a:pt x="6353" y="918"/>
                  <a:pt x="6464" y="552"/>
                  <a:pt x="6215" y="113"/>
                </a:cubicBezTo>
                <a:cubicBezTo>
                  <a:pt x="6183" y="55"/>
                  <a:pt x="6119" y="14"/>
                  <a:pt x="6055" y="2"/>
                </a:cubicBezTo>
                <a:cubicBezTo>
                  <a:pt x="6044" y="1"/>
                  <a:pt x="6034" y="0"/>
                  <a:pt x="60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52"/>
          <p:cNvSpPr/>
          <p:nvPr/>
        </p:nvSpPr>
        <p:spPr>
          <a:xfrm>
            <a:off x="3221215" y="3981602"/>
            <a:ext cx="323783" cy="365481"/>
          </a:xfrm>
          <a:custGeom>
            <a:avLst/>
            <a:gdLst/>
            <a:ahLst/>
            <a:cxnLst/>
            <a:rect l="l" t="t" r="r" b="b"/>
            <a:pathLst>
              <a:path w="10708" h="12087" extrusionOk="0">
                <a:moveTo>
                  <a:pt x="8074" y="733"/>
                </a:moveTo>
                <a:lnTo>
                  <a:pt x="8106" y="757"/>
                </a:lnTo>
                <a:cubicBezTo>
                  <a:pt x="8252" y="874"/>
                  <a:pt x="8290" y="1084"/>
                  <a:pt x="8188" y="1239"/>
                </a:cubicBezTo>
                <a:lnTo>
                  <a:pt x="8018" y="1511"/>
                </a:lnTo>
                <a:cubicBezTo>
                  <a:pt x="8015" y="1517"/>
                  <a:pt x="8012" y="1523"/>
                  <a:pt x="8012" y="1529"/>
                </a:cubicBezTo>
                <a:cubicBezTo>
                  <a:pt x="8009" y="1544"/>
                  <a:pt x="7895" y="1918"/>
                  <a:pt x="8009" y="2571"/>
                </a:cubicBezTo>
                <a:cubicBezTo>
                  <a:pt x="8117" y="3191"/>
                  <a:pt x="7974" y="3633"/>
                  <a:pt x="7971" y="3636"/>
                </a:cubicBezTo>
                <a:cubicBezTo>
                  <a:pt x="7968" y="3648"/>
                  <a:pt x="7968" y="3662"/>
                  <a:pt x="7968" y="3677"/>
                </a:cubicBezTo>
                <a:cubicBezTo>
                  <a:pt x="7968" y="3680"/>
                  <a:pt x="8047" y="4107"/>
                  <a:pt x="8103" y="4464"/>
                </a:cubicBezTo>
                <a:cubicBezTo>
                  <a:pt x="8126" y="4610"/>
                  <a:pt x="8164" y="4751"/>
                  <a:pt x="8223" y="4888"/>
                </a:cubicBezTo>
                <a:cubicBezTo>
                  <a:pt x="8337" y="5152"/>
                  <a:pt x="8404" y="5684"/>
                  <a:pt x="8436" y="6029"/>
                </a:cubicBezTo>
                <a:cubicBezTo>
                  <a:pt x="8324" y="6051"/>
                  <a:pt x="8221" y="6061"/>
                  <a:pt x="8125" y="6061"/>
                </a:cubicBezTo>
                <a:cubicBezTo>
                  <a:pt x="7931" y="6061"/>
                  <a:pt x="7772" y="6017"/>
                  <a:pt x="7646" y="5927"/>
                </a:cubicBezTo>
                <a:cubicBezTo>
                  <a:pt x="7471" y="5798"/>
                  <a:pt x="7412" y="5611"/>
                  <a:pt x="7395" y="5523"/>
                </a:cubicBezTo>
                <a:cubicBezTo>
                  <a:pt x="7456" y="5491"/>
                  <a:pt x="7500" y="5462"/>
                  <a:pt x="7541" y="5432"/>
                </a:cubicBezTo>
                <a:lnTo>
                  <a:pt x="7541" y="5432"/>
                </a:lnTo>
                <a:cubicBezTo>
                  <a:pt x="7547" y="5491"/>
                  <a:pt x="7547" y="5558"/>
                  <a:pt x="7532" y="5608"/>
                </a:cubicBezTo>
                <a:cubicBezTo>
                  <a:pt x="7521" y="5649"/>
                  <a:pt x="7544" y="5693"/>
                  <a:pt x="7588" y="5705"/>
                </a:cubicBezTo>
                <a:cubicBezTo>
                  <a:pt x="7594" y="5707"/>
                  <a:pt x="7602" y="5707"/>
                  <a:pt x="7608" y="5707"/>
                </a:cubicBezTo>
                <a:cubicBezTo>
                  <a:pt x="7643" y="5707"/>
                  <a:pt x="7676" y="5684"/>
                  <a:pt x="7681" y="5652"/>
                </a:cubicBezTo>
                <a:cubicBezTo>
                  <a:pt x="7717" y="5544"/>
                  <a:pt x="7693" y="5397"/>
                  <a:pt x="7679" y="5318"/>
                </a:cubicBezTo>
                <a:cubicBezTo>
                  <a:pt x="7676" y="5295"/>
                  <a:pt x="7652" y="5222"/>
                  <a:pt x="7646" y="5193"/>
                </a:cubicBezTo>
                <a:cubicBezTo>
                  <a:pt x="7602" y="4982"/>
                  <a:pt x="7564" y="4552"/>
                  <a:pt x="7614" y="3645"/>
                </a:cubicBezTo>
                <a:cubicBezTo>
                  <a:pt x="7614" y="3636"/>
                  <a:pt x="7614" y="3627"/>
                  <a:pt x="7608" y="3618"/>
                </a:cubicBezTo>
                <a:cubicBezTo>
                  <a:pt x="7535" y="3352"/>
                  <a:pt x="7667" y="1945"/>
                  <a:pt x="7725" y="1427"/>
                </a:cubicBezTo>
                <a:cubicBezTo>
                  <a:pt x="7725" y="1418"/>
                  <a:pt x="7725" y="1409"/>
                  <a:pt x="7722" y="1397"/>
                </a:cubicBezTo>
                <a:lnTo>
                  <a:pt x="7605" y="967"/>
                </a:lnTo>
                <a:lnTo>
                  <a:pt x="8074" y="733"/>
                </a:lnTo>
                <a:close/>
                <a:moveTo>
                  <a:pt x="9208" y="6054"/>
                </a:moveTo>
                <a:cubicBezTo>
                  <a:pt x="9568" y="6054"/>
                  <a:pt x="10225" y="6123"/>
                  <a:pt x="10432" y="6588"/>
                </a:cubicBezTo>
                <a:cubicBezTo>
                  <a:pt x="10540" y="6840"/>
                  <a:pt x="10546" y="7039"/>
                  <a:pt x="10452" y="7188"/>
                </a:cubicBezTo>
                <a:cubicBezTo>
                  <a:pt x="10315" y="7396"/>
                  <a:pt x="9999" y="7475"/>
                  <a:pt x="9741" y="7475"/>
                </a:cubicBezTo>
                <a:cubicBezTo>
                  <a:pt x="9490" y="7475"/>
                  <a:pt x="9355" y="7375"/>
                  <a:pt x="9209" y="7273"/>
                </a:cubicBezTo>
                <a:cubicBezTo>
                  <a:pt x="9080" y="7182"/>
                  <a:pt x="8946" y="7086"/>
                  <a:pt x="8741" y="7074"/>
                </a:cubicBezTo>
                <a:cubicBezTo>
                  <a:pt x="8739" y="7074"/>
                  <a:pt x="8737" y="7074"/>
                  <a:pt x="8735" y="7074"/>
                </a:cubicBezTo>
                <a:cubicBezTo>
                  <a:pt x="8697" y="7074"/>
                  <a:pt x="8667" y="7102"/>
                  <a:pt x="8659" y="7141"/>
                </a:cubicBezTo>
                <a:cubicBezTo>
                  <a:pt x="8659" y="7144"/>
                  <a:pt x="8647" y="7206"/>
                  <a:pt x="8632" y="7314"/>
                </a:cubicBezTo>
                <a:cubicBezTo>
                  <a:pt x="8556" y="7408"/>
                  <a:pt x="8354" y="7621"/>
                  <a:pt x="8173" y="7645"/>
                </a:cubicBezTo>
                <a:cubicBezTo>
                  <a:pt x="8161" y="7646"/>
                  <a:pt x="8151" y="7647"/>
                  <a:pt x="8142" y="7647"/>
                </a:cubicBezTo>
                <a:cubicBezTo>
                  <a:pt x="8107" y="7647"/>
                  <a:pt x="8088" y="7636"/>
                  <a:pt x="8076" y="7624"/>
                </a:cubicBezTo>
                <a:cubicBezTo>
                  <a:pt x="7965" y="7533"/>
                  <a:pt x="7942" y="7156"/>
                  <a:pt x="7921" y="6822"/>
                </a:cubicBezTo>
                <a:cubicBezTo>
                  <a:pt x="7913" y="6694"/>
                  <a:pt x="7942" y="6600"/>
                  <a:pt x="8015" y="6530"/>
                </a:cubicBezTo>
                <a:cubicBezTo>
                  <a:pt x="8126" y="6423"/>
                  <a:pt x="8312" y="6404"/>
                  <a:pt x="8430" y="6404"/>
                </a:cubicBezTo>
                <a:cubicBezTo>
                  <a:pt x="8486" y="6404"/>
                  <a:pt x="8527" y="6409"/>
                  <a:pt x="8536" y="6410"/>
                </a:cubicBezTo>
                <a:lnTo>
                  <a:pt x="8858" y="6465"/>
                </a:lnTo>
                <a:cubicBezTo>
                  <a:pt x="8862" y="6466"/>
                  <a:pt x="8867" y="6466"/>
                  <a:pt x="8871" y="6466"/>
                </a:cubicBezTo>
                <a:cubicBezTo>
                  <a:pt x="8886" y="6466"/>
                  <a:pt x="8900" y="6462"/>
                  <a:pt x="8916" y="6451"/>
                </a:cubicBezTo>
                <a:cubicBezTo>
                  <a:pt x="8934" y="6439"/>
                  <a:pt x="8946" y="6421"/>
                  <a:pt x="8948" y="6398"/>
                </a:cubicBezTo>
                <a:lnTo>
                  <a:pt x="8981" y="6167"/>
                </a:lnTo>
                <a:cubicBezTo>
                  <a:pt x="8992" y="6103"/>
                  <a:pt x="9042" y="6056"/>
                  <a:pt x="9109" y="6056"/>
                </a:cubicBezTo>
                <a:cubicBezTo>
                  <a:pt x="9139" y="6055"/>
                  <a:pt x="9172" y="6054"/>
                  <a:pt x="9208" y="6054"/>
                </a:cubicBezTo>
                <a:close/>
                <a:moveTo>
                  <a:pt x="7257" y="5602"/>
                </a:moveTo>
                <a:cubicBezTo>
                  <a:pt x="7292" y="5722"/>
                  <a:pt x="7368" y="5909"/>
                  <a:pt x="7559" y="6047"/>
                </a:cubicBezTo>
                <a:cubicBezTo>
                  <a:pt x="7708" y="6158"/>
                  <a:pt x="7898" y="6211"/>
                  <a:pt x="8129" y="6211"/>
                </a:cubicBezTo>
                <a:cubicBezTo>
                  <a:pt x="8232" y="6211"/>
                  <a:pt x="8340" y="6202"/>
                  <a:pt x="8454" y="6179"/>
                </a:cubicBezTo>
                <a:cubicBezTo>
                  <a:pt x="8457" y="6208"/>
                  <a:pt x="8457" y="6231"/>
                  <a:pt x="8460" y="6252"/>
                </a:cubicBezTo>
                <a:cubicBezTo>
                  <a:pt x="8452" y="6252"/>
                  <a:pt x="8443" y="6251"/>
                  <a:pt x="8434" y="6251"/>
                </a:cubicBezTo>
                <a:cubicBezTo>
                  <a:pt x="8295" y="6251"/>
                  <a:pt x="8061" y="6276"/>
                  <a:pt x="7910" y="6421"/>
                </a:cubicBezTo>
                <a:cubicBezTo>
                  <a:pt x="7801" y="6524"/>
                  <a:pt x="7752" y="6661"/>
                  <a:pt x="7763" y="6834"/>
                </a:cubicBezTo>
                <a:cubicBezTo>
                  <a:pt x="7796" y="7317"/>
                  <a:pt x="7825" y="7621"/>
                  <a:pt x="7977" y="7744"/>
                </a:cubicBezTo>
                <a:cubicBezTo>
                  <a:pt x="8027" y="7782"/>
                  <a:pt x="8082" y="7803"/>
                  <a:pt x="8144" y="7803"/>
                </a:cubicBezTo>
                <a:cubicBezTo>
                  <a:pt x="8158" y="7803"/>
                  <a:pt x="8176" y="7803"/>
                  <a:pt x="8194" y="7800"/>
                </a:cubicBezTo>
                <a:cubicBezTo>
                  <a:pt x="8343" y="7776"/>
                  <a:pt x="8486" y="7680"/>
                  <a:pt x="8594" y="7580"/>
                </a:cubicBezTo>
                <a:lnTo>
                  <a:pt x="8594" y="7580"/>
                </a:lnTo>
                <a:cubicBezTo>
                  <a:pt x="8586" y="7627"/>
                  <a:pt x="8580" y="7680"/>
                  <a:pt x="8568" y="7732"/>
                </a:cubicBezTo>
                <a:cubicBezTo>
                  <a:pt x="8322" y="7770"/>
                  <a:pt x="7895" y="7961"/>
                  <a:pt x="7746" y="8031"/>
                </a:cubicBezTo>
                <a:lnTo>
                  <a:pt x="7632" y="7917"/>
                </a:lnTo>
                <a:cubicBezTo>
                  <a:pt x="7616" y="7901"/>
                  <a:pt x="7597" y="7893"/>
                  <a:pt x="7577" y="7893"/>
                </a:cubicBezTo>
                <a:cubicBezTo>
                  <a:pt x="7567" y="7893"/>
                  <a:pt x="7557" y="7895"/>
                  <a:pt x="7547" y="7899"/>
                </a:cubicBezTo>
                <a:cubicBezTo>
                  <a:pt x="7545" y="7899"/>
                  <a:pt x="7449" y="7936"/>
                  <a:pt x="7312" y="7936"/>
                </a:cubicBezTo>
                <a:cubicBezTo>
                  <a:pt x="7173" y="7936"/>
                  <a:pt x="6992" y="7898"/>
                  <a:pt x="6830" y="7744"/>
                </a:cubicBezTo>
                <a:cubicBezTo>
                  <a:pt x="6816" y="7730"/>
                  <a:pt x="6797" y="7722"/>
                  <a:pt x="6777" y="7722"/>
                </a:cubicBezTo>
                <a:cubicBezTo>
                  <a:pt x="6757" y="7722"/>
                  <a:pt x="6737" y="7731"/>
                  <a:pt x="6722" y="7747"/>
                </a:cubicBezTo>
                <a:cubicBezTo>
                  <a:pt x="6701" y="7767"/>
                  <a:pt x="6695" y="7797"/>
                  <a:pt x="6701" y="7817"/>
                </a:cubicBezTo>
                <a:cubicBezTo>
                  <a:pt x="6256" y="7858"/>
                  <a:pt x="5902" y="7978"/>
                  <a:pt x="5660" y="8063"/>
                </a:cubicBezTo>
                <a:cubicBezTo>
                  <a:pt x="5630" y="8075"/>
                  <a:pt x="5604" y="8081"/>
                  <a:pt x="5580" y="8086"/>
                </a:cubicBezTo>
                <a:cubicBezTo>
                  <a:pt x="5550" y="8097"/>
                  <a:pt x="5520" y="8103"/>
                  <a:pt x="5490" y="8103"/>
                </a:cubicBezTo>
                <a:cubicBezTo>
                  <a:pt x="5456" y="8103"/>
                  <a:pt x="5423" y="8096"/>
                  <a:pt x="5390" y="8084"/>
                </a:cubicBezTo>
                <a:cubicBezTo>
                  <a:pt x="4591" y="7791"/>
                  <a:pt x="4477" y="6989"/>
                  <a:pt x="4460" y="6790"/>
                </a:cubicBezTo>
                <a:cubicBezTo>
                  <a:pt x="5133" y="6421"/>
                  <a:pt x="5932" y="6222"/>
                  <a:pt x="5940" y="6220"/>
                </a:cubicBezTo>
                <a:cubicBezTo>
                  <a:pt x="5946" y="6220"/>
                  <a:pt x="5949" y="6217"/>
                  <a:pt x="5952" y="6217"/>
                </a:cubicBezTo>
                <a:cubicBezTo>
                  <a:pt x="6063" y="6167"/>
                  <a:pt x="6783" y="5857"/>
                  <a:pt x="7257" y="5602"/>
                </a:cubicBezTo>
                <a:close/>
                <a:moveTo>
                  <a:pt x="9885" y="7621"/>
                </a:moveTo>
                <a:cubicBezTo>
                  <a:pt x="9943" y="7770"/>
                  <a:pt x="10008" y="7961"/>
                  <a:pt x="10019" y="8122"/>
                </a:cubicBezTo>
                <a:cubicBezTo>
                  <a:pt x="10034" y="8323"/>
                  <a:pt x="9970" y="8695"/>
                  <a:pt x="9920" y="8938"/>
                </a:cubicBezTo>
                <a:cubicBezTo>
                  <a:pt x="9838" y="8751"/>
                  <a:pt x="9730" y="8458"/>
                  <a:pt x="9730" y="8157"/>
                </a:cubicBezTo>
                <a:cubicBezTo>
                  <a:pt x="9730" y="7923"/>
                  <a:pt x="9774" y="7744"/>
                  <a:pt x="9818" y="7624"/>
                </a:cubicBezTo>
                <a:cubicBezTo>
                  <a:pt x="9841" y="7624"/>
                  <a:pt x="9861" y="7621"/>
                  <a:pt x="9885" y="7621"/>
                </a:cubicBezTo>
                <a:close/>
                <a:moveTo>
                  <a:pt x="4313" y="6869"/>
                </a:moveTo>
                <a:cubicBezTo>
                  <a:pt x="4354" y="7173"/>
                  <a:pt x="4539" y="7934"/>
                  <a:pt x="5335" y="8227"/>
                </a:cubicBezTo>
                <a:cubicBezTo>
                  <a:pt x="5382" y="8244"/>
                  <a:pt x="5437" y="8253"/>
                  <a:pt x="5487" y="8253"/>
                </a:cubicBezTo>
                <a:cubicBezTo>
                  <a:pt x="5537" y="8253"/>
                  <a:pt x="5583" y="8244"/>
                  <a:pt x="5627" y="8230"/>
                </a:cubicBezTo>
                <a:cubicBezTo>
                  <a:pt x="5654" y="8224"/>
                  <a:pt x="5677" y="8212"/>
                  <a:pt x="5706" y="8201"/>
                </a:cubicBezTo>
                <a:cubicBezTo>
                  <a:pt x="5984" y="8107"/>
                  <a:pt x="6365" y="7978"/>
                  <a:pt x="6859" y="7958"/>
                </a:cubicBezTo>
                <a:cubicBezTo>
                  <a:pt x="7017" y="8058"/>
                  <a:pt x="7178" y="8086"/>
                  <a:pt x="7309" y="8086"/>
                </a:cubicBezTo>
                <a:cubicBezTo>
                  <a:pt x="7416" y="8086"/>
                  <a:pt x="7503" y="8067"/>
                  <a:pt x="7556" y="8054"/>
                </a:cubicBezTo>
                <a:lnTo>
                  <a:pt x="7842" y="8344"/>
                </a:lnTo>
                <a:cubicBezTo>
                  <a:pt x="7755" y="8563"/>
                  <a:pt x="7719" y="8859"/>
                  <a:pt x="7711" y="9131"/>
                </a:cubicBezTo>
                <a:cubicBezTo>
                  <a:pt x="7635" y="8944"/>
                  <a:pt x="7573" y="8780"/>
                  <a:pt x="7573" y="8777"/>
                </a:cubicBezTo>
                <a:cubicBezTo>
                  <a:pt x="7561" y="8748"/>
                  <a:pt x="7535" y="8724"/>
                  <a:pt x="7503" y="8724"/>
                </a:cubicBezTo>
                <a:cubicBezTo>
                  <a:pt x="6915" y="8704"/>
                  <a:pt x="6259" y="8581"/>
                  <a:pt x="5815" y="8484"/>
                </a:cubicBezTo>
                <a:cubicBezTo>
                  <a:pt x="5575" y="8432"/>
                  <a:pt x="5352" y="8359"/>
                  <a:pt x="5156" y="8271"/>
                </a:cubicBezTo>
                <a:cubicBezTo>
                  <a:pt x="5049" y="8223"/>
                  <a:pt x="4894" y="8173"/>
                  <a:pt x="4715" y="8173"/>
                </a:cubicBezTo>
                <a:cubicBezTo>
                  <a:pt x="4507" y="8173"/>
                  <a:pt x="4267" y="8240"/>
                  <a:pt x="4027" y="8458"/>
                </a:cubicBezTo>
                <a:cubicBezTo>
                  <a:pt x="3436" y="8996"/>
                  <a:pt x="2371" y="9699"/>
                  <a:pt x="2142" y="9772"/>
                </a:cubicBezTo>
                <a:cubicBezTo>
                  <a:pt x="2125" y="9775"/>
                  <a:pt x="2110" y="9787"/>
                  <a:pt x="2101" y="9801"/>
                </a:cubicBezTo>
                <a:cubicBezTo>
                  <a:pt x="2090" y="9816"/>
                  <a:pt x="2075" y="9833"/>
                  <a:pt x="2057" y="9851"/>
                </a:cubicBezTo>
                <a:cubicBezTo>
                  <a:pt x="1867" y="9746"/>
                  <a:pt x="1779" y="9509"/>
                  <a:pt x="1747" y="9409"/>
                </a:cubicBezTo>
                <a:cubicBezTo>
                  <a:pt x="1888" y="9289"/>
                  <a:pt x="2005" y="9204"/>
                  <a:pt x="2078" y="9178"/>
                </a:cubicBezTo>
                <a:cubicBezTo>
                  <a:pt x="2371" y="9061"/>
                  <a:pt x="2713" y="8780"/>
                  <a:pt x="2728" y="8768"/>
                </a:cubicBezTo>
                <a:cubicBezTo>
                  <a:pt x="2733" y="8765"/>
                  <a:pt x="2736" y="8757"/>
                  <a:pt x="2742" y="8751"/>
                </a:cubicBezTo>
                <a:cubicBezTo>
                  <a:pt x="2745" y="8742"/>
                  <a:pt x="3166" y="8098"/>
                  <a:pt x="3743" y="7349"/>
                </a:cubicBezTo>
                <a:cubicBezTo>
                  <a:pt x="3883" y="7171"/>
                  <a:pt x="4088" y="7010"/>
                  <a:pt x="4313" y="6869"/>
                </a:cubicBezTo>
                <a:close/>
                <a:moveTo>
                  <a:pt x="8363" y="10053"/>
                </a:moveTo>
                <a:cubicBezTo>
                  <a:pt x="8404" y="10378"/>
                  <a:pt x="8472" y="10679"/>
                  <a:pt x="8600" y="10828"/>
                </a:cubicBezTo>
                <a:cubicBezTo>
                  <a:pt x="8808" y="11074"/>
                  <a:pt x="9262" y="11282"/>
                  <a:pt x="9610" y="11416"/>
                </a:cubicBezTo>
                <a:cubicBezTo>
                  <a:pt x="9523" y="11422"/>
                  <a:pt x="9423" y="11426"/>
                  <a:pt x="9319" y="11426"/>
                </a:cubicBezTo>
                <a:cubicBezTo>
                  <a:pt x="9146" y="11426"/>
                  <a:pt x="8963" y="11415"/>
                  <a:pt x="8808" y="11384"/>
                </a:cubicBezTo>
                <a:cubicBezTo>
                  <a:pt x="8746" y="11370"/>
                  <a:pt x="8609" y="11346"/>
                  <a:pt x="8475" y="11346"/>
                </a:cubicBezTo>
                <a:cubicBezTo>
                  <a:pt x="8386" y="11346"/>
                  <a:pt x="8299" y="11357"/>
                  <a:pt x="8234" y="11387"/>
                </a:cubicBezTo>
                <a:cubicBezTo>
                  <a:pt x="8258" y="11165"/>
                  <a:pt x="8311" y="10594"/>
                  <a:pt x="8363" y="10053"/>
                </a:cubicBezTo>
                <a:close/>
                <a:moveTo>
                  <a:pt x="1621" y="9520"/>
                </a:moveTo>
                <a:cubicBezTo>
                  <a:pt x="1668" y="9649"/>
                  <a:pt x="1765" y="9848"/>
                  <a:pt x="1940" y="9965"/>
                </a:cubicBezTo>
                <a:cubicBezTo>
                  <a:pt x="1779" y="10097"/>
                  <a:pt x="1519" y="10278"/>
                  <a:pt x="1191" y="10492"/>
                </a:cubicBezTo>
                <a:cubicBezTo>
                  <a:pt x="1004" y="10609"/>
                  <a:pt x="834" y="10752"/>
                  <a:pt x="688" y="10916"/>
                </a:cubicBezTo>
                <a:lnTo>
                  <a:pt x="682" y="10922"/>
                </a:lnTo>
                <a:cubicBezTo>
                  <a:pt x="594" y="11018"/>
                  <a:pt x="551" y="11141"/>
                  <a:pt x="556" y="11273"/>
                </a:cubicBezTo>
                <a:lnTo>
                  <a:pt x="580" y="11691"/>
                </a:lnTo>
                <a:cubicBezTo>
                  <a:pt x="580" y="11715"/>
                  <a:pt x="571" y="11738"/>
                  <a:pt x="556" y="11753"/>
                </a:cubicBezTo>
                <a:cubicBezTo>
                  <a:pt x="544" y="11765"/>
                  <a:pt x="528" y="11771"/>
                  <a:pt x="508" y="11771"/>
                </a:cubicBezTo>
                <a:cubicBezTo>
                  <a:pt x="504" y="11771"/>
                  <a:pt x="499" y="11771"/>
                  <a:pt x="495" y="11770"/>
                </a:cubicBezTo>
                <a:cubicBezTo>
                  <a:pt x="308" y="11756"/>
                  <a:pt x="167" y="11627"/>
                  <a:pt x="167" y="11551"/>
                </a:cubicBezTo>
                <a:cubicBezTo>
                  <a:pt x="167" y="11378"/>
                  <a:pt x="360" y="10945"/>
                  <a:pt x="659" y="10661"/>
                </a:cubicBezTo>
                <a:cubicBezTo>
                  <a:pt x="668" y="10656"/>
                  <a:pt x="670" y="10653"/>
                  <a:pt x="673" y="10644"/>
                </a:cubicBezTo>
                <a:cubicBezTo>
                  <a:pt x="869" y="10281"/>
                  <a:pt x="1282" y="9827"/>
                  <a:pt x="1621" y="9520"/>
                </a:cubicBezTo>
                <a:close/>
                <a:moveTo>
                  <a:pt x="8548" y="7887"/>
                </a:moveTo>
                <a:lnTo>
                  <a:pt x="8548" y="7887"/>
                </a:lnTo>
                <a:cubicBezTo>
                  <a:pt x="8486" y="8224"/>
                  <a:pt x="8419" y="8575"/>
                  <a:pt x="8360" y="8754"/>
                </a:cubicBezTo>
                <a:cubicBezTo>
                  <a:pt x="8331" y="8850"/>
                  <a:pt x="8308" y="8947"/>
                  <a:pt x="8302" y="9049"/>
                </a:cubicBezTo>
                <a:cubicBezTo>
                  <a:pt x="8246" y="9658"/>
                  <a:pt x="8071" y="11451"/>
                  <a:pt x="8071" y="11472"/>
                </a:cubicBezTo>
                <a:cubicBezTo>
                  <a:pt x="8068" y="11516"/>
                  <a:pt x="8097" y="11551"/>
                  <a:pt x="8141" y="11557"/>
                </a:cubicBezTo>
                <a:cubicBezTo>
                  <a:pt x="8349" y="11577"/>
                  <a:pt x="8881" y="11680"/>
                  <a:pt x="9083" y="11885"/>
                </a:cubicBezTo>
                <a:cubicBezTo>
                  <a:pt x="8975" y="11908"/>
                  <a:pt x="8864" y="11917"/>
                  <a:pt x="8779" y="11925"/>
                </a:cubicBezTo>
                <a:cubicBezTo>
                  <a:pt x="8753" y="11927"/>
                  <a:pt x="8727" y="11928"/>
                  <a:pt x="8701" y="11928"/>
                </a:cubicBezTo>
                <a:cubicBezTo>
                  <a:pt x="8617" y="11928"/>
                  <a:pt x="8531" y="11920"/>
                  <a:pt x="8451" y="11902"/>
                </a:cubicBezTo>
                <a:lnTo>
                  <a:pt x="8056" y="11823"/>
                </a:lnTo>
                <a:cubicBezTo>
                  <a:pt x="7974" y="11806"/>
                  <a:pt x="7916" y="11738"/>
                  <a:pt x="7910" y="11653"/>
                </a:cubicBezTo>
                <a:cubicBezTo>
                  <a:pt x="7880" y="11258"/>
                  <a:pt x="7819" y="10293"/>
                  <a:pt x="7895" y="9880"/>
                </a:cubicBezTo>
                <a:cubicBezTo>
                  <a:pt x="7910" y="9789"/>
                  <a:pt x="7913" y="9699"/>
                  <a:pt x="7898" y="9602"/>
                </a:cubicBezTo>
                <a:cubicBezTo>
                  <a:pt x="7895" y="9573"/>
                  <a:pt x="7892" y="9541"/>
                  <a:pt x="7886" y="9503"/>
                </a:cubicBezTo>
                <a:lnTo>
                  <a:pt x="7886" y="9497"/>
                </a:lnTo>
                <a:cubicBezTo>
                  <a:pt x="7854" y="9166"/>
                  <a:pt x="7875" y="8660"/>
                  <a:pt x="8015" y="8359"/>
                </a:cubicBezTo>
                <a:cubicBezTo>
                  <a:pt x="8030" y="8329"/>
                  <a:pt x="8021" y="8294"/>
                  <a:pt x="8000" y="8271"/>
                </a:cubicBezTo>
                <a:lnTo>
                  <a:pt x="7869" y="8139"/>
                </a:lnTo>
                <a:cubicBezTo>
                  <a:pt x="8056" y="8054"/>
                  <a:pt x="8360" y="7931"/>
                  <a:pt x="8548" y="7887"/>
                </a:cubicBezTo>
                <a:close/>
                <a:moveTo>
                  <a:pt x="7820" y="0"/>
                </a:moveTo>
                <a:cubicBezTo>
                  <a:pt x="7815" y="0"/>
                  <a:pt x="7810" y="1"/>
                  <a:pt x="7804" y="2"/>
                </a:cubicBezTo>
                <a:cubicBezTo>
                  <a:pt x="7760" y="4"/>
                  <a:pt x="7731" y="45"/>
                  <a:pt x="7737" y="89"/>
                </a:cubicBezTo>
                <a:lnTo>
                  <a:pt x="7813" y="692"/>
                </a:lnTo>
                <a:lnTo>
                  <a:pt x="7766" y="716"/>
                </a:lnTo>
                <a:lnTo>
                  <a:pt x="7529" y="160"/>
                </a:lnTo>
                <a:cubicBezTo>
                  <a:pt x="7516" y="128"/>
                  <a:pt x="7485" y="109"/>
                  <a:pt x="7454" y="109"/>
                </a:cubicBezTo>
                <a:cubicBezTo>
                  <a:pt x="7450" y="109"/>
                  <a:pt x="7446" y="109"/>
                  <a:pt x="7442" y="110"/>
                </a:cubicBezTo>
                <a:cubicBezTo>
                  <a:pt x="7395" y="122"/>
                  <a:pt x="7368" y="174"/>
                  <a:pt x="7386" y="218"/>
                </a:cubicBezTo>
                <a:lnTo>
                  <a:pt x="7629" y="783"/>
                </a:lnTo>
                <a:lnTo>
                  <a:pt x="7535" y="827"/>
                </a:lnTo>
                <a:lnTo>
                  <a:pt x="7234" y="440"/>
                </a:lnTo>
                <a:cubicBezTo>
                  <a:pt x="7219" y="421"/>
                  <a:pt x="7195" y="410"/>
                  <a:pt x="7172" y="410"/>
                </a:cubicBezTo>
                <a:cubicBezTo>
                  <a:pt x="7150" y="410"/>
                  <a:pt x="7128" y="419"/>
                  <a:pt x="7111" y="438"/>
                </a:cubicBezTo>
                <a:cubicBezTo>
                  <a:pt x="7087" y="467"/>
                  <a:pt x="7090" y="505"/>
                  <a:pt x="7111" y="534"/>
                </a:cubicBezTo>
                <a:lnTo>
                  <a:pt x="7442" y="955"/>
                </a:lnTo>
                <a:lnTo>
                  <a:pt x="7564" y="1421"/>
                </a:lnTo>
                <a:cubicBezTo>
                  <a:pt x="7544" y="1608"/>
                  <a:pt x="7365" y="3276"/>
                  <a:pt x="7453" y="3645"/>
                </a:cubicBezTo>
                <a:cubicBezTo>
                  <a:pt x="7412" y="4440"/>
                  <a:pt x="7430" y="4988"/>
                  <a:pt x="7500" y="5266"/>
                </a:cubicBezTo>
                <a:cubicBezTo>
                  <a:pt x="7266" y="5459"/>
                  <a:pt x="6277" y="5904"/>
                  <a:pt x="5891" y="6070"/>
                </a:cubicBezTo>
                <a:cubicBezTo>
                  <a:pt x="5759" y="6103"/>
                  <a:pt x="4199" y="6498"/>
                  <a:pt x="3611" y="7255"/>
                </a:cubicBezTo>
                <a:cubicBezTo>
                  <a:pt x="3067" y="7958"/>
                  <a:pt x="2663" y="8566"/>
                  <a:pt x="2610" y="8654"/>
                </a:cubicBezTo>
                <a:cubicBezTo>
                  <a:pt x="2555" y="8698"/>
                  <a:pt x="2259" y="8938"/>
                  <a:pt x="2014" y="9034"/>
                </a:cubicBezTo>
                <a:cubicBezTo>
                  <a:pt x="1712" y="9157"/>
                  <a:pt x="858" y="9968"/>
                  <a:pt x="536" y="10562"/>
                </a:cubicBezTo>
                <a:cubicBezTo>
                  <a:pt x="220" y="10860"/>
                  <a:pt x="0" y="11326"/>
                  <a:pt x="0" y="11557"/>
                </a:cubicBezTo>
                <a:cubicBezTo>
                  <a:pt x="0" y="11735"/>
                  <a:pt x="220" y="11908"/>
                  <a:pt x="474" y="11928"/>
                </a:cubicBezTo>
                <a:cubicBezTo>
                  <a:pt x="483" y="11930"/>
                  <a:pt x="492" y="11930"/>
                  <a:pt x="500" y="11930"/>
                </a:cubicBezTo>
                <a:cubicBezTo>
                  <a:pt x="559" y="11930"/>
                  <a:pt x="615" y="11905"/>
                  <a:pt x="656" y="11867"/>
                </a:cubicBezTo>
                <a:cubicBezTo>
                  <a:pt x="703" y="11820"/>
                  <a:pt x="729" y="11753"/>
                  <a:pt x="726" y="11683"/>
                </a:cubicBezTo>
                <a:lnTo>
                  <a:pt x="703" y="11267"/>
                </a:lnTo>
                <a:cubicBezTo>
                  <a:pt x="700" y="11179"/>
                  <a:pt x="729" y="11092"/>
                  <a:pt x="788" y="11024"/>
                </a:cubicBezTo>
                <a:lnTo>
                  <a:pt x="796" y="11018"/>
                </a:lnTo>
                <a:cubicBezTo>
                  <a:pt x="934" y="10863"/>
                  <a:pt x="1092" y="10732"/>
                  <a:pt x="1264" y="10620"/>
                </a:cubicBezTo>
                <a:cubicBezTo>
                  <a:pt x="1616" y="10395"/>
                  <a:pt x="2055" y="10094"/>
                  <a:pt x="2204" y="9909"/>
                </a:cubicBezTo>
                <a:cubicBezTo>
                  <a:pt x="2496" y="9801"/>
                  <a:pt x="3512" y="9128"/>
                  <a:pt x="4126" y="8572"/>
                </a:cubicBezTo>
                <a:cubicBezTo>
                  <a:pt x="4330" y="8387"/>
                  <a:pt x="4532" y="8324"/>
                  <a:pt x="4713" y="8324"/>
                </a:cubicBezTo>
                <a:cubicBezTo>
                  <a:pt x="4854" y="8324"/>
                  <a:pt x="4982" y="8362"/>
                  <a:pt x="5086" y="8411"/>
                </a:cubicBezTo>
                <a:cubicBezTo>
                  <a:pt x="5294" y="8505"/>
                  <a:pt x="5525" y="8578"/>
                  <a:pt x="5774" y="8634"/>
                </a:cubicBezTo>
                <a:cubicBezTo>
                  <a:pt x="6213" y="8727"/>
                  <a:pt x="6853" y="8844"/>
                  <a:pt x="7439" y="8874"/>
                </a:cubicBezTo>
                <a:cubicBezTo>
                  <a:pt x="7482" y="8996"/>
                  <a:pt x="7605" y="9318"/>
                  <a:pt x="7719" y="9529"/>
                </a:cubicBezTo>
                <a:cubicBezTo>
                  <a:pt x="7722" y="9561"/>
                  <a:pt x="7725" y="9596"/>
                  <a:pt x="7731" y="9626"/>
                </a:cubicBezTo>
                <a:cubicBezTo>
                  <a:pt x="7740" y="9705"/>
                  <a:pt x="7740" y="9781"/>
                  <a:pt x="7725" y="9854"/>
                </a:cubicBezTo>
                <a:cubicBezTo>
                  <a:pt x="7649" y="10284"/>
                  <a:pt x="7711" y="11267"/>
                  <a:pt x="7740" y="11668"/>
                </a:cubicBezTo>
                <a:cubicBezTo>
                  <a:pt x="7752" y="11820"/>
                  <a:pt x="7863" y="11943"/>
                  <a:pt x="8012" y="11975"/>
                </a:cubicBezTo>
                <a:lnTo>
                  <a:pt x="8407" y="12057"/>
                </a:lnTo>
                <a:cubicBezTo>
                  <a:pt x="8498" y="12075"/>
                  <a:pt x="8589" y="12086"/>
                  <a:pt x="8682" y="12086"/>
                </a:cubicBezTo>
                <a:cubicBezTo>
                  <a:pt x="8714" y="12086"/>
                  <a:pt x="8747" y="12086"/>
                  <a:pt x="8779" y="12084"/>
                </a:cubicBezTo>
                <a:cubicBezTo>
                  <a:pt x="8902" y="12075"/>
                  <a:pt x="9077" y="12054"/>
                  <a:pt x="9224" y="12013"/>
                </a:cubicBezTo>
                <a:cubicBezTo>
                  <a:pt x="9244" y="12004"/>
                  <a:pt x="9262" y="11990"/>
                  <a:pt x="9270" y="11969"/>
                </a:cubicBezTo>
                <a:cubicBezTo>
                  <a:pt x="9282" y="11946"/>
                  <a:pt x="9276" y="11925"/>
                  <a:pt x="9270" y="11902"/>
                </a:cubicBezTo>
                <a:cubicBezTo>
                  <a:pt x="9185" y="11724"/>
                  <a:pt x="8963" y="11607"/>
                  <a:pt x="8735" y="11530"/>
                </a:cubicBezTo>
                <a:lnTo>
                  <a:pt x="8735" y="11530"/>
                </a:lnTo>
                <a:cubicBezTo>
                  <a:pt x="8747" y="11533"/>
                  <a:pt x="8755" y="11533"/>
                  <a:pt x="8764" y="11536"/>
                </a:cubicBezTo>
                <a:cubicBezTo>
                  <a:pt x="8931" y="11571"/>
                  <a:pt x="9121" y="11580"/>
                  <a:pt x="9300" y="11580"/>
                </a:cubicBezTo>
                <a:cubicBezTo>
                  <a:pt x="9414" y="11580"/>
                  <a:pt x="9519" y="11577"/>
                  <a:pt x="9610" y="11571"/>
                </a:cubicBezTo>
                <a:cubicBezTo>
                  <a:pt x="9683" y="11566"/>
                  <a:pt x="9744" y="11516"/>
                  <a:pt x="9759" y="11443"/>
                </a:cubicBezTo>
                <a:cubicBezTo>
                  <a:pt x="9771" y="11370"/>
                  <a:pt x="9730" y="11299"/>
                  <a:pt x="9665" y="11273"/>
                </a:cubicBezTo>
                <a:cubicBezTo>
                  <a:pt x="9197" y="11094"/>
                  <a:pt x="8858" y="10901"/>
                  <a:pt x="8711" y="10726"/>
                </a:cubicBezTo>
                <a:cubicBezTo>
                  <a:pt x="8492" y="10465"/>
                  <a:pt x="8454" y="9552"/>
                  <a:pt x="8457" y="9055"/>
                </a:cubicBezTo>
                <a:cubicBezTo>
                  <a:pt x="8457" y="8967"/>
                  <a:pt x="8472" y="8882"/>
                  <a:pt x="8498" y="8797"/>
                </a:cubicBezTo>
                <a:cubicBezTo>
                  <a:pt x="8612" y="8443"/>
                  <a:pt x="8749" y="7507"/>
                  <a:pt x="8790" y="7232"/>
                </a:cubicBezTo>
                <a:cubicBezTo>
                  <a:pt x="8916" y="7255"/>
                  <a:pt x="9007" y="7320"/>
                  <a:pt x="9109" y="7393"/>
                </a:cubicBezTo>
                <a:cubicBezTo>
                  <a:pt x="9244" y="7492"/>
                  <a:pt x="9399" y="7598"/>
                  <a:pt x="9648" y="7621"/>
                </a:cubicBezTo>
                <a:cubicBezTo>
                  <a:pt x="9604" y="7753"/>
                  <a:pt x="9566" y="7931"/>
                  <a:pt x="9566" y="8154"/>
                </a:cubicBezTo>
                <a:cubicBezTo>
                  <a:pt x="9566" y="8683"/>
                  <a:pt x="9861" y="9181"/>
                  <a:pt x="9876" y="9204"/>
                </a:cubicBezTo>
                <a:cubicBezTo>
                  <a:pt x="9891" y="9225"/>
                  <a:pt x="9917" y="9239"/>
                  <a:pt x="9943" y="9239"/>
                </a:cubicBezTo>
                <a:lnTo>
                  <a:pt x="9955" y="9239"/>
                </a:lnTo>
                <a:cubicBezTo>
                  <a:pt x="9984" y="9236"/>
                  <a:pt x="10008" y="9210"/>
                  <a:pt x="10016" y="9181"/>
                </a:cubicBezTo>
                <a:cubicBezTo>
                  <a:pt x="10022" y="9152"/>
                  <a:pt x="10183" y="8435"/>
                  <a:pt x="10163" y="8110"/>
                </a:cubicBezTo>
                <a:cubicBezTo>
                  <a:pt x="10151" y="7943"/>
                  <a:pt x="10090" y="7747"/>
                  <a:pt x="10031" y="7595"/>
                </a:cubicBezTo>
                <a:cubicBezTo>
                  <a:pt x="10271" y="7542"/>
                  <a:pt x="10467" y="7431"/>
                  <a:pt x="10570" y="7270"/>
                </a:cubicBezTo>
                <a:cubicBezTo>
                  <a:pt x="10707" y="7080"/>
                  <a:pt x="10704" y="6825"/>
                  <a:pt x="10572" y="6530"/>
                </a:cubicBezTo>
                <a:cubicBezTo>
                  <a:pt x="10331" y="5985"/>
                  <a:pt x="9605" y="5901"/>
                  <a:pt x="9210" y="5901"/>
                </a:cubicBezTo>
                <a:cubicBezTo>
                  <a:pt x="9170" y="5901"/>
                  <a:pt x="9133" y="5902"/>
                  <a:pt x="9101" y="5904"/>
                </a:cubicBezTo>
                <a:cubicBezTo>
                  <a:pt x="8963" y="5909"/>
                  <a:pt x="8846" y="6015"/>
                  <a:pt x="8823" y="6152"/>
                </a:cubicBezTo>
                <a:lnTo>
                  <a:pt x="8802" y="6304"/>
                </a:lnTo>
                <a:lnTo>
                  <a:pt x="8618" y="6269"/>
                </a:lnTo>
                <a:cubicBezTo>
                  <a:pt x="8603" y="6032"/>
                  <a:pt x="8539" y="5195"/>
                  <a:pt x="8375" y="4821"/>
                </a:cubicBezTo>
                <a:cubicBezTo>
                  <a:pt x="8319" y="4698"/>
                  <a:pt x="8281" y="4569"/>
                  <a:pt x="8264" y="4435"/>
                </a:cubicBezTo>
                <a:cubicBezTo>
                  <a:pt x="8217" y="4119"/>
                  <a:pt x="8147" y="3750"/>
                  <a:pt x="8132" y="3662"/>
                </a:cubicBezTo>
                <a:cubicBezTo>
                  <a:pt x="8161" y="3563"/>
                  <a:pt x="8273" y="3133"/>
                  <a:pt x="8164" y="2544"/>
                </a:cubicBezTo>
                <a:cubicBezTo>
                  <a:pt x="8068" y="1980"/>
                  <a:pt x="8147" y="1640"/>
                  <a:pt x="8161" y="1582"/>
                </a:cubicBezTo>
                <a:lnTo>
                  <a:pt x="8325" y="1318"/>
                </a:lnTo>
                <a:cubicBezTo>
                  <a:pt x="8369" y="1245"/>
                  <a:pt x="8395" y="1163"/>
                  <a:pt x="8404" y="1084"/>
                </a:cubicBezTo>
                <a:cubicBezTo>
                  <a:pt x="8407" y="1026"/>
                  <a:pt x="8422" y="967"/>
                  <a:pt x="8442" y="912"/>
                </a:cubicBezTo>
                <a:cubicBezTo>
                  <a:pt x="8472" y="841"/>
                  <a:pt x="8515" y="777"/>
                  <a:pt x="8565" y="765"/>
                </a:cubicBezTo>
                <a:cubicBezTo>
                  <a:pt x="8586" y="762"/>
                  <a:pt x="8609" y="748"/>
                  <a:pt x="8615" y="724"/>
                </a:cubicBezTo>
                <a:cubicBezTo>
                  <a:pt x="8639" y="663"/>
                  <a:pt x="8593" y="614"/>
                  <a:pt x="8541" y="614"/>
                </a:cubicBezTo>
                <a:cubicBezTo>
                  <a:pt x="8535" y="614"/>
                  <a:pt x="8530" y="615"/>
                  <a:pt x="8524" y="616"/>
                </a:cubicBezTo>
                <a:cubicBezTo>
                  <a:pt x="8439" y="637"/>
                  <a:pt x="8378" y="707"/>
                  <a:pt x="8334" y="780"/>
                </a:cubicBezTo>
                <a:cubicBezTo>
                  <a:pt x="8302" y="724"/>
                  <a:pt x="8261" y="672"/>
                  <a:pt x="8205" y="631"/>
                </a:cubicBezTo>
                <a:lnTo>
                  <a:pt x="8173" y="604"/>
                </a:lnTo>
                <a:lnTo>
                  <a:pt x="8258" y="160"/>
                </a:lnTo>
                <a:cubicBezTo>
                  <a:pt x="8264" y="122"/>
                  <a:pt x="8246" y="81"/>
                  <a:pt x="8208" y="72"/>
                </a:cubicBezTo>
                <a:cubicBezTo>
                  <a:pt x="8198" y="67"/>
                  <a:pt x="8188" y="65"/>
                  <a:pt x="8178" y="65"/>
                </a:cubicBezTo>
                <a:cubicBezTo>
                  <a:pt x="8142" y="65"/>
                  <a:pt x="8112" y="92"/>
                  <a:pt x="8103" y="130"/>
                </a:cubicBezTo>
                <a:lnTo>
                  <a:pt x="8015" y="587"/>
                </a:lnTo>
                <a:lnTo>
                  <a:pt x="7959" y="616"/>
                </a:lnTo>
                <a:lnTo>
                  <a:pt x="7892" y="66"/>
                </a:lnTo>
                <a:cubicBezTo>
                  <a:pt x="7887" y="27"/>
                  <a:pt x="7857" y="0"/>
                  <a:pt x="78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52"/>
          <p:cNvSpPr/>
          <p:nvPr/>
        </p:nvSpPr>
        <p:spPr>
          <a:xfrm>
            <a:off x="4043100" y="3981995"/>
            <a:ext cx="271019" cy="364997"/>
          </a:xfrm>
          <a:custGeom>
            <a:avLst/>
            <a:gdLst/>
            <a:ahLst/>
            <a:cxnLst/>
            <a:rect l="l" t="t" r="r" b="b"/>
            <a:pathLst>
              <a:path w="8963" h="12071" extrusionOk="0">
                <a:moveTo>
                  <a:pt x="1171" y="862"/>
                </a:moveTo>
                <a:cubicBezTo>
                  <a:pt x="1266" y="862"/>
                  <a:pt x="1363" y="884"/>
                  <a:pt x="1449" y="931"/>
                </a:cubicBezTo>
                <a:cubicBezTo>
                  <a:pt x="1917" y="1188"/>
                  <a:pt x="2862" y="1651"/>
                  <a:pt x="3424" y="1782"/>
                </a:cubicBezTo>
                <a:cubicBezTo>
                  <a:pt x="3511" y="1806"/>
                  <a:pt x="3596" y="1847"/>
                  <a:pt x="3667" y="1899"/>
                </a:cubicBezTo>
                <a:cubicBezTo>
                  <a:pt x="3655" y="1923"/>
                  <a:pt x="3640" y="1949"/>
                  <a:pt x="3623" y="1978"/>
                </a:cubicBezTo>
                <a:cubicBezTo>
                  <a:pt x="3509" y="1873"/>
                  <a:pt x="3365" y="1800"/>
                  <a:pt x="3213" y="1774"/>
                </a:cubicBezTo>
                <a:cubicBezTo>
                  <a:pt x="2502" y="1654"/>
                  <a:pt x="1413" y="1062"/>
                  <a:pt x="1238" y="940"/>
                </a:cubicBezTo>
                <a:cubicBezTo>
                  <a:pt x="1223" y="928"/>
                  <a:pt x="1206" y="925"/>
                  <a:pt x="1194" y="925"/>
                </a:cubicBezTo>
                <a:cubicBezTo>
                  <a:pt x="1138" y="925"/>
                  <a:pt x="1065" y="902"/>
                  <a:pt x="992" y="875"/>
                </a:cubicBezTo>
                <a:cubicBezTo>
                  <a:pt x="1027" y="872"/>
                  <a:pt x="1065" y="872"/>
                  <a:pt x="1097" y="866"/>
                </a:cubicBezTo>
                <a:cubicBezTo>
                  <a:pt x="1122" y="863"/>
                  <a:pt x="1146" y="862"/>
                  <a:pt x="1171" y="862"/>
                </a:cubicBezTo>
                <a:close/>
                <a:moveTo>
                  <a:pt x="910" y="150"/>
                </a:moveTo>
                <a:cubicBezTo>
                  <a:pt x="1018" y="150"/>
                  <a:pt x="1121" y="190"/>
                  <a:pt x="1194" y="258"/>
                </a:cubicBezTo>
                <a:lnTo>
                  <a:pt x="1200" y="267"/>
                </a:lnTo>
                <a:cubicBezTo>
                  <a:pt x="1258" y="319"/>
                  <a:pt x="1331" y="360"/>
                  <a:pt x="1413" y="378"/>
                </a:cubicBezTo>
                <a:cubicBezTo>
                  <a:pt x="2967" y="708"/>
                  <a:pt x="3389" y="948"/>
                  <a:pt x="3479" y="1013"/>
                </a:cubicBezTo>
                <a:cubicBezTo>
                  <a:pt x="3520" y="1042"/>
                  <a:pt x="3564" y="1074"/>
                  <a:pt x="3608" y="1103"/>
                </a:cubicBezTo>
                <a:lnTo>
                  <a:pt x="5168" y="2139"/>
                </a:lnTo>
                <a:cubicBezTo>
                  <a:pt x="5168" y="2139"/>
                  <a:pt x="5293" y="2224"/>
                  <a:pt x="5340" y="2253"/>
                </a:cubicBezTo>
                <a:cubicBezTo>
                  <a:pt x="5425" y="2303"/>
                  <a:pt x="5554" y="2362"/>
                  <a:pt x="5662" y="2362"/>
                </a:cubicBezTo>
                <a:cubicBezTo>
                  <a:pt x="5680" y="2362"/>
                  <a:pt x="5700" y="2362"/>
                  <a:pt x="5718" y="2356"/>
                </a:cubicBezTo>
                <a:cubicBezTo>
                  <a:pt x="5759" y="2347"/>
                  <a:pt x="5782" y="2303"/>
                  <a:pt x="5776" y="2262"/>
                </a:cubicBezTo>
                <a:cubicBezTo>
                  <a:pt x="5766" y="2228"/>
                  <a:pt x="5731" y="2203"/>
                  <a:pt x="5696" y="2203"/>
                </a:cubicBezTo>
                <a:cubicBezTo>
                  <a:pt x="5693" y="2203"/>
                  <a:pt x="5689" y="2203"/>
                  <a:pt x="5686" y="2204"/>
                </a:cubicBezTo>
                <a:cubicBezTo>
                  <a:pt x="5678" y="2206"/>
                  <a:pt x="5669" y="2207"/>
                  <a:pt x="5659" y="2207"/>
                </a:cubicBezTo>
                <a:cubicBezTo>
                  <a:pt x="5632" y="2207"/>
                  <a:pt x="5599" y="2199"/>
                  <a:pt x="5563" y="2186"/>
                </a:cubicBezTo>
                <a:cubicBezTo>
                  <a:pt x="5659" y="2180"/>
                  <a:pt x="5779" y="2169"/>
                  <a:pt x="5914" y="2157"/>
                </a:cubicBezTo>
                <a:cubicBezTo>
                  <a:pt x="6022" y="2218"/>
                  <a:pt x="6552" y="2540"/>
                  <a:pt x="6353" y="2941"/>
                </a:cubicBezTo>
                <a:cubicBezTo>
                  <a:pt x="6154" y="3342"/>
                  <a:pt x="5820" y="3503"/>
                  <a:pt x="5718" y="3544"/>
                </a:cubicBezTo>
                <a:cubicBezTo>
                  <a:pt x="5513" y="3424"/>
                  <a:pt x="5320" y="3316"/>
                  <a:pt x="5176" y="3239"/>
                </a:cubicBezTo>
                <a:cubicBezTo>
                  <a:pt x="4816" y="3049"/>
                  <a:pt x="4167" y="2248"/>
                  <a:pt x="3889" y="1905"/>
                </a:cubicBezTo>
                <a:cubicBezTo>
                  <a:pt x="3778" y="1771"/>
                  <a:pt x="3628" y="1674"/>
                  <a:pt x="3462" y="1633"/>
                </a:cubicBezTo>
                <a:cubicBezTo>
                  <a:pt x="2915" y="1507"/>
                  <a:pt x="1987" y="1045"/>
                  <a:pt x="1522" y="796"/>
                </a:cubicBezTo>
                <a:cubicBezTo>
                  <a:pt x="1411" y="738"/>
                  <a:pt x="1288" y="705"/>
                  <a:pt x="1167" y="705"/>
                </a:cubicBezTo>
                <a:cubicBezTo>
                  <a:pt x="1137" y="705"/>
                  <a:pt x="1107" y="707"/>
                  <a:pt x="1077" y="711"/>
                </a:cubicBezTo>
                <a:cubicBezTo>
                  <a:pt x="1018" y="720"/>
                  <a:pt x="951" y="723"/>
                  <a:pt x="881" y="723"/>
                </a:cubicBezTo>
                <a:cubicBezTo>
                  <a:pt x="776" y="723"/>
                  <a:pt x="656" y="717"/>
                  <a:pt x="530" y="697"/>
                </a:cubicBezTo>
                <a:cubicBezTo>
                  <a:pt x="436" y="682"/>
                  <a:pt x="348" y="644"/>
                  <a:pt x="278" y="577"/>
                </a:cubicBezTo>
                <a:lnTo>
                  <a:pt x="217" y="521"/>
                </a:lnTo>
                <a:cubicBezTo>
                  <a:pt x="170" y="477"/>
                  <a:pt x="155" y="419"/>
                  <a:pt x="173" y="360"/>
                </a:cubicBezTo>
                <a:cubicBezTo>
                  <a:pt x="190" y="302"/>
                  <a:pt x="237" y="258"/>
                  <a:pt x="301" y="246"/>
                </a:cubicBezTo>
                <a:lnTo>
                  <a:pt x="843" y="155"/>
                </a:lnTo>
                <a:cubicBezTo>
                  <a:pt x="863" y="152"/>
                  <a:pt x="890" y="150"/>
                  <a:pt x="910" y="150"/>
                </a:cubicBezTo>
                <a:close/>
                <a:moveTo>
                  <a:pt x="3778" y="2013"/>
                </a:moveTo>
                <a:cubicBezTo>
                  <a:pt x="4170" y="2493"/>
                  <a:pt x="4597" y="2994"/>
                  <a:pt x="4928" y="3254"/>
                </a:cubicBezTo>
                <a:cubicBezTo>
                  <a:pt x="4866" y="3444"/>
                  <a:pt x="4720" y="3661"/>
                  <a:pt x="4506" y="3722"/>
                </a:cubicBezTo>
                <a:cubicBezTo>
                  <a:pt x="4405" y="3751"/>
                  <a:pt x="4304" y="3766"/>
                  <a:pt x="4206" y="3766"/>
                </a:cubicBezTo>
                <a:cubicBezTo>
                  <a:pt x="4028" y="3766"/>
                  <a:pt x="3858" y="3719"/>
                  <a:pt x="3713" y="3629"/>
                </a:cubicBezTo>
                <a:cubicBezTo>
                  <a:pt x="3535" y="3515"/>
                  <a:pt x="3406" y="3342"/>
                  <a:pt x="3374" y="3166"/>
                </a:cubicBezTo>
                <a:cubicBezTo>
                  <a:pt x="3321" y="2888"/>
                  <a:pt x="3611" y="2306"/>
                  <a:pt x="3778" y="2013"/>
                </a:cubicBezTo>
                <a:close/>
                <a:moveTo>
                  <a:pt x="4372" y="4027"/>
                </a:moveTo>
                <a:cubicBezTo>
                  <a:pt x="4451" y="4202"/>
                  <a:pt x="4579" y="4527"/>
                  <a:pt x="4597" y="4790"/>
                </a:cubicBezTo>
                <a:cubicBezTo>
                  <a:pt x="4612" y="5054"/>
                  <a:pt x="4521" y="5575"/>
                  <a:pt x="4462" y="5867"/>
                </a:cubicBezTo>
                <a:cubicBezTo>
                  <a:pt x="4357" y="5639"/>
                  <a:pt x="4199" y="5241"/>
                  <a:pt x="4199" y="4834"/>
                </a:cubicBezTo>
                <a:cubicBezTo>
                  <a:pt x="4199" y="4442"/>
                  <a:pt x="4301" y="4170"/>
                  <a:pt x="4372" y="4027"/>
                </a:cubicBezTo>
                <a:close/>
                <a:moveTo>
                  <a:pt x="6917" y="2043"/>
                </a:moveTo>
                <a:cubicBezTo>
                  <a:pt x="7468" y="2043"/>
                  <a:pt x="7503" y="2657"/>
                  <a:pt x="7503" y="2698"/>
                </a:cubicBezTo>
                <a:cubicBezTo>
                  <a:pt x="7503" y="2768"/>
                  <a:pt x="7468" y="2818"/>
                  <a:pt x="7444" y="2850"/>
                </a:cubicBezTo>
                <a:cubicBezTo>
                  <a:pt x="7418" y="2885"/>
                  <a:pt x="7421" y="2932"/>
                  <a:pt x="7456" y="2962"/>
                </a:cubicBezTo>
                <a:cubicBezTo>
                  <a:pt x="7470" y="2973"/>
                  <a:pt x="7488" y="2979"/>
                  <a:pt x="7503" y="2979"/>
                </a:cubicBezTo>
                <a:cubicBezTo>
                  <a:pt x="7523" y="2979"/>
                  <a:pt x="7547" y="2967"/>
                  <a:pt x="7561" y="2950"/>
                </a:cubicBezTo>
                <a:cubicBezTo>
                  <a:pt x="7588" y="2921"/>
                  <a:pt x="7605" y="2888"/>
                  <a:pt x="7623" y="2850"/>
                </a:cubicBezTo>
                <a:cubicBezTo>
                  <a:pt x="8796" y="4091"/>
                  <a:pt x="8685" y="5215"/>
                  <a:pt x="8641" y="5642"/>
                </a:cubicBezTo>
                <a:cubicBezTo>
                  <a:pt x="8635" y="5659"/>
                  <a:pt x="8635" y="5680"/>
                  <a:pt x="8635" y="5697"/>
                </a:cubicBezTo>
                <a:cubicBezTo>
                  <a:pt x="8314" y="5849"/>
                  <a:pt x="8038" y="5907"/>
                  <a:pt x="7804" y="5907"/>
                </a:cubicBezTo>
                <a:cubicBezTo>
                  <a:pt x="7091" y="5907"/>
                  <a:pt x="6765" y="5374"/>
                  <a:pt x="6748" y="5343"/>
                </a:cubicBezTo>
                <a:cubicBezTo>
                  <a:pt x="6745" y="5332"/>
                  <a:pt x="6733" y="5317"/>
                  <a:pt x="6727" y="5302"/>
                </a:cubicBezTo>
                <a:cubicBezTo>
                  <a:pt x="6850" y="4992"/>
                  <a:pt x="7023" y="4744"/>
                  <a:pt x="7026" y="4741"/>
                </a:cubicBezTo>
                <a:cubicBezTo>
                  <a:pt x="7032" y="4735"/>
                  <a:pt x="7032" y="4732"/>
                  <a:pt x="7034" y="4729"/>
                </a:cubicBezTo>
                <a:cubicBezTo>
                  <a:pt x="7090" y="4612"/>
                  <a:pt x="7058" y="4413"/>
                  <a:pt x="6315" y="3915"/>
                </a:cubicBezTo>
                <a:cubicBezTo>
                  <a:pt x="6177" y="3825"/>
                  <a:pt x="6028" y="3734"/>
                  <a:pt x="5882" y="3643"/>
                </a:cubicBezTo>
                <a:cubicBezTo>
                  <a:pt x="6045" y="3556"/>
                  <a:pt x="6315" y="3371"/>
                  <a:pt x="6493" y="3014"/>
                </a:cubicBezTo>
                <a:cubicBezTo>
                  <a:pt x="6675" y="2651"/>
                  <a:pt x="6417" y="2329"/>
                  <a:pt x="6163" y="2139"/>
                </a:cubicBezTo>
                <a:cubicBezTo>
                  <a:pt x="6350" y="2116"/>
                  <a:pt x="6555" y="2092"/>
                  <a:pt x="6771" y="2054"/>
                </a:cubicBezTo>
                <a:cubicBezTo>
                  <a:pt x="6821" y="2049"/>
                  <a:pt x="6868" y="2043"/>
                  <a:pt x="6917" y="2043"/>
                </a:cubicBezTo>
                <a:close/>
                <a:moveTo>
                  <a:pt x="6660" y="5481"/>
                </a:moveTo>
                <a:cubicBezTo>
                  <a:pt x="6686" y="5519"/>
                  <a:pt x="6724" y="5563"/>
                  <a:pt x="6771" y="5613"/>
                </a:cubicBezTo>
                <a:cubicBezTo>
                  <a:pt x="6698" y="5756"/>
                  <a:pt x="6642" y="5914"/>
                  <a:pt x="6637" y="6066"/>
                </a:cubicBezTo>
                <a:cubicBezTo>
                  <a:pt x="6569" y="5899"/>
                  <a:pt x="6596" y="5686"/>
                  <a:pt x="6660" y="5481"/>
                </a:cubicBezTo>
                <a:close/>
                <a:moveTo>
                  <a:pt x="6733" y="6485"/>
                </a:moveTo>
                <a:cubicBezTo>
                  <a:pt x="6783" y="6561"/>
                  <a:pt x="6850" y="6634"/>
                  <a:pt x="6938" y="6695"/>
                </a:cubicBezTo>
                <a:cubicBezTo>
                  <a:pt x="6733" y="7117"/>
                  <a:pt x="6364" y="8196"/>
                  <a:pt x="6306" y="8366"/>
                </a:cubicBezTo>
                <a:cubicBezTo>
                  <a:pt x="6265" y="8401"/>
                  <a:pt x="6171" y="8480"/>
                  <a:pt x="6040" y="8624"/>
                </a:cubicBezTo>
                <a:lnTo>
                  <a:pt x="5917" y="8477"/>
                </a:lnTo>
                <a:cubicBezTo>
                  <a:pt x="6025" y="8334"/>
                  <a:pt x="6124" y="8202"/>
                  <a:pt x="6203" y="8100"/>
                </a:cubicBezTo>
                <a:cubicBezTo>
                  <a:pt x="6212" y="8094"/>
                  <a:pt x="6215" y="8082"/>
                  <a:pt x="6218" y="8071"/>
                </a:cubicBezTo>
                <a:cubicBezTo>
                  <a:pt x="6259" y="7901"/>
                  <a:pt x="6379" y="7544"/>
                  <a:pt x="6496" y="7201"/>
                </a:cubicBezTo>
                <a:cubicBezTo>
                  <a:pt x="6584" y="6947"/>
                  <a:pt x="6672" y="6692"/>
                  <a:pt x="6733" y="6485"/>
                </a:cubicBezTo>
                <a:close/>
                <a:moveTo>
                  <a:pt x="5826" y="8609"/>
                </a:moveTo>
                <a:lnTo>
                  <a:pt x="5934" y="8738"/>
                </a:lnTo>
                <a:cubicBezTo>
                  <a:pt x="5767" y="8931"/>
                  <a:pt x="5557" y="9203"/>
                  <a:pt x="5334" y="9563"/>
                </a:cubicBezTo>
                <a:cubicBezTo>
                  <a:pt x="5422" y="9256"/>
                  <a:pt x="5621" y="8910"/>
                  <a:pt x="5826" y="8609"/>
                </a:cubicBezTo>
                <a:close/>
                <a:moveTo>
                  <a:pt x="6888" y="5721"/>
                </a:moveTo>
                <a:cubicBezTo>
                  <a:pt x="6953" y="5779"/>
                  <a:pt x="7034" y="5832"/>
                  <a:pt x="7128" y="5885"/>
                </a:cubicBezTo>
                <a:cubicBezTo>
                  <a:pt x="7351" y="6005"/>
                  <a:pt x="7582" y="6051"/>
                  <a:pt x="7804" y="6051"/>
                </a:cubicBezTo>
                <a:cubicBezTo>
                  <a:pt x="8105" y="6051"/>
                  <a:pt x="8395" y="5964"/>
                  <a:pt x="8632" y="5861"/>
                </a:cubicBezTo>
                <a:lnTo>
                  <a:pt x="8632" y="5861"/>
                </a:lnTo>
                <a:cubicBezTo>
                  <a:pt x="8597" y="7409"/>
                  <a:pt x="7415" y="8448"/>
                  <a:pt x="7403" y="8457"/>
                </a:cubicBezTo>
                <a:cubicBezTo>
                  <a:pt x="7386" y="8471"/>
                  <a:pt x="6979" y="8802"/>
                  <a:pt x="6768" y="9223"/>
                </a:cubicBezTo>
                <a:cubicBezTo>
                  <a:pt x="6724" y="9311"/>
                  <a:pt x="6637" y="9440"/>
                  <a:pt x="6528" y="9583"/>
                </a:cubicBezTo>
                <a:lnTo>
                  <a:pt x="5934" y="8983"/>
                </a:lnTo>
                <a:cubicBezTo>
                  <a:pt x="6218" y="8632"/>
                  <a:pt x="6420" y="8474"/>
                  <a:pt x="6423" y="8471"/>
                </a:cubicBezTo>
                <a:cubicBezTo>
                  <a:pt x="6435" y="8460"/>
                  <a:pt x="6446" y="8448"/>
                  <a:pt x="6449" y="8433"/>
                </a:cubicBezTo>
                <a:cubicBezTo>
                  <a:pt x="6452" y="8419"/>
                  <a:pt x="6909" y="7076"/>
                  <a:pt x="7111" y="6701"/>
                </a:cubicBezTo>
                <a:cubicBezTo>
                  <a:pt x="7128" y="6663"/>
                  <a:pt x="7116" y="6619"/>
                  <a:pt x="7081" y="6599"/>
                </a:cubicBezTo>
                <a:cubicBezTo>
                  <a:pt x="6660" y="6344"/>
                  <a:pt x="6789" y="5929"/>
                  <a:pt x="6888" y="5721"/>
                </a:cubicBezTo>
                <a:close/>
                <a:moveTo>
                  <a:pt x="5574" y="10973"/>
                </a:moveTo>
                <a:lnTo>
                  <a:pt x="6230" y="11318"/>
                </a:lnTo>
                <a:cubicBezTo>
                  <a:pt x="6233" y="11318"/>
                  <a:pt x="6242" y="11324"/>
                  <a:pt x="6236" y="11333"/>
                </a:cubicBezTo>
                <a:cubicBezTo>
                  <a:pt x="6233" y="11345"/>
                  <a:pt x="6224" y="11345"/>
                  <a:pt x="6224" y="11345"/>
                </a:cubicBezTo>
                <a:lnTo>
                  <a:pt x="6148" y="11354"/>
                </a:lnTo>
                <a:cubicBezTo>
                  <a:pt x="6138" y="11354"/>
                  <a:pt x="6129" y="11355"/>
                  <a:pt x="6119" y="11355"/>
                </a:cubicBezTo>
                <a:cubicBezTo>
                  <a:pt x="6083" y="11355"/>
                  <a:pt x="6048" y="11349"/>
                  <a:pt x="6013" y="11333"/>
                </a:cubicBezTo>
                <a:lnTo>
                  <a:pt x="5454" y="11108"/>
                </a:lnTo>
                <a:lnTo>
                  <a:pt x="5574" y="10973"/>
                </a:lnTo>
                <a:close/>
                <a:moveTo>
                  <a:pt x="5838" y="9112"/>
                </a:moveTo>
                <a:lnTo>
                  <a:pt x="6438" y="9718"/>
                </a:lnTo>
                <a:cubicBezTo>
                  <a:pt x="6054" y="10201"/>
                  <a:pt x="5504" y="10815"/>
                  <a:pt x="5498" y="10827"/>
                </a:cubicBezTo>
                <a:lnTo>
                  <a:pt x="5267" y="11090"/>
                </a:lnTo>
                <a:cubicBezTo>
                  <a:pt x="5252" y="11108"/>
                  <a:pt x="5247" y="11131"/>
                  <a:pt x="5250" y="11158"/>
                </a:cubicBezTo>
                <a:cubicBezTo>
                  <a:pt x="5255" y="11184"/>
                  <a:pt x="5270" y="11201"/>
                  <a:pt x="5296" y="11213"/>
                </a:cubicBezTo>
                <a:lnTo>
                  <a:pt x="6040" y="11512"/>
                </a:lnTo>
                <a:lnTo>
                  <a:pt x="6045" y="11512"/>
                </a:lnTo>
                <a:cubicBezTo>
                  <a:pt x="6051" y="11512"/>
                  <a:pt x="6271" y="11585"/>
                  <a:pt x="6411" y="11684"/>
                </a:cubicBezTo>
                <a:cubicBezTo>
                  <a:pt x="6470" y="11722"/>
                  <a:pt x="6490" y="11766"/>
                  <a:pt x="6493" y="11790"/>
                </a:cubicBezTo>
                <a:cubicBezTo>
                  <a:pt x="6496" y="11816"/>
                  <a:pt x="6493" y="11831"/>
                  <a:pt x="6490" y="11839"/>
                </a:cubicBezTo>
                <a:cubicBezTo>
                  <a:pt x="6484" y="11842"/>
                  <a:pt x="6481" y="11842"/>
                  <a:pt x="6479" y="11845"/>
                </a:cubicBezTo>
                <a:cubicBezTo>
                  <a:pt x="6440" y="11877"/>
                  <a:pt x="6353" y="11918"/>
                  <a:pt x="6142" y="11918"/>
                </a:cubicBezTo>
                <a:cubicBezTo>
                  <a:pt x="5715" y="11918"/>
                  <a:pt x="5077" y="11752"/>
                  <a:pt x="4837" y="11670"/>
                </a:cubicBezTo>
                <a:cubicBezTo>
                  <a:pt x="4784" y="11652"/>
                  <a:pt x="4749" y="11608"/>
                  <a:pt x="4737" y="11556"/>
                </a:cubicBezTo>
                <a:cubicBezTo>
                  <a:pt x="4735" y="11538"/>
                  <a:pt x="4714" y="11336"/>
                  <a:pt x="4773" y="11169"/>
                </a:cubicBezTo>
                <a:cubicBezTo>
                  <a:pt x="4816" y="11043"/>
                  <a:pt x="4875" y="10882"/>
                  <a:pt x="4942" y="10719"/>
                </a:cubicBezTo>
                <a:cubicBezTo>
                  <a:pt x="4986" y="10602"/>
                  <a:pt x="5033" y="10482"/>
                  <a:pt x="5077" y="10362"/>
                </a:cubicBezTo>
                <a:cubicBezTo>
                  <a:pt x="5340" y="9820"/>
                  <a:pt x="5607" y="9411"/>
                  <a:pt x="5838" y="9112"/>
                </a:cubicBezTo>
                <a:close/>
                <a:moveTo>
                  <a:pt x="919" y="0"/>
                </a:moveTo>
                <a:cubicBezTo>
                  <a:pt x="887" y="0"/>
                  <a:pt x="852" y="3"/>
                  <a:pt x="822" y="6"/>
                </a:cubicBezTo>
                <a:lnTo>
                  <a:pt x="281" y="97"/>
                </a:lnTo>
                <a:cubicBezTo>
                  <a:pt x="161" y="117"/>
                  <a:pt x="67" y="199"/>
                  <a:pt x="32" y="316"/>
                </a:cubicBezTo>
                <a:cubicBezTo>
                  <a:pt x="0" y="433"/>
                  <a:pt x="32" y="556"/>
                  <a:pt x="120" y="635"/>
                </a:cubicBezTo>
                <a:lnTo>
                  <a:pt x="184" y="691"/>
                </a:lnTo>
                <a:cubicBezTo>
                  <a:pt x="278" y="776"/>
                  <a:pt x="392" y="828"/>
                  <a:pt x="521" y="849"/>
                </a:cubicBezTo>
                <a:cubicBezTo>
                  <a:pt x="559" y="855"/>
                  <a:pt x="600" y="858"/>
                  <a:pt x="641" y="863"/>
                </a:cubicBezTo>
                <a:cubicBezTo>
                  <a:pt x="714" y="907"/>
                  <a:pt x="977" y="1062"/>
                  <a:pt x="1179" y="1074"/>
                </a:cubicBezTo>
                <a:cubicBezTo>
                  <a:pt x="1413" y="1232"/>
                  <a:pt x="2476" y="1800"/>
                  <a:pt x="3198" y="1923"/>
                </a:cubicBezTo>
                <a:cubicBezTo>
                  <a:pt x="3333" y="1946"/>
                  <a:pt x="3459" y="2013"/>
                  <a:pt x="3555" y="2116"/>
                </a:cubicBezTo>
                <a:cubicBezTo>
                  <a:pt x="3520" y="2186"/>
                  <a:pt x="3482" y="2259"/>
                  <a:pt x="3441" y="2344"/>
                </a:cubicBezTo>
                <a:cubicBezTo>
                  <a:pt x="3266" y="2722"/>
                  <a:pt x="3192" y="3008"/>
                  <a:pt x="3231" y="3193"/>
                </a:cubicBezTo>
                <a:cubicBezTo>
                  <a:pt x="3271" y="3415"/>
                  <a:pt x="3421" y="3620"/>
                  <a:pt x="3640" y="3754"/>
                </a:cubicBezTo>
                <a:cubicBezTo>
                  <a:pt x="3810" y="3863"/>
                  <a:pt x="4009" y="3915"/>
                  <a:pt x="4214" y="3915"/>
                </a:cubicBezTo>
                <a:lnTo>
                  <a:pt x="4258" y="3915"/>
                </a:lnTo>
                <a:cubicBezTo>
                  <a:pt x="4176" y="4068"/>
                  <a:pt x="4050" y="4375"/>
                  <a:pt x="4050" y="4831"/>
                </a:cubicBezTo>
                <a:cubicBezTo>
                  <a:pt x="4050" y="5487"/>
                  <a:pt x="4416" y="6101"/>
                  <a:pt x="4433" y="6125"/>
                </a:cubicBezTo>
                <a:cubicBezTo>
                  <a:pt x="4448" y="6148"/>
                  <a:pt x="4474" y="6163"/>
                  <a:pt x="4498" y="6163"/>
                </a:cubicBezTo>
                <a:lnTo>
                  <a:pt x="4509" y="6163"/>
                </a:lnTo>
                <a:cubicBezTo>
                  <a:pt x="4539" y="6160"/>
                  <a:pt x="4565" y="6133"/>
                  <a:pt x="4571" y="6104"/>
                </a:cubicBezTo>
                <a:cubicBezTo>
                  <a:pt x="4579" y="6066"/>
                  <a:pt x="4781" y="5180"/>
                  <a:pt x="4755" y="4773"/>
                </a:cubicBezTo>
                <a:cubicBezTo>
                  <a:pt x="4735" y="4442"/>
                  <a:pt x="4556" y="4038"/>
                  <a:pt x="4483" y="3883"/>
                </a:cubicBezTo>
                <a:cubicBezTo>
                  <a:pt x="4509" y="3880"/>
                  <a:pt x="4533" y="3872"/>
                  <a:pt x="4556" y="3866"/>
                </a:cubicBezTo>
                <a:cubicBezTo>
                  <a:pt x="4808" y="3793"/>
                  <a:pt x="4980" y="3558"/>
                  <a:pt x="5062" y="3342"/>
                </a:cubicBezTo>
                <a:cubicBezTo>
                  <a:pt x="5080" y="3354"/>
                  <a:pt x="5100" y="3365"/>
                  <a:pt x="5115" y="3371"/>
                </a:cubicBezTo>
                <a:cubicBezTo>
                  <a:pt x="5176" y="3403"/>
                  <a:pt x="5741" y="3705"/>
                  <a:pt x="6233" y="4038"/>
                </a:cubicBezTo>
                <a:cubicBezTo>
                  <a:pt x="6897" y="4483"/>
                  <a:pt x="6906" y="4632"/>
                  <a:pt x="6903" y="4656"/>
                </a:cubicBezTo>
                <a:cubicBezTo>
                  <a:pt x="6827" y="4770"/>
                  <a:pt x="6130" y="5809"/>
                  <a:pt x="6628" y="6329"/>
                </a:cubicBezTo>
                <a:cubicBezTo>
                  <a:pt x="6566" y="6546"/>
                  <a:pt x="6461" y="6850"/>
                  <a:pt x="6361" y="7146"/>
                </a:cubicBezTo>
                <a:cubicBezTo>
                  <a:pt x="6239" y="7497"/>
                  <a:pt x="6127" y="7831"/>
                  <a:pt x="6081" y="8018"/>
                </a:cubicBezTo>
                <a:cubicBezTo>
                  <a:pt x="5794" y="8375"/>
                  <a:pt x="5311" y="9036"/>
                  <a:pt x="5179" y="9572"/>
                </a:cubicBezTo>
                <a:cubicBezTo>
                  <a:pt x="5106" y="9861"/>
                  <a:pt x="4945" y="10286"/>
                  <a:pt x="4808" y="10657"/>
                </a:cubicBezTo>
                <a:cubicBezTo>
                  <a:pt x="4740" y="10827"/>
                  <a:pt x="4682" y="10988"/>
                  <a:pt x="4638" y="11111"/>
                </a:cubicBezTo>
                <a:cubicBezTo>
                  <a:pt x="4565" y="11324"/>
                  <a:pt x="4594" y="11561"/>
                  <a:pt x="4594" y="11573"/>
                </a:cubicBezTo>
                <a:lnTo>
                  <a:pt x="4594" y="11576"/>
                </a:lnTo>
                <a:cubicBezTo>
                  <a:pt x="4612" y="11684"/>
                  <a:pt x="4691" y="11778"/>
                  <a:pt x="4796" y="11813"/>
                </a:cubicBezTo>
                <a:cubicBezTo>
                  <a:pt x="5089" y="11912"/>
                  <a:pt x="5718" y="12071"/>
                  <a:pt x="6148" y="12071"/>
                </a:cubicBezTo>
                <a:cubicBezTo>
                  <a:pt x="6353" y="12071"/>
                  <a:pt x="6496" y="12032"/>
                  <a:pt x="6584" y="11962"/>
                </a:cubicBezTo>
                <a:cubicBezTo>
                  <a:pt x="6625" y="11939"/>
                  <a:pt x="6651" y="11886"/>
                  <a:pt x="6654" y="11825"/>
                </a:cubicBezTo>
                <a:cubicBezTo>
                  <a:pt x="6660" y="11722"/>
                  <a:pt x="6601" y="11620"/>
                  <a:pt x="6505" y="11553"/>
                </a:cubicBezTo>
                <a:cubicBezTo>
                  <a:pt x="6452" y="11520"/>
                  <a:pt x="6394" y="11488"/>
                  <a:pt x="6335" y="11462"/>
                </a:cubicBezTo>
                <a:cubicBezTo>
                  <a:pt x="6364" y="11436"/>
                  <a:pt x="6388" y="11403"/>
                  <a:pt x="6397" y="11359"/>
                </a:cubicBezTo>
                <a:cubicBezTo>
                  <a:pt x="6411" y="11286"/>
                  <a:pt x="6376" y="11213"/>
                  <a:pt x="6309" y="11181"/>
                </a:cubicBezTo>
                <a:lnTo>
                  <a:pt x="5686" y="10850"/>
                </a:lnTo>
                <a:cubicBezTo>
                  <a:pt x="5923" y="10581"/>
                  <a:pt x="6733" y="9651"/>
                  <a:pt x="6915" y="9294"/>
                </a:cubicBezTo>
                <a:cubicBezTo>
                  <a:pt x="7108" y="8902"/>
                  <a:pt x="7506" y="8577"/>
                  <a:pt x="7509" y="8574"/>
                </a:cubicBezTo>
                <a:cubicBezTo>
                  <a:pt x="7523" y="8562"/>
                  <a:pt x="7842" y="8284"/>
                  <a:pt x="8161" y="7798"/>
                </a:cubicBezTo>
                <a:cubicBezTo>
                  <a:pt x="8445" y="7362"/>
                  <a:pt x="8778" y="6678"/>
                  <a:pt x="8793" y="5844"/>
                </a:cubicBezTo>
                <a:cubicBezTo>
                  <a:pt x="8793" y="5812"/>
                  <a:pt x="8796" y="5692"/>
                  <a:pt x="8802" y="5656"/>
                </a:cubicBezTo>
                <a:cubicBezTo>
                  <a:pt x="8840" y="5197"/>
                  <a:pt x="8963" y="3983"/>
                  <a:pt x="7655" y="2663"/>
                </a:cubicBezTo>
                <a:cubicBezTo>
                  <a:pt x="7637" y="2376"/>
                  <a:pt x="7462" y="1888"/>
                  <a:pt x="6917" y="1888"/>
                </a:cubicBezTo>
                <a:cubicBezTo>
                  <a:pt x="6862" y="1888"/>
                  <a:pt x="6806" y="1891"/>
                  <a:pt x="6748" y="1902"/>
                </a:cubicBezTo>
                <a:cubicBezTo>
                  <a:pt x="6054" y="2013"/>
                  <a:pt x="5446" y="2049"/>
                  <a:pt x="5323" y="2054"/>
                </a:cubicBezTo>
                <a:lnTo>
                  <a:pt x="3699" y="981"/>
                </a:lnTo>
                <a:cubicBezTo>
                  <a:pt x="3655" y="951"/>
                  <a:pt x="3614" y="922"/>
                  <a:pt x="3573" y="893"/>
                </a:cubicBezTo>
                <a:cubicBezTo>
                  <a:pt x="3450" y="805"/>
                  <a:pt x="2988" y="559"/>
                  <a:pt x="1449" y="234"/>
                </a:cubicBezTo>
                <a:cubicBezTo>
                  <a:pt x="1399" y="223"/>
                  <a:pt x="1349" y="196"/>
                  <a:pt x="1314" y="161"/>
                </a:cubicBezTo>
                <a:lnTo>
                  <a:pt x="1305" y="152"/>
                </a:lnTo>
                <a:cubicBezTo>
                  <a:pt x="1200" y="53"/>
                  <a:pt x="1065" y="0"/>
                  <a:pt x="9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52"/>
          <p:cNvSpPr/>
          <p:nvPr/>
        </p:nvSpPr>
        <p:spPr>
          <a:xfrm>
            <a:off x="4787547" y="4007848"/>
            <a:ext cx="370500" cy="313654"/>
          </a:xfrm>
          <a:custGeom>
            <a:avLst/>
            <a:gdLst/>
            <a:ahLst/>
            <a:cxnLst/>
            <a:rect l="l" t="t" r="r" b="b"/>
            <a:pathLst>
              <a:path w="12253" h="10373" extrusionOk="0">
                <a:moveTo>
                  <a:pt x="7292" y="202"/>
                </a:moveTo>
                <a:cubicBezTo>
                  <a:pt x="7436" y="298"/>
                  <a:pt x="8199" y="863"/>
                  <a:pt x="9364" y="2563"/>
                </a:cubicBezTo>
                <a:cubicBezTo>
                  <a:pt x="9370" y="2572"/>
                  <a:pt x="9376" y="2578"/>
                  <a:pt x="9385" y="2586"/>
                </a:cubicBezTo>
                <a:cubicBezTo>
                  <a:pt x="9484" y="2662"/>
                  <a:pt x="9589" y="2741"/>
                  <a:pt x="9692" y="2815"/>
                </a:cubicBezTo>
                <a:cubicBezTo>
                  <a:pt x="9818" y="2902"/>
                  <a:pt x="9891" y="3049"/>
                  <a:pt x="9891" y="3204"/>
                </a:cubicBezTo>
                <a:lnTo>
                  <a:pt x="9891" y="3412"/>
                </a:lnTo>
                <a:lnTo>
                  <a:pt x="9850" y="3368"/>
                </a:lnTo>
                <a:cubicBezTo>
                  <a:pt x="9813" y="3331"/>
                  <a:pt x="9766" y="3311"/>
                  <a:pt x="9717" y="3311"/>
                </a:cubicBezTo>
                <a:cubicBezTo>
                  <a:pt x="9692" y="3311"/>
                  <a:pt x="9667" y="3316"/>
                  <a:pt x="9642" y="3327"/>
                </a:cubicBezTo>
                <a:cubicBezTo>
                  <a:pt x="9624" y="3335"/>
                  <a:pt x="9610" y="3347"/>
                  <a:pt x="9595" y="3362"/>
                </a:cubicBezTo>
                <a:lnTo>
                  <a:pt x="9162" y="2952"/>
                </a:lnTo>
                <a:cubicBezTo>
                  <a:pt x="9107" y="2899"/>
                  <a:pt x="9071" y="2835"/>
                  <a:pt x="9060" y="2756"/>
                </a:cubicBezTo>
                <a:lnTo>
                  <a:pt x="9019" y="2534"/>
                </a:lnTo>
                <a:cubicBezTo>
                  <a:pt x="9016" y="2519"/>
                  <a:pt x="9007" y="2502"/>
                  <a:pt x="9001" y="2490"/>
                </a:cubicBezTo>
                <a:cubicBezTo>
                  <a:pt x="8992" y="2484"/>
                  <a:pt x="8378" y="1714"/>
                  <a:pt x="7556" y="1003"/>
                </a:cubicBezTo>
                <a:cubicBezTo>
                  <a:pt x="7537" y="987"/>
                  <a:pt x="7513" y="978"/>
                  <a:pt x="7488" y="978"/>
                </a:cubicBezTo>
                <a:cubicBezTo>
                  <a:pt x="7470" y="978"/>
                  <a:pt x="7451" y="983"/>
                  <a:pt x="7436" y="995"/>
                </a:cubicBezTo>
                <a:cubicBezTo>
                  <a:pt x="7325" y="1077"/>
                  <a:pt x="7070" y="1404"/>
                  <a:pt x="6605" y="2721"/>
                </a:cubicBezTo>
                <a:cubicBezTo>
                  <a:pt x="6570" y="2823"/>
                  <a:pt x="6549" y="2935"/>
                  <a:pt x="6555" y="3043"/>
                </a:cubicBezTo>
                <a:lnTo>
                  <a:pt x="6558" y="3315"/>
                </a:lnTo>
                <a:cubicBezTo>
                  <a:pt x="6455" y="3397"/>
                  <a:pt x="6353" y="3479"/>
                  <a:pt x="6248" y="3552"/>
                </a:cubicBezTo>
                <a:cubicBezTo>
                  <a:pt x="5894" y="3789"/>
                  <a:pt x="5680" y="3859"/>
                  <a:pt x="5273" y="3968"/>
                </a:cubicBezTo>
                <a:cubicBezTo>
                  <a:pt x="5475" y="3675"/>
                  <a:pt x="5829" y="3116"/>
                  <a:pt x="5879" y="2806"/>
                </a:cubicBezTo>
                <a:cubicBezTo>
                  <a:pt x="5940" y="2411"/>
                  <a:pt x="6731" y="725"/>
                  <a:pt x="7108" y="342"/>
                </a:cubicBezTo>
                <a:lnTo>
                  <a:pt x="7111" y="339"/>
                </a:lnTo>
                <a:cubicBezTo>
                  <a:pt x="7202" y="237"/>
                  <a:pt x="7269" y="207"/>
                  <a:pt x="7292" y="202"/>
                </a:cubicBezTo>
                <a:close/>
                <a:moveTo>
                  <a:pt x="7560" y="2686"/>
                </a:moveTo>
                <a:cubicBezTo>
                  <a:pt x="7569" y="2686"/>
                  <a:pt x="7579" y="2687"/>
                  <a:pt x="7588" y="2689"/>
                </a:cubicBezTo>
                <a:cubicBezTo>
                  <a:pt x="8334" y="2832"/>
                  <a:pt x="8943" y="3520"/>
                  <a:pt x="9033" y="3719"/>
                </a:cubicBezTo>
                <a:cubicBezTo>
                  <a:pt x="9092" y="3850"/>
                  <a:pt x="9212" y="4281"/>
                  <a:pt x="9045" y="4670"/>
                </a:cubicBezTo>
                <a:cubicBezTo>
                  <a:pt x="8928" y="4942"/>
                  <a:pt x="8697" y="5138"/>
                  <a:pt x="8355" y="5255"/>
                </a:cubicBezTo>
                <a:cubicBezTo>
                  <a:pt x="8199" y="5309"/>
                  <a:pt x="8052" y="5336"/>
                  <a:pt x="7915" y="5336"/>
                </a:cubicBezTo>
                <a:cubicBezTo>
                  <a:pt x="7761" y="5336"/>
                  <a:pt x="7620" y="5301"/>
                  <a:pt x="7494" y="5232"/>
                </a:cubicBezTo>
                <a:cubicBezTo>
                  <a:pt x="7246" y="5094"/>
                  <a:pt x="7111" y="4866"/>
                  <a:pt x="7052" y="4734"/>
                </a:cubicBezTo>
                <a:cubicBezTo>
                  <a:pt x="7044" y="4714"/>
                  <a:pt x="7009" y="4632"/>
                  <a:pt x="6994" y="4597"/>
                </a:cubicBezTo>
                <a:cubicBezTo>
                  <a:pt x="6994" y="4594"/>
                  <a:pt x="6988" y="4591"/>
                  <a:pt x="6985" y="4588"/>
                </a:cubicBezTo>
                <a:cubicBezTo>
                  <a:pt x="6927" y="4465"/>
                  <a:pt x="6839" y="4363"/>
                  <a:pt x="6731" y="4289"/>
                </a:cubicBezTo>
                <a:cubicBezTo>
                  <a:pt x="6616" y="4212"/>
                  <a:pt x="6501" y="4175"/>
                  <a:pt x="6384" y="4175"/>
                </a:cubicBezTo>
                <a:cubicBezTo>
                  <a:pt x="6346" y="4175"/>
                  <a:pt x="6307" y="4179"/>
                  <a:pt x="6268" y="4187"/>
                </a:cubicBezTo>
                <a:cubicBezTo>
                  <a:pt x="6134" y="4216"/>
                  <a:pt x="5999" y="4301"/>
                  <a:pt x="5870" y="4436"/>
                </a:cubicBezTo>
                <a:cubicBezTo>
                  <a:pt x="5747" y="4450"/>
                  <a:pt x="5641" y="4455"/>
                  <a:pt x="5551" y="4455"/>
                </a:cubicBezTo>
                <a:cubicBezTo>
                  <a:pt x="5222" y="4455"/>
                  <a:pt x="5096" y="4377"/>
                  <a:pt x="5048" y="4325"/>
                </a:cubicBezTo>
                <a:cubicBezTo>
                  <a:pt x="5025" y="4298"/>
                  <a:pt x="5016" y="4269"/>
                  <a:pt x="5010" y="4245"/>
                </a:cubicBezTo>
                <a:cubicBezTo>
                  <a:pt x="5089" y="4225"/>
                  <a:pt x="5162" y="4207"/>
                  <a:pt x="5226" y="4187"/>
                </a:cubicBezTo>
                <a:cubicBezTo>
                  <a:pt x="5706" y="4055"/>
                  <a:pt x="5946" y="3991"/>
                  <a:pt x="6356" y="3716"/>
                </a:cubicBezTo>
                <a:cubicBezTo>
                  <a:pt x="6690" y="3496"/>
                  <a:pt x="6985" y="3192"/>
                  <a:pt x="7248" y="2929"/>
                </a:cubicBezTo>
                <a:cubicBezTo>
                  <a:pt x="7319" y="2861"/>
                  <a:pt x="7383" y="2794"/>
                  <a:pt x="7450" y="2733"/>
                </a:cubicBezTo>
                <a:cubicBezTo>
                  <a:pt x="7479" y="2702"/>
                  <a:pt x="7519" y="2686"/>
                  <a:pt x="7560" y="2686"/>
                </a:cubicBezTo>
                <a:close/>
                <a:moveTo>
                  <a:pt x="4820" y="4301"/>
                </a:moveTo>
                <a:cubicBezTo>
                  <a:pt x="4831" y="4345"/>
                  <a:pt x="4855" y="4395"/>
                  <a:pt x="4893" y="4439"/>
                </a:cubicBezTo>
                <a:cubicBezTo>
                  <a:pt x="5007" y="4576"/>
                  <a:pt x="5229" y="4643"/>
                  <a:pt x="5557" y="4643"/>
                </a:cubicBezTo>
                <a:cubicBezTo>
                  <a:pt x="5604" y="4643"/>
                  <a:pt x="5651" y="4643"/>
                  <a:pt x="5703" y="4641"/>
                </a:cubicBezTo>
                <a:lnTo>
                  <a:pt x="5703" y="4641"/>
                </a:lnTo>
                <a:cubicBezTo>
                  <a:pt x="5680" y="4670"/>
                  <a:pt x="5662" y="4702"/>
                  <a:pt x="5639" y="4737"/>
                </a:cubicBezTo>
                <a:cubicBezTo>
                  <a:pt x="5504" y="4957"/>
                  <a:pt x="5399" y="5208"/>
                  <a:pt x="5329" y="5486"/>
                </a:cubicBezTo>
                <a:cubicBezTo>
                  <a:pt x="5294" y="5632"/>
                  <a:pt x="5200" y="5902"/>
                  <a:pt x="5019" y="6101"/>
                </a:cubicBezTo>
                <a:cubicBezTo>
                  <a:pt x="4855" y="6276"/>
                  <a:pt x="4556" y="6692"/>
                  <a:pt x="4316" y="7049"/>
                </a:cubicBezTo>
                <a:cubicBezTo>
                  <a:pt x="4185" y="6481"/>
                  <a:pt x="4123" y="5896"/>
                  <a:pt x="4123" y="5562"/>
                </a:cubicBezTo>
                <a:cubicBezTo>
                  <a:pt x="4123" y="5542"/>
                  <a:pt x="4115" y="5515"/>
                  <a:pt x="4097" y="5498"/>
                </a:cubicBezTo>
                <a:cubicBezTo>
                  <a:pt x="3945" y="5325"/>
                  <a:pt x="3895" y="5153"/>
                  <a:pt x="3942" y="4989"/>
                </a:cubicBezTo>
                <a:cubicBezTo>
                  <a:pt x="4030" y="4696"/>
                  <a:pt x="4422" y="4447"/>
                  <a:pt x="4820" y="4301"/>
                </a:cubicBezTo>
                <a:close/>
                <a:moveTo>
                  <a:pt x="8314" y="5545"/>
                </a:moveTo>
                <a:cubicBezTo>
                  <a:pt x="8395" y="5732"/>
                  <a:pt x="8518" y="6051"/>
                  <a:pt x="8533" y="6305"/>
                </a:cubicBezTo>
                <a:cubicBezTo>
                  <a:pt x="8551" y="6569"/>
                  <a:pt x="8463" y="7066"/>
                  <a:pt x="8401" y="7376"/>
                </a:cubicBezTo>
                <a:cubicBezTo>
                  <a:pt x="8293" y="7136"/>
                  <a:pt x="8150" y="6747"/>
                  <a:pt x="8150" y="6352"/>
                </a:cubicBezTo>
                <a:cubicBezTo>
                  <a:pt x="8153" y="5972"/>
                  <a:pt x="8240" y="5703"/>
                  <a:pt x="8314" y="5545"/>
                </a:cubicBezTo>
                <a:close/>
                <a:moveTo>
                  <a:pt x="9724" y="3514"/>
                </a:moveTo>
                <a:lnTo>
                  <a:pt x="9835" y="3631"/>
                </a:lnTo>
                <a:cubicBezTo>
                  <a:pt x="9943" y="3748"/>
                  <a:pt x="10025" y="3891"/>
                  <a:pt x="10066" y="4044"/>
                </a:cubicBezTo>
                <a:cubicBezTo>
                  <a:pt x="10216" y="4608"/>
                  <a:pt x="10575" y="5878"/>
                  <a:pt x="11140" y="7297"/>
                </a:cubicBezTo>
                <a:cubicBezTo>
                  <a:pt x="11112" y="7295"/>
                  <a:pt x="11084" y="7293"/>
                  <a:pt x="11056" y="7293"/>
                </a:cubicBezTo>
                <a:cubicBezTo>
                  <a:pt x="10791" y="7293"/>
                  <a:pt x="10508" y="7408"/>
                  <a:pt x="10344" y="7488"/>
                </a:cubicBezTo>
                <a:cubicBezTo>
                  <a:pt x="10306" y="6964"/>
                  <a:pt x="10072" y="5878"/>
                  <a:pt x="10063" y="5826"/>
                </a:cubicBezTo>
                <a:cubicBezTo>
                  <a:pt x="10055" y="5796"/>
                  <a:pt x="10037" y="5776"/>
                  <a:pt x="10011" y="5761"/>
                </a:cubicBezTo>
                <a:lnTo>
                  <a:pt x="9543" y="5518"/>
                </a:lnTo>
                <a:cubicBezTo>
                  <a:pt x="9466" y="5480"/>
                  <a:pt x="9414" y="5407"/>
                  <a:pt x="9411" y="5316"/>
                </a:cubicBezTo>
                <a:cubicBezTo>
                  <a:pt x="9408" y="5252"/>
                  <a:pt x="9428" y="5191"/>
                  <a:pt x="9472" y="5138"/>
                </a:cubicBezTo>
                <a:lnTo>
                  <a:pt x="9604" y="4977"/>
                </a:lnTo>
                <a:cubicBezTo>
                  <a:pt x="9750" y="4801"/>
                  <a:pt x="9794" y="4564"/>
                  <a:pt x="9721" y="4345"/>
                </a:cubicBezTo>
                <a:lnTo>
                  <a:pt x="9677" y="4213"/>
                </a:lnTo>
                <a:cubicBezTo>
                  <a:pt x="9648" y="4126"/>
                  <a:pt x="9642" y="4029"/>
                  <a:pt x="9657" y="3938"/>
                </a:cubicBezTo>
                <a:lnTo>
                  <a:pt x="9724" y="3514"/>
                </a:lnTo>
                <a:close/>
                <a:moveTo>
                  <a:pt x="4542" y="8325"/>
                </a:moveTo>
                <a:cubicBezTo>
                  <a:pt x="4553" y="8348"/>
                  <a:pt x="4565" y="8365"/>
                  <a:pt x="4574" y="8386"/>
                </a:cubicBezTo>
                <a:lnTo>
                  <a:pt x="4428" y="8415"/>
                </a:lnTo>
                <a:cubicBezTo>
                  <a:pt x="4469" y="8383"/>
                  <a:pt x="4510" y="8354"/>
                  <a:pt x="4542" y="8325"/>
                </a:cubicBezTo>
                <a:close/>
                <a:moveTo>
                  <a:pt x="6145" y="6674"/>
                </a:moveTo>
                <a:cubicBezTo>
                  <a:pt x="6119" y="6727"/>
                  <a:pt x="6096" y="6774"/>
                  <a:pt x="6081" y="6812"/>
                </a:cubicBezTo>
                <a:cubicBezTo>
                  <a:pt x="6037" y="6917"/>
                  <a:pt x="6049" y="7031"/>
                  <a:pt x="6104" y="7139"/>
                </a:cubicBezTo>
                <a:cubicBezTo>
                  <a:pt x="6160" y="7251"/>
                  <a:pt x="6265" y="7353"/>
                  <a:pt x="6409" y="7447"/>
                </a:cubicBezTo>
                <a:cubicBezTo>
                  <a:pt x="6245" y="7692"/>
                  <a:pt x="5701" y="8421"/>
                  <a:pt x="4992" y="8679"/>
                </a:cubicBezTo>
                <a:cubicBezTo>
                  <a:pt x="4878" y="8532"/>
                  <a:pt x="4773" y="8354"/>
                  <a:pt x="4676" y="8152"/>
                </a:cubicBezTo>
                <a:cubicBezTo>
                  <a:pt x="4703" y="8108"/>
                  <a:pt x="4714" y="8073"/>
                  <a:pt x="4720" y="8047"/>
                </a:cubicBezTo>
                <a:cubicBezTo>
                  <a:pt x="4867" y="7915"/>
                  <a:pt x="5604" y="7254"/>
                  <a:pt x="6145" y="6674"/>
                </a:cubicBezTo>
                <a:close/>
                <a:moveTo>
                  <a:pt x="7491" y="1217"/>
                </a:moveTo>
                <a:cubicBezTo>
                  <a:pt x="8194" y="1840"/>
                  <a:pt x="8729" y="2484"/>
                  <a:pt x="8826" y="2604"/>
                </a:cubicBezTo>
                <a:lnTo>
                  <a:pt x="8861" y="2803"/>
                </a:lnTo>
                <a:cubicBezTo>
                  <a:pt x="8884" y="2920"/>
                  <a:pt x="8940" y="3022"/>
                  <a:pt x="9022" y="3101"/>
                </a:cubicBezTo>
                <a:lnTo>
                  <a:pt x="9516" y="3570"/>
                </a:lnTo>
                <a:lnTo>
                  <a:pt x="9458" y="3921"/>
                </a:lnTo>
                <a:cubicBezTo>
                  <a:pt x="9437" y="4047"/>
                  <a:pt x="9446" y="4169"/>
                  <a:pt x="9487" y="4289"/>
                </a:cubicBezTo>
                <a:lnTo>
                  <a:pt x="9531" y="4421"/>
                </a:lnTo>
                <a:cubicBezTo>
                  <a:pt x="9583" y="4576"/>
                  <a:pt x="9548" y="4743"/>
                  <a:pt x="9446" y="4869"/>
                </a:cubicBezTo>
                <a:lnTo>
                  <a:pt x="9308" y="5036"/>
                </a:lnTo>
                <a:cubicBezTo>
                  <a:pt x="9218" y="5147"/>
                  <a:pt x="9183" y="5296"/>
                  <a:pt x="9224" y="5433"/>
                </a:cubicBezTo>
                <a:cubicBezTo>
                  <a:pt x="9256" y="5556"/>
                  <a:pt x="9344" y="5653"/>
                  <a:pt x="9458" y="5711"/>
                </a:cubicBezTo>
                <a:lnTo>
                  <a:pt x="9876" y="5925"/>
                </a:lnTo>
                <a:cubicBezTo>
                  <a:pt x="9926" y="6165"/>
                  <a:pt x="10163" y="7318"/>
                  <a:pt x="10145" y="7654"/>
                </a:cubicBezTo>
                <a:cubicBezTo>
                  <a:pt x="10128" y="7962"/>
                  <a:pt x="10177" y="8424"/>
                  <a:pt x="10353" y="8839"/>
                </a:cubicBezTo>
                <a:lnTo>
                  <a:pt x="8079" y="8316"/>
                </a:lnTo>
                <a:cubicBezTo>
                  <a:pt x="8009" y="8164"/>
                  <a:pt x="7772" y="7728"/>
                  <a:pt x="7205" y="7590"/>
                </a:cubicBezTo>
                <a:cubicBezTo>
                  <a:pt x="6760" y="7464"/>
                  <a:pt x="6382" y="7254"/>
                  <a:pt x="6280" y="7049"/>
                </a:cubicBezTo>
                <a:cubicBezTo>
                  <a:pt x="6251" y="6990"/>
                  <a:pt x="6245" y="6935"/>
                  <a:pt x="6265" y="6879"/>
                </a:cubicBezTo>
                <a:cubicBezTo>
                  <a:pt x="6292" y="6818"/>
                  <a:pt x="6338" y="6718"/>
                  <a:pt x="6400" y="6595"/>
                </a:cubicBezTo>
                <a:cubicBezTo>
                  <a:pt x="6488" y="6420"/>
                  <a:pt x="6599" y="6200"/>
                  <a:pt x="6701" y="5957"/>
                </a:cubicBezTo>
                <a:cubicBezTo>
                  <a:pt x="6704" y="5954"/>
                  <a:pt x="6713" y="5928"/>
                  <a:pt x="6716" y="5925"/>
                </a:cubicBezTo>
                <a:cubicBezTo>
                  <a:pt x="6751" y="5840"/>
                  <a:pt x="6789" y="5761"/>
                  <a:pt x="6821" y="5682"/>
                </a:cubicBezTo>
                <a:cubicBezTo>
                  <a:pt x="6915" y="5474"/>
                  <a:pt x="7000" y="5284"/>
                  <a:pt x="7041" y="5094"/>
                </a:cubicBezTo>
                <a:cubicBezTo>
                  <a:pt x="7128" y="5205"/>
                  <a:pt x="7243" y="5316"/>
                  <a:pt x="7395" y="5401"/>
                </a:cubicBezTo>
                <a:cubicBezTo>
                  <a:pt x="7554" y="5489"/>
                  <a:pt x="7729" y="5534"/>
                  <a:pt x="7917" y="5534"/>
                </a:cubicBezTo>
                <a:cubicBezTo>
                  <a:pt x="7980" y="5534"/>
                  <a:pt x="8045" y="5529"/>
                  <a:pt x="8112" y="5518"/>
                </a:cubicBezTo>
                <a:lnTo>
                  <a:pt x="8112" y="5518"/>
                </a:lnTo>
                <a:cubicBezTo>
                  <a:pt x="8036" y="5700"/>
                  <a:pt x="7954" y="5981"/>
                  <a:pt x="7954" y="6358"/>
                </a:cubicBezTo>
                <a:cubicBezTo>
                  <a:pt x="7954" y="7049"/>
                  <a:pt x="8343" y="7695"/>
                  <a:pt x="8357" y="7725"/>
                </a:cubicBezTo>
                <a:cubicBezTo>
                  <a:pt x="8375" y="7754"/>
                  <a:pt x="8407" y="7771"/>
                  <a:pt x="8442" y="7771"/>
                </a:cubicBezTo>
                <a:lnTo>
                  <a:pt x="8457" y="7771"/>
                </a:lnTo>
                <a:cubicBezTo>
                  <a:pt x="8495" y="7766"/>
                  <a:pt x="8524" y="7736"/>
                  <a:pt x="8536" y="7695"/>
                </a:cubicBezTo>
                <a:cubicBezTo>
                  <a:pt x="8545" y="7654"/>
                  <a:pt x="8752" y="6724"/>
                  <a:pt x="8726" y="6300"/>
                </a:cubicBezTo>
                <a:cubicBezTo>
                  <a:pt x="8709" y="5992"/>
                  <a:pt x="8559" y="5618"/>
                  <a:pt x="8472" y="5425"/>
                </a:cubicBezTo>
                <a:cubicBezTo>
                  <a:pt x="8840" y="5284"/>
                  <a:pt x="9092" y="5059"/>
                  <a:pt x="9224" y="4752"/>
                </a:cubicBezTo>
                <a:cubicBezTo>
                  <a:pt x="9411" y="4313"/>
                  <a:pt x="9297" y="3833"/>
                  <a:pt x="9209" y="3643"/>
                </a:cubicBezTo>
                <a:cubicBezTo>
                  <a:pt x="9095" y="3391"/>
                  <a:pt x="8434" y="2657"/>
                  <a:pt x="7626" y="2502"/>
                </a:cubicBezTo>
                <a:cubicBezTo>
                  <a:pt x="7605" y="2498"/>
                  <a:pt x="7583" y="2496"/>
                  <a:pt x="7562" y="2496"/>
                </a:cubicBezTo>
                <a:cubicBezTo>
                  <a:pt x="7469" y="2496"/>
                  <a:pt x="7379" y="2531"/>
                  <a:pt x="7310" y="2598"/>
                </a:cubicBezTo>
                <a:cubicBezTo>
                  <a:pt x="7246" y="2660"/>
                  <a:pt x="7178" y="2730"/>
                  <a:pt x="7111" y="2797"/>
                </a:cubicBezTo>
                <a:cubicBezTo>
                  <a:pt x="6997" y="2911"/>
                  <a:pt x="6877" y="3031"/>
                  <a:pt x="6748" y="3154"/>
                </a:cubicBezTo>
                <a:lnTo>
                  <a:pt x="6745" y="3049"/>
                </a:lnTo>
                <a:cubicBezTo>
                  <a:pt x="6745" y="2961"/>
                  <a:pt x="6754" y="2879"/>
                  <a:pt x="6783" y="2797"/>
                </a:cubicBezTo>
                <a:cubicBezTo>
                  <a:pt x="7061" y="2007"/>
                  <a:pt x="7330" y="1410"/>
                  <a:pt x="7491" y="1217"/>
                </a:cubicBezTo>
                <a:close/>
                <a:moveTo>
                  <a:pt x="4673" y="8559"/>
                </a:moveTo>
                <a:cubicBezTo>
                  <a:pt x="4741" y="8670"/>
                  <a:pt x="4811" y="8766"/>
                  <a:pt x="4884" y="8854"/>
                </a:cubicBezTo>
                <a:cubicBezTo>
                  <a:pt x="5051" y="9056"/>
                  <a:pt x="5352" y="9390"/>
                  <a:pt x="5475" y="9533"/>
                </a:cubicBezTo>
                <a:cubicBezTo>
                  <a:pt x="5142" y="9507"/>
                  <a:pt x="4357" y="9431"/>
                  <a:pt x="4006" y="9249"/>
                </a:cubicBezTo>
                <a:cubicBezTo>
                  <a:pt x="3898" y="9199"/>
                  <a:pt x="3749" y="9147"/>
                  <a:pt x="3559" y="9100"/>
                </a:cubicBezTo>
                <a:cubicBezTo>
                  <a:pt x="3749" y="8962"/>
                  <a:pt x="3927" y="8822"/>
                  <a:pt x="4088" y="8679"/>
                </a:cubicBezTo>
                <a:lnTo>
                  <a:pt x="4673" y="8559"/>
                </a:lnTo>
                <a:close/>
                <a:moveTo>
                  <a:pt x="2593" y="8737"/>
                </a:moveTo>
                <a:cubicBezTo>
                  <a:pt x="2534" y="8796"/>
                  <a:pt x="2476" y="8860"/>
                  <a:pt x="2417" y="8919"/>
                </a:cubicBezTo>
                <a:cubicBezTo>
                  <a:pt x="2277" y="8904"/>
                  <a:pt x="2189" y="8895"/>
                  <a:pt x="2186" y="8895"/>
                </a:cubicBezTo>
                <a:cubicBezTo>
                  <a:pt x="2184" y="8895"/>
                  <a:pt x="2183" y="8895"/>
                  <a:pt x="2181" y="8895"/>
                </a:cubicBezTo>
                <a:cubicBezTo>
                  <a:pt x="2128" y="8895"/>
                  <a:pt x="2084" y="8935"/>
                  <a:pt x="2081" y="8983"/>
                </a:cubicBezTo>
                <a:cubicBezTo>
                  <a:pt x="2078" y="9038"/>
                  <a:pt x="2116" y="9085"/>
                  <a:pt x="2169" y="9088"/>
                </a:cubicBezTo>
                <a:cubicBezTo>
                  <a:pt x="2169" y="9088"/>
                  <a:pt x="2189" y="9088"/>
                  <a:pt x="2227" y="9094"/>
                </a:cubicBezTo>
                <a:cubicBezTo>
                  <a:pt x="2096" y="9214"/>
                  <a:pt x="1970" y="9316"/>
                  <a:pt x="1861" y="9387"/>
                </a:cubicBezTo>
                <a:cubicBezTo>
                  <a:pt x="1712" y="9480"/>
                  <a:pt x="1493" y="9580"/>
                  <a:pt x="1247" y="9671"/>
                </a:cubicBezTo>
                <a:cubicBezTo>
                  <a:pt x="1238" y="9665"/>
                  <a:pt x="1215" y="9650"/>
                  <a:pt x="1197" y="9615"/>
                </a:cubicBezTo>
                <a:cubicBezTo>
                  <a:pt x="1147" y="9533"/>
                  <a:pt x="1153" y="9381"/>
                  <a:pt x="1209" y="9191"/>
                </a:cubicBezTo>
                <a:cubicBezTo>
                  <a:pt x="1311" y="8851"/>
                  <a:pt x="2116" y="8752"/>
                  <a:pt x="2593" y="8737"/>
                </a:cubicBezTo>
                <a:close/>
                <a:moveTo>
                  <a:pt x="3342" y="9249"/>
                </a:moveTo>
                <a:cubicBezTo>
                  <a:pt x="3600" y="9305"/>
                  <a:pt x="3790" y="9360"/>
                  <a:pt x="3910" y="9419"/>
                </a:cubicBezTo>
                <a:cubicBezTo>
                  <a:pt x="3799" y="9553"/>
                  <a:pt x="3635" y="9805"/>
                  <a:pt x="3620" y="10077"/>
                </a:cubicBezTo>
                <a:lnTo>
                  <a:pt x="2543" y="10083"/>
                </a:lnTo>
                <a:lnTo>
                  <a:pt x="2534" y="10083"/>
                </a:lnTo>
                <a:cubicBezTo>
                  <a:pt x="2385" y="10083"/>
                  <a:pt x="2236" y="10066"/>
                  <a:pt x="2093" y="10030"/>
                </a:cubicBezTo>
                <a:cubicBezTo>
                  <a:pt x="2453" y="9826"/>
                  <a:pt x="2912" y="9551"/>
                  <a:pt x="3342" y="9249"/>
                </a:cubicBezTo>
                <a:close/>
                <a:moveTo>
                  <a:pt x="4103" y="9504"/>
                </a:moveTo>
                <a:cubicBezTo>
                  <a:pt x="4653" y="9685"/>
                  <a:pt x="5586" y="9741"/>
                  <a:pt x="5630" y="9744"/>
                </a:cubicBezTo>
                <a:cubicBezTo>
                  <a:pt x="5651" y="9744"/>
                  <a:pt x="5674" y="9741"/>
                  <a:pt x="5692" y="9726"/>
                </a:cubicBezTo>
                <a:cubicBezTo>
                  <a:pt x="5810" y="9645"/>
                  <a:pt x="5996" y="9555"/>
                  <a:pt x="6103" y="9555"/>
                </a:cubicBezTo>
                <a:cubicBezTo>
                  <a:pt x="6128" y="9555"/>
                  <a:pt x="6148" y="9560"/>
                  <a:pt x="6163" y="9571"/>
                </a:cubicBezTo>
                <a:cubicBezTo>
                  <a:pt x="6177" y="9583"/>
                  <a:pt x="6192" y="9592"/>
                  <a:pt x="6210" y="9592"/>
                </a:cubicBezTo>
                <a:cubicBezTo>
                  <a:pt x="6240" y="9595"/>
                  <a:pt x="6278" y="9597"/>
                  <a:pt x="6320" y="9597"/>
                </a:cubicBezTo>
                <a:cubicBezTo>
                  <a:pt x="6454" y="9597"/>
                  <a:pt x="6631" y="9581"/>
                  <a:pt x="6771" y="9568"/>
                </a:cubicBezTo>
                <a:cubicBezTo>
                  <a:pt x="6778" y="9568"/>
                  <a:pt x="6785" y="9567"/>
                  <a:pt x="6791" y="9567"/>
                </a:cubicBezTo>
                <a:cubicBezTo>
                  <a:pt x="6863" y="9567"/>
                  <a:pt x="6931" y="9597"/>
                  <a:pt x="6979" y="9653"/>
                </a:cubicBezTo>
                <a:lnTo>
                  <a:pt x="7269" y="9992"/>
                </a:lnTo>
                <a:cubicBezTo>
                  <a:pt x="7284" y="10010"/>
                  <a:pt x="7275" y="10030"/>
                  <a:pt x="7272" y="10039"/>
                </a:cubicBezTo>
                <a:cubicBezTo>
                  <a:pt x="7269" y="10048"/>
                  <a:pt x="7257" y="10068"/>
                  <a:pt x="7228" y="10068"/>
                </a:cubicBezTo>
                <a:lnTo>
                  <a:pt x="3819" y="10083"/>
                </a:lnTo>
                <a:cubicBezTo>
                  <a:pt x="3837" y="9840"/>
                  <a:pt x="4021" y="9600"/>
                  <a:pt x="4103" y="9504"/>
                </a:cubicBezTo>
                <a:close/>
                <a:moveTo>
                  <a:pt x="6385" y="4375"/>
                </a:moveTo>
                <a:cubicBezTo>
                  <a:pt x="6463" y="4375"/>
                  <a:pt x="6541" y="4403"/>
                  <a:pt x="6619" y="4456"/>
                </a:cubicBezTo>
                <a:cubicBezTo>
                  <a:pt x="6736" y="4535"/>
                  <a:pt x="6821" y="4658"/>
                  <a:pt x="6859" y="4801"/>
                </a:cubicBezTo>
                <a:cubicBezTo>
                  <a:pt x="6862" y="4813"/>
                  <a:pt x="6862" y="4822"/>
                  <a:pt x="6865" y="4828"/>
                </a:cubicBezTo>
                <a:cubicBezTo>
                  <a:pt x="6889" y="5074"/>
                  <a:pt x="6774" y="5316"/>
                  <a:pt x="6643" y="5603"/>
                </a:cubicBezTo>
                <a:cubicBezTo>
                  <a:pt x="6605" y="5682"/>
                  <a:pt x="6517" y="5887"/>
                  <a:pt x="6517" y="5887"/>
                </a:cubicBezTo>
                <a:cubicBezTo>
                  <a:pt x="6321" y="6311"/>
                  <a:pt x="5051" y="7491"/>
                  <a:pt x="4568" y="7921"/>
                </a:cubicBezTo>
                <a:cubicBezTo>
                  <a:pt x="4551" y="7935"/>
                  <a:pt x="4539" y="7959"/>
                  <a:pt x="4536" y="7985"/>
                </a:cubicBezTo>
                <a:cubicBezTo>
                  <a:pt x="4536" y="7991"/>
                  <a:pt x="4504" y="8178"/>
                  <a:pt x="4199" y="8322"/>
                </a:cubicBezTo>
                <a:cubicBezTo>
                  <a:pt x="4188" y="8325"/>
                  <a:pt x="4182" y="8330"/>
                  <a:pt x="4170" y="8339"/>
                </a:cubicBezTo>
                <a:cubicBezTo>
                  <a:pt x="3924" y="8585"/>
                  <a:pt x="3605" y="8834"/>
                  <a:pt x="3269" y="9068"/>
                </a:cubicBezTo>
                <a:cubicBezTo>
                  <a:pt x="3266" y="9071"/>
                  <a:pt x="3263" y="9071"/>
                  <a:pt x="3257" y="9074"/>
                </a:cubicBezTo>
                <a:cubicBezTo>
                  <a:pt x="2713" y="9451"/>
                  <a:pt x="2128" y="9790"/>
                  <a:pt x="1736" y="10004"/>
                </a:cubicBezTo>
                <a:cubicBezTo>
                  <a:pt x="1536" y="10115"/>
                  <a:pt x="1312" y="10168"/>
                  <a:pt x="1079" y="10168"/>
                </a:cubicBezTo>
                <a:cubicBezTo>
                  <a:pt x="1072" y="10168"/>
                  <a:pt x="1066" y="10168"/>
                  <a:pt x="1060" y="10168"/>
                </a:cubicBezTo>
                <a:cubicBezTo>
                  <a:pt x="896" y="10165"/>
                  <a:pt x="662" y="10156"/>
                  <a:pt x="395" y="10139"/>
                </a:cubicBezTo>
                <a:cubicBezTo>
                  <a:pt x="969" y="9992"/>
                  <a:pt x="1627" y="9770"/>
                  <a:pt x="1973" y="9551"/>
                </a:cubicBezTo>
                <a:cubicBezTo>
                  <a:pt x="2312" y="9334"/>
                  <a:pt x="2771" y="8837"/>
                  <a:pt x="3108" y="8474"/>
                </a:cubicBezTo>
                <a:cubicBezTo>
                  <a:pt x="3254" y="8316"/>
                  <a:pt x="3383" y="8181"/>
                  <a:pt x="3459" y="8108"/>
                </a:cubicBezTo>
                <a:cubicBezTo>
                  <a:pt x="3556" y="8020"/>
                  <a:pt x="3676" y="7944"/>
                  <a:pt x="3816" y="7874"/>
                </a:cubicBezTo>
                <a:cubicBezTo>
                  <a:pt x="3992" y="7786"/>
                  <a:pt x="4141" y="7654"/>
                  <a:pt x="4249" y="7493"/>
                </a:cubicBezTo>
                <a:cubicBezTo>
                  <a:pt x="4498" y="7122"/>
                  <a:pt x="4949" y="6463"/>
                  <a:pt x="5156" y="6238"/>
                </a:cubicBezTo>
                <a:cubicBezTo>
                  <a:pt x="5358" y="6025"/>
                  <a:pt x="5464" y="5738"/>
                  <a:pt x="5516" y="5542"/>
                </a:cubicBezTo>
                <a:cubicBezTo>
                  <a:pt x="5581" y="5284"/>
                  <a:pt x="5680" y="5050"/>
                  <a:pt x="5806" y="4845"/>
                </a:cubicBezTo>
                <a:cubicBezTo>
                  <a:pt x="5970" y="4576"/>
                  <a:pt x="6145" y="4415"/>
                  <a:pt x="6312" y="4383"/>
                </a:cubicBezTo>
                <a:cubicBezTo>
                  <a:pt x="6337" y="4377"/>
                  <a:pt x="6361" y="4375"/>
                  <a:pt x="6385" y="4375"/>
                </a:cubicBezTo>
                <a:close/>
                <a:moveTo>
                  <a:pt x="11050" y="7480"/>
                </a:moveTo>
                <a:cubicBezTo>
                  <a:pt x="11114" y="7480"/>
                  <a:pt x="11174" y="7488"/>
                  <a:pt x="11228" y="7508"/>
                </a:cubicBezTo>
                <a:cubicBezTo>
                  <a:pt x="11368" y="7845"/>
                  <a:pt x="11518" y="8190"/>
                  <a:pt x="11679" y="8529"/>
                </a:cubicBezTo>
                <a:cubicBezTo>
                  <a:pt x="11679" y="8529"/>
                  <a:pt x="11679" y="8532"/>
                  <a:pt x="11682" y="8532"/>
                </a:cubicBezTo>
                <a:cubicBezTo>
                  <a:pt x="11810" y="8775"/>
                  <a:pt x="12012" y="9328"/>
                  <a:pt x="11872" y="9747"/>
                </a:cubicBezTo>
                <a:cubicBezTo>
                  <a:pt x="11828" y="9884"/>
                  <a:pt x="11749" y="9995"/>
                  <a:pt x="11635" y="10083"/>
                </a:cubicBezTo>
                <a:cubicBezTo>
                  <a:pt x="11559" y="10142"/>
                  <a:pt x="11462" y="10171"/>
                  <a:pt x="11365" y="10177"/>
                </a:cubicBezTo>
                <a:cubicBezTo>
                  <a:pt x="11277" y="10178"/>
                  <a:pt x="11167" y="10179"/>
                  <a:pt x="11033" y="10179"/>
                </a:cubicBezTo>
                <a:cubicBezTo>
                  <a:pt x="10425" y="10179"/>
                  <a:pt x="9319" y="10150"/>
                  <a:pt x="7450" y="9919"/>
                </a:cubicBezTo>
                <a:cubicBezTo>
                  <a:pt x="7439" y="9899"/>
                  <a:pt x="7430" y="9878"/>
                  <a:pt x="7415" y="9861"/>
                </a:cubicBezTo>
                <a:lnTo>
                  <a:pt x="7126" y="9521"/>
                </a:lnTo>
                <a:cubicBezTo>
                  <a:pt x="7039" y="9421"/>
                  <a:pt x="6919" y="9364"/>
                  <a:pt x="6791" y="9364"/>
                </a:cubicBezTo>
                <a:cubicBezTo>
                  <a:pt x="6777" y="9364"/>
                  <a:pt x="6763" y="9365"/>
                  <a:pt x="6748" y="9366"/>
                </a:cubicBezTo>
                <a:cubicBezTo>
                  <a:pt x="6573" y="9384"/>
                  <a:pt x="6429" y="9395"/>
                  <a:pt x="6328" y="9395"/>
                </a:cubicBezTo>
                <a:cubicBezTo>
                  <a:pt x="6298" y="9395"/>
                  <a:pt x="6272" y="9395"/>
                  <a:pt x="6251" y="9393"/>
                </a:cubicBezTo>
                <a:cubicBezTo>
                  <a:pt x="6208" y="9368"/>
                  <a:pt x="6157" y="9356"/>
                  <a:pt x="6100" y="9356"/>
                </a:cubicBezTo>
                <a:cubicBezTo>
                  <a:pt x="6021" y="9356"/>
                  <a:pt x="5929" y="9379"/>
                  <a:pt x="5823" y="9425"/>
                </a:cubicBezTo>
                <a:cubicBezTo>
                  <a:pt x="5780" y="9445"/>
                  <a:pt x="5736" y="9466"/>
                  <a:pt x="5703" y="9483"/>
                </a:cubicBezTo>
                <a:cubicBezTo>
                  <a:pt x="5698" y="9477"/>
                  <a:pt x="5352" y="9097"/>
                  <a:pt x="5127" y="8837"/>
                </a:cubicBezTo>
                <a:cubicBezTo>
                  <a:pt x="5879" y="8529"/>
                  <a:pt x="6420" y="7792"/>
                  <a:pt x="6581" y="7546"/>
                </a:cubicBezTo>
                <a:cubicBezTo>
                  <a:pt x="6748" y="7634"/>
                  <a:pt x="6950" y="7707"/>
                  <a:pt x="7172" y="7763"/>
                </a:cubicBezTo>
                <a:cubicBezTo>
                  <a:pt x="7740" y="7897"/>
                  <a:pt x="7919" y="8395"/>
                  <a:pt x="7927" y="8412"/>
                </a:cubicBezTo>
                <a:cubicBezTo>
                  <a:pt x="7936" y="8444"/>
                  <a:pt x="7962" y="8468"/>
                  <a:pt x="7995" y="8474"/>
                </a:cubicBezTo>
                <a:lnTo>
                  <a:pt x="10476" y="9044"/>
                </a:lnTo>
                <a:cubicBezTo>
                  <a:pt x="10482" y="9056"/>
                  <a:pt x="10488" y="9068"/>
                  <a:pt x="10494" y="9079"/>
                </a:cubicBezTo>
                <a:lnTo>
                  <a:pt x="10754" y="9513"/>
                </a:lnTo>
                <a:cubicBezTo>
                  <a:pt x="10771" y="9544"/>
                  <a:pt x="10804" y="9562"/>
                  <a:pt x="10838" y="9562"/>
                </a:cubicBezTo>
                <a:cubicBezTo>
                  <a:pt x="10861" y="9562"/>
                  <a:pt x="10884" y="9554"/>
                  <a:pt x="10903" y="9536"/>
                </a:cubicBezTo>
                <a:cubicBezTo>
                  <a:pt x="10941" y="9504"/>
                  <a:pt x="10944" y="9451"/>
                  <a:pt x="10918" y="9410"/>
                </a:cubicBezTo>
                <a:lnTo>
                  <a:pt x="10657" y="8980"/>
                </a:lnTo>
                <a:cubicBezTo>
                  <a:pt x="10409" y="8564"/>
                  <a:pt x="10335" y="8044"/>
                  <a:pt x="10344" y="7698"/>
                </a:cubicBezTo>
                <a:cubicBezTo>
                  <a:pt x="10499" y="7614"/>
                  <a:pt x="10799" y="7480"/>
                  <a:pt x="11050" y="7480"/>
                </a:cubicBezTo>
                <a:close/>
                <a:moveTo>
                  <a:pt x="7315" y="0"/>
                </a:moveTo>
                <a:cubicBezTo>
                  <a:pt x="7258" y="0"/>
                  <a:pt x="7133" y="25"/>
                  <a:pt x="6970" y="205"/>
                </a:cubicBezTo>
                <a:cubicBezTo>
                  <a:pt x="6567" y="611"/>
                  <a:pt x="5756" y="2344"/>
                  <a:pt x="5689" y="2771"/>
                </a:cubicBezTo>
                <a:cubicBezTo>
                  <a:pt x="5639" y="3078"/>
                  <a:pt x="5162" y="3786"/>
                  <a:pt x="4969" y="4055"/>
                </a:cubicBezTo>
                <a:cubicBezTo>
                  <a:pt x="4966" y="4055"/>
                  <a:pt x="4960" y="4058"/>
                  <a:pt x="4957" y="4058"/>
                </a:cubicBezTo>
                <a:cubicBezTo>
                  <a:pt x="4483" y="4190"/>
                  <a:pt x="3892" y="4503"/>
                  <a:pt x="3761" y="4936"/>
                </a:cubicBezTo>
                <a:cubicBezTo>
                  <a:pt x="3693" y="5161"/>
                  <a:pt x="3752" y="5384"/>
                  <a:pt x="3933" y="5600"/>
                </a:cubicBezTo>
                <a:cubicBezTo>
                  <a:pt x="3936" y="5908"/>
                  <a:pt x="3992" y="6566"/>
                  <a:pt x="4170" y="7271"/>
                </a:cubicBezTo>
                <a:cubicBezTo>
                  <a:pt x="4144" y="7312"/>
                  <a:pt x="4117" y="7347"/>
                  <a:pt x="4091" y="7385"/>
                </a:cubicBezTo>
                <a:cubicBezTo>
                  <a:pt x="4006" y="7517"/>
                  <a:pt x="3880" y="7625"/>
                  <a:pt x="3734" y="7698"/>
                </a:cubicBezTo>
                <a:cubicBezTo>
                  <a:pt x="3576" y="7774"/>
                  <a:pt x="3444" y="7868"/>
                  <a:pt x="3336" y="7965"/>
                </a:cubicBezTo>
                <a:cubicBezTo>
                  <a:pt x="3251" y="8044"/>
                  <a:pt x="3123" y="8181"/>
                  <a:pt x="2973" y="8342"/>
                </a:cubicBezTo>
                <a:cubicBezTo>
                  <a:pt x="2915" y="8404"/>
                  <a:pt x="2853" y="8474"/>
                  <a:pt x="2786" y="8544"/>
                </a:cubicBezTo>
                <a:cubicBezTo>
                  <a:pt x="2672" y="8544"/>
                  <a:pt x="2359" y="8547"/>
                  <a:pt x="2025" y="8600"/>
                </a:cubicBezTo>
                <a:cubicBezTo>
                  <a:pt x="1449" y="8687"/>
                  <a:pt x="1112" y="8869"/>
                  <a:pt x="1030" y="9141"/>
                </a:cubicBezTo>
                <a:cubicBezTo>
                  <a:pt x="951" y="9395"/>
                  <a:pt x="954" y="9594"/>
                  <a:pt x="1039" y="9729"/>
                </a:cubicBezTo>
                <a:cubicBezTo>
                  <a:pt x="1042" y="9735"/>
                  <a:pt x="1045" y="9741"/>
                  <a:pt x="1051" y="9747"/>
                </a:cubicBezTo>
                <a:cubicBezTo>
                  <a:pt x="744" y="9849"/>
                  <a:pt x="410" y="9946"/>
                  <a:pt x="129" y="10007"/>
                </a:cubicBezTo>
                <a:cubicBezTo>
                  <a:pt x="50" y="10025"/>
                  <a:pt x="0" y="10095"/>
                  <a:pt x="3" y="10174"/>
                </a:cubicBezTo>
                <a:cubicBezTo>
                  <a:pt x="12" y="10256"/>
                  <a:pt x="74" y="10317"/>
                  <a:pt x="153" y="10320"/>
                </a:cubicBezTo>
                <a:cubicBezTo>
                  <a:pt x="515" y="10346"/>
                  <a:pt x="1086" y="10364"/>
                  <a:pt x="1101" y="10364"/>
                </a:cubicBezTo>
                <a:cubicBezTo>
                  <a:pt x="1358" y="10364"/>
                  <a:pt x="1613" y="10300"/>
                  <a:pt x="1835" y="10174"/>
                </a:cubicBezTo>
                <a:lnTo>
                  <a:pt x="1859" y="10165"/>
                </a:lnTo>
                <a:cubicBezTo>
                  <a:pt x="2078" y="10241"/>
                  <a:pt x="2303" y="10282"/>
                  <a:pt x="2537" y="10282"/>
                </a:cubicBezTo>
                <a:cubicBezTo>
                  <a:pt x="2543" y="10282"/>
                  <a:pt x="7231" y="10262"/>
                  <a:pt x="7231" y="10262"/>
                </a:cubicBezTo>
                <a:cubicBezTo>
                  <a:pt x="7327" y="10262"/>
                  <a:pt x="7409" y="10209"/>
                  <a:pt x="7450" y="10121"/>
                </a:cubicBezTo>
                <a:lnTo>
                  <a:pt x="7450" y="10115"/>
                </a:lnTo>
                <a:cubicBezTo>
                  <a:pt x="9273" y="10344"/>
                  <a:pt x="10371" y="10373"/>
                  <a:pt x="10988" y="10373"/>
                </a:cubicBezTo>
                <a:cubicBezTo>
                  <a:pt x="11140" y="10373"/>
                  <a:pt x="11266" y="10370"/>
                  <a:pt x="11365" y="10370"/>
                </a:cubicBezTo>
                <a:lnTo>
                  <a:pt x="11398" y="10370"/>
                </a:lnTo>
                <a:cubicBezTo>
                  <a:pt x="11500" y="10370"/>
                  <a:pt x="11603" y="10341"/>
                  <a:pt x="11690" y="10282"/>
                </a:cubicBezTo>
                <a:cubicBezTo>
                  <a:pt x="11869" y="10165"/>
                  <a:pt x="11989" y="10007"/>
                  <a:pt x="12059" y="9805"/>
                </a:cubicBezTo>
                <a:cubicBezTo>
                  <a:pt x="12252" y="9217"/>
                  <a:pt x="11886" y="8503"/>
                  <a:pt x="11857" y="8450"/>
                </a:cubicBezTo>
                <a:cubicBezTo>
                  <a:pt x="10979" y="6592"/>
                  <a:pt x="10450" y="4720"/>
                  <a:pt x="10259" y="3997"/>
                </a:cubicBezTo>
                <a:cubicBezTo>
                  <a:pt x="10227" y="3865"/>
                  <a:pt x="10169" y="3745"/>
                  <a:pt x="10090" y="3637"/>
                </a:cubicBezTo>
                <a:lnTo>
                  <a:pt x="10090" y="3201"/>
                </a:lnTo>
                <a:cubicBezTo>
                  <a:pt x="10090" y="2984"/>
                  <a:pt x="9984" y="2780"/>
                  <a:pt x="9809" y="2657"/>
                </a:cubicBezTo>
                <a:cubicBezTo>
                  <a:pt x="9712" y="2586"/>
                  <a:pt x="9616" y="2513"/>
                  <a:pt x="9522" y="2440"/>
                </a:cubicBezTo>
                <a:cubicBezTo>
                  <a:pt x="8205" y="523"/>
                  <a:pt x="7406" y="38"/>
                  <a:pt x="7374" y="14"/>
                </a:cubicBezTo>
                <a:cubicBezTo>
                  <a:pt x="7363" y="8"/>
                  <a:pt x="7357" y="3"/>
                  <a:pt x="7345" y="3"/>
                </a:cubicBezTo>
                <a:cubicBezTo>
                  <a:pt x="7339" y="1"/>
                  <a:pt x="7329" y="0"/>
                  <a:pt x="73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52"/>
          <p:cNvSpPr/>
          <p:nvPr/>
        </p:nvSpPr>
        <p:spPr>
          <a:xfrm>
            <a:off x="5626063" y="3981723"/>
            <a:ext cx="266513" cy="365360"/>
          </a:xfrm>
          <a:custGeom>
            <a:avLst/>
            <a:gdLst/>
            <a:ahLst/>
            <a:cxnLst/>
            <a:rect l="l" t="t" r="r" b="b"/>
            <a:pathLst>
              <a:path w="8814" h="12083" extrusionOk="0">
                <a:moveTo>
                  <a:pt x="2063" y="875"/>
                </a:moveTo>
                <a:cubicBezTo>
                  <a:pt x="2078" y="1153"/>
                  <a:pt x="2186" y="1437"/>
                  <a:pt x="2306" y="1592"/>
                </a:cubicBezTo>
                <a:cubicBezTo>
                  <a:pt x="2303" y="1771"/>
                  <a:pt x="2253" y="1973"/>
                  <a:pt x="2236" y="2052"/>
                </a:cubicBezTo>
                <a:lnTo>
                  <a:pt x="2016" y="2178"/>
                </a:lnTo>
                <a:cubicBezTo>
                  <a:pt x="1984" y="1847"/>
                  <a:pt x="1937" y="1373"/>
                  <a:pt x="1937" y="1136"/>
                </a:cubicBezTo>
                <a:cubicBezTo>
                  <a:pt x="1937" y="963"/>
                  <a:pt x="1999" y="896"/>
                  <a:pt x="2063" y="875"/>
                </a:cubicBezTo>
                <a:close/>
                <a:moveTo>
                  <a:pt x="1756" y="712"/>
                </a:moveTo>
                <a:cubicBezTo>
                  <a:pt x="1776" y="712"/>
                  <a:pt x="1797" y="714"/>
                  <a:pt x="1814" y="717"/>
                </a:cubicBezTo>
                <a:cubicBezTo>
                  <a:pt x="1858" y="726"/>
                  <a:pt x="1899" y="741"/>
                  <a:pt x="1937" y="758"/>
                </a:cubicBezTo>
                <a:cubicBezTo>
                  <a:pt x="1853" y="814"/>
                  <a:pt x="1771" y="922"/>
                  <a:pt x="1771" y="1136"/>
                </a:cubicBezTo>
                <a:cubicBezTo>
                  <a:pt x="1771" y="1385"/>
                  <a:pt x="1820" y="1876"/>
                  <a:pt x="1855" y="2210"/>
                </a:cubicBezTo>
                <a:cubicBezTo>
                  <a:pt x="1607" y="1803"/>
                  <a:pt x="1311" y="1183"/>
                  <a:pt x="1504" y="858"/>
                </a:cubicBezTo>
                <a:cubicBezTo>
                  <a:pt x="1560" y="764"/>
                  <a:pt x="1654" y="712"/>
                  <a:pt x="1756" y="712"/>
                </a:cubicBezTo>
                <a:close/>
                <a:moveTo>
                  <a:pt x="2879" y="158"/>
                </a:moveTo>
                <a:cubicBezTo>
                  <a:pt x="2884" y="158"/>
                  <a:pt x="2889" y="158"/>
                  <a:pt x="2894" y="159"/>
                </a:cubicBezTo>
                <a:cubicBezTo>
                  <a:pt x="3169" y="164"/>
                  <a:pt x="3438" y="311"/>
                  <a:pt x="3529" y="501"/>
                </a:cubicBezTo>
                <a:cubicBezTo>
                  <a:pt x="3857" y="1174"/>
                  <a:pt x="3760" y="1458"/>
                  <a:pt x="3681" y="1706"/>
                </a:cubicBezTo>
                <a:lnTo>
                  <a:pt x="3670" y="1739"/>
                </a:lnTo>
                <a:cubicBezTo>
                  <a:pt x="3637" y="1844"/>
                  <a:pt x="3538" y="1917"/>
                  <a:pt x="3427" y="1926"/>
                </a:cubicBezTo>
                <a:lnTo>
                  <a:pt x="3114" y="1941"/>
                </a:lnTo>
                <a:cubicBezTo>
                  <a:pt x="3081" y="1941"/>
                  <a:pt x="3046" y="1964"/>
                  <a:pt x="3041" y="1999"/>
                </a:cubicBezTo>
                <a:lnTo>
                  <a:pt x="2985" y="2189"/>
                </a:lnTo>
                <a:cubicBezTo>
                  <a:pt x="2979" y="2221"/>
                  <a:pt x="2985" y="2254"/>
                  <a:pt x="3011" y="2271"/>
                </a:cubicBezTo>
                <a:cubicBezTo>
                  <a:pt x="3017" y="2277"/>
                  <a:pt x="3143" y="2379"/>
                  <a:pt x="3301" y="2458"/>
                </a:cubicBezTo>
                <a:cubicBezTo>
                  <a:pt x="3339" y="2535"/>
                  <a:pt x="3482" y="2824"/>
                  <a:pt x="3453" y="3126"/>
                </a:cubicBezTo>
                <a:cubicBezTo>
                  <a:pt x="3292" y="3090"/>
                  <a:pt x="3067" y="2912"/>
                  <a:pt x="2803" y="2614"/>
                </a:cubicBezTo>
                <a:cubicBezTo>
                  <a:pt x="2607" y="2388"/>
                  <a:pt x="2447" y="2163"/>
                  <a:pt x="2394" y="2087"/>
                </a:cubicBezTo>
                <a:cubicBezTo>
                  <a:pt x="2414" y="1999"/>
                  <a:pt x="2467" y="1765"/>
                  <a:pt x="2467" y="1560"/>
                </a:cubicBezTo>
                <a:cubicBezTo>
                  <a:pt x="2467" y="1540"/>
                  <a:pt x="2458" y="1519"/>
                  <a:pt x="2447" y="1505"/>
                </a:cubicBezTo>
                <a:cubicBezTo>
                  <a:pt x="2277" y="1314"/>
                  <a:pt x="2133" y="788"/>
                  <a:pt x="2294" y="492"/>
                </a:cubicBezTo>
                <a:cubicBezTo>
                  <a:pt x="2450" y="203"/>
                  <a:pt x="2721" y="158"/>
                  <a:pt x="2879" y="158"/>
                </a:cubicBezTo>
                <a:close/>
                <a:moveTo>
                  <a:pt x="3775" y="2546"/>
                </a:moveTo>
                <a:cubicBezTo>
                  <a:pt x="4015" y="2605"/>
                  <a:pt x="4252" y="2704"/>
                  <a:pt x="4442" y="2780"/>
                </a:cubicBezTo>
                <a:cubicBezTo>
                  <a:pt x="4606" y="2842"/>
                  <a:pt x="4738" y="2897"/>
                  <a:pt x="4834" y="2915"/>
                </a:cubicBezTo>
                <a:cubicBezTo>
                  <a:pt x="4902" y="2928"/>
                  <a:pt x="4994" y="2935"/>
                  <a:pt x="5112" y="2935"/>
                </a:cubicBezTo>
                <a:cubicBezTo>
                  <a:pt x="5230" y="2935"/>
                  <a:pt x="5373" y="2928"/>
                  <a:pt x="5539" y="2915"/>
                </a:cubicBezTo>
                <a:cubicBezTo>
                  <a:pt x="5584" y="2911"/>
                  <a:pt x="5628" y="2909"/>
                  <a:pt x="5673" y="2909"/>
                </a:cubicBezTo>
                <a:cubicBezTo>
                  <a:pt x="5804" y="2909"/>
                  <a:pt x="5934" y="2925"/>
                  <a:pt x="6063" y="2956"/>
                </a:cubicBezTo>
                <a:lnTo>
                  <a:pt x="7081" y="3199"/>
                </a:lnTo>
                <a:cubicBezTo>
                  <a:pt x="7150" y="3214"/>
                  <a:pt x="7219" y="3222"/>
                  <a:pt x="7288" y="3222"/>
                </a:cubicBezTo>
                <a:cubicBezTo>
                  <a:pt x="7429" y="3222"/>
                  <a:pt x="7568" y="3190"/>
                  <a:pt x="7696" y="3129"/>
                </a:cubicBezTo>
                <a:lnTo>
                  <a:pt x="7857" y="3047"/>
                </a:lnTo>
                <a:lnTo>
                  <a:pt x="8070" y="3304"/>
                </a:lnTo>
                <a:cubicBezTo>
                  <a:pt x="8076" y="3380"/>
                  <a:pt x="8082" y="3471"/>
                  <a:pt x="8085" y="3565"/>
                </a:cubicBezTo>
                <a:cubicBezTo>
                  <a:pt x="7939" y="3526"/>
                  <a:pt x="7658" y="3459"/>
                  <a:pt x="7365" y="3392"/>
                </a:cubicBezTo>
                <a:cubicBezTo>
                  <a:pt x="7308" y="3379"/>
                  <a:pt x="7250" y="3372"/>
                  <a:pt x="7193" y="3372"/>
                </a:cubicBezTo>
                <a:cubicBezTo>
                  <a:pt x="7135" y="3372"/>
                  <a:pt x="7077" y="3379"/>
                  <a:pt x="7020" y="3392"/>
                </a:cubicBezTo>
                <a:cubicBezTo>
                  <a:pt x="6849" y="3432"/>
                  <a:pt x="6652" y="3447"/>
                  <a:pt x="6459" y="3447"/>
                </a:cubicBezTo>
                <a:cubicBezTo>
                  <a:pt x="5966" y="3447"/>
                  <a:pt x="5490" y="3353"/>
                  <a:pt x="5484" y="3351"/>
                </a:cubicBezTo>
                <a:lnTo>
                  <a:pt x="5469" y="3351"/>
                </a:lnTo>
                <a:cubicBezTo>
                  <a:pt x="5457" y="3351"/>
                  <a:pt x="4457" y="3351"/>
                  <a:pt x="3889" y="3257"/>
                </a:cubicBezTo>
                <a:lnTo>
                  <a:pt x="3775" y="2546"/>
                </a:lnTo>
                <a:close/>
                <a:moveTo>
                  <a:pt x="3948" y="3427"/>
                </a:moveTo>
                <a:lnTo>
                  <a:pt x="3948" y="3427"/>
                </a:lnTo>
                <a:cubicBezTo>
                  <a:pt x="4512" y="3509"/>
                  <a:pt x="5367" y="3515"/>
                  <a:pt x="5466" y="3515"/>
                </a:cubicBezTo>
                <a:cubicBezTo>
                  <a:pt x="5536" y="3529"/>
                  <a:pt x="5985" y="3613"/>
                  <a:pt x="6459" y="3613"/>
                </a:cubicBezTo>
                <a:cubicBezTo>
                  <a:pt x="6666" y="3613"/>
                  <a:pt x="6877" y="3597"/>
                  <a:pt x="7064" y="3553"/>
                </a:cubicBezTo>
                <a:cubicBezTo>
                  <a:pt x="7108" y="3541"/>
                  <a:pt x="7152" y="3535"/>
                  <a:pt x="7198" y="3535"/>
                </a:cubicBezTo>
                <a:cubicBezTo>
                  <a:pt x="7243" y="3535"/>
                  <a:pt x="7289" y="3541"/>
                  <a:pt x="7336" y="3553"/>
                </a:cubicBezTo>
                <a:cubicBezTo>
                  <a:pt x="7661" y="3626"/>
                  <a:pt x="7968" y="3702"/>
                  <a:pt x="8097" y="3731"/>
                </a:cubicBezTo>
                <a:cubicBezTo>
                  <a:pt x="8097" y="4009"/>
                  <a:pt x="8073" y="4287"/>
                  <a:pt x="8009" y="4390"/>
                </a:cubicBezTo>
                <a:cubicBezTo>
                  <a:pt x="7880" y="4580"/>
                  <a:pt x="7564" y="4679"/>
                  <a:pt x="7076" y="4679"/>
                </a:cubicBezTo>
                <a:cubicBezTo>
                  <a:pt x="6789" y="4679"/>
                  <a:pt x="6262" y="4744"/>
                  <a:pt x="5800" y="4808"/>
                </a:cubicBezTo>
                <a:cubicBezTo>
                  <a:pt x="5501" y="4846"/>
                  <a:pt x="5220" y="4884"/>
                  <a:pt x="5060" y="4896"/>
                </a:cubicBezTo>
                <a:cubicBezTo>
                  <a:pt x="4984" y="4901"/>
                  <a:pt x="4880" y="4903"/>
                  <a:pt x="4763" y="4903"/>
                </a:cubicBezTo>
                <a:cubicBezTo>
                  <a:pt x="4373" y="4903"/>
                  <a:pt x="3828" y="4881"/>
                  <a:pt x="3614" y="4872"/>
                </a:cubicBezTo>
                <a:lnTo>
                  <a:pt x="3708" y="4287"/>
                </a:lnTo>
                <a:cubicBezTo>
                  <a:pt x="3801" y="4202"/>
                  <a:pt x="4091" y="3904"/>
                  <a:pt x="3948" y="3427"/>
                </a:cubicBezTo>
                <a:close/>
                <a:moveTo>
                  <a:pt x="1735" y="3720"/>
                </a:moveTo>
                <a:cubicBezTo>
                  <a:pt x="1902" y="4229"/>
                  <a:pt x="1850" y="4911"/>
                  <a:pt x="1779" y="5367"/>
                </a:cubicBezTo>
                <a:cubicBezTo>
                  <a:pt x="1563" y="5121"/>
                  <a:pt x="1235" y="4755"/>
                  <a:pt x="1045" y="4580"/>
                </a:cubicBezTo>
                <a:cubicBezTo>
                  <a:pt x="1136" y="4477"/>
                  <a:pt x="1285" y="4296"/>
                  <a:pt x="1478" y="4041"/>
                </a:cubicBezTo>
                <a:cubicBezTo>
                  <a:pt x="1572" y="3930"/>
                  <a:pt x="1665" y="3807"/>
                  <a:pt x="1735" y="3720"/>
                </a:cubicBezTo>
                <a:close/>
                <a:moveTo>
                  <a:pt x="8240" y="3433"/>
                </a:moveTo>
                <a:lnTo>
                  <a:pt x="8290" y="3465"/>
                </a:lnTo>
                <a:cubicBezTo>
                  <a:pt x="8343" y="3506"/>
                  <a:pt x="8378" y="3559"/>
                  <a:pt x="8387" y="3626"/>
                </a:cubicBezTo>
                <a:lnTo>
                  <a:pt x="8501" y="4331"/>
                </a:lnTo>
                <a:cubicBezTo>
                  <a:pt x="8501" y="4334"/>
                  <a:pt x="8501" y="4340"/>
                  <a:pt x="8506" y="4343"/>
                </a:cubicBezTo>
                <a:lnTo>
                  <a:pt x="8621" y="4720"/>
                </a:lnTo>
                <a:cubicBezTo>
                  <a:pt x="8644" y="4785"/>
                  <a:pt x="8638" y="4852"/>
                  <a:pt x="8600" y="4902"/>
                </a:cubicBezTo>
                <a:cubicBezTo>
                  <a:pt x="8568" y="4954"/>
                  <a:pt x="8512" y="4990"/>
                  <a:pt x="8451" y="4998"/>
                </a:cubicBezTo>
                <a:cubicBezTo>
                  <a:pt x="8243" y="5028"/>
                  <a:pt x="8068" y="5045"/>
                  <a:pt x="7930" y="5057"/>
                </a:cubicBezTo>
                <a:cubicBezTo>
                  <a:pt x="7915" y="5057"/>
                  <a:pt x="7907" y="5060"/>
                  <a:pt x="7895" y="5066"/>
                </a:cubicBezTo>
                <a:cubicBezTo>
                  <a:pt x="7412" y="5364"/>
                  <a:pt x="6672" y="5496"/>
                  <a:pt x="6154" y="5548"/>
                </a:cubicBezTo>
                <a:cubicBezTo>
                  <a:pt x="6221" y="5306"/>
                  <a:pt x="6195" y="5051"/>
                  <a:pt x="6169" y="4919"/>
                </a:cubicBezTo>
                <a:cubicBezTo>
                  <a:pt x="6523" y="4875"/>
                  <a:pt x="6865" y="4837"/>
                  <a:pt x="7067" y="4837"/>
                </a:cubicBezTo>
                <a:cubicBezTo>
                  <a:pt x="7623" y="4837"/>
                  <a:pt x="7974" y="4720"/>
                  <a:pt x="8135" y="4475"/>
                </a:cubicBezTo>
                <a:cubicBezTo>
                  <a:pt x="8267" y="4276"/>
                  <a:pt x="8261" y="3725"/>
                  <a:pt x="8240" y="3433"/>
                </a:cubicBezTo>
                <a:close/>
                <a:moveTo>
                  <a:pt x="2034" y="2382"/>
                </a:moveTo>
                <a:lnTo>
                  <a:pt x="2034" y="2382"/>
                </a:lnTo>
                <a:cubicBezTo>
                  <a:pt x="2423" y="2690"/>
                  <a:pt x="2596" y="2912"/>
                  <a:pt x="2528" y="3287"/>
                </a:cubicBezTo>
                <a:cubicBezTo>
                  <a:pt x="2470" y="3617"/>
                  <a:pt x="2034" y="3699"/>
                  <a:pt x="1899" y="3717"/>
                </a:cubicBezTo>
                <a:cubicBezTo>
                  <a:pt x="1885" y="3670"/>
                  <a:pt x="1870" y="3623"/>
                  <a:pt x="1853" y="3582"/>
                </a:cubicBezTo>
                <a:cubicBezTo>
                  <a:pt x="1926" y="3486"/>
                  <a:pt x="2011" y="3398"/>
                  <a:pt x="2043" y="3389"/>
                </a:cubicBezTo>
                <a:cubicBezTo>
                  <a:pt x="2087" y="3383"/>
                  <a:pt x="2119" y="3351"/>
                  <a:pt x="2119" y="3307"/>
                </a:cubicBezTo>
                <a:cubicBezTo>
                  <a:pt x="2119" y="3263"/>
                  <a:pt x="2084" y="3228"/>
                  <a:pt x="2040" y="3228"/>
                </a:cubicBezTo>
                <a:cubicBezTo>
                  <a:pt x="1932" y="3228"/>
                  <a:pt x="1794" y="3383"/>
                  <a:pt x="1694" y="3515"/>
                </a:cubicBezTo>
                <a:cubicBezTo>
                  <a:pt x="1630" y="3582"/>
                  <a:pt x="1498" y="3749"/>
                  <a:pt x="1343" y="3948"/>
                </a:cubicBezTo>
                <a:cubicBezTo>
                  <a:pt x="1162" y="4182"/>
                  <a:pt x="934" y="4472"/>
                  <a:pt x="863" y="4524"/>
                </a:cubicBezTo>
                <a:cubicBezTo>
                  <a:pt x="846" y="4539"/>
                  <a:pt x="834" y="4565"/>
                  <a:pt x="834" y="4592"/>
                </a:cubicBezTo>
                <a:cubicBezTo>
                  <a:pt x="834" y="4618"/>
                  <a:pt x="846" y="4638"/>
                  <a:pt x="869" y="4653"/>
                </a:cubicBezTo>
                <a:cubicBezTo>
                  <a:pt x="1019" y="4767"/>
                  <a:pt x="1414" y="5203"/>
                  <a:pt x="1738" y="5578"/>
                </a:cubicBezTo>
                <a:cubicBezTo>
                  <a:pt x="1712" y="5709"/>
                  <a:pt x="1692" y="5818"/>
                  <a:pt x="1674" y="5891"/>
                </a:cubicBezTo>
                <a:cubicBezTo>
                  <a:pt x="1191" y="5630"/>
                  <a:pt x="199" y="5016"/>
                  <a:pt x="272" y="4583"/>
                </a:cubicBezTo>
                <a:cubicBezTo>
                  <a:pt x="360" y="4071"/>
                  <a:pt x="1528" y="2824"/>
                  <a:pt x="1850" y="2491"/>
                </a:cubicBezTo>
                <a:cubicBezTo>
                  <a:pt x="1882" y="2540"/>
                  <a:pt x="1902" y="2570"/>
                  <a:pt x="1908" y="2575"/>
                </a:cubicBezTo>
                <a:cubicBezTo>
                  <a:pt x="1923" y="2599"/>
                  <a:pt x="1946" y="2608"/>
                  <a:pt x="1972" y="2608"/>
                </a:cubicBezTo>
                <a:cubicBezTo>
                  <a:pt x="2016" y="2608"/>
                  <a:pt x="2054" y="2573"/>
                  <a:pt x="2054" y="2529"/>
                </a:cubicBezTo>
                <a:cubicBezTo>
                  <a:pt x="2054" y="2520"/>
                  <a:pt x="2054" y="2517"/>
                  <a:pt x="2049" y="2511"/>
                </a:cubicBezTo>
                <a:cubicBezTo>
                  <a:pt x="2046" y="2491"/>
                  <a:pt x="2043" y="2444"/>
                  <a:pt x="2034" y="2382"/>
                </a:cubicBezTo>
                <a:close/>
                <a:moveTo>
                  <a:pt x="2283" y="2213"/>
                </a:moveTo>
                <a:cubicBezTo>
                  <a:pt x="2458" y="2470"/>
                  <a:pt x="3070" y="3298"/>
                  <a:pt x="3512" y="3298"/>
                </a:cubicBezTo>
                <a:lnTo>
                  <a:pt x="3529" y="3298"/>
                </a:lnTo>
                <a:cubicBezTo>
                  <a:pt x="3567" y="3295"/>
                  <a:pt x="3599" y="3269"/>
                  <a:pt x="3608" y="3234"/>
                </a:cubicBezTo>
                <a:cubicBezTo>
                  <a:pt x="3667" y="2941"/>
                  <a:pt x="3570" y="2654"/>
                  <a:pt x="3500" y="2494"/>
                </a:cubicBezTo>
                <a:lnTo>
                  <a:pt x="3500" y="2494"/>
                </a:lnTo>
                <a:cubicBezTo>
                  <a:pt x="3538" y="2499"/>
                  <a:pt x="3573" y="2505"/>
                  <a:pt x="3614" y="2508"/>
                </a:cubicBezTo>
                <a:lnTo>
                  <a:pt x="3740" y="3289"/>
                </a:lnTo>
                <a:cubicBezTo>
                  <a:pt x="3743" y="3301"/>
                  <a:pt x="3743" y="3313"/>
                  <a:pt x="3746" y="3325"/>
                </a:cubicBezTo>
                <a:cubicBezTo>
                  <a:pt x="3754" y="3348"/>
                  <a:pt x="3760" y="3383"/>
                  <a:pt x="3763" y="3386"/>
                </a:cubicBezTo>
                <a:cubicBezTo>
                  <a:pt x="3977" y="3892"/>
                  <a:pt x="3611" y="4167"/>
                  <a:pt x="3588" y="4182"/>
                </a:cubicBezTo>
                <a:lnTo>
                  <a:pt x="3433" y="4287"/>
                </a:lnTo>
                <a:cubicBezTo>
                  <a:pt x="3395" y="4308"/>
                  <a:pt x="3380" y="4357"/>
                  <a:pt x="3403" y="4396"/>
                </a:cubicBezTo>
                <a:cubicBezTo>
                  <a:pt x="3418" y="4425"/>
                  <a:pt x="3447" y="4439"/>
                  <a:pt x="3476" y="4439"/>
                </a:cubicBezTo>
                <a:cubicBezTo>
                  <a:pt x="3491" y="4439"/>
                  <a:pt x="3509" y="4436"/>
                  <a:pt x="3520" y="4425"/>
                </a:cubicBezTo>
                <a:lnTo>
                  <a:pt x="3526" y="4419"/>
                </a:lnTo>
                <a:lnTo>
                  <a:pt x="3444" y="4934"/>
                </a:lnTo>
                <a:lnTo>
                  <a:pt x="3444" y="4943"/>
                </a:lnTo>
                <a:lnTo>
                  <a:pt x="3377" y="5973"/>
                </a:lnTo>
                <a:cubicBezTo>
                  <a:pt x="3365" y="6134"/>
                  <a:pt x="3272" y="6274"/>
                  <a:pt x="3131" y="6338"/>
                </a:cubicBezTo>
                <a:cubicBezTo>
                  <a:pt x="2969" y="6415"/>
                  <a:pt x="2693" y="6493"/>
                  <a:pt x="2244" y="6493"/>
                </a:cubicBezTo>
                <a:cubicBezTo>
                  <a:pt x="2110" y="6493"/>
                  <a:pt x="1960" y="6486"/>
                  <a:pt x="1794" y="6470"/>
                </a:cubicBezTo>
                <a:cubicBezTo>
                  <a:pt x="1771" y="6236"/>
                  <a:pt x="1814" y="6034"/>
                  <a:pt x="1817" y="6025"/>
                </a:cubicBezTo>
                <a:cubicBezTo>
                  <a:pt x="1823" y="6008"/>
                  <a:pt x="1870" y="5832"/>
                  <a:pt x="1917" y="5569"/>
                </a:cubicBezTo>
                <a:cubicBezTo>
                  <a:pt x="2057" y="4779"/>
                  <a:pt x="2028" y="4238"/>
                  <a:pt x="1949" y="3875"/>
                </a:cubicBezTo>
                <a:cubicBezTo>
                  <a:pt x="2019" y="3863"/>
                  <a:pt x="2130" y="3840"/>
                  <a:pt x="2242" y="3799"/>
                </a:cubicBezTo>
                <a:cubicBezTo>
                  <a:pt x="2502" y="3699"/>
                  <a:pt x="2657" y="3529"/>
                  <a:pt x="2695" y="3310"/>
                </a:cubicBezTo>
                <a:cubicBezTo>
                  <a:pt x="2780" y="2836"/>
                  <a:pt x="2520" y="2549"/>
                  <a:pt x="2174" y="2274"/>
                </a:cubicBezTo>
                <a:lnTo>
                  <a:pt x="2283" y="2213"/>
                </a:lnTo>
                <a:close/>
                <a:moveTo>
                  <a:pt x="6008" y="4943"/>
                </a:moveTo>
                <a:lnTo>
                  <a:pt x="6008" y="4943"/>
                </a:lnTo>
                <a:cubicBezTo>
                  <a:pt x="6028" y="5066"/>
                  <a:pt x="6066" y="5335"/>
                  <a:pt x="5978" y="5569"/>
                </a:cubicBezTo>
                <a:cubicBezTo>
                  <a:pt x="5893" y="5578"/>
                  <a:pt x="5817" y="5584"/>
                  <a:pt x="5756" y="5589"/>
                </a:cubicBezTo>
                <a:cubicBezTo>
                  <a:pt x="5586" y="5601"/>
                  <a:pt x="5419" y="5642"/>
                  <a:pt x="5264" y="5715"/>
                </a:cubicBezTo>
                <a:cubicBezTo>
                  <a:pt x="4884" y="5891"/>
                  <a:pt x="3974" y="6306"/>
                  <a:pt x="3459" y="6523"/>
                </a:cubicBezTo>
                <a:lnTo>
                  <a:pt x="3380" y="6353"/>
                </a:lnTo>
                <a:cubicBezTo>
                  <a:pt x="3474" y="6257"/>
                  <a:pt x="3526" y="6125"/>
                  <a:pt x="3538" y="5984"/>
                </a:cubicBezTo>
                <a:lnTo>
                  <a:pt x="3599" y="5033"/>
                </a:lnTo>
                <a:cubicBezTo>
                  <a:pt x="3804" y="5042"/>
                  <a:pt x="4348" y="5065"/>
                  <a:pt x="4750" y="5065"/>
                </a:cubicBezTo>
                <a:cubicBezTo>
                  <a:pt x="4877" y="5065"/>
                  <a:pt x="4990" y="5062"/>
                  <a:pt x="5074" y="5057"/>
                </a:cubicBezTo>
                <a:cubicBezTo>
                  <a:pt x="5238" y="5045"/>
                  <a:pt x="5522" y="5007"/>
                  <a:pt x="5820" y="4969"/>
                </a:cubicBezTo>
                <a:cubicBezTo>
                  <a:pt x="5882" y="4960"/>
                  <a:pt x="5946" y="4954"/>
                  <a:pt x="6008" y="4943"/>
                </a:cubicBezTo>
                <a:close/>
                <a:moveTo>
                  <a:pt x="3260" y="6461"/>
                </a:moveTo>
                <a:lnTo>
                  <a:pt x="3348" y="6654"/>
                </a:lnTo>
                <a:cubicBezTo>
                  <a:pt x="3547" y="7597"/>
                  <a:pt x="3155" y="8758"/>
                  <a:pt x="2979" y="9215"/>
                </a:cubicBezTo>
                <a:cubicBezTo>
                  <a:pt x="2926" y="9347"/>
                  <a:pt x="2882" y="9484"/>
                  <a:pt x="2850" y="9622"/>
                </a:cubicBezTo>
                <a:cubicBezTo>
                  <a:pt x="2833" y="9698"/>
                  <a:pt x="2809" y="9785"/>
                  <a:pt x="2786" y="9879"/>
                </a:cubicBezTo>
                <a:cubicBezTo>
                  <a:pt x="2555" y="9856"/>
                  <a:pt x="2274" y="9668"/>
                  <a:pt x="2171" y="9595"/>
                </a:cubicBezTo>
                <a:cubicBezTo>
                  <a:pt x="2207" y="9393"/>
                  <a:pt x="2265" y="9200"/>
                  <a:pt x="2353" y="9025"/>
                </a:cubicBezTo>
                <a:cubicBezTo>
                  <a:pt x="2435" y="8864"/>
                  <a:pt x="2455" y="8685"/>
                  <a:pt x="2411" y="8518"/>
                </a:cubicBezTo>
                <a:cubicBezTo>
                  <a:pt x="2370" y="8360"/>
                  <a:pt x="2341" y="8161"/>
                  <a:pt x="2309" y="7945"/>
                </a:cubicBezTo>
                <a:cubicBezTo>
                  <a:pt x="2265" y="7655"/>
                  <a:pt x="2218" y="7354"/>
                  <a:pt x="2145" y="7114"/>
                </a:cubicBezTo>
                <a:cubicBezTo>
                  <a:pt x="2136" y="7096"/>
                  <a:pt x="2128" y="7082"/>
                  <a:pt x="2113" y="7070"/>
                </a:cubicBezTo>
                <a:cubicBezTo>
                  <a:pt x="1946" y="6965"/>
                  <a:pt x="1864" y="6804"/>
                  <a:pt x="1823" y="6637"/>
                </a:cubicBezTo>
                <a:lnTo>
                  <a:pt x="1823" y="6637"/>
                </a:lnTo>
                <a:cubicBezTo>
                  <a:pt x="1981" y="6652"/>
                  <a:pt x="2122" y="6657"/>
                  <a:pt x="2253" y="6657"/>
                </a:cubicBezTo>
                <a:cubicBezTo>
                  <a:pt x="2733" y="6657"/>
                  <a:pt x="3029" y="6573"/>
                  <a:pt x="3210" y="6491"/>
                </a:cubicBezTo>
                <a:cubicBezTo>
                  <a:pt x="3228" y="6482"/>
                  <a:pt x="3242" y="6470"/>
                  <a:pt x="3260" y="6461"/>
                </a:cubicBezTo>
                <a:close/>
                <a:moveTo>
                  <a:pt x="2136" y="9774"/>
                </a:moveTo>
                <a:cubicBezTo>
                  <a:pt x="2277" y="9864"/>
                  <a:pt x="2517" y="10005"/>
                  <a:pt x="2742" y="10037"/>
                </a:cubicBezTo>
                <a:cubicBezTo>
                  <a:pt x="2657" y="10359"/>
                  <a:pt x="2561" y="10713"/>
                  <a:pt x="2499" y="10909"/>
                </a:cubicBezTo>
                <a:cubicBezTo>
                  <a:pt x="2385" y="11248"/>
                  <a:pt x="2719" y="11412"/>
                  <a:pt x="3070" y="11588"/>
                </a:cubicBezTo>
                <a:cubicBezTo>
                  <a:pt x="3187" y="11646"/>
                  <a:pt x="3307" y="11708"/>
                  <a:pt x="3424" y="11778"/>
                </a:cubicBezTo>
                <a:cubicBezTo>
                  <a:pt x="3436" y="11784"/>
                  <a:pt x="3436" y="11793"/>
                  <a:pt x="3436" y="11799"/>
                </a:cubicBezTo>
                <a:cubicBezTo>
                  <a:pt x="3436" y="11804"/>
                  <a:pt x="3433" y="11813"/>
                  <a:pt x="3421" y="11822"/>
                </a:cubicBezTo>
                <a:cubicBezTo>
                  <a:pt x="3287" y="11890"/>
                  <a:pt x="3142" y="11916"/>
                  <a:pt x="2999" y="11916"/>
                </a:cubicBezTo>
                <a:cubicBezTo>
                  <a:pt x="2683" y="11916"/>
                  <a:pt x="2377" y="11789"/>
                  <a:pt x="2230" y="11717"/>
                </a:cubicBezTo>
                <a:cubicBezTo>
                  <a:pt x="2177" y="11690"/>
                  <a:pt x="2145" y="11638"/>
                  <a:pt x="2145" y="11579"/>
                </a:cubicBezTo>
                <a:cubicBezTo>
                  <a:pt x="2145" y="11465"/>
                  <a:pt x="2145" y="11336"/>
                  <a:pt x="2142" y="11199"/>
                </a:cubicBezTo>
                <a:cubicBezTo>
                  <a:pt x="2136" y="11111"/>
                  <a:pt x="2133" y="11020"/>
                  <a:pt x="2128" y="10921"/>
                </a:cubicBezTo>
                <a:cubicBezTo>
                  <a:pt x="2107" y="10587"/>
                  <a:pt x="2087" y="10172"/>
                  <a:pt x="2136" y="9774"/>
                </a:cubicBezTo>
                <a:close/>
                <a:moveTo>
                  <a:pt x="2876" y="0"/>
                </a:moveTo>
                <a:cubicBezTo>
                  <a:pt x="2559" y="0"/>
                  <a:pt x="2294" y="149"/>
                  <a:pt x="2148" y="419"/>
                </a:cubicBezTo>
                <a:cubicBezTo>
                  <a:pt x="2113" y="486"/>
                  <a:pt x="2087" y="565"/>
                  <a:pt x="2072" y="644"/>
                </a:cubicBezTo>
                <a:cubicBezTo>
                  <a:pt x="2011" y="612"/>
                  <a:pt x="1932" y="580"/>
                  <a:pt x="1844" y="559"/>
                </a:cubicBezTo>
                <a:cubicBezTo>
                  <a:pt x="1814" y="554"/>
                  <a:pt x="1782" y="551"/>
                  <a:pt x="1753" y="551"/>
                </a:cubicBezTo>
                <a:cubicBezTo>
                  <a:pt x="1592" y="551"/>
                  <a:pt x="1446" y="633"/>
                  <a:pt x="1361" y="773"/>
                </a:cubicBezTo>
                <a:cubicBezTo>
                  <a:pt x="1095" y="1215"/>
                  <a:pt x="1507" y="1976"/>
                  <a:pt x="1750" y="2353"/>
                </a:cubicBezTo>
                <a:cubicBezTo>
                  <a:pt x="1460" y="2652"/>
                  <a:pt x="205" y="3980"/>
                  <a:pt x="109" y="4559"/>
                </a:cubicBezTo>
                <a:cubicBezTo>
                  <a:pt x="0" y="5177"/>
                  <a:pt x="1314" y="5885"/>
                  <a:pt x="1639" y="6055"/>
                </a:cubicBezTo>
                <a:cubicBezTo>
                  <a:pt x="1607" y="6259"/>
                  <a:pt x="1542" y="6892"/>
                  <a:pt x="1987" y="7199"/>
                </a:cubicBezTo>
                <a:cubicBezTo>
                  <a:pt x="2054" y="7421"/>
                  <a:pt x="2098" y="7705"/>
                  <a:pt x="2136" y="7977"/>
                </a:cubicBezTo>
                <a:cubicBezTo>
                  <a:pt x="2171" y="8197"/>
                  <a:pt x="2204" y="8407"/>
                  <a:pt x="2245" y="8568"/>
                </a:cubicBezTo>
                <a:cubicBezTo>
                  <a:pt x="2277" y="8694"/>
                  <a:pt x="2259" y="8834"/>
                  <a:pt x="2195" y="8957"/>
                </a:cubicBezTo>
                <a:cubicBezTo>
                  <a:pt x="1885" y="9569"/>
                  <a:pt x="1929" y="10359"/>
                  <a:pt x="1958" y="10938"/>
                </a:cubicBezTo>
                <a:cubicBezTo>
                  <a:pt x="1961" y="11035"/>
                  <a:pt x="1970" y="11129"/>
                  <a:pt x="1972" y="11210"/>
                </a:cubicBezTo>
                <a:cubicBezTo>
                  <a:pt x="1981" y="11377"/>
                  <a:pt x="1975" y="11503"/>
                  <a:pt x="1975" y="11585"/>
                </a:cubicBezTo>
                <a:cubicBezTo>
                  <a:pt x="1975" y="11705"/>
                  <a:pt x="2043" y="11816"/>
                  <a:pt x="2148" y="11866"/>
                </a:cubicBezTo>
                <a:cubicBezTo>
                  <a:pt x="2482" y="12030"/>
                  <a:pt x="2760" y="12082"/>
                  <a:pt x="2979" y="12082"/>
                </a:cubicBezTo>
                <a:cubicBezTo>
                  <a:pt x="3210" y="12082"/>
                  <a:pt x="3377" y="12024"/>
                  <a:pt x="3482" y="11968"/>
                </a:cubicBezTo>
                <a:cubicBezTo>
                  <a:pt x="3547" y="11939"/>
                  <a:pt x="3585" y="11878"/>
                  <a:pt x="3585" y="11807"/>
                </a:cubicBezTo>
                <a:cubicBezTo>
                  <a:pt x="3591" y="11737"/>
                  <a:pt x="3556" y="11676"/>
                  <a:pt x="3497" y="11644"/>
                </a:cubicBezTo>
                <a:cubicBezTo>
                  <a:pt x="3374" y="11570"/>
                  <a:pt x="3248" y="11509"/>
                  <a:pt x="3128" y="11445"/>
                </a:cubicBezTo>
                <a:cubicBezTo>
                  <a:pt x="2774" y="11269"/>
                  <a:pt x="2575" y="11161"/>
                  <a:pt x="2643" y="10962"/>
                </a:cubicBezTo>
                <a:cubicBezTo>
                  <a:pt x="2742" y="10669"/>
                  <a:pt x="2906" y="10022"/>
                  <a:pt x="2994" y="9660"/>
                </a:cubicBezTo>
                <a:cubicBezTo>
                  <a:pt x="3026" y="9534"/>
                  <a:pt x="3067" y="9402"/>
                  <a:pt x="3117" y="9276"/>
                </a:cubicBezTo>
                <a:cubicBezTo>
                  <a:pt x="3298" y="8817"/>
                  <a:pt x="3684" y="7655"/>
                  <a:pt x="3497" y="6681"/>
                </a:cubicBezTo>
                <a:cubicBezTo>
                  <a:pt x="4015" y="6464"/>
                  <a:pt x="4937" y="6040"/>
                  <a:pt x="5320" y="5864"/>
                </a:cubicBezTo>
                <a:cubicBezTo>
                  <a:pt x="5457" y="5803"/>
                  <a:pt x="5604" y="5765"/>
                  <a:pt x="5756" y="5753"/>
                </a:cubicBezTo>
                <a:cubicBezTo>
                  <a:pt x="6198" y="5724"/>
                  <a:pt x="7286" y="5619"/>
                  <a:pt x="7953" y="5221"/>
                </a:cubicBezTo>
                <a:cubicBezTo>
                  <a:pt x="8088" y="5209"/>
                  <a:pt x="8261" y="5191"/>
                  <a:pt x="8463" y="5162"/>
                </a:cubicBezTo>
                <a:cubicBezTo>
                  <a:pt x="8571" y="5148"/>
                  <a:pt x="8667" y="5086"/>
                  <a:pt x="8729" y="4992"/>
                </a:cubicBezTo>
                <a:cubicBezTo>
                  <a:pt x="8799" y="4899"/>
                  <a:pt x="8814" y="4782"/>
                  <a:pt x="8779" y="4679"/>
                </a:cubicBezTo>
                <a:lnTo>
                  <a:pt x="8665" y="4311"/>
                </a:lnTo>
                <a:lnTo>
                  <a:pt x="8553" y="3611"/>
                </a:lnTo>
                <a:cubicBezTo>
                  <a:pt x="8533" y="3506"/>
                  <a:pt x="8474" y="3409"/>
                  <a:pt x="8387" y="3345"/>
                </a:cubicBezTo>
                <a:lnTo>
                  <a:pt x="8208" y="3213"/>
                </a:lnTo>
                <a:lnTo>
                  <a:pt x="7983" y="2941"/>
                </a:lnTo>
                <a:cubicBezTo>
                  <a:pt x="7950" y="2904"/>
                  <a:pt x="7905" y="2884"/>
                  <a:pt x="7860" y="2884"/>
                </a:cubicBezTo>
                <a:cubicBezTo>
                  <a:pt x="7837" y="2884"/>
                  <a:pt x="7814" y="2889"/>
                  <a:pt x="7793" y="2900"/>
                </a:cubicBezTo>
                <a:lnTo>
                  <a:pt x="7629" y="2985"/>
                </a:lnTo>
                <a:cubicBezTo>
                  <a:pt x="7522" y="3036"/>
                  <a:pt x="7407" y="3064"/>
                  <a:pt x="7291" y="3064"/>
                </a:cubicBezTo>
                <a:cubicBezTo>
                  <a:pt x="7235" y="3064"/>
                  <a:pt x="7178" y="3057"/>
                  <a:pt x="7122" y="3044"/>
                </a:cubicBezTo>
                <a:lnTo>
                  <a:pt x="6101" y="2804"/>
                </a:lnTo>
                <a:cubicBezTo>
                  <a:pt x="5961" y="2771"/>
                  <a:pt x="5817" y="2754"/>
                  <a:pt x="5672" y="2754"/>
                </a:cubicBezTo>
                <a:cubicBezTo>
                  <a:pt x="5624" y="2754"/>
                  <a:pt x="5576" y="2756"/>
                  <a:pt x="5528" y="2760"/>
                </a:cubicBezTo>
                <a:cubicBezTo>
                  <a:pt x="5367" y="2772"/>
                  <a:pt x="5227" y="2778"/>
                  <a:pt x="5114" y="2778"/>
                </a:cubicBezTo>
                <a:cubicBezTo>
                  <a:pt x="5007" y="2778"/>
                  <a:pt x="4923" y="2773"/>
                  <a:pt x="4866" y="2763"/>
                </a:cubicBezTo>
                <a:cubicBezTo>
                  <a:pt x="4784" y="2748"/>
                  <a:pt x="4653" y="2693"/>
                  <a:pt x="4504" y="2631"/>
                </a:cubicBezTo>
                <a:cubicBezTo>
                  <a:pt x="4193" y="2502"/>
                  <a:pt x="3769" y="2330"/>
                  <a:pt x="3377" y="2327"/>
                </a:cubicBezTo>
                <a:cubicBezTo>
                  <a:pt x="3286" y="2280"/>
                  <a:pt x="3201" y="2221"/>
                  <a:pt x="3155" y="2189"/>
                </a:cubicBezTo>
                <a:lnTo>
                  <a:pt x="3175" y="2107"/>
                </a:lnTo>
                <a:lnTo>
                  <a:pt x="3433" y="2093"/>
                </a:lnTo>
                <a:cubicBezTo>
                  <a:pt x="3608" y="2081"/>
                  <a:pt x="3766" y="1964"/>
                  <a:pt x="3819" y="1797"/>
                </a:cubicBezTo>
                <a:lnTo>
                  <a:pt x="3831" y="1765"/>
                </a:lnTo>
                <a:cubicBezTo>
                  <a:pt x="3918" y="1502"/>
                  <a:pt x="4030" y="1171"/>
                  <a:pt x="3673" y="439"/>
                </a:cubicBezTo>
                <a:cubicBezTo>
                  <a:pt x="3553" y="191"/>
                  <a:pt x="3234" y="12"/>
                  <a:pt x="2894" y="0"/>
                </a:cubicBezTo>
                <a:cubicBezTo>
                  <a:pt x="2888" y="0"/>
                  <a:pt x="2882" y="0"/>
                  <a:pt x="28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52"/>
          <p:cNvSpPr/>
          <p:nvPr/>
        </p:nvSpPr>
        <p:spPr>
          <a:xfrm>
            <a:off x="6375288" y="4046522"/>
            <a:ext cx="368293" cy="235006"/>
          </a:xfrm>
          <a:custGeom>
            <a:avLst/>
            <a:gdLst/>
            <a:ahLst/>
            <a:cxnLst/>
            <a:rect l="l" t="t" r="r" b="b"/>
            <a:pathLst>
              <a:path w="12180" h="7772" extrusionOk="0">
                <a:moveTo>
                  <a:pt x="10207" y="234"/>
                </a:moveTo>
                <a:cubicBezTo>
                  <a:pt x="10055" y="550"/>
                  <a:pt x="9856" y="874"/>
                  <a:pt x="9592" y="1015"/>
                </a:cubicBezTo>
                <a:cubicBezTo>
                  <a:pt x="9490" y="1067"/>
                  <a:pt x="9408" y="1149"/>
                  <a:pt x="9355" y="1240"/>
                </a:cubicBezTo>
                <a:cubicBezTo>
                  <a:pt x="9312" y="1316"/>
                  <a:pt x="9262" y="1413"/>
                  <a:pt x="9206" y="1506"/>
                </a:cubicBezTo>
                <a:cubicBezTo>
                  <a:pt x="9019" y="1849"/>
                  <a:pt x="8788" y="2273"/>
                  <a:pt x="8618" y="2440"/>
                </a:cubicBezTo>
                <a:cubicBezTo>
                  <a:pt x="8548" y="2510"/>
                  <a:pt x="8492" y="2598"/>
                  <a:pt x="8460" y="2691"/>
                </a:cubicBezTo>
                <a:cubicBezTo>
                  <a:pt x="8378" y="2931"/>
                  <a:pt x="8296" y="3218"/>
                  <a:pt x="8217" y="3502"/>
                </a:cubicBezTo>
                <a:cubicBezTo>
                  <a:pt x="8124" y="3833"/>
                  <a:pt x="8009" y="4242"/>
                  <a:pt x="7954" y="4298"/>
                </a:cubicBezTo>
                <a:cubicBezTo>
                  <a:pt x="7741" y="4505"/>
                  <a:pt x="7538" y="4609"/>
                  <a:pt x="7346" y="4609"/>
                </a:cubicBezTo>
                <a:cubicBezTo>
                  <a:pt x="7324" y="4609"/>
                  <a:pt x="7302" y="4608"/>
                  <a:pt x="7281" y="4605"/>
                </a:cubicBezTo>
                <a:cubicBezTo>
                  <a:pt x="7085" y="4582"/>
                  <a:pt x="6950" y="4444"/>
                  <a:pt x="6886" y="4365"/>
                </a:cubicBezTo>
                <a:cubicBezTo>
                  <a:pt x="6953" y="4313"/>
                  <a:pt x="7015" y="4274"/>
                  <a:pt x="7070" y="4251"/>
                </a:cubicBezTo>
                <a:cubicBezTo>
                  <a:pt x="7307" y="4146"/>
                  <a:pt x="7535" y="3938"/>
                  <a:pt x="7664" y="3710"/>
                </a:cubicBezTo>
                <a:cubicBezTo>
                  <a:pt x="7758" y="3537"/>
                  <a:pt x="8088" y="2770"/>
                  <a:pt x="8273" y="2326"/>
                </a:cubicBezTo>
                <a:cubicBezTo>
                  <a:pt x="8284" y="2296"/>
                  <a:pt x="8302" y="2273"/>
                  <a:pt x="8325" y="2250"/>
                </a:cubicBezTo>
                <a:lnTo>
                  <a:pt x="9616" y="842"/>
                </a:lnTo>
                <a:cubicBezTo>
                  <a:pt x="9619" y="839"/>
                  <a:pt x="9622" y="836"/>
                  <a:pt x="9622" y="830"/>
                </a:cubicBezTo>
                <a:cubicBezTo>
                  <a:pt x="9628" y="828"/>
                  <a:pt x="9882" y="421"/>
                  <a:pt x="10207" y="234"/>
                </a:cubicBezTo>
                <a:close/>
                <a:moveTo>
                  <a:pt x="9306" y="4035"/>
                </a:moveTo>
                <a:cubicBezTo>
                  <a:pt x="9528" y="4035"/>
                  <a:pt x="9692" y="4093"/>
                  <a:pt x="9794" y="4210"/>
                </a:cubicBezTo>
                <a:cubicBezTo>
                  <a:pt x="9941" y="4377"/>
                  <a:pt x="10011" y="4544"/>
                  <a:pt x="9999" y="4708"/>
                </a:cubicBezTo>
                <a:cubicBezTo>
                  <a:pt x="9985" y="4912"/>
                  <a:pt x="9847" y="5056"/>
                  <a:pt x="9762" y="5123"/>
                </a:cubicBezTo>
                <a:cubicBezTo>
                  <a:pt x="9733" y="5144"/>
                  <a:pt x="9701" y="5170"/>
                  <a:pt x="9669" y="5187"/>
                </a:cubicBezTo>
                <a:cubicBezTo>
                  <a:pt x="9630" y="5211"/>
                  <a:pt x="9595" y="5225"/>
                  <a:pt x="9554" y="5234"/>
                </a:cubicBezTo>
                <a:cubicBezTo>
                  <a:pt x="9511" y="5246"/>
                  <a:pt x="9464" y="5255"/>
                  <a:pt x="9411" y="5255"/>
                </a:cubicBezTo>
                <a:cubicBezTo>
                  <a:pt x="9250" y="5255"/>
                  <a:pt x="9075" y="5196"/>
                  <a:pt x="8937" y="5152"/>
                </a:cubicBezTo>
                <a:cubicBezTo>
                  <a:pt x="8826" y="5114"/>
                  <a:pt x="8732" y="5085"/>
                  <a:pt x="8659" y="5085"/>
                </a:cubicBezTo>
                <a:cubicBezTo>
                  <a:pt x="8606" y="5085"/>
                  <a:pt x="8565" y="5100"/>
                  <a:pt x="8536" y="5129"/>
                </a:cubicBezTo>
                <a:cubicBezTo>
                  <a:pt x="8489" y="5176"/>
                  <a:pt x="8445" y="5246"/>
                  <a:pt x="8404" y="5334"/>
                </a:cubicBezTo>
                <a:cubicBezTo>
                  <a:pt x="8363" y="5419"/>
                  <a:pt x="8340" y="5498"/>
                  <a:pt x="8328" y="5536"/>
                </a:cubicBezTo>
                <a:cubicBezTo>
                  <a:pt x="8325" y="5541"/>
                  <a:pt x="8325" y="5550"/>
                  <a:pt x="8323" y="5553"/>
                </a:cubicBezTo>
                <a:cubicBezTo>
                  <a:pt x="8290" y="5609"/>
                  <a:pt x="8255" y="5656"/>
                  <a:pt x="8217" y="5688"/>
                </a:cubicBezTo>
                <a:cubicBezTo>
                  <a:pt x="8167" y="5732"/>
                  <a:pt x="8109" y="5758"/>
                  <a:pt x="8042" y="5758"/>
                </a:cubicBezTo>
                <a:cubicBezTo>
                  <a:pt x="7910" y="5758"/>
                  <a:pt x="7772" y="5659"/>
                  <a:pt x="7667" y="5498"/>
                </a:cubicBezTo>
                <a:cubicBezTo>
                  <a:pt x="7462" y="5176"/>
                  <a:pt x="7889" y="4804"/>
                  <a:pt x="8083" y="4658"/>
                </a:cubicBezTo>
                <a:cubicBezTo>
                  <a:pt x="8085" y="4669"/>
                  <a:pt x="8097" y="4678"/>
                  <a:pt x="8106" y="4690"/>
                </a:cubicBezTo>
                <a:cubicBezTo>
                  <a:pt x="8120" y="4701"/>
                  <a:pt x="8138" y="4706"/>
                  <a:pt x="8156" y="4706"/>
                </a:cubicBezTo>
                <a:cubicBezTo>
                  <a:pt x="8161" y="4706"/>
                  <a:pt x="8166" y="4705"/>
                  <a:pt x="8170" y="4705"/>
                </a:cubicBezTo>
                <a:lnTo>
                  <a:pt x="8463" y="4617"/>
                </a:lnTo>
                <a:cubicBezTo>
                  <a:pt x="8486" y="4614"/>
                  <a:pt x="8501" y="4599"/>
                  <a:pt x="8513" y="4582"/>
                </a:cubicBezTo>
                <a:cubicBezTo>
                  <a:pt x="8521" y="4561"/>
                  <a:pt x="8521" y="4541"/>
                  <a:pt x="8516" y="4517"/>
                </a:cubicBezTo>
                <a:lnTo>
                  <a:pt x="8463" y="4371"/>
                </a:lnTo>
                <a:cubicBezTo>
                  <a:pt x="8440" y="4298"/>
                  <a:pt x="8475" y="4222"/>
                  <a:pt x="8545" y="4195"/>
                </a:cubicBezTo>
                <a:cubicBezTo>
                  <a:pt x="8674" y="4149"/>
                  <a:pt x="8998" y="4035"/>
                  <a:pt x="9306" y="4035"/>
                </a:cubicBezTo>
                <a:close/>
                <a:moveTo>
                  <a:pt x="9774" y="5299"/>
                </a:moveTo>
                <a:cubicBezTo>
                  <a:pt x="9803" y="5389"/>
                  <a:pt x="9818" y="5465"/>
                  <a:pt x="9821" y="5533"/>
                </a:cubicBezTo>
                <a:cubicBezTo>
                  <a:pt x="9832" y="5673"/>
                  <a:pt x="9788" y="5937"/>
                  <a:pt x="9756" y="6127"/>
                </a:cubicBezTo>
                <a:cubicBezTo>
                  <a:pt x="9692" y="5980"/>
                  <a:pt x="9625" y="5770"/>
                  <a:pt x="9625" y="5556"/>
                </a:cubicBezTo>
                <a:cubicBezTo>
                  <a:pt x="9625" y="5492"/>
                  <a:pt x="9628" y="5424"/>
                  <a:pt x="9639" y="5363"/>
                </a:cubicBezTo>
                <a:cubicBezTo>
                  <a:pt x="9674" y="5348"/>
                  <a:pt x="9712" y="5334"/>
                  <a:pt x="9745" y="5316"/>
                </a:cubicBezTo>
                <a:cubicBezTo>
                  <a:pt x="9753" y="5307"/>
                  <a:pt x="9765" y="5302"/>
                  <a:pt x="9774" y="5299"/>
                </a:cubicBezTo>
                <a:close/>
                <a:moveTo>
                  <a:pt x="8252" y="6326"/>
                </a:moveTo>
                <a:lnTo>
                  <a:pt x="8284" y="6378"/>
                </a:lnTo>
                <a:cubicBezTo>
                  <a:pt x="8264" y="6372"/>
                  <a:pt x="8235" y="6367"/>
                  <a:pt x="8208" y="6355"/>
                </a:cubicBezTo>
                <a:cubicBezTo>
                  <a:pt x="8214" y="6352"/>
                  <a:pt x="8220" y="6346"/>
                  <a:pt x="8226" y="6343"/>
                </a:cubicBezTo>
                <a:cubicBezTo>
                  <a:pt x="8226" y="6343"/>
                  <a:pt x="8229" y="6343"/>
                  <a:pt x="8229" y="6340"/>
                </a:cubicBezTo>
                <a:cubicBezTo>
                  <a:pt x="8238" y="6337"/>
                  <a:pt x="8244" y="6329"/>
                  <a:pt x="8252" y="6326"/>
                </a:cubicBezTo>
                <a:close/>
                <a:moveTo>
                  <a:pt x="6766" y="4456"/>
                </a:moveTo>
                <a:cubicBezTo>
                  <a:pt x="6845" y="4552"/>
                  <a:pt x="7012" y="4719"/>
                  <a:pt x="7260" y="4751"/>
                </a:cubicBezTo>
                <a:cubicBezTo>
                  <a:pt x="7290" y="4757"/>
                  <a:pt x="7319" y="4760"/>
                  <a:pt x="7348" y="4760"/>
                </a:cubicBezTo>
                <a:cubicBezTo>
                  <a:pt x="7562" y="4760"/>
                  <a:pt x="7781" y="4658"/>
                  <a:pt x="8004" y="4459"/>
                </a:cubicBezTo>
                <a:cubicBezTo>
                  <a:pt x="8015" y="4473"/>
                  <a:pt x="8021" y="4485"/>
                  <a:pt x="8033" y="4500"/>
                </a:cubicBezTo>
                <a:cubicBezTo>
                  <a:pt x="7957" y="4555"/>
                  <a:pt x="7819" y="4661"/>
                  <a:pt x="7699" y="4801"/>
                </a:cubicBezTo>
                <a:cubicBezTo>
                  <a:pt x="7389" y="5155"/>
                  <a:pt x="7445" y="5416"/>
                  <a:pt x="7547" y="5571"/>
                </a:cubicBezTo>
                <a:cubicBezTo>
                  <a:pt x="7679" y="5778"/>
                  <a:pt x="7869" y="5901"/>
                  <a:pt x="8047" y="5901"/>
                </a:cubicBezTo>
                <a:cubicBezTo>
                  <a:pt x="8144" y="5901"/>
                  <a:pt x="8241" y="5863"/>
                  <a:pt x="8317" y="5793"/>
                </a:cubicBezTo>
                <a:cubicBezTo>
                  <a:pt x="8369" y="5752"/>
                  <a:pt x="8413" y="5691"/>
                  <a:pt x="8448" y="5626"/>
                </a:cubicBezTo>
                <a:cubicBezTo>
                  <a:pt x="8454" y="5620"/>
                  <a:pt x="8469" y="5591"/>
                  <a:pt x="8469" y="5585"/>
                </a:cubicBezTo>
                <a:cubicBezTo>
                  <a:pt x="8469" y="5585"/>
                  <a:pt x="8478" y="5553"/>
                  <a:pt x="8492" y="5506"/>
                </a:cubicBezTo>
                <a:cubicBezTo>
                  <a:pt x="8533" y="5556"/>
                  <a:pt x="8574" y="5606"/>
                  <a:pt x="8615" y="5653"/>
                </a:cubicBezTo>
                <a:cubicBezTo>
                  <a:pt x="8162" y="5840"/>
                  <a:pt x="7895" y="6258"/>
                  <a:pt x="7834" y="6370"/>
                </a:cubicBezTo>
                <a:cubicBezTo>
                  <a:pt x="7560" y="6476"/>
                  <a:pt x="7287" y="6518"/>
                  <a:pt x="7026" y="6518"/>
                </a:cubicBezTo>
                <a:cubicBezTo>
                  <a:pt x="6214" y="6518"/>
                  <a:pt x="5525" y="6111"/>
                  <a:pt x="5323" y="5980"/>
                </a:cubicBezTo>
                <a:cubicBezTo>
                  <a:pt x="5549" y="5664"/>
                  <a:pt x="6277" y="4863"/>
                  <a:pt x="6766" y="4456"/>
                </a:cubicBezTo>
                <a:close/>
                <a:moveTo>
                  <a:pt x="11848" y="6557"/>
                </a:moveTo>
                <a:cubicBezTo>
                  <a:pt x="11968" y="6633"/>
                  <a:pt x="12012" y="6779"/>
                  <a:pt x="11954" y="6908"/>
                </a:cubicBezTo>
                <a:cubicBezTo>
                  <a:pt x="11954" y="6911"/>
                  <a:pt x="11945" y="6911"/>
                  <a:pt x="11945" y="6911"/>
                </a:cubicBezTo>
                <a:lnTo>
                  <a:pt x="11942" y="6911"/>
                </a:lnTo>
                <a:lnTo>
                  <a:pt x="11688" y="6768"/>
                </a:lnTo>
                <a:cubicBezTo>
                  <a:pt x="11679" y="6765"/>
                  <a:pt x="11679" y="6756"/>
                  <a:pt x="11676" y="6753"/>
                </a:cubicBezTo>
                <a:cubicBezTo>
                  <a:pt x="11676" y="6750"/>
                  <a:pt x="11676" y="6741"/>
                  <a:pt x="11679" y="6738"/>
                </a:cubicBezTo>
                <a:lnTo>
                  <a:pt x="11848" y="6557"/>
                </a:lnTo>
                <a:close/>
                <a:moveTo>
                  <a:pt x="9554" y="6855"/>
                </a:moveTo>
                <a:lnTo>
                  <a:pt x="9554" y="6855"/>
                </a:lnTo>
                <a:cubicBezTo>
                  <a:pt x="9677" y="6882"/>
                  <a:pt x="9809" y="6911"/>
                  <a:pt x="9941" y="6937"/>
                </a:cubicBezTo>
                <a:lnTo>
                  <a:pt x="9630" y="7043"/>
                </a:lnTo>
                <a:cubicBezTo>
                  <a:pt x="9616" y="6999"/>
                  <a:pt x="9590" y="6937"/>
                  <a:pt x="9554" y="6855"/>
                </a:cubicBezTo>
                <a:close/>
                <a:moveTo>
                  <a:pt x="323" y="5805"/>
                </a:moveTo>
                <a:cubicBezTo>
                  <a:pt x="358" y="5863"/>
                  <a:pt x="387" y="5928"/>
                  <a:pt x="410" y="5992"/>
                </a:cubicBezTo>
                <a:cubicBezTo>
                  <a:pt x="431" y="6059"/>
                  <a:pt x="448" y="6124"/>
                  <a:pt x="457" y="6194"/>
                </a:cubicBezTo>
                <a:cubicBezTo>
                  <a:pt x="457" y="6200"/>
                  <a:pt x="536" y="6782"/>
                  <a:pt x="738" y="6882"/>
                </a:cubicBezTo>
                <a:cubicBezTo>
                  <a:pt x="769" y="6896"/>
                  <a:pt x="828" y="6903"/>
                  <a:pt x="908" y="6903"/>
                </a:cubicBezTo>
                <a:cubicBezTo>
                  <a:pt x="1168" y="6903"/>
                  <a:pt x="1645" y="6837"/>
                  <a:pt x="2078" y="6768"/>
                </a:cubicBezTo>
                <a:lnTo>
                  <a:pt x="2078" y="6768"/>
                </a:lnTo>
                <a:cubicBezTo>
                  <a:pt x="2052" y="6899"/>
                  <a:pt x="2026" y="7145"/>
                  <a:pt x="2125" y="7347"/>
                </a:cubicBezTo>
                <a:cubicBezTo>
                  <a:pt x="1952" y="7335"/>
                  <a:pt x="1689" y="7312"/>
                  <a:pt x="1449" y="7291"/>
                </a:cubicBezTo>
                <a:cubicBezTo>
                  <a:pt x="1115" y="7265"/>
                  <a:pt x="826" y="7239"/>
                  <a:pt x="744" y="7239"/>
                </a:cubicBezTo>
                <a:cubicBezTo>
                  <a:pt x="630" y="7244"/>
                  <a:pt x="536" y="7268"/>
                  <a:pt x="457" y="7291"/>
                </a:cubicBezTo>
                <a:cubicBezTo>
                  <a:pt x="399" y="7309"/>
                  <a:pt x="343" y="7323"/>
                  <a:pt x="299" y="7323"/>
                </a:cubicBezTo>
                <a:lnTo>
                  <a:pt x="296" y="7323"/>
                </a:lnTo>
                <a:cubicBezTo>
                  <a:pt x="255" y="7323"/>
                  <a:pt x="220" y="7306"/>
                  <a:pt x="194" y="7280"/>
                </a:cubicBezTo>
                <a:cubicBezTo>
                  <a:pt x="167" y="7250"/>
                  <a:pt x="156" y="7215"/>
                  <a:pt x="156" y="7177"/>
                </a:cubicBezTo>
                <a:lnTo>
                  <a:pt x="238" y="6893"/>
                </a:lnTo>
                <a:cubicBezTo>
                  <a:pt x="267" y="6794"/>
                  <a:pt x="282" y="6691"/>
                  <a:pt x="284" y="6589"/>
                </a:cubicBezTo>
                <a:lnTo>
                  <a:pt x="323" y="5805"/>
                </a:lnTo>
                <a:close/>
                <a:moveTo>
                  <a:pt x="5120" y="6070"/>
                </a:moveTo>
                <a:cubicBezTo>
                  <a:pt x="5147" y="6070"/>
                  <a:pt x="5172" y="6072"/>
                  <a:pt x="5194" y="6074"/>
                </a:cubicBezTo>
                <a:cubicBezTo>
                  <a:pt x="5271" y="6127"/>
                  <a:pt x="5604" y="6352"/>
                  <a:pt x="6078" y="6507"/>
                </a:cubicBezTo>
                <a:cubicBezTo>
                  <a:pt x="6399" y="6615"/>
                  <a:pt x="6716" y="6669"/>
                  <a:pt x="7021" y="6669"/>
                </a:cubicBezTo>
                <a:cubicBezTo>
                  <a:pt x="7377" y="6669"/>
                  <a:pt x="7718" y="6595"/>
                  <a:pt x="8030" y="6449"/>
                </a:cubicBezTo>
                <a:cubicBezTo>
                  <a:pt x="8132" y="6490"/>
                  <a:pt x="8252" y="6531"/>
                  <a:pt x="8404" y="6574"/>
                </a:cubicBezTo>
                <a:cubicBezTo>
                  <a:pt x="8527" y="6785"/>
                  <a:pt x="8747" y="7060"/>
                  <a:pt x="8969" y="7291"/>
                </a:cubicBezTo>
                <a:cubicBezTo>
                  <a:pt x="8425" y="7224"/>
                  <a:pt x="6204" y="6961"/>
                  <a:pt x="5859" y="6940"/>
                </a:cubicBezTo>
                <a:cubicBezTo>
                  <a:pt x="5845" y="6940"/>
                  <a:pt x="5830" y="6939"/>
                  <a:pt x="5814" y="6939"/>
                </a:cubicBezTo>
                <a:cubicBezTo>
                  <a:pt x="5599" y="6939"/>
                  <a:pt x="5156" y="6992"/>
                  <a:pt x="4641" y="7054"/>
                </a:cubicBezTo>
                <a:cubicBezTo>
                  <a:pt x="4107" y="7116"/>
                  <a:pt x="3513" y="7188"/>
                  <a:pt x="3193" y="7188"/>
                </a:cubicBezTo>
                <a:cubicBezTo>
                  <a:pt x="3164" y="7188"/>
                  <a:pt x="3138" y="7187"/>
                  <a:pt x="3114" y="7186"/>
                </a:cubicBezTo>
                <a:cubicBezTo>
                  <a:pt x="3105" y="7186"/>
                  <a:pt x="3099" y="7186"/>
                  <a:pt x="3091" y="7189"/>
                </a:cubicBezTo>
                <a:cubicBezTo>
                  <a:pt x="3032" y="7204"/>
                  <a:pt x="2974" y="7221"/>
                  <a:pt x="2918" y="7239"/>
                </a:cubicBezTo>
                <a:cubicBezTo>
                  <a:pt x="2748" y="7291"/>
                  <a:pt x="2573" y="7347"/>
                  <a:pt x="2309" y="7356"/>
                </a:cubicBezTo>
                <a:cubicBezTo>
                  <a:pt x="2151" y="7163"/>
                  <a:pt x="2216" y="6841"/>
                  <a:pt x="2242" y="6747"/>
                </a:cubicBezTo>
                <a:cubicBezTo>
                  <a:pt x="2508" y="6703"/>
                  <a:pt x="2742" y="6659"/>
                  <a:pt x="2883" y="6633"/>
                </a:cubicBezTo>
                <a:cubicBezTo>
                  <a:pt x="2886" y="6633"/>
                  <a:pt x="2889" y="6633"/>
                  <a:pt x="2895" y="6630"/>
                </a:cubicBezTo>
                <a:cubicBezTo>
                  <a:pt x="2911" y="6622"/>
                  <a:pt x="4530" y="6070"/>
                  <a:pt x="5120" y="6070"/>
                </a:cubicBezTo>
                <a:close/>
                <a:moveTo>
                  <a:pt x="8718" y="5776"/>
                </a:moveTo>
                <a:cubicBezTo>
                  <a:pt x="9341" y="6598"/>
                  <a:pt x="9513" y="7160"/>
                  <a:pt x="9516" y="7163"/>
                </a:cubicBezTo>
                <a:cubicBezTo>
                  <a:pt x="9525" y="7180"/>
                  <a:pt x="9537" y="7201"/>
                  <a:pt x="9554" y="7206"/>
                </a:cubicBezTo>
                <a:cubicBezTo>
                  <a:pt x="9566" y="7212"/>
                  <a:pt x="9575" y="7212"/>
                  <a:pt x="9587" y="7212"/>
                </a:cubicBezTo>
                <a:cubicBezTo>
                  <a:pt x="9595" y="7212"/>
                  <a:pt x="9604" y="7212"/>
                  <a:pt x="9613" y="7209"/>
                </a:cubicBezTo>
                <a:lnTo>
                  <a:pt x="11254" y="6642"/>
                </a:lnTo>
                <a:lnTo>
                  <a:pt x="11214" y="6797"/>
                </a:lnTo>
                <a:cubicBezTo>
                  <a:pt x="11187" y="6887"/>
                  <a:pt x="11126" y="6961"/>
                  <a:pt x="11038" y="6999"/>
                </a:cubicBezTo>
                <a:lnTo>
                  <a:pt x="11035" y="6999"/>
                </a:lnTo>
                <a:cubicBezTo>
                  <a:pt x="11032" y="7002"/>
                  <a:pt x="10497" y="7265"/>
                  <a:pt x="10075" y="7443"/>
                </a:cubicBezTo>
                <a:lnTo>
                  <a:pt x="10072" y="7443"/>
                </a:lnTo>
                <a:cubicBezTo>
                  <a:pt x="9809" y="7558"/>
                  <a:pt x="9698" y="7590"/>
                  <a:pt x="9645" y="7599"/>
                </a:cubicBezTo>
                <a:cubicBezTo>
                  <a:pt x="9643" y="7599"/>
                  <a:pt x="9641" y="7599"/>
                  <a:pt x="9638" y="7599"/>
                </a:cubicBezTo>
                <a:cubicBezTo>
                  <a:pt x="9583" y="7599"/>
                  <a:pt x="9445" y="7534"/>
                  <a:pt x="9233" y="7338"/>
                </a:cubicBezTo>
                <a:cubicBezTo>
                  <a:pt x="8957" y="7089"/>
                  <a:pt x="8662" y="6727"/>
                  <a:pt x="8521" y="6475"/>
                </a:cubicBezTo>
                <a:cubicBezTo>
                  <a:pt x="8486" y="6405"/>
                  <a:pt x="8346" y="6185"/>
                  <a:pt x="8346" y="6185"/>
                </a:cubicBezTo>
                <a:cubicBezTo>
                  <a:pt x="8333" y="6164"/>
                  <a:pt x="8307" y="6150"/>
                  <a:pt x="8280" y="6150"/>
                </a:cubicBezTo>
                <a:cubicBezTo>
                  <a:pt x="8278" y="6150"/>
                  <a:pt x="8275" y="6150"/>
                  <a:pt x="8273" y="6150"/>
                </a:cubicBezTo>
                <a:cubicBezTo>
                  <a:pt x="8264" y="6150"/>
                  <a:pt x="8249" y="6156"/>
                  <a:pt x="8241" y="6165"/>
                </a:cubicBezTo>
                <a:cubicBezTo>
                  <a:pt x="8211" y="6182"/>
                  <a:pt x="8124" y="6235"/>
                  <a:pt x="8109" y="6244"/>
                </a:cubicBezTo>
                <a:cubicBezTo>
                  <a:pt x="8238" y="6083"/>
                  <a:pt x="8442" y="5875"/>
                  <a:pt x="8718" y="5776"/>
                </a:cubicBezTo>
                <a:close/>
                <a:moveTo>
                  <a:pt x="11575" y="6116"/>
                </a:moveTo>
                <a:cubicBezTo>
                  <a:pt x="11579" y="6116"/>
                  <a:pt x="11584" y="6118"/>
                  <a:pt x="11588" y="6124"/>
                </a:cubicBezTo>
                <a:lnTo>
                  <a:pt x="11629" y="6171"/>
                </a:lnTo>
                <a:cubicBezTo>
                  <a:pt x="11693" y="6250"/>
                  <a:pt x="11737" y="6343"/>
                  <a:pt x="11752" y="6443"/>
                </a:cubicBezTo>
                <a:lnTo>
                  <a:pt x="11570" y="6639"/>
                </a:lnTo>
                <a:cubicBezTo>
                  <a:pt x="11532" y="6677"/>
                  <a:pt x="11518" y="6732"/>
                  <a:pt x="11527" y="6782"/>
                </a:cubicBezTo>
                <a:cubicBezTo>
                  <a:pt x="11532" y="6835"/>
                  <a:pt x="11565" y="6879"/>
                  <a:pt x="11609" y="6902"/>
                </a:cubicBezTo>
                <a:lnTo>
                  <a:pt x="11755" y="6984"/>
                </a:lnTo>
                <a:lnTo>
                  <a:pt x="11755" y="7531"/>
                </a:lnTo>
                <a:cubicBezTo>
                  <a:pt x="11764" y="7560"/>
                  <a:pt x="11749" y="7596"/>
                  <a:pt x="11723" y="7616"/>
                </a:cubicBezTo>
                <a:cubicBezTo>
                  <a:pt x="11700" y="7637"/>
                  <a:pt x="11672" y="7646"/>
                  <a:pt x="11644" y="7646"/>
                </a:cubicBezTo>
                <a:cubicBezTo>
                  <a:pt x="11640" y="7646"/>
                  <a:pt x="11636" y="7646"/>
                  <a:pt x="11632" y="7645"/>
                </a:cubicBezTo>
                <a:lnTo>
                  <a:pt x="10374" y="7481"/>
                </a:lnTo>
                <a:cubicBezTo>
                  <a:pt x="10737" y="7318"/>
                  <a:pt x="11091" y="7142"/>
                  <a:pt x="11094" y="7136"/>
                </a:cubicBezTo>
                <a:cubicBezTo>
                  <a:pt x="11222" y="7084"/>
                  <a:pt x="11313" y="6972"/>
                  <a:pt x="11351" y="6841"/>
                </a:cubicBezTo>
                <a:lnTo>
                  <a:pt x="11544" y="6135"/>
                </a:lnTo>
                <a:cubicBezTo>
                  <a:pt x="11547" y="6121"/>
                  <a:pt x="11559" y="6118"/>
                  <a:pt x="11562" y="6118"/>
                </a:cubicBezTo>
                <a:cubicBezTo>
                  <a:pt x="11566" y="6118"/>
                  <a:pt x="11570" y="6116"/>
                  <a:pt x="11575" y="6116"/>
                </a:cubicBezTo>
                <a:close/>
                <a:moveTo>
                  <a:pt x="10364" y="1"/>
                </a:moveTo>
                <a:cubicBezTo>
                  <a:pt x="10356" y="1"/>
                  <a:pt x="10347" y="2"/>
                  <a:pt x="10339" y="5"/>
                </a:cubicBezTo>
                <a:cubicBezTo>
                  <a:pt x="9900" y="125"/>
                  <a:pt x="9543" y="667"/>
                  <a:pt x="9499" y="734"/>
                </a:cubicBezTo>
                <a:lnTo>
                  <a:pt x="8211" y="2138"/>
                </a:lnTo>
                <a:cubicBezTo>
                  <a:pt x="8179" y="2174"/>
                  <a:pt x="8153" y="2214"/>
                  <a:pt x="8135" y="2258"/>
                </a:cubicBezTo>
                <a:cubicBezTo>
                  <a:pt x="7819" y="3005"/>
                  <a:pt x="7600" y="3505"/>
                  <a:pt x="7530" y="3625"/>
                </a:cubicBezTo>
                <a:cubicBezTo>
                  <a:pt x="7421" y="3824"/>
                  <a:pt x="7216" y="4011"/>
                  <a:pt x="7009" y="4105"/>
                </a:cubicBezTo>
                <a:cubicBezTo>
                  <a:pt x="6555" y="4321"/>
                  <a:pt x="5446" y="5527"/>
                  <a:pt x="5183" y="5913"/>
                </a:cubicBezTo>
                <a:cubicBezTo>
                  <a:pt x="5165" y="5912"/>
                  <a:pt x="5147" y="5911"/>
                  <a:pt x="5127" y="5911"/>
                </a:cubicBezTo>
                <a:cubicBezTo>
                  <a:pt x="4516" y="5911"/>
                  <a:pt x="2973" y="6432"/>
                  <a:pt x="2848" y="6475"/>
                </a:cubicBezTo>
                <a:cubicBezTo>
                  <a:pt x="2068" y="6623"/>
                  <a:pt x="1215" y="6749"/>
                  <a:pt x="911" y="6749"/>
                </a:cubicBezTo>
                <a:cubicBezTo>
                  <a:pt x="861" y="6749"/>
                  <a:pt x="825" y="6746"/>
                  <a:pt x="808" y="6738"/>
                </a:cubicBezTo>
                <a:cubicBezTo>
                  <a:pt x="741" y="6706"/>
                  <a:pt x="639" y="6416"/>
                  <a:pt x="609" y="6165"/>
                </a:cubicBezTo>
                <a:cubicBezTo>
                  <a:pt x="600" y="6089"/>
                  <a:pt x="580" y="6007"/>
                  <a:pt x="557" y="5931"/>
                </a:cubicBezTo>
                <a:cubicBezTo>
                  <a:pt x="530" y="5857"/>
                  <a:pt x="495" y="5784"/>
                  <a:pt x="454" y="5714"/>
                </a:cubicBezTo>
                <a:cubicBezTo>
                  <a:pt x="428" y="5669"/>
                  <a:pt x="380" y="5645"/>
                  <a:pt x="330" y="5645"/>
                </a:cubicBezTo>
                <a:cubicBezTo>
                  <a:pt x="317" y="5645"/>
                  <a:pt x="305" y="5647"/>
                  <a:pt x="293" y="5650"/>
                </a:cubicBezTo>
                <a:cubicBezTo>
                  <a:pt x="232" y="5664"/>
                  <a:pt x="182" y="5714"/>
                  <a:pt x="176" y="5776"/>
                </a:cubicBezTo>
                <a:lnTo>
                  <a:pt x="176" y="5781"/>
                </a:lnTo>
                <a:lnTo>
                  <a:pt x="138" y="6566"/>
                </a:lnTo>
                <a:cubicBezTo>
                  <a:pt x="135" y="6659"/>
                  <a:pt x="121" y="6750"/>
                  <a:pt x="94" y="6838"/>
                </a:cubicBezTo>
                <a:lnTo>
                  <a:pt x="15" y="7127"/>
                </a:lnTo>
                <a:cubicBezTo>
                  <a:pt x="15" y="7130"/>
                  <a:pt x="12" y="7133"/>
                  <a:pt x="12" y="7136"/>
                </a:cubicBezTo>
                <a:cubicBezTo>
                  <a:pt x="1" y="7221"/>
                  <a:pt x="24" y="7303"/>
                  <a:pt x="85" y="7364"/>
                </a:cubicBezTo>
                <a:cubicBezTo>
                  <a:pt x="138" y="7426"/>
                  <a:pt x="220" y="7458"/>
                  <a:pt x="305" y="7458"/>
                </a:cubicBezTo>
                <a:cubicBezTo>
                  <a:pt x="369" y="7458"/>
                  <a:pt x="431" y="7441"/>
                  <a:pt x="501" y="7420"/>
                </a:cubicBezTo>
                <a:cubicBezTo>
                  <a:pt x="577" y="7397"/>
                  <a:pt x="653" y="7376"/>
                  <a:pt x="747" y="7370"/>
                </a:cubicBezTo>
                <a:cubicBezTo>
                  <a:pt x="823" y="7370"/>
                  <a:pt x="1136" y="7397"/>
                  <a:pt x="1437" y="7423"/>
                </a:cubicBezTo>
                <a:cubicBezTo>
                  <a:pt x="1788" y="7452"/>
                  <a:pt x="2145" y="7484"/>
                  <a:pt x="2277" y="7484"/>
                </a:cubicBezTo>
                <a:lnTo>
                  <a:pt x="2298" y="7484"/>
                </a:lnTo>
                <a:cubicBezTo>
                  <a:pt x="2590" y="7473"/>
                  <a:pt x="2780" y="7414"/>
                  <a:pt x="2962" y="7362"/>
                </a:cubicBezTo>
                <a:cubicBezTo>
                  <a:pt x="3015" y="7347"/>
                  <a:pt x="3064" y="7326"/>
                  <a:pt x="3117" y="7318"/>
                </a:cubicBezTo>
                <a:cubicBezTo>
                  <a:pt x="3134" y="7318"/>
                  <a:pt x="3152" y="7318"/>
                  <a:pt x="3171" y="7318"/>
                </a:cubicBezTo>
                <a:cubicBezTo>
                  <a:pt x="3493" y="7318"/>
                  <a:pt x="4081" y="7249"/>
                  <a:pt x="4656" y="7180"/>
                </a:cubicBezTo>
                <a:cubicBezTo>
                  <a:pt x="5129" y="7124"/>
                  <a:pt x="5580" y="7070"/>
                  <a:pt x="5788" y="7070"/>
                </a:cubicBezTo>
                <a:cubicBezTo>
                  <a:pt x="5808" y="7070"/>
                  <a:pt x="5826" y="7071"/>
                  <a:pt x="5841" y="7072"/>
                </a:cubicBezTo>
                <a:cubicBezTo>
                  <a:pt x="6222" y="7098"/>
                  <a:pt x="9034" y="7429"/>
                  <a:pt x="9060" y="7435"/>
                </a:cubicBezTo>
                <a:lnTo>
                  <a:pt x="9139" y="7443"/>
                </a:lnTo>
                <a:cubicBezTo>
                  <a:pt x="9350" y="7631"/>
                  <a:pt x="9513" y="7727"/>
                  <a:pt x="9630" y="7727"/>
                </a:cubicBezTo>
                <a:cubicBezTo>
                  <a:pt x="9642" y="7727"/>
                  <a:pt x="9651" y="7727"/>
                  <a:pt x="9663" y="7721"/>
                </a:cubicBezTo>
                <a:cubicBezTo>
                  <a:pt x="9748" y="7707"/>
                  <a:pt x="9891" y="7657"/>
                  <a:pt x="10102" y="7569"/>
                </a:cubicBezTo>
                <a:lnTo>
                  <a:pt x="11609" y="7765"/>
                </a:lnTo>
                <a:cubicBezTo>
                  <a:pt x="11620" y="7765"/>
                  <a:pt x="11632" y="7771"/>
                  <a:pt x="11641" y="7771"/>
                </a:cubicBezTo>
                <a:cubicBezTo>
                  <a:pt x="11705" y="7771"/>
                  <a:pt x="11767" y="7748"/>
                  <a:pt x="11816" y="7704"/>
                </a:cubicBezTo>
                <a:cubicBezTo>
                  <a:pt x="11875" y="7654"/>
                  <a:pt x="11910" y="7581"/>
                  <a:pt x="11910" y="7508"/>
                </a:cubicBezTo>
                <a:lnTo>
                  <a:pt x="11910" y="7034"/>
                </a:lnTo>
                <a:cubicBezTo>
                  <a:pt x="11919" y="7040"/>
                  <a:pt x="11930" y="7040"/>
                  <a:pt x="11942" y="7040"/>
                </a:cubicBezTo>
                <a:cubicBezTo>
                  <a:pt x="12004" y="7040"/>
                  <a:pt x="12059" y="7002"/>
                  <a:pt x="12085" y="6946"/>
                </a:cubicBezTo>
                <a:cubicBezTo>
                  <a:pt x="12179" y="6770"/>
                  <a:pt x="12112" y="6542"/>
                  <a:pt x="11927" y="6428"/>
                </a:cubicBezTo>
                <a:lnTo>
                  <a:pt x="11907" y="6413"/>
                </a:lnTo>
                <a:cubicBezTo>
                  <a:pt x="11887" y="6285"/>
                  <a:pt x="11834" y="6168"/>
                  <a:pt x="11746" y="6068"/>
                </a:cubicBezTo>
                <a:lnTo>
                  <a:pt x="11705" y="6021"/>
                </a:lnTo>
                <a:cubicBezTo>
                  <a:pt x="11670" y="5984"/>
                  <a:pt x="11620" y="5961"/>
                  <a:pt x="11570" y="5961"/>
                </a:cubicBezTo>
                <a:cubicBezTo>
                  <a:pt x="11557" y="5961"/>
                  <a:pt x="11545" y="5963"/>
                  <a:pt x="11532" y="5966"/>
                </a:cubicBezTo>
                <a:cubicBezTo>
                  <a:pt x="11471" y="5980"/>
                  <a:pt x="11418" y="6027"/>
                  <a:pt x="11401" y="6092"/>
                </a:cubicBezTo>
                <a:lnTo>
                  <a:pt x="11298" y="6469"/>
                </a:lnTo>
                <a:lnTo>
                  <a:pt x="10224" y="6841"/>
                </a:lnTo>
                <a:cubicBezTo>
                  <a:pt x="9961" y="6788"/>
                  <a:pt x="9707" y="6738"/>
                  <a:pt x="9470" y="6689"/>
                </a:cubicBezTo>
                <a:cubicBezTo>
                  <a:pt x="9312" y="6372"/>
                  <a:pt x="9031" y="5907"/>
                  <a:pt x="8560" y="5348"/>
                </a:cubicBezTo>
                <a:cubicBezTo>
                  <a:pt x="8583" y="5299"/>
                  <a:pt x="8615" y="5258"/>
                  <a:pt x="8639" y="5231"/>
                </a:cubicBezTo>
                <a:lnTo>
                  <a:pt x="8653" y="5231"/>
                </a:lnTo>
                <a:cubicBezTo>
                  <a:pt x="8700" y="5231"/>
                  <a:pt x="8788" y="5261"/>
                  <a:pt x="8884" y="5290"/>
                </a:cubicBezTo>
                <a:cubicBezTo>
                  <a:pt x="9034" y="5337"/>
                  <a:pt x="9221" y="5401"/>
                  <a:pt x="9408" y="5401"/>
                </a:cubicBezTo>
                <a:cubicBezTo>
                  <a:pt x="9432" y="5401"/>
                  <a:pt x="9455" y="5401"/>
                  <a:pt x="9481" y="5395"/>
                </a:cubicBezTo>
                <a:lnTo>
                  <a:pt x="9481" y="5395"/>
                </a:lnTo>
                <a:cubicBezTo>
                  <a:pt x="9472" y="5451"/>
                  <a:pt x="9472" y="5503"/>
                  <a:pt x="9472" y="5556"/>
                </a:cubicBezTo>
                <a:cubicBezTo>
                  <a:pt x="9472" y="5980"/>
                  <a:pt x="9712" y="6381"/>
                  <a:pt x="9721" y="6399"/>
                </a:cubicBezTo>
                <a:cubicBezTo>
                  <a:pt x="9736" y="6419"/>
                  <a:pt x="9759" y="6434"/>
                  <a:pt x="9788" y="6434"/>
                </a:cubicBezTo>
                <a:lnTo>
                  <a:pt x="9800" y="6434"/>
                </a:lnTo>
                <a:cubicBezTo>
                  <a:pt x="9829" y="6431"/>
                  <a:pt x="9853" y="6405"/>
                  <a:pt x="9862" y="6375"/>
                </a:cubicBezTo>
                <a:cubicBezTo>
                  <a:pt x="9865" y="6352"/>
                  <a:pt x="9993" y="5784"/>
                  <a:pt x="9979" y="5521"/>
                </a:cubicBezTo>
                <a:cubicBezTo>
                  <a:pt x="9970" y="5430"/>
                  <a:pt x="9949" y="5319"/>
                  <a:pt x="9906" y="5199"/>
                </a:cubicBezTo>
                <a:cubicBezTo>
                  <a:pt x="10052" y="5065"/>
                  <a:pt x="10140" y="4895"/>
                  <a:pt x="10154" y="4719"/>
                </a:cubicBezTo>
                <a:cubicBezTo>
                  <a:pt x="10172" y="4511"/>
                  <a:pt x="10087" y="4307"/>
                  <a:pt x="9911" y="4108"/>
                </a:cubicBezTo>
                <a:cubicBezTo>
                  <a:pt x="9780" y="3958"/>
                  <a:pt x="9575" y="3885"/>
                  <a:pt x="9309" y="3885"/>
                </a:cubicBezTo>
                <a:cubicBezTo>
                  <a:pt x="8990" y="3885"/>
                  <a:pt x="8662" y="3991"/>
                  <a:pt x="8492" y="4058"/>
                </a:cubicBezTo>
                <a:cubicBezTo>
                  <a:pt x="8346" y="4114"/>
                  <a:pt x="8270" y="4277"/>
                  <a:pt x="8325" y="4424"/>
                </a:cubicBezTo>
                <a:lnTo>
                  <a:pt x="8349" y="4494"/>
                </a:lnTo>
                <a:lnTo>
                  <a:pt x="8214" y="4526"/>
                </a:lnTo>
                <a:cubicBezTo>
                  <a:pt x="8211" y="4514"/>
                  <a:pt x="8208" y="4503"/>
                  <a:pt x="8200" y="4494"/>
                </a:cubicBezTo>
                <a:cubicBezTo>
                  <a:pt x="8179" y="4441"/>
                  <a:pt x="8144" y="4394"/>
                  <a:pt x="8106" y="4342"/>
                </a:cubicBezTo>
                <a:cubicBezTo>
                  <a:pt x="8170" y="4219"/>
                  <a:pt x="8246" y="3953"/>
                  <a:pt x="8363" y="3537"/>
                </a:cubicBezTo>
                <a:cubicBezTo>
                  <a:pt x="8442" y="3259"/>
                  <a:pt x="8524" y="2975"/>
                  <a:pt x="8606" y="2738"/>
                </a:cubicBezTo>
                <a:cubicBezTo>
                  <a:pt x="8633" y="2665"/>
                  <a:pt x="8674" y="2598"/>
                  <a:pt x="8726" y="2542"/>
                </a:cubicBezTo>
                <a:cubicBezTo>
                  <a:pt x="8914" y="2361"/>
                  <a:pt x="9151" y="1925"/>
                  <a:pt x="9341" y="1574"/>
                </a:cubicBezTo>
                <a:cubicBezTo>
                  <a:pt x="9396" y="1474"/>
                  <a:pt x="9443" y="1383"/>
                  <a:pt x="9487" y="1307"/>
                </a:cubicBezTo>
                <a:cubicBezTo>
                  <a:pt x="9528" y="1237"/>
                  <a:pt x="9590" y="1179"/>
                  <a:pt x="9669" y="1135"/>
                </a:cubicBezTo>
                <a:cubicBezTo>
                  <a:pt x="10020" y="947"/>
                  <a:pt x="10260" y="488"/>
                  <a:pt x="10429" y="108"/>
                </a:cubicBezTo>
                <a:cubicBezTo>
                  <a:pt x="10438" y="81"/>
                  <a:pt x="10435" y="49"/>
                  <a:pt x="10418" y="26"/>
                </a:cubicBezTo>
                <a:cubicBezTo>
                  <a:pt x="10405" y="11"/>
                  <a:pt x="10386" y="1"/>
                  <a:pt x="10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52"/>
          <p:cNvSpPr/>
          <p:nvPr/>
        </p:nvSpPr>
        <p:spPr>
          <a:xfrm>
            <a:off x="7158772" y="4091969"/>
            <a:ext cx="367204" cy="144959"/>
          </a:xfrm>
          <a:custGeom>
            <a:avLst/>
            <a:gdLst/>
            <a:ahLst/>
            <a:cxnLst/>
            <a:rect l="l" t="t" r="r" b="b"/>
            <a:pathLst>
              <a:path w="12144" h="4794" extrusionOk="0">
                <a:moveTo>
                  <a:pt x="10049" y="1104"/>
                </a:moveTo>
                <a:cubicBezTo>
                  <a:pt x="10049" y="1171"/>
                  <a:pt x="10057" y="1235"/>
                  <a:pt x="10078" y="1282"/>
                </a:cubicBezTo>
                <a:cubicBezTo>
                  <a:pt x="10169" y="1551"/>
                  <a:pt x="10488" y="1665"/>
                  <a:pt x="10649" y="1706"/>
                </a:cubicBezTo>
                <a:lnTo>
                  <a:pt x="10593" y="1835"/>
                </a:lnTo>
                <a:lnTo>
                  <a:pt x="10262" y="1976"/>
                </a:lnTo>
                <a:cubicBezTo>
                  <a:pt x="10239" y="1981"/>
                  <a:pt x="10145" y="2002"/>
                  <a:pt x="10011" y="2028"/>
                </a:cubicBezTo>
                <a:cubicBezTo>
                  <a:pt x="9984" y="1771"/>
                  <a:pt x="9961" y="1469"/>
                  <a:pt x="9961" y="1303"/>
                </a:cubicBezTo>
                <a:cubicBezTo>
                  <a:pt x="9955" y="1221"/>
                  <a:pt x="9976" y="1156"/>
                  <a:pt x="10014" y="1124"/>
                </a:cubicBezTo>
                <a:cubicBezTo>
                  <a:pt x="10025" y="1112"/>
                  <a:pt x="10037" y="1109"/>
                  <a:pt x="10049" y="1104"/>
                </a:cubicBezTo>
                <a:close/>
                <a:moveTo>
                  <a:pt x="9803" y="959"/>
                </a:moveTo>
                <a:cubicBezTo>
                  <a:pt x="9818" y="959"/>
                  <a:pt x="9832" y="961"/>
                  <a:pt x="9847" y="963"/>
                </a:cubicBezTo>
                <a:cubicBezTo>
                  <a:pt x="9876" y="972"/>
                  <a:pt x="9905" y="978"/>
                  <a:pt x="9935" y="989"/>
                </a:cubicBezTo>
                <a:cubicBezTo>
                  <a:pt x="9926" y="992"/>
                  <a:pt x="9920" y="1001"/>
                  <a:pt x="9911" y="1004"/>
                </a:cubicBezTo>
                <a:cubicBezTo>
                  <a:pt x="9838" y="1068"/>
                  <a:pt x="9803" y="1168"/>
                  <a:pt x="9803" y="1300"/>
                </a:cubicBezTo>
                <a:cubicBezTo>
                  <a:pt x="9803" y="1475"/>
                  <a:pt x="9832" y="1794"/>
                  <a:pt x="9856" y="2055"/>
                </a:cubicBezTo>
                <a:cubicBezTo>
                  <a:pt x="9844" y="2057"/>
                  <a:pt x="9823" y="2060"/>
                  <a:pt x="9809" y="2060"/>
                </a:cubicBezTo>
                <a:cubicBezTo>
                  <a:pt x="9654" y="1791"/>
                  <a:pt x="9440" y="1332"/>
                  <a:pt x="9595" y="1077"/>
                </a:cubicBezTo>
                <a:cubicBezTo>
                  <a:pt x="9640" y="1002"/>
                  <a:pt x="9719" y="959"/>
                  <a:pt x="9803" y="959"/>
                </a:cubicBezTo>
                <a:close/>
                <a:moveTo>
                  <a:pt x="11096" y="161"/>
                </a:moveTo>
                <a:cubicBezTo>
                  <a:pt x="11623" y="161"/>
                  <a:pt x="11872" y="861"/>
                  <a:pt x="11974" y="1282"/>
                </a:cubicBezTo>
                <a:cubicBezTo>
                  <a:pt x="11986" y="1326"/>
                  <a:pt x="11974" y="1382"/>
                  <a:pt x="11945" y="1428"/>
                </a:cubicBezTo>
                <a:cubicBezTo>
                  <a:pt x="11916" y="1469"/>
                  <a:pt x="11878" y="1493"/>
                  <a:pt x="11828" y="1504"/>
                </a:cubicBezTo>
                <a:cubicBezTo>
                  <a:pt x="11740" y="1528"/>
                  <a:pt x="11652" y="1545"/>
                  <a:pt x="11570" y="1563"/>
                </a:cubicBezTo>
                <a:cubicBezTo>
                  <a:pt x="11532" y="1569"/>
                  <a:pt x="11506" y="1604"/>
                  <a:pt x="11506" y="1639"/>
                </a:cubicBezTo>
                <a:cubicBezTo>
                  <a:pt x="11521" y="2055"/>
                  <a:pt x="11082" y="2295"/>
                  <a:pt x="11079" y="2297"/>
                </a:cubicBezTo>
                <a:cubicBezTo>
                  <a:pt x="11061" y="2309"/>
                  <a:pt x="11049" y="2324"/>
                  <a:pt x="11044" y="2341"/>
                </a:cubicBezTo>
                <a:lnTo>
                  <a:pt x="11003" y="2458"/>
                </a:lnTo>
                <a:cubicBezTo>
                  <a:pt x="10903" y="2221"/>
                  <a:pt x="10716" y="2081"/>
                  <a:pt x="10581" y="2008"/>
                </a:cubicBezTo>
                <a:lnTo>
                  <a:pt x="10681" y="1970"/>
                </a:lnTo>
                <a:cubicBezTo>
                  <a:pt x="10698" y="1961"/>
                  <a:pt x="10713" y="1946"/>
                  <a:pt x="10722" y="1929"/>
                </a:cubicBezTo>
                <a:lnTo>
                  <a:pt x="10824" y="1686"/>
                </a:lnTo>
                <a:cubicBezTo>
                  <a:pt x="10830" y="1665"/>
                  <a:pt x="10830" y="1639"/>
                  <a:pt x="10818" y="1622"/>
                </a:cubicBezTo>
                <a:cubicBezTo>
                  <a:pt x="10809" y="1598"/>
                  <a:pt x="10786" y="1589"/>
                  <a:pt x="10766" y="1583"/>
                </a:cubicBezTo>
                <a:cubicBezTo>
                  <a:pt x="10640" y="1566"/>
                  <a:pt x="10297" y="1466"/>
                  <a:pt x="10218" y="1241"/>
                </a:cubicBezTo>
                <a:cubicBezTo>
                  <a:pt x="10175" y="1107"/>
                  <a:pt x="10195" y="790"/>
                  <a:pt x="10385" y="524"/>
                </a:cubicBezTo>
                <a:cubicBezTo>
                  <a:pt x="10496" y="363"/>
                  <a:pt x="10713" y="170"/>
                  <a:pt x="11087" y="161"/>
                </a:cubicBezTo>
                <a:close/>
                <a:moveTo>
                  <a:pt x="1789" y="2405"/>
                </a:moveTo>
                <a:cubicBezTo>
                  <a:pt x="1823" y="2405"/>
                  <a:pt x="1857" y="2416"/>
                  <a:pt x="1885" y="2438"/>
                </a:cubicBezTo>
                <a:lnTo>
                  <a:pt x="1990" y="2517"/>
                </a:lnTo>
                <a:cubicBezTo>
                  <a:pt x="2049" y="2567"/>
                  <a:pt x="2125" y="2587"/>
                  <a:pt x="2198" y="2587"/>
                </a:cubicBezTo>
                <a:cubicBezTo>
                  <a:pt x="2394" y="2584"/>
                  <a:pt x="2600" y="2583"/>
                  <a:pt x="2798" y="2583"/>
                </a:cubicBezTo>
                <a:cubicBezTo>
                  <a:pt x="2997" y="2583"/>
                  <a:pt x="3188" y="2584"/>
                  <a:pt x="3357" y="2587"/>
                </a:cubicBezTo>
                <a:lnTo>
                  <a:pt x="3357" y="2789"/>
                </a:lnTo>
                <a:cubicBezTo>
                  <a:pt x="3195" y="2779"/>
                  <a:pt x="3036" y="2774"/>
                  <a:pt x="2884" y="2774"/>
                </a:cubicBezTo>
                <a:cubicBezTo>
                  <a:pt x="2482" y="2774"/>
                  <a:pt x="2127" y="2804"/>
                  <a:pt x="1902" y="2827"/>
                </a:cubicBezTo>
                <a:cubicBezTo>
                  <a:pt x="1894" y="2828"/>
                  <a:pt x="1887" y="2828"/>
                  <a:pt x="1879" y="2828"/>
                </a:cubicBezTo>
                <a:cubicBezTo>
                  <a:pt x="1814" y="2828"/>
                  <a:pt x="1751" y="2797"/>
                  <a:pt x="1712" y="2739"/>
                </a:cubicBezTo>
                <a:cubicBezTo>
                  <a:pt x="1651" y="2652"/>
                  <a:pt x="1550" y="2603"/>
                  <a:pt x="1447" y="2603"/>
                </a:cubicBezTo>
                <a:cubicBezTo>
                  <a:pt x="1389" y="2603"/>
                  <a:pt x="1331" y="2619"/>
                  <a:pt x="1279" y="2651"/>
                </a:cubicBezTo>
                <a:lnTo>
                  <a:pt x="1200" y="2707"/>
                </a:lnTo>
                <a:cubicBezTo>
                  <a:pt x="1139" y="2748"/>
                  <a:pt x="1060" y="2774"/>
                  <a:pt x="984" y="2774"/>
                </a:cubicBezTo>
                <a:lnTo>
                  <a:pt x="665" y="2777"/>
                </a:lnTo>
                <a:lnTo>
                  <a:pt x="527" y="2657"/>
                </a:lnTo>
                <a:cubicBezTo>
                  <a:pt x="501" y="2634"/>
                  <a:pt x="510" y="2608"/>
                  <a:pt x="512" y="2599"/>
                </a:cubicBezTo>
                <a:cubicBezTo>
                  <a:pt x="515" y="2587"/>
                  <a:pt x="527" y="2561"/>
                  <a:pt x="559" y="2561"/>
                </a:cubicBezTo>
                <a:lnTo>
                  <a:pt x="1396" y="2537"/>
                </a:lnTo>
                <a:cubicBezTo>
                  <a:pt x="1504" y="2532"/>
                  <a:pt x="1607" y="2496"/>
                  <a:pt x="1695" y="2435"/>
                </a:cubicBezTo>
                <a:cubicBezTo>
                  <a:pt x="1723" y="2415"/>
                  <a:pt x="1756" y="2405"/>
                  <a:pt x="1789" y="2405"/>
                </a:cubicBezTo>
                <a:close/>
                <a:moveTo>
                  <a:pt x="9648" y="2254"/>
                </a:moveTo>
                <a:lnTo>
                  <a:pt x="9648" y="2254"/>
                </a:lnTo>
                <a:cubicBezTo>
                  <a:pt x="9361" y="2368"/>
                  <a:pt x="8972" y="2496"/>
                  <a:pt x="8562" y="2561"/>
                </a:cubicBezTo>
                <a:cubicBezTo>
                  <a:pt x="7869" y="2672"/>
                  <a:pt x="7026" y="2953"/>
                  <a:pt x="6698" y="3067"/>
                </a:cubicBezTo>
                <a:cubicBezTo>
                  <a:pt x="6662" y="3079"/>
                  <a:pt x="6625" y="3086"/>
                  <a:pt x="6588" y="3086"/>
                </a:cubicBezTo>
                <a:cubicBezTo>
                  <a:pt x="6560" y="3086"/>
                  <a:pt x="6531" y="3082"/>
                  <a:pt x="6502" y="3073"/>
                </a:cubicBezTo>
                <a:lnTo>
                  <a:pt x="6245" y="3006"/>
                </a:lnTo>
                <a:cubicBezTo>
                  <a:pt x="6230" y="3000"/>
                  <a:pt x="6210" y="2997"/>
                  <a:pt x="6195" y="2994"/>
                </a:cubicBezTo>
                <a:lnTo>
                  <a:pt x="6131" y="2848"/>
                </a:lnTo>
                <a:cubicBezTo>
                  <a:pt x="6128" y="2836"/>
                  <a:pt x="6128" y="2824"/>
                  <a:pt x="6131" y="2821"/>
                </a:cubicBezTo>
                <a:cubicBezTo>
                  <a:pt x="6134" y="2818"/>
                  <a:pt x="6136" y="2807"/>
                  <a:pt x="6151" y="2804"/>
                </a:cubicBezTo>
                <a:lnTo>
                  <a:pt x="6245" y="2780"/>
                </a:lnTo>
                <a:cubicBezTo>
                  <a:pt x="6343" y="2755"/>
                  <a:pt x="6443" y="2742"/>
                  <a:pt x="6543" y="2742"/>
                </a:cubicBezTo>
                <a:cubicBezTo>
                  <a:pt x="6616" y="2742"/>
                  <a:pt x="6690" y="2749"/>
                  <a:pt x="6763" y="2763"/>
                </a:cubicBezTo>
                <a:lnTo>
                  <a:pt x="6941" y="2795"/>
                </a:lnTo>
                <a:cubicBezTo>
                  <a:pt x="6967" y="2800"/>
                  <a:pt x="6994" y="2803"/>
                  <a:pt x="7020" y="2803"/>
                </a:cubicBezTo>
                <a:cubicBezTo>
                  <a:pt x="7093" y="2803"/>
                  <a:pt x="7166" y="2783"/>
                  <a:pt x="7231" y="2748"/>
                </a:cubicBezTo>
                <a:cubicBezTo>
                  <a:pt x="7421" y="2643"/>
                  <a:pt x="7834" y="2455"/>
                  <a:pt x="8442" y="2412"/>
                </a:cubicBezTo>
                <a:cubicBezTo>
                  <a:pt x="8855" y="2382"/>
                  <a:pt x="9297" y="2318"/>
                  <a:pt x="9648" y="2254"/>
                </a:cubicBezTo>
                <a:close/>
                <a:moveTo>
                  <a:pt x="8569" y="3223"/>
                </a:moveTo>
                <a:cubicBezTo>
                  <a:pt x="8579" y="3223"/>
                  <a:pt x="8590" y="3224"/>
                  <a:pt x="8600" y="3225"/>
                </a:cubicBezTo>
                <a:lnTo>
                  <a:pt x="8624" y="3225"/>
                </a:lnTo>
                <a:cubicBezTo>
                  <a:pt x="8571" y="3231"/>
                  <a:pt x="8512" y="3240"/>
                  <a:pt x="8460" y="3243"/>
                </a:cubicBezTo>
                <a:cubicBezTo>
                  <a:pt x="8494" y="3231"/>
                  <a:pt x="8531" y="3223"/>
                  <a:pt x="8569" y="3223"/>
                </a:cubicBezTo>
                <a:close/>
                <a:moveTo>
                  <a:pt x="3509" y="2590"/>
                </a:moveTo>
                <a:cubicBezTo>
                  <a:pt x="3684" y="2599"/>
                  <a:pt x="3819" y="2605"/>
                  <a:pt x="3892" y="2619"/>
                </a:cubicBezTo>
                <a:cubicBezTo>
                  <a:pt x="4217" y="2678"/>
                  <a:pt x="4963" y="2991"/>
                  <a:pt x="4972" y="2994"/>
                </a:cubicBezTo>
                <a:cubicBezTo>
                  <a:pt x="4972" y="2994"/>
                  <a:pt x="5191" y="3073"/>
                  <a:pt x="5399" y="3111"/>
                </a:cubicBezTo>
                <a:cubicBezTo>
                  <a:pt x="5382" y="3155"/>
                  <a:pt x="5384" y="3205"/>
                  <a:pt x="5402" y="3254"/>
                </a:cubicBezTo>
                <a:lnTo>
                  <a:pt x="5414" y="3284"/>
                </a:lnTo>
                <a:cubicBezTo>
                  <a:pt x="5194" y="3243"/>
                  <a:pt x="5016" y="3196"/>
                  <a:pt x="4916" y="3169"/>
                </a:cubicBezTo>
                <a:cubicBezTo>
                  <a:pt x="4864" y="3155"/>
                  <a:pt x="4817" y="3137"/>
                  <a:pt x="4770" y="3111"/>
                </a:cubicBezTo>
                <a:cubicBezTo>
                  <a:pt x="4416" y="2927"/>
                  <a:pt x="3959" y="2839"/>
                  <a:pt x="3509" y="2801"/>
                </a:cubicBezTo>
                <a:lnTo>
                  <a:pt x="3509" y="2590"/>
                </a:lnTo>
                <a:close/>
                <a:moveTo>
                  <a:pt x="10394" y="2084"/>
                </a:moveTo>
                <a:cubicBezTo>
                  <a:pt x="10493" y="2119"/>
                  <a:pt x="10868" y="2289"/>
                  <a:pt x="10918" y="2716"/>
                </a:cubicBezTo>
                <a:lnTo>
                  <a:pt x="10853" y="2909"/>
                </a:lnTo>
                <a:cubicBezTo>
                  <a:pt x="10718" y="3079"/>
                  <a:pt x="10588" y="3167"/>
                  <a:pt x="10459" y="3167"/>
                </a:cubicBezTo>
                <a:cubicBezTo>
                  <a:pt x="10457" y="3167"/>
                  <a:pt x="10455" y="3167"/>
                  <a:pt x="10452" y="3166"/>
                </a:cubicBezTo>
                <a:cubicBezTo>
                  <a:pt x="10362" y="3161"/>
                  <a:pt x="10283" y="3117"/>
                  <a:pt x="10227" y="3070"/>
                </a:cubicBezTo>
                <a:cubicBezTo>
                  <a:pt x="10257" y="3069"/>
                  <a:pt x="10285" y="3068"/>
                  <a:pt x="10310" y="3068"/>
                </a:cubicBezTo>
                <a:cubicBezTo>
                  <a:pt x="10345" y="3068"/>
                  <a:pt x="10373" y="3069"/>
                  <a:pt x="10394" y="3073"/>
                </a:cubicBezTo>
                <a:cubicBezTo>
                  <a:pt x="10399" y="3074"/>
                  <a:pt x="10404" y="3074"/>
                  <a:pt x="10408" y="3074"/>
                </a:cubicBezTo>
                <a:cubicBezTo>
                  <a:pt x="10451" y="3074"/>
                  <a:pt x="10482" y="3039"/>
                  <a:pt x="10482" y="2994"/>
                </a:cubicBezTo>
                <a:cubicBezTo>
                  <a:pt x="10482" y="2956"/>
                  <a:pt x="10450" y="2924"/>
                  <a:pt x="10414" y="2921"/>
                </a:cubicBezTo>
                <a:cubicBezTo>
                  <a:pt x="10384" y="2916"/>
                  <a:pt x="10345" y="2914"/>
                  <a:pt x="10301" y="2914"/>
                </a:cubicBezTo>
                <a:cubicBezTo>
                  <a:pt x="10111" y="2914"/>
                  <a:pt x="9808" y="2951"/>
                  <a:pt x="9496" y="2991"/>
                </a:cubicBezTo>
                <a:cubicBezTo>
                  <a:pt x="9171" y="3027"/>
                  <a:pt x="8839" y="3068"/>
                  <a:pt x="8645" y="3068"/>
                </a:cubicBezTo>
                <a:cubicBezTo>
                  <a:pt x="8632" y="3068"/>
                  <a:pt x="8620" y="3067"/>
                  <a:pt x="8609" y="3067"/>
                </a:cubicBezTo>
                <a:cubicBezTo>
                  <a:pt x="8602" y="3067"/>
                  <a:pt x="8595" y="3067"/>
                  <a:pt x="8589" y="3067"/>
                </a:cubicBezTo>
                <a:cubicBezTo>
                  <a:pt x="8513" y="3067"/>
                  <a:pt x="8439" y="3081"/>
                  <a:pt x="8369" y="3111"/>
                </a:cubicBezTo>
                <a:cubicBezTo>
                  <a:pt x="8006" y="3263"/>
                  <a:pt x="6962" y="3550"/>
                  <a:pt x="6610" y="3550"/>
                </a:cubicBezTo>
                <a:cubicBezTo>
                  <a:pt x="6274" y="3550"/>
                  <a:pt x="5779" y="3389"/>
                  <a:pt x="5619" y="3330"/>
                </a:cubicBezTo>
                <a:lnTo>
                  <a:pt x="5548" y="3181"/>
                </a:lnTo>
                <a:cubicBezTo>
                  <a:pt x="5542" y="3169"/>
                  <a:pt x="5545" y="3158"/>
                  <a:pt x="5548" y="3152"/>
                </a:cubicBezTo>
                <a:cubicBezTo>
                  <a:pt x="5551" y="3146"/>
                  <a:pt x="5560" y="3137"/>
                  <a:pt x="5572" y="3131"/>
                </a:cubicBezTo>
                <a:lnTo>
                  <a:pt x="5665" y="3114"/>
                </a:lnTo>
                <a:cubicBezTo>
                  <a:pt x="5723" y="3107"/>
                  <a:pt x="5782" y="3104"/>
                  <a:pt x="5841" y="3104"/>
                </a:cubicBezTo>
                <a:cubicBezTo>
                  <a:pt x="5961" y="3104"/>
                  <a:pt x="6084" y="3118"/>
                  <a:pt x="6204" y="3152"/>
                </a:cubicBezTo>
                <a:cubicBezTo>
                  <a:pt x="6292" y="3175"/>
                  <a:pt x="6385" y="3202"/>
                  <a:pt x="6464" y="3219"/>
                </a:cubicBezTo>
                <a:cubicBezTo>
                  <a:pt x="6506" y="3231"/>
                  <a:pt x="6550" y="3237"/>
                  <a:pt x="6593" y="3237"/>
                </a:cubicBezTo>
                <a:cubicBezTo>
                  <a:pt x="6646" y="3237"/>
                  <a:pt x="6698" y="3228"/>
                  <a:pt x="6748" y="3210"/>
                </a:cubicBezTo>
                <a:cubicBezTo>
                  <a:pt x="7073" y="3096"/>
                  <a:pt x="7904" y="2818"/>
                  <a:pt x="8586" y="2707"/>
                </a:cubicBezTo>
                <a:cubicBezTo>
                  <a:pt x="9434" y="2572"/>
                  <a:pt x="10166" y="2189"/>
                  <a:pt x="10227" y="2157"/>
                </a:cubicBezTo>
                <a:lnTo>
                  <a:pt x="10394" y="2084"/>
                </a:lnTo>
                <a:close/>
                <a:moveTo>
                  <a:pt x="1449" y="2751"/>
                </a:moveTo>
                <a:cubicBezTo>
                  <a:pt x="1499" y="2751"/>
                  <a:pt x="1551" y="2777"/>
                  <a:pt x="1583" y="2821"/>
                </a:cubicBezTo>
                <a:cubicBezTo>
                  <a:pt x="1649" y="2921"/>
                  <a:pt x="1760" y="2979"/>
                  <a:pt x="1877" y="2979"/>
                </a:cubicBezTo>
                <a:cubicBezTo>
                  <a:pt x="1890" y="2979"/>
                  <a:pt x="1904" y="2978"/>
                  <a:pt x="1917" y="2976"/>
                </a:cubicBezTo>
                <a:cubicBezTo>
                  <a:pt x="2278" y="2937"/>
                  <a:pt x="2602" y="2921"/>
                  <a:pt x="2889" y="2921"/>
                </a:cubicBezTo>
                <a:cubicBezTo>
                  <a:pt x="3120" y="2921"/>
                  <a:pt x="3328" y="2932"/>
                  <a:pt x="3512" y="2950"/>
                </a:cubicBezTo>
                <a:cubicBezTo>
                  <a:pt x="3482" y="3093"/>
                  <a:pt x="3436" y="3365"/>
                  <a:pt x="3456" y="3570"/>
                </a:cubicBezTo>
                <a:cubicBezTo>
                  <a:pt x="3017" y="3497"/>
                  <a:pt x="2455" y="3474"/>
                  <a:pt x="1937" y="3447"/>
                </a:cubicBezTo>
                <a:cubicBezTo>
                  <a:pt x="1583" y="3436"/>
                  <a:pt x="1244" y="3421"/>
                  <a:pt x="1013" y="3392"/>
                </a:cubicBezTo>
                <a:cubicBezTo>
                  <a:pt x="644" y="3345"/>
                  <a:pt x="366" y="3169"/>
                  <a:pt x="194" y="3035"/>
                </a:cubicBezTo>
                <a:cubicBezTo>
                  <a:pt x="164" y="3011"/>
                  <a:pt x="173" y="2982"/>
                  <a:pt x="176" y="2970"/>
                </a:cubicBezTo>
                <a:cubicBezTo>
                  <a:pt x="179" y="2962"/>
                  <a:pt x="191" y="2935"/>
                  <a:pt x="226" y="2935"/>
                </a:cubicBezTo>
                <a:lnTo>
                  <a:pt x="984" y="2924"/>
                </a:lnTo>
                <a:cubicBezTo>
                  <a:pt x="1089" y="2924"/>
                  <a:pt x="1191" y="2891"/>
                  <a:pt x="1279" y="2833"/>
                </a:cubicBezTo>
                <a:lnTo>
                  <a:pt x="1361" y="2777"/>
                </a:lnTo>
                <a:cubicBezTo>
                  <a:pt x="1387" y="2760"/>
                  <a:pt x="1420" y="2751"/>
                  <a:pt x="1449" y="2751"/>
                </a:cubicBezTo>
                <a:close/>
                <a:moveTo>
                  <a:pt x="10025" y="3087"/>
                </a:moveTo>
                <a:cubicBezTo>
                  <a:pt x="10084" y="3161"/>
                  <a:pt x="10239" y="3316"/>
                  <a:pt x="10450" y="3322"/>
                </a:cubicBezTo>
                <a:lnTo>
                  <a:pt x="10464" y="3322"/>
                </a:lnTo>
                <a:cubicBezTo>
                  <a:pt x="10584" y="3322"/>
                  <a:pt x="10701" y="3275"/>
                  <a:pt x="10815" y="3178"/>
                </a:cubicBezTo>
                <a:lnTo>
                  <a:pt x="10815" y="3178"/>
                </a:lnTo>
                <a:cubicBezTo>
                  <a:pt x="10833" y="3342"/>
                  <a:pt x="10874" y="3752"/>
                  <a:pt x="10672" y="4006"/>
                </a:cubicBezTo>
                <a:cubicBezTo>
                  <a:pt x="10564" y="4147"/>
                  <a:pt x="10391" y="4220"/>
                  <a:pt x="10169" y="4226"/>
                </a:cubicBezTo>
                <a:cubicBezTo>
                  <a:pt x="10139" y="4220"/>
                  <a:pt x="10019" y="4196"/>
                  <a:pt x="9908" y="4161"/>
                </a:cubicBezTo>
                <a:cubicBezTo>
                  <a:pt x="9899" y="4157"/>
                  <a:pt x="9889" y="4155"/>
                  <a:pt x="9880" y="4155"/>
                </a:cubicBezTo>
                <a:cubicBezTo>
                  <a:pt x="9849" y="4155"/>
                  <a:pt x="9821" y="4177"/>
                  <a:pt x="9812" y="4208"/>
                </a:cubicBezTo>
                <a:cubicBezTo>
                  <a:pt x="9800" y="4249"/>
                  <a:pt x="9820" y="4293"/>
                  <a:pt x="9861" y="4302"/>
                </a:cubicBezTo>
                <a:cubicBezTo>
                  <a:pt x="9891" y="4314"/>
                  <a:pt x="9923" y="4322"/>
                  <a:pt x="9952" y="4331"/>
                </a:cubicBezTo>
                <a:cubicBezTo>
                  <a:pt x="9510" y="4536"/>
                  <a:pt x="8899" y="4571"/>
                  <a:pt x="8287" y="4589"/>
                </a:cubicBezTo>
                <a:lnTo>
                  <a:pt x="8287" y="3406"/>
                </a:lnTo>
                <a:cubicBezTo>
                  <a:pt x="8548" y="3404"/>
                  <a:pt x="8940" y="3360"/>
                  <a:pt x="9262" y="3175"/>
                </a:cubicBezTo>
                <a:cubicBezTo>
                  <a:pt x="9346" y="3164"/>
                  <a:pt x="9425" y="3158"/>
                  <a:pt x="9510" y="3146"/>
                </a:cubicBezTo>
                <a:cubicBezTo>
                  <a:pt x="9689" y="3126"/>
                  <a:pt x="9867" y="3102"/>
                  <a:pt x="10025" y="3087"/>
                </a:cubicBezTo>
                <a:close/>
                <a:moveTo>
                  <a:pt x="3664" y="2968"/>
                </a:moveTo>
                <a:cubicBezTo>
                  <a:pt x="4252" y="3041"/>
                  <a:pt x="4583" y="3181"/>
                  <a:pt x="4703" y="3243"/>
                </a:cubicBezTo>
                <a:cubicBezTo>
                  <a:pt x="4758" y="3272"/>
                  <a:pt x="4817" y="3292"/>
                  <a:pt x="4878" y="3313"/>
                </a:cubicBezTo>
                <a:cubicBezTo>
                  <a:pt x="4984" y="3342"/>
                  <a:pt x="5185" y="3395"/>
                  <a:pt x="5431" y="3436"/>
                </a:cubicBezTo>
                <a:cubicBezTo>
                  <a:pt x="5455" y="3439"/>
                  <a:pt x="5551" y="3480"/>
                  <a:pt x="5619" y="3503"/>
                </a:cubicBezTo>
                <a:cubicBezTo>
                  <a:pt x="5826" y="3570"/>
                  <a:pt x="6277" y="3708"/>
                  <a:pt x="6605" y="3708"/>
                </a:cubicBezTo>
                <a:cubicBezTo>
                  <a:pt x="6897" y="3708"/>
                  <a:pt x="7561" y="3538"/>
                  <a:pt x="8024" y="3392"/>
                </a:cubicBezTo>
                <a:cubicBezTo>
                  <a:pt x="8044" y="3392"/>
                  <a:pt x="8082" y="3395"/>
                  <a:pt x="8135" y="3401"/>
                </a:cubicBezTo>
                <a:lnTo>
                  <a:pt x="8135" y="4586"/>
                </a:lnTo>
                <a:cubicBezTo>
                  <a:pt x="8112" y="4592"/>
                  <a:pt x="8097" y="4592"/>
                  <a:pt x="8079" y="4592"/>
                </a:cubicBezTo>
                <a:cubicBezTo>
                  <a:pt x="7775" y="4600"/>
                  <a:pt x="7488" y="4606"/>
                  <a:pt x="7216" y="4632"/>
                </a:cubicBezTo>
                <a:cubicBezTo>
                  <a:pt x="7167" y="4637"/>
                  <a:pt x="7115" y="4639"/>
                  <a:pt x="7061" y="4639"/>
                </a:cubicBezTo>
                <a:cubicBezTo>
                  <a:pt x="6206" y="4639"/>
                  <a:pt x="4845" y="4074"/>
                  <a:pt x="4170" y="3796"/>
                </a:cubicBezTo>
                <a:cubicBezTo>
                  <a:pt x="4082" y="3758"/>
                  <a:pt x="4003" y="3725"/>
                  <a:pt x="3939" y="3699"/>
                </a:cubicBezTo>
                <a:cubicBezTo>
                  <a:pt x="3848" y="3664"/>
                  <a:pt x="3737" y="3632"/>
                  <a:pt x="3617" y="3605"/>
                </a:cubicBezTo>
                <a:cubicBezTo>
                  <a:pt x="3579" y="3439"/>
                  <a:pt x="3629" y="3137"/>
                  <a:pt x="3664" y="2968"/>
                </a:cubicBezTo>
                <a:close/>
                <a:moveTo>
                  <a:pt x="11096" y="0"/>
                </a:moveTo>
                <a:cubicBezTo>
                  <a:pt x="11091" y="0"/>
                  <a:pt x="11086" y="0"/>
                  <a:pt x="11082" y="0"/>
                </a:cubicBezTo>
                <a:cubicBezTo>
                  <a:pt x="10643" y="9"/>
                  <a:pt x="10394" y="240"/>
                  <a:pt x="10259" y="431"/>
                </a:cubicBezTo>
                <a:cubicBezTo>
                  <a:pt x="10157" y="577"/>
                  <a:pt x="10096" y="738"/>
                  <a:pt x="10066" y="887"/>
                </a:cubicBezTo>
                <a:cubicBezTo>
                  <a:pt x="10014" y="861"/>
                  <a:pt x="9949" y="831"/>
                  <a:pt x="9879" y="817"/>
                </a:cubicBezTo>
                <a:cubicBezTo>
                  <a:pt x="9854" y="812"/>
                  <a:pt x="9828" y="809"/>
                  <a:pt x="9803" y="809"/>
                </a:cubicBezTo>
                <a:cubicBezTo>
                  <a:pt x="9668" y="809"/>
                  <a:pt x="9538" y="880"/>
                  <a:pt x="9466" y="998"/>
                </a:cubicBezTo>
                <a:cubicBezTo>
                  <a:pt x="9291" y="1291"/>
                  <a:pt x="9458" y="1741"/>
                  <a:pt x="9654" y="2096"/>
                </a:cubicBezTo>
                <a:cubicBezTo>
                  <a:pt x="9300" y="2160"/>
                  <a:pt x="8852" y="2227"/>
                  <a:pt x="8431" y="2259"/>
                </a:cubicBezTo>
                <a:cubicBezTo>
                  <a:pt x="7796" y="2300"/>
                  <a:pt x="7360" y="2499"/>
                  <a:pt x="7155" y="2613"/>
                </a:cubicBezTo>
                <a:cubicBezTo>
                  <a:pt x="7111" y="2637"/>
                  <a:pt x="7063" y="2650"/>
                  <a:pt x="7015" y="2650"/>
                </a:cubicBezTo>
                <a:cubicBezTo>
                  <a:pt x="6999" y="2650"/>
                  <a:pt x="6983" y="2649"/>
                  <a:pt x="6967" y="2646"/>
                </a:cubicBezTo>
                <a:lnTo>
                  <a:pt x="6789" y="2613"/>
                </a:lnTo>
                <a:cubicBezTo>
                  <a:pt x="6706" y="2598"/>
                  <a:pt x="6624" y="2590"/>
                  <a:pt x="6543" y="2590"/>
                </a:cubicBezTo>
                <a:cubicBezTo>
                  <a:pt x="6429" y="2590"/>
                  <a:pt x="6316" y="2605"/>
                  <a:pt x="6204" y="2634"/>
                </a:cubicBezTo>
                <a:lnTo>
                  <a:pt x="6113" y="2657"/>
                </a:lnTo>
                <a:cubicBezTo>
                  <a:pt x="6057" y="2672"/>
                  <a:pt x="6014" y="2707"/>
                  <a:pt x="5990" y="2754"/>
                </a:cubicBezTo>
                <a:cubicBezTo>
                  <a:pt x="5967" y="2804"/>
                  <a:pt x="5967" y="2862"/>
                  <a:pt x="5987" y="2912"/>
                </a:cubicBezTo>
                <a:lnTo>
                  <a:pt x="6011" y="2965"/>
                </a:lnTo>
                <a:cubicBezTo>
                  <a:pt x="5964" y="2960"/>
                  <a:pt x="5917" y="2958"/>
                  <a:pt x="5869" y="2958"/>
                </a:cubicBezTo>
                <a:cubicBezTo>
                  <a:pt x="5790" y="2958"/>
                  <a:pt x="5710" y="2965"/>
                  <a:pt x="5633" y="2979"/>
                </a:cubicBezTo>
                <a:cubicBezTo>
                  <a:pt x="5620" y="2980"/>
                  <a:pt x="5606" y="2981"/>
                  <a:pt x="5592" y="2981"/>
                </a:cubicBezTo>
                <a:cubicBezTo>
                  <a:pt x="5375" y="2981"/>
                  <a:pt x="5046" y="2864"/>
                  <a:pt x="5022" y="2853"/>
                </a:cubicBezTo>
                <a:cubicBezTo>
                  <a:pt x="4972" y="2833"/>
                  <a:pt x="4249" y="2532"/>
                  <a:pt x="3918" y="2470"/>
                </a:cubicBezTo>
                <a:cubicBezTo>
                  <a:pt x="3747" y="2439"/>
                  <a:pt x="3288" y="2430"/>
                  <a:pt x="2874" y="2430"/>
                </a:cubicBezTo>
                <a:cubicBezTo>
                  <a:pt x="2590" y="2430"/>
                  <a:pt x="2327" y="2434"/>
                  <a:pt x="2192" y="2438"/>
                </a:cubicBezTo>
                <a:cubicBezTo>
                  <a:pt x="2151" y="2438"/>
                  <a:pt x="2110" y="2426"/>
                  <a:pt x="2078" y="2400"/>
                </a:cubicBezTo>
                <a:lnTo>
                  <a:pt x="1973" y="2321"/>
                </a:lnTo>
                <a:cubicBezTo>
                  <a:pt x="1915" y="2277"/>
                  <a:pt x="1847" y="2255"/>
                  <a:pt x="1779" y="2255"/>
                </a:cubicBezTo>
                <a:cubicBezTo>
                  <a:pt x="1716" y="2255"/>
                  <a:pt x="1653" y="2274"/>
                  <a:pt x="1598" y="2312"/>
                </a:cubicBezTo>
                <a:cubicBezTo>
                  <a:pt x="1537" y="2356"/>
                  <a:pt x="1461" y="2382"/>
                  <a:pt x="1387" y="2385"/>
                </a:cubicBezTo>
                <a:lnTo>
                  <a:pt x="548" y="2412"/>
                </a:lnTo>
                <a:cubicBezTo>
                  <a:pt x="466" y="2414"/>
                  <a:pt x="393" y="2470"/>
                  <a:pt x="363" y="2552"/>
                </a:cubicBezTo>
                <a:cubicBezTo>
                  <a:pt x="334" y="2631"/>
                  <a:pt x="357" y="2719"/>
                  <a:pt x="425" y="2774"/>
                </a:cubicBezTo>
                <a:lnTo>
                  <a:pt x="431" y="2780"/>
                </a:lnTo>
                <a:lnTo>
                  <a:pt x="223" y="2783"/>
                </a:lnTo>
                <a:cubicBezTo>
                  <a:pt x="135" y="2783"/>
                  <a:pt x="59" y="2839"/>
                  <a:pt x="30" y="2924"/>
                </a:cubicBezTo>
                <a:cubicBezTo>
                  <a:pt x="0" y="3008"/>
                  <a:pt x="27" y="3099"/>
                  <a:pt x="94" y="3155"/>
                </a:cubicBezTo>
                <a:cubicBezTo>
                  <a:pt x="281" y="3304"/>
                  <a:pt x="586" y="3494"/>
                  <a:pt x="992" y="3544"/>
                </a:cubicBezTo>
                <a:cubicBezTo>
                  <a:pt x="1229" y="3576"/>
                  <a:pt x="1572" y="3594"/>
                  <a:pt x="1932" y="3608"/>
                </a:cubicBezTo>
                <a:cubicBezTo>
                  <a:pt x="2651" y="3641"/>
                  <a:pt x="3468" y="3676"/>
                  <a:pt x="3878" y="3842"/>
                </a:cubicBezTo>
                <a:cubicBezTo>
                  <a:pt x="3942" y="3866"/>
                  <a:pt x="4021" y="3901"/>
                  <a:pt x="4109" y="3936"/>
                </a:cubicBezTo>
                <a:cubicBezTo>
                  <a:pt x="4843" y="4240"/>
                  <a:pt x="6175" y="4793"/>
                  <a:pt x="7055" y="4793"/>
                </a:cubicBezTo>
                <a:cubicBezTo>
                  <a:pt x="7114" y="4793"/>
                  <a:pt x="7172" y="4788"/>
                  <a:pt x="7228" y="4785"/>
                </a:cubicBezTo>
                <a:cubicBezTo>
                  <a:pt x="7491" y="4761"/>
                  <a:pt x="7775" y="4752"/>
                  <a:pt x="8079" y="4747"/>
                </a:cubicBezTo>
                <a:cubicBezTo>
                  <a:pt x="8852" y="4723"/>
                  <a:pt x="9648" y="4706"/>
                  <a:pt x="10180" y="4375"/>
                </a:cubicBezTo>
                <a:cubicBezTo>
                  <a:pt x="10447" y="4369"/>
                  <a:pt x="10651" y="4273"/>
                  <a:pt x="10789" y="4097"/>
                </a:cubicBezTo>
                <a:cubicBezTo>
                  <a:pt x="11061" y="3755"/>
                  <a:pt x="10973" y="3210"/>
                  <a:pt x="10947" y="3093"/>
                </a:cubicBezTo>
                <a:lnTo>
                  <a:pt x="11175" y="2412"/>
                </a:lnTo>
                <a:cubicBezTo>
                  <a:pt x="11278" y="2350"/>
                  <a:pt x="11635" y="2104"/>
                  <a:pt x="11658" y="1695"/>
                </a:cubicBezTo>
                <a:cubicBezTo>
                  <a:pt x="11725" y="1680"/>
                  <a:pt x="11796" y="1665"/>
                  <a:pt x="11866" y="1648"/>
                </a:cubicBezTo>
                <a:cubicBezTo>
                  <a:pt x="11954" y="1624"/>
                  <a:pt x="12030" y="1572"/>
                  <a:pt x="12076" y="1493"/>
                </a:cubicBezTo>
                <a:cubicBezTo>
                  <a:pt x="12129" y="1420"/>
                  <a:pt x="12144" y="1326"/>
                  <a:pt x="12120" y="1238"/>
                </a:cubicBezTo>
                <a:cubicBezTo>
                  <a:pt x="11865" y="166"/>
                  <a:pt x="11374" y="0"/>
                  <a:pt x="110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52"/>
          <p:cNvSpPr/>
          <p:nvPr/>
        </p:nvSpPr>
        <p:spPr>
          <a:xfrm>
            <a:off x="7991694" y="3982086"/>
            <a:ext cx="288919" cy="365178"/>
          </a:xfrm>
          <a:custGeom>
            <a:avLst/>
            <a:gdLst/>
            <a:ahLst/>
            <a:cxnLst/>
            <a:rect l="l" t="t" r="r" b="b"/>
            <a:pathLst>
              <a:path w="9555" h="12077" extrusionOk="0">
                <a:moveTo>
                  <a:pt x="4545" y="896"/>
                </a:moveTo>
                <a:cubicBezTo>
                  <a:pt x="4697" y="1174"/>
                  <a:pt x="4808" y="1466"/>
                  <a:pt x="4867" y="1645"/>
                </a:cubicBezTo>
                <a:cubicBezTo>
                  <a:pt x="4867" y="1656"/>
                  <a:pt x="4873" y="1665"/>
                  <a:pt x="4876" y="1674"/>
                </a:cubicBezTo>
                <a:cubicBezTo>
                  <a:pt x="4955" y="1864"/>
                  <a:pt x="5461" y="3070"/>
                  <a:pt x="5765" y="3219"/>
                </a:cubicBezTo>
                <a:cubicBezTo>
                  <a:pt x="5941" y="3307"/>
                  <a:pt x="6116" y="3377"/>
                  <a:pt x="6234" y="3421"/>
                </a:cubicBezTo>
                <a:cubicBezTo>
                  <a:pt x="6263" y="3430"/>
                  <a:pt x="6283" y="3453"/>
                  <a:pt x="6286" y="3482"/>
                </a:cubicBezTo>
                <a:cubicBezTo>
                  <a:pt x="6295" y="3529"/>
                  <a:pt x="6257" y="3570"/>
                  <a:pt x="6219" y="3573"/>
                </a:cubicBezTo>
                <a:lnTo>
                  <a:pt x="5628" y="3626"/>
                </a:lnTo>
                <a:cubicBezTo>
                  <a:pt x="5622" y="3626"/>
                  <a:pt x="5616" y="3626"/>
                  <a:pt x="5611" y="3626"/>
                </a:cubicBezTo>
                <a:cubicBezTo>
                  <a:pt x="5548" y="3626"/>
                  <a:pt x="5483" y="3598"/>
                  <a:pt x="5438" y="3553"/>
                </a:cubicBezTo>
                <a:cubicBezTo>
                  <a:pt x="5361" y="3465"/>
                  <a:pt x="5254" y="3412"/>
                  <a:pt x="5141" y="3412"/>
                </a:cubicBezTo>
                <a:cubicBezTo>
                  <a:pt x="5125" y="3412"/>
                  <a:pt x="5109" y="3413"/>
                  <a:pt x="5092" y="3415"/>
                </a:cubicBezTo>
                <a:lnTo>
                  <a:pt x="5043" y="3424"/>
                </a:lnTo>
                <a:cubicBezTo>
                  <a:pt x="5035" y="3424"/>
                  <a:pt x="5028" y="3425"/>
                  <a:pt x="5021" y="3425"/>
                </a:cubicBezTo>
                <a:cubicBezTo>
                  <a:pt x="4969" y="3425"/>
                  <a:pt x="4917" y="3407"/>
                  <a:pt x="4879" y="3371"/>
                </a:cubicBezTo>
                <a:cubicBezTo>
                  <a:pt x="4835" y="3327"/>
                  <a:pt x="4817" y="3266"/>
                  <a:pt x="4829" y="3204"/>
                </a:cubicBezTo>
                <a:lnTo>
                  <a:pt x="4861" y="3020"/>
                </a:lnTo>
                <a:cubicBezTo>
                  <a:pt x="4887" y="2877"/>
                  <a:pt x="4829" y="2730"/>
                  <a:pt x="4712" y="2642"/>
                </a:cubicBezTo>
                <a:cubicBezTo>
                  <a:pt x="4598" y="2563"/>
                  <a:pt x="4431" y="2429"/>
                  <a:pt x="4273" y="2259"/>
                </a:cubicBezTo>
                <a:cubicBezTo>
                  <a:pt x="4016" y="1993"/>
                  <a:pt x="3863" y="1730"/>
                  <a:pt x="3811" y="1481"/>
                </a:cubicBezTo>
                <a:cubicBezTo>
                  <a:pt x="3843" y="1419"/>
                  <a:pt x="3998" y="1171"/>
                  <a:pt x="4545" y="896"/>
                </a:cubicBezTo>
                <a:close/>
                <a:moveTo>
                  <a:pt x="5274" y="4468"/>
                </a:moveTo>
                <a:cubicBezTo>
                  <a:pt x="5584" y="5089"/>
                  <a:pt x="6140" y="5630"/>
                  <a:pt x="6561" y="6034"/>
                </a:cubicBezTo>
                <a:cubicBezTo>
                  <a:pt x="6722" y="6189"/>
                  <a:pt x="6857" y="6324"/>
                  <a:pt x="6950" y="6426"/>
                </a:cubicBezTo>
                <a:cubicBezTo>
                  <a:pt x="7149" y="6660"/>
                  <a:pt x="7205" y="7035"/>
                  <a:pt x="7217" y="7292"/>
                </a:cubicBezTo>
                <a:cubicBezTo>
                  <a:pt x="7074" y="7164"/>
                  <a:pt x="6839" y="6995"/>
                  <a:pt x="6574" y="6995"/>
                </a:cubicBezTo>
                <a:cubicBezTo>
                  <a:pt x="6517" y="6995"/>
                  <a:pt x="6459" y="7002"/>
                  <a:pt x="6400" y="7020"/>
                </a:cubicBezTo>
                <a:cubicBezTo>
                  <a:pt x="6008" y="7137"/>
                  <a:pt x="5868" y="7582"/>
                  <a:pt x="5824" y="7775"/>
                </a:cubicBezTo>
                <a:cubicBezTo>
                  <a:pt x="5490" y="7664"/>
                  <a:pt x="5157" y="7512"/>
                  <a:pt x="5110" y="7438"/>
                </a:cubicBezTo>
                <a:cubicBezTo>
                  <a:pt x="5025" y="7304"/>
                  <a:pt x="5040" y="7087"/>
                  <a:pt x="5040" y="7084"/>
                </a:cubicBezTo>
                <a:cubicBezTo>
                  <a:pt x="5043" y="7055"/>
                  <a:pt x="5025" y="7026"/>
                  <a:pt x="4999" y="7011"/>
                </a:cubicBezTo>
                <a:lnTo>
                  <a:pt x="4030" y="6496"/>
                </a:lnTo>
                <a:cubicBezTo>
                  <a:pt x="4352" y="6277"/>
                  <a:pt x="4659" y="5858"/>
                  <a:pt x="4952" y="5250"/>
                </a:cubicBezTo>
                <a:cubicBezTo>
                  <a:pt x="5098" y="4942"/>
                  <a:pt x="5212" y="4650"/>
                  <a:pt x="5274" y="4468"/>
                </a:cubicBezTo>
                <a:close/>
                <a:moveTo>
                  <a:pt x="3735" y="135"/>
                </a:moveTo>
                <a:cubicBezTo>
                  <a:pt x="4007" y="135"/>
                  <a:pt x="4261" y="422"/>
                  <a:pt x="4460" y="752"/>
                </a:cubicBezTo>
                <a:cubicBezTo>
                  <a:pt x="4103" y="937"/>
                  <a:pt x="3898" y="1106"/>
                  <a:pt x="3784" y="1235"/>
                </a:cubicBezTo>
                <a:cubicBezTo>
                  <a:pt x="3784" y="1194"/>
                  <a:pt x="3755" y="1159"/>
                  <a:pt x="3711" y="1159"/>
                </a:cubicBezTo>
                <a:cubicBezTo>
                  <a:pt x="3709" y="1159"/>
                  <a:pt x="3708" y="1159"/>
                  <a:pt x="3706" y="1159"/>
                </a:cubicBezTo>
                <a:cubicBezTo>
                  <a:pt x="3667" y="1159"/>
                  <a:pt x="3635" y="1190"/>
                  <a:pt x="3632" y="1232"/>
                </a:cubicBezTo>
                <a:cubicBezTo>
                  <a:pt x="3609" y="1595"/>
                  <a:pt x="3781" y="1967"/>
                  <a:pt x="4135" y="2344"/>
                </a:cubicBezTo>
                <a:lnTo>
                  <a:pt x="4563" y="3690"/>
                </a:lnTo>
                <a:cubicBezTo>
                  <a:pt x="4571" y="3719"/>
                  <a:pt x="4601" y="3743"/>
                  <a:pt x="4630" y="3743"/>
                </a:cubicBezTo>
                <a:cubicBezTo>
                  <a:pt x="4645" y="3743"/>
                  <a:pt x="5007" y="3787"/>
                  <a:pt x="5168" y="4234"/>
                </a:cubicBezTo>
                <a:cubicBezTo>
                  <a:pt x="5171" y="4243"/>
                  <a:pt x="5174" y="4255"/>
                  <a:pt x="5177" y="4261"/>
                </a:cubicBezTo>
                <a:cubicBezTo>
                  <a:pt x="5110" y="4474"/>
                  <a:pt x="4601" y="5984"/>
                  <a:pt x="3872" y="6408"/>
                </a:cubicBezTo>
                <a:lnTo>
                  <a:pt x="3752" y="6341"/>
                </a:lnTo>
                <a:cubicBezTo>
                  <a:pt x="3746" y="6340"/>
                  <a:pt x="3740" y="6339"/>
                  <a:pt x="3733" y="6339"/>
                </a:cubicBezTo>
                <a:cubicBezTo>
                  <a:pt x="3710" y="6339"/>
                  <a:pt x="3685" y="6347"/>
                  <a:pt x="3667" y="6367"/>
                </a:cubicBezTo>
                <a:cubicBezTo>
                  <a:pt x="3664" y="6370"/>
                  <a:pt x="3243" y="6815"/>
                  <a:pt x="2819" y="7272"/>
                </a:cubicBezTo>
                <a:cubicBezTo>
                  <a:pt x="1953" y="8211"/>
                  <a:pt x="1935" y="8302"/>
                  <a:pt x="1923" y="8345"/>
                </a:cubicBezTo>
                <a:cubicBezTo>
                  <a:pt x="1906" y="8424"/>
                  <a:pt x="1853" y="8562"/>
                  <a:pt x="1777" y="8738"/>
                </a:cubicBezTo>
                <a:cubicBezTo>
                  <a:pt x="1762" y="8770"/>
                  <a:pt x="1748" y="8799"/>
                  <a:pt x="1733" y="8828"/>
                </a:cubicBezTo>
                <a:cubicBezTo>
                  <a:pt x="1405" y="8720"/>
                  <a:pt x="1195" y="8445"/>
                  <a:pt x="1127" y="8343"/>
                </a:cubicBezTo>
                <a:cubicBezTo>
                  <a:pt x="1268" y="8120"/>
                  <a:pt x="1438" y="7904"/>
                  <a:pt x="1596" y="7728"/>
                </a:cubicBezTo>
                <a:cubicBezTo>
                  <a:pt x="1601" y="7722"/>
                  <a:pt x="1610" y="7711"/>
                  <a:pt x="1610" y="7699"/>
                </a:cubicBezTo>
                <a:cubicBezTo>
                  <a:pt x="1774" y="7160"/>
                  <a:pt x="2403" y="5896"/>
                  <a:pt x="2822" y="5065"/>
                </a:cubicBezTo>
                <a:cubicBezTo>
                  <a:pt x="2871" y="4975"/>
                  <a:pt x="2968" y="4776"/>
                  <a:pt x="2980" y="4761"/>
                </a:cubicBezTo>
                <a:cubicBezTo>
                  <a:pt x="3065" y="4618"/>
                  <a:pt x="3179" y="4530"/>
                  <a:pt x="3310" y="4498"/>
                </a:cubicBezTo>
                <a:cubicBezTo>
                  <a:pt x="3352" y="4488"/>
                  <a:pt x="3394" y="4483"/>
                  <a:pt x="3436" y="4483"/>
                </a:cubicBezTo>
                <a:cubicBezTo>
                  <a:pt x="3713" y="4483"/>
                  <a:pt x="3981" y="4673"/>
                  <a:pt x="3983" y="4673"/>
                </a:cubicBezTo>
                <a:cubicBezTo>
                  <a:pt x="3996" y="4684"/>
                  <a:pt x="4011" y="4689"/>
                  <a:pt x="4026" y="4689"/>
                </a:cubicBezTo>
                <a:cubicBezTo>
                  <a:pt x="4049" y="4689"/>
                  <a:pt x="4073" y="4677"/>
                  <a:pt x="4089" y="4656"/>
                </a:cubicBezTo>
                <a:cubicBezTo>
                  <a:pt x="4115" y="4623"/>
                  <a:pt x="4106" y="4577"/>
                  <a:pt x="4071" y="4550"/>
                </a:cubicBezTo>
                <a:cubicBezTo>
                  <a:pt x="4054" y="4540"/>
                  <a:pt x="3761" y="4329"/>
                  <a:pt x="3437" y="4329"/>
                </a:cubicBezTo>
                <a:cubicBezTo>
                  <a:pt x="3383" y="4329"/>
                  <a:pt x="3327" y="4335"/>
                  <a:pt x="3272" y="4348"/>
                </a:cubicBezTo>
                <a:cubicBezTo>
                  <a:pt x="3237" y="4354"/>
                  <a:pt x="3202" y="4366"/>
                  <a:pt x="3170" y="4381"/>
                </a:cubicBezTo>
                <a:cubicBezTo>
                  <a:pt x="3199" y="4322"/>
                  <a:pt x="3228" y="4261"/>
                  <a:pt x="3228" y="4246"/>
                </a:cubicBezTo>
                <a:cubicBezTo>
                  <a:pt x="3228" y="4217"/>
                  <a:pt x="3123" y="1487"/>
                  <a:pt x="3126" y="732"/>
                </a:cubicBezTo>
                <a:lnTo>
                  <a:pt x="3126" y="729"/>
                </a:lnTo>
                <a:cubicBezTo>
                  <a:pt x="3126" y="723"/>
                  <a:pt x="3120" y="471"/>
                  <a:pt x="3284" y="296"/>
                </a:cubicBezTo>
                <a:cubicBezTo>
                  <a:pt x="3386" y="190"/>
                  <a:pt x="3536" y="135"/>
                  <a:pt x="3735" y="135"/>
                </a:cubicBezTo>
                <a:close/>
                <a:moveTo>
                  <a:pt x="6327" y="8228"/>
                </a:moveTo>
                <a:lnTo>
                  <a:pt x="6365" y="8252"/>
                </a:lnTo>
                <a:lnTo>
                  <a:pt x="6588" y="8887"/>
                </a:lnTo>
                <a:cubicBezTo>
                  <a:pt x="6491" y="8840"/>
                  <a:pt x="6383" y="8746"/>
                  <a:pt x="6269" y="8615"/>
                </a:cubicBezTo>
                <a:cubicBezTo>
                  <a:pt x="6198" y="8536"/>
                  <a:pt x="6193" y="8424"/>
                  <a:pt x="6251" y="8340"/>
                </a:cubicBezTo>
                <a:lnTo>
                  <a:pt x="6327" y="8228"/>
                </a:lnTo>
                <a:close/>
                <a:moveTo>
                  <a:pt x="7436" y="7950"/>
                </a:moveTo>
                <a:lnTo>
                  <a:pt x="7436" y="7950"/>
                </a:lnTo>
                <a:cubicBezTo>
                  <a:pt x="7743" y="8029"/>
                  <a:pt x="8033" y="8299"/>
                  <a:pt x="8042" y="8720"/>
                </a:cubicBezTo>
                <a:cubicBezTo>
                  <a:pt x="8054" y="9074"/>
                  <a:pt x="7656" y="9267"/>
                  <a:pt x="7492" y="9335"/>
                </a:cubicBezTo>
                <a:cubicBezTo>
                  <a:pt x="7413" y="9045"/>
                  <a:pt x="7410" y="8512"/>
                  <a:pt x="7436" y="8059"/>
                </a:cubicBezTo>
                <a:cubicBezTo>
                  <a:pt x="7439" y="8021"/>
                  <a:pt x="7436" y="7986"/>
                  <a:pt x="7436" y="7950"/>
                </a:cubicBezTo>
                <a:close/>
                <a:moveTo>
                  <a:pt x="8153" y="8448"/>
                </a:moveTo>
                <a:lnTo>
                  <a:pt x="8153" y="8448"/>
                </a:lnTo>
                <a:cubicBezTo>
                  <a:pt x="8226" y="8477"/>
                  <a:pt x="8291" y="8559"/>
                  <a:pt x="8291" y="8746"/>
                </a:cubicBezTo>
                <a:cubicBezTo>
                  <a:pt x="8291" y="8975"/>
                  <a:pt x="8253" y="9411"/>
                  <a:pt x="8217" y="9759"/>
                </a:cubicBezTo>
                <a:cubicBezTo>
                  <a:pt x="8159" y="9750"/>
                  <a:pt x="8112" y="9747"/>
                  <a:pt x="8080" y="9744"/>
                </a:cubicBezTo>
                <a:lnTo>
                  <a:pt x="7872" y="9302"/>
                </a:lnTo>
                <a:cubicBezTo>
                  <a:pt x="8092" y="9141"/>
                  <a:pt x="8203" y="8939"/>
                  <a:pt x="8197" y="8717"/>
                </a:cubicBezTo>
                <a:cubicBezTo>
                  <a:pt x="8194" y="8621"/>
                  <a:pt x="8179" y="8530"/>
                  <a:pt x="8153" y="8448"/>
                </a:cubicBezTo>
                <a:close/>
                <a:moveTo>
                  <a:pt x="8478" y="8258"/>
                </a:moveTo>
                <a:cubicBezTo>
                  <a:pt x="8598" y="8258"/>
                  <a:pt x="8706" y="8322"/>
                  <a:pt x="8770" y="8427"/>
                </a:cubicBezTo>
                <a:cubicBezTo>
                  <a:pt x="8943" y="8711"/>
                  <a:pt x="8779" y="9188"/>
                  <a:pt x="8610" y="9531"/>
                </a:cubicBezTo>
                <a:cubicBezTo>
                  <a:pt x="8525" y="9706"/>
                  <a:pt x="8431" y="9867"/>
                  <a:pt x="8349" y="9990"/>
                </a:cubicBezTo>
                <a:cubicBezTo>
                  <a:pt x="8390" y="9627"/>
                  <a:pt x="8449" y="9030"/>
                  <a:pt x="8449" y="8741"/>
                </a:cubicBezTo>
                <a:cubicBezTo>
                  <a:pt x="8449" y="8492"/>
                  <a:pt x="8346" y="8375"/>
                  <a:pt x="8247" y="8322"/>
                </a:cubicBezTo>
                <a:cubicBezTo>
                  <a:pt x="8291" y="8302"/>
                  <a:pt x="8349" y="8281"/>
                  <a:pt x="8408" y="8266"/>
                </a:cubicBezTo>
                <a:cubicBezTo>
                  <a:pt x="8431" y="8264"/>
                  <a:pt x="8457" y="8258"/>
                  <a:pt x="8478" y="8258"/>
                </a:cubicBezTo>
                <a:close/>
                <a:moveTo>
                  <a:pt x="8545" y="9967"/>
                </a:moveTo>
                <a:cubicBezTo>
                  <a:pt x="8738" y="10013"/>
                  <a:pt x="8899" y="10069"/>
                  <a:pt x="9016" y="10130"/>
                </a:cubicBezTo>
                <a:cubicBezTo>
                  <a:pt x="8885" y="10157"/>
                  <a:pt x="8668" y="10174"/>
                  <a:pt x="8405" y="10183"/>
                </a:cubicBezTo>
                <a:cubicBezTo>
                  <a:pt x="8446" y="10125"/>
                  <a:pt x="8492" y="10051"/>
                  <a:pt x="8545" y="9967"/>
                </a:cubicBezTo>
                <a:close/>
                <a:moveTo>
                  <a:pt x="7743" y="9384"/>
                </a:moveTo>
                <a:lnTo>
                  <a:pt x="7963" y="9850"/>
                </a:lnTo>
                <a:cubicBezTo>
                  <a:pt x="7975" y="9876"/>
                  <a:pt x="7998" y="9890"/>
                  <a:pt x="8024" y="9893"/>
                </a:cubicBezTo>
                <a:cubicBezTo>
                  <a:pt x="8024" y="9893"/>
                  <a:pt x="8097" y="9896"/>
                  <a:pt x="8200" y="9911"/>
                </a:cubicBezTo>
                <a:cubicBezTo>
                  <a:pt x="8188" y="10025"/>
                  <a:pt x="8179" y="10125"/>
                  <a:pt x="8171" y="10189"/>
                </a:cubicBezTo>
                <a:cubicBezTo>
                  <a:pt x="8135" y="10189"/>
                  <a:pt x="8097" y="10177"/>
                  <a:pt x="8062" y="10166"/>
                </a:cubicBezTo>
                <a:lnTo>
                  <a:pt x="7852" y="10069"/>
                </a:lnTo>
                <a:cubicBezTo>
                  <a:pt x="7732" y="9814"/>
                  <a:pt x="7550" y="9481"/>
                  <a:pt x="7550" y="9478"/>
                </a:cubicBezTo>
                <a:cubicBezTo>
                  <a:pt x="7600" y="9457"/>
                  <a:pt x="7670" y="9425"/>
                  <a:pt x="7743" y="9384"/>
                </a:cubicBezTo>
                <a:close/>
                <a:moveTo>
                  <a:pt x="1037" y="8489"/>
                </a:moveTo>
                <a:cubicBezTo>
                  <a:pt x="1136" y="8623"/>
                  <a:pt x="1344" y="8852"/>
                  <a:pt x="1648" y="8969"/>
                </a:cubicBezTo>
                <a:cubicBezTo>
                  <a:pt x="1642" y="8980"/>
                  <a:pt x="1634" y="8989"/>
                  <a:pt x="1628" y="8998"/>
                </a:cubicBezTo>
                <a:cubicBezTo>
                  <a:pt x="1364" y="9346"/>
                  <a:pt x="908" y="9981"/>
                  <a:pt x="844" y="10271"/>
                </a:cubicBezTo>
                <a:cubicBezTo>
                  <a:pt x="794" y="10508"/>
                  <a:pt x="1119" y="10739"/>
                  <a:pt x="1809" y="10959"/>
                </a:cubicBezTo>
                <a:cubicBezTo>
                  <a:pt x="1841" y="10970"/>
                  <a:pt x="1865" y="10994"/>
                  <a:pt x="1868" y="11029"/>
                </a:cubicBezTo>
                <a:cubicBezTo>
                  <a:pt x="1874" y="11061"/>
                  <a:pt x="1862" y="11090"/>
                  <a:pt x="1833" y="11111"/>
                </a:cubicBezTo>
                <a:cubicBezTo>
                  <a:pt x="1713" y="11193"/>
                  <a:pt x="1601" y="11242"/>
                  <a:pt x="1508" y="11254"/>
                </a:cubicBezTo>
                <a:cubicBezTo>
                  <a:pt x="1488" y="11257"/>
                  <a:pt x="1466" y="11258"/>
                  <a:pt x="1443" y="11258"/>
                </a:cubicBezTo>
                <a:cubicBezTo>
                  <a:pt x="1243" y="11258"/>
                  <a:pt x="944" y="11161"/>
                  <a:pt x="718" y="11093"/>
                </a:cubicBezTo>
                <a:cubicBezTo>
                  <a:pt x="607" y="11061"/>
                  <a:pt x="513" y="11029"/>
                  <a:pt x="449" y="11017"/>
                </a:cubicBezTo>
                <a:cubicBezTo>
                  <a:pt x="361" y="10999"/>
                  <a:pt x="253" y="10950"/>
                  <a:pt x="212" y="10862"/>
                </a:cubicBezTo>
                <a:cubicBezTo>
                  <a:pt x="182" y="10798"/>
                  <a:pt x="188" y="10721"/>
                  <a:pt x="241" y="10625"/>
                </a:cubicBezTo>
                <a:cubicBezTo>
                  <a:pt x="402" y="10326"/>
                  <a:pt x="668" y="9589"/>
                  <a:pt x="750" y="9162"/>
                </a:cubicBezTo>
                <a:cubicBezTo>
                  <a:pt x="785" y="8969"/>
                  <a:pt x="896" y="8732"/>
                  <a:pt x="1037" y="8489"/>
                </a:cubicBezTo>
                <a:close/>
                <a:moveTo>
                  <a:pt x="6577" y="7146"/>
                </a:moveTo>
                <a:cubicBezTo>
                  <a:pt x="6876" y="7146"/>
                  <a:pt x="7146" y="7432"/>
                  <a:pt x="7220" y="7512"/>
                </a:cubicBezTo>
                <a:cubicBezTo>
                  <a:pt x="7217" y="7561"/>
                  <a:pt x="7217" y="7608"/>
                  <a:pt x="7217" y="7614"/>
                </a:cubicBezTo>
                <a:lnTo>
                  <a:pt x="7275" y="7883"/>
                </a:lnTo>
                <a:cubicBezTo>
                  <a:pt x="7287" y="7936"/>
                  <a:pt x="7290" y="7991"/>
                  <a:pt x="7290" y="8047"/>
                </a:cubicBezTo>
                <a:cubicBezTo>
                  <a:pt x="7266" y="8404"/>
                  <a:pt x="7237" y="9267"/>
                  <a:pt x="7427" y="9566"/>
                </a:cubicBezTo>
                <a:cubicBezTo>
                  <a:pt x="7597" y="9823"/>
                  <a:pt x="8039" y="10839"/>
                  <a:pt x="8217" y="11257"/>
                </a:cubicBezTo>
                <a:cubicBezTo>
                  <a:pt x="8282" y="11403"/>
                  <a:pt x="8419" y="11506"/>
                  <a:pt x="8580" y="11520"/>
                </a:cubicBezTo>
                <a:lnTo>
                  <a:pt x="8808" y="11541"/>
                </a:lnTo>
                <a:cubicBezTo>
                  <a:pt x="8949" y="11550"/>
                  <a:pt x="9089" y="11602"/>
                  <a:pt x="9209" y="11687"/>
                </a:cubicBezTo>
                <a:lnTo>
                  <a:pt x="9353" y="11790"/>
                </a:lnTo>
                <a:cubicBezTo>
                  <a:pt x="9388" y="11819"/>
                  <a:pt x="9382" y="11857"/>
                  <a:pt x="9379" y="11869"/>
                </a:cubicBezTo>
                <a:cubicBezTo>
                  <a:pt x="9373" y="11880"/>
                  <a:pt x="9359" y="11915"/>
                  <a:pt x="9312" y="11915"/>
                </a:cubicBezTo>
                <a:lnTo>
                  <a:pt x="9043" y="11912"/>
                </a:lnTo>
                <a:lnTo>
                  <a:pt x="8501" y="11825"/>
                </a:lnTo>
                <a:cubicBezTo>
                  <a:pt x="8399" y="11807"/>
                  <a:pt x="8305" y="11749"/>
                  <a:pt x="8247" y="11664"/>
                </a:cubicBezTo>
                <a:lnTo>
                  <a:pt x="7202" y="10113"/>
                </a:lnTo>
                <a:cubicBezTo>
                  <a:pt x="7173" y="10072"/>
                  <a:pt x="7149" y="10025"/>
                  <a:pt x="7135" y="9981"/>
                </a:cubicBezTo>
                <a:lnTo>
                  <a:pt x="6503" y="8179"/>
                </a:lnTo>
                <a:cubicBezTo>
                  <a:pt x="6497" y="8164"/>
                  <a:pt x="6485" y="8149"/>
                  <a:pt x="6471" y="8138"/>
                </a:cubicBezTo>
                <a:cubicBezTo>
                  <a:pt x="6471" y="8138"/>
                  <a:pt x="5973" y="7830"/>
                  <a:pt x="5970" y="7828"/>
                </a:cubicBezTo>
                <a:cubicBezTo>
                  <a:pt x="6002" y="7670"/>
                  <a:pt x="6122" y="7263"/>
                  <a:pt x="6444" y="7166"/>
                </a:cubicBezTo>
                <a:cubicBezTo>
                  <a:pt x="6489" y="7152"/>
                  <a:pt x="6533" y="7146"/>
                  <a:pt x="6577" y="7146"/>
                </a:cubicBezTo>
                <a:close/>
                <a:moveTo>
                  <a:pt x="3723" y="0"/>
                </a:moveTo>
                <a:cubicBezTo>
                  <a:pt x="3486" y="0"/>
                  <a:pt x="3299" y="70"/>
                  <a:pt x="3164" y="208"/>
                </a:cubicBezTo>
                <a:cubicBezTo>
                  <a:pt x="2959" y="422"/>
                  <a:pt x="2962" y="717"/>
                  <a:pt x="2965" y="746"/>
                </a:cubicBezTo>
                <a:cubicBezTo>
                  <a:pt x="2962" y="1472"/>
                  <a:pt x="3059" y="3988"/>
                  <a:pt x="3067" y="4243"/>
                </a:cubicBezTo>
                <a:cubicBezTo>
                  <a:pt x="2936" y="4492"/>
                  <a:pt x="1719" y="6821"/>
                  <a:pt x="1455" y="7646"/>
                </a:cubicBezTo>
                <a:cubicBezTo>
                  <a:pt x="1098" y="8050"/>
                  <a:pt x="674" y="8682"/>
                  <a:pt x="586" y="9136"/>
                </a:cubicBezTo>
                <a:cubicBezTo>
                  <a:pt x="504" y="9554"/>
                  <a:pt x="250" y="10265"/>
                  <a:pt x="92" y="10558"/>
                </a:cubicBezTo>
                <a:cubicBezTo>
                  <a:pt x="1" y="10730"/>
                  <a:pt x="21" y="10856"/>
                  <a:pt x="59" y="10932"/>
                </a:cubicBezTo>
                <a:cubicBezTo>
                  <a:pt x="112" y="11049"/>
                  <a:pt x="241" y="11137"/>
                  <a:pt x="402" y="11169"/>
                </a:cubicBezTo>
                <a:cubicBezTo>
                  <a:pt x="457" y="11181"/>
                  <a:pt x="548" y="11210"/>
                  <a:pt x="653" y="11242"/>
                </a:cubicBezTo>
                <a:cubicBezTo>
                  <a:pt x="888" y="11318"/>
                  <a:pt x="1202" y="11417"/>
                  <a:pt x="1431" y="11417"/>
                </a:cubicBezTo>
                <a:cubicBezTo>
                  <a:pt x="1459" y="11417"/>
                  <a:pt x="1486" y="11415"/>
                  <a:pt x="1511" y="11412"/>
                </a:cubicBezTo>
                <a:cubicBezTo>
                  <a:pt x="1631" y="11397"/>
                  <a:pt x="1762" y="11339"/>
                  <a:pt x="1903" y="11242"/>
                </a:cubicBezTo>
                <a:cubicBezTo>
                  <a:pt x="1976" y="11193"/>
                  <a:pt x="2014" y="11105"/>
                  <a:pt x="1999" y="11011"/>
                </a:cubicBezTo>
                <a:cubicBezTo>
                  <a:pt x="1985" y="10920"/>
                  <a:pt x="1923" y="10847"/>
                  <a:pt x="1836" y="10818"/>
                </a:cubicBezTo>
                <a:cubicBezTo>
                  <a:pt x="1163" y="10607"/>
                  <a:pt x="952" y="10408"/>
                  <a:pt x="972" y="10309"/>
                </a:cubicBezTo>
                <a:cubicBezTo>
                  <a:pt x="1013" y="10125"/>
                  <a:pt x="1297" y="9665"/>
                  <a:pt x="1733" y="9092"/>
                </a:cubicBezTo>
                <a:cubicBezTo>
                  <a:pt x="1800" y="9004"/>
                  <a:pt x="1859" y="8910"/>
                  <a:pt x="1903" y="8808"/>
                </a:cubicBezTo>
                <a:cubicBezTo>
                  <a:pt x="1961" y="8676"/>
                  <a:pt x="2035" y="8501"/>
                  <a:pt x="2055" y="8389"/>
                </a:cubicBezTo>
                <a:cubicBezTo>
                  <a:pt x="2099" y="8266"/>
                  <a:pt x="2936" y="7345"/>
                  <a:pt x="3720" y="6520"/>
                </a:cubicBezTo>
                <a:lnTo>
                  <a:pt x="4867" y="7131"/>
                </a:lnTo>
                <a:cubicBezTo>
                  <a:pt x="4867" y="7216"/>
                  <a:pt x="4879" y="7394"/>
                  <a:pt x="4964" y="7526"/>
                </a:cubicBezTo>
                <a:cubicBezTo>
                  <a:pt x="5069" y="7699"/>
                  <a:pt x="5739" y="7924"/>
                  <a:pt x="5897" y="7977"/>
                </a:cubicBezTo>
                <a:lnTo>
                  <a:pt x="6181" y="8152"/>
                </a:lnTo>
                <a:lnTo>
                  <a:pt x="6108" y="8258"/>
                </a:lnTo>
                <a:cubicBezTo>
                  <a:pt x="6008" y="8401"/>
                  <a:pt x="6020" y="8591"/>
                  <a:pt x="6137" y="8723"/>
                </a:cubicBezTo>
                <a:cubicBezTo>
                  <a:pt x="6321" y="8928"/>
                  <a:pt x="6485" y="9048"/>
                  <a:pt x="6634" y="9077"/>
                </a:cubicBezTo>
                <a:lnTo>
                  <a:pt x="6971" y="10040"/>
                </a:lnTo>
                <a:cubicBezTo>
                  <a:pt x="6994" y="10098"/>
                  <a:pt x="7018" y="10157"/>
                  <a:pt x="7056" y="10206"/>
                </a:cubicBezTo>
                <a:lnTo>
                  <a:pt x="8100" y="11757"/>
                </a:lnTo>
                <a:cubicBezTo>
                  <a:pt x="8182" y="11880"/>
                  <a:pt x="8314" y="11962"/>
                  <a:pt x="8457" y="11986"/>
                </a:cubicBezTo>
                <a:lnTo>
                  <a:pt x="9002" y="12073"/>
                </a:lnTo>
                <a:lnTo>
                  <a:pt x="9013" y="12073"/>
                </a:lnTo>
                <a:lnTo>
                  <a:pt x="9291" y="12076"/>
                </a:lnTo>
                <a:lnTo>
                  <a:pt x="9294" y="12076"/>
                </a:lnTo>
                <a:cubicBezTo>
                  <a:pt x="9394" y="12076"/>
                  <a:pt x="9473" y="12018"/>
                  <a:pt x="9505" y="11924"/>
                </a:cubicBezTo>
                <a:cubicBezTo>
                  <a:pt x="9555" y="11822"/>
                  <a:pt x="9520" y="11722"/>
                  <a:pt x="9438" y="11664"/>
                </a:cubicBezTo>
                <a:lnTo>
                  <a:pt x="9291" y="11561"/>
                </a:lnTo>
                <a:cubicBezTo>
                  <a:pt x="9151" y="11462"/>
                  <a:pt x="8987" y="11403"/>
                  <a:pt x="8814" y="11389"/>
                </a:cubicBezTo>
                <a:lnTo>
                  <a:pt x="8589" y="11371"/>
                </a:lnTo>
                <a:cubicBezTo>
                  <a:pt x="8481" y="11359"/>
                  <a:pt x="8393" y="11295"/>
                  <a:pt x="8349" y="11198"/>
                </a:cubicBezTo>
                <a:cubicBezTo>
                  <a:pt x="8258" y="10985"/>
                  <a:pt x="8100" y="10622"/>
                  <a:pt x="7945" y="10277"/>
                </a:cubicBezTo>
                <a:lnTo>
                  <a:pt x="7945" y="10277"/>
                </a:lnTo>
                <a:lnTo>
                  <a:pt x="7995" y="10300"/>
                </a:lnTo>
                <a:cubicBezTo>
                  <a:pt x="8051" y="10326"/>
                  <a:pt x="8112" y="10341"/>
                  <a:pt x="8174" y="10341"/>
                </a:cubicBezTo>
                <a:cubicBezTo>
                  <a:pt x="8182" y="10347"/>
                  <a:pt x="8188" y="10356"/>
                  <a:pt x="8200" y="10359"/>
                </a:cubicBezTo>
                <a:cubicBezTo>
                  <a:pt x="8212" y="10362"/>
                  <a:pt x="8217" y="10362"/>
                  <a:pt x="8229" y="10362"/>
                </a:cubicBezTo>
                <a:cubicBezTo>
                  <a:pt x="8253" y="10362"/>
                  <a:pt x="8270" y="10350"/>
                  <a:pt x="8285" y="10335"/>
                </a:cubicBezTo>
                <a:cubicBezTo>
                  <a:pt x="8533" y="10329"/>
                  <a:pt x="8858" y="10315"/>
                  <a:pt x="9057" y="10274"/>
                </a:cubicBezTo>
                <a:cubicBezTo>
                  <a:pt x="9119" y="10262"/>
                  <a:pt x="9165" y="10209"/>
                  <a:pt x="9174" y="10145"/>
                </a:cubicBezTo>
                <a:cubicBezTo>
                  <a:pt x="9177" y="10087"/>
                  <a:pt x="9148" y="10034"/>
                  <a:pt x="9095" y="10008"/>
                </a:cubicBezTo>
                <a:cubicBezTo>
                  <a:pt x="8975" y="9937"/>
                  <a:pt x="8811" y="9879"/>
                  <a:pt x="8612" y="9832"/>
                </a:cubicBezTo>
                <a:cubicBezTo>
                  <a:pt x="8861" y="9384"/>
                  <a:pt x="9130" y="8749"/>
                  <a:pt x="8890" y="8351"/>
                </a:cubicBezTo>
                <a:cubicBezTo>
                  <a:pt x="8800" y="8199"/>
                  <a:pt x="8642" y="8108"/>
                  <a:pt x="8472" y="8108"/>
                </a:cubicBezTo>
                <a:cubicBezTo>
                  <a:pt x="8437" y="8108"/>
                  <a:pt x="8405" y="8111"/>
                  <a:pt x="8373" y="8120"/>
                </a:cubicBezTo>
                <a:cubicBezTo>
                  <a:pt x="8247" y="8147"/>
                  <a:pt x="8135" y="8205"/>
                  <a:pt x="8062" y="8249"/>
                </a:cubicBezTo>
                <a:cubicBezTo>
                  <a:pt x="7916" y="7991"/>
                  <a:pt x="7659" y="7833"/>
                  <a:pt x="7404" y="7790"/>
                </a:cubicBezTo>
                <a:lnTo>
                  <a:pt x="7360" y="7596"/>
                </a:lnTo>
                <a:cubicBezTo>
                  <a:pt x="7366" y="7488"/>
                  <a:pt x="7419" y="6745"/>
                  <a:pt x="7059" y="6332"/>
                </a:cubicBezTo>
                <a:cubicBezTo>
                  <a:pt x="6965" y="6221"/>
                  <a:pt x="6825" y="6087"/>
                  <a:pt x="6661" y="5929"/>
                </a:cubicBezTo>
                <a:cubicBezTo>
                  <a:pt x="6198" y="5484"/>
                  <a:pt x="5569" y="4872"/>
                  <a:pt x="5306" y="4190"/>
                </a:cubicBezTo>
                <a:cubicBezTo>
                  <a:pt x="5151" y="3751"/>
                  <a:pt x="4820" y="3640"/>
                  <a:pt x="4691" y="3611"/>
                </a:cubicBezTo>
                <a:lnTo>
                  <a:pt x="4364" y="2572"/>
                </a:lnTo>
                <a:lnTo>
                  <a:pt x="4364" y="2572"/>
                </a:lnTo>
                <a:cubicBezTo>
                  <a:pt x="4454" y="2651"/>
                  <a:pt x="4539" y="2719"/>
                  <a:pt x="4604" y="2765"/>
                </a:cubicBezTo>
                <a:cubicBezTo>
                  <a:pt x="4674" y="2815"/>
                  <a:pt x="4712" y="2903"/>
                  <a:pt x="4691" y="2991"/>
                </a:cubicBezTo>
                <a:lnTo>
                  <a:pt x="4659" y="3166"/>
                </a:lnTo>
                <a:cubicBezTo>
                  <a:pt x="4639" y="3280"/>
                  <a:pt x="4671" y="3397"/>
                  <a:pt x="4750" y="3479"/>
                </a:cubicBezTo>
                <a:cubicBezTo>
                  <a:pt x="4817" y="3544"/>
                  <a:pt x="4901" y="3579"/>
                  <a:pt x="4990" y="3579"/>
                </a:cubicBezTo>
                <a:cubicBezTo>
                  <a:pt x="5005" y="3579"/>
                  <a:pt x="5021" y="3578"/>
                  <a:pt x="5037" y="3576"/>
                </a:cubicBezTo>
                <a:lnTo>
                  <a:pt x="5072" y="3573"/>
                </a:lnTo>
                <a:cubicBezTo>
                  <a:pt x="5084" y="3571"/>
                  <a:pt x="5096" y="3570"/>
                  <a:pt x="5109" y="3570"/>
                </a:cubicBezTo>
                <a:cubicBezTo>
                  <a:pt x="5181" y="3570"/>
                  <a:pt x="5253" y="3600"/>
                  <a:pt x="5303" y="3655"/>
                </a:cubicBezTo>
                <a:cubicBezTo>
                  <a:pt x="5377" y="3736"/>
                  <a:pt x="5479" y="3783"/>
                  <a:pt x="5586" y="3783"/>
                </a:cubicBezTo>
                <a:cubicBezTo>
                  <a:pt x="5598" y="3783"/>
                  <a:pt x="5610" y="3782"/>
                  <a:pt x="5622" y="3781"/>
                </a:cubicBezTo>
                <a:lnTo>
                  <a:pt x="6210" y="3731"/>
                </a:lnTo>
                <a:cubicBezTo>
                  <a:pt x="6336" y="3719"/>
                  <a:pt x="6438" y="3605"/>
                  <a:pt x="6418" y="3474"/>
                </a:cubicBezTo>
                <a:cubicBezTo>
                  <a:pt x="6409" y="3386"/>
                  <a:pt x="6351" y="3313"/>
                  <a:pt x="6266" y="3283"/>
                </a:cubicBezTo>
                <a:cubicBezTo>
                  <a:pt x="6152" y="3239"/>
                  <a:pt x="5985" y="3175"/>
                  <a:pt x="5812" y="3090"/>
                </a:cubicBezTo>
                <a:cubicBezTo>
                  <a:pt x="5619" y="2997"/>
                  <a:pt x="5212" y="2145"/>
                  <a:pt x="4996" y="1627"/>
                </a:cubicBezTo>
                <a:cubicBezTo>
                  <a:pt x="4993" y="1621"/>
                  <a:pt x="4990" y="1612"/>
                  <a:pt x="4990" y="1607"/>
                </a:cubicBezTo>
                <a:cubicBezTo>
                  <a:pt x="4934" y="1434"/>
                  <a:pt x="4449" y="0"/>
                  <a:pt x="37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233"/>
        <p:cNvGrpSpPr/>
        <p:nvPr/>
      </p:nvGrpSpPr>
      <p:grpSpPr>
        <a:xfrm>
          <a:off x="0" y="0"/>
          <a:ext cx="0" cy="0"/>
          <a:chOff x="0" y="0"/>
          <a:chExt cx="0" cy="0"/>
        </a:xfrm>
      </p:grpSpPr>
      <p:sp>
        <p:nvSpPr>
          <p:cNvPr id="1234" name="Google Shape;1234;p54"/>
          <p:cNvSpPr txBox="1">
            <a:spLocks noGrp="1"/>
          </p:cNvSpPr>
          <p:nvPr>
            <p:ph type="title"/>
          </p:nvPr>
        </p:nvSpPr>
        <p:spPr>
          <a:xfrm>
            <a:off x="720000" y="52420"/>
            <a:ext cx="7704000" cy="477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dirty="0" smtClean="0"/>
              <a:t>Full Edits</a:t>
            </a:r>
            <a:endParaRPr sz="4800" dirty="0"/>
          </a:p>
        </p:txBody>
      </p:sp>
      <p:sp>
        <p:nvSpPr>
          <p:cNvPr id="1235" name="Google Shape;1235;p54"/>
          <p:cNvSpPr txBox="1"/>
          <p:nvPr/>
        </p:nvSpPr>
        <p:spPr>
          <a:xfrm>
            <a:off x="720000" y="845942"/>
            <a:ext cx="7704000" cy="4002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000"/>
              </a:spcAft>
              <a:buNone/>
            </a:pPr>
            <a:r>
              <a:rPr lang="en" dirty="0">
                <a:solidFill>
                  <a:schemeClr val="dk1"/>
                </a:solidFill>
                <a:latin typeface="Roboto"/>
                <a:ea typeface="Roboto"/>
                <a:cs typeface="Roboto"/>
                <a:sym typeface="Roboto"/>
              </a:rPr>
              <a:t>Here’s an assortment of alternative resources whose style fits that of this template</a:t>
            </a:r>
            <a:endParaRPr dirty="0">
              <a:solidFill>
                <a:schemeClr val="dk1"/>
              </a:solidFill>
              <a:highlight>
                <a:schemeClr val="lt1"/>
              </a:highlight>
              <a:latin typeface="Roboto"/>
              <a:ea typeface="Roboto"/>
              <a:cs typeface="Roboto"/>
              <a:sym typeface="Roboto"/>
            </a:endParaRPr>
          </a:p>
        </p:txBody>
      </p:sp>
      <p:pic>
        <p:nvPicPr>
          <p:cNvPr id="2" name="Imagen 1"/>
          <p:cNvPicPr>
            <a:picLocks noChangeAspect="1"/>
          </p:cNvPicPr>
          <p:nvPr/>
        </p:nvPicPr>
        <p:blipFill>
          <a:blip r:embed="rId3"/>
          <a:stretch>
            <a:fillRect/>
          </a:stretch>
        </p:blipFill>
        <p:spPr>
          <a:xfrm>
            <a:off x="720000" y="1562064"/>
            <a:ext cx="3398380" cy="3398380"/>
          </a:xfrm>
          <a:prstGeom prst="rect">
            <a:avLst/>
          </a:prstGeom>
        </p:spPr>
      </p:pic>
      <p:pic>
        <p:nvPicPr>
          <p:cNvPr id="3" name="Imagen 2"/>
          <p:cNvPicPr>
            <a:picLocks noChangeAspect="1"/>
          </p:cNvPicPr>
          <p:nvPr/>
        </p:nvPicPr>
        <p:blipFill>
          <a:blip r:embed="rId4"/>
          <a:stretch>
            <a:fillRect/>
          </a:stretch>
        </p:blipFill>
        <p:spPr>
          <a:xfrm>
            <a:off x="4283174" y="2400384"/>
            <a:ext cx="1189795" cy="2448707"/>
          </a:xfrm>
          <a:prstGeom prst="rect">
            <a:avLst/>
          </a:prstGeom>
        </p:spPr>
      </p:pic>
      <p:pic>
        <p:nvPicPr>
          <p:cNvPr id="4" name="Imagen 3"/>
          <p:cNvPicPr>
            <a:picLocks noChangeAspect="1"/>
          </p:cNvPicPr>
          <p:nvPr/>
        </p:nvPicPr>
        <p:blipFill>
          <a:blip r:embed="rId5"/>
          <a:stretch>
            <a:fillRect/>
          </a:stretch>
        </p:blipFill>
        <p:spPr>
          <a:xfrm>
            <a:off x="5898313" y="1288473"/>
            <a:ext cx="2720129" cy="3560618"/>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233"/>
        <p:cNvGrpSpPr/>
        <p:nvPr/>
      </p:nvGrpSpPr>
      <p:grpSpPr>
        <a:xfrm>
          <a:off x="0" y="0"/>
          <a:ext cx="0" cy="0"/>
          <a:chOff x="0" y="0"/>
          <a:chExt cx="0" cy="0"/>
        </a:xfrm>
      </p:grpSpPr>
      <p:sp>
        <p:nvSpPr>
          <p:cNvPr id="1234" name="Google Shape;1234;p54"/>
          <p:cNvSpPr txBox="1">
            <a:spLocks noGrp="1"/>
          </p:cNvSpPr>
          <p:nvPr>
            <p:ph type="title"/>
          </p:nvPr>
        </p:nvSpPr>
        <p:spPr>
          <a:xfrm>
            <a:off x="720000" y="52420"/>
            <a:ext cx="7704000" cy="477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dirty="0" smtClean="0"/>
              <a:t>Full Edits</a:t>
            </a:r>
            <a:endParaRPr sz="4800" dirty="0"/>
          </a:p>
        </p:txBody>
      </p:sp>
      <p:sp>
        <p:nvSpPr>
          <p:cNvPr id="1235" name="Google Shape;1235;p54"/>
          <p:cNvSpPr txBox="1"/>
          <p:nvPr/>
        </p:nvSpPr>
        <p:spPr>
          <a:xfrm>
            <a:off x="720000" y="845942"/>
            <a:ext cx="7704000" cy="4002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000"/>
              </a:spcAft>
              <a:buNone/>
            </a:pPr>
            <a:r>
              <a:rPr lang="en" dirty="0">
                <a:solidFill>
                  <a:schemeClr val="dk1"/>
                </a:solidFill>
                <a:latin typeface="Roboto"/>
                <a:ea typeface="Roboto"/>
                <a:cs typeface="Roboto"/>
                <a:sym typeface="Roboto"/>
              </a:rPr>
              <a:t>Here’s an assortment of alternative resources whose style fits that of this template</a:t>
            </a:r>
            <a:endParaRPr dirty="0">
              <a:solidFill>
                <a:schemeClr val="dk1"/>
              </a:solidFill>
              <a:highlight>
                <a:schemeClr val="lt1"/>
              </a:highlight>
              <a:latin typeface="Roboto"/>
              <a:ea typeface="Roboto"/>
              <a:cs typeface="Roboto"/>
              <a:sym typeface="Roboto"/>
            </a:endParaRPr>
          </a:p>
        </p:txBody>
      </p:sp>
      <p:pic>
        <p:nvPicPr>
          <p:cNvPr id="2" name="Imagen 1"/>
          <p:cNvPicPr>
            <a:picLocks noChangeAspect="1"/>
          </p:cNvPicPr>
          <p:nvPr/>
        </p:nvPicPr>
        <p:blipFill>
          <a:blip r:embed="rId3"/>
          <a:stretch>
            <a:fillRect/>
          </a:stretch>
        </p:blipFill>
        <p:spPr>
          <a:xfrm>
            <a:off x="6425103" y="2499158"/>
            <a:ext cx="2278958" cy="2619429"/>
          </a:xfrm>
          <a:prstGeom prst="rect">
            <a:avLst/>
          </a:prstGeom>
        </p:spPr>
      </p:pic>
      <p:pic>
        <p:nvPicPr>
          <p:cNvPr id="3" name="Imagen 2"/>
          <p:cNvPicPr>
            <a:picLocks noChangeAspect="1"/>
          </p:cNvPicPr>
          <p:nvPr/>
        </p:nvPicPr>
        <p:blipFill>
          <a:blip r:embed="rId4"/>
          <a:stretch>
            <a:fillRect/>
          </a:stretch>
        </p:blipFill>
        <p:spPr>
          <a:xfrm>
            <a:off x="304801" y="1246142"/>
            <a:ext cx="2896151" cy="3588708"/>
          </a:xfrm>
          <a:prstGeom prst="rect">
            <a:avLst/>
          </a:prstGeom>
        </p:spPr>
      </p:pic>
      <p:pic>
        <p:nvPicPr>
          <p:cNvPr id="4" name="Imagen 3"/>
          <p:cNvPicPr>
            <a:picLocks noChangeAspect="1"/>
          </p:cNvPicPr>
          <p:nvPr/>
        </p:nvPicPr>
        <p:blipFill>
          <a:blip r:embed="rId5"/>
          <a:stretch>
            <a:fillRect/>
          </a:stretch>
        </p:blipFill>
        <p:spPr>
          <a:xfrm>
            <a:off x="2302064" y="1454246"/>
            <a:ext cx="1575000" cy="1586250"/>
          </a:xfrm>
          <a:prstGeom prst="rect">
            <a:avLst/>
          </a:prstGeom>
        </p:spPr>
      </p:pic>
      <p:pic>
        <p:nvPicPr>
          <p:cNvPr id="5" name="Imagen 4"/>
          <p:cNvPicPr>
            <a:picLocks noChangeAspect="1"/>
          </p:cNvPicPr>
          <p:nvPr/>
        </p:nvPicPr>
        <p:blipFill>
          <a:blip r:embed="rId6"/>
          <a:stretch>
            <a:fillRect/>
          </a:stretch>
        </p:blipFill>
        <p:spPr>
          <a:xfrm>
            <a:off x="3449980" y="3248600"/>
            <a:ext cx="1122020" cy="1659325"/>
          </a:xfrm>
          <a:prstGeom prst="rect">
            <a:avLst/>
          </a:prstGeom>
        </p:spPr>
      </p:pic>
      <p:pic>
        <p:nvPicPr>
          <p:cNvPr id="6" name="Imagen 5"/>
          <p:cNvPicPr>
            <a:picLocks noChangeAspect="1"/>
          </p:cNvPicPr>
          <p:nvPr/>
        </p:nvPicPr>
        <p:blipFill>
          <a:blip r:embed="rId7"/>
          <a:stretch>
            <a:fillRect/>
          </a:stretch>
        </p:blipFill>
        <p:spPr>
          <a:xfrm>
            <a:off x="4236340" y="1704548"/>
            <a:ext cx="1923750" cy="1440000"/>
          </a:xfrm>
          <a:prstGeom prst="rect">
            <a:avLst/>
          </a:prstGeom>
        </p:spPr>
      </p:pic>
      <p:pic>
        <p:nvPicPr>
          <p:cNvPr id="7" name="Imagen 6"/>
          <p:cNvPicPr>
            <a:picLocks noChangeAspect="1"/>
          </p:cNvPicPr>
          <p:nvPr/>
        </p:nvPicPr>
        <p:blipFill>
          <a:blip r:embed="rId8"/>
          <a:stretch>
            <a:fillRect/>
          </a:stretch>
        </p:blipFill>
        <p:spPr>
          <a:xfrm>
            <a:off x="5566972" y="3465768"/>
            <a:ext cx="1451250" cy="1395000"/>
          </a:xfrm>
          <a:prstGeom prst="rect">
            <a:avLst/>
          </a:prstGeom>
        </p:spPr>
      </p:pic>
    </p:spTree>
    <p:extLst>
      <p:ext uri="{BB962C8B-B14F-4D97-AF65-F5344CB8AC3E}">
        <p14:creationId xmlns:p14="http://schemas.microsoft.com/office/powerpoint/2010/main" val="7773171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233"/>
        <p:cNvGrpSpPr/>
        <p:nvPr/>
      </p:nvGrpSpPr>
      <p:grpSpPr>
        <a:xfrm>
          <a:off x="0" y="0"/>
          <a:ext cx="0" cy="0"/>
          <a:chOff x="0" y="0"/>
          <a:chExt cx="0" cy="0"/>
        </a:xfrm>
      </p:grpSpPr>
      <p:sp>
        <p:nvSpPr>
          <p:cNvPr id="1234" name="Google Shape;1234;p54"/>
          <p:cNvSpPr txBox="1">
            <a:spLocks noGrp="1"/>
          </p:cNvSpPr>
          <p:nvPr>
            <p:ph type="title"/>
          </p:nvPr>
        </p:nvSpPr>
        <p:spPr>
          <a:xfrm>
            <a:off x="720000" y="52420"/>
            <a:ext cx="7704000" cy="477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dirty="0" smtClean="0"/>
              <a:t>Full Edits</a:t>
            </a:r>
            <a:endParaRPr sz="4800" dirty="0"/>
          </a:p>
        </p:txBody>
      </p:sp>
      <p:sp>
        <p:nvSpPr>
          <p:cNvPr id="1235" name="Google Shape;1235;p54"/>
          <p:cNvSpPr txBox="1"/>
          <p:nvPr/>
        </p:nvSpPr>
        <p:spPr>
          <a:xfrm>
            <a:off x="720000" y="845942"/>
            <a:ext cx="7704000" cy="4002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000"/>
              </a:spcAft>
              <a:buNone/>
            </a:pPr>
            <a:r>
              <a:rPr lang="en" dirty="0">
                <a:solidFill>
                  <a:schemeClr val="dk1"/>
                </a:solidFill>
                <a:latin typeface="Roboto"/>
                <a:ea typeface="Roboto"/>
                <a:cs typeface="Roboto"/>
                <a:sym typeface="Roboto"/>
              </a:rPr>
              <a:t>Here’s an assortment of alternative resources whose style fits that of this template</a:t>
            </a:r>
            <a:endParaRPr dirty="0">
              <a:solidFill>
                <a:schemeClr val="dk1"/>
              </a:solidFill>
              <a:highlight>
                <a:schemeClr val="lt1"/>
              </a:highlight>
              <a:latin typeface="Roboto"/>
              <a:ea typeface="Roboto"/>
              <a:cs typeface="Roboto"/>
              <a:sym typeface="Roboto"/>
            </a:endParaRPr>
          </a:p>
        </p:txBody>
      </p:sp>
      <p:pic>
        <p:nvPicPr>
          <p:cNvPr id="2" name="Imagen 1"/>
          <p:cNvPicPr>
            <a:picLocks noChangeAspect="1"/>
          </p:cNvPicPr>
          <p:nvPr/>
        </p:nvPicPr>
        <p:blipFill>
          <a:blip r:embed="rId3"/>
          <a:stretch>
            <a:fillRect/>
          </a:stretch>
        </p:blipFill>
        <p:spPr>
          <a:xfrm>
            <a:off x="834682" y="1246142"/>
            <a:ext cx="2753646" cy="2720065"/>
          </a:xfrm>
          <a:prstGeom prst="rect">
            <a:avLst/>
          </a:prstGeom>
        </p:spPr>
      </p:pic>
      <p:pic>
        <p:nvPicPr>
          <p:cNvPr id="3" name="Imagen 2"/>
          <p:cNvPicPr>
            <a:picLocks noChangeAspect="1"/>
          </p:cNvPicPr>
          <p:nvPr/>
        </p:nvPicPr>
        <p:blipFill>
          <a:blip r:embed="rId4"/>
          <a:stretch>
            <a:fillRect/>
          </a:stretch>
        </p:blipFill>
        <p:spPr>
          <a:xfrm>
            <a:off x="4994897" y="1330789"/>
            <a:ext cx="3290121" cy="3427496"/>
          </a:xfrm>
          <a:prstGeom prst="rect">
            <a:avLst/>
          </a:prstGeom>
        </p:spPr>
      </p:pic>
    </p:spTree>
    <p:extLst>
      <p:ext uri="{BB962C8B-B14F-4D97-AF65-F5344CB8AC3E}">
        <p14:creationId xmlns:p14="http://schemas.microsoft.com/office/powerpoint/2010/main" val="1320633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pic>
        <p:nvPicPr>
          <p:cNvPr id="20" name="Imagen 19"/>
          <p:cNvPicPr>
            <a:picLocks noChangeAspect="1"/>
          </p:cNvPicPr>
          <p:nvPr/>
        </p:nvPicPr>
        <p:blipFill>
          <a:blip r:embed="rId3"/>
          <a:stretch>
            <a:fillRect/>
          </a:stretch>
        </p:blipFill>
        <p:spPr>
          <a:xfrm>
            <a:off x="7941223" y="2911050"/>
            <a:ext cx="1001308" cy="2060785"/>
          </a:xfrm>
          <a:prstGeom prst="rect">
            <a:avLst/>
          </a:prstGeom>
        </p:spPr>
      </p:pic>
      <p:sp>
        <p:nvSpPr>
          <p:cNvPr id="772" name="Google Shape;772;p32"/>
          <p:cNvSpPr/>
          <p:nvPr/>
        </p:nvSpPr>
        <p:spPr>
          <a:xfrm rot="10800000">
            <a:off x="4821625" y="539875"/>
            <a:ext cx="1080000" cy="4029300"/>
          </a:xfrm>
          <a:prstGeom prst="round2SameRect">
            <a:avLst>
              <a:gd name="adj1" fmla="val 50000"/>
              <a:gd name="adj2" fmla="val 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32"/>
          <p:cNvSpPr/>
          <p:nvPr/>
        </p:nvSpPr>
        <p:spPr>
          <a:xfrm>
            <a:off x="1097841" y="1465875"/>
            <a:ext cx="1080000" cy="3677700"/>
          </a:xfrm>
          <a:prstGeom prst="round2SameRect">
            <a:avLst>
              <a:gd name="adj1" fmla="val 50000"/>
              <a:gd name="adj2" fmla="val 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3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TABLE OF CONTENTS</a:t>
            </a:r>
            <a:endParaRPr/>
          </a:p>
        </p:txBody>
      </p:sp>
      <p:sp>
        <p:nvSpPr>
          <p:cNvPr id="776" name="Google Shape;776;p32"/>
          <p:cNvSpPr txBox="1">
            <a:spLocks noGrp="1"/>
          </p:cNvSpPr>
          <p:nvPr>
            <p:ph type="title" idx="2"/>
          </p:nvPr>
        </p:nvSpPr>
        <p:spPr>
          <a:prstGeom prst="rect">
            <a:avLst/>
          </a:prstGeom>
        </p:spPr>
        <p:txBody>
          <a:bodyPr spcFirstLastPara="1" wrap="square" lIns="0" tIns="91425" rIns="0" bIns="91425" anchor="ctr" anchorCtr="0">
            <a:noAutofit/>
          </a:bodyPr>
          <a:lstStyle/>
          <a:p>
            <a:pPr marL="0" lvl="0" indent="0" algn="l" rtl="0">
              <a:spcBef>
                <a:spcPts val="0"/>
              </a:spcBef>
              <a:spcAft>
                <a:spcPts val="0"/>
              </a:spcAft>
              <a:buNone/>
            </a:pPr>
            <a:r>
              <a:rPr lang="en"/>
              <a:t>Theory</a:t>
            </a:r>
            <a:endParaRPr/>
          </a:p>
          <a:p>
            <a:pPr marL="0" lvl="0" indent="0" algn="l" rtl="0">
              <a:spcBef>
                <a:spcPts val="0"/>
              </a:spcBef>
              <a:spcAft>
                <a:spcPts val="0"/>
              </a:spcAft>
              <a:buNone/>
            </a:pPr>
            <a:r>
              <a:rPr lang="en"/>
              <a:t>lesson</a:t>
            </a:r>
            <a:endParaRPr/>
          </a:p>
        </p:txBody>
      </p:sp>
      <p:sp>
        <p:nvSpPr>
          <p:cNvPr id="777" name="Google Shape;777;p32"/>
          <p:cNvSpPr txBox="1">
            <a:spLocks noGrp="1"/>
          </p:cNvSpPr>
          <p:nvPr>
            <p:ph type="subTitle" idx="1"/>
          </p:nvPr>
        </p:nvSpPr>
        <p:spPr>
          <a:prstGeom prst="rect">
            <a:avLst/>
          </a:prstGeom>
        </p:spPr>
        <p:txBody>
          <a:bodyPr spcFirstLastPara="1" wrap="square" lIns="0" tIns="91425" rIns="0" bIns="91425" anchor="ctr" anchorCtr="0">
            <a:noAutofit/>
          </a:bodyPr>
          <a:lstStyle/>
          <a:p>
            <a:pPr marL="0" lvl="0" indent="0" algn="l" rtl="0">
              <a:spcBef>
                <a:spcPts val="0"/>
              </a:spcBef>
              <a:spcAft>
                <a:spcPts val="0"/>
              </a:spcAft>
              <a:buNone/>
            </a:pPr>
            <a:r>
              <a:rPr lang="en"/>
              <a:t>You can describe the topic of the section here</a:t>
            </a:r>
            <a:endParaRPr/>
          </a:p>
        </p:txBody>
      </p:sp>
      <p:sp>
        <p:nvSpPr>
          <p:cNvPr id="778" name="Google Shape;778;p32"/>
          <p:cNvSpPr txBox="1">
            <a:spLocks noGrp="1"/>
          </p:cNvSpPr>
          <p:nvPr>
            <p:ph type="title" idx="3"/>
          </p:nvPr>
        </p:nvSpPr>
        <p:spPr>
          <a:prstGeom prst="rect">
            <a:avLst/>
          </a:prstGeom>
        </p:spPr>
        <p:txBody>
          <a:bodyPr spcFirstLastPara="1" wrap="square" lIns="0" tIns="91425" rIns="0" bIns="91425" anchor="ctr" anchorCtr="0">
            <a:noAutofit/>
          </a:bodyPr>
          <a:lstStyle/>
          <a:p>
            <a:pPr marL="0" lvl="0" indent="0" algn="l" rtl="0">
              <a:spcBef>
                <a:spcPts val="0"/>
              </a:spcBef>
              <a:spcAft>
                <a:spcPts val="0"/>
              </a:spcAft>
              <a:buNone/>
            </a:pPr>
            <a:r>
              <a:rPr lang="en"/>
              <a:t>Features</a:t>
            </a:r>
            <a:endParaRPr/>
          </a:p>
          <a:p>
            <a:pPr marL="0" lvl="0" indent="0" algn="l" rtl="0">
              <a:spcBef>
                <a:spcPts val="0"/>
              </a:spcBef>
              <a:spcAft>
                <a:spcPts val="0"/>
              </a:spcAft>
              <a:buNone/>
            </a:pPr>
            <a:r>
              <a:rPr lang="en"/>
              <a:t>of the topic</a:t>
            </a:r>
            <a:endParaRPr/>
          </a:p>
        </p:txBody>
      </p:sp>
      <p:sp>
        <p:nvSpPr>
          <p:cNvPr id="779" name="Google Shape;779;p32"/>
          <p:cNvSpPr txBox="1">
            <a:spLocks noGrp="1"/>
          </p:cNvSpPr>
          <p:nvPr>
            <p:ph type="subTitle" idx="4"/>
          </p:nvPr>
        </p:nvSpPr>
        <p:spPr>
          <a:prstGeom prst="rect">
            <a:avLst/>
          </a:prstGeom>
        </p:spPr>
        <p:txBody>
          <a:bodyPr spcFirstLastPara="1" wrap="square" lIns="0" tIns="91425" rIns="0" bIns="91425" anchor="ctr" anchorCtr="0">
            <a:noAutofit/>
          </a:bodyPr>
          <a:lstStyle/>
          <a:p>
            <a:pPr marL="0" lvl="0" indent="0" algn="l" rtl="0">
              <a:spcBef>
                <a:spcPts val="0"/>
              </a:spcBef>
              <a:spcAft>
                <a:spcPts val="0"/>
              </a:spcAft>
              <a:buNone/>
            </a:pPr>
            <a:r>
              <a:rPr lang="en"/>
              <a:t>You can describe the topic of the section here</a:t>
            </a:r>
            <a:endParaRPr/>
          </a:p>
        </p:txBody>
      </p:sp>
      <p:sp>
        <p:nvSpPr>
          <p:cNvPr id="780" name="Google Shape;780;p32"/>
          <p:cNvSpPr txBox="1">
            <a:spLocks noGrp="1"/>
          </p:cNvSpPr>
          <p:nvPr>
            <p:ph type="title" idx="5"/>
          </p:nvPr>
        </p:nvSpPr>
        <p:spPr>
          <a:prstGeom prst="rect">
            <a:avLst/>
          </a:prstGeom>
        </p:spPr>
        <p:txBody>
          <a:bodyPr spcFirstLastPara="1" wrap="square" lIns="0" tIns="91425" rIns="0" bIns="91425" anchor="ctr" anchorCtr="0">
            <a:noAutofit/>
          </a:bodyPr>
          <a:lstStyle/>
          <a:p>
            <a:pPr marL="0" lvl="0" indent="0" algn="l" rtl="0">
              <a:spcBef>
                <a:spcPts val="0"/>
              </a:spcBef>
              <a:spcAft>
                <a:spcPts val="0"/>
              </a:spcAft>
              <a:buNone/>
            </a:pPr>
            <a:r>
              <a:rPr lang="en">
                <a:solidFill>
                  <a:schemeClr val="accent5"/>
                </a:solidFill>
              </a:rPr>
              <a:t>Vinyasa</a:t>
            </a:r>
            <a:endParaRPr>
              <a:solidFill>
                <a:schemeClr val="accent5"/>
              </a:solidFill>
            </a:endParaRPr>
          </a:p>
          <a:p>
            <a:pPr marL="0" lvl="0" indent="0" algn="l" rtl="0">
              <a:spcBef>
                <a:spcPts val="0"/>
              </a:spcBef>
              <a:spcAft>
                <a:spcPts val="0"/>
              </a:spcAft>
              <a:buNone/>
            </a:pPr>
            <a:r>
              <a:rPr lang="en">
                <a:solidFill>
                  <a:schemeClr val="accent5"/>
                </a:solidFill>
              </a:rPr>
              <a:t>tips</a:t>
            </a:r>
            <a:endParaRPr>
              <a:solidFill>
                <a:schemeClr val="accent5"/>
              </a:solidFill>
            </a:endParaRPr>
          </a:p>
        </p:txBody>
      </p:sp>
      <p:sp>
        <p:nvSpPr>
          <p:cNvPr id="775" name="Google Shape;775;p32"/>
          <p:cNvSpPr txBox="1">
            <a:spLocks noGrp="1"/>
          </p:cNvSpPr>
          <p:nvPr>
            <p:ph type="subTitle" idx="6"/>
          </p:nvPr>
        </p:nvSpPr>
        <p:spPr>
          <a:prstGeom prst="rect">
            <a:avLst/>
          </a:prstGeom>
        </p:spPr>
        <p:txBody>
          <a:bodyPr spcFirstLastPara="1" wrap="square" lIns="0" tIns="91425" rIns="0" bIns="91425" anchor="ctr" anchorCtr="0">
            <a:noAutofit/>
          </a:bodyPr>
          <a:lstStyle/>
          <a:p>
            <a:pPr marL="0" lvl="0" indent="0" algn="l" rtl="0">
              <a:spcBef>
                <a:spcPts val="0"/>
              </a:spcBef>
              <a:spcAft>
                <a:spcPts val="0"/>
              </a:spcAft>
              <a:buNone/>
            </a:pPr>
            <a:r>
              <a:rPr lang="en"/>
              <a:t>You can describe the topic of the section here</a:t>
            </a:r>
            <a:endParaRPr/>
          </a:p>
        </p:txBody>
      </p:sp>
      <p:sp>
        <p:nvSpPr>
          <p:cNvPr id="781" name="Google Shape;781;p32"/>
          <p:cNvSpPr txBox="1">
            <a:spLocks noGrp="1"/>
          </p:cNvSpPr>
          <p:nvPr>
            <p:ph type="title" idx="7"/>
          </p:nvPr>
        </p:nvSpPr>
        <p:spPr>
          <a:prstGeom prst="rect">
            <a:avLst/>
          </a:prstGeom>
        </p:spPr>
        <p:txBody>
          <a:bodyPr spcFirstLastPara="1" wrap="square" lIns="0" tIns="91425" rIns="0" bIns="91425" anchor="ctr" anchorCtr="0">
            <a:noAutofit/>
          </a:bodyPr>
          <a:lstStyle/>
          <a:p>
            <a:pPr marL="0" lvl="0" indent="0" algn="l" rtl="0">
              <a:spcBef>
                <a:spcPts val="0"/>
              </a:spcBef>
              <a:spcAft>
                <a:spcPts val="0"/>
              </a:spcAft>
              <a:buNone/>
            </a:pPr>
            <a:r>
              <a:rPr lang="en"/>
              <a:t>Practical</a:t>
            </a:r>
            <a:endParaRPr/>
          </a:p>
          <a:p>
            <a:pPr marL="0" lvl="0" indent="0" algn="l" rtl="0">
              <a:spcBef>
                <a:spcPts val="0"/>
              </a:spcBef>
              <a:spcAft>
                <a:spcPts val="0"/>
              </a:spcAft>
              <a:buNone/>
            </a:pPr>
            <a:r>
              <a:rPr lang="en"/>
              <a:t>exercise</a:t>
            </a:r>
            <a:endParaRPr/>
          </a:p>
        </p:txBody>
      </p:sp>
      <p:sp>
        <p:nvSpPr>
          <p:cNvPr id="782" name="Google Shape;782;p32"/>
          <p:cNvSpPr txBox="1">
            <a:spLocks noGrp="1"/>
          </p:cNvSpPr>
          <p:nvPr>
            <p:ph type="subTitle" idx="8"/>
          </p:nvPr>
        </p:nvSpPr>
        <p:spPr>
          <a:prstGeom prst="rect">
            <a:avLst/>
          </a:prstGeom>
        </p:spPr>
        <p:txBody>
          <a:bodyPr spcFirstLastPara="1" wrap="square" lIns="0" tIns="91425" rIns="0" bIns="91425" anchor="ctr" anchorCtr="0">
            <a:noAutofit/>
          </a:bodyPr>
          <a:lstStyle/>
          <a:p>
            <a:pPr marL="0" lvl="0" indent="0" algn="l" rtl="0">
              <a:spcBef>
                <a:spcPts val="0"/>
              </a:spcBef>
              <a:spcAft>
                <a:spcPts val="0"/>
              </a:spcAft>
              <a:buNone/>
            </a:pPr>
            <a:r>
              <a:rPr lang="en"/>
              <a:t>You can describe the topic of the section here</a:t>
            </a:r>
            <a:endParaRPr/>
          </a:p>
        </p:txBody>
      </p:sp>
      <p:sp>
        <p:nvSpPr>
          <p:cNvPr id="783" name="Google Shape;783;p32"/>
          <p:cNvSpPr txBox="1">
            <a:spLocks noGrp="1"/>
          </p:cNvSpPr>
          <p:nvPr>
            <p:ph type="title" idx="9"/>
          </p:nvPr>
        </p:nvSpPr>
        <p:spPr>
          <a:xfrm>
            <a:off x="1097853" y="1621550"/>
            <a:ext cx="1080000" cy="1090800"/>
          </a:xfrm>
          <a:prstGeom prst="rect">
            <a:avLst/>
          </a:prstGeom>
        </p:spPr>
        <p:txBody>
          <a:bodyPr spcFirstLastPara="1" wrap="square" lIns="0" tIns="91425" rIns="0" bIns="91425" anchor="ctr" anchorCtr="0">
            <a:noAutofit/>
          </a:bodyPr>
          <a:lstStyle/>
          <a:p>
            <a:pPr marL="0" lvl="0" indent="0" algn="ctr" rtl="0">
              <a:spcBef>
                <a:spcPts val="0"/>
              </a:spcBef>
              <a:spcAft>
                <a:spcPts val="0"/>
              </a:spcAft>
              <a:buNone/>
            </a:pPr>
            <a:r>
              <a:rPr lang="en"/>
              <a:t>01</a:t>
            </a:r>
            <a:endParaRPr/>
          </a:p>
        </p:txBody>
      </p:sp>
      <p:sp>
        <p:nvSpPr>
          <p:cNvPr id="784" name="Google Shape;784;p32"/>
          <p:cNvSpPr txBox="1">
            <a:spLocks noGrp="1"/>
          </p:cNvSpPr>
          <p:nvPr>
            <p:ph type="title" idx="13"/>
          </p:nvPr>
        </p:nvSpPr>
        <p:spPr>
          <a:xfrm>
            <a:off x="1097850" y="3125274"/>
            <a:ext cx="1080000" cy="1092300"/>
          </a:xfrm>
          <a:prstGeom prst="rect">
            <a:avLst/>
          </a:prstGeom>
        </p:spPr>
        <p:txBody>
          <a:bodyPr spcFirstLastPara="1" wrap="square" lIns="0" tIns="91425" rIns="0" bIns="91425" anchor="ctr" anchorCtr="0">
            <a:noAutofit/>
          </a:bodyPr>
          <a:lstStyle/>
          <a:p>
            <a:pPr marL="0" lvl="0" indent="0" algn="ctr" rtl="0">
              <a:spcBef>
                <a:spcPts val="0"/>
              </a:spcBef>
              <a:spcAft>
                <a:spcPts val="0"/>
              </a:spcAft>
              <a:buNone/>
            </a:pPr>
            <a:r>
              <a:rPr lang="en"/>
              <a:t>02</a:t>
            </a:r>
            <a:endParaRPr/>
          </a:p>
        </p:txBody>
      </p:sp>
      <p:sp>
        <p:nvSpPr>
          <p:cNvPr id="785" name="Google Shape;785;p32"/>
          <p:cNvSpPr txBox="1">
            <a:spLocks noGrp="1"/>
          </p:cNvSpPr>
          <p:nvPr>
            <p:ph type="title" idx="14"/>
          </p:nvPr>
        </p:nvSpPr>
        <p:spPr>
          <a:xfrm>
            <a:off x="4821637" y="1621550"/>
            <a:ext cx="1080000" cy="1090800"/>
          </a:xfrm>
          <a:prstGeom prst="rect">
            <a:avLst/>
          </a:prstGeom>
        </p:spPr>
        <p:txBody>
          <a:bodyPr spcFirstLastPara="1" wrap="square" lIns="0" tIns="91425" rIns="0" bIns="91425" anchor="ctr" anchorCtr="0">
            <a:noAutofit/>
          </a:bodyPr>
          <a:lstStyle/>
          <a:p>
            <a:pPr marL="0" lvl="0" indent="0" algn="ctr" rtl="0">
              <a:spcBef>
                <a:spcPts val="0"/>
              </a:spcBef>
              <a:spcAft>
                <a:spcPts val="0"/>
              </a:spcAft>
              <a:buNone/>
            </a:pPr>
            <a:r>
              <a:rPr lang="en"/>
              <a:t>03</a:t>
            </a:r>
            <a:endParaRPr/>
          </a:p>
        </p:txBody>
      </p:sp>
      <p:sp>
        <p:nvSpPr>
          <p:cNvPr id="786" name="Google Shape;786;p32"/>
          <p:cNvSpPr txBox="1">
            <a:spLocks noGrp="1"/>
          </p:cNvSpPr>
          <p:nvPr>
            <p:ph type="title" idx="15"/>
          </p:nvPr>
        </p:nvSpPr>
        <p:spPr>
          <a:xfrm>
            <a:off x="4821637" y="3125274"/>
            <a:ext cx="1080000" cy="1090800"/>
          </a:xfrm>
          <a:prstGeom prst="rect">
            <a:avLst/>
          </a:prstGeom>
        </p:spPr>
        <p:txBody>
          <a:bodyPr spcFirstLastPara="1" wrap="square" lIns="0" tIns="91425" rIns="0" bIns="91425" anchor="ctr" anchorCtr="0">
            <a:noAutofit/>
          </a:bodyPr>
          <a:lstStyle/>
          <a:p>
            <a:pPr marL="0" lvl="0" indent="0" algn="ctr" rtl="0">
              <a:spcBef>
                <a:spcPts val="0"/>
              </a:spcBef>
              <a:spcAft>
                <a:spcPts val="0"/>
              </a:spcAft>
              <a:buNone/>
            </a:pPr>
            <a:r>
              <a:rPr lang="en"/>
              <a:t>04</a:t>
            </a:r>
            <a:endParaRPr/>
          </a:p>
        </p:txBody>
      </p:sp>
      <p:sp>
        <p:nvSpPr>
          <p:cNvPr id="787" name="Google Shape;787;p32"/>
          <p:cNvSpPr/>
          <p:nvPr/>
        </p:nvSpPr>
        <p:spPr>
          <a:xfrm>
            <a:off x="4813950" y="2451388"/>
            <a:ext cx="8800" cy="8775"/>
          </a:xfrm>
          <a:custGeom>
            <a:avLst/>
            <a:gdLst/>
            <a:ahLst/>
            <a:cxnLst/>
            <a:rect l="l" t="t" r="r" b="b"/>
            <a:pathLst>
              <a:path w="352" h="351" extrusionOk="0">
                <a:moveTo>
                  <a:pt x="176" y="0"/>
                </a:moveTo>
                <a:cubicBezTo>
                  <a:pt x="118" y="0"/>
                  <a:pt x="88" y="15"/>
                  <a:pt x="45" y="44"/>
                </a:cubicBezTo>
                <a:cubicBezTo>
                  <a:pt x="15" y="88"/>
                  <a:pt x="1" y="132"/>
                  <a:pt x="1" y="175"/>
                </a:cubicBezTo>
                <a:cubicBezTo>
                  <a:pt x="1" y="219"/>
                  <a:pt x="15" y="263"/>
                  <a:pt x="45" y="292"/>
                </a:cubicBezTo>
                <a:cubicBezTo>
                  <a:pt x="88" y="336"/>
                  <a:pt x="118" y="350"/>
                  <a:pt x="176" y="350"/>
                </a:cubicBezTo>
                <a:cubicBezTo>
                  <a:pt x="220" y="350"/>
                  <a:pt x="264" y="336"/>
                  <a:pt x="293" y="307"/>
                </a:cubicBezTo>
                <a:cubicBezTo>
                  <a:pt x="336" y="263"/>
                  <a:pt x="351" y="219"/>
                  <a:pt x="351" y="175"/>
                </a:cubicBezTo>
                <a:cubicBezTo>
                  <a:pt x="351" y="132"/>
                  <a:pt x="336" y="88"/>
                  <a:pt x="293" y="44"/>
                </a:cubicBezTo>
                <a:cubicBezTo>
                  <a:pt x="264" y="15"/>
                  <a:pt x="220" y="0"/>
                  <a:pt x="1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2"/>
          <p:cNvSpPr/>
          <p:nvPr/>
        </p:nvSpPr>
        <p:spPr>
          <a:xfrm>
            <a:off x="1493063" y="2835732"/>
            <a:ext cx="289565" cy="289550"/>
          </a:xfrm>
          <a:custGeom>
            <a:avLst/>
            <a:gdLst/>
            <a:ahLst/>
            <a:cxnLst/>
            <a:rect l="l" t="t" r="r" b="b"/>
            <a:pathLst>
              <a:path w="5911" h="5911" extrusionOk="0">
                <a:moveTo>
                  <a:pt x="2948" y="1"/>
                </a:moveTo>
                <a:cubicBezTo>
                  <a:pt x="2890" y="1"/>
                  <a:pt x="2831" y="59"/>
                  <a:pt x="2831" y="118"/>
                </a:cubicBezTo>
                <a:cubicBezTo>
                  <a:pt x="2831" y="424"/>
                  <a:pt x="2802" y="687"/>
                  <a:pt x="2700" y="964"/>
                </a:cubicBezTo>
                <a:cubicBezTo>
                  <a:pt x="2627" y="1227"/>
                  <a:pt x="2496" y="1475"/>
                  <a:pt x="2335" y="1694"/>
                </a:cubicBezTo>
                <a:cubicBezTo>
                  <a:pt x="2262" y="1810"/>
                  <a:pt x="2175" y="1912"/>
                  <a:pt x="2073" y="2015"/>
                </a:cubicBezTo>
                <a:cubicBezTo>
                  <a:pt x="2029" y="2058"/>
                  <a:pt x="1985" y="2102"/>
                  <a:pt x="1927" y="2146"/>
                </a:cubicBezTo>
                <a:cubicBezTo>
                  <a:pt x="1897" y="2175"/>
                  <a:pt x="1883" y="2190"/>
                  <a:pt x="1854" y="2219"/>
                </a:cubicBezTo>
                <a:cubicBezTo>
                  <a:pt x="1839" y="2233"/>
                  <a:pt x="1824" y="2233"/>
                  <a:pt x="1810" y="2248"/>
                </a:cubicBezTo>
                <a:cubicBezTo>
                  <a:pt x="1795" y="2263"/>
                  <a:pt x="1781" y="2277"/>
                  <a:pt x="1781" y="2277"/>
                </a:cubicBezTo>
                <a:cubicBezTo>
                  <a:pt x="1562" y="2438"/>
                  <a:pt x="1314" y="2584"/>
                  <a:pt x="1066" y="2671"/>
                </a:cubicBezTo>
                <a:cubicBezTo>
                  <a:pt x="759" y="2788"/>
                  <a:pt x="453" y="2846"/>
                  <a:pt x="117" y="2846"/>
                </a:cubicBezTo>
                <a:cubicBezTo>
                  <a:pt x="59" y="2846"/>
                  <a:pt x="1" y="2890"/>
                  <a:pt x="1" y="2963"/>
                </a:cubicBezTo>
                <a:cubicBezTo>
                  <a:pt x="1" y="3021"/>
                  <a:pt x="59" y="3080"/>
                  <a:pt x="117" y="3080"/>
                </a:cubicBezTo>
                <a:cubicBezTo>
                  <a:pt x="409" y="3080"/>
                  <a:pt x="686" y="3109"/>
                  <a:pt x="964" y="3211"/>
                </a:cubicBezTo>
                <a:cubicBezTo>
                  <a:pt x="1226" y="3284"/>
                  <a:pt x="1474" y="3415"/>
                  <a:pt x="1693" y="3576"/>
                </a:cubicBezTo>
                <a:cubicBezTo>
                  <a:pt x="1810" y="3649"/>
                  <a:pt x="1912" y="3736"/>
                  <a:pt x="2014" y="3839"/>
                </a:cubicBezTo>
                <a:cubicBezTo>
                  <a:pt x="2058" y="3882"/>
                  <a:pt x="2102" y="3926"/>
                  <a:pt x="2145" y="3984"/>
                </a:cubicBezTo>
                <a:cubicBezTo>
                  <a:pt x="2175" y="4014"/>
                  <a:pt x="2189" y="4028"/>
                  <a:pt x="2218" y="4057"/>
                </a:cubicBezTo>
                <a:cubicBezTo>
                  <a:pt x="2233" y="4072"/>
                  <a:pt x="2233" y="4087"/>
                  <a:pt x="2248" y="4101"/>
                </a:cubicBezTo>
                <a:cubicBezTo>
                  <a:pt x="2262" y="4116"/>
                  <a:pt x="2277" y="4130"/>
                  <a:pt x="2277" y="4130"/>
                </a:cubicBezTo>
                <a:cubicBezTo>
                  <a:pt x="2437" y="4349"/>
                  <a:pt x="2583" y="4597"/>
                  <a:pt x="2671" y="4845"/>
                </a:cubicBezTo>
                <a:cubicBezTo>
                  <a:pt x="2788" y="5152"/>
                  <a:pt x="2831" y="5458"/>
                  <a:pt x="2831" y="5794"/>
                </a:cubicBezTo>
                <a:cubicBezTo>
                  <a:pt x="2831" y="5838"/>
                  <a:pt x="2860" y="5867"/>
                  <a:pt x="2890" y="5881"/>
                </a:cubicBezTo>
                <a:cubicBezTo>
                  <a:pt x="2904" y="5896"/>
                  <a:pt x="2933" y="5911"/>
                  <a:pt x="2948" y="5911"/>
                </a:cubicBezTo>
                <a:cubicBezTo>
                  <a:pt x="2992" y="5911"/>
                  <a:pt x="3021" y="5896"/>
                  <a:pt x="3036" y="5881"/>
                </a:cubicBezTo>
                <a:cubicBezTo>
                  <a:pt x="3036" y="5867"/>
                  <a:pt x="3036" y="5867"/>
                  <a:pt x="3036" y="5867"/>
                </a:cubicBezTo>
                <a:cubicBezTo>
                  <a:pt x="3065" y="5852"/>
                  <a:pt x="3065" y="5823"/>
                  <a:pt x="3065" y="5794"/>
                </a:cubicBezTo>
                <a:cubicBezTo>
                  <a:pt x="3079" y="5502"/>
                  <a:pt x="3109" y="5225"/>
                  <a:pt x="3211" y="4947"/>
                </a:cubicBezTo>
                <a:cubicBezTo>
                  <a:pt x="3284" y="4685"/>
                  <a:pt x="3415" y="4451"/>
                  <a:pt x="3575" y="4218"/>
                </a:cubicBezTo>
                <a:cubicBezTo>
                  <a:pt x="3648" y="4101"/>
                  <a:pt x="3736" y="4014"/>
                  <a:pt x="3838" y="3911"/>
                </a:cubicBezTo>
                <a:cubicBezTo>
                  <a:pt x="3882" y="3853"/>
                  <a:pt x="3926" y="3809"/>
                  <a:pt x="3984" y="3766"/>
                </a:cubicBezTo>
                <a:cubicBezTo>
                  <a:pt x="3999" y="3736"/>
                  <a:pt x="4028" y="3722"/>
                  <a:pt x="4057" y="3693"/>
                </a:cubicBezTo>
                <a:cubicBezTo>
                  <a:pt x="4072" y="3678"/>
                  <a:pt x="4086" y="3678"/>
                  <a:pt x="4101" y="3663"/>
                </a:cubicBezTo>
                <a:cubicBezTo>
                  <a:pt x="4115" y="3649"/>
                  <a:pt x="4130" y="3634"/>
                  <a:pt x="4130" y="3634"/>
                </a:cubicBezTo>
                <a:cubicBezTo>
                  <a:pt x="4349" y="3474"/>
                  <a:pt x="4597" y="3328"/>
                  <a:pt x="4845" y="3240"/>
                </a:cubicBezTo>
                <a:cubicBezTo>
                  <a:pt x="5151" y="3124"/>
                  <a:pt x="5458" y="3080"/>
                  <a:pt x="5793" y="3080"/>
                </a:cubicBezTo>
                <a:cubicBezTo>
                  <a:pt x="5852" y="3080"/>
                  <a:pt x="5910" y="3021"/>
                  <a:pt x="5910" y="2963"/>
                </a:cubicBezTo>
                <a:cubicBezTo>
                  <a:pt x="5910" y="2890"/>
                  <a:pt x="5852" y="2846"/>
                  <a:pt x="5793" y="2846"/>
                </a:cubicBezTo>
                <a:cubicBezTo>
                  <a:pt x="5502" y="2846"/>
                  <a:pt x="5224" y="2803"/>
                  <a:pt x="4947" y="2700"/>
                </a:cubicBezTo>
                <a:cubicBezTo>
                  <a:pt x="4684" y="2627"/>
                  <a:pt x="4436" y="2496"/>
                  <a:pt x="4217" y="2336"/>
                </a:cubicBezTo>
                <a:cubicBezTo>
                  <a:pt x="4101" y="2263"/>
                  <a:pt x="3999" y="2175"/>
                  <a:pt x="3896" y="2073"/>
                </a:cubicBezTo>
                <a:cubicBezTo>
                  <a:pt x="3853" y="2029"/>
                  <a:pt x="3809" y="1985"/>
                  <a:pt x="3765" y="1927"/>
                </a:cubicBezTo>
                <a:cubicBezTo>
                  <a:pt x="3736" y="1912"/>
                  <a:pt x="3721" y="1883"/>
                  <a:pt x="3692" y="1854"/>
                </a:cubicBezTo>
                <a:cubicBezTo>
                  <a:pt x="3678" y="1839"/>
                  <a:pt x="3678" y="1825"/>
                  <a:pt x="3663" y="1810"/>
                </a:cubicBezTo>
                <a:cubicBezTo>
                  <a:pt x="3648" y="1810"/>
                  <a:pt x="3634" y="1781"/>
                  <a:pt x="3634" y="1781"/>
                </a:cubicBezTo>
                <a:cubicBezTo>
                  <a:pt x="3473" y="1562"/>
                  <a:pt x="3327" y="1314"/>
                  <a:pt x="3240" y="1066"/>
                </a:cubicBezTo>
                <a:cubicBezTo>
                  <a:pt x="3123" y="760"/>
                  <a:pt x="3079" y="453"/>
                  <a:pt x="3065" y="118"/>
                </a:cubicBezTo>
                <a:cubicBezTo>
                  <a:pt x="3065" y="59"/>
                  <a:pt x="3021" y="1"/>
                  <a:pt x="29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2"/>
          <p:cNvSpPr/>
          <p:nvPr/>
        </p:nvSpPr>
        <p:spPr>
          <a:xfrm>
            <a:off x="5216838" y="2835732"/>
            <a:ext cx="289565" cy="289550"/>
          </a:xfrm>
          <a:custGeom>
            <a:avLst/>
            <a:gdLst/>
            <a:ahLst/>
            <a:cxnLst/>
            <a:rect l="l" t="t" r="r" b="b"/>
            <a:pathLst>
              <a:path w="5911" h="5911" extrusionOk="0">
                <a:moveTo>
                  <a:pt x="2948" y="1"/>
                </a:moveTo>
                <a:cubicBezTo>
                  <a:pt x="2890" y="1"/>
                  <a:pt x="2831" y="59"/>
                  <a:pt x="2831" y="118"/>
                </a:cubicBezTo>
                <a:cubicBezTo>
                  <a:pt x="2831" y="424"/>
                  <a:pt x="2802" y="687"/>
                  <a:pt x="2700" y="964"/>
                </a:cubicBezTo>
                <a:cubicBezTo>
                  <a:pt x="2627" y="1227"/>
                  <a:pt x="2496" y="1475"/>
                  <a:pt x="2335" y="1694"/>
                </a:cubicBezTo>
                <a:cubicBezTo>
                  <a:pt x="2262" y="1810"/>
                  <a:pt x="2175" y="1912"/>
                  <a:pt x="2073" y="2015"/>
                </a:cubicBezTo>
                <a:cubicBezTo>
                  <a:pt x="2029" y="2058"/>
                  <a:pt x="1985" y="2102"/>
                  <a:pt x="1927" y="2146"/>
                </a:cubicBezTo>
                <a:cubicBezTo>
                  <a:pt x="1897" y="2175"/>
                  <a:pt x="1883" y="2190"/>
                  <a:pt x="1854" y="2219"/>
                </a:cubicBezTo>
                <a:cubicBezTo>
                  <a:pt x="1839" y="2233"/>
                  <a:pt x="1824" y="2233"/>
                  <a:pt x="1810" y="2248"/>
                </a:cubicBezTo>
                <a:cubicBezTo>
                  <a:pt x="1795" y="2263"/>
                  <a:pt x="1781" y="2277"/>
                  <a:pt x="1781" y="2277"/>
                </a:cubicBezTo>
                <a:cubicBezTo>
                  <a:pt x="1562" y="2438"/>
                  <a:pt x="1314" y="2584"/>
                  <a:pt x="1066" y="2671"/>
                </a:cubicBezTo>
                <a:cubicBezTo>
                  <a:pt x="759" y="2788"/>
                  <a:pt x="453" y="2846"/>
                  <a:pt x="117" y="2846"/>
                </a:cubicBezTo>
                <a:cubicBezTo>
                  <a:pt x="59" y="2846"/>
                  <a:pt x="1" y="2890"/>
                  <a:pt x="1" y="2963"/>
                </a:cubicBezTo>
                <a:cubicBezTo>
                  <a:pt x="1" y="3021"/>
                  <a:pt x="59" y="3080"/>
                  <a:pt x="117" y="3080"/>
                </a:cubicBezTo>
                <a:cubicBezTo>
                  <a:pt x="409" y="3080"/>
                  <a:pt x="686" y="3109"/>
                  <a:pt x="964" y="3211"/>
                </a:cubicBezTo>
                <a:cubicBezTo>
                  <a:pt x="1226" y="3284"/>
                  <a:pt x="1474" y="3415"/>
                  <a:pt x="1693" y="3576"/>
                </a:cubicBezTo>
                <a:cubicBezTo>
                  <a:pt x="1810" y="3649"/>
                  <a:pt x="1912" y="3736"/>
                  <a:pt x="2014" y="3839"/>
                </a:cubicBezTo>
                <a:cubicBezTo>
                  <a:pt x="2058" y="3882"/>
                  <a:pt x="2102" y="3926"/>
                  <a:pt x="2145" y="3984"/>
                </a:cubicBezTo>
                <a:cubicBezTo>
                  <a:pt x="2175" y="4014"/>
                  <a:pt x="2189" y="4028"/>
                  <a:pt x="2218" y="4057"/>
                </a:cubicBezTo>
                <a:cubicBezTo>
                  <a:pt x="2233" y="4072"/>
                  <a:pt x="2233" y="4087"/>
                  <a:pt x="2248" y="4101"/>
                </a:cubicBezTo>
                <a:cubicBezTo>
                  <a:pt x="2262" y="4116"/>
                  <a:pt x="2277" y="4130"/>
                  <a:pt x="2277" y="4130"/>
                </a:cubicBezTo>
                <a:cubicBezTo>
                  <a:pt x="2437" y="4349"/>
                  <a:pt x="2583" y="4597"/>
                  <a:pt x="2671" y="4845"/>
                </a:cubicBezTo>
                <a:cubicBezTo>
                  <a:pt x="2788" y="5152"/>
                  <a:pt x="2831" y="5458"/>
                  <a:pt x="2831" y="5794"/>
                </a:cubicBezTo>
                <a:cubicBezTo>
                  <a:pt x="2831" y="5838"/>
                  <a:pt x="2860" y="5867"/>
                  <a:pt x="2890" y="5881"/>
                </a:cubicBezTo>
                <a:cubicBezTo>
                  <a:pt x="2904" y="5896"/>
                  <a:pt x="2933" y="5911"/>
                  <a:pt x="2948" y="5911"/>
                </a:cubicBezTo>
                <a:cubicBezTo>
                  <a:pt x="2992" y="5911"/>
                  <a:pt x="3021" y="5896"/>
                  <a:pt x="3036" y="5881"/>
                </a:cubicBezTo>
                <a:cubicBezTo>
                  <a:pt x="3036" y="5867"/>
                  <a:pt x="3036" y="5867"/>
                  <a:pt x="3036" y="5867"/>
                </a:cubicBezTo>
                <a:cubicBezTo>
                  <a:pt x="3065" y="5852"/>
                  <a:pt x="3065" y="5823"/>
                  <a:pt x="3065" y="5794"/>
                </a:cubicBezTo>
                <a:cubicBezTo>
                  <a:pt x="3079" y="5502"/>
                  <a:pt x="3109" y="5225"/>
                  <a:pt x="3211" y="4947"/>
                </a:cubicBezTo>
                <a:cubicBezTo>
                  <a:pt x="3284" y="4685"/>
                  <a:pt x="3415" y="4451"/>
                  <a:pt x="3575" y="4218"/>
                </a:cubicBezTo>
                <a:cubicBezTo>
                  <a:pt x="3648" y="4101"/>
                  <a:pt x="3736" y="4014"/>
                  <a:pt x="3838" y="3911"/>
                </a:cubicBezTo>
                <a:cubicBezTo>
                  <a:pt x="3882" y="3853"/>
                  <a:pt x="3926" y="3809"/>
                  <a:pt x="3984" y="3766"/>
                </a:cubicBezTo>
                <a:cubicBezTo>
                  <a:pt x="3999" y="3736"/>
                  <a:pt x="4028" y="3722"/>
                  <a:pt x="4057" y="3693"/>
                </a:cubicBezTo>
                <a:cubicBezTo>
                  <a:pt x="4072" y="3678"/>
                  <a:pt x="4086" y="3678"/>
                  <a:pt x="4101" y="3663"/>
                </a:cubicBezTo>
                <a:cubicBezTo>
                  <a:pt x="4115" y="3649"/>
                  <a:pt x="4130" y="3634"/>
                  <a:pt x="4130" y="3634"/>
                </a:cubicBezTo>
                <a:cubicBezTo>
                  <a:pt x="4349" y="3474"/>
                  <a:pt x="4597" y="3328"/>
                  <a:pt x="4845" y="3240"/>
                </a:cubicBezTo>
                <a:cubicBezTo>
                  <a:pt x="5151" y="3124"/>
                  <a:pt x="5458" y="3080"/>
                  <a:pt x="5793" y="3080"/>
                </a:cubicBezTo>
                <a:cubicBezTo>
                  <a:pt x="5852" y="3080"/>
                  <a:pt x="5910" y="3021"/>
                  <a:pt x="5910" y="2963"/>
                </a:cubicBezTo>
                <a:cubicBezTo>
                  <a:pt x="5910" y="2890"/>
                  <a:pt x="5852" y="2846"/>
                  <a:pt x="5793" y="2846"/>
                </a:cubicBezTo>
                <a:cubicBezTo>
                  <a:pt x="5502" y="2846"/>
                  <a:pt x="5224" y="2803"/>
                  <a:pt x="4947" y="2700"/>
                </a:cubicBezTo>
                <a:cubicBezTo>
                  <a:pt x="4684" y="2627"/>
                  <a:pt x="4436" y="2496"/>
                  <a:pt x="4217" y="2336"/>
                </a:cubicBezTo>
                <a:cubicBezTo>
                  <a:pt x="4101" y="2263"/>
                  <a:pt x="3999" y="2175"/>
                  <a:pt x="3896" y="2073"/>
                </a:cubicBezTo>
                <a:cubicBezTo>
                  <a:pt x="3853" y="2029"/>
                  <a:pt x="3809" y="1985"/>
                  <a:pt x="3765" y="1927"/>
                </a:cubicBezTo>
                <a:cubicBezTo>
                  <a:pt x="3736" y="1912"/>
                  <a:pt x="3721" y="1883"/>
                  <a:pt x="3692" y="1854"/>
                </a:cubicBezTo>
                <a:cubicBezTo>
                  <a:pt x="3678" y="1839"/>
                  <a:pt x="3678" y="1825"/>
                  <a:pt x="3663" y="1810"/>
                </a:cubicBezTo>
                <a:cubicBezTo>
                  <a:pt x="3648" y="1810"/>
                  <a:pt x="3634" y="1781"/>
                  <a:pt x="3634" y="1781"/>
                </a:cubicBezTo>
                <a:cubicBezTo>
                  <a:pt x="3473" y="1562"/>
                  <a:pt x="3327" y="1314"/>
                  <a:pt x="3240" y="1066"/>
                </a:cubicBezTo>
                <a:cubicBezTo>
                  <a:pt x="3123" y="760"/>
                  <a:pt x="3079" y="453"/>
                  <a:pt x="3065" y="118"/>
                </a:cubicBezTo>
                <a:cubicBezTo>
                  <a:pt x="3065" y="59"/>
                  <a:pt x="3021" y="1"/>
                  <a:pt x="29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233"/>
        <p:cNvGrpSpPr/>
        <p:nvPr/>
      </p:nvGrpSpPr>
      <p:grpSpPr>
        <a:xfrm>
          <a:off x="0" y="0"/>
          <a:ext cx="0" cy="0"/>
          <a:chOff x="0" y="0"/>
          <a:chExt cx="0" cy="0"/>
        </a:xfrm>
      </p:grpSpPr>
      <p:sp>
        <p:nvSpPr>
          <p:cNvPr id="1234" name="Google Shape;1234;p54"/>
          <p:cNvSpPr txBox="1">
            <a:spLocks noGrp="1"/>
          </p:cNvSpPr>
          <p:nvPr>
            <p:ph type="title"/>
          </p:nvPr>
        </p:nvSpPr>
        <p:spPr>
          <a:xfrm>
            <a:off x="720000" y="259820"/>
            <a:ext cx="7704000" cy="477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ALTERNATIVE RESOURCES</a:t>
            </a:r>
            <a:endParaRPr dirty="0"/>
          </a:p>
        </p:txBody>
      </p:sp>
      <p:sp>
        <p:nvSpPr>
          <p:cNvPr id="1235" name="Google Shape;1235;p54"/>
          <p:cNvSpPr txBox="1"/>
          <p:nvPr/>
        </p:nvSpPr>
        <p:spPr>
          <a:xfrm>
            <a:off x="720000" y="1219200"/>
            <a:ext cx="7704000" cy="4002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000"/>
              </a:spcAft>
              <a:buNone/>
            </a:pPr>
            <a:r>
              <a:rPr lang="en">
                <a:solidFill>
                  <a:schemeClr val="dk1"/>
                </a:solidFill>
                <a:latin typeface="Roboto"/>
                <a:ea typeface="Roboto"/>
                <a:cs typeface="Roboto"/>
                <a:sym typeface="Roboto"/>
              </a:rPr>
              <a:t>Here’s an assortment of alternative resources whose style fits that of this template</a:t>
            </a:r>
            <a:endParaRPr>
              <a:solidFill>
                <a:schemeClr val="dk1"/>
              </a:solidFill>
              <a:highlight>
                <a:schemeClr val="lt1"/>
              </a:highlight>
              <a:latin typeface="Roboto"/>
              <a:ea typeface="Roboto"/>
              <a:cs typeface="Roboto"/>
              <a:sym typeface="Roboto"/>
            </a:endParaRPr>
          </a:p>
        </p:txBody>
      </p:sp>
      <p:sp>
        <p:nvSpPr>
          <p:cNvPr id="1236" name="Google Shape;1236;p54"/>
          <p:cNvSpPr/>
          <p:nvPr/>
        </p:nvSpPr>
        <p:spPr>
          <a:xfrm>
            <a:off x="1171050" y="1944300"/>
            <a:ext cx="1180723" cy="722960"/>
          </a:xfrm>
          <a:custGeom>
            <a:avLst/>
            <a:gdLst/>
            <a:ahLst/>
            <a:cxnLst/>
            <a:rect l="l" t="t" r="r" b="b"/>
            <a:pathLst>
              <a:path w="19986" h="12238" extrusionOk="0">
                <a:moveTo>
                  <a:pt x="16947" y="0"/>
                </a:moveTo>
                <a:cubicBezTo>
                  <a:pt x="16875" y="0"/>
                  <a:pt x="16804" y="1"/>
                  <a:pt x="16732" y="1"/>
                </a:cubicBezTo>
                <a:cubicBezTo>
                  <a:pt x="16647" y="1632"/>
                  <a:pt x="16282" y="3247"/>
                  <a:pt x="15560" y="4613"/>
                </a:cubicBezTo>
                <a:cubicBezTo>
                  <a:pt x="14908" y="5840"/>
                  <a:pt x="14007" y="6795"/>
                  <a:pt x="12881" y="7222"/>
                </a:cubicBezTo>
                <a:cubicBezTo>
                  <a:pt x="12145" y="7494"/>
                  <a:pt x="11353" y="7573"/>
                  <a:pt x="10577" y="7573"/>
                </a:cubicBezTo>
                <a:cubicBezTo>
                  <a:pt x="10355" y="7573"/>
                  <a:pt x="10133" y="7566"/>
                  <a:pt x="9915" y="7556"/>
                </a:cubicBezTo>
                <a:cubicBezTo>
                  <a:pt x="9100" y="7517"/>
                  <a:pt x="8285" y="7385"/>
                  <a:pt x="7524" y="6997"/>
                </a:cubicBezTo>
                <a:cubicBezTo>
                  <a:pt x="5373" y="5902"/>
                  <a:pt x="4325" y="2851"/>
                  <a:pt x="4154" y="48"/>
                </a:cubicBezTo>
                <a:lnTo>
                  <a:pt x="0" y="48"/>
                </a:lnTo>
                <a:lnTo>
                  <a:pt x="0" y="8876"/>
                </a:lnTo>
                <a:cubicBezTo>
                  <a:pt x="885" y="9979"/>
                  <a:pt x="2003" y="10871"/>
                  <a:pt x="3370" y="11423"/>
                </a:cubicBezTo>
                <a:cubicBezTo>
                  <a:pt x="4744" y="11974"/>
                  <a:pt x="6204" y="12160"/>
                  <a:pt x="7671" y="12215"/>
                </a:cubicBezTo>
                <a:cubicBezTo>
                  <a:pt x="8061" y="12228"/>
                  <a:pt x="8455" y="12237"/>
                  <a:pt x="8850" y="12237"/>
                </a:cubicBezTo>
                <a:cubicBezTo>
                  <a:pt x="10251" y="12237"/>
                  <a:pt x="11673" y="12127"/>
                  <a:pt x="13005" y="11733"/>
                </a:cubicBezTo>
                <a:cubicBezTo>
                  <a:pt x="15040" y="11135"/>
                  <a:pt x="16655" y="9784"/>
                  <a:pt x="17827" y="8045"/>
                </a:cubicBezTo>
                <a:cubicBezTo>
                  <a:pt x="19310" y="5840"/>
                  <a:pt x="19954" y="3169"/>
                  <a:pt x="19978" y="537"/>
                </a:cubicBezTo>
                <a:cubicBezTo>
                  <a:pt x="19986" y="467"/>
                  <a:pt x="19931" y="405"/>
                  <a:pt x="19830" y="359"/>
                </a:cubicBezTo>
                <a:cubicBezTo>
                  <a:pt x="19822" y="359"/>
                  <a:pt x="19822" y="351"/>
                  <a:pt x="19815" y="351"/>
                </a:cubicBezTo>
                <a:lnTo>
                  <a:pt x="19807" y="351"/>
                </a:lnTo>
                <a:cubicBezTo>
                  <a:pt x="19382" y="124"/>
                  <a:pt x="18161" y="0"/>
                  <a:pt x="169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54"/>
          <p:cNvSpPr/>
          <p:nvPr/>
        </p:nvSpPr>
        <p:spPr>
          <a:xfrm>
            <a:off x="2080187" y="2247475"/>
            <a:ext cx="644063" cy="419787"/>
          </a:xfrm>
          <a:custGeom>
            <a:avLst/>
            <a:gdLst/>
            <a:ahLst/>
            <a:cxnLst/>
            <a:rect l="l" t="t" r="r" b="b"/>
            <a:pathLst>
              <a:path w="10902" h="7106" extrusionOk="0">
                <a:moveTo>
                  <a:pt x="5711" y="1"/>
                </a:moveTo>
                <a:cubicBezTo>
                  <a:pt x="4395" y="1"/>
                  <a:pt x="3071" y="305"/>
                  <a:pt x="1964" y="917"/>
                </a:cubicBezTo>
                <a:cubicBezTo>
                  <a:pt x="916" y="1499"/>
                  <a:pt x="54" y="2547"/>
                  <a:pt x="23" y="3743"/>
                </a:cubicBezTo>
                <a:cubicBezTo>
                  <a:pt x="0" y="5032"/>
                  <a:pt x="978" y="6181"/>
                  <a:pt x="2166" y="6693"/>
                </a:cubicBezTo>
                <a:cubicBezTo>
                  <a:pt x="2872" y="6995"/>
                  <a:pt x="3639" y="7105"/>
                  <a:pt x="4414" y="7105"/>
                </a:cubicBezTo>
                <a:cubicBezTo>
                  <a:pt x="4934" y="7105"/>
                  <a:pt x="5459" y="7055"/>
                  <a:pt x="5971" y="6981"/>
                </a:cubicBezTo>
                <a:cubicBezTo>
                  <a:pt x="7190" y="6794"/>
                  <a:pt x="8440" y="6453"/>
                  <a:pt x="9379" y="5661"/>
                </a:cubicBezTo>
                <a:cubicBezTo>
                  <a:pt x="10327" y="4869"/>
                  <a:pt x="10901" y="3533"/>
                  <a:pt x="10497" y="2369"/>
                </a:cubicBezTo>
                <a:cubicBezTo>
                  <a:pt x="10195" y="1468"/>
                  <a:pt x="9372" y="816"/>
                  <a:pt x="8479" y="482"/>
                </a:cubicBezTo>
                <a:cubicBezTo>
                  <a:pt x="7619" y="162"/>
                  <a:pt x="6668" y="1"/>
                  <a:pt x="57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38" name="Google Shape;1238;p54"/>
          <p:cNvGrpSpPr/>
          <p:nvPr/>
        </p:nvGrpSpPr>
        <p:grpSpPr>
          <a:xfrm>
            <a:off x="3078479" y="2058187"/>
            <a:ext cx="1562218" cy="609203"/>
            <a:chOff x="3001675" y="2068650"/>
            <a:chExt cx="1433096" cy="558851"/>
          </a:xfrm>
        </p:grpSpPr>
        <p:sp>
          <p:nvSpPr>
            <p:cNvPr id="1239" name="Google Shape;1239;p54"/>
            <p:cNvSpPr/>
            <p:nvPr/>
          </p:nvSpPr>
          <p:spPr>
            <a:xfrm>
              <a:off x="3001675" y="2068650"/>
              <a:ext cx="1433096" cy="558851"/>
            </a:xfrm>
            <a:custGeom>
              <a:avLst/>
              <a:gdLst/>
              <a:ahLst/>
              <a:cxnLst/>
              <a:rect l="l" t="t" r="r" b="b"/>
              <a:pathLst>
                <a:path w="25041" h="9765" extrusionOk="0">
                  <a:moveTo>
                    <a:pt x="23876" y="0"/>
                  </a:moveTo>
                  <a:cubicBezTo>
                    <a:pt x="22246" y="3083"/>
                    <a:pt x="19730" y="5715"/>
                    <a:pt x="16570" y="7221"/>
                  </a:cubicBezTo>
                  <a:cubicBezTo>
                    <a:pt x="14832" y="8045"/>
                    <a:pt x="12988" y="8439"/>
                    <a:pt x="11150" y="8439"/>
                  </a:cubicBezTo>
                  <a:cubicBezTo>
                    <a:pt x="8555" y="8439"/>
                    <a:pt x="5971" y="7653"/>
                    <a:pt x="3712" y="6181"/>
                  </a:cubicBezTo>
                  <a:cubicBezTo>
                    <a:pt x="2307" y="5257"/>
                    <a:pt x="1057" y="4123"/>
                    <a:pt x="1" y="2819"/>
                  </a:cubicBezTo>
                  <a:lnTo>
                    <a:pt x="1" y="4519"/>
                  </a:lnTo>
                  <a:cubicBezTo>
                    <a:pt x="2392" y="7151"/>
                    <a:pt x="5552" y="9053"/>
                    <a:pt x="9139" y="9612"/>
                  </a:cubicBezTo>
                  <a:cubicBezTo>
                    <a:pt x="9791" y="9715"/>
                    <a:pt x="10438" y="9764"/>
                    <a:pt x="11080" y="9764"/>
                  </a:cubicBezTo>
                  <a:cubicBezTo>
                    <a:pt x="15295" y="9764"/>
                    <a:pt x="19237" y="7635"/>
                    <a:pt x="22067" y="4488"/>
                  </a:cubicBezTo>
                  <a:cubicBezTo>
                    <a:pt x="23270" y="3145"/>
                    <a:pt x="24264" y="1631"/>
                    <a:pt x="250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54"/>
            <p:cNvSpPr/>
            <p:nvPr/>
          </p:nvSpPr>
          <p:spPr>
            <a:xfrm>
              <a:off x="3004823" y="2068650"/>
              <a:ext cx="1270907" cy="419954"/>
            </a:xfrm>
            <a:custGeom>
              <a:avLst/>
              <a:gdLst/>
              <a:ahLst/>
              <a:cxnLst/>
              <a:rect l="l" t="t" r="r" b="b"/>
              <a:pathLst>
                <a:path w="22207" h="7338" extrusionOk="0">
                  <a:moveTo>
                    <a:pt x="0" y="0"/>
                  </a:moveTo>
                  <a:cubicBezTo>
                    <a:pt x="1957" y="3680"/>
                    <a:pt x="5404" y="6553"/>
                    <a:pt x="9589" y="7213"/>
                  </a:cubicBezTo>
                  <a:cubicBezTo>
                    <a:pt x="10118" y="7297"/>
                    <a:pt x="10644" y="7337"/>
                    <a:pt x="11165" y="7337"/>
                  </a:cubicBezTo>
                  <a:cubicBezTo>
                    <a:pt x="14606" y="7337"/>
                    <a:pt x="17826" y="5581"/>
                    <a:pt x="20125" y="3005"/>
                  </a:cubicBezTo>
                  <a:cubicBezTo>
                    <a:pt x="20948" y="2089"/>
                    <a:pt x="21639" y="1079"/>
                    <a:pt x="22206" y="0"/>
                  </a:cubicBezTo>
                  <a:lnTo>
                    <a:pt x="21003" y="0"/>
                  </a:lnTo>
                  <a:cubicBezTo>
                    <a:pt x="19706" y="2135"/>
                    <a:pt x="17866" y="3937"/>
                    <a:pt x="15614" y="5016"/>
                  </a:cubicBezTo>
                  <a:cubicBezTo>
                    <a:pt x="14205" y="5691"/>
                    <a:pt x="12708" y="6015"/>
                    <a:pt x="11216" y="6015"/>
                  </a:cubicBezTo>
                  <a:cubicBezTo>
                    <a:pt x="9139" y="6015"/>
                    <a:pt x="7072" y="5388"/>
                    <a:pt x="5264" y="4208"/>
                  </a:cubicBezTo>
                  <a:cubicBezTo>
                    <a:pt x="3611" y="3129"/>
                    <a:pt x="2229" y="1685"/>
                    <a:pt x="12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54"/>
            <p:cNvSpPr/>
            <p:nvPr/>
          </p:nvSpPr>
          <p:spPr>
            <a:xfrm>
              <a:off x="3195856" y="2068650"/>
              <a:ext cx="907439" cy="271442"/>
            </a:xfrm>
            <a:custGeom>
              <a:avLst/>
              <a:gdLst/>
              <a:ahLst/>
              <a:cxnLst/>
              <a:rect l="l" t="t" r="r" b="b"/>
              <a:pathLst>
                <a:path w="15856" h="4743" extrusionOk="0">
                  <a:moveTo>
                    <a:pt x="1" y="0"/>
                  </a:moveTo>
                  <a:cubicBezTo>
                    <a:pt x="1546" y="2399"/>
                    <a:pt x="3937" y="4208"/>
                    <a:pt x="6810" y="4651"/>
                  </a:cubicBezTo>
                  <a:cubicBezTo>
                    <a:pt x="7203" y="4712"/>
                    <a:pt x="7595" y="4742"/>
                    <a:pt x="7982" y="4742"/>
                  </a:cubicBezTo>
                  <a:cubicBezTo>
                    <a:pt x="10577" y="4742"/>
                    <a:pt x="13001" y="3415"/>
                    <a:pt x="14737" y="1483"/>
                  </a:cubicBezTo>
                  <a:cubicBezTo>
                    <a:pt x="15149" y="1017"/>
                    <a:pt x="15522" y="520"/>
                    <a:pt x="15856" y="0"/>
                  </a:cubicBezTo>
                  <a:lnTo>
                    <a:pt x="14528" y="0"/>
                  </a:lnTo>
                  <a:cubicBezTo>
                    <a:pt x="13216" y="1685"/>
                    <a:pt x="11399" y="2966"/>
                    <a:pt x="9264" y="3347"/>
                  </a:cubicBezTo>
                  <a:cubicBezTo>
                    <a:pt x="8842" y="3422"/>
                    <a:pt x="8422" y="3459"/>
                    <a:pt x="8006" y="3459"/>
                  </a:cubicBezTo>
                  <a:cubicBezTo>
                    <a:pt x="5402" y="3459"/>
                    <a:pt x="2956" y="2035"/>
                    <a:pt x="13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2" name="Google Shape;1242;p54"/>
          <p:cNvSpPr/>
          <p:nvPr/>
        </p:nvSpPr>
        <p:spPr>
          <a:xfrm>
            <a:off x="4876890" y="2058088"/>
            <a:ext cx="1445245" cy="609160"/>
          </a:xfrm>
          <a:custGeom>
            <a:avLst/>
            <a:gdLst/>
            <a:ahLst/>
            <a:cxnLst/>
            <a:rect l="l" t="t" r="r" b="b"/>
            <a:pathLst>
              <a:path w="21896" h="9229" extrusionOk="0">
                <a:moveTo>
                  <a:pt x="10875" y="1"/>
                </a:moveTo>
                <a:cubicBezTo>
                  <a:pt x="9558" y="1"/>
                  <a:pt x="8239" y="102"/>
                  <a:pt x="6950" y="390"/>
                </a:cubicBezTo>
                <a:cubicBezTo>
                  <a:pt x="5133" y="801"/>
                  <a:pt x="3448" y="1718"/>
                  <a:pt x="2206" y="3115"/>
                </a:cubicBezTo>
                <a:cubicBezTo>
                  <a:pt x="808" y="4691"/>
                  <a:pt x="39" y="6656"/>
                  <a:pt x="16" y="8768"/>
                </a:cubicBezTo>
                <a:cubicBezTo>
                  <a:pt x="1" y="8830"/>
                  <a:pt x="63" y="8884"/>
                  <a:pt x="164" y="8931"/>
                </a:cubicBezTo>
                <a:cubicBezTo>
                  <a:pt x="547" y="9125"/>
                  <a:pt x="1600" y="9228"/>
                  <a:pt x="2646" y="9228"/>
                </a:cubicBezTo>
                <a:cubicBezTo>
                  <a:pt x="3061" y="9228"/>
                  <a:pt x="3474" y="9212"/>
                  <a:pt x="3844" y="9179"/>
                </a:cubicBezTo>
                <a:lnTo>
                  <a:pt x="19303" y="9179"/>
                </a:lnTo>
                <a:cubicBezTo>
                  <a:pt x="19339" y="9179"/>
                  <a:pt x="19421" y="9180"/>
                  <a:pt x="19534" y="9180"/>
                </a:cubicBezTo>
                <a:cubicBezTo>
                  <a:pt x="20190" y="9180"/>
                  <a:pt x="21896" y="9152"/>
                  <a:pt x="21896" y="8768"/>
                </a:cubicBezTo>
                <a:cubicBezTo>
                  <a:pt x="21849" y="4932"/>
                  <a:pt x="19264" y="1679"/>
                  <a:pt x="15630" y="568"/>
                </a:cubicBezTo>
                <a:cubicBezTo>
                  <a:pt x="14403" y="188"/>
                  <a:pt x="13099" y="56"/>
                  <a:pt x="11826" y="17"/>
                </a:cubicBezTo>
                <a:cubicBezTo>
                  <a:pt x="11509" y="7"/>
                  <a:pt x="11192" y="1"/>
                  <a:pt x="108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54"/>
          <p:cNvSpPr/>
          <p:nvPr/>
        </p:nvSpPr>
        <p:spPr>
          <a:xfrm>
            <a:off x="5031150" y="2373072"/>
            <a:ext cx="959977" cy="294184"/>
          </a:xfrm>
          <a:custGeom>
            <a:avLst/>
            <a:gdLst/>
            <a:ahLst/>
            <a:cxnLst/>
            <a:rect l="l" t="t" r="r" b="b"/>
            <a:pathLst>
              <a:path w="14544" h="4457" extrusionOk="0">
                <a:moveTo>
                  <a:pt x="7202" y="0"/>
                </a:moveTo>
                <a:cubicBezTo>
                  <a:pt x="6306" y="0"/>
                  <a:pt x="5411" y="70"/>
                  <a:pt x="4535" y="269"/>
                </a:cubicBezTo>
                <a:cubicBezTo>
                  <a:pt x="3293" y="548"/>
                  <a:pt x="2128" y="1177"/>
                  <a:pt x="1282" y="2140"/>
                </a:cubicBezTo>
                <a:cubicBezTo>
                  <a:pt x="676" y="2815"/>
                  <a:pt x="241" y="3607"/>
                  <a:pt x="1" y="4454"/>
                </a:cubicBezTo>
                <a:cubicBezTo>
                  <a:pt x="111" y="4455"/>
                  <a:pt x="222" y="4456"/>
                  <a:pt x="333" y="4456"/>
                </a:cubicBezTo>
                <a:cubicBezTo>
                  <a:pt x="737" y="4456"/>
                  <a:pt x="1141" y="4444"/>
                  <a:pt x="1507" y="4407"/>
                </a:cubicBezTo>
                <a:lnTo>
                  <a:pt x="14543" y="4407"/>
                </a:lnTo>
                <a:cubicBezTo>
                  <a:pt x="13976" y="2505"/>
                  <a:pt x="12455" y="991"/>
                  <a:pt x="10490" y="385"/>
                </a:cubicBezTo>
                <a:cubicBezTo>
                  <a:pt x="9652" y="129"/>
                  <a:pt x="8751" y="36"/>
                  <a:pt x="7874" y="12"/>
                </a:cubicBezTo>
                <a:cubicBezTo>
                  <a:pt x="7650" y="5"/>
                  <a:pt x="7426" y="0"/>
                  <a:pt x="72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4" name="Google Shape;1244;p54"/>
          <p:cNvGrpSpPr/>
          <p:nvPr/>
        </p:nvGrpSpPr>
        <p:grpSpPr>
          <a:xfrm>
            <a:off x="6991844" y="2259095"/>
            <a:ext cx="900101" cy="396796"/>
            <a:chOff x="6361598" y="2252952"/>
            <a:chExt cx="825705" cy="364000"/>
          </a:xfrm>
        </p:grpSpPr>
        <p:sp>
          <p:nvSpPr>
            <p:cNvPr id="1245" name="Google Shape;1245;p54"/>
            <p:cNvSpPr/>
            <p:nvPr/>
          </p:nvSpPr>
          <p:spPr>
            <a:xfrm rot="5400000">
              <a:off x="6774388" y="2204038"/>
              <a:ext cx="123" cy="825705"/>
            </a:xfrm>
            <a:custGeom>
              <a:avLst/>
              <a:gdLst/>
              <a:ahLst/>
              <a:cxnLst/>
              <a:rect l="l" t="t" r="r" b="b"/>
              <a:pathLst>
                <a:path w="1" h="6694" fill="none" extrusionOk="0">
                  <a:moveTo>
                    <a:pt x="1" y="6693"/>
                  </a:moveTo>
                  <a:lnTo>
                    <a:pt x="1" y="0"/>
                  </a:lnTo>
                </a:path>
              </a:pathLst>
            </a:custGeom>
            <a:solidFill>
              <a:schemeClr val="accent4"/>
            </a:solidFill>
            <a:ln w="28575" cap="flat" cmpd="sng">
              <a:solidFill>
                <a:schemeClr val="accent4"/>
              </a:solidFill>
              <a:prstDash val="solid"/>
              <a:miter lim="77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54"/>
            <p:cNvSpPr/>
            <p:nvPr/>
          </p:nvSpPr>
          <p:spPr>
            <a:xfrm rot="5400000">
              <a:off x="6564634" y="2231857"/>
              <a:ext cx="123" cy="406192"/>
            </a:xfrm>
            <a:custGeom>
              <a:avLst/>
              <a:gdLst/>
              <a:ahLst/>
              <a:cxnLst/>
              <a:rect l="l" t="t" r="r" b="b"/>
              <a:pathLst>
                <a:path w="1" h="3293" fill="none" extrusionOk="0">
                  <a:moveTo>
                    <a:pt x="1" y="3292"/>
                  </a:moveTo>
                  <a:lnTo>
                    <a:pt x="1" y="0"/>
                  </a:lnTo>
                </a:path>
              </a:pathLst>
            </a:custGeom>
            <a:solidFill>
              <a:schemeClr val="accent4"/>
            </a:solidFill>
            <a:ln w="28575" cap="flat" cmpd="sng">
              <a:solidFill>
                <a:schemeClr val="accent4"/>
              </a:solidFill>
              <a:prstDash val="solid"/>
              <a:miter lim="77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54"/>
            <p:cNvSpPr/>
            <p:nvPr/>
          </p:nvSpPr>
          <p:spPr>
            <a:xfrm rot="5400000">
              <a:off x="7046437" y="2294148"/>
              <a:ext cx="123" cy="281608"/>
            </a:xfrm>
            <a:custGeom>
              <a:avLst/>
              <a:gdLst/>
              <a:ahLst/>
              <a:cxnLst/>
              <a:rect l="l" t="t" r="r" b="b"/>
              <a:pathLst>
                <a:path w="1" h="2283" fill="none" extrusionOk="0">
                  <a:moveTo>
                    <a:pt x="1" y="2283"/>
                  </a:moveTo>
                  <a:lnTo>
                    <a:pt x="1" y="0"/>
                  </a:lnTo>
                </a:path>
              </a:pathLst>
            </a:custGeom>
            <a:solidFill>
              <a:schemeClr val="accent4"/>
            </a:solidFill>
            <a:ln w="28575" cap="flat" cmpd="sng">
              <a:solidFill>
                <a:schemeClr val="accent4"/>
              </a:solidFill>
              <a:prstDash val="solid"/>
              <a:miter lim="77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54"/>
            <p:cNvSpPr/>
            <p:nvPr/>
          </p:nvSpPr>
          <p:spPr>
            <a:xfrm rot="5400000">
              <a:off x="6952567" y="2018341"/>
              <a:ext cx="123" cy="469347"/>
            </a:xfrm>
            <a:custGeom>
              <a:avLst/>
              <a:gdLst/>
              <a:ahLst/>
              <a:cxnLst/>
              <a:rect l="l" t="t" r="r" b="b"/>
              <a:pathLst>
                <a:path w="1" h="3805" fill="none" extrusionOk="0">
                  <a:moveTo>
                    <a:pt x="1" y="3805"/>
                  </a:moveTo>
                  <a:lnTo>
                    <a:pt x="1" y="0"/>
                  </a:lnTo>
                </a:path>
              </a:pathLst>
            </a:custGeom>
            <a:solidFill>
              <a:schemeClr val="accent4"/>
            </a:solidFill>
            <a:ln w="28575" cap="flat" cmpd="sng">
              <a:solidFill>
                <a:schemeClr val="accent4"/>
              </a:solidFill>
              <a:prstDash val="solid"/>
              <a:miter lim="77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54"/>
            <p:cNvSpPr/>
            <p:nvPr/>
          </p:nvSpPr>
          <p:spPr>
            <a:xfrm rot="5400000">
              <a:off x="6474220" y="2147118"/>
              <a:ext cx="123" cy="211792"/>
            </a:xfrm>
            <a:custGeom>
              <a:avLst/>
              <a:gdLst/>
              <a:ahLst/>
              <a:cxnLst/>
              <a:rect l="l" t="t" r="r" b="b"/>
              <a:pathLst>
                <a:path w="1" h="1717" fill="none" extrusionOk="0">
                  <a:moveTo>
                    <a:pt x="1" y="1717"/>
                  </a:moveTo>
                  <a:lnTo>
                    <a:pt x="1" y="1"/>
                  </a:lnTo>
                </a:path>
              </a:pathLst>
            </a:custGeom>
            <a:solidFill>
              <a:schemeClr val="accent4"/>
            </a:solidFill>
            <a:ln w="28575" cap="flat" cmpd="sng">
              <a:solidFill>
                <a:schemeClr val="accent4"/>
              </a:solidFill>
              <a:prstDash val="solid"/>
              <a:miter lim="77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0" name="Google Shape;1250;p54"/>
          <p:cNvGrpSpPr/>
          <p:nvPr/>
        </p:nvGrpSpPr>
        <p:grpSpPr>
          <a:xfrm>
            <a:off x="4954852" y="3259699"/>
            <a:ext cx="1113063" cy="974712"/>
            <a:chOff x="4722960" y="3076758"/>
            <a:chExt cx="1021065" cy="894149"/>
          </a:xfrm>
        </p:grpSpPr>
        <p:sp>
          <p:nvSpPr>
            <p:cNvPr id="1251" name="Google Shape;1251;p54"/>
            <p:cNvSpPr/>
            <p:nvPr/>
          </p:nvSpPr>
          <p:spPr>
            <a:xfrm>
              <a:off x="4722960" y="3076758"/>
              <a:ext cx="1021057" cy="894149"/>
            </a:xfrm>
            <a:custGeom>
              <a:avLst/>
              <a:gdLst/>
              <a:ahLst/>
              <a:cxnLst/>
              <a:rect l="l" t="t" r="r" b="b"/>
              <a:pathLst>
                <a:path w="26430" h="23145" extrusionOk="0">
                  <a:moveTo>
                    <a:pt x="26430" y="0"/>
                  </a:moveTo>
                  <a:cubicBezTo>
                    <a:pt x="22315" y="163"/>
                    <a:pt x="18215" y="738"/>
                    <a:pt x="14224" y="1739"/>
                  </a:cubicBezTo>
                  <a:cubicBezTo>
                    <a:pt x="10257" y="2741"/>
                    <a:pt x="6010" y="4131"/>
                    <a:pt x="3323" y="7423"/>
                  </a:cubicBezTo>
                  <a:cubicBezTo>
                    <a:pt x="885" y="10420"/>
                    <a:pt x="0" y="14721"/>
                    <a:pt x="2446" y="17990"/>
                  </a:cubicBezTo>
                  <a:cubicBezTo>
                    <a:pt x="5016" y="21422"/>
                    <a:pt x="9573" y="22338"/>
                    <a:pt x="13588" y="22827"/>
                  </a:cubicBezTo>
                  <a:cubicBezTo>
                    <a:pt x="15330" y="23040"/>
                    <a:pt x="17084" y="23145"/>
                    <a:pt x="18840" y="23145"/>
                  </a:cubicBezTo>
                  <a:cubicBezTo>
                    <a:pt x="21381" y="23145"/>
                    <a:pt x="23923" y="22925"/>
                    <a:pt x="26430" y="22493"/>
                  </a:cubicBezTo>
                  <a:lnTo>
                    <a:pt x="26430" y="20894"/>
                  </a:lnTo>
                  <a:cubicBezTo>
                    <a:pt x="24105" y="21272"/>
                    <a:pt x="21759" y="21466"/>
                    <a:pt x="19405" y="21466"/>
                  </a:cubicBezTo>
                  <a:cubicBezTo>
                    <a:pt x="18520" y="21466"/>
                    <a:pt x="17634" y="21438"/>
                    <a:pt x="16748" y="21383"/>
                  </a:cubicBezTo>
                  <a:cubicBezTo>
                    <a:pt x="14644" y="21251"/>
                    <a:pt x="12532" y="20987"/>
                    <a:pt x="10466" y="20513"/>
                  </a:cubicBezTo>
                  <a:cubicBezTo>
                    <a:pt x="8572" y="20079"/>
                    <a:pt x="6701" y="19395"/>
                    <a:pt x="5156" y="18192"/>
                  </a:cubicBezTo>
                  <a:cubicBezTo>
                    <a:pt x="3797" y="17136"/>
                    <a:pt x="2694" y="15653"/>
                    <a:pt x="2368" y="13945"/>
                  </a:cubicBezTo>
                  <a:cubicBezTo>
                    <a:pt x="2042" y="12252"/>
                    <a:pt x="2555" y="10521"/>
                    <a:pt x="3471" y="9092"/>
                  </a:cubicBezTo>
                  <a:cubicBezTo>
                    <a:pt x="5536" y="5893"/>
                    <a:pt x="9519" y="4566"/>
                    <a:pt x="13005" y="3626"/>
                  </a:cubicBezTo>
                  <a:cubicBezTo>
                    <a:pt x="17392" y="2446"/>
                    <a:pt x="21895" y="1794"/>
                    <a:pt x="26430" y="1662"/>
                  </a:cubicBezTo>
                  <a:lnTo>
                    <a:pt x="264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54"/>
            <p:cNvSpPr/>
            <p:nvPr/>
          </p:nvSpPr>
          <p:spPr>
            <a:xfrm>
              <a:off x="4869612" y="3189219"/>
              <a:ext cx="874408" cy="669269"/>
            </a:xfrm>
            <a:custGeom>
              <a:avLst/>
              <a:gdLst/>
              <a:ahLst/>
              <a:cxnLst/>
              <a:rect l="l" t="t" r="r" b="b"/>
              <a:pathLst>
                <a:path w="22634" h="17324" extrusionOk="0">
                  <a:moveTo>
                    <a:pt x="22634" y="1"/>
                  </a:moveTo>
                  <a:cubicBezTo>
                    <a:pt x="19186" y="133"/>
                    <a:pt x="15747" y="529"/>
                    <a:pt x="12362" y="1204"/>
                  </a:cubicBezTo>
                  <a:cubicBezTo>
                    <a:pt x="8914" y="1895"/>
                    <a:pt x="5009" y="2780"/>
                    <a:pt x="2423" y="5358"/>
                  </a:cubicBezTo>
                  <a:cubicBezTo>
                    <a:pt x="1282" y="6500"/>
                    <a:pt x="366" y="7975"/>
                    <a:pt x="179" y="9613"/>
                  </a:cubicBezTo>
                  <a:cubicBezTo>
                    <a:pt x="1" y="11197"/>
                    <a:pt x="599" y="12672"/>
                    <a:pt x="1732" y="13782"/>
                  </a:cubicBezTo>
                  <a:cubicBezTo>
                    <a:pt x="4364" y="16352"/>
                    <a:pt x="8448" y="16826"/>
                    <a:pt x="11935" y="17137"/>
                  </a:cubicBezTo>
                  <a:cubicBezTo>
                    <a:pt x="13334" y="17262"/>
                    <a:pt x="14738" y="17323"/>
                    <a:pt x="16141" y="17323"/>
                  </a:cubicBezTo>
                  <a:cubicBezTo>
                    <a:pt x="18313" y="17323"/>
                    <a:pt x="20483" y="17176"/>
                    <a:pt x="22634" y="16888"/>
                  </a:cubicBezTo>
                  <a:lnTo>
                    <a:pt x="22634" y="15273"/>
                  </a:lnTo>
                  <a:cubicBezTo>
                    <a:pt x="20680" y="15524"/>
                    <a:pt x="18713" y="15648"/>
                    <a:pt x="16743" y="15648"/>
                  </a:cubicBezTo>
                  <a:cubicBezTo>
                    <a:pt x="16090" y="15648"/>
                    <a:pt x="15437" y="15634"/>
                    <a:pt x="14784" y="15607"/>
                  </a:cubicBezTo>
                  <a:cubicBezTo>
                    <a:pt x="12975" y="15529"/>
                    <a:pt x="11166" y="15359"/>
                    <a:pt x="9380" y="15064"/>
                  </a:cubicBezTo>
                  <a:cubicBezTo>
                    <a:pt x="7680" y="14784"/>
                    <a:pt x="5956" y="14380"/>
                    <a:pt x="4442" y="13526"/>
                  </a:cubicBezTo>
                  <a:cubicBezTo>
                    <a:pt x="3239" y="12858"/>
                    <a:pt x="2043" y="11857"/>
                    <a:pt x="1616" y="10506"/>
                  </a:cubicBezTo>
                  <a:cubicBezTo>
                    <a:pt x="1189" y="9155"/>
                    <a:pt x="1725" y="7843"/>
                    <a:pt x="2617" y="6826"/>
                  </a:cubicBezTo>
                  <a:cubicBezTo>
                    <a:pt x="4760" y="4388"/>
                    <a:pt x="8448" y="3611"/>
                    <a:pt x="11476" y="2975"/>
                  </a:cubicBezTo>
                  <a:cubicBezTo>
                    <a:pt x="15149" y="2198"/>
                    <a:pt x="18884" y="1763"/>
                    <a:pt x="22634" y="1662"/>
                  </a:cubicBezTo>
                  <a:lnTo>
                    <a:pt x="2263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54"/>
            <p:cNvSpPr/>
            <p:nvPr/>
          </p:nvSpPr>
          <p:spPr>
            <a:xfrm>
              <a:off x="5003708" y="3307707"/>
              <a:ext cx="740315" cy="431525"/>
            </a:xfrm>
            <a:custGeom>
              <a:avLst/>
              <a:gdLst/>
              <a:ahLst/>
              <a:cxnLst/>
              <a:rect l="l" t="t" r="r" b="b"/>
              <a:pathLst>
                <a:path w="19163" h="11170" extrusionOk="0">
                  <a:moveTo>
                    <a:pt x="19163" y="1"/>
                  </a:moveTo>
                  <a:cubicBezTo>
                    <a:pt x="16344" y="71"/>
                    <a:pt x="13534" y="296"/>
                    <a:pt x="10739" y="692"/>
                  </a:cubicBezTo>
                  <a:cubicBezTo>
                    <a:pt x="7874" y="1095"/>
                    <a:pt x="4597" y="1515"/>
                    <a:pt x="2190" y="3262"/>
                  </a:cubicBezTo>
                  <a:cubicBezTo>
                    <a:pt x="1188" y="3992"/>
                    <a:pt x="296" y="5063"/>
                    <a:pt x="140" y="6336"/>
                  </a:cubicBezTo>
                  <a:cubicBezTo>
                    <a:pt x="0" y="7524"/>
                    <a:pt x="692" y="8464"/>
                    <a:pt x="1639" y="9116"/>
                  </a:cubicBezTo>
                  <a:cubicBezTo>
                    <a:pt x="2796" y="9908"/>
                    <a:pt x="4224" y="10296"/>
                    <a:pt x="5591" y="10552"/>
                  </a:cubicBezTo>
                  <a:cubicBezTo>
                    <a:pt x="7151" y="10855"/>
                    <a:pt x="8751" y="10987"/>
                    <a:pt x="10343" y="11080"/>
                  </a:cubicBezTo>
                  <a:cubicBezTo>
                    <a:pt x="11365" y="11140"/>
                    <a:pt x="12389" y="11169"/>
                    <a:pt x="13412" y="11169"/>
                  </a:cubicBezTo>
                  <a:cubicBezTo>
                    <a:pt x="15333" y="11169"/>
                    <a:pt x="17253" y="11066"/>
                    <a:pt x="19163" y="10863"/>
                  </a:cubicBezTo>
                  <a:lnTo>
                    <a:pt x="19163" y="9240"/>
                  </a:lnTo>
                  <a:cubicBezTo>
                    <a:pt x="17460" y="9404"/>
                    <a:pt x="15746" y="9486"/>
                    <a:pt x="14035" y="9486"/>
                  </a:cubicBezTo>
                  <a:cubicBezTo>
                    <a:pt x="13640" y="9486"/>
                    <a:pt x="13245" y="9482"/>
                    <a:pt x="12850" y="9473"/>
                  </a:cubicBezTo>
                  <a:cubicBezTo>
                    <a:pt x="10102" y="9419"/>
                    <a:pt x="7136" y="9310"/>
                    <a:pt x="4496" y="8456"/>
                  </a:cubicBezTo>
                  <a:cubicBezTo>
                    <a:pt x="3494" y="8130"/>
                    <a:pt x="2330" y="7625"/>
                    <a:pt x="1709" y="6725"/>
                  </a:cubicBezTo>
                  <a:cubicBezTo>
                    <a:pt x="1103" y="5839"/>
                    <a:pt x="1732" y="5133"/>
                    <a:pt x="2470" y="4597"/>
                  </a:cubicBezTo>
                  <a:cubicBezTo>
                    <a:pt x="4558" y="3106"/>
                    <a:pt x="7501" y="2773"/>
                    <a:pt x="9970" y="2400"/>
                  </a:cubicBezTo>
                  <a:cubicBezTo>
                    <a:pt x="13013" y="1950"/>
                    <a:pt x="16080" y="1717"/>
                    <a:pt x="19163" y="1670"/>
                  </a:cubicBezTo>
                  <a:lnTo>
                    <a:pt x="191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54"/>
            <p:cNvSpPr/>
            <p:nvPr/>
          </p:nvSpPr>
          <p:spPr>
            <a:xfrm>
              <a:off x="5121578" y="3417194"/>
              <a:ext cx="622447" cy="212286"/>
            </a:xfrm>
            <a:custGeom>
              <a:avLst/>
              <a:gdLst/>
              <a:ahLst/>
              <a:cxnLst/>
              <a:rect l="l" t="t" r="r" b="b"/>
              <a:pathLst>
                <a:path w="16112" h="5495" extrusionOk="0">
                  <a:moveTo>
                    <a:pt x="16112" y="1"/>
                  </a:moveTo>
                  <a:cubicBezTo>
                    <a:pt x="13907" y="32"/>
                    <a:pt x="11709" y="117"/>
                    <a:pt x="9512" y="265"/>
                  </a:cubicBezTo>
                  <a:cubicBezTo>
                    <a:pt x="7113" y="420"/>
                    <a:pt x="4489" y="459"/>
                    <a:pt x="2206" y="1290"/>
                  </a:cubicBezTo>
                  <a:cubicBezTo>
                    <a:pt x="1344" y="1600"/>
                    <a:pt x="428" y="2105"/>
                    <a:pt x="203" y="3075"/>
                  </a:cubicBezTo>
                  <a:cubicBezTo>
                    <a:pt x="1" y="3992"/>
                    <a:pt x="770" y="4403"/>
                    <a:pt x="1515" y="4651"/>
                  </a:cubicBezTo>
                  <a:cubicBezTo>
                    <a:pt x="3891" y="5428"/>
                    <a:pt x="6569" y="5397"/>
                    <a:pt x="9046" y="5467"/>
                  </a:cubicBezTo>
                  <a:cubicBezTo>
                    <a:pt x="9843" y="5485"/>
                    <a:pt x="10640" y="5495"/>
                    <a:pt x="11438" y="5495"/>
                  </a:cubicBezTo>
                  <a:cubicBezTo>
                    <a:pt x="12996" y="5495"/>
                    <a:pt x="14556" y="5458"/>
                    <a:pt x="16112" y="5381"/>
                  </a:cubicBezTo>
                  <a:lnTo>
                    <a:pt x="16112" y="3743"/>
                  </a:lnTo>
                  <a:cubicBezTo>
                    <a:pt x="14623" y="3814"/>
                    <a:pt x="13126" y="3857"/>
                    <a:pt x="11629" y="3857"/>
                  </a:cubicBezTo>
                  <a:cubicBezTo>
                    <a:pt x="9379" y="3857"/>
                    <a:pt x="7131" y="3760"/>
                    <a:pt x="4916" y="3518"/>
                  </a:cubicBezTo>
                  <a:cubicBezTo>
                    <a:pt x="3953" y="3409"/>
                    <a:pt x="2897" y="3301"/>
                    <a:pt x="1996" y="2905"/>
                  </a:cubicBezTo>
                  <a:cubicBezTo>
                    <a:pt x="2159" y="2842"/>
                    <a:pt x="2330" y="2796"/>
                    <a:pt x="2501" y="2749"/>
                  </a:cubicBezTo>
                  <a:cubicBezTo>
                    <a:pt x="4636" y="2167"/>
                    <a:pt x="6919" y="2066"/>
                    <a:pt x="9116" y="1926"/>
                  </a:cubicBezTo>
                  <a:cubicBezTo>
                    <a:pt x="11445" y="1771"/>
                    <a:pt x="13775" y="1693"/>
                    <a:pt x="16112" y="1670"/>
                  </a:cubicBezTo>
                  <a:lnTo>
                    <a:pt x="16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5" name="Google Shape;1255;p54"/>
          <p:cNvSpPr/>
          <p:nvPr/>
        </p:nvSpPr>
        <p:spPr>
          <a:xfrm>
            <a:off x="7292510" y="3089406"/>
            <a:ext cx="680454" cy="1183024"/>
          </a:xfrm>
          <a:custGeom>
            <a:avLst/>
            <a:gdLst/>
            <a:ahLst/>
            <a:cxnLst/>
            <a:rect l="l" t="t" r="r" b="b"/>
            <a:pathLst>
              <a:path w="16158" h="28092" extrusionOk="0">
                <a:moveTo>
                  <a:pt x="443" y="1"/>
                </a:moveTo>
                <a:cubicBezTo>
                  <a:pt x="257" y="1"/>
                  <a:pt x="0" y="102"/>
                  <a:pt x="0" y="327"/>
                </a:cubicBezTo>
                <a:lnTo>
                  <a:pt x="0" y="9419"/>
                </a:lnTo>
                <a:lnTo>
                  <a:pt x="0" y="23845"/>
                </a:lnTo>
                <a:lnTo>
                  <a:pt x="0" y="27176"/>
                </a:lnTo>
                <a:cubicBezTo>
                  <a:pt x="0" y="27222"/>
                  <a:pt x="8" y="27269"/>
                  <a:pt x="24" y="27316"/>
                </a:cubicBezTo>
                <a:cubicBezTo>
                  <a:pt x="31" y="27370"/>
                  <a:pt x="47" y="27424"/>
                  <a:pt x="78" y="27486"/>
                </a:cubicBezTo>
                <a:cubicBezTo>
                  <a:pt x="257" y="27844"/>
                  <a:pt x="738" y="28092"/>
                  <a:pt x="1126" y="28092"/>
                </a:cubicBezTo>
                <a:lnTo>
                  <a:pt x="1266" y="28092"/>
                </a:lnTo>
                <a:cubicBezTo>
                  <a:pt x="7027" y="27999"/>
                  <a:pt x="12330" y="24342"/>
                  <a:pt x="14225" y="18852"/>
                </a:cubicBezTo>
                <a:cubicBezTo>
                  <a:pt x="16158" y="13254"/>
                  <a:pt x="14256" y="6996"/>
                  <a:pt x="9675" y="3285"/>
                </a:cubicBezTo>
                <a:cubicBezTo>
                  <a:pt x="7066" y="1181"/>
                  <a:pt x="3797" y="24"/>
                  <a:pt x="4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54"/>
          <p:cNvSpPr/>
          <p:nvPr/>
        </p:nvSpPr>
        <p:spPr>
          <a:xfrm>
            <a:off x="6910255" y="3453677"/>
            <a:ext cx="702394" cy="612568"/>
          </a:xfrm>
          <a:custGeom>
            <a:avLst/>
            <a:gdLst/>
            <a:ahLst/>
            <a:cxnLst/>
            <a:rect l="l" t="t" r="r" b="b"/>
            <a:pathLst>
              <a:path w="16679" h="14546" extrusionOk="0">
                <a:moveTo>
                  <a:pt x="11741" y="0"/>
                </a:moveTo>
                <a:lnTo>
                  <a:pt x="11741" y="0"/>
                </a:lnTo>
                <a:cubicBezTo>
                  <a:pt x="12043" y="2842"/>
                  <a:pt x="10770" y="5746"/>
                  <a:pt x="8200" y="7400"/>
                </a:cubicBezTo>
                <a:cubicBezTo>
                  <a:pt x="6892" y="8241"/>
                  <a:pt x="5430" y="8642"/>
                  <a:pt x="3985" y="8642"/>
                </a:cubicBezTo>
                <a:cubicBezTo>
                  <a:pt x="2590" y="8642"/>
                  <a:pt x="1210" y="8268"/>
                  <a:pt x="1" y="7555"/>
                </a:cubicBezTo>
                <a:lnTo>
                  <a:pt x="1" y="7555"/>
                </a:lnTo>
                <a:cubicBezTo>
                  <a:pt x="125" y="8735"/>
                  <a:pt x="513" y="9900"/>
                  <a:pt x="1197" y="10956"/>
                </a:cubicBezTo>
                <a:cubicBezTo>
                  <a:pt x="2691" y="13279"/>
                  <a:pt x="5208" y="14546"/>
                  <a:pt x="7776" y="14546"/>
                </a:cubicBezTo>
                <a:cubicBezTo>
                  <a:pt x="9225" y="14546"/>
                  <a:pt x="10689" y="14143"/>
                  <a:pt x="11997" y="13300"/>
                </a:cubicBezTo>
                <a:cubicBezTo>
                  <a:pt x="15623" y="10971"/>
                  <a:pt x="16679" y="6134"/>
                  <a:pt x="14342" y="2500"/>
                </a:cubicBezTo>
                <a:cubicBezTo>
                  <a:pt x="13658" y="1444"/>
                  <a:pt x="12758" y="606"/>
                  <a:pt x="117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57" name="Google Shape;1257;p54"/>
          <p:cNvGrpSpPr/>
          <p:nvPr/>
        </p:nvGrpSpPr>
        <p:grpSpPr>
          <a:xfrm>
            <a:off x="3291847" y="3363801"/>
            <a:ext cx="997123" cy="792642"/>
            <a:chOff x="3397475" y="3172255"/>
            <a:chExt cx="914707" cy="727128"/>
          </a:xfrm>
        </p:grpSpPr>
        <p:sp>
          <p:nvSpPr>
            <p:cNvPr id="1258" name="Google Shape;1258;p54"/>
            <p:cNvSpPr/>
            <p:nvPr/>
          </p:nvSpPr>
          <p:spPr>
            <a:xfrm>
              <a:off x="3397475" y="3172255"/>
              <a:ext cx="914707" cy="727128"/>
            </a:xfrm>
            <a:custGeom>
              <a:avLst/>
              <a:gdLst/>
              <a:ahLst/>
              <a:cxnLst/>
              <a:rect l="l" t="t" r="r" b="b"/>
              <a:pathLst>
                <a:path w="18340" h="14579" extrusionOk="0">
                  <a:moveTo>
                    <a:pt x="10993" y="1"/>
                  </a:moveTo>
                  <a:cubicBezTo>
                    <a:pt x="10508" y="1"/>
                    <a:pt x="10026" y="67"/>
                    <a:pt x="9558" y="211"/>
                  </a:cubicBezTo>
                  <a:cubicBezTo>
                    <a:pt x="7229" y="925"/>
                    <a:pt x="4263" y="1740"/>
                    <a:pt x="2501" y="3487"/>
                  </a:cubicBezTo>
                  <a:cubicBezTo>
                    <a:pt x="699" y="5265"/>
                    <a:pt x="0" y="8239"/>
                    <a:pt x="1274" y="10429"/>
                  </a:cubicBezTo>
                  <a:cubicBezTo>
                    <a:pt x="2260" y="12129"/>
                    <a:pt x="4162" y="13053"/>
                    <a:pt x="6010" y="13697"/>
                  </a:cubicBezTo>
                  <a:cubicBezTo>
                    <a:pt x="7451" y="14191"/>
                    <a:pt x="8968" y="14579"/>
                    <a:pt x="10476" y="14579"/>
                  </a:cubicBezTo>
                  <a:cubicBezTo>
                    <a:pt x="10959" y="14579"/>
                    <a:pt x="11441" y="14539"/>
                    <a:pt x="11919" y="14450"/>
                  </a:cubicBezTo>
                  <a:cubicBezTo>
                    <a:pt x="14388" y="13992"/>
                    <a:pt x="16554" y="12183"/>
                    <a:pt x="17439" y="9846"/>
                  </a:cubicBezTo>
                  <a:cubicBezTo>
                    <a:pt x="18340" y="7470"/>
                    <a:pt x="17889" y="4629"/>
                    <a:pt x="16282" y="2656"/>
                  </a:cubicBezTo>
                  <a:cubicBezTo>
                    <a:pt x="15051" y="1137"/>
                    <a:pt x="12998" y="1"/>
                    <a:pt x="109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54"/>
            <p:cNvSpPr/>
            <p:nvPr/>
          </p:nvSpPr>
          <p:spPr>
            <a:xfrm>
              <a:off x="3639693" y="3233362"/>
              <a:ext cx="452765" cy="604934"/>
            </a:xfrm>
            <a:custGeom>
              <a:avLst/>
              <a:gdLst/>
              <a:ahLst/>
              <a:cxnLst/>
              <a:rect l="l" t="t" r="r" b="b"/>
              <a:pathLst>
                <a:path w="9078" h="12129" extrusionOk="0">
                  <a:moveTo>
                    <a:pt x="4372" y="1"/>
                  </a:moveTo>
                  <a:cubicBezTo>
                    <a:pt x="4364" y="2749"/>
                    <a:pt x="2547" y="5397"/>
                    <a:pt x="1" y="6398"/>
                  </a:cubicBezTo>
                  <a:cubicBezTo>
                    <a:pt x="2431" y="6981"/>
                    <a:pt x="4248" y="9628"/>
                    <a:pt x="4318" y="12129"/>
                  </a:cubicBezTo>
                  <a:cubicBezTo>
                    <a:pt x="4325" y="10746"/>
                    <a:pt x="4807" y="9372"/>
                    <a:pt x="5661" y="8285"/>
                  </a:cubicBezTo>
                  <a:cubicBezTo>
                    <a:pt x="6515" y="7198"/>
                    <a:pt x="7734" y="6352"/>
                    <a:pt x="9077" y="6026"/>
                  </a:cubicBezTo>
                  <a:lnTo>
                    <a:pt x="9077" y="6026"/>
                  </a:lnTo>
                  <a:cubicBezTo>
                    <a:pt x="9066" y="6026"/>
                    <a:pt x="9056" y="6026"/>
                    <a:pt x="9045" y="6026"/>
                  </a:cubicBezTo>
                  <a:cubicBezTo>
                    <a:pt x="7691" y="6026"/>
                    <a:pt x="6486" y="5061"/>
                    <a:pt x="5808" y="3891"/>
                  </a:cubicBezTo>
                  <a:cubicBezTo>
                    <a:pt x="5125" y="2710"/>
                    <a:pt x="4605" y="1352"/>
                    <a:pt x="43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0" name="Google Shape;1260;p54"/>
          <p:cNvSpPr/>
          <p:nvPr/>
        </p:nvSpPr>
        <p:spPr>
          <a:xfrm>
            <a:off x="1592775" y="3259541"/>
            <a:ext cx="399961" cy="533946"/>
          </a:xfrm>
          <a:custGeom>
            <a:avLst/>
            <a:gdLst/>
            <a:ahLst/>
            <a:cxnLst/>
            <a:rect l="l" t="t" r="r" b="b"/>
            <a:pathLst>
              <a:path w="5421" h="7237" extrusionOk="0">
                <a:moveTo>
                  <a:pt x="2609" y="1"/>
                </a:moveTo>
                <a:cubicBezTo>
                  <a:pt x="2609" y="1631"/>
                  <a:pt x="1522" y="3215"/>
                  <a:pt x="1" y="3813"/>
                </a:cubicBezTo>
                <a:cubicBezTo>
                  <a:pt x="1452" y="4162"/>
                  <a:pt x="2539" y="5738"/>
                  <a:pt x="2578" y="7237"/>
                </a:cubicBezTo>
                <a:cubicBezTo>
                  <a:pt x="2586" y="6406"/>
                  <a:pt x="2873" y="5591"/>
                  <a:pt x="3378" y="4939"/>
                </a:cubicBezTo>
                <a:cubicBezTo>
                  <a:pt x="3890" y="4294"/>
                  <a:pt x="4620" y="3790"/>
                  <a:pt x="5420" y="3596"/>
                </a:cubicBezTo>
                <a:lnTo>
                  <a:pt x="5420" y="3596"/>
                </a:lnTo>
                <a:cubicBezTo>
                  <a:pt x="5415" y="3596"/>
                  <a:pt x="5409" y="3596"/>
                  <a:pt x="5404" y="3596"/>
                </a:cubicBezTo>
                <a:cubicBezTo>
                  <a:pt x="4595" y="3596"/>
                  <a:pt x="3872" y="3016"/>
                  <a:pt x="3471" y="2322"/>
                </a:cubicBezTo>
                <a:cubicBezTo>
                  <a:pt x="3060" y="1616"/>
                  <a:pt x="2749" y="800"/>
                  <a:pt x="26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54"/>
          <p:cNvSpPr/>
          <p:nvPr/>
        </p:nvSpPr>
        <p:spPr>
          <a:xfrm>
            <a:off x="1451740" y="3513827"/>
            <a:ext cx="900042" cy="703271"/>
          </a:xfrm>
          <a:custGeom>
            <a:avLst/>
            <a:gdLst/>
            <a:ahLst/>
            <a:cxnLst/>
            <a:rect l="l" t="t" r="r" b="b"/>
            <a:pathLst>
              <a:path w="12199" h="9532" extrusionOk="0">
                <a:moveTo>
                  <a:pt x="10669" y="1"/>
                </a:moveTo>
                <a:lnTo>
                  <a:pt x="10669" y="1"/>
                </a:lnTo>
                <a:cubicBezTo>
                  <a:pt x="10863" y="1033"/>
                  <a:pt x="10785" y="2128"/>
                  <a:pt x="10389" y="3184"/>
                </a:cubicBezTo>
                <a:cubicBezTo>
                  <a:pt x="9496" y="5586"/>
                  <a:pt x="7219" y="7073"/>
                  <a:pt x="4798" y="7073"/>
                </a:cubicBezTo>
                <a:cubicBezTo>
                  <a:pt x="4104" y="7073"/>
                  <a:pt x="3398" y="6951"/>
                  <a:pt x="2710" y="6693"/>
                </a:cubicBezTo>
                <a:cubicBezTo>
                  <a:pt x="1584" y="6274"/>
                  <a:pt x="668" y="5552"/>
                  <a:pt x="0" y="4651"/>
                </a:cubicBezTo>
                <a:lnTo>
                  <a:pt x="0" y="4651"/>
                </a:lnTo>
                <a:cubicBezTo>
                  <a:pt x="373" y="6647"/>
                  <a:pt x="1747" y="8394"/>
                  <a:pt x="3782" y="9155"/>
                </a:cubicBezTo>
                <a:cubicBezTo>
                  <a:pt x="4469" y="9410"/>
                  <a:pt x="5173" y="9531"/>
                  <a:pt x="5865" y="9531"/>
                </a:cubicBezTo>
                <a:cubicBezTo>
                  <a:pt x="8288" y="9531"/>
                  <a:pt x="10567" y="8049"/>
                  <a:pt x="11461" y="5645"/>
                </a:cubicBezTo>
                <a:cubicBezTo>
                  <a:pt x="12198" y="3681"/>
                  <a:pt x="11825" y="1577"/>
                  <a:pt x="106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34694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265"/>
        <p:cNvGrpSpPr/>
        <p:nvPr/>
      </p:nvGrpSpPr>
      <p:grpSpPr>
        <a:xfrm>
          <a:off x="0" y="0"/>
          <a:ext cx="0" cy="0"/>
          <a:chOff x="0" y="0"/>
          <a:chExt cx="0" cy="0"/>
        </a:xfrm>
      </p:grpSpPr>
      <p:sp>
        <p:nvSpPr>
          <p:cNvPr id="1266" name="Google Shape;1266;p55"/>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t>Did you like the resources on this template? Get them for free at our other websites: </a:t>
            </a:r>
            <a:endParaRPr sz="1300"/>
          </a:p>
          <a:p>
            <a:pPr marL="0" lvl="0" indent="0" algn="l" rtl="0">
              <a:spcBef>
                <a:spcPts val="1000"/>
              </a:spcBef>
              <a:spcAft>
                <a:spcPts val="0"/>
              </a:spcAft>
              <a:buNone/>
            </a:pPr>
            <a:r>
              <a:rPr lang="en" sz="2100" b="1">
                <a:solidFill>
                  <a:schemeClr val="accent5"/>
                </a:solidFill>
                <a:latin typeface="Italiana"/>
                <a:ea typeface="Italiana"/>
                <a:cs typeface="Italiana"/>
                <a:sym typeface="Italiana"/>
              </a:rPr>
              <a:t>Photos</a:t>
            </a:r>
            <a:endParaRPr sz="2100" b="1">
              <a:solidFill>
                <a:schemeClr val="accent5"/>
              </a:solidFill>
              <a:latin typeface="Italiana"/>
              <a:ea typeface="Italiana"/>
              <a:cs typeface="Italiana"/>
              <a:sym typeface="Italiana"/>
            </a:endParaRPr>
          </a:p>
          <a:p>
            <a:pPr marL="410400" lvl="0" indent="-281200" algn="l" rtl="0">
              <a:spcBef>
                <a:spcPts val="1000"/>
              </a:spcBef>
              <a:spcAft>
                <a:spcPts val="0"/>
              </a:spcAft>
              <a:buSzPts val="800"/>
              <a:buChar char="✦"/>
            </a:pPr>
            <a:r>
              <a:rPr lang="en" sz="1300">
                <a:solidFill>
                  <a:schemeClr val="hlink"/>
                </a:solidFill>
                <a:uFill>
                  <a:noFill/>
                </a:uFill>
                <a:hlinkClick r:id="rId3"/>
              </a:rPr>
              <a:t>Yoga teacher at class teaching attendants </a:t>
            </a:r>
            <a:r>
              <a:rPr lang="en" sz="1350">
                <a:solidFill>
                  <a:srgbClr val="434343"/>
                </a:solidFill>
                <a:latin typeface="Anaheim"/>
                <a:ea typeface="Anaheim"/>
                <a:cs typeface="Anaheim"/>
                <a:sym typeface="Anaheim"/>
              </a:rPr>
              <a:t> </a:t>
            </a:r>
            <a:endParaRPr sz="1300"/>
          </a:p>
          <a:p>
            <a:pPr marL="410400" lvl="0" indent="-281200" algn="l" rtl="0">
              <a:spcBef>
                <a:spcPts val="0"/>
              </a:spcBef>
              <a:spcAft>
                <a:spcPts val="0"/>
              </a:spcAft>
              <a:buSzPts val="800"/>
              <a:buChar char="✦"/>
            </a:pPr>
            <a:r>
              <a:rPr lang="en" sz="1300">
                <a:solidFill>
                  <a:schemeClr val="hlink"/>
                </a:solidFill>
                <a:uFill>
                  <a:noFill/>
                </a:uFill>
                <a:hlinkClick r:id="rId4"/>
              </a:rPr>
              <a:t>Yoga teacher at class teaching attendants I </a:t>
            </a:r>
            <a:r>
              <a:rPr lang="en" sz="1350">
                <a:solidFill>
                  <a:srgbClr val="434343"/>
                </a:solidFill>
                <a:latin typeface="Anaheim"/>
                <a:ea typeface="Anaheim"/>
                <a:cs typeface="Anaheim"/>
                <a:sym typeface="Anaheim"/>
              </a:rPr>
              <a:t> </a:t>
            </a:r>
            <a:endParaRPr sz="1300"/>
          </a:p>
          <a:p>
            <a:pPr marL="410400" lvl="0" indent="-281200" algn="l" rtl="0">
              <a:spcBef>
                <a:spcPts val="0"/>
              </a:spcBef>
              <a:spcAft>
                <a:spcPts val="0"/>
              </a:spcAft>
              <a:buSzPts val="800"/>
              <a:buChar char="✦"/>
            </a:pPr>
            <a:r>
              <a:rPr lang="en" sz="1300">
                <a:solidFill>
                  <a:schemeClr val="hlink"/>
                </a:solidFill>
                <a:uFill>
                  <a:noFill/>
                </a:uFill>
                <a:hlinkClick r:id="rId5"/>
              </a:rPr>
              <a:t>Yoga teacher teaching class</a:t>
            </a:r>
            <a:r>
              <a:rPr lang="en" sz="1350">
                <a:solidFill>
                  <a:srgbClr val="434343"/>
                </a:solidFill>
                <a:latin typeface="Anaheim"/>
                <a:ea typeface="Anaheim"/>
                <a:cs typeface="Anaheim"/>
                <a:sym typeface="Anaheim"/>
              </a:rPr>
              <a:t> </a:t>
            </a:r>
            <a:endParaRPr sz="1300"/>
          </a:p>
          <a:p>
            <a:pPr marL="410400" lvl="0" indent="-287550" algn="l" rtl="0">
              <a:spcBef>
                <a:spcPts val="0"/>
              </a:spcBef>
              <a:spcAft>
                <a:spcPts val="0"/>
              </a:spcAft>
              <a:buSzPts val="900"/>
              <a:buChar char="✦"/>
            </a:pPr>
            <a:r>
              <a:rPr lang="en" sz="1300">
                <a:solidFill>
                  <a:schemeClr val="hlink"/>
                </a:solidFill>
                <a:uFill>
                  <a:noFill/>
                </a:uFill>
                <a:hlinkClick r:id="rId6"/>
              </a:rPr>
              <a:t>Yoga teacher teaching class I</a:t>
            </a:r>
            <a:endParaRPr sz="1300">
              <a:solidFill>
                <a:schemeClr val="hlink"/>
              </a:solidFill>
            </a:endParaRPr>
          </a:p>
          <a:p>
            <a:pPr marL="410400" lvl="0" indent="-287550" algn="l" rtl="0">
              <a:spcBef>
                <a:spcPts val="0"/>
              </a:spcBef>
              <a:spcAft>
                <a:spcPts val="0"/>
              </a:spcAft>
              <a:buSzPts val="900"/>
              <a:buChar char="✦"/>
            </a:pPr>
            <a:r>
              <a:rPr lang="en" sz="1300">
                <a:solidFill>
                  <a:schemeClr val="hlink"/>
                </a:solidFill>
                <a:uFill>
                  <a:noFill/>
                </a:uFill>
                <a:hlinkClick r:id="rId6"/>
              </a:rPr>
              <a:t>Yoga teacher teaching class II</a:t>
            </a:r>
            <a:endParaRPr sz="1300">
              <a:solidFill>
                <a:schemeClr val="hlink"/>
              </a:solidFill>
            </a:endParaRPr>
          </a:p>
          <a:p>
            <a:pPr marL="410400" lvl="0" indent="-287550" algn="l" rtl="0">
              <a:spcBef>
                <a:spcPts val="0"/>
              </a:spcBef>
              <a:spcAft>
                <a:spcPts val="0"/>
              </a:spcAft>
              <a:buSzPts val="900"/>
              <a:buChar char="✦"/>
            </a:pPr>
            <a:r>
              <a:rPr lang="en" sz="1300">
                <a:solidFill>
                  <a:schemeClr val="hlink"/>
                </a:solidFill>
                <a:uFill>
                  <a:noFill/>
                </a:uFill>
                <a:hlinkClick r:id="rId7"/>
              </a:rPr>
              <a:t>Yoga teacher at class teaching attendants</a:t>
            </a:r>
            <a:endParaRPr sz="1300"/>
          </a:p>
          <a:p>
            <a:pPr marL="410400" lvl="0" indent="-287550" algn="l" rtl="0">
              <a:spcBef>
                <a:spcPts val="0"/>
              </a:spcBef>
              <a:spcAft>
                <a:spcPts val="0"/>
              </a:spcAft>
              <a:buSzPts val="900"/>
              <a:buChar char="✦"/>
            </a:pPr>
            <a:r>
              <a:rPr lang="en" sz="1300">
                <a:solidFill>
                  <a:schemeClr val="hlink"/>
                </a:solidFill>
                <a:uFill>
                  <a:noFill/>
                </a:uFill>
                <a:hlinkClick r:id="rId8"/>
              </a:rPr>
              <a:t>Female yoga teacher teaching class </a:t>
            </a:r>
            <a:r>
              <a:rPr lang="en" sz="1300"/>
              <a:t> </a:t>
            </a:r>
            <a:endParaRPr sz="1300"/>
          </a:p>
          <a:p>
            <a:pPr marL="410400" lvl="0" indent="-287550" algn="l" rtl="0">
              <a:spcBef>
                <a:spcPts val="0"/>
              </a:spcBef>
              <a:spcAft>
                <a:spcPts val="0"/>
              </a:spcAft>
              <a:buSzPts val="900"/>
              <a:buChar char="✦"/>
            </a:pPr>
            <a:r>
              <a:rPr lang="en" sz="1300">
                <a:solidFill>
                  <a:schemeClr val="hlink"/>
                </a:solidFill>
                <a:uFill>
                  <a:noFill/>
                </a:uFill>
                <a:hlinkClick r:id="rId9"/>
              </a:rPr>
              <a:t>Yoga teacher teaching class</a:t>
            </a:r>
            <a:r>
              <a:rPr lang="en" sz="1300"/>
              <a:t> </a:t>
            </a:r>
            <a:endParaRPr sz="1300"/>
          </a:p>
          <a:p>
            <a:pPr marL="410400" lvl="0" indent="-287550" algn="l" rtl="0">
              <a:spcBef>
                <a:spcPts val="0"/>
              </a:spcBef>
              <a:spcAft>
                <a:spcPts val="0"/>
              </a:spcAft>
              <a:buSzPts val="900"/>
              <a:buChar char="✦"/>
            </a:pPr>
            <a:r>
              <a:rPr lang="en" sz="1300">
                <a:solidFill>
                  <a:schemeClr val="hlink"/>
                </a:solidFill>
                <a:uFill>
                  <a:noFill/>
                </a:uFill>
                <a:hlinkClick r:id="rId10"/>
              </a:rPr>
              <a:t>Yoga teacher at class teaching attendants </a:t>
            </a:r>
            <a:r>
              <a:rPr lang="en" sz="1300"/>
              <a:t> </a:t>
            </a:r>
            <a:endParaRPr sz="1300"/>
          </a:p>
        </p:txBody>
      </p:sp>
      <p:sp>
        <p:nvSpPr>
          <p:cNvPr id="1267" name="Google Shape;1267;p55"/>
          <p:cNvSpPr txBox="1">
            <a:spLocks noGrp="1"/>
          </p:cNvSpPr>
          <p:nvPr>
            <p:ph type="body" idx="2"/>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100" b="1">
                <a:solidFill>
                  <a:schemeClr val="accent5"/>
                </a:solidFill>
                <a:latin typeface="Italiana"/>
                <a:ea typeface="Italiana"/>
                <a:cs typeface="Italiana"/>
                <a:sym typeface="Italiana"/>
              </a:rPr>
              <a:t>Vectors</a:t>
            </a:r>
            <a:endParaRPr sz="2100" b="1">
              <a:solidFill>
                <a:schemeClr val="accent5"/>
              </a:solidFill>
              <a:latin typeface="Italiana"/>
              <a:ea typeface="Italiana"/>
              <a:cs typeface="Italiana"/>
              <a:sym typeface="Italiana"/>
            </a:endParaRPr>
          </a:p>
          <a:p>
            <a:pPr marL="410400" lvl="0" indent="-287550" algn="l" rtl="0">
              <a:spcBef>
                <a:spcPts val="1000"/>
              </a:spcBef>
              <a:spcAft>
                <a:spcPts val="0"/>
              </a:spcAft>
              <a:buSzPts val="900"/>
              <a:buChar char="✦"/>
            </a:pPr>
            <a:r>
              <a:rPr lang="en" sz="1300">
                <a:solidFill>
                  <a:schemeClr val="hlink"/>
                </a:solidFill>
                <a:uFill>
                  <a:noFill/>
                </a:uFill>
                <a:hlinkClick r:id="rId11"/>
              </a:rPr>
              <a:t>Boho wedding invitation template</a:t>
            </a:r>
            <a:r>
              <a:rPr lang="en" sz="1300"/>
              <a:t> </a:t>
            </a:r>
            <a:endParaRPr sz="1300"/>
          </a:p>
          <a:p>
            <a:pPr marL="410400" lvl="0" indent="-287550" algn="l" rtl="0">
              <a:spcBef>
                <a:spcPts val="0"/>
              </a:spcBef>
              <a:spcAft>
                <a:spcPts val="0"/>
              </a:spcAft>
              <a:buSzPts val="900"/>
              <a:buChar char="✦"/>
            </a:pPr>
            <a:r>
              <a:rPr lang="en" sz="1300">
                <a:solidFill>
                  <a:schemeClr val="hlink"/>
                </a:solidFill>
                <a:uFill>
                  <a:noFill/>
                </a:uFill>
                <a:hlinkClick r:id="rId12"/>
              </a:rPr>
              <a:t>Boho youtube thumbnail template</a:t>
            </a:r>
            <a:r>
              <a:rPr lang="en" sz="1300"/>
              <a:t> </a:t>
            </a:r>
            <a:endParaRPr sz="1300"/>
          </a:p>
          <a:p>
            <a:pPr marL="0" lvl="0" indent="0" algn="l" rtl="0">
              <a:spcBef>
                <a:spcPts val="1000"/>
              </a:spcBef>
              <a:spcAft>
                <a:spcPts val="0"/>
              </a:spcAft>
              <a:buNone/>
            </a:pPr>
            <a:r>
              <a:rPr lang="en" sz="2100" b="1">
                <a:solidFill>
                  <a:schemeClr val="accent5"/>
                </a:solidFill>
                <a:latin typeface="Italiana"/>
                <a:ea typeface="Italiana"/>
                <a:cs typeface="Italiana"/>
                <a:sym typeface="Italiana"/>
              </a:rPr>
              <a:t>Icons</a:t>
            </a:r>
            <a:endParaRPr sz="2100" b="1">
              <a:solidFill>
                <a:schemeClr val="accent5"/>
              </a:solidFill>
              <a:latin typeface="Italiana"/>
              <a:ea typeface="Italiana"/>
              <a:cs typeface="Italiana"/>
              <a:sym typeface="Italiana"/>
            </a:endParaRPr>
          </a:p>
          <a:p>
            <a:pPr marL="410400" lvl="0" indent="-281200" algn="l" rtl="0">
              <a:spcBef>
                <a:spcPts val="1000"/>
              </a:spcBef>
              <a:spcAft>
                <a:spcPts val="0"/>
              </a:spcAft>
              <a:buSzPts val="800"/>
              <a:buChar char="✦"/>
            </a:pPr>
            <a:r>
              <a:rPr lang="en" sz="1300">
                <a:solidFill>
                  <a:schemeClr val="hlink"/>
                </a:solidFill>
                <a:uFill>
                  <a:noFill/>
                </a:uFill>
                <a:hlinkClick r:id="rId13"/>
              </a:rPr>
              <a:t>Icon Pack: Yoga and pilates</a:t>
            </a:r>
            <a:r>
              <a:rPr lang="en" sz="1350">
                <a:solidFill>
                  <a:srgbClr val="434343"/>
                </a:solidFill>
                <a:latin typeface="Anaheim"/>
                <a:ea typeface="Anaheim"/>
                <a:cs typeface="Anaheim"/>
                <a:sym typeface="Anaheim"/>
              </a:rPr>
              <a:t> </a:t>
            </a:r>
            <a:endParaRPr sz="1300"/>
          </a:p>
        </p:txBody>
      </p:sp>
      <p:sp>
        <p:nvSpPr>
          <p:cNvPr id="1268" name="Google Shape;1268;p5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RESOURCES</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227"/>
        <p:cNvGrpSpPr/>
        <p:nvPr/>
      </p:nvGrpSpPr>
      <p:grpSpPr>
        <a:xfrm>
          <a:off x="0" y="0"/>
          <a:ext cx="0" cy="0"/>
          <a:chOff x="0" y="0"/>
          <a:chExt cx="0" cy="0"/>
        </a:xfrm>
      </p:grpSpPr>
      <p:sp>
        <p:nvSpPr>
          <p:cNvPr id="1228" name="Google Shape;1228;p53"/>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t>Here’s an assortment of alternative resources whose style fits that of this template: </a:t>
            </a:r>
            <a:endParaRPr sz="1300"/>
          </a:p>
          <a:p>
            <a:pPr marL="0" lvl="0" indent="0" algn="l" rtl="0">
              <a:spcBef>
                <a:spcPts val="1000"/>
              </a:spcBef>
              <a:spcAft>
                <a:spcPts val="0"/>
              </a:spcAft>
              <a:buNone/>
            </a:pPr>
            <a:r>
              <a:rPr lang="en" sz="2100" b="1">
                <a:solidFill>
                  <a:schemeClr val="accent5"/>
                </a:solidFill>
                <a:latin typeface="Italiana"/>
                <a:ea typeface="Italiana"/>
                <a:cs typeface="Italiana"/>
                <a:sym typeface="Italiana"/>
              </a:rPr>
              <a:t>Photos</a:t>
            </a:r>
            <a:endParaRPr sz="2100" b="1">
              <a:solidFill>
                <a:schemeClr val="accent5"/>
              </a:solidFill>
              <a:latin typeface="Italiana"/>
              <a:ea typeface="Italiana"/>
              <a:cs typeface="Italiana"/>
              <a:sym typeface="Italiana"/>
            </a:endParaRPr>
          </a:p>
          <a:p>
            <a:pPr marL="410400" lvl="0" indent="-287550" algn="l" rtl="0">
              <a:spcBef>
                <a:spcPts val="1000"/>
              </a:spcBef>
              <a:spcAft>
                <a:spcPts val="0"/>
              </a:spcAft>
              <a:buSzPts val="900"/>
              <a:buChar char="✦"/>
            </a:pPr>
            <a:r>
              <a:rPr lang="en" sz="1300">
                <a:solidFill>
                  <a:schemeClr val="hlink"/>
                </a:solidFill>
                <a:uFill>
                  <a:noFill/>
                </a:uFill>
                <a:hlinkClick r:id="rId3"/>
              </a:rPr>
              <a:t>Medium shot teacher helping woman at yoga </a:t>
            </a:r>
            <a:r>
              <a:rPr lang="en" sz="1300">
                <a:solidFill>
                  <a:schemeClr val="accent5"/>
                </a:solidFill>
              </a:rPr>
              <a:t> </a:t>
            </a:r>
            <a:r>
              <a:rPr lang="en" sz="1300">
                <a:solidFill>
                  <a:schemeClr val="hlink"/>
                </a:solidFill>
                <a:uFill>
                  <a:noFill/>
                </a:uFill>
                <a:hlinkClick r:id="rId4"/>
              </a:rPr>
              <a:t> </a:t>
            </a:r>
            <a:r>
              <a:rPr lang="en" sz="1350">
                <a:solidFill>
                  <a:srgbClr val="434343"/>
                </a:solidFill>
                <a:latin typeface="Anaheim"/>
                <a:ea typeface="Anaheim"/>
                <a:cs typeface="Anaheim"/>
                <a:sym typeface="Anaheim"/>
              </a:rPr>
              <a:t> </a:t>
            </a:r>
            <a:endParaRPr sz="1300"/>
          </a:p>
          <a:p>
            <a:pPr marL="410400" lvl="0" indent="-287550" algn="l" rtl="0">
              <a:spcBef>
                <a:spcPts val="0"/>
              </a:spcBef>
              <a:spcAft>
                <a:spcPts val="0"/>
              </a:spcAft>
              <a:buSzPts val="900"/>
              <a:buChar char="✦"/>
            </a:pPr>
            <a:r>
              <a:rPr lang="en" sz="1300">
                <a:solidFill>
                  <a:schemeClr val="hlink"/>
                </a:solidFill>
                <a:uFill>
                  <a:noFill/>
                </a:uFill>
                <a:hlinkClick r:id="rId5"/>
              </a:rPr>
              <a:t>Yoga teacher at class teaching attendants</a:t>
            </a:r>
            <a:r>
              <a:rPr lang="en" sz="1350">
                <a:solidFill>
                  <a:srgbClr val="434343"/>
                </a:solidFill>
                <a:latin typeface="Anaheim"/>
                <a:ea typeface="Anaheim"/>
                <a:cs typeface="Anaheim"/>
                <a:sym typeface="Anaheim"/>
              </a:rPr>
              <a:t> </a:t>
            </a:r>
            <a:endParaRPr sz="1300"/>
          </a:p>
          <a:p>
            <a:pPr marL="410400" lvl="0" indent="-287550" algn="l" rtl="0">
              <a:spcBef>
                <a:spcPts val="0"/>
              </a:spcBef>
              <a:spcAft>
                <a:spcPts val="0"/>
              </a:spcAft>
              <a:buSzPts val="900"/>
              <a:buChar char="✦"/>
            </a:pPr>
            <a:r>
              <a:rPr lang="en" sz="1300">
                <a:solidFill>
                  <a:schemeClr val="hlink"/>
                </a:solidFill>
                <a:uFill>
                  <a:noFill/>
                </a:uFill>
                <a:hlinkClick r:id="rId6"/>
              </a:rPr>
              <a:t>Close up woman sitting on yoga mat </a:t>
            </a:r>
            <a:r>
              <a:rPr lang="en" sz="1350">
                <a:solidFill>
                  <a:srgbClr val="434343"/>
                </a:solidFill>
                <a:latin typeface="Anaheim"/>
                <a:ea typeface="Anaheim"/>
                <a:cs typeface="Anaheim"/>
                <a:sym typeface="Anaheim"/>
              </a:rPr>
              <a:t> </a:t>
            </a:r>
            <a:endParaRPr sz="1300"/>
          </a:p>
          <a:p>
            <a:pPr marL="410400" lvl="0" indent="-287550" algn="l" rtl="0">
              <a:spcBef>
                <a:spcPts val="0"/>
              </a:spcBef>
              <a:spcAft>
                <a:spcPts val="0"/>
              </a:spcAft>
              <a:buSzPts val="900"/>
              <a:buChar char="✦"/>
            </a:pPr>
            <a:r>
              <a:rPr lang="en" sz="1300">
                <a:solidFill>
                  <a:schemeClr val="hlink"/>
                </a:solidFill>
                <a:uFill>
                  <a:noFill/>
                </a:uFill>
                <a:hlinkClick r:id="rId7"/>
              </a:rPr>
              <a:t>Full shot women doing yoga together</a:t>
            </a:r>
            <a:endParaRPr sz="1300">
              <a:solidFill>
                <a:schemeClr val="hlink"/>
              </a:solidFill>
            </a:endParaRPr>
          </a:p>
          <a:p>
            <a:pPr marL="410400" lvl="0" indent="-287550" algn="l" rtl="0">
              <a:spcBef>
                <a:spcPts val="0"/>
              </a:spcBef>
              <a:spcAft>
                <a:spcPts val="0"/>
              </a:spcAft>
              <a:buSzPts val="900"/>
              <a:buChar char="✦"/>
            </a:pPr>
            <a:r>
              <a:rPr lang="en" sz="1300">
                <a:solidFill>
                  <a:schemeClr val="hlink"/>
                </a:solidFill>
                <a:uFill>
                  <a:noFill/>
                </a:uFill>
                <a:hlinkClick r:id="rId8"/>
              </a:rPr>
              <a:t>Woman doing yoga with teacher</a:t>
            </a:r>
            <a:r>
              <a:rPr lang="en" sz="1300">
                <a:solidFill>
                  <a:schemeClr val="hlink"/>
                </a:solidFill>
              </a:rPr>
              <a:t> </a:t>
            </a:r>
            <a:endParaRPr sz="1300">
              <a:solidFill>
                <a:schemeClr val="hlink"/>
              </a:solidFill>
            </a:endParaRPr>
          </a:p>
          <a:p>
            <a:pPr marL="410400" lvl="0" indent="-287550" algn="l" rtl="0">
              <a:spcBef>
                <a:spcPts val="0"/>
              </a:spcBef>
              <a:spcAft>
                <a:spcPts val="0"/>
              </a:spcAft>
              <a:buSzPts val="900"/>
              <a:buChar char="✦"/>
            </a:pPr>
            <a:r>
              <a:rPr lang="en" sz="1300">
                <a:solidFill>
                  <a:schemeClr val="hlink"/>
                </a:solidFill>
                <a:uFill>
                  <a:noFill/>
                </a:uFill>
                <a:hlinkClick r:id="rId9"/>
              </a:rPr>
              <a:t>Full shot woman one leg</a:t>
            </a:r>
            <a:endParaRPr sz="1300"/>
          </a:p>
          <a:p>
            <a:pPr marL="410400" lvl="0" indent="-287550" algn="l" rtl="0">
              <a:spcBef>
                <a:spcPts val="0"/>
              </a:spcBef>
              <a:spcAft>
                <a:spcPts val="0"/>
              </a:spcAft>
              <a:buSzPts val="900"/>
              <a:buChar char="✦"/>
            </a:pPr>
            <a:r>
              <a:rPr lang="en" sz="1300">
                <a:solidFill>
                  <a:schemeClr val="hlink"/>
                </a:solidFill>
                <a:uFill>
                  <a:noFill/>
                </a:uFill>
                <a:hlinkClick r:id="rId10"/>
              </a:rPr>
              <a:t>Full shot woman meditating </a:t>
            </a:r>
            <a:r>
              <a:rPr lang="en" sz="1300"/>
              <a:t> </a:t>
            </a:r>
            <a:endParaRPr sz="1300"/>
          </a:p>
          <a:p>
            <a:pPr marL="410400" lvl="0" indent="-287550" algn="l" rtl="0">
              <a:spcBef>
                <a:spcPts val="0"/>
              </a:spcBef>
              <a:spcAft>
                <a:spcPts val="0"/>
              </a:spcAft>
              <a:buSzPts val="900"/>
              <a:buChar char="✦"/>
            </a:pPr>
            <a:r>
              <a:rPr lang="en" sz="1300">
                <a:solidFill>
                  <a:schemeClr val="hlink"/>
                </a:solidFill>
                <a:uFill>
                  <a:noFill/>
                </a:uFill>
                <a:hlinkClick r:id="rId11"/>
              </a:rPr>
              <a:t>Full shot happy women doing yoga</a:t>
            </a:r>
            <a:endParaRPr sz="1300"/>
          </a:p>
          <a:p>
            <a:pPr marL="410400" lvl="0" indent="-287550" algn="l" rtl="0">
              <a:spcBef>
                <a:spcPts val="0"/>
              </a:spcBef>
              <a:spcAft>
                <a:spcPts val="0"/>
              </a:spcAft>
              <a:buSzPts val="900"/>
              <a:buChar char="✦"/>
            </a:pPr>
            <a:r>
              <a:rPr lang="en" sz="1300"/>
              <a:t>F</a:t>
            </a:r>
            <a:r>
              <a:rPr lang="en" sz="1300">
                <a:solidFill>
                  <a:schemeClr val="hlink"/>
                </a:solidFill>
                <a:uFill>
                  <a:noFill/>
                </a:uFill>
                <a:hlinkClick r:id="rId12"/>
              </a:rPr>
              <a:t>ull shot woman doing yoga with teacher</a:t>
            </a:r>
            <a:r>
              <a:rPr lang="en" sz="1300"/>
              <a:t> </a:t>
            </a:r>
            <a:endParaRPr sz="1300"/>
          </a:p>
        </p:txBody>
      </p:sp>
      <p:sp>
        <p:nvSpPr>
          <p:cNvPr id="1229" name="Google Shape;1229;p53"/>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ALTERNATIVE RESOURCES</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1286"/>
        <p:cNvGrpSpPr/>
        <p:nvPr/>
      </p:nvGrpSpPr>
      <p:grpSpPr>
        <a:xfrm>
          <a:off x="0" y="0"/>
          <a:ext cx="0" cy="0"/>
          <a:chOff x="0" y="0"/>
          <a:chExt cx="0" cy="0"/>
        </a:xfrm>
      </p:grpSpPr>
      <p:sp>
        <p:nvSpPr>
          <p:cNvPr id="1287" name="Google Shape;1287;p58"/>
          <p:cNvSpPr txBox="1"/>
          <p:nvPr/>
        </p:nvSpPr>
        <p:spPr>
          <a:xfrm>
            <a:off x="1068100" y="1087849"/>
            <a:ext cx="7047300" cy="440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a:solidFill>
                  <a:srgbClr val="FFFFFF"/>
                </a:solidFill>
              </a:rPr>
              <a:t>This presentation has been made using the following fonts:</a:t>
            </a:r>
            <a:endParaRPr sz="1100">
              <a:solidFill>
                <a:srgbClr val="FFFFFF"/>
              </a:solidFill>
            </a:endParaRPr>
          </a:p>
          <a:p>
            <a:pPr marL="0" lvl="0" indent="0" algn="l" rtl="0">
              <a:lnSpc>
                <a:spcPct val="115000"/>
              </a:lnSpc>
              <a:spcBef>
                <a:spcPts val="0"/>
              </a:spcBef>
              <a:spcAft>
                <a:spcPts val="0"/>
              </a:spcAft>
              <a:buNone/>
            </a:pPr>
            <a:endParaRPr sz="1300">
              <a:solidFill>
                <a:srgbClr val="435D74"/>
              </a:solidFill>
            </a:endParaRPr>
          </a:p>
        </p:txBody>
      </p:sp>
      <p:sp>
        <p:nvSpPr>
          <p:cNvPr id="1288" name="Google Shape;1288;p58"/>
          <p:cNvSpPr txBox="1"/>
          <p:nvPr/>
        </p:nvSpPr>
        <p:spPr>
          <a:xfrm>
            <a:off x="1068100" y="1610422"/>
            <a:ext cx="7047300" cy="12549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100" b="1">
                <a:solidFill>
                  <a:schemeClr val="lt1"/>
                </a:solidFill>
              </a:rPr>
              <a:t>Italiana</a:t>
            </a:r>
            <a:endParaRPr sz="1100" b="1">
              <a:solidFill>
                <a:schemeClr val="lt1"/>
              </a:solidFill>
            </a:endParaRPr>
          </a:p>
          <a:p>
            <a:pPr marL="0" lvl="0" indent="0" algn="ctr" rtl="0">
              <a:lnSpc>
                <a:spcPct val="115000"/>
              </a:lnSpc>
              <a:spcBef>
                <a:spcPts val="0"/>
              </a:spcBef>
              <a:spcAft>
                <a:spcPts val="0"/>
              </a:spcAft>
              <a:buNone/>
            </a:pPr>
            <a:r>
              <a:rPr lang="en" sz="1100">
                <a:solidFill>
                  <a:schemeClr val="lt1"/>
                </a:solidFill>
                <a:uFill>
                  <a:noFill/>
                </a:uFil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(https://fonts.google.com/specimen/Italiana)</a:t>
            </a:r>
            <a:endParaRPr sz="1100">
              <a:solidFill>
                <a:schemeClr val="lt1"/>
              </a:solidFill>
            </a:endParaRPr>
          </a:p>
          <a:p>
            <a:pPr marL="0" lvl="0" indent="0" algn="ctr" rtl="0">
              <a:lnSpc>
                <a:spcPct val="115000"/>
              </a:lnSpc>
              <a:spcBef>
                <a:spcPts val="0"/>
              </a:spcBef>
              <a:spcAft>
                <a:spcPts val="0"/>
              </a:spcAft>
              <a:buNone/>
            </a:pPr>
            <a:endParaRPr sz="800">
              <a:solidFill>
                <a:schemeClr val="lt1"/>
              </a:solidFill>
            </a:endParaRPr>
          </a:p>
          <a:p>
            <a:pPr marL="0" lvl="0" indent="0" algn="ctr" rtl="0">
              <a:lnSpc>
                <a:spcPct val="115000"/>
              </a:lnSpc>
              <a:spcBef>
                <a:spcPts val="0"/>
              </a:spcBef>
              <a:spcAft>
                <a:spcPts val="0"/>
              </a:spcAft>
              <a:buClr>
                <a:schemeClr val="dk1"/>
              </a:buClr>
              <a:buSzPts val="1100"/>
              <a:buFont typeface="Arial"/>
              <a:buNone/>
            </a:pPr>
            <a:r>
              <a:rPr lang="en" sz="1100" b="1">
                <a:solidFill>
                  <a:schemeClr val="lt1"/>
                </a:solidFill>
              </a:rPr>
              <a:t>Roboto</a:t>
            </a:r>
            <a:endParaRPr sz="1100" b="1">
              <a:solidFill>
                <a:schemeClr val="lt1"/>
              </a:solidFill>
            </a:endParaRPr>
          </a:p>
          <a:p>
            <a:pPr marL="0" lvl="0" indent="0" algn="ctr" rtl="0">
              <a:lnSpc>
                <a:spcPct val="115000"/>
              </a:lnSpc>
              <a:spcBef>
                <a:spcPts val="0"/>
              </a:spcBef>
              <a:spcAft>
                <a:spcPts val="0"/>
              </a:spcAft>
              <a:buNone/>
            </a:pPr>
            <a:r>
              <a:rPr lang="en" sz="1100">
                <a:solidFill>
                  <a:schemeClr val="lt1"/>
                </a:solidFill>
                <a:uFill>
                  <a:noFill/>
                </a:uFill>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(https://fonts.google.com/specimen/Roboto)</a:t>
            </a:r>
            <a:endParaRPr sz="1100" b="1">
              <a:solidFill>
                <a:schemeClr val="lt1"/>
              </a:solidFill>
            </a:endParaRPr>
          </a:p>
        </p:txBody>
      </p:sp>
      <p:sp>
        <p:nvSpPr>
          <p:cNvPr id="1289" name="Google Shape;1289;p58"/>
          <p:cNvSpPr/>
          <p:nvPr/>
        </p:nvSpPr>
        <p:spPr>
          <a:xfrm>
            <a:off x="2052650" y="2988225"/>
            <a:ext cx="791400" cy="754200"/>
          </a:xfrm>
          <a:prstGeom prst="roundRect">
            <a:avLst>
              <a:gd name="adj" fmla="val 16667"/>
            </a:avLst>
          </a:prstGeom>
          <a:solidFill>
            <a:srgbClr val="3F383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58"/>
          <p:cNvSpPr/>
          <p:nvPr/>
        </p:nvSpPr>
        <p:spPr>
          <a:xfrm>
            <a:off x="3114470" y="2988225"/>
            <a:ext cx="791400" cy="754200"/>
          </a:xfrm>
          <a:prstGeom prst="roundRect">
            <a:avLst>
              <a:gd name="adj" fmla="val 16667"/>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58"/>
          <p:cNvSpPr/>
          <p:nvPr/>
        </p:nvSpPr>
        <p:spPr>
          <a:xfrm>
            <a:off x="4176289" y="2988225"/>
            <a:ext cx="791400" cy="754200"/>
          </a:xfrm>
          <a:prstGeom prst="roundRect">
            <a:avLst>
              <a:gd name="adj" fmla="val 16667"/>
            </a:avLst>
          </a:prstGeom>
          <a:solidFill>
            <a:srgbClr val="D8C6B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58"/>
          <p:cNvSpPr txBox="1"/>
          <p:nvPr/>
        </p:nvSpPr>
        <p:spPr>
          <a:xfrm>
            <a:off x="2052650" y="3145275"/>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rPr>
              <a:t>#3f3832</a:t>
            </a:r>
            <a:endParaRPr sz="1000">
              <a:solidFill>
                <a:srgbClr val="FFFFFF"/>
              </a:solidFill>
            </a:endParaRPr>
          </a:p>
        </p:txBody>
      </p:sp>
      <p:sp>
        <p:nvSpPr>
          <p:cNvPr id="1293" name="Google Shape;1293;p58"/>
          <p:cNvSpPr txBox="1"/>
          <p:nvPr/>
        </p:nvSpPr>
        <p:spPr>
          <a:xfrm>
            <a:off x="3114475" y="3145275"/>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dk1"/>
                </a:solidFill>
              </a:rPr>
              <a:t>#ffffff</a:t>
            </a:r>
            <a:endParaRPr sz="1000">
              <a:solidFill>
                <a:schemeClr val="dk1"/>
              </a:solidFill>
            </a:endParaRPr>
          </a:p>
        </p:txBody>
      </p:sp>
      <p:sp>
        <p:nvSpPr>
          <p:cNvPr id="1294" name="Google Shape;1294;p58"/>
          <p:cNvSpPr txBox="1"/>
          <p:nvPr/>
        </p:nvSpPr>
        <p:spPr>
          <a:xfrm>
            <a:off x="4176300" y="3145275"/>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rPr>
              <a:t>#d8c6bc</a:t>
            </a:r>
            <a:endParaRPr sz="1000">
              <a:solidFill>
                <a:srgbClr val="FFFFFF"/>
              </a:solidFill>
            </a:endParaRPr>
          </a:p>
        </p:txBody>
      </p:sp>
      <p:sp>
        <p:nvSpPr>
          <p:cNvPr id="1295" name="Google Shape;1295;p58"/>
          <p:cNvSpPr txBox="1"/>
          <p:nvPr/>
        </p:nvSpPr>
        <p:spPr>
          <a:xfrm>
            <a:off x="1048350" y="323850"/>
            <a:ext cx="70473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rgbClr val="FFFFFF"/>
                </a:solidFill>
              </a:rPr>
              <a:t>Fonts &amp; colors used</a:t>
            </a:r>
            <a:endParaRPr sz="2400">
              <a:solidFill>
                <a:srgbClr val="FFFFFF"/>
              </a:solidFill>
            </a:endParaRPr>
          </a:p>
        </p:txBody>
      </p:sp>
      <p:sp>
        <p:nvSpPr>
          <p:cNvPr id="1296" name="Google Shape;1296;p58"/>
          <p:cNvSpPr/>
          <p:nvPr/>
        </p:nvSpPr>
        <p:spPr>
          <a:xfrm>
            <a:off x="5238125" y="2988225"/>
            <a:ext cx="791400" cy="754200"/>
          </a:xfrm>
          <a:prstGeom prst="roundRect">
            <a:avLst>
              <a:gd name="adj" fmla="val 16667"/>
            </a:avLst>
          </a:prstGeom>
          <a:solidFill>
            <a:srgbClr val="F2ABA9"/>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58"/>
          <p:cNvSpPr txBox="1"/>
          <p:nvPr/>
        </p:nvSpPr>
        <p:spPr>
          <a:xfrm>
            <a:off x="5238125" y="3145275"/>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rPr>
              <a:t>#f2aba9</a:t>
            </a:r>
            <a:endParaRPr sz="1000">
              <a:solidFill>
                <a:srgbClr val="FFFFFF"/>
              </a:solidFill>
            </a:endParaRPr>
          </a:p>
        </p:txBody>
      </p:sp>
      <p:sp>
        <p:nvSpPr>
          <p:cNvPr id="1298" name="Google Shape;1298;p58"/>
          <p:cNvSpPr/>
          <p:nvPr/>
        </p:nvSpPr>
        <p:spPr>
          <a:xfrm>
            <a:off x="2052650" y="3919325"/>
            <a:ext cx="791400" cy="754200"/>
          </a:xfrm>
          <a:prstGeom prst="roundRect">
            <a:avLst>
              <a:gd name="adj" fmla="val 16667"/>
            </a:avLst>
          </a:prstGeom>
          <a:solidFill>
            <a:srgbClr val="DBB88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58"/>
          <p:cNvSpPr/>
          <p:nvPr/>
        </p:nvSpPr>
        <p:spPr>
          <a:xfrm>
            <a:off x="3114470" y="3919325"/>
            <a:ext cx="791400" cy="754200"/>
          </a:xfrm>
          <a:prstGeom prst="roundRect">
            <a:avLst>
              <a:gd name="adj" fmla="val 16667"/>
            </a:avLst>
          </a:prstGeom>
          <a:solidFill>
            <a:srgbClr val="F9F1E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58"/>
          <p:cNvSpPr/>
          <p:nvPr/>
        </p:nvSpPr>
        <p:spPr>
          <a:xfrm>
            <a:off x="4176289" y="3919325"/>
            <a:ext cx="791400" cy="754200"/>
          </a:xfrm>
          <a:prstGeom prst="roundRect">
            <a:avLst>
              <a:gd name="adj" fmla="val 16667"/>
            </a:avLst>
          </a:prstGeom>
          <a:solidFill>
            <a:srgbClr val="B0BEB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58"/>
          <p:cNvSpPr txBox="1"/>
          <p:nvPr/>
        </p:nvSpPr>
        <p:spPr>
          <a:xfrm>
            <a:off x="2052650" y="4076375"/>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rPr>
              <a:t>#dbb88d</a:t>
            </a:r>
            <a:endParaRPr sz="1000">
              <a:solidFill>
                <a:srgbClr val="FFFFFF"/>
              </a:solidFill>
            </a:endParaRPr>
          </a:p>
        </p:txBody>
      </p:sp>
      <p:sp>
        <p:nvSpPr>
          <p:cNvPr id="1302" name="Google Shape;1302;p58"/>
          <p:cNvSpPr txBox="1"/>
          <p:nvPr/>
        </p:nvSpPr>
        <p:spPr>
          <a:xfrm>
            <a:off x="3114475" y="4076375"/>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dk1"/>
                </a:solidFill>
              </a:rPr>
              <a:t>#f9f1e5</a:t>
            </a:r>
            <a:endParaRPr sz="1000">
              <a:solidFill>
                <a:schemeClr val="dk1"/>
              </a:solidFill>
            </a:endParaRPr>
          </a:p>
        </p:txBody>
      </p:sp>
      <p:sp>
        <p:nvSpPr>
          <p:cNvPr id="1303" name="Google Shape;1303;p58"/>
          <p:cNvSpPr txBox="1"/>
          <p:nvPr/>
        </p:nvSpPr>
        <p:spPr>
          <a:xfrm>
            <a:off x="4176300" y="4076375"/>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rPr>
              <a:t>#b0bebf</a:t>
            </a:r>
            <a:endParaRPr sz="1000">
              <a:solidFill>
                <a:srgbClr val="FFFFFF"/>
              </a:solidFill>
            </a:endParaRPr>
          </a:p>
        </p:txBody>
      </p:sp>
      <p:sp>
        <p:nvSpPr>
          <p:cNvPr id="1304" name="Google Shape;1304;p58"/>
          <p:cNvSpPr/>
          <p:nvPr/>
        </p:nvSpPr>
        <p:spPr>
          <a:xfrm>
            <a:off x="5238125" y="3919325"/>
            <a:ext cx="791400" cy="754200"/>
          </a:xfrm>
          <a:prstGeom prst="roundRect">
            <a:avLst>
              <a:gd name="adj" fmla="val 16667"/>
            </a:avLst>
          </a:prstGeom>
          <a:solidFill>
            <a:srgbClr val="D77848"/>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58"/>
          <p:cNvSpPr txBox="1"/>
          <p:nvPr/>
        </p:nvSpPr>
        <p:spPr>
          <a:xfrm>
            <a:off x="5238125" y="4076375"/>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rPr>
              <a:t>#d77848</a:t>
            </a:r>
            <a:endParaRPr sz="1000">
              <a:solidFill>
                <a:srgbClr val="FFFFFF"/>
              </a:solidFill>
            </a:endParaRPr>
          </a:p>
        </p:txBody>
      </p:sp>
      <p:sp>
        <p:nvSpPr>
          <p:cNvPr id="1306" name="Google Shape;1306;p58"/>
          <p:cNvSpPr/>
          <p:nvPr/>
        </p:nvSpPr>
        <p:spPr>
          <a:xfrm>
            <a:off x="6299950" y="2988225"/>
            <a:ext cx="791400" cy="754200"/>
          </a:xfrm>
          <a:prstGeom prst="roundRect">
            <a:avLst>
              <a:gd name="adj" fmla="val 16667"/>
            </a:avLst>
          </a:prstGeom>
          <a:solidFill>
            <a:srgbClr val="EFDCC7"/>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58"/>
          <p:cNvSpPr txBox="1"/>
          <p:nvPr/>
        </p:nvSpPr>
        <p:spPr>
          <a:xfrm>
            <a:off x="6299950" y="3145275"/>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dk1"/>
                </a:solidFill>
              </a:rPr>
              <a:t>#efdcc7</a:t>
            </a:r>
            <a:endParaRPr sz="1000">
              <a:solidFill>
                <a:schemeClr val="dk1"/>
              </a:solidFill>
            </a:endParaRPr>
          </a:p>
        </p:txBody>
      </p:sp>
      <p:sp>
        <p:nvSpPr>
          <p:cNvPr id="1308" name="Google Shape;1308;p58"/>
          <p:cNvSpPr/>
          <p:nvPr/>
        </p:nvSpPr>
        <p:spPr>
          <a:xfrm>
            <a:off x="6299950" y="3919325"/>
            <a:ext cx="791400" cy="754200"/>
          </a:xfrm>
          <a:prstGeom prst="roundRect">
            <a:avLst>
              <a:gd name="adj" fmla="val 16667"/>
            </a:avLst>
          </a:prstGeom>
          <a:solidFill>
            <a:srgbClr val="F0EFE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58"/>
          <p:cNvSpPr txBox="1"/>
          <p:nvPr/>
        </p:nvSpPr>
        <p:spPr>
          <a:xfrm>
            <a:off x="6299950" y="4076375"/>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dk1"/>
                </a:solidFill>
              </a:rPr>
              <a:t>#f0efe2</a:t>
            </a:r>
            <a:endParaRPr sz="1000">
              <a:solidFill>
                <a:schemeClr val="dk1"/>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1329"/>
        <p:cNvGrpSpPr/>
        <p:nvPr/>
      </p:nvGrpSpPr>
      <p:grpSpPr>
        <a:xfrm>
          <a:off x="0" y="0"/>
          <a:ext cx="0" cy="0"/>
          <a:chOff x="0" y="0"/>
          <a:chExt cx="0" cy="0"/>
        </a:xfrm>
      </p:grpSpPr>
      <p:sp>
        <p:nvSpPr>
          <p:cNvPr id="1330" name="Google Shape;1330;p60"/>
          <p:cNvSpPr txBox="1"/>
          <p:nvPr/>
        </p:nvSpPr>
        <p:spPr>
          <a:xfrm>
            <a:off x="1068100" y="1221875"/>
            <a:ext cx="7047300" cy="482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100" dirty="0">
                <a:solidFill>
                  <a:srgbClr val="FFFFFF"/>
                </a:solidFill>
              </a:rPr>
              <a:t>You can easily</a:t>
            </a:r>
            <a:r>
              <a:rPr lang="en" sz="1100" dirty="0">
                <a:solidFill>
                  <a:srgbClr val="435D74"/>
                </a:solidFill>
              </a:rPr>
              <a:t> </a:t>
            </a:r>
            <a:r>
              <a:rPr lang="en" sz="1100" dirty="0">
                <a:solidFill>
                  <a:srgbClr val="869FB2"/>
                </a:solidFill>
              </a:rPr>
              <a:t>resize</a:t>
            </a:r>
            <a:r>
              <a:rPr lang="en" sz="1100" dirty="0">
                <a:solidFill>
                  <a:srgbClr val="435D74"/>
                </a:solidFill>
              </a:rPr>
              <a:t> </a:t>
            </a:r>
            <a:r>
              <a:rPr lang="en" sz="1100" dirty="0">
                <a:solidFill>
                  <a:srgbClr val="FFFFFF"/>
                </a:solidFill>
              </a:rPr>
              <a:t>these resources without losing quality. To</a:t>
            </a:r>
            <a:r>
              <a:rPr lang="en" sz="1100" dirty="0">
                <a:solidFill>
                  <a:srgbClr val="435D74"/>
                </a:solidFill>
              </a:rPr>
              <a:t> </a:t>
            </a:r>
            <a:r>
              <a:rPr lang="en" sz="1100" dirty="0">
                <a:solidFill>
                  <a:srgbClr val="869FB2"/>
                </a:solidFill>
              </a:rPr>
              <a:t>change the color</a:t>
            </a:r>
            <a:r>
              <a:rPr lang="en" sz="1100" dirty="0">
                <a:solidFill>
                  <a:srgbClr val="FFFFFF"/>
                </a:solidFill>
              </a:rPr>
              <a:t>, just ungroup the resource and click on the object you want to change. Then, click on the paint bucket and select the color you want. Group the resource again when you’re done. </a:t>
            </a:r>
            <a:endParaRPr sz="1100" dirty="0">
              <a:solidFill>
                <a:srgbClr val="FFFFFF"/>
              </a:solidFill>
            </a:endParaRPr>
          </a:p>
        </p:txBody>
      </p:sp>
      <p:grpSp>
        <p:nvGrpSpPr>
          <p:cNvPr id="1331" name="Google Shape;1331;p60"/>
          <p:cNvGrpSpPr/>
          <p:nvPr/>
        </p:nvGrpSpPr>
        <p:grpSpPr>
          <a:xfrm>
            <a:off x="5156078" y="3085736"/>
            <a:ext cx="474294" cy="551291"/>
            <a:chOff x="4727025" y="1332775"/>
            <a:chExt cx="59900" cy="69625"/>
          </a:xfrm>
        </p:grpSpPr>
        <p:sp>
          <p:nvSpPr>
            <p:cNvPr id="1332" name="Google Shape;1332;p60"/>
            <p:cNvSpPr/>
            <p:nvPr/>
          </p:nvSpPr>
          <p:spPr>
            <a:xfrm>
              <a:off x="4727025" y="1332775"/>
              <a:ext cx="36450" cy="33200"/>
            </a:xfrm>
            <a:custGeom>
              <a:avLst/>
              <a:gdLst/>
              <a:ahLst/>
              <a:cxnLst/>
              <a:rect l="l" t="t" r="r" b="b"/>
              <a:pathLst>
                <a:path w="1458" h="1328" extrusionOk="0">
                  <a:moveTo>
                    <a:pt x="1047" y="1"/>
                  </a:moveTo>
                  <a:lnTo>
                    <a:pt x="1047" y="188"/>
                  </a:lnTo>
                  <a:cubicBezTo>
                    <a:pt x="484" y="289"/>
                    <a:pt x="51" y="758"/>
                    <a:pt x="1" y="1328"/>
                  </a:cubicBezTo>
                  <a:lnTo>
                    <a:pt x="477" y="1328"/>
                  </a:lnTo>
                  <a:cubicBezTo>
                    <a:pt x="527" y="1018"/>
                    <a:pt x="751" y="765"/>
                    <a:pt x="1047" y="679"/>
                  </a:cubicBezTo>
                  <a:lnTo>
                    <a:pt x="1047" y="845"/>
                  </a:lnTo>
                  <a:lnTo>
                    <a:pt x="1458" y="433"/>
                  </a:lnTo>
                  <a:lnTo>
                    <a:pt x="1047" y="1"/>
                  </a:lnTo>
                  <a:close/>
                </a:path>
              </a:pathLst>
            </a:custGeom>
            <a:noFill/>
            <a:ln w="9525" cap="flat" cmpd="sng">
              <a:solidFill>
                <a:srgbClr val="A5B7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60"/>
            <p:cNvSpPr/>
            <p:nvPr/>
          </p:nvSpPr>
          <p:spPr>
            <a:xfrm>
              <a:off x="4750475" y="1369025"/>
              <a:ext cx="36450" cy="33375"/>
            </a:xfrm>
            <a:custGeom>
              <a:avLst/>
              <a:gdLst/>
              <a:ahLst/>
              <a:cxnLst/>
              <a:rect l="l" t="t" r="r" b="b"/>
              <a:pathLst>
                <a:path w="1458" h="1335" extrusionOk="0">
                  <a:moveTo>
                    <a:pt x="974" y="0"/>
                  </a:moveTo>
                  <a:cubicBezTo>
                    <a:pt x="931" y="311"/>
                    <a:pt x="707" y="570"/>
                    <a:pt x="404" y="657"/>
                  </a:cubicBezTo>
                  <a:lnTo>
                    <a:pt x="404" y="491"/>
                  </a:lnTo>
                  <a:lnTo>
                    <a:pt x="0" y="902"/>
                  </a:lnTo>
                  <a:lnTo>
                    <a:pt x="404" y="1335"/>
                  </a:lnTo>
                  <a:lnTo>
                    <a:pt x="404" y="1140"/>
                  </a:lnTo>
                  <a:cubicBezTo>
                    <a:pt x="967" y="1039"/>
                    <a:pt x="1400" y="577"/>
                    <a:pt x="1457"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4" name="Google Shape;1334;p60"/>
          <p:cNvGrpSpPr/>
          <p:nvPr/>
        </p:nvGrpSpPr>
        <p:grpSpPr>
          <a:xfrm>
            <a:off x="5769734" y="2314340"/>
            <a:ext cx="555653" cy="557031"/>
            <a:chOff x="4820425" y="1329900"/>
            <a:chExt cx="70175" cy="70350"/>
          </a:xfrm>
        </p:grpSpPr>
        <p:sp>
          <p:nvSpPr>
            <p:cNvPr id="1335" name="Google Shape;1335;p60"/>
            <p:cNvSpPr/>
            <p:nvPr/>
          </p:nvSpPr>
          <p:spPr>
            <a:xfrm>
              <a:off x="4862975" y="1335475"/>
              <a:ext cx="27625" cy="34650"/>
            </a:xfrm>
            <a:custGeom>
              <a:avLst/>
              <a:gdLst/>
              <a:ahLst/>
              <a:cxnLst/>
              <a:rect l="l" t="t" r="r" b="b"/>
              <a:pathLst>
                <a:path w="1105" h="1386" extrusionOk="0">
                  <a:moveTo>
                    <a:pt x="1" y="1"/>
                  </a:moveTo>
                  <a:lnTo>
                    <a:pt x="1" y="491"/>
                  </a:lnTo>
                  <a:cubicBezTo>
                    <a:pt x="217" y="585"/>
                    <a:pt x="376" y="765"/>
                    <a:pt x="441" y="989"/>
                  </a:cubicBezTo>
                  <a:lnTo>
                    <a:pt x="275" y="989"/>
                  </a:lnTo>
                  <a:lnTo>
                    <a:pt x="679" y="1386"/>
                  </a:lnTo>
                  <a:lnTo>
                    <a:pt x="1104" y="989"/>
                  </a:lnTo>
                  <a:lnTo>
                    <a:pt x="917" y="989"/>
                  </a:lnTo>
                  <a:cubicBezTo>
                    <a:pt x="830" y="513"/>
                    <a:pt x="470" y="123"/>
                    <a:pt x="1" y="1"/>
                  </a:cubicBezTo>
                  <a:close/>
                </a:path>
              </a:pathLst>
            </a:custGeom>
            <a:no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60"/>
            <p:cNvSpPr/>
            <p:nvPr/>
          </p:nvSpPr>
          <p:spPr>
            <a:xfrm>
              <a:off x="4820425" y="1360000"/>
              <a:ext cx="27625" cy="34650"/>
            </a:xfrm>
            <a:custGeom>
              <a:avLst/>
              <a:gdLst/>
              <a:ahLst/>
              <a:cxnLst/>
              <a:rect l="l" t="t" r="r" b="b"/>
              <a:pathLst>
                <a:path w="1105" h="1386" extrusionOk="0">
                  <a:moveTo>
                    <a:pt x="426" y="1"/>
                  </a:moveTo>
                  <a:lnTo>
                    <a:pt x="1" y="397"/>
                  </a:lnTo>
                  <a:lnTo>
                    <a:pt x="188" y="397"/>
                  </a:lnTo>
                  <a:cubicBezTo>
                    <a:pt x="275" y="873"/>
                    <a:pt x="628" y="1263"/>
                    <a:pt x="1097" y="1386"/>
                  </a:cubicBezTo>
                  <a:lnTo>
                    <a:pt x="1104" y="895"/>
                  </a:lnTo>
                  <a:cubicBezTo>
                    <a:pt x="888" y="801"/>
                    <a:pt x="729" y="621"/>
                    <a:pt x="664" y="397"/>
                  </a:cubicBezTo>
                  <a:lnTo>
                    <a:pt x="830" y="397"/>
                  </a:lnTo>
                  <a:lnTo>
                    <a:pt x="426" y="1"/>
                  </a:lnTo>
                  <a:close/>
                </a:path>
              </a:pathLst>
            </a:custGeom>
            <a:noFill/>
            <a:ln w="9525" cap="flat" cmpd="sng">
              <a:solidFill>
                <a:srgbClr val="A5B7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60"/>
            <p:cNvSpPr/>
            <p:nvPr/>
          </p:nvSpPr>
          <p:spPr>
            <a:xfrm>
              <a:off x="4850375" y="1372800"/>
              <a:ext cx="34625" cy="27450"/>
            </a:xfrm>
            <a:custGeom>
              <a:avLst/>
              <a:gdLst/>
              <a:ahLst/>
              <a:cxnLst/>
              <a:rect l="l" t="t" r="r" b="b"/>
              <a:pathLst>
                <a:path w="1385" h="1098" extrusionOk="0">
                  <a:moveTo>
                    <a:pt x="894" y="1"/>
                  </a:moveTo>
                  <a:cubicBezTo>
                    <a:pt x="801" y="210"/>
                    <a:pt x="620" y="369"/>
                    <a:pt x="397" y="434"/>
                  </a:cubicBezTo>
                  <a:lnTo>
                    <a:pt x="397" y="275"/>
                  </a:lnTo>
                  <a:lnTo>
                    <a:pt x="0" y="672"/>
                  </a:lnTo>
                  <a:lnTo>
                    <a:pt x="397" y="1097"/>
                  </a:lnTo>
                  <a:lnTo>
                    <a:pt x="397" y="910"/>
                  </a:lnTo>
                  <a:cubicBezTo>
                    <a:pt x="873" y="823"/>
                    <a:pt x="1262" y="470"/>
                    <a:pt x="1385" y="1"/>
                  </a:cubicBezTo>
                  <a:close/>
                </a:path>
              </a:pathLst>
            </a:custGeom>
            <a:noFill/>
            <a:ln w="9525" cap="flat" cmpd="sng">
              <a:solidFill>
                <a:srgbClr val="37495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60"/>
            <p:cNvSpPr/>
            <p:nvPr/>
          </p:nvSpPr>
          <p:spPr>
            <a:xfrm>
              <a:off x="4825850" y="1329900"/>
              <a:ext cx="34625" cy="27975"/>
            </a:xfrm>
            <a:custGeom>
              <a:avLst/>
              <a:gdLst/>
              <a:ahLst/>
              <a:cxnLst/>
              <a:rect l="l" t="t" r="r" b="b"/>
              <a:pathLst>
                <a:path w="1385" h="1119" extrusionOk="0">
                  <a:moveTo>
                    <a:pt x="988" y="0"/>
                  </a:moveTo>
                  <a:lnTo>
                    <a:pt x="988" y="188"/>
                  </a:lnTo>
                  <a:cubicBezTo>
                    <a:pt x="505" y="274"/>
                    <a:pt x="123" y="635"/>
                    <a:pt x="0" y="1118"/>
                  </a:cubicBezTo>
                  <a:lnTo>
                    <a:pt x="491" y="1118"/>
                  </a:lnTo>
                  <a:cubicBezTo>
                    <a:pt x="584" y="895"/>
                    <a:pt x="765" y="729"/>
                    <a:pt x="995" y="664"/>
                  </a:cubicBezTo>
                  <a:lnTo>
                    <a:pt x="995" y="830"/>
                  </a:lnTo>
                  <a:lnTo>
                    <a:pt x="1385" y="426"/>
                  </a:lnTo>
                  <a:lnTo>
                    <a:pt x="988"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9" name="Google Shape;1339;p60"/>
          <p:cNvGrpSpPr/>
          <p:nvPr/>
        </p:nvGrpSpPr>
        <p:grpSpPr>
          <a:xfrm>
            <a:off x="6396103" y="2318845"/>
            <a:ext cx="582574" cy="533871"/>
            <a:chOff x="4903200" y="1331525"/>
            <a:chExt cx="73575" cy="67425"/>
          </a:xfrm>
        </p:grpSpPr>
        <p:sp>
          <p:nvSpPr>
            <p:cNvPr id="1340" name="Google Shape;1340;p60"/>
            <p:cNvSpPr/>
            <p:nvPr/>
          </p:nvSpPr>
          <p:spPr>
            <a:xfrm>
              <a:off x="4903200" y="1331525"/>
              <a:ext cx="73575" cy="67425"/>
            </a:xfrm>
            <a:custGeom>
              <a:avLst/>
              <a:gdLst/>
              <a:ahLst/>
              <a:cxnLst/>
              <a:rect l="l" t="t" r="r" b="b"/>
              <a:pathLst>
                <a:path w="2943" h="2697" extrusionOk="0">
                  <a:moveTo>
                    <a:pt x="1652" y="0"/>
                  </a:moveTo>
                  <a:lnTo>
                    <a:pt x="1652" y="173"/>
                  </a:lnTo>
                  <a:cubicBezTo>
                    <a:pt x="534" y="195"/>
                    <a:pt x="0" y="1551"/>
                    <a:pt x="794" y="2330"/>
                  </a:cubicBezTo>
                  <a:cubicBezTo>
                    <a:pt x="1051" y="2583"/>
                    <a:pt x="1366" y="2696"/>
                    <a:pt x="1674" y="2696"/>
                  </a:cubicBezTo>
                  <a:cubicBezTo>
                    <a:pt x="2323" y="2696"/>
                    <a:pt x="2943" y="2194"/>
                    <a:pt x="2943" y="1435"/>
                  </a:cubicBezTo>
                  <a:lnTo>
                    <a:pt x="2503" y="1435"/>
                  </a:lnTo>
                  <a:cubicBezTo>
                    <a:pt x="2503" y="1928"/>
                    <a:pt x="2093" y="2259"/>
                    <a:pt x="1668" y="2259"/>
                  </a:cubicBezTo>
                  <a:cubicBezTo>
                    <a:pt x="1470" y="2259"/>
                    <a:pt x="1269" y="2187"/>
                    <a:pt x="1104" y="2027"/>
                  </a:cubicBezTo>
                  <a:cubicBezTo>
                    <a:pt x="577" y="1515"/>
                    <a:pt x="923" y="628"/>
                    <a:pt x="1652" y="613"/>
                  </a:cubicBezTo>
                  <a:lnTo>
                    <a:pt x="1652" y="765"/>
                  </a:lnTo>
                  <a:lnTo>
                    <a:pt x="2020" y="390"/>
                  </a:lnTo>
                  <a:lnTo>
                    <a:pt x="1652" y="0"/>
                  </a:lnTo>
                  <a:close/>
                </a:path>
              </a:pathLst>
            </a:custGeom>
            <a:noFill/>
            <a:ln w="9525" cap="flat" cmpd="sng">
              <a:solidFill>
                <a:srgbClr val="A5B7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60"/>
            <p:cNvSpPr/>
            <p:nvPr/>
          </p:nvSpPr>
          <p:spPr>
            <a:xfrm>
              <a:off x="4930250" y="1353150"/>
              <a:ext cx="29775" cy="32475"/>
            </a:xfrm>
            <a:custGeom>
              <a:avLst/>
              <a:gdLst/>
              <a:ahLst/>
              <a:cxnLst/>
              <a:rect l="l" t="t" r="r" b="b"/>
              <a:pathLst>
                <a:path w="1191" h="1299" extrusionOk="0">
                  <a:moveTo>
                    <a:pt x="592" y="1"/>
                  </a:moveTo>
                  <a:cubicBezTo>
                    <a:pt x="274" y="1"/>
                    <a:pt x="15" y="246"/>
                    <a:pt x="0" y="570"/>
                  </a:cubicBezTo>
                  <a:lnTo>
                    <a:pt x="447" y="570"/>
                  </a:lnTo>
                  <a:cubicBezTo>
                    <a:pt x="447" y="479"/>
                    <a:pt x="519" y="416"/>
                    <a:pt x="597" y="416"/>
                  </a:cubicBezTo>
                  <a:cubicBezTo>
                    <a:pt x="624" y="416"/>
                    <a:pt x="652" y="424"/>
                    <a:pt x="678" y="441"/>
                  </a:cubicBezTo>
                  <a:cubicBezTo>
                    <a:pt x="779" y="506"/>
                    <a:pt x="765" y="657"/>
                    <a:pt x="656" y="707"/>
                  </a:cubicBezTo>
                  <a:lnTo>
                    <a:pt x="656" y="534"/>
                  </a:lnTo>
                  <a:lnTo>
                    <a:pt x="289" y="902"/>
                  </a:lnTo>
                  <a:lnTo>
                    <a:pt x="656" y="1299"/>
                  </a:lnTo>
                  <a:lnTo>
                    <a:pt x="656" y="1155"/>
                  </a:lnTo>
                  <a:cubicBezTo>
                    <a:pt x="959" y="1126"/>
                    <a:pt x="1190" y="873"/>
                    <a:pt x="1190" y="570"/>
                  </a:cubicBezTo>
                  <a:cubicBezTo>
                    <a:pt x="1176" y="246"/>
                    <a:pt x="916" y="1"/>
                    <a:pt x="592"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2" name="Google Shape;1342;p60"/>
          <p:cNvGrpSpPr/>
          <p:nvPr/>
        </p:nvGrpSpPr>
        <p:grpSpPr>
          <a:xfrm>
            <a:off x="5755581" y="3078709"/>
            <a:ext cx="583960" cy="565345"/>
            <a:chOff x="4815575" y="1416800"/>
            <a:chExt cx="73750" cy="71400"/>
          </a:xfrm>
        </p:grpSpPr>
        <p:sp>
          <p:nvSpPr>
            <p:cNvPr id="1343" name="Google Shape;1343;p60"/>
            <p:cNvSpPr/>
            <p:nvPr/>
          </p:nvSpPr>
          <p:spPr>
            <a:xfrm>
              <a:off x="4815575" y="1416800"/>
              <a:ext cx="43100" cy="52150"/>
            </a:xfrm>
            <a:custGeom>
              <a:avLst/>
              <a:gdLst/>
              <a:ahLst/>
              <a:cxnLst/>
              <a:rect l="l" t="t" r="r" b="b"/>
              <a:pathLst>
                <a:path w="1724" h="2086" extrusionOk="0">
                  <a:moveTo>
                    <a:pt x="1327" y="1"/>
                  </a:moveTo>
                  <a:lnTo>
                    <a:pt x="1327" y="181"/>
                  </a:lnTo>
                  <a:cubicBezTo>
                    <a:pt x="469" y="361"/>
                    <a:pt x="0" y="1299"/>
                    <a:pt x="375" y="2085"/>
                  </a:cubicBezTo>
                  <a:lnTo>
                    <a:pt x="772" y="1818"/>
                  </a:lnTo>
                  <a:cubicBezTo>
                    <a:pt x="729" y="1717"/>
                    <a:pt x="707" y="1609"/>
                    <a:pt x="707" y="1501"/>
                  </a:cubicBezTo>
                  <a:cubicBezTo>
                    <a:pt x="714" y="1111"/>
                    <a:pt x="959" y="772"/>
                    <a:pt x="1327" y="657"/>
                  </a:cubicBezTo>
                  <a:lnTo>
                    <a:pt x="1327" y="823"/>
                  </a:lnTo>
                  <a:lnTo>
                    <a:pt x="1724" y="426"/>
                  </a:lnTo>
                  <a:lnTo>
                    <a:pt x="1327" y="1"/>
                  </a:lnTo>
                  <a:close/>
                </a:path>
              </a:pathLst>
            </a:custGeom>
            <a:noFill/>
            <a:ln w="9525" cap="flat" cmpd="sng">
              <a:solidFill>
                <a:srgbClr val="A5B7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60"/>
            <p:cNvSpPr/>
            <p:nvPr/>
          </p:nvSpPr>
          <p:spPr>
            <a:xfrm>
              <a:off x="4861725" y="1421125"/>
              <a:ext cx="27600" cy="51250"/>
            </a:xfrm>
            <a:custGeom>
              <a:avLst/>
              <a:gdLst/>
              <a:ahLst/>
              <a:cxnLst/>
              <a:rect l="l" t="t" r="r" b="b"/>
              <a:pathLst>
                <a:path w="1104" h="2050" extrusionOk="0">
                  <a:moveTo>
                    <a:pt x="0" y="1"/>
                  </a:moveTo>
                  <a:lnTo>
                    <a:pt x="0" y="477"/>
                  </a:lnTo>
                  <a:cubicBezTo>
                    <a:pt x="375" y="592"/>
                    <a:pt x="635" y="938"/>
                    <a:pt x="635" y="1328"/>
                  </a:cubicBezTo>
                  <a:cubicBezTo>
                    <a:pt x="635" y="1429"/>
                    <a:pt x="621" y="1530"/>
                    <a:pt x="585" y="1624"/>
                  </a:cubicBezTo>
                  <a:lnTo>
                    <a:pt x="404" y="1494"/>
                  </a:lnTo>
                  <a:lnTo>
                    <a:pt x="513" y="2049"/>
                  </a:lnTo>
                  <a:lnTo>
                    <a:pt x="1089" y="1963"/>
                  </a:lnTo>
                  <a:lnTo>
                    <a:pt x="981" y="1883"/>
                  </a:lnTo>
                  <a:cubicBezTo>
                    <a:pt x="1061" y="1710"/>
                    <a:pt x="1104" y="1523"/>
                    <a:pt x="1104" y="1328"/>
                  </a:cubicBezTo>
                  <a:cubicBezTo>
                    <a:pt x="1104" y="679"/>
                    <a:pt x="635" y="123"/>
                    <a:pt x="0"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60"/>
            <p:cNvSpPr/>
            <p:nvPr/>
          </p:nvSpPr>
          <p:spPr>
            <a:xfrm>
              <a:off x="4829450" y="1467825"/>
              <a:ext cx="49250" cy="20375"/>
            </a:xfrm>
            <a:custGeom>
              <a:avLst/>
              <a:gdLst/>
              <a:ahLst/>
              <a:cxnLst/>
              <a:rect l="l" t="t" r="r" b="b"/>
              <a:pathLst>
                <a:path w="1970" h="815" extrusionOk="0">
                  <a:moveTo>
                    <a:pt x="109" y="1"/>
                  </a:moveTo>
                  <a:lnTo>
                    <a:pt x="0" y="556"/>
                  </a:lnTo>
                  <a:lnTo>
                    <a:pt x="137" y="462"/>
                  </a:lnTo>
                  <a:cubicBezTo>
                    <a:pt x="394" y="698"/>
                    <a:pt x="720" y="815"/>
                    <a:pt x="1045" y="815"/>
                  </a:cubicBezTo>
                  <a:cubicBezTo>
                    <a:pt x="1378" y="815"/>
                    <a:pt x="1710" y="692"/>
                    <a:pt x="1969" y="448"/>
                  </a:cubicBezTo>
                  <a:lnTo>
                    <a:pt x="1969" y="441"/>
                  </a:lnTo>
                  <a:lnTo>
                    <a:pt x="1573" y="174"/>
                  </a:lnTo>
                  <a:cubicBezTo>
                    <a:pt x="1418" y="292"/>
                    <a:pt x="1232" y="352"/>
                    <a:pt x="1046" y="352"/>
                  </a:cubicBezTo>
                  <a:cubicBezTo>
                    <a:pt x="868" y="352"/>
                    <a:pt x="689" y="297"/>
                    <a:pt x="534" y="188"/>
                  </a:cubicBezTo>
                  <a:lnTo>
                    <a:pt x="678" y="95"/>
                  </a:lnTo>
                  <a:lnTo>
                    <a:pt x="109" y="1"/>
                  </a:lnTo>
                  <a:close/>
                </a:path>
              </a:pathLst>
            </a:custGeom>
            <a:no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6" name="Google Shape;1346;p60"/>
          <p:cNvGrpSpPr/>
          <p:nvPr/>
        </p:nvGrpSpPr>
        <p:grpSpPr>
          <a:xfrm>
            <a:off x="6390362" y="3108896"/>
            <a:ext cx="589898" cy="504970"/>
            <a:chOff x="4902475" y="1418875"/>
            <a:chExt cx="74500" cy="63775"/>
          </a:xfrm>
        </p:grpSpPr>
        <p:sp>
          <p:nvSpPr>
            <p:cNvPr id="1347" name="Google Shape;1347;p60"/>
            <p:cNvSpPr/>
            <p:nvPr/>
          </p:nvSpPr>
          <p:spPr>
            <a:xfrm>
              <a:off x="4902475" y="1418875"/>
              <a:ext cx="74500" cy="63775"/>
            </a:xfrm>
            <a:custGeom>
              <a:avLst/>
              <a:gdLst/>
              <a:ahLst/>
              <a:cxnLst/>
              <a:rect l="l" t="t" r="r" b="b"/>
              <a:pathLst>
                <a:path w="2980" h="2551" extrusionOk="0">
                  <a:moveTo>
                    <a:pt x="1703" y="444"/>
                  </a:moveTo>
                  <a:cubicBezTo>
                    <a:pt x="2164" y="444"/>
                    <a:pt x="2539" y="819"/>
                    <a:pt x="2539" y="1281"/>
                  </a:cubicBezTo>
                  <a:cubicBezTo>
                    <a:pt x="2539" y="1784"/>
                    <a:pt x="2126" y="2118"/>
                    <a:pt x="1695" y="2118"/>
                  </a:cubicBezTo>
                  <a:cubicBezTo>
                    <a:pt x="1490" y="2118"/>
                    <a:pt x="1281" y="2042"/>
                    <a:pt x="1111" y="1872"/>
                  </a:cubicBezTo>
                  <a:cubicBezTo>
                    <a:pt x="585" y="1346"/>
                    <a:pt x="960" y="444"/>
                    <a:pt x="1703" y="444"/>
                  </a:cubicBezTo>
                  <a:close/>
                  <a:moveTo>
                    <a:pt x="1697" y="0"/>
                  </a:moveTo>
                  <a:cubicBezTo>
                    <a:pt x="1383" y="0"/>
                    <a:pt x="1063" y="118"/>
                    <a:pt x="801" y="379"/>
                  </a:cubicBezTo>
                  <a:cubicBezTo>
                    <a:pt x="0" y="1180"/>
                    <a:pt x="570" y="2550"/>
                    <a:pt x="1703" y="2550"/>
                  </a:cubicBezTo>
                  <a:cubicBezTo>
                    <a:pt x="2409" y="2550"/>
                    <a:pt x="2979" y="1980"/>
                    <a:pt x="2979" y="1281"/>
                  </a:cubicBezTo>
                  <a:cubicBezTo>
                    <a:pt x="2979" y="510"/>
                    <a:pt x="2353" y="0"/>
                    <a:pt x="1697" y="0"/>
                  </a:cubicBezTo>
                  <a:close/>
                </a:path>
              </a:pathLst>
            </a:custGeom>
            <a:noFill/>
            <a:ln w="9525" cap="flat" cmpd="sng">
              <a:solidFill>
                <a:srgbClr val="37495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60"/>
            <p:cNvSpPr/>
            <p:nvPr/>
          </p:nvSpPr>
          <p:spPr>
            <a:xfrm>
              <a:off x="4916350" y="1418975"/>
              <a:ext cx="59725" cy="63675"/>
            </a:xfrm>
            <a:custGeom>
              <a:avLst/>
              <a:gdLst/>
              <a:ahLst/>
              <a:cxnLst/>
              <a:rect l="l" t="t" r="r" b="b"/>
              <a:pathLst>
                <a:path w="2389" h="2547" extrusionOk="0">
                  <a:moveTo>
                    <a:pt x="1148" y="0"/>
                  </a:moveTo>
                  <a:cubicBezTo>
                    <a:pt x="765" y="0"/>
                    <a:pt x="397" y="173"/>
                    <a:pt x="159" y="476"/>
                  </a:cubicBezTo>
                  <a:lnTo>
                    <a:pt x="1" y="354"/>
                  </a:lnTo>
                  <a:lnTo>
                    <a:pt x="116" y="967"/>
                  </a:lnTo>
                  <a:lnTo>
                    <a:pt x="700" y="909"/>
                  </a:lnTo>
                  <a:lnTo>
                    <a:pt x="498" y="750"/>
                  </a:lnTo>
                  <a:cubicBezTo>
                    <a:pt x="669" y="541"/>
                    <a:pt x="910" y="441"/>
                    <a:pt x="1149" y="441"/>
                  </a:cubicBezTo>
                  <a:cubicBezTo>
                    <a:pt x="1454" y="441"/>
                    <a:pt x="1755" y="605"/>
                    <a:pt x="1905" y="916"/>
                  </a:cubicBezTo>
                  <a:cubicBezTo>
                    <a:pt x="2165" y="1472"/>
                    <a:pt x="1768" y="2106"/>
                    <a:pt x="1148" y="2106"/>
                  </a:cubicBezTo>
                  <a:lnTo>
                    <a:pt x="1148" y="2546"/>
                  </a:lnTo>
                  <a:cubicBezTo>
                    <a:pt x="1840" y="2532"/>
                    <a:pt x="2388" y="1962"/>
                    <a:pt x="2388" y="1277"/>
                  </a:cubicBezTo>
                  <a:cubicBezTo>
                    <a:pt x="2388" y="584"/>
                    <a:pt x="1840" y="22"/>
                    <a:pt x="1148" y="0"/>
                  </a:cubicBezTo>
                  <a:close/>
                </a:path>
              </a:pathLst>
            </a:custGeom>
            <a:noFill/>
            <a:ln w="9525" cap="flat" cmpd="sng">
              <a:solidFill>
                <a:srgbClr val="A5B7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9" name="Google Shape;1349;p60"/>
          <p:cNvGrpSpPr/>
          <p:nvPr/>
        </p:nvGrpSpPr>
        <p:grpSpPr>
          <a:xfrm>
            <a:off x="5765577" y="3826000"/>
            <a:ext cx="563967" cy="567127"/>
            <a:chOff x="4818100" y="1507675"/>
            <a:chExt cx="71225" cy="71625"/>
          </a:xfrm>
        </p:grpSpPr>
        <p:sp>
          <p:nvSpPr>
            <p:cNvPr id="1350" name="Google Shape;1350;p60"/>
            <p:cNvSpPr/>
            <p:nvPr/>
          </p:nvSpPr>
          <p:spPr>
            <a:xfrm>
              <a:off x="4818100" y="1507675"/>
              <a:ext cx="46000" cy="56300"/>
            </a:xfrm>
            <a:custGeom>
              <a:avLst/>
              <a:gdLst/>
              <a:ahLst/>
              <a:cxnLst/>
              <a:rect l="l" t="t" r="r" b="b"/>
              <a:pathLst>
                <a:path w="1840" h="2252" extrusionOk="0">
                  <a:moveTo>
                    <a:pt x="1457" y="1"/>
                  </a:moveTo>
                  <a:lnTo>
                    <a:pt x="1457" y="159"/>
                  </a:lnTo>
                  <a:cubicBezTo>
                    <a:pt x="606" y="188"/>
                    <a:pt x="0" y="989"/>
                    <a:pt x="195" y="1818"/>
                  </a:cubicBezTo>
                  <a:cubicBezTo>
                    <a:pt x="188" y="1818"/>
                    <a:pt x="188" y="1825"/>
                    <a:pt x="188" y="1833"/>
                  </a:cubicBezTo>
                  <a:lnTo>
                    <a:pt x="195" y="1869"/>
                  </a:lnTo>
                  <a:cubicBezTo>
                    <a:pt x="195" y="1876"/>
                    <a:pt x="202" y="1883"/>
                    <a:pt x="202" y="1898"/>
                  </a:cubicBezTo>
                  <a:cubicBezTo>
                    <a:pt x="202" y="1905"/>
                    <a:pt x="209" y="1912"/>
                    <a:pt x="209" y="1919"/>
                  </a:cubicBezTo>
                  <a:cubicBezTo>
                    <a:pt x="209" y="1934"/>
                    <a:pt x="216" y="1948"/>
                    <a:pt x="224" y="1955"/>
                  </a:cubicBezTo>
                  <a:lnTo>
                    <a:pt x="231" y="1977"/>
                  </a:lnTo>
                  <a:cubicBezTo>
                    <a:pt x="245" y="2013"/>
                    <a:pt x="260" y="2056"/>
                    <a:pt x="274" y="2092"/>
                  </a:cubicBezTo>
                  <a:lnTo>
                    <a:pt x="281" y="2100"/>
                  </a:lnTo>
                  <a:cubicBezTo>
                    <a:pt x="289" y="2114"/>
                    <a:pt x="296" y="2128"/>
                    <a:pt x="303" y="2143"/>
                  </a:cubicBezTo>
                  <a:lnTo>
                    <a:pt x="317" y="2157"/>
                  </a:lnTo>
                  <a:cubicBezTo>
                    <a:pt x="317" y="2172"/>
                    <a:pt x="325" y="2186"/>
                    <a:pt x="332" y="2201"/>
                  </a:cubicBezTo>
                  <a:lnTo>
                    <a:pt x="346" y="2215"/>
                  </a:lnTo>
                  <a:cubicBezTo>
                    <a:pt x="353" y="2229"/>
                    <a:pt x="361" y="2237"/>
                    <a:pt x="368" y="2251"/>
                  </a:cubicBezTo>
                  <a:lnTo>
                    <a:pt x="743" y="1970"/>
                  </a:lnTo>
                  <a:lnTo>
                    <a:pt x="721" y="1934"/>
                  </a:lnTo>
                  <a:lnTo>
                    <a:pt x="700" y="1898"/>
                  </a:lnTo>
                  <a:lnTo>
                    <a:pt x="692" y="1883"/>
                  </a:lnTo>
                  <a:cubicBezTo>
                    <a:pt x="685" y="1862"/>
                    <a:pt x="678" y="1847"/>
                    <a:pt x="671" y="1825"/>
                  </a:cubicBezTo>
                  <a:cubicBezTo>
                    <a:pt x="671" y="1818"/>
                    <a:pt x="664" y="1811"/>
                    <a:pt x="664" y="1804"/>
                  </a:cubicBezTo>
                  <a:cubicBezTo>
                    <a:pt x="664" y="1797"/>
                    <a:pt x="656" y="1782"/>
                    <a:pt x="649" y="1775"/>
                  </a:cubicBezTo>
                  <a:lnTo>
                    <a:pt x="642" y="1732"/>
                  </a:lnTo>
                  <a:lnTo>
                    <a:pt x="635" y="1703"/>
                  </a:lnTo>
                  <a:lnTo>
                    <a:pt x="628" y="1667"/>
                  </a:lnTo>
                  <a:lnTo>
                    <a:pt x="628" y="1645"/>
                  </a:lnTo>
                  <a:cubicBezTo>
                    <a:pt x="628" y="1638"/>
                    <a:pt x="620" y="1609"/>
                    <a:pt x="620" y="1587"/>
                  </a:cubicBezTo>
                  <a:lnTo>
                    <a:pt x="620" y="1573"/>
                  </a:lnTo>
                  <a:lnTo>
                    <a:pt x="620" y="1508"/>
                  </a:lnTo>
                  <a:cubicBezTo>
                    <a:pt x="620" y="1039"/>
                    <a:pt x="988" y="650"/>
                    <a:pt x="1457" y="628"/>
                  </a:cubicBezTo>
                  <a:lnTo>
                    <a:pt x="1457" y="809"/>
                  </a:lnTo>
                  <a:lnTo>
                    <a:pt x="1839" y="419"/>
                  </a:lnTo>
                  <a:lnTo>
                    <a:pt x="1457" y="1"/>
                  </a:lnTo>
                  <a:close/>
                </a:path>
              </a:pathLst>
            </a:custGeom>
            <a:noFill/>
            <a:ln w="9525" cap="flat" cmpd="sng">
              <a:solidFill>
                <a:srgbClr val="A5B7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60"/>
            <p:cNvSpPr/>
            <p:nvPr/>
          </p:nvSpPr>
          <p:spPr>
            <a:xfrm>
              <a:off x="4869825" y="1519575"/>
              <a:ext cx="19500" cy="23825"/>
            </a:xfrm>
            <a:custGeom>
              <a:avLst/>
              <a:gdLst/>
              <a:ahLst/>
              <a:cxnLst/>
              <a:rect l="l" t="t" r="r" b="b"/>
              <a:pathLst>
                <a:path w="780" h="953" extrusionOk="0">
                  <a:moveTo>
                    <a:pt x="304" y="1"/>
                  </a:moveTo>
                  <a:lnTo>
                    <a:pt x="1" y="354"/>
                  </a:lnTo>
                  <a:cubicBezTo>
                    <a:pt x="181" y="506"/>
                    <a:pt x="289" y="722"/>
                    <a:pt x="311" y="953"/>
                  </a:cubicBezTo>
                  <a:lnTo>
                    <a:pt x="780" y="953"/>
                  </a:lnTo>
                  <a:cubicBezTo>
                    <a:pt x="751" y="585"/>
                    <a:pt x="585" y="239"/>
                    <a:pt x="304" y="1"/>
                  </a:cubicBezTo>
                  <a:close/>
                </a:path>
              </a:pathLst>
            </a:custGeom>
            <a:noFill/>
            <a:ln w="9525" cap="flat" cmpd="sng">
              <a:solidFill>
                <a:srgbClr val="A5B7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60"/>
            <p:cNvSpPr/>
            <p:nvPr/>
          </p:nvSpPr>
          <p:spPr>
            <a:xfrm>
              <a:off x="4857575" y="1547700"/>
              <a:ext cx="31575" cy="31600"/>
            </a:xfrm>
            <a:custGeom>
              <a:avLst/>
              <a:gdLst/>
              <a:ahLst/>
              <a:cxnLst/>
              <a:rect l="l" t="t" r="r" b="b"/>
              <a:pathLst>
                <a:path w="1263" h="1264" extrusionOk="0">
                  <a:moveTo>
                    <a:pt x="801" y="1"/>
                  </a:moveTo>
                  <a:cubicBezTo>
                    <a:pt x="758" y="419"/>
                    <a:pt x="426" y="751"/>
                    <a:pt x="1" y="794"/>
                  </a:cubicBezTo>
                  <a:lnTo>
                    <a:pt x="1" y="1263"/>
                  </a:lnTo>
                  <a:cubicBezTo>
                    <a:pt x="679" y="1213"/>
                    <a:pt x="1219" y="679"/>
                    <a:pt x="1263" y="1"/>
                  </a:cubicBezTo>
                  <a:close/>
                </a:path>
              </a:pathLst>
            </a:custGeom>
            <a:no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60"/>
            <p:cNvSpPr/>
            <p:nvPr/>
          </p:nvSpPr>
          <p:spPr>
            <a:xfrm>
              <a:off x="4829800" y="1560150"/>
              <a:ext cx="23650" cy="18950"/>
            </a:xfrm>
            <a:custGeom>
              <a:avLst/>
              <a:gdLst/>
              <a:ahLst/>
              <a:cxnLst/>
              <a:rect l="l" t="t" r="r" b="b"/>
              <a:pathLst>
                <a:path w="946" h="758" extrusionOk="0">
                  <a:moveTo>
                    <a:pt x="376" y="1"/>
                  </a:moveTo>
                  <a:lnTo>
                    <a:pt x="1" y="282"/>
                  </a:lnTo>
                  <a:cubicBezTo>
                    <a:pt x="239" y="563"/>
                    <a:pt x="578" y="736"/>
                    <a:pt x="946" y="758"/>
                  </a:cubicBezTo>
                  <a:lnTo>
                    <a:pt x="946" y="289"/>
                  </a:lnTo>
                  <a:cubicBezTo>
                    <a:pt x="722" y="267"/>
                    <a:pt x="520" y="166"/>
                    <a:pt x="376"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4" name="Google Shape;1354;p60"/>
          <p:cNvGrpSpPr/>
          <p:nvPr/>
        </p:nvGrpSpPr>
        <p:grpSpPr>
          <a:xfrm>
            <a:off x="5079075" y="3829461"/>
            <a:ext cx="628301" cy="588505"/>
            <a:chOff x="4721450" y="1509475"/>
            <a:chExt cx="79350" cy="74325"/>
          </a:xfrm>
        </p:grpSpPr>
        <p:sp>
          <p:nvSpPr>
            <p:cNvPr id="1355" name="Google Shape;1355;p60"/>
            <p:cNvSpPr/>
            <p:nvPr/>
          </p:nvSpPr>
          <p:spPr>
            <a:xfrm>
              <a:off x="4729025" y="1509475"/>
              <a:ext cx="27050" cy="26725"/>
            </a:xfrm>
            <a:custGeom>
              <a:avLst/>
              <a:gdLst/>
              <a:ahLst/>
              <a:cxnLst/>
              <a:rect l="l" t="t" r="r" b="b"/>
              <a:pathLst>
                <a:path w="1082" h="1069" extrusionOk="0">
                  <a:moveTo>
                    <a:pt x="440" y="1"/>
                  </a:moveTo>
                  <a:lnTo>
                    <a:pt x="570" y="224"/>
                  </a:lnTo>
                  <a:cubicBezTo>
                    <a:pt x="296" y="405"/>
                    <a:pt x="94" y="672"/>
                    <a:pt x="0" y="989"/>
                  </a:cubicBezTo>
                  <a:lnTo>
                    <a:pt x="188" y="809"/>
                  </a:lnTo>
                  <a:lnTo>
                    <a:pt x="462" y="1068"/>
                  </a:lnTo>
                  <a:cubicBezTo>
                    <a:pt x="527" y="888"/>
                    <a:pt x="649" y="737"/>
                    <a:pt x="808" y="628"/>
                  </a:cubicBezTo>
                  <a:lnTo>
                    <a:pt x="923" y="823"/>
                  </a:lnTo>
                  <a:lnTo>
                    <a:pt x="1082" y="188"/>
                  </a:lnTo>
                  <a:lnTo>
                    <a:pt x="440" y="1"/>
                  </a:lnTo>
                  <a:close/>
                </a:path>
              </a:pathLst>
            </a:custGeom>
            <a:noFill/>
            <a:ln w="9525" cap="flat" cmpd="sng">
              <a:solidFill>
                <a:srgbClr val="37495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60"/>
            <p:cNvSpPr/>
            <p:nvPr/>
          </p:nvSpPr>
          <p:spPr>
            <a:xfrm>
              <a:off x="4721450" y="1533275"/>
              <a:ext cx="32300" cy="42600"/>
            </a:xfrm>
            <a:custGeom>
              <a:avLst/>
              <a:gdLst/>
              <a:ahLst/>
              <a:cxnLst/>
              <a:rect l="l" t="t" r="r" b="b"/>
              <a:pathLst>
                <a:path w="1292" h="1704" extrusionOk="0">
                  <a:moveTo>
                    <a:pt x="491" y="1"/>
                  </a:moveTo>
                  <a:lnTo>
                    <a:pt x="0" y="455"/>
                  </a:lnTo>
                  <a:lnTo>
                    <a:pt x="238" y="455"/>
                  </a:lnTo>
                  <a:cubicBezTo>
                    <a:pt x="253" y="1025"/>
                    <a:pt x="635" y="1530"/>
                    <a:pt x="1183" y="1703"/>
                  </a:cubicBezTo>
                  <a:lnTo>
                    <a:pt x="1024" y="1530"/>
                  </a:lnTo>
                  <a:lnTo>
                    <a:pt x="1291" y="1256"/>
                  </a:lnTo>
                  <a:cubicBezTo>
                    <a:pt x="952" y="1133"/>
                    <a:pt x="721" y="816"/>
                    <a:pt x="707" y="455"/>
                  </a:cubicBezTo>
                  <a:lnTo>
                    <a:pt x="945" y="455"/>
                  </a:lnTo>
                  <a:lnTo>
                    <a:pt x="491" y="1"/>
                  </a:lnTo>
                  <a:close/>
                </a:path>
              </a:pathLst>
            </a:custGeom>
            <a:no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60"/>
            <p:cNvSpPr/>
            <p:nvPr/>
          </p:nvSpPr>
          <p:spPr>
            <a:xfrm>
              <a:off x="4750650" y="1551675"/>
              <a:ext cx="42950" cy="32125"/>
            </a:xfrm>
            <a:custGeom>
              <a:avLst/>
              <a:gdLst/>
              <a:ahLst/>
              <a:cxnLst/>
              <a:rect l="l" t="t" r="r" b="b"/>
              <a:pathLst>
                <a:path w="1718" h="1285" extrusionOk="0">
                  <a:moveTo>
                    <a:pt x="1256" y="1"/>
                  </a:moveTo>
                  <a:cubicBezTo>
                    <a:pt x="1126" y="332"/>
                    <a:pt x="808" y="556"/>
                    <a:pt x="448" y="570"/>
                  </a:cubicBezTo>
                  <a:lnTo>
                    <a:pt x="448" y="340"/>
                  </a:lnTo>
                  <a:lnTo>
                    <a:pt x="1" y="794"/>
                  </a:lnTo>
                  <a:lnTo>
                    <a:pt x="448" y="1284"/>
                  </a:lnTo>
                  <a:lnTo>
                    <a:pt x="448" y="1032"/>
                  </a:lnTo>
                  <a:cubicBezTo>
                    <a:pt x="1039" y="1025"/>
                    <a:pt x="1551" y="635"/>
                    <a:pt x="1717" y="73"/>
                  </a:cubicBezTo>
                  <a:lnTo>
                    <a:pt x="1717" y="73"/>
                  </a:lnTo>
                  <a:lnTo>
                    <a:pt x="1515" y="260"/>
                  </a:lnTo>
                  <a:lnTo>
                    <a:pt x="1256"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60"/>
            <p:cNvSpPr/>
            <p:nvPr/>
          </p:nvSpPr>
          <p:spPr>
            <a:xfrm>
              <a:off x="4761300" y="1510025"/>
              <a:ext cx="39500" cy="44375"/>
            </a:xfrm>
            <a:custGeom>
              <a:avLst/>
              <a:gdLst/>
              <a:ahLst/>
              <a:cxnLst/>
              <a:rect l="l" t="t" r="r" b="b"/>
              <a:pathLst>
                <a:path w="1580" h="1775" extrusionOk="0">
                  <a:moveTo>
                    <a:pt x="13" y="0"/>
                  </a:moveTo>
                  <a:cubicBezTo>
                    <a:pt x="9" y="0"/>
                    <a:pt x="5" y="0"/>
                    <a:pt x="0" y="0"/>
                  </a:cubicBezTo>
                  <a:lnTo>
                    <a:pt x="0" y="462"/>
                  </a:lnTo>
                  <a:cubicBezTo>
                    <a:pt x="476" y="462"/>
                    <a:pt x="873" y="844"/>
                    <a:pt x="880" y="1328"/>
                  </a:cubicBezTo>
                  <a:lnTo>
                    <a:pt x="635" y="1328"/>
                  </a:lnTo>
                  <a:lnTo>
                    <a:pt x="1089" y="1775"/>
                  </a:lnTo>
                  <a:lnTo>
                    <a:pt x="1580" y="1328"/>
                  </a:lnTo>
                  <a:lnTo>
                    <a:pt x="1349" y="1328"/>
                  </a:lnTo>
                  <a:cubicBezTo>
                    <a:pt x="1335" y="589"/>
                    <a:pt x="743" y="0"/>
                    <a:pt x="13" y="0"/>
                  </a:cubicBezTo>
                  <a:close/>
                </a:path>
              </a:pathLst>
            </a:custGeom>
            <a:noFill/>
            <a:ln w="9525" cap="flat" cmpd="sng">
              <a:solidFill>
                <a:srgbClr val="A5B7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9" name="Google Shape;1359;p60"/>
          <p:cNvGrpSpPr/>
          <p:nvPr/>
        </p:nvGrpSpPr>
        <p:grpSpPr>
          <a:xfrm>
            <a:off x="6424608" y="3814027"/>
            <a:ext cx="557038" cy="562772"/>
            <a:chOff x="4906800" y="1507500"/>
            <a:chExt cx="70350" cy="71075"/>
          </a:xfrm>
        </p:grpSpPr>
        <p:sp>
          <p:nvSpPr>
            <p:cNvPr id="1360" name="Google Shape;1360;p60"/>
            <p:cNvSpPr/>
            <p:nvPr/>
          </p:nvSpPr>
          <p:spPr>
            <a:xfrm>
              <a:off x="4916000" y="1507500"/>
              <a:ext cx="30850" cy="24000"/>
            </a:xfrm>
            <a:custGeom>
              <a:avLst/>
              <a:gdLst/>
              <a:ahLst/>
              <a:cxnLst/>
              <a:rect l="l" t="t" r="r" b="b"/>
              <a:pathLst>
                <a:path w="1234" h="960" extrusionOk="0">
                  <a:moveTo>
                    <a:pt x="837" y="1"/>
                  </a:moveTo>
                  <a:lnTo>
                    <a:pt x="837" y="202"/>
                  </a:lnTo>
                  <a:cubicBezTo>
                    <a:pt x="484" y="282"/>
                    <a:pt x="181" y="498"/>
                    <a:pt x="0" y="808"/>
                  </a:cubicBezTo>
                  <a:lnTo>
                    <a:pt x="455" y="960"/>
                  </a:lnTo>
                  <a:cubicBezTo>
                    <a:pt x="556" y="837"/>
                    <a:pt x="686" y="736"/>
                    <a:pt x="837" y="686"/>
                  </a:cubicBezTo>
                  <a:lnTo>
                    <a:pt x="837" y="823"/>
                  </a:lnTo>
                  <a:lnTo>
                    <a:pt x="1234" y="426"/>
                  </a:lnTo>
                  <a:lnTo>
                    <a:pt x="837" y="1"/>
                  </a:lnTo>
                  <a:close/>
                </a:path>
              </a:pathLst>
            </a:custGeom>
            <a:noFill/>
            <a:ln w="9525" cap="flat" cmpd="sng">
              <a:solidFill>
                <a:srgbClr val="BAC8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60"/>
            <p:cNvSpPr/>
            <p:nvPr/>
          </p:nvSpPr>
          <p:spPr>
            <a:xfrm>
              <a:off x="4906800" y="1533825"/>
              <a:ext cx="19675" cy="32475"/>
            </a:xfrm>
            <a:custGeom>
              <a:avLst/>
              <a:gdLst/>
              <a:ahLst/>
              <a:cxnLst/>
              <a:rect l="l" t="t" r="r" b="b"/>
              <a:pathLst>
                <a:path w="787" h="1299" extrusionOk="0">
                  <a:moveTo>
                    <a:pt x="527" y="1"/>
                  </a:moveTo>
                  <a:lnTo>
                    <a:pt x="1" y="246"/>
                  </a:lnTo>
                  <a:lnTo>
                    <a:pt x="181" y="303"/>
                  </a:lnTo>
                  <a:cubicBezTo>
                    <a:pt x="181" y="347"/>
                    <a:pt x="174" y="390"/>
                    <a:pt x="174" y="433"/>
                  </a:cubicBezTo>
                  <a:cubicBezTo>
                    <a:pt x="174" y="751"/>
                    <a:pt x="289" y="1061"/>
                    <a:pt x="498" y="1299"/>
                  </a:cubicBezTo>
                  <a:lnTo>
                    <a:pt x="787" y="909"/>
                  </a:lnTo>
                  <a:cubicBezTo>
                    <a:pt x="693" y="772"/>
                    <a:pt x="650" y="614"/>
                    <a:pt x="642" y="455"/>
                  </a:cubicBezTo>
                  <a:lnTo>
                    <a:pt x="642" y="455"/>
                  </a:lnTo>
                  <a:lnTo>
                    <a:pt x="787" y="498"/>
                  </a:lnTo>
                  <a:lnTo>
                    <a:pt x="527" y="1"/>
                  </a:lnTo>
                  <a:close/>
                </a:path>
              </a:pathLst>
            </a:custGeom>
            <a:noFill/>
            <a:ln w="9525" cap="flat" cmpd="sng">
              <a:solidFill>
                <a:srgbClr val="A5B7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60"/>
            <p:cNvSpPr/>
            <p:nvPr/>
          </p:nvSpPr>
          <p:spPr>
            <a:xfrm>
              <a:off x="4926625" y="1561950"/>
              <a:ext cx="30675" cy="16625"/>
            </a:xfrm>
            <a:custGeom>
              <a:avLst/>
              <a:gdLst/>
              <a:ahLst/>
              <a:cxnLst/>
              <a:rect l="l" t="t" r="r" b="b"/>
              <a:pathLst>
                <a:path w="1227" h="665" extrusionOk="0">
                  <a:moveTo>
                    <a:pt x="556" y="1"/>
                  </a:moveTo>
                  <a:lnTo>
                    <a:pt x="1" y="87"/>
                  </a:lnTo>
                  <a:lnTo>
                    <a:pt x="66" y="664"/>
                  </a:lnTo>
                  <a:lnTo>
                    <a:pt x="181" y="513"/>
                  </a:lnTo>
                  <a:cubicBezTo>
                    <a:pt x="347" y="585"/>
                    <a:pt x="526" y="621"/>
                    <a:pt x="704" y="621"/>
                  </a:cubicBezTo>
                  <a:cubicBezTo>
                    <a:pt x="883" y="621"/>
                    <a:pt x="1061" y="585"/>
                    <a:pt x="1227" y="513"/>
                  </a:cubicBezTo>
                  <a:lnTo>
                    <a:pt x="946" y="123"/>
                  </a:lnTo>
                  <a:cubicBezTo>
                    <a:pt x="866" y="149"/>
                    <a:pt x="785" y="161"/>
                    <a:pt x="704" y="161"/>
                  </a:cubicBezTo>
                  <a:cubicBezTo>
                    <a:pt x="623" y="161"/>
                    <a:pt x="542" y="149"/>
                    <a:pt x="462" y="123"/>
                  </a:cubicBezTo>
                  <a:lnTo>
                    <a:pt x="556"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60"/>
            <p:cNvSpPr/>
            <p:nvPr/>
          </p:nvSpPr>
          <p:spPr>
            <a:xfrm>
              <a:off x="4957475" y="1541400"/>
              <a:ext cx="19675" cy="27800"/>
            </a:xfrm>
            <a:custGeom>
              <a:avLst/>
              <a:gdLst/>
              <a:ahLst/>
              <a:cxnLst/>
              <a:rect l="l" t="t" r="r" b="b"/>
              <a:pathLst>
                <a:path w="787" h="1112" extrusionOk="0">
                  <a:moveTo>
                    <a:pt x="779" y="0"/>
                  </a:moveTo>
                  <a:lnTo>
                    <a:pt x="318" y="145"/>
                  </a:lnTo>
                  <a:cubicBezTo>
                    <a:pt x="318" y="303"/>
                    <a:pt x="274" y="455"/>
                    <a:pt x="188" y="592"/>
                  </a:cubicBezTo>
                  <a:lnTo>
                    <a:pt x="80" y="448"/>
                  </a:lnTo>
                  <a:lnTo>
                    <a:pt x="0" y="1003"/>
                  </a:lnTo>
                  <a:lnTo>
                    <a:pt x="570" y="1111"/>
                  </a:lnTo>
                  <a:lnTo>
                    <a:pt x="469" y="981"/>
                  </a:lnTo>
                  <a:cubicBezTo>
                    <a:pt x="671" y="743"/>
                    <a:pt x="786" y="440"/>
                    <a:pt x="786" y="130"/>
                  </a:cubicBezTo>
                  <a:cubicBezTo>
                    <a:pt x="786" y="87"/>
                    <a:pt x="786" y="44"/>
                    <a:pt x="779" y="0"/>
                  </a:cubicBezTo>
                  <a:close/>
                </a:path>
              </a:pathLst>
            </a:custGeom>
            <a:no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60"/>
            <p:cNvSpPr/>
            <p:nvPr/>
          </p:nvSpPr>
          <p:spPr>
            <a:xfrm>
              <a:off x="4951325" y="1512550"/>
              <a:ext cx="24925" cy="26350"/>
            </a:xfrm>
            <a:custGeom>
              <a:avLst/>
              <a:gdLst/>
              <a:ahLst/>
              <a:cxnLst/>
              <a:rect l="l" t="t" r="r" b="b"/>
              <a:pathLst>
                <a:path w="997" h="1054" extrusionOk="0">
                  <a:moveTo>
                    <a:pt x="1" y="0"/>
                  </a:moveTo>
                  <a:lnTo>
                    <a:pt x="1" y="476"/>
                  </a:lnTo>
                  <a:cubicBezTo>
                    <a:pt x="145" y="534"/>
                    <a:pt x="282" y="628"/>
                    <a:pt x="376" y="751"/>
                  </a:cubicBezTo>
                  <a:lnTo>
                    <a:pt x="210" y="801"/>
                  </a:lnTo>
                  <a:lnTo>
                    <a:pt x="715" y="1053"/>
                  </a:lnTo>
                  <a:lnTo>
                    <a:pt x="996" y="549"/>
                  </a:lnTo>
                  <a:lnTo>
                    <a:pt x="996" y="549"/>
                  </a:lnTo>
                  <a:lnTo>
                    <a:pt x="838" y="599"/>
                  </a:lnTo>
                  <a:cubicBezTo>
                    <a:pt x="650" y="296"/>
                    <a:pt x="347" y="73"/>
                    <a:pt x="1" y="0"/>
                  </a:cubicBezTo>
                  <a:close/>
                </a:path>
              </a:pathLst>
            </a:custGeom>
            <a:noFill/>
            <a:ln w="9525" cap="flat" cmpd="sng">
              <a:solidFill>
                <a:srgbClr val="37495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5" name="Google Shape;1365;p60"/>
          <p:cNvGrpSpPr/>
          <p:nvPr/>
        </p:nvGrpSpPr>
        <p:grpSpPr>
          <a:xfrm>
            <a:off x="4462216" y="2340963"/>
            <a:ext cx="517934" cy="517934"/>
            <a:chOff x="3736598" y="2170606"/>
            <a:chExt cx="404889" cy="404889"/>
          </a:xfrm>
        </p:grpSpPr>
        <p:sp>
          <p:nvSpPr>
            <p:cNvPr id="1366" name="Google Shape;1366;p60"/>
            <p:cNvSpPr/>
            <p:nvPr/>
          </p:nvSpPr>
          <p:spPr>
            <a:xfrm>
              <a:off x="3950281" y="2170846"/>
              <a:ext cx="191206" cy="231947"/>
            </a:xfrm>
            <a:custGeom>
              <a:avLst/>
              <a:gdLst/>
              <a:ahLst/>
              <a:cxnLst/>
              <a:rect l="l" t="t" r="r" b="b"/>
              <a:pathLst>
                <a:path w="8781" h="10652" extrusionOk="0">
                  <a:moveTo>
                    <a:pt x="23" y="1"/>
                  </a:moveTo>
                  <a:lnTo>
                    <a:pt x="1435" y="2583"/>
                  </a:lnTo>
                  <a:lnTo>
                    <a:pt x="0" y="5246"/>
                  </a:lnTo>
                  <a:cubicBezTo>
                    <a:pt x="1997" y="5498"/>
                    <a:pt x="3512" y="7186"/>
                    <a:pt x="3547" y="9217"/>
                  </a:cubicBezTo>
                  <a:lnTo>
                    <a:pt x="6187" y="10652"/>
                  </a:lnTo>
                  <a:lnTo>
                    <a:pt x="8780" y="9217"/>
                  </a:lnTo>
                  <a:cubicBezTo>
                    <a:pt x="8746" y="4305"/>
                    <a:pt x="4913" y="276"/>
                    <a:pt x="23" y="1"/>
                  </a:cubicBezTo>
                  <a:close/>
                </a:path>
              </a:pathLst>
            </a:custGeom>
            <a:noFill/>
            <a:ln w="9525" cap="flat" cmpd="sng">
              <a:solidFill>
                <a:srgbClr val="F8FAF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60"/>
            <p:cNvSpPr/>
            <p:nvPr/>
          </p:nvSpPr>
          <p:spPr>
            <a:xfrm>
              <a:off x="3737099" y="2170606"/>
              <a:ext cx="231947" cy="191446"/>
            </a:xfrm>
            <a:custGeom>
              <a:avLst/>
              <a:gdLst/>
              <a:ahLst/>
              <a:cxnLst/>
              <a:rect l="l" t="t" r="r" b="b"/>
              <a:pathLst>
                <a:path w="10652" h="8792" extrusionOk="0">
                  <a:moveTo>
                    <a:pt x="9216" y="0"/>
                  </a:moveTo>
                  <a:cubicBezTo>
                    <a:pt x="4304" y="35"/>
                    <a:pt x="276" y="3868"/>
                    <a:pt x="0" y="8769"/>
                  </a:cubicBezTo>
                  <a:lnTo>
                    <a:pt x="2583" y="7346"/>
                  </a:lnTo>
                  <a:lnTo>
                    <a:pt x="5245" y="8792"/>
                  </a:lnTo>
                  <a:cubicBezTo>
                    <a:pt x="5498" y="6783"/>
                    <a:pt x="7185" y="5268"/>
                    <a:pt x="9216" y="5234"/>
                  </a:cubicBezTo>
                  <a:lnTo>
                    <a:pt x="10651" y="2594"/>
                  </a:lnTo>
                  <a:lnTo>
                    <a:pt x="9216" y="0"/>
                  </a:lnTo>
                  <a:close/>
                </a:path>
              </a:pathLst>
            </a:custGeom>
            <a:noFill/>
            <a:ln w="9525" cap="flat" cmpd="sng">
              <a:solidFill>
                <a:srgbClr val="37495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60"/>
            <p:cNvSpPr/>
            <p:nvPr/>
          </p:nvSpPr>
          <p:spPr>
            <a:xfrm>
              <a:off x="3909539" y="2384027"/>
              <a:ext cx="231686" cy="191468"/>
            </a:xfrm>
            <a:custGeom>
              <a:avLst/>
              <a:gdLst/>
              <a:ahLst/>
              <a:cxnLst/>
              <a:rect l="l" t="t" r="r" b="b"/>
              <a:pathLst>
                <a:path w="10640" h="8793" extrusionOk="0">
                  <a:moveTo>
                    <a:pt x="5395" y="1"/>
                  </a:moveTo>
                  <a:cubicBezTo>
                    <a:pt x="5142" y="1998"/>
                    <a:pt x="3455" y="3513"/>
                    <a:pt x="1435" y="3559"/>
                  </a:cubicBezTo>
                  <a:lnTo>
                    <a:pt x="0" y="6187"/>
                  </a:lnTo>
                  <a:lnTo>
                    <a:pt x="1424" y="8792"/>
                  </a:lnTo>
                  <a:cubicBezTo>
                    <a:pt x="6324" y="8758"/>
                    <a:pt x="10364" y="4913"/>
                    <a:pt x="10640" y="24"/>
                  </a:cubicBezTo>
                  <a:lnTo>
                    <a:pt x="10640" y="24"/>
                  </a:lnTo>
                  <a:lnTo>
                    <a:pt x="8058" y="1436"/>
                  </a:lnTo>
                  <a:lnTo>
                    <a:pt x="5395" y="1"/>
                  </a:lnTo>
                  <a:close/>
                </a:path>
              </a:pathLst>
            </a:custGeom>
            <a:noFill/>
            <a:ln w="9525" cap="flat" cmpd="sng">
              <a:solidFill>
                <a:srgbClr val="BAC8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60"/>
            <p:cNvSpPr/>
            <p:nvPr/>
          </p:nvSpPr>
          <p:spPr>
            <a:xfrm>
              <a:off x="3736598" y="2343307"/>
              <a:ext cx="191707" cy="231686"/>
            </a:xfrm>
            <a:custGeom>
              <a:avLst/>
              <a:gdLst/>
              <a:ahLst/>
              <a:cxnLst/>
              <a:rect l="l" t="t" r="r" b="b"/>
              <a:pathLst>
                <a:path w="8804" h="10640" extrusionOk="0">
                  <a:moveTo>
                    <a:pt x="2606" y="0"/>
                  </a:moveTo>
                  <a:lnTo>
                    <a:pt x="0" y="1435"/>
                  </a:lnTo>
                  <a:cubicBezTo>
                    <a:pt x="46" y="6335"/>
                    <a:pt x="3880" y="10364"/>
                    <a:pt x="8769" y="10639"/>
                  </a:cubicBezTo>
                  <a:lnTo>
                    <a:pt x="7357" y="8057"/>
                  </a:lnTo>
                  <a:lnTo>
                    <a:pt x="8803" y="5394"/>
                  </a:lnTo>
                  <a:cubicBezTo>
                    <a:pt x="6795" y="5142"/>
                    <a:pt x="5280" y="3455"/>
                    <a:pt x="5245" y="1435"/>
                  </a:cubicBezTo>
                  <a:lnTo>
                    <a:pt x="2606" y="0"/>
                  </a:lnTo>
                  <a:close/>
                </a:path>
              </a:pathLst>
            </a:custGeom>
            <a:no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0" name="Google Shape;1370;p60"/>
          <p:cNvGrpSpPr/>
          <p:nvPr/>
        </p:nvGrpSpPr>
        <p:grpSpPr>
          <a:xfrm>
            <a:off x="3729277" y="2341061"/>
            <a:ext cx="586986" cy="517740"/>
            <a:chOff x="3161917" y="2170682"/>
            <a:chExt cx="458870" cy="404737"/>
          </a:xfrm>
        </p:grpSpPr>
        <p:sp>
          <p:nvSpPr>
            <p:cNvPr id="1371" name="Google Shape;1371;p60"/>
            <p:cNvSpPr/>
            <p:nvPr/>
          </p:nvSpPr>
          <p:spPr>
            <a:xfrm>
              <a:off x="3161917" y="2170682"/>
              <a:ext cx="277174" cy="291676"/>
            </a:xfrm>
            <a:custGeom>
              <a:avLst/>
              <a:gdLst/>
              <a:ahLst/>
              <a:cxnLst/>
              <a:rect l="l" t="t" r="r" b="b"/>
              <a:pathLst>
                <a:path w="12729" h="13395" extrusionOk="0">
                  <a:moveTo>
                    <a:pt x="11294" y="0"/>
                  </a:moveTo>
                  <a:cubicBezTo>
                    <a:pt x="4442" y="46"/>
                    <a:pt x="0" y="7242"/>
                    <a:pt x="3019" y="13394"/>
                  </a:cubicBezTo>
                  <a:lnTo>
                    <a:pt x="4522" y="10915"/>
                  </a:lnTo>
                  <a:lnTo>
                    <a:pt x="7598" y="10835"/>
                  </a:lnTo>
                  <a:cubicBezTo>
                    <a:pt x="6531" y="8195"/>
                    <a:pt x="8436" y="5291"/>
                    <a:pt x="11294" y="5234"/>
                  </a:cubicBezTo>
                  <a:lnTo>
                    <a:pt x="12729" y="2606"/>
                  </a:lnTo>
                  <a:lnTo>
                    <a:pt x="11294" y="0"/>
                  </a:lnTo>
                  <a:close/>
                </a:path>
              </a:pathLst>
            </a:custGeom>
            <a:noFill/>
            <a:ln w="9525" cap="flat" cmpd="sng">
              <a:solidFill>
                <a:srgbClr val="37495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60"/>
            <p:cNvSpPr/>
            <p:nvPr/>
          </p:nvSpPr>
          <p:spPr>
            <a:xfrm>
              <a:off x="3420326" y="2170922"/>
              <a:ext cx="200461" cy="302934"/>
            </a:xfrm>
            <a:custGeom>
              <a:avLst/>
              <a:gdLst/>
              <a:ahLst/>
              <a:cxnLst/>
              <a:rect l="l" t="t" r="r" b="b"/>
              <a:pathLst>
                <a:path w="9206" h="13912" extrusionOk="0">
                  <a:moveTo>
                    <a:pt x="24" y="1"/>
                  </a:moveTo>
                  <a:lnTo>
                    <a:pt x="1447" y="2583"/>
                  </a:lnTo>
                  <a:lnTo>
                    <a:pt x="1" y="5246"/>
                  </a:lnTo>
                  <a:cubicBezTo>
                    <a:pt x="2893" y="5602"/>
                    <a:pt x="4488" y="8815"/>
                    <a:pt x="3008" y="11329"/>
                  </a:cubicBezTo>
                  <a:lnTo>
                    <a:pt x="4557" y="13854"/>
                  </a:lnTo>
                  <a:lnTo>
                    <a:pt x="7564" y="13911"/>
                  </a:lnTo>
                  <a:cubicBezTo>
                    <a:pt x="9171" y="11122"/>
                    <a:pt x="9206" y="7691"/>
                    <a:pt x="7679" y="4856"/>
                  </a:cubicBezTo>
                  <a:cubicBezTo>
                    <a:pt x="6141" y="2021"/>
                    <a:pt x="3237" y="184"/>
                    <a:pt x="24" y="1"/>
                  </a:cubicBezTo>
                  <a:close/>
                </a:path>
              </a:pathLst>
            </a:custGeom>
            <a:noFill/>
            <a:ln w="9525" cap="flat" cmpd="sng">
              <a:solidFill>
                <a:srgbClr val="F8FAF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60"/>
            <p:cNvSpPr/>
            <p:nvPr/>
          </p:nvSpPr>
          <p:spPr>
            <a:xfrm>
              <a:off x="3233645" y="2417594"/>
              <a:ext cx="344393" cy="157825"/>
            </a:xfrm>
            <a:custGeom>
              <a:avLst/>
              <a:gdLst/>
              <a:ahLst/>
              <a:cxnLst/>
              <a:rect l="l" t="t" r="r" b="b"/>
              <a:pathLst>
                <a:path w="15816" h="7248" extrusionOk="0">
                  <a:moveTo>
                    <a:pt x="4557" y="1"/>
                  </a:moveTo>
                  <a:lnTo>
                    <a:pt x="1515" y="81"/>
                  </a:lnTo>
                  <a:lnTo>
                    <a:pt x="0" y="2583"/>
                  </a:lnTo>
                  <a:cubicBezTo>
                    <a:pt x="1607" y="5372"/>
                    <a:pt x="4545" y="7140"/>
                    <a:pt x="7770" y="7243"/>
                  </a:cubicBezTo>
                  <a:cubicBezTo>
                    <a:pt x="7870" y="7246"/>
                    <a:pt x="7970" y="7248"/>
                    <a:pt x="8070" y="7248"/>
                  </a:cubicBezTo>
                  <a:cubicBezTo>
                    <a:pt x="11183" y="7248"/>
                    <a:pt x="14092" y="5691"/>
                    <a:pt x="15816" y="3088"/>
                  </a:cubicBezTo>
                  <a:lnTo>
                    <a:pt x="12832" y="3019"/>
                  </a:lnTo>
                  <a:lnTo>
                    <a:pt x="11260" y="471"/>
                  </a:lnTo>
                  <a:cubicBezTo>
                    <a:pt x="10437" y="1506"/>
                    <a:pt x="9252" y="2011"/>
                    <a:pt x="8072" y="2011"/>
                  </a:cubicBezTo>
                  <a:cubicBezTo>
                    <a:pt x="6699" y="2011"/>
                    <a:pt x="5334" y="1328"/>
                    <a:pt x="4557"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4" name="Google Shape;1374;p60"/>
          <p:cNvGrpSpPr/>
          <p:nvPr/>
        </p:nvGrpSpPr>
        <p:grpSpPr>
          <a:xfrm>
            <a:off x="3752299" y="3102400"/>
            <a:ext cx="540943" cy="517963"/>
            <a:chOff x="3179914" y="2889488"/>
            <a:chExt cx="422876" cy="404911"/>
          </a:xfrm>
        </p:grpSpPr>
        <p:sp>
          <p:nvSpPr>
            <p:cNvPr id="1375" name="Google Shape;1375;p60"/>
            <p:cNvSpPr/>
            <p:nvPr/>
          </p:nvSpPr>
          <p:spPr>
            <a:xfrm>
              <a:off x="3402328" y="2889749"/>
              <a:ext cx="163726" cy="157477"/>
            </a:xfrm>
            <a:custGeom>
              <a:avLst/>
              <a:gdLst/>
              <a:ahLst/>
              <a:cxnLst/>
              <a:rect l="l" t="t" r="r" b="b"/>
              <a:pathLst>
                <a:path w="7519" h="7232" extrusionOk="0">
                  <a:moveTo>
                    <a:pt x="24" y="0"/>
                  </a:moveTo>
                  <a:lnTo>
                    <a:pt x="1447" y="2583"/>
                  </a:lnTo>
                  <a:lnTo>
                    <a:pt x="1" y="5257"/>
                  </a:lnTo>
                  <a:cubicBezTo>
                    <a:pt x="1252" y="5418"/>
                    <a:pt x="2365" y="6141"/>
                    <a:pt x="2996" y="7231"/>
                  </a:cubicBezTo>
                  <a:lnTo>
                    <a:pt x="5958" y="7151"/>
                  </a:lnTo>
                  <a:lnTo>
                    <a:pt x="7518" y="4580"/>
                  </a:lnTo>
                  <a:cubicBezTo>
                    <a:pt x="5946" y="1894"/>
                    <a:pt x="3134" y="184"/>
                    <a:pt x="24" y="0"/>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60"/>
            <p:cNvSpPr/>
            <p:nvPr/>
          </p:nvSpPr>
          <p:spPr>
            <a:xfrm>
              <a:off x="3467807" y="3000956"/>
              <a:ext cx="134983" cy="191707"/>
            </a:xfrm>
            <a:custGeom>
              <a:avLst/>
              <a:gdLst/>
              <a:ahLst/>
              <a:cxnLst/>
              <a:rect l="l" t="t" r="r" b="b"/>
              <a:pathLst>
                <a:path w="6199" h="8804" extrusionOk="0">
                  <a:moveTo>
                    <a:pt x="4798" y="1"/>
                  </a:moveTo>
                  <a:lnTo>
                    <a:pt x="3249" y="2549"/>
                  </a:lnTo>
                  <a:lnTo>
                    <a:pt x="242" y="2629"/>
                  </a:lnTo>
                  <a:cubicBezTo>
                    <a:pt x="724" y="3800"/>
                    <a:pt x="644" y="5131"/>
                    <a:pt x="1" y="6221"/>
                  </a:cubicBezTo>
                  <a:lnTo>
                    <a:pt x="1550" y="8746"/>
                  </a:lnTo>
                  <a:lnTo>
                    <a:pt x="4557" y="8804"/>
                  </a:lnTo>
                  <a:cubicBezTo>
                    <a:pt x="6107" y="6095"/>
                    <a:pt x="6199" y="2790"/>
                    <a:pt x="4798" y="1"/>
                  </a:cubicBezTo>
                  <a:close/>
                </a:path>
              </a:pathLst>
            </a:custGeom>
            <a:noFill/>
            <a:ln w="9525" cap="flat" cmpd="sng">
              <a:solidFill>
                <a:srgbClr val="A5B7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60"/>
            <p:cNvSpPr/>
            <p:nvPr/>
          </p:nvSpPr>
          <p:spPr>
            <a:xfrm>
              <a:off x="3222637" y="2889488"/>
              <a:ext cx="198457" cy="149224"/>
            </a:xfrm>
            <a:custGeom>
              <a:avLst/>
              <a:gdLst/>
              <a:ahLst/>
              <a:cxnLst/>
              <a:rect l="l" t="t" r="r" b="b"/>
              <a:pathLst>
                <a:path w="9114" h="6853" extrusionOk="0">
                  <a:moveTo>
                    <a:pt x="7690" y="1"/>
                  </a:moveTo>
                  <a:cubicBezTo>
                    <a:pt x="4592" y="24"/>
                    <a:pt x="1711" y="1585"/>
                    <a:pt x="1" y="4156"/>
                  </a:cubicBezTo>
                  <a:lnTo>
                    <a:pt x="2904" y="4225"/>
                  </a:lnTo>
                  <a:lnTo>
                    <a:pt x="4511" y="6853"/>
                  </a:lnTo>
                  <a:cubicBezTo>
                    <a:pt x="5257" y="5854"/>
                    <a:pt x="6428" y="5258"/>
                    <a:pt x="7679" y="5235"/>
                  </a:cubicBezTo>
                  <a:lnTo>
                    <a:pt x="9114" y="2606"/>
                  </a:lnTo>
                  <a:lnTo>
                    <a:pt x="7690" y="1"/>
                  </a:lnTo>
                  <a:close/>
                </a:path>
              </a:pathLst>
            </a:custGeom>
            <a:noFill/>
            <a:ln w="9525" cap="flat" cmpd="sng">
              <a:solidFill>
                <a:srgbClr val="F8FAF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60"/>
            <p:cNvSpPr/>
            <p:nvPr/>
          </p:nvSpPr>
          <p:spPr>
            <a:xfrm>
              <a:off x="3179914" y="2991462"/>
              <a:ext cx="133960" cy="190205"/>
            </a:xfrm>
            <a:custGeom>
              <a:avLst/>
              <a:gdLst/>
              <a:ahLst/>
              <a:cxnLst/>
              <a:rect l="l" t="t" r="r" b="b"/>
              <a:pathLst>
                <a:path w="6152" h="8735" extrusionOk="0">
                  <a:moveTo>
                    <a:pt x="1641" y="1"/>
                  </a:moveTo>
                  <a:cubicBezTo>
                    <a:pt x="103" y="2686"/>
                    <a:pt x="0" y="5957"/>
                    <a:pt x="1366" y="8735"/>
                  </a:cubicBezTo>
                  <a:lnTo>
                    <a:pt x="2869" y="6244"/>
                  </a:lnTo>
                  <a:lnTo>
                    <a:pt x="5957" y="6164"/>
                  </a:lnTo>
                  <a:cubicBezTo>
                    <a:pt x="5486" y="5016"/>
                    <a:pt x="5555" y="3731"/>
                    <a:pt x="6152" y="2640"/>
                  </a:cubicBezTo>
                  <a:lnTo>
                    <a:pt x="4568" y="58"/>
                  </a:lnTo>
                  <a:lnTo>
                    <a:pt x="1641" y="1"/>
                  </a:lnTo>
                  <a:close/>
                </a:path>
              </a:pathLst>
            </a:custGeom>
            <a:noFill/>
            <a:ln w="9525" cap="flat" cmpd="sng">
              <a:solidFill>
                <a:srgbClr val="37495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60"/>
            <p:cNvSpPr/>
            <p:nvPr/>
          </p:nvSpPr>
          <p:spPr>
            <a:xfrm>
              <a:off x="3215887" y="3136661"/>
              <a:ext cx="162725" cy="157477"/>
            </a:xfrm>
            <a:custGeom>
              <a:avLst/>
              <a:gdLst/>
              <a:ahLst/>
              <a:cxnLst/>
              <a:rect l="l" t="t" r="r" b="b"/>
              <a:pathLst>
                <a:path w="7473" h="7232" extrusionOk="0">
                  <a:moveTo>
                    <a:pt x="4546" y="1"/>
                  </a:moveTo>
                  <a:lnTo>
                    <a:pt x="1516" y="81"/>
                  </a:lnTo>
                  <a:lnTo>
                    <a:pt x="1" y="2583"/>
                  </a:lnTo>
                  <a:cubicBezTo>
                    <a:pt x="1550" y="5280"/>
                    <a:pt x="4339" y="7025"/>
                    <a:pt x="7438" y="7232"/>
                  </a:cubicBezTo>
                  <a:lnTo>
                    <a:pt x="6026" y="4649"/>
                  </a:lnTo>
                  <a:lnTo>
                    <a:pt x="7472" y="1964"/>
                  </a:lnTo>
                  <a:cubicBezTo>
                    <a:pt x="6256" y="1791"/>
                    <a:pt x="5177" y="1068"/>
                    <a:pt x="4546" y="1"/>
                  </a:cubicBezTo>
                  <a:close/>
                </a:path>
              </a:pathLst>
            </a:custGeom>
            <a:no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60"/>
            <p:cNvSpPr/>
            <p:nvPr/>
          </p:nvSpPr>
          <p:spPr>
            <a:xfrm>
              <a:off x="3359605" y="3146677"/>
              <a:ext cx="200439" cy="147722"/>
            </a:xfrm>
            <a:custGeom>
              <a:avLst/>
              <a:gdLst/>
              <a:ahLst/>
              <a:cxnLst/>
              <a:rect l="l" t="t" r="r" b="b"/>
              <a:pathLst>
                <a:path w="9205" h="6784" extrusionOk="0">
                  <a:moveTo>
                    <a:pt x="4649" y="0"/>
                  </a:moveTo>
                  <a:cubicBezTo>
                    <a:pt x="3880" y="976"/>
                    <a:pt x="2697" y="1549"/>
                    <a:pt x="1446" y="1549"/>
                  </a:cubicBezTo>
                  <a:lnTo>
                    <a:pt x="1435" y="1549"/>
                  </a:lnTo>
                  <a:lnTo>
                    <a:pt x="0" y="4189"/>
                  </a:lnTo>
                  <a:lnTo>
                    <a:pt x="1435" y="6783"/>
                  </a:lnTo>
                  <a:lnTo>
                    <a:pt x="1446" y="6783"/>
                  </a:lnTo>
                  <a:cubicBezTo>
                    <a:pt x="1458" y="6783"/>
                    <a:pt x="1469" y="6783"/>
                    <a:pt x="1481" y="6783"/>
                  </a:cubicBezTo>
                  <a:cubicBezTo>
                    <a:pt x="4589" y="6783"/>
                    <a:pt x="7490" y="5224"/>
                    <a:pt x="9205" y="2628"/>
                  </a:cubicBezTo>
                  <a:lnTo>
                    <a:pt x="6221" y="2559"/>
                  </a:lnTo>
                  <a:lnTo>
                    <a:pt x="4649"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1" name="Google Shape;1381;p60"/>
          <p:cNvGrpSpPr/>
          <p:nvPr/>
        </p:nvGrpSpPr>
        <p:grpSpPr>
          <a:xfrm>
            <a:off x="4453093" y="3102358"/>
            <a:ext cx="536180" cy="518047"/>
            <a:chOff x="3729467" y="2889422"/>
            <a:chExt cx="419153" cy="404977"/>
          </a:xfrm>
        </p:grpSpPr>
        <p:sp>
          <p:nvSpPr>
            <p:cNvPr id="1382" name="Google Shape;1382;p60"/>
            <p:cNvSpPr/>
            <p:nvPr/>
          </p:nvSpPr>
          <p:spPr>
            <a:xfrm>
              <a:off x="4014137" y="2974913"/>
              <a:ext cx="134482" cy="178707"/>
            </a:xfrm>
            <a:custGeom>
              <a:avLst/>
              <a:gdLst/>
              <a:ahLst/>
              <a:cxnLst/>
              <a:rect l="l" t="t" r="r" b="b"/>
              <a:pathLst>
                <a:path w="6176" h="8207" extrusionOk="0">
                  <a:moveTo>
                    <a:pt x="4121" y="0"/>
                  </a:moveTo>
                  <a:lnTo>
                    <a:pt x="2973" y="2732"/>
                  </a:lnTo>
                  <a:lnTo>
                    <a:pt x="0" y="3260"/>
                  </a:lnTo>
                  <a:cubicBezTo>
                    <a:pt x="391" y="3891"/>
                    <a:pt x="586" y="4625"/>
                    <a:pt x="586" y="5372"/>
                  </a:cubicBezTo>
                  <a:cubicBezTo>
                    <a:pt x="586" y="5658"/>
                    <a:pt x="563" y="5945"/>
                    <a:pt x="494" y="6232"/>
                  </a:cubicBezTo>
                  <a:lnTo>
                    <a:pt x="2743" y="8206"/>
                  </a:lnTo>
                  <a:lnTo>
                    <a:pt x="5613" y="7392"/>
                  </a:lnTo>
                  <a:cubicBezTo>
                    <a:pt x="6175" y="4832"/>
                    <a:pt x="5636" y="2146"/>
                    <a:pt x="4121" y="0"/>
                  </a:cubicBezTo>
                  <a:close/>
                </a:path>
              </a:pathLst>
            </a:custGeom>
            <a:no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60"/>
            <p:cNvSpPr/>
            <p:nvPr/>
          </p:nvSpPr>
          <p:spPr>
            <a:xfrm>
              <a:off x="3741225" y="3095375"/>
              <a:ext cx="148963" cy="173460"/>
            </a:xfrm>
            <a:custGeom>
              <a:avLst/>
              <a:gdLst/>
              <a:ahLst/>
              <a:cxnLst/>
              <a:rect l="l" t="t" r="r" b="b"/>
              <a:pathLst>
                <a:path w="6841" h="7966" extrusionOk="0">
                  <a:moveTo>
                    <a:pt x="2215" y="0"/>
                  </a:moveTo>
                  <a:lnTo>
                    <a:pt x="0" y="1963"/>
                  </a:lnTo>
                  <a:cubicBezTo>
                    <a:pt x="597" y="4511"/>
                    <a:pt x="2250" y="6691"/>
                    <a:pt x="4534" y="7965"/>
                  </a:cubicBezTo>
                  <a:lnTo>
                    <a:pt x="4373" y="5027"/>
                  </a:lnTo>
                  <a:lnTo>
                    <a:pt x="6841" y="3248"/>
                  </a:lnTo>
                  <a:cubicBezTo>
                    <a:pt x="5980" y="2686"/>
                    <a:pt x="5360" y="1814"/>
                    <a:pt x="5108" y="804"/>
                  </a:cubicBezTo>
                  <a:lnTo>
                    <a:pt x="2215" y="0"/>
                  </a:ln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60"/>
            <p:cNvSpPr/>
            <p:nvPr/>
          </p:nvSpPr>
          <p:spPr>
            <a:xfrm>
              <a:off x="3949660" y="2889684"/>
              <a:ext cx="146219" cy="145980"/>
            </a:xfrm>
            <a:custGeom>
              <a:avLst/>
              <a:gdLst/>
              <a:ahLst/>
              <a:cxnLst/>
              <a:rect l="l" t="t" r="r" b="b"/>
              <a:pathLst>
                <a:path w="6715" h="6704" extrusionOk="0">
                  <a:moveTo>
                    <a:pt x="12" y="0"/>
                  </a:moveTo>
                  <a:lnTo>
                    <a:pt x="1435" y="2583"/>
                  </a:lnTo>
                  <a:lnTo>
                    <a:pt x="0" y="5257"/>
                  </a:lnTo>
                  <a:cubicBezTo>
                    <a:pt x="1022" y="5383"/>
                    <a:pt x="1963" y="5900"/>
                    <a:pt x="2629" y="6703"/>
                  </a:cubicBezTo>
                  <a:lnTo>
                    <a:pt x="5567" y="6187"/>
                  </a:lnTo>
                  <a:lnTo>
                    <a:pt x="6714" y="3432"/>
                  </a:lnTo>
                  <a:cubicBezTo>
                    <a:pt x="5062" y="1401"/>
                    <a:pt x="2629" y="150"/>
                    <a:pt x="12"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60"/>
            <p:cNvSpPr/>
            <p:nvPr/>
          </p:nvSpPr>
          <p:spPr>
            <a:xfrm>
              <a:off x="3847947" y="3172089"/>
              <a:ext cx="167210" cy="122310"/>
            </a:xfrm>
            <a:custGeom>
              <a:avLst/>
              <a:gdLst/>
              <a:ahLst/>
              <a:cxnLst/>
              <a:rect l="l" t="t" r="r" b="b"/>
              <a:pathLst>
                <a:path w="7679" h="5617" extrusionOk="0">
                  <a:moveTo>
                    <a:pt x="2433" y="1"/>
                  </a:moveTo>
                  <a:lnTo>
                    <a:pt x="0" y="1757"/>
                  </a:lnTo>
                  <a:lnTo>
                    <a:pt x="149" y="4718"/>
                  </a:lnTo>
                  <a:cubicBezTo>
                    <a:pt x="1415" y="5317"/>
                    <a:pt x="2781" y="5616"/>
                    <a:pt x="4148" y="5616"/>
                  </a:cubicBezTo>
                  <a:cubicBezTo>
                    <a:pt x="5347" y="5616"/>
                    <a:pt x="6546" y="5386"/>
                    <a:pt x="7678" y="4924"/>
                  </a:cubicBezTo>
                  <a:lnTo>
                    <a:pt x="5280" y="3203"/>
                  </a:lnTo>
                  <a:lnTo>
                    <a:pt x="5417" y="173"/>
                  </a:lnTo>
                  <a:lnTo>
                    <a:pt x="5417" y="173"/>
                  </a:lnTo>
                  <a:cubicBezTo>
                    <a:pt x="5016" y="311"/>
                    <a:pt x="4591" y="379"/>
                    <a:pt x="4155" y="379"/>
                  </a:cubicBezTo>
                  <a:cubicBezTo>
                    <a:pt x="3558" y="379"/>
                    <a:pt x="2973" y="253"/>
                    <a:pt x="2433" y="1"/>
                  </a:cubicBezTo>
                  <a:close/>
                </a:path>
              </a:pathLst>
            </a:custGeom>
            <a:noFill/>
            <a:ln w="9525" cap="flat" cmpd="sng">
              <a:solidFill>
                <a:srgbClr val="F8FAF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60"/>
            <p:cNvSpPr/>
            <p:nvPr/>
          </p:nvSpPr>
          <p:spPr>
            <a:xfrm>
              <a:off x="3974658" y="3122616"/>
              <a:ext cx="158457" cy="151206"/>
            </a:xfrm>
            <a:custGeom>
              <a:avLst/>
              <a:gdLst/>
              <a:ahLst/>
              <a:cxnLst/>
              <a:rect l="l" t="t" r="r" b="b"/>
              <a:pathLst>
                <a:path w="7277" h="6944" extrusionOk="0">
                  <a:moveTo>
                    <a:pt x="2158" y="0"/>
                  </a:moveTo>
                  <a:cubicBezTo>
                    <a:pt x="1790" y="964"/>
                    <a:pt x="1079" y="1768"/>
                    <a:pt x="149" y="2227"/>
                  </a:cubicBezTo>
                  <a:lnTo>
                    <a:pt x="0" y="5222"/>
                  </a:lnTo>
                  <a:lnTo>
                    <a:pt x="2422" y="6944"/>
                  </a:lnTo>
                  <a:cubicBezTo>
                    <a:pt x="4775" y="5785"/>
                    <a:pt x="6542" y="3696"/>
                    <a:pt x="7277" y="1171"/>
                  </a:cubicBezTo>
                  <a:lnTo>
                    <a:pt x="7277" y="1171"/>
                  </a:lnTo>
                  <a:lnTo>
                    <a:pt x="4430" y="1986"/>
                  </a:lnTo>
                  <a:lnTo>
                    <a:pt x="2158" y="0"/>
                  </a:lnTo>
                  <a:close/>
                </a:path>
              </a:pathLst>
            </a:custGeom>
            <a:noFill/>
            <a:ln w="9525" cap="flat" cmpd="sng">
              <a:solidFill>
                <a:srgbClr val="37495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60"/>
            <p:cNvSpPr/>
            <p:nvPr/>
          </p:nvSpPr>
          <p:spPr>
            <a:xfrm>
              <a:off x="3729467" y="2966660"/>
              <a:ext cx="138990" cy="158718"/>
            </a:xfrm>
            <a:custGeom>
              <a:avLst/>
              <a:gdLst/>
              <a:ahLst/>
              <a:cxnLst/>
              <a:rect l="l" t="t" r="r" b="b"/>
              <a:pathLst>
                <a:path w="6383" h="7289" extrusionOk="0">
                  <a:moveTo>
                    <a:pt x="2296" y="0"/>
                  </a:moveTo>
                  <a:cubicBezTo>
                    <a:pt x="678" y="2055"/>
                    <a:pt x="1" y="4706"/>
                    <a:pt x="425" y="7288"/>
                  </a:cubicBezTo>
                  <a:lnTo>
                    <a:pt x="2618" y="5337"/>
                  </a:lnTo>
                  <a:lnTo>
                    <a:pt x="5556" y="6152"/>
                  </a:lnTo>
                  <a:cubicBezTo>
                    <a:pt x="5544" y="6026"/>
                    <a:pt x="5533" y="5888"/>
                    <a:pt x="5533" y="5751"/>
                  </a:cubicBezTo>
                  <a:cubicBezTo>
                    <a:pt x="5533" y="4855"/>
                    <a:pt x="5831" y="3983"/>
                    <a:pt x="6382" y="3271"/>
                  </a:cubicBezTo>
                  <a:lnTo>
                    <a:pt x="5211" y="505"/>
                  </a:lnTo>
                  <a:lnTo>
                    <a:pt x="2296" y="0"/>
                  </a:ln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60"/>
            <p:cNvSpPr/>
            <p:nvPr/>
          </p:nvSpPr>
          <p:spPr>
            <a:xfrm>
              <a:off x="3787716" y="2889422"/>
              <a:ext cx="180449" cy="139229"/>
            </a:xfrm>
            <a:custGeom>
              <a:avLst/>
              <a:gdLst/>
              <a:ahLst/>
              <a:cxnLst/>
              <a:rect l="l" t="t" r="r" b="b"/>
              <a:pathLst>
                <a:path w="8287" h="6394" extrusionOk="0">
                  <a:moveTo>
                    <a:pt x="6863" y="1"/>
                  </a:moveTo>
                  <a:cubicBezTo>
                    <a:pt x="4235" y="12"/>
                    <a:pt x="1756" y="1137"/>
                    <a:pt x="0" y="3088"/>
                  </a:cubicBezTo>
                  <a:lnTo>
                    <a:pt x="2904" y="3593"/>
                  </a:lnTo>
                  <a:lnTo>
                    <a:pt x="4086" y="6394"/>
                  </a:lnTo>
                  <a:cubicBezTo>
                    <a:pt x="4820" y="5671"/>
                    <a:pt x="5819" y="5258"/>
                    <a:pt x="6852" y="5235"/>
                  </a:cubicBezTo>
                  <a:lnTo>
                    <a:pt x="8287" y="2606"/>
                  </a:lnTo>
                  <a:lnTo>
                    <a:pt x="6863" y="1"/>
                  </a:lnTo>
                  <a:close/>
                </a:path>
              </a:pathLst>
            </a:custGeom>
            <a:noFill/>
            <a:ln w="9525" cap="flat" cmpd="sng">
              <a:solidFill>
                <a:srgbClr val="A5B7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9" name="Google Shape;1389;p60"/>
          <p:cNvGrpSpPr/>
          <p:nvPr/>
        </p:nvGrpSpPr>
        <p:grpSpPr>
          <a:xfrm>
            <a:off x="1990126" y="3445787"/>
            <a:ext cx="965351" cy="134611"/>
            <a:chOff x="4411970" y="2962952"/>
            <a:chExt cx="706544" cy="104212"/>
          </a:xfrm>
        </p:grpSpPr>
        <p:sp>
          <p:nvSpPr>
            <p:cNvPr id="1390" name="Google Shape;1390;p60"/>
            <p:cNvSpPr/>
            <p:nvPr/>
          </p:nvSpPr>
          <p:spPr>
            <a:xfrm>
              <a:off x="4583864" y="2962952"/>
              <a:ext cx="534651" cy="104077"/>
            </a:xfrm>
            <a:custGeom>
              <a:avLst/>
              <a:gdLst/>
              <a:ahLst/>
              <a:cxnLst/>
              <a:rect l="l" t="t" r="r" b="b"/>
              <a:pathLst>
                <a:path w="11841" h="2305" extrusionOk="0">
                  <a:moveTo>
                    <a:pt x="1155" y="0"/>
                  </a:moveTo>
                  <a:lnTo>
                    <a:pt x="0" y="2304"/>
                  </a:lnTo>
                  <a:lnTo>
                    <a:pt x="11410" y="2304"/>
                  </a:lnTo>
                  <a:lnTo>
                    <a:pt x="11840" y="1153"/>
                  </a:lnTo>
                  <a:lnTo>
                    <a:pt x="11410" y="0"/>
                  </a:ln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60"/>
            <p:cNvSpPr/>
            <p:nvPr/>
          </p:nvSpPr>
          <p:spPr>
            <a:xfrm>
              <a:off x="4411970" y="2963088"/>
              <a:ext cx="124124" cy="104077"/>
            </a:xfrm>
            <a:custGeom>
              <a:avLst/>
              <a:gdLst/>
              <a:ahLst/>
              <a:cxnLst/>
              <a:rect l="l" t="t" r="r" b="b"/>
              <a:pathLst>
                <a:path w="2749" h="2305" extrusionOk="0">
                  <a:moveTo>
                    <a:pt x="2749" y="0"/>
                  </a:moveTo>
                  <a:lnTo>
                    <a:pt x="177" y="2"/>
                  </a:lnTo>
                  <a:cubicBezTo>
                    <a:pt x="79" y="2"/>
                    <a:pt x="1" y="79"/>
                    <a:pt x="1" y="176"/>
                  </a:cubicBezTo>
                  <a:lnTo>
                    <a:pt x="1" y="2130"/>
                  </a:lnTo>
                  <a:cubicBezTo>
                    <a:pt x="1" y="2226"/>
                    <a:pt x="79" y="2305"/>
                    <a:pt x="177" y="2305"/>
                  </a:cubicBezTo>
                  <a:lnTo>
                    <a:pt x="1522" y="2305"/>
                  </a:lnTo>
                  <a:lnTo>
                    <a:pt x="2749" y="0"/>
                  </a:ln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60"/>
            <p:cNvSpPr/>
            <p:nvPr/>
          </p:nvSpPr>
          <p:spPr>
            <a:xfrm>
              <a:off x="4496946" y="2963133"/>
              <a:ext cx="79920" cy="104031"/>
            </a:xfrm>
            <a:custGeom>
              <a:avLst/>
              <a:gdLst/>
              <a:ahLst/>
              <a:cxnLst/>
              <a:rect l="l" t="t" r="r" b="b"/>
              <a:pathLst>
                <a:path w="1770" h="2304" extrusionOk="0">
                  <a:moveTo>
                    <a:pt x="1227" y="1"/>
                  </a:moveTo>
                  <a:lnTo>
                    <a:pt x="0" y="2304"/>
                  </a:lnTo>
                  <a:lnTo>
                    <a:pt x="542" y="2304"/>
                  </a:lnTo>
                  <a:lnTo>
                    <a:pt x="1770" y="1"/>
                  </a:ln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60"/>
            <p:cNvSpPr/>
            <p:nvPr/>
          </p:nvSpPr>
          <p:spPr>
            <a:xfrm>
              <a:off x="4537628" y="2963133"/>
              <a:ext cx="79965" cy="104031"/>
            </a:xfrm>
            <a:custGeom>
              <a:avLst/>
              <a:gdLst/>
              <a:ahLst/>
              <a:cxnLst/>
              <a:rect l="l" t="t" r="r" b="b"/>
              <a:pathLst>
                <a:path w="1771" h="2304" extrusionOk="0">
                  <a:moveTo>
                    <a:pt x="1229" y="1"/>
                  </a:moveTo>
                  <a:lnTo>
                    <a:pt x="1" y="2304"/>
                  </a:lnTo>
                  <a:lnTo>
                    <a:pt x="544" y="2304"/>
                  </a:lnTo>
                  <a:lnTo>
                    <a:pt x="1770" y="1"/>
                  </a:ln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4" name="Google Shape;1394;p60"/>
          <p:cNvGrpSpPr/>
          <p:nvPr/>
        </p:nvGrpSpPr>
        <p:grpSpPr>
          <a:xfrm>
            <a:off x="1990126" y="3041077"/>
            <a:ext cx="960158" cy="289172"/>
            <a:chOff x="4411970" y="2726085"/>
            <a:chExt cx="643107" cy="193659"/>
          </a:xfrm>
        </p:grpSpPr>
        <p:sp>
          <p:nvSpPr>
            <p:cNvPr id="1395" name="Google Shape;1395;p60"/>
            <p:cNvSpPr/>
            <p:nvPr/>
          </p:nvSpPr>
          <p:spPr>
            <a:xfrm>
              <a:off x="4411970" y="2726085"/>
              <a:ext cx="11879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60"/>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60"/>
            <p:cNvSpPr/>
            <p:nvPr/>
          </p:nvSpPr>
          <p:spPr>
            <a:xfrm>
              <a:off x="4456806" y="2743875"/>
              <a:ext cx="598271"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8" name="Google Shape;1398;p60"/>
          <p:cNvGrpSpPr/>
          <p:nvPr/>
        </p:nvGrpSpPr>
        <p:grpSpPr>
          <a:xfrm>
            <a:off x="998624" y="3295400"/>
            <a:ext cx="811503" cy="252584"/>
            <a:chOff x="4411970" y="4340222"/>
            <a:chExt cx="779467" cy="242683"/>
          </a:xfrm>
        </p:grpSpPr>
        <p:sp>
          <p:nvSpPr>
            <p:cNvPr id="1399" name="Google Shape;1399;p60"/>
            <p:cNvSpPr/>
            <p:nvPr/>
          </p:nvSpPr>
          <p:spPr>
            <a:xfrm>
              <a:off x="4411970" y="4340222"/>
              <a:ext cx="121370" cy="121370"/>
            </a:xfrm>
            <a:custGeom>
              <a:avLst/>
              <a:gdLst/>
              <a:ahLst/>
              <a:cxnLst/>
              <a:rect l="l" t="t" r="r" b="b"/>
              <a:pathLst>
                <a:path w="2688" h="2688" extrusionOk="0">
                  <a:moveTo>
                    <a:pt x="2688" y="1"/>
                  </a:moveTo>
                  <a:cubicBezTo>
                    <a:pt x="1205" y="1"/>
                    <a:pt x="1" y="1203"/>
                    <a:pt x="1" y="2688"/>
                  </a:cubicBezTo>
                  <a:lnTo>
                    <a:pt x="379" y="2688"/>
                  </a:lnTo>
                  <a:cubicBezTo>
                    <a:pt x="379" y="1411"/>
                    <a:pt x="1413" y="379"/>
                    <a:pt x="2688" y="379"/>
                  </a:cubicBezTo>
                  <a:lnTo>
                    <a:pt x="2688" y="1"/>
                  </a:lnTo>
                  <a:close/>
                </a:path>
              </a:pathLst>
            </a:custGeom>
            <a:noFill/>
            <a:ln w="9525" cap="flat" cmpd="sng">
              <a:solidFill>
                <a:srgbClr val="7994A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60"/>
            <p:cNvSpPr/>
            <p:nvPr/>
          </p:nvSpPr>
          <p:spPr>
            <a:xfrm>
              <a:off x="4457032" y="4385284"/>
              <a:ext cx="152661" cy="152615"/>
            </a:xfrm>
            <a:custGeom>
              <a:avLst/>
              <a:gdLst/>
              <a:ahLst/>
              <a:cxnLst/>
              <a:rect l="l" t="t" r="r" b="b"/>
              <a:pathLst>
                <a:path w="3381" h="3380" extrusionOk="0">
                  <a:moveTo>
                    <a:pt x="1690" y="0"/>
                  </a:moveTo>
                  <a:cubicBezTo>
                    <a:pt x="756" y="0"/>
                    <a:pt x="0" y="756"/>
                    <a:pt x="0" y="1690"/>
                  </a:cubicBezTo>
                  <a:cubicBezTo>
                    <a:pt x="0" y="2623"/>
                    <a:pt x="756" y="3379"/>
                    <a:pt x="1690" y="3379"/>
                  </a:cubicBezTo>
                  <a:cubicBezTo>
                    <a:pt x="2623" y="3379"/>
                    <a:pt x="3381" y="2623"/>
                    <a:pt x="3381" y="1690"/>
                  </a:cubicBezTo>
                  <a:cubicBezTo>
                    <a:pt x="3381" y="756"/>
                    <a:pt x="2623" y="0"/>
                    <a:pt x="1690" y="0"/>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60"/>
            <p:cNvSpPr/>
            <p:nvPr/>
          </p:nvSpPr>
          <p:spPr>
            <a:xfrm>
              <a:off x="4533392" y="4383749"/>
              <a:ext cx="658046" cy="199155"/>
            </a:xfrm>
            <a:custGeom>
              <a:avLst/>
              <a:gdLst/>
              <a:ahLst/>
              <a:cxnLst/>
              <a:rect l="l" t="t" r="r" b="b"/>
              <a:pathLst>
                <a:path w="16511" h="4997" extrusionOk="0">
                  <a:moveTo>
                    <a:pt x="4619" y="1"/>
                  </a:moveTo>
                  <a:cubicBezTo>
                    <a:pt x="3342" y="1"/>
                    <a:pt x="2309" y="1035"/>
                    <a:pt x="2309" y="2310"/>
                  </a:cubicBezTo>
                  <a:cubicBezTo>
                    <a:pt x="2309" y="3586"/>
                    <a:pt x="1275" y="4619"/>
                    <a:pt x="0" y="4619"/>
                  </a:cubicBezTo>
                  <a:lnTo>
                    <a:pt x="0" y="4997"/>
                  </a:lnTo>
                  <a:cubicBezTo>
                    <a:pt x="482" y="4997"/>
                    <a:pt x="958" y="4867"/>
                    <a:pt x="1373" y="4619"/>
                  </a:cubicBezTo>
                  <a:lnTo>
                    <a:pt x="14185" y="4619"/>
                  </a:lnTo>
                  <a:cubicBezTo>
                    <a:pt x="15472" y="4619"/>
                    <a:pt x="16510" y="3567"/>
                    <a:pt x="16494" y="2279"/>
                  </a:cubicBezTo>
                  <a:cubicBezTo>
                    <a:pt x="16478" y="1006"/>
                    <a:pt x="15399" y="1"/>
                    <a:pt x="14126" y="1"/>
                  </a:cubicBezTo>
                  <a:close/>
                </a:path>
              </a:pathLst>
            </a:custGeom>
            <a:noFill/>
            <a:ln w="9525" cap="flat" cmpd="sng">
              <a:solidFill>
                <a:srgbClr val="7994A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2" name="Google Shape;1402;p60"/>
          <p:cNvGrpSpPr/>
          <p:nvPr/>
        </p:nvGrpSpPr>
        <p:grpSpPr>
          <a:xfrm>
            <a:off x="1990126" y="2709308"/>
            <a:ext cx="965160" cy="216230"/>
            <a:chOff x="4411970" y="2468674"/>
            <a:chExt cx="747317" cy="167425"/>
          </a:xfrm>
        </p:grpSpPr>
        <p:sp>
          <p:nvSpPr>
            <p:cNvPr id="1403" name="Google Shape;1403;p60"/>
            <p:cNvSpPr/>
            <p:nvPr/>
          </p:nvSpPr>
          <p:spPr>
            <a:xfrm>
              <a:off x="4411970" y="2468674"/>
              <a:ext cx="216235" cy="167425"/>
            </a:xfrm>
            <a:custGeom>
              <a:avLst/>
              <a:gdLst/>
              <a:ahLst/>
              <a:cxnLst/>
              <a:rect l="l" t="t" r="r" b="b"/>
              <a:pathLst>
                <a:path w="4789" h="3708" extrusionOk="0">
                  <a:moveTo>
                    <a:pt x="1" y="0"/>
                  </a:moveTo>
                  <a:lnTo>
                    <a:pt x="1" y="3707"/>
                  </a:lnTo>
                  <a:lnTo>
                    <a:pt x="3381" y="3707"/>
                  </a:lnTo>
                  <a:lnTo>
                    <a:pt x="4789" y="1853"/>
                  </a:lnTo>
                  <a:lnTo>
                    <a:pt x="3381" y="0"/>
                  </a:ln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60"/>
            <p:cNvSpPr/>
            <p:nvPr/>
          </p:nvSpPr>
          <p:spPr>
            <a:xfrm>
              <a:off x="4564629" y="2468674"/>
              <a:ext cx="594658" cy="167425"/>
            </a:xfrm>
            <a:custGeom>
              <a:avLst/>
              <a:gdLst/>
              <a:ahLst/>
              <a:cxnLst/>
              <a:rect l="l" t="t" r="r" b="b"/>
              <a:pathLst>
                <a:path w="13170" h="3708" extrusionOk="0">
                  <a:moveTo>
                    <a:pt x="0" y="0"/>
                  </a:moveTo>
                  <a:lnTo>
                    <a:pt x="1408" y="1853"/>
                  </a:lnTo>
                  <a:lnTo>
                    <a:pt x="0" y="3707"/>
                  </a:lnTo>
                  <a:lnTo>
                    <a:pt x="13169" y="3707"/>
                  </a:lnTo>
                  <a:lnTo>
                    <a:pt x="13169" y="0"/>
                  </a:lnTo>
                  <a:close/>
                </a:path>
              </a:pathLst>
            </a:cu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05" name="Google Shape;1405;p60"/>
          <p:cNvSpPr/>
          <p:nvPr/>
        </p:nvSpPr>
        <p:spPr>
          <a:xfrm>
            <a:off x="996874" y="3014089"/>
            <a:ext cx="810618" cy="192983"/>
          </a:xfrm>
          <a:custGeom>
            <a:avLst/>
            <a:gdLst/>
            <a:ahLst/>
            <a:cxnLst/>
            <a:rect l="l" t="t" r="r" b="b"/>
            <a:pathLst>
              <a:path w="17936" h="4270" extrusionOk="0">
                <a:moveTo>
                  <a:pt x="2303" y="1110"/>
                </a:moveTo>
                <a:cubicBezTo>
                  <a:pt x="2883" y="1110"/>
                  <a:pt x="3355" y="1569"/>
                  <a:pt x="3355" y="2135"/>
                </a:cubicBezTo>
                <a:cubicBezTo>
                  <a:pt x="3353" y="2716"/>
                  <a:pt x="2883" y="3187"/>
                  <a:pt x="2303" y="3187"/>
                </a:cubicBezTo>
                <a:cubicBezTo>
                  <a:pt x="1722" y="3187"/>
                  <a:pt x="1251" y="2716"/>
                  <a:pt x="1251" y="2135"/>
                </a:cubicBezTo>
                <a:cubicBezTo>
                  <a:pt x="1251" y="1569"/>
                  <a:pt x="1722" y="1110"/>
                  <a:pt x="2303" y="1110"/>
                </a:cubicBezTo>
                <a:close/>
                <a:moveTo>
                  <a:pt x="2304" y="0"/>
                </a:moveTo>
                <a:cubicBezTo>
                  <a:pt x="1748" y="0"/>
                  <a:pt x="1201" y="218"/>
                  <a:pt x="793" y="626"/>
                </a:cubicBezTo>
                <a:cubicBezTo>
                  <a:pt x="183" y="1236"/>
                  <a:pt x="0" y="2154"/>
                  <a:pt x="330" y="2951"/>
                </a:cubicBezTo>
                <a:cubicBezTo>
                  <a:pt x="662" y="3749"/>
                  <a:pt x="1438" y="4269"/>
                  <a:pt x="2303" y="4269"/>
                </a:cubicBezTo>
                <a:cubicBezTo>
                  <a:pt x="3481" y="4269"/>
                  <a:pt x="4436" y="3313"/>
                  <a:pt x="4436" y="2135"/>
                </a:cubicBezTo>
                <a:lnTo>
                  <a:pt x="4436" y="3254"/>
                </a:lnTo>
                <a:cubicBezTo>
                  <a:pt x="4436" y="3814"/>
                  <a:pt x="4891" y="4269"/>
                  <a:pt x="5451" y="4269"/>
                </a:cubicBezTo>
                <a:lnTo>
                  <a:pt x="17600" y="4269"/>
                </a:lnTo>
                <a:cubicBezTo>
                  <a:pt x="17785" y="4269"/>
                  <a:pt x="17935" y="4119"/>
                  <a:pt x="17935" y="3936"/>
                </a:cubicBezTo>
                <a:lnTo>
                  <a:pt x="17935" y="333"/>
                </a:lnTo>
                <a:cubicBezTo>
                  <a:pt x="17934" y="149"/>
                  <a:pt x="17785" y="0"/>
                  <a:pt x="17602" y="0"/>
                </a:cubicBezTo>
                <a:lnTo>
                  <a:pt x="5451" y="0"/>
                </a:lnTo>
                <a:cubicBezTo>
                  <a:pt x="4891" y="0"/>
                  <a:pt x="4437" y="453"/>
                  <a:pt x="4437" y="1014"/>
                </a:cubicBezTo>
                <a:lnTo>
                  <a:pt x="4437" y="2133"/>
                </a:lnTo>
                <a:cubicBezTo>
                  <a:pt x="4436" y="1270"/>
                  <a:pt x="3915" y="492"/>
                  <a:pt x="3118" y="162"/>
                </a:cubicBezTo>
                <a:cubicBezTo>
                  <a:pt x="2855" y="53"/>
                  <a:pt x="2578" y="0"/>
                  <a:pt x="2304" y="0"/>
                </a:cubicBezTo>
                <a:close/>
              </a:path>
            </a:pathLst>
          </a:custGeom>
          <a:noFill/>
          <a:ln w="9525" cap="flat" cmpd="sng">
            <a:solidFill>
              <a:srgbClr val="445D7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06" name="Google Shape;1406;p60"/>
          <p:cNvGrpSpPr/>
          <p:nvPr/>
        </p:nvGrpSpPr>
        <p:grpSpPr>
          <a:xfrm>
            <a:off x="997692" y="2334687"/>
            <a:ext cx="1959041" cy="208784"/>
            <a:chOff x="6336019" y="3733725"/>
            <a:chExt cx="2566206" cy="351310"/>
          </a:xfrm>
        </p:grpSpPr>
        <p:sp>
          <p:nvSpPr>
            <p:cNvPr id="1407" name="Google Shape;1407;p60"/>
            <p:cNvSpPr/>
            <p:nvPr/>
          </p:nvSpPr>
          <p:spPr>
            <a:xfrm>
              <a:off x="6336019" y="3733735"/>
              <a:ext cx="1881300" cy="351300"/>
            </a:xfrm>
            <a:prstGeom prst="homePlate">
              <a:avLst>
                <a:gd name="adj" fmla="val 50000"/>
              </a:avLst>
            </a:pr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60"/>
            <p:cNvSpPr/>
            <p:nvPr/>
          </p:nvSpPr>
          <p:spPr>
            <a:xfrm>
              <a:off x="8098525" y="3733725"/>
              <a:ext cx="346500" cy="351300"/>
            </a:xfrm>
            <a:prstGeom prst="chevron">
              <a:avLst>
                <a:gd name="adj" fmla="val 50000"/>
              </a:avLst>
            </a:pr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60"/>
            <p:cNvSpPr/>
            <p:nvPr/>
          </p:nvSpPr>
          <p:spPr>
            <a:xfrm>
              <a:off x="8327125" y="3733725"/>
              <a:ext cx="346500" cy="351300"/>
            </a:xfrm>
            <a:prstGeom prst="chevron">
              <a:avLst>
                <a:gd name="adj" fmla="val 50000"/>
              </a:avLst>
            </a:pr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60"/>
            <p:cNvSpPr/>
            <p:nvPr/>
          </p:nvSpPr>
          <p:spPr>
            <a:xfrm>
              <a:off x="8555725" y="3733725"/>
              <a:ext cx="346500" cy="351300"/>
            </a:xfrm>
            <a:prstGeom prst="chevron">
              <a:avLst>
                <a:gd name="adj" fmla="val 50000"/>
              </a:avLst>
            </a:pr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1" name="Google Shape;1411;p60"/>
          <p:cNvGrpSpPr/>
          <p:nvPr/>
        </p:nvGrpSpPr>
        <p:grpSpPr>
          <a:xfrm>
            <a:off x="1990126" y="3950602"/>
            <a:ext cx="946551" cy="153200"/>
            <a:chOff x="4404545" y="3301592"/>
            <a:chExt cx="782403" cy="129272"/>
          </a:xfrm>
        </p:grpSpPr>
        <p:sp>
          <p:nvSpPr>
            <p:cNvPr id="1412" name="Google Shape;1412;p60"/>
            <p:cNvSpPr/>
            <p:nvPr/>
          </p:nvSpPr>
          <p:spPr>
            <a:xfrm>
              <a:off x="4404545" y="3301592"/>
              <a:ext cx="782403" cy="129272"/>
            </a:xfrm>
            <a:custGeom>
              <a:avLst/>
              <a:gdLst/>
              <a:ahLst/>
              <a:cxnLst/>
              <a:rect l="l" t="t" r="r" b="b"/>
              <a:pathLst>
                <a:path w="17328" h="2863" extrusionOk="0">
                  <a:moveTo>
                    <a:pt x="1432" y="1"/>
                  </a:moveTo>
                  <a:cubicBezTo>
                    <a:pt x="641" y="1"/>
                    <a:pt x="1" y="641"/>
                    <a:pt x="2" y="1431"/>
                  </a:cubicBezTo>
                  <a:cubicBezTo>
                    <a:pt x="1" y="2222"/>
                    <a:pt x="641" y="2861"/>
                    <a:pt x="1432" y="2862"/>
                  </a:cubicBezTo>
                  <a:lnTo>
                    <a:pt x="15897" y="2862"/>
                  </a:lnTo>
                  <a:cubicBezTo>
                    <a:pt x="16687" y="2861"/>
                    <a:pt x="17327" y="2222"/>
                    <a:pt x="17327" y="1431"/>
                  </a:cubicBezTo>
                  <a:cubicBezTo>
                    <a:pt x="17327" y="641"/>
                    <a:pt x="16687" y="1"/>
                    <a:pt x="15897" y="1"/>
                  </a:cubicBez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60"/>
            <p:cNvSpPr/>
            <p:nvPr/>
          </p:nvSpPr>
          <p:spPr>
            <a:xfrm>
              <a:off x="4420869" y="3318308"/>
              <a:ext cx="92621" cy="95856"/>
            </a:xfrm>
            <a:custGeom>
              <a:avLst/>
              <a:gdLst/>
              <a:ahLst/>
              <a:cxnLst/>
              <a:rect l="l" t="t" r="r" b="b"/>
              <a:pathLst>
                <a:path w="2664" h="2563" extrusionOk="0">
                  <a:moveTo>
                    <a:pt x="1382" y="1"/>
                  </a:moveTo>
                  <a:cubicBezTo>
                    <a:pt x="864" y="1"/>
                    <a:pt x="398" y="313"/>
                    <a:pt x="199" y="792"/>
                  </a:cubicBezTo>
                  <a:cubicBezTo>
                    <a:pt x="0" y="1270"/>
                    <a:pt x="109" y="1821"/>
                    <a:pt x="476" y="2188"/>
                  </a:cubicBezTo>
                  <a:cubicBezTo>
                    <a:pt x="721" y="2433"/>
                    <a:pt x="1048" y="2563"/>
                    <a:pt x="1381" y="2563"/>
                  </a:cubicBezTo>
                  <a:cubicBezTo>
                    <a:pt x="1547" y="2563"/>
                    <a:pt x="1713" y="2531"/>
                    <a:pt x="1872" y="2465"/>
                  </a:cubicBezTo>
                  <a:cubicBezTo>
                    <a:pt x="2351" y="2268"/>
                    <a:pt x="2663" y="1800"/>
                    <a:pt x="2663" y="1282"/>
                  </a:cubicBezTo>
                  <a:cubicBezTo>
                    <a:pt x="2663" y="574"/>
                    <a:pt x="2090" y="1"/>
                    <a:pt x="1382"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4" name="Google Shape;1414;p60"/>
          <p:cNvGrpSpPr/>
          <p:nvPr/>
        </p:nvGrpSpPr>
        <p:grpSpPr>
          <a:xfrm>
            <a:off x="1990126" y="3695937"/>
            <a:ext cx="962257" cy="139127"/>
            <a:chOff x="4411970" y="3131459"/>
            <a:chExt cx="710520" cy="117397"/>
          </a:xfrm>
        </p:grpSpPr>
        <p:sp>
          <p:nvSpPr>
            <p:cNvPr id="1415" name="Google Shape;1415;p60"/>
            <p:cNvSpPr/>
            <p:nvPr/>
          </p:nvSpPr>
          <p:spPr>
            <a:xfrm>
              <a:off x="4411970" y="3131459"/>
              <a:ext cx="710520" cy="117397"/>
            </a:xfrm>
            <a:custGeom>
              <a:avLst/>
              <a:gdLst/>
              <a:ahLst/>
              <a:cxnLst/>
              <a:rect l="l" t="t" r="r" b="b"/>
              <a:pathLst>
                <a:path w="15736" h="2600" extrusionOk="0">
                  <a:moveTo>
                    <a:pt x="201" y="1"/>
                  </a:moveTo>
                  <a:cubicBezTo>
                    <a:pt x="90" y="1"/>
                    <a:pt x="1" y="90"/>
                    <a:pt x="1" y="201"/>
                  </a:cubicBezTo>
                  <a:lnTo>
                    <a:pt x="1" y="2400"/>
                  </a:lnTo>
                  <a:cubicBezTo>
                    <a:pt x="1" y="2510"/>
                    <a:pt x="90" y="2600"/>
                    <a:pt x="201" y="2600"/>
                  </a:cubicBezTo>
                  <a:lnTo>
                    <a:pt x="15537" y="2600"/>
                  </a:lnTo>
                  <a:cubicBezTo>
                    <a:pt x="15646" y="2600"/>
                    <a:pt x="15735" y="2510"/>
                    <a:pt x="15735" y="2400"/>
                  </a:cubicBezTo>
                  <a:lnTo>
                    <a:pt x="15735" y="201"/>
                  </a:lnTo>
                  <a:cubicBezTo>
                    <a:pt x="15735" y="90"/>
                    <a:pt x="15646" y="1"/>
                    <a:pt x="15537" y="1"/>
                  </a:cubicBezTo>
                  <a:close/>
                </a:path>
              </a:pathLst>
            </a:cu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60"/>
            <p:cNvSpPr/>
            <p:nvPr/>
          </p:nvSpPr>
          <p:spPr>
            <a:xfrm>
              <a:off x="4411970" y="3131459"/>
              <a:ext cx="168012" cy="117397"/>
            </a:xfrm>
            <a:custGeom>
              <a:avLst/>
              <a:gdLst/>
              <a:ahLst/>
              <a:cxnLst/>
              <a:rect l="l" t="t" r="r" b="b"/>
              <a:pathLst>
                <a:path w="3721" h="2600" extrusionOk="0">
                  <a:moveTo>
                    <a:pt x="201" y="1"/>
                  </a:moveTo>
                  <a:cubicBezTo>
                    <a:pt x="90" y="1"/>
                    <a:pt x="1" y="90"/>
                    <a:pt x="1" y="201"/>
                  </a:cubicBezTo>
                  <a:lnTo>
                    <a:pt x="1" y="2400"/>
                  </a:lnTo>
                  <a:cubicBezTo>
                    <a:pt x="1" y="2510"/>
                    <a:pt x="90" y="2600"/>
                    <a:pt x="201" y="2600"/>
                  </a:cubicBezTo>
                  <a:lnTo>
                    <a:pt x="3721" y="2600"/>
                  </a:lnTo>
                  <a:lnTo>
                    <a:pt x="2925" y="1693"/>
                  </a:lnTo>
                  <a:lnTo>
                    <a:pt x="2925" y="1"/>
                  </a:ln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17" name="Google Shape;1417;p60" descr="Timeline background shape"/>
          <p:cNvSpPr/>
          <p:nvPr/>
        </p:nvSpPr>
        <p:spPr>
          <a:xfrm>
            <a:off x="1990126" y="4219341"/>
            <a:ext cx="960300" cy="153000"/>
          </a:xfrm>
          <a:prstGeom prst="homePlate">
            <a:avLst>
              <a:gd name="adj" fmla="val 50000"/>
            </a:avLst>
          </a:pr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18" name="Google Shape;1418;p60"/>
          <p:cNvGrpSpPr/>
          <p:nvPr/>
        </p:nvGrpSpPr>
        <p:grpSpPr>
          <a:xfrm>
            <a:off x="990271" y="3621603"/>
            <a:ext cx="823838" cy="458988"/>
            <a:chOff x="4411970" y="1801825"/>
            <a:chExt cx="734586" cy="409262"/>
          </a:xfrm>
        </p:grpSpPr>
        <p:sp>
          <p:nvSpPr>
            <p:cNvPr id="1419" name="Google Shape;1419;p60"/>
            <p:cNvSpPr/>
            <p:nvPr/>
          </p:nvSpPr>
          <p:spPr>
            <a:xfrm>
              <a:off x="4411970" y="1801825"/>
              <a:ext cx="734586" cy="409262"/>
            </a:xfrm>
            <a:custGeom>
              <a:avLst/>
              <a:gdLst/>
              <a:ahLst/>
              <a:cxnLst/>
              <a:rect l="l" t="t" r="r" b="b"/>
              <a:pathLst>
                <a:path w="16269" h="9064" extrusionOk="0">
                  <a:moveTo>
                    <a:pt x="428" y="0"/>
                  </a:moveTo>
                  <a:cubicBezTo>
                    <a:pt x="193" y="0"/>
                    <a:pt x="2" y="191"/>
                    <a:pt x="2" y="428"/>
                  </a:cubicBezTo>
                  <a:lnTo>
                    <a:pt x="2" y="6900"/>
                  </a:lnTo>
                  <a:cubicBezTo>
                    <a:pt x="1" y="7136"/>
                    <a:pt x="193" y="7328"/>
                    <a:pt x="428" y="7328"/>
                  </a:cubicBezTo>
                  <a:lnTo>
                    <a:pt x="12834" y="7328"/>
                  </a:lnTo>
                  <a:lnTo>
                    <a:pt x="13836" y="9064"/>
                  </a:lnTo>
                  <a:lnTo>
                    <a:pt x="14839" y="7328"/>
                  </a:lnTo>
                  <a:lnTo>
                    <a:pt x="15839" y="7328"/>
                  </a:lnTo>
                  <a:cubicBezTo>
                    <a:pt x="16076" y="7328"/>
                    <a:pt x="16269" y="7137"/>
                    <a:pt x="16269" y="6900"/>
                  </a:cubicBezTo>
                  <a:lnTo>
                    <a:pt x="16269" y="428"/>
                  </a:lnTo>
                  <a:cubicBezTo>
                    <a:pt x="16267" y="191"/>
                    <a:pt x="16076" y="0"/>
                    <a:pt x="15839" y="0"/>
                  </a:cubicBezTo>
                  <a:close/>
                </a:path>
              </a:pathLst>
            </a:custGeom>
            <a:noFill/>
            <a:ln w="9525" cap="flat" cmpd="sng">
              <a:solidFill>
                <a:srgbClr val="B3C3C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60"/>
            <p:cNvSpPr/>
            <p:nvPr/>
          </p:nvSpPr>
          <p:spPr>
            <a:xfrm>
              <a:off x="4411970" y="1801825"/>
              <a:ext cx="184087" cy="330923"/>
            </a:xfrm>
            <a:custGeom>
              <a:avLst/>
              <a:gdLst/>
              <a:ahLst/>
              <a:cxnLst/>
              <a:rect l="l" t="t" r="r" b="b"/>
              <a:pathLst>
                <a:path w="4077" h="7329" extrusionOk="0">
                  <a:moveTo>
                    <a:pt x="428" y="0"/>
                  </a:moveTo>
                  <a:cubicBezTo>
                    <a:pt x="193" y="0"/>
                    <a:pt x="2" y="191"/>
                    <a:pt x="2" y="428"/>
                  </a:cubicBezTo>
                  <a:lnTo>
                    <a:pt x="2" y="6900"/>
                  </a:lnTo>
                  <a:cubicBezTo>
                    <a:pt x="1" y="7136"/>
                    <a:pt x="193" y="7328"/>
                    <a:pt x="428" y="7328"/>
                  </a:cubicBezTo>
                  <a:lnTo>
                    <a:pt x="4076" y="7328"/>
                  </a:lnTo>
                  <a:lnTo>
                    <a:pt x="4076" y="0"/>
                  </a:lnTo>
                  <a:close/>
                </a:path>
              </a:pathLst>
            </a:cu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1" name="Google Shape;1421;p60"/>
          <p:cNvGrpSpPr/>
          <p:nvPr/>
        </p:nvGrpSpPr>
        <p:grpSpPr>
          <a:xfrm>
            <a:off x="3095243" y="2339173"/>
            <a:ext cx="521514" cy="521514"/>
            <a:chOff x="5681300" y="2527788"/>
            <a:chExt cx="805800" cy="805800"/>
          </a:xfrm>
        </p:grpSpPr>
        <p:sp>
          <p:nvSpPr>
            <p:cNvPr id="1422" name="Google Shape;1422;p60"/>
            <p:cNvSpPr/>
            <p:nvPr/>
          </p:nvSpPr>
          <p:spPr>
            <a:xfrm>
              <a:off x="5681300" y="2527788"/>
              <a:ext cx="805800" cy="805800"/>
            </a:xfrm>
            <a:prstGeom prst="ellipse">
              <a:avLst/>
            </a:prstGeom>
            <a:noFill/>
            <a:ln w="9525" cap="flat" cmpd="sng">
              <a:solidFill>
                <a:srgbClr val="37495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60"/>
            <p:cNvSpPr/>
            <p:nvPr/>
          </p:nvSpPr>
          <p:spPr>
            <a:xfrm>
              <a:off x="5681300" y="2527788"/>
              <a:ext cx="805800" cy="805800"/>
            </a:xfrm>
            <a:prstGeom prst="pie">
              <a:avLst>
                <a:gd name="adj1" fmla="val 0"/>
                <a:gd name="adj2" fmla="val 16200000"/>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4" name="Google Shape;1424;p60"/>
          <p:cNvGrpSpPr/>
          <p:nvPr/>
        </p:nvGrpSpPr>
        <p:grpSpPr>
          <a:xfrm>
            <a:off x="3089483" y="3094865"/>
            <a:ext cx="533033" cy="533033"/>
            <a:chOff x="4049800" y="640400"/>
            <a:chExt cx="858900" cy="858900"/>
          </a:xfrm>
        </p:grpSpPr>
        <p:sp>
          <p:nvSpPr>
            <p:cNvPr id="1425" name="Google Shape;1425;p60"/>
            <p:cNvSpPr/>
            <p:nvPr/>
          </p:nvSpPr>
          <p:spPr>
            <a:xfrm>
              <a:off x="4049800" y="640400"/>
              <a:ext cx="858900" cy="858900"/>
            </a:xfrm>
            <a:prstGeom prst="donut">
              <a:avLst>
                <a:gd name="adj" fmla="val 25000"/>
              </a:avLst>
            </a:pr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60"/>
            <p:cNvSpPr/>
            <p:nvPr/>
          </p:nvSpPr>
          <p:spPr>
            <a:xfrm>
              <a:off x="4049800" y="640400"/>
              <a:ext cx="858900" cy="858900"/>
            </a:xfrm>
            <a:prstGeom prst="blockArc">
              <a:avLst>
                <a:gd name="adj1" fmla="val 7914150"/>
                <a:gd name="adj2" fmla="val 0"/>
                <a:gd name="adj3" fmla="val 25000"/>
              </a:avLst>
            </a:prstGeom>
            <a:solidFill>
              <a:srgbClr val="667E92"/>
            </a:solid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7" name="Google Shape;1427;p60"/>
          <p:cNvGrpSpPr/>
          <p:nvPr/>
        </p:nvGrpSpPr>
        <p:grpSpPr>
          <a:xfrm>
            <a:off x="3014966" y="3772543"/>
            <a:ext cx="682068" cy="682068"/>
            <a:chOff x="5080188" y="927900"/>
            <a:chExt cx="961200" cy="961200"/>
          </a:xfrm>
        </p:grpSpPr>
        <p:sp>
          <p:nvSpPr>
            <p:cNvPr id="1428" name="Google Shape;1428;p60"/>
            <p:cNvSpPr/>
            <p:nvPr/>
          </p:nvSpPr>
          <p:spPr>
            <a:xfrm>
              <a:off x="5201900" y="1050116"/>
              <a:ext cx="716700" cy="716700"/>
            </a:xfrm>
            <a:prstGeom prst="donut">
              <a:avLst>
                <a:gd name="adj" fmla="val 4716"/>
              </a:avLst>
            </a:pr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60"/>
            <p:cNvSpPr/>
            <p:nvPr/>
          </p:nvSpPr>
          <p:spPr>
            <a:xfrm>
              <a:off x="5269594" y="1117818"/>
              <a:ext cx="581100" cy="581100"/>
            </a:xfrm>
            <a:prstGeom prst="donut">
              <a:avLst>
                <a:gd name="adj" fmla="val 5814"/>
              </a:avLst>
            </a:pr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60"/>
            <p:cNvSpPr/>
            <p:nvPr/>
          </p:nvSpPr>
          <p:spPr>
            <a:xfrm>
              <a:off x="5339279" y="1187526"/>
              <a:ext cx="441900" cy="441600"/>
            </a:xfrm>
            <a:prstGeom prst="donut">
              <a:avLst>
                <a:gd name="adj" fmla="val 7648"/>
              </a:avLst>
            </a:pr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60"/>
            <p:cNvSpPr/>
            <p:nvPr/>
          </p:nvSpPr>
          <p:spPr>
            <a:xfrm>
              <a:off x="5414892" y="1263155"/>
              <a:ext cx="290700" cy="290700"/>
            </a:xfrm>
            <a:prstGeom prst="donut">
              <a:avLst>
                <a:gd name="adj" fmla="val 10182"/>
              </a:avLst>
            </a:pr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60"/>
            <p:cNvSpPr/>
            <p:nvPr/>
          </p:nvSpPr>
          <p:spPr>
            <a:xfrm rot="-3809958">
              <a:off x="5202435" y="1050148"/>
              <a:ext cx="716705" cy="716705"/>
            </a:xfrm>
            <a:prstGeom prst="blockArc">
              <a:avLst>
                <a:gd name="adj1" fmla="val 5266439"/>
                <a:gd name="adj2" fmla="val 19995741"/>
                <a:gd name="adj3" fmla="val 4692"/>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60"/>
            <p:cNvSpPr/>
            <p:nvPr/>
          </p:nvSpPr>
          <p:spPr>
            <a:xfrm rot="-3906059">
              <a:off x="5269616" y="1117617"/>
              <a:ext cx="581445" cy="581445"/>
            </a:xfrm>
            <a:prstGeom prst="blockArc">
              <a:avLst>
                <a:gd name="adj1" fmla="val 3085776"/>
                <a:gd name="adj2" fmla="val 20100839"/>
                <a:gd name="adj3" fmla="val 5564"/>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60"/>
            <p:cNvSpPr/>
            <p:nvPr/>
          </p:nvSpPr>
          <p:spPr>
            <a:xfrm rot="-4222340">
              <a:off x="5339825" y="1187386"/>
              <a:ext cx="442087" cy="442087"/>
            </a:xfrm>
            <a:prstGeom prst="blockArc">
              <a:avLst>
                <a:gd name="adj1" fmla="val 8884448"/>
                <a:gd name="adj2" fmla="val 20414899"/>
                <a:gd name="adj3" fmla="val 7688"/>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60"/>
            <p:cNvSpPr/>
            <p:nvPr/>
          </p:nvSpPr>
          <p:spPr>
            <a:xfrm rot="-4538880">
              <a:off x="5414922" y="1262925"/>
              <a:ext cx="290465" cy="290465"/>
            </a:xfrm>
            <a:prstGeom prst="blockArc">
              <a:avLst>
                <a:gd name="adj1" fmla="val 6490304"/>
                <a:gd name="adj2" fmla="val 20700625"/>
                <a:gd name="adj3" fmla="val 10156"/>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6" name="Google Shape;1436;p60"/>
          <p:cNvGrpSpPr/>
          <p:nvPr/>
        </p:nvGrpSpPr>
        <p:grpSpPr>
          <a:xfrm>
            <a:off x="4478465" y="3869234"/>
            <a:ext cx="505650" cy="504006"/>
            <a:chOff x="6039282" y="1042577"/>
            <a:chExt cx="734315" cy="731929"/>
          </a:xfrm>
        </p:grpSpPr>
        <p:sp>
          <p:nvSpPr>
            <p:cNvPr id="1437" name="Google Shape;1437;p60"/>
            <p:cNvSpPr/>
            <p:nvPr/>
          </p:nvSpPr>
          <p:spPr>
            <a:xfrm>
              <a:off x="6045348" y="1300071"/>
              <a:ext cx="131951" cy="65352"/>
            </a:xfrm>
            <a:custGeom>
              <a:avLst/>
              <a:gdLst/>
              <a:ahLst/>
              <a:cxnLst/>
              <a:rect l="l" t="t" r="r" b="b"/>
              <a:pathLst>
                <a:path w="1414" h="701" extrusionOk="0">
                  <a:moveTo>
                    <a:pt x="108" y="0"/>
                  </a:moveTo>
                  <a:lnTo>
                    <a:pt x="51" y="224"/>
                  </a:lnTo>
                  <a:cubicBezTo>
                    <a:pt x="29" y="303"/>
                    <a:pt x="7" y="375"/>
                    <a:pt x="0" y="455"/>
                  </a:cubicBezTo>
                  <a:lnTo>
                    <a:pt x="1342" y="700"/>
                  </a:lnTo>
                  <a:cubicBezTo>
                    <a:pt x="1349" y="650"/>
                    <a:pt x="1363" y="599"/>
                    <a:pt x="1378" y="549"/>
                  </a:cubicBezTo>
                  <a:lnTo>
                    <a:pt x="1414" y="397"/>
                  </a:lnTo>
                  <a:lnTo>
                    <a:pt x="108" y="0"/>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60"/>
            <p:cNvSpPr/>
            <p:nvPr/>
          </p:nvSpPr>
          <p:spPr>
            <a:xfrm>
              <a:off x="6080342" y="1201250"/>
              <a:ext cx="127938" cy="96863"/>
            </a:xfrm>
            <a:custGeom>
              <a:avLst/>
              <a:gdLst/>
              <a:ahLst/>
              <a:cxnLst/>
              <a:rect l="l" t="t" r="r" b="b"/>
              <a:pathLst>
                <a:path w="1371" h="1039" extrusionOk="0">
                  <a:moveTo>
                    <a:pt x="245" y="0"/>
                  </a:moveTo>
                  <a:cubicBezTo>
                    <a:pt x="159" y="137"/>
                    <a:pt x="72" y="267"/>
                    <a:pt x="0" y="404"/>
                  </a:cubicBezTo>
                  <a:lnTo>
                    <a:pt x="1219" y="1039"/>
                  </a:lnTo>
                  <a:cubicBezTo>
                    <a:pt x="1262" y="945"/>
                    <a:pt x="1320" y="866"/>
                    <a:pt x="1371" y="772"/>
                  </a:cubicBezTo>
                  <a:lnTo>
                    <a:pt x="245" y="0"/>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60"/>
            <p:cNvSpPr/>
            <p:nvPr/>
          </p:nvSpPr>
          <p:spPr>
            <a:xfrm>
              <a:off x="6144918" y="1121167"/>
              <a:ext cx="112541" cy="119145"/>
            </a:xfrm>
            <a:custGeom>
              <a:avLst/>
              <a:gdLst/>
              <a:ahLst/>
              <a:cxnLst/>
              <a:rect l="l" t="t" r="r" b="b"/>
              <a:pathLst>
                <a:path w="1206" h="1278" extrusionOk="0">
                  <a:moveTo>
                    <a:pt x="347" y="1"/>
                  </a:moveTo>
                  <a:cubicBezTo>
                    <a:pt x="224" y="95"/>
                    <a:pt x="116" y="210"/>
                    <a:pt x="1" y="318"/>
                  </a:cubicBezTo>
                  <a:lnTo>
                    <a:pt x="974" y="1278"/>
                  </a:lnTo>
                  <a:cubicBezTo>
                    <a:pt x="1046" y="1205"/>
                    <a:pt x="1126" y="1133"/>
                    <a:pt x="1205" y="1068"/>
                  </a:cubicBezTo>
                  <a:lnTo>
                    <a:pt x="347" y="1"/>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60"/>
            <p:cNvSpPr/>
            <p:nvPr/>
          </p:nvSpPr>
          <p:spPr>
            <a:xfrm>
              <a:off x="6232449" y="1066723"/>
              <a:ext cx="86879" cy="130518"/>
            </a:xfrm>
            <a:custGeom>
              <a:avLst/>
              <a:gdLst/>
              <a:ahLst/>
              <a:cxnLst/>
              <a:rect l="l" t="t" r="r" b="b"/>
              <a:pathLst>
                <a:path w="931" h="1400" extrusionOk="0">
                  <a:moveTo>
                    <a:pt x="426" y="1"/>
                  </a:moveTo>
                  <a:cubicBezTo>
                    <a:pt x="354" y="22"/>
                    <a:pt x="282" y="58"/>
                    <a:pt x="209" y="94"/>
                  </a:cubicBezTo>
                  <a:lnTo>
                    <a:pt x="0" y="195"/>
                  </a:lnTo>
                  <a:lnTo>
                    <a:pt x="649" y="1400"/>
                  </a:lnTo>
                  <a:lnTo>
                    <a:pt x="786" y="1335"/>
                  </a:lnTo>
                  <a:cubicBezTo>
                    <a:pt x="830" y="1306"/>
                    <a:pt x="880" y="1285"/>
                    <a:pt x="931" y="1270"/>
                  </a:cubicBezTo>
                  <a:lnTo>
                    <a:pt x="426" y="1"/>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60"/>
            <p:cNvSpPr/>
            <p:nvPr/>
          </p:nvSpPr>
          <p:spPr>
            <a:xfrm>
              <a:off x="6335379" y="1042577"/>
              <a:ext cx="53284" cy="130518"/>
            </a:xfrm>
            <a:custGeom>
              <a:avLst/>
              <a:gdLst/>
              <a:ahLst/>
              <a:cxnLst/>
              <a:rect l="l" t="t" r="r" b="b"/>
              <a:pathLst>
                <a:path w="571" h="1400" extrusionOk="0">
                  <a:moveTo>
                    <a:pt x="470" y="0"/>
                  </a:moveTo>
                  <a:cubicBezTo>
                    <a:pt x="390" y="0"/>
                    <a:pt x="311" y="7"/>
                    <a:pt x="239" y="22"/>
                  </a:cubicBezTo>
                  <a:lnTo>
                    <a:pt x="1" y="58"/>
                  </a:lnTo>
                  <a:lnTo>
                    <a:pt x="268" y="1399"/>
                  </a:lnTo>
                  <a:lnTo>
                    <a:pt x="419" y="1378"/>
                  </a:lnTo>
                  <a:cubicBezTo>
                    <a:pt x="470" y="1370"/>
                    <a:pt x="520" y="1363"/>
                    <a:pt x="571" y="1363"/>
                  </a:cubicBezTo>
                  <a:lnTo>
                    <a:pt x="470" y="0"/>
                  </a:ln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60"/>
            <p:cNvSpPr/>
            <p:nvPr/>
          </p:nvSpPr>
          <p:spPr>
            <a:xfrm>
              <a:off x="6431682" y="1043229"/>
              <a:ext cx="56550" cy="131824"/>
            </a:xfrm>
            <a:custGeom>
              <a:avLst/>
              <a:gdLst/>
              <a:ahLst/>
              <a:cxnLst/>
              <a:rect l="l" t="t" r="r" b="b"/>
              <a:pathLst>
                <a:path w="606" h="1414" extrusionOk="0">
                  <a:moveTo>
                    <a:pt x="144" y="0"/>
                  </a:moveTo>
                  <a:lnTo>
                    <a:pt x="0" y="1356"/>
                  </a:lnTo>
                  <a:cubicBezTo>
                    <a:pt x="101" y="1378"/>
                    <a:pt x="202" y="1385"/>
                    <a:pt x="303" y="1414"/>
                  </a:cubicBezTo>
                  <a:lnTo>
                    <a:pt x="606" y="80"/>
                  </a:lnTo>
                  <a:cubicBezTo>
                    <a:pt x="454" y="36"/>
                    <a:pt x="296" y="22"/>
                    <a:pt x="144" y="0"/>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60"/>
            <p:cNvSpPr/>
            <p:nvPr/>
          </p:nvSpPr>
          <p:spPr>
            <a:xfrm>
              <a:off x="6500924" y="1070731"/>
              <a:ext cx="89678" cy="130612"/>
            </a:xfrm>
            <a:custGeom>
              <a:avLst/>
              <a:gdLst/>
              <a:ahLst/>
              <a:cxnLst/>
              <a:rect l="l" t="t" r="r" b="b"/>
              <a:pathLst>
                <a:path w="961" h="1401" extrusionOk="0">
                  <a:moveTo>
                    <a:pt x="542" y="1"/>
                  </a:moveTo>
                  <a:lnTo>
                    <a:pt x="1" y="1256"/>
                  </a:lnTo>
                  <a:lnTo>
                    <a:pt x="138" y="1321"/>
                  </a:lnTo>
                  <a:cubicBezTo>
                    <a:pt x="181" y="1343"/>
                    <a:pt x="232" y="1371"/>
                    <a:pt x="275" y="1400"/>
                  </a:cubicBezTo>
                  <a:lnTo>
                    <a:pt x="960" y="210"/>
                  </a:lnTo>
                  <a:cubicBezTo>
                    <a:pt x="895" y="174"/>
                    <a:pt x="823" y="131"/>
                    <a:pt x="751" y="102"/>
                  </a:cubicBezTo>
                  <a:lnTo>
                    <a:pt x="542" y="1"/>
                  </a:ln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60"/>
            <p:cNvSpPr/>
            <p:nvPr/>
          </p:nvSpPr>
          <p:spPr>
            <a:xfrm>
              <a:off x="6561580" y="1127973"/>
              <a:ext cx="114501" cy="117746"/>
            </a:xfrm>
            <a:custGeom>
              <a:avLst/>
              <a:gdLst/>
              <a:ahLst/>
              <a:cxnLst/>
              <a:rect l="l" t="t" r="r" b="b"/>
              <a:pathLst>
                <a:path w="1227" h="1263" extrusionOk="0">
                  <a:moveTo>
                    <a:pt x="887" y="0"/>
                  </a:moveTo>
                  <a:lnTo>
                    <a:pt x="0" y="1046"/>
                  </a:lnTo>
                  <a:cubicBezTo>
                    <a:pt x="79" y="1111"/>
                    <a:pt x="152" y="1183"/>
                    <a:pt x="224" y="1262"/>
                  </a:cubicBezTo>
                  <a:lnTo>
                    <a:pt x="1226" y="332"/>
                  </a:lnTo>
                  <a:cubicBezTo>
                    <a:pt x="1118" y="209"/>
                    <a:pt x="1003" y="101"/>
                    <a:pt x="887" y="0"/>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60"/>
            <p:cNvSpPr/>
            <p:nvPr/>
          </p:nvSpPr>
          <p:spPr>
            <a:xfrm>
              <a:off x="6636887" y="1310792"/>
              <a:ext cx="132697" cy="61996"/>
            </a:xfrm>
            <a:custGeom>
              <a:avLst/>
              <a:gdLst/>
              <a:ahLst/>
              <a:cxnLst/>
              <a:rect l="l" t="t" r="r" b="b"/>
              <a:pathLst>
                <a:path w="1422" h="665" extrusionOk="0">
                  <a:moveTo>
                    <a:pt x="1321" y="1"/>
                  </a:moveTo>
                  <a:lnTo>
                    <a:pt x="1" y="361"/>
                  </a:lnTo>
                  <a:lnTo>
                    <a:pt x="44" y="506"/>
                  </a:lnTo>
                  <a:cubicBezTo>
                    <a:pt x="51" y="556"/>
                    <a:pt x="59" y="614"/>
                    <a:pt x="66" y="664"/>
                  </a:cubicBezTo>
                  <a:lnTo>
                    <a:pt x="1422" y="462"/>
                  </a:lnTo>
                  <a:cubicBezTo>
                    <a:pt x="1407" y="383"/>
                    <a:pt x="1400" y="304"/>
                    <a:pt x="1378" y="232"/>
                  </a:cubicBezTo>
                  <a:lnTo>
                    <a:pt x="1321" y="1"/>
                  </a:ln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60"/>
            <p:cNvSpPr/>
            <p:nvPr/>
          </p:nvSpPr>
          <p:spPr>
            <a:xfrm>
              <a:off x="6642953" y="1415020"/>
              <a:ext cx="130645" cy="47826"/>
            </a:xfrm>
            <a:custGeom>
              <a:avLst/>
              <a:gdLst/>
              <a:ahLst/>
              <a:cxnLst/>
              <a:rect l="l" t="t" r="r" b="b"/>
              <a:pathLst>
                <a:path w="1400" h="513" extrusionOk="0">
                  <a:moveTo>
                    <a:pt x="30" y="1"/>
                  </a:moveTo>
                  <a:cubicBezTo>
                    <a:pt x="30" y="109"/>
                    <a:pt x="15" y="210"/>
                    <a:pt x="1" y="311"/>
                  </a:cubicBezTo>
                  <a:lnTo>
                    <a:pt x="1357" y="513"/>
                  </a:lnTo>
                  <a:cubicBezTo>
                    <a:pt x="1378" y="354"/>
                    <a:pt x="1393" y="203"/>
                    <a:pt x="1400" y="44"/>
                  </a:cubicBezTo>
                  <a:lnTo>
                    <a:pt x="30" y="1"/>
                  </a:ln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60"/>
            <p:cNvSpPr/>
            <p:nvPr/>
          </p:nvSpPr>
          <p:spPr>
            <a:xfrm>
              <a:off x="6622143" y="1485687"/>
              <a:ext cx="131951" cy="81388"/>
            </a:xfrm>
            <a:custGeom>
              <a:avLst/>
              <a:gdLst/>
              <a:ahLst/>
              <a:cxnLst/>
              <a:rect l="l" t="t" r="r" b="b"/>
              <a:pathLst>
                <a:path w="1414" h="873" extrusionOk="0">
                  <a:moveTo>
                    <a:pt x="123" y="0"/>
                  </a:moveTo>
                  <a:lnTo>
                    <a:pt x="65" y="144"/>
                  </a:lnTo>
                  <a:cubicBezTo>
                    <a:pt x="51" y="195"/>
                    <a:pt x="22" y="238"/>
                    <a:pt x="0" y="281"/>
                  </a:cubicBezTo>
                  <a:lnTo>
                    <a:pt x="1234" y="873"/>
                  </a:lnTo>
                  <a:cubicBezTo>
                    <a:pt x="1270" y="801"/>
                    <a:pt x="1306" y="736"/>
                    <a:pt x="1335" y="664"/>
                  </a:cubicBezTo>
                  <a:lnTo>
                    <a:pt x="1414" y="440"/>
                  </a:lnTo>
                  <a:lnTo>
                    <a:pt x="123" y="0"/>
                  </a:ln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60"/>
            <p:cNvSpPr/>
            <p:nvPr/>
          </p:nvSpPr>
          <p:spPr>
            <a:xfrm>
              <a:off x="6582390" y="1548895"/>
              <a:ext cx="121219" cy="108983"/>
            </a:xfrm>
            <a:custGeom>
              <a:avLst/>
              <a:gdLst/>
              <a:ahLst/>
              <a:cxnLst/>
              <a:rect l="l" t="t" r="r" b="b"/>
              <a:pathLst>
                <a:path w="1299" h="1169" extrusionOk="0">
                  <a:moveTo>
                    <a:pt x="195" y="0"/>
                  </a:moveTo>
                  <a:lnTo>
                    <a:pt x="102" y="123"/>
                  </a:lnTo>
                  <a:lnTo>
                    <a:pt x="1" y="238"/>
                  </a:lnTo>
                  <a:lnTo>
                    <a:pt x="1003" y="1168"/>
                  </a:lnTo>
                  <a:lnTo>
                    <a:pt x="1155" y="988"/>
                  </a:lnTo>
                  <a:lnTo>
                    <a:pt x="1299" y="801"/>
                  </a:lnTo>
                  <a:lnTo>
                    <a:pt x="195" y="0"/>
                  </a:ln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60"/>
            <p:cNvSpPr/>
            <p:nvPr/>
          </p:nvSpPr>
          <p:spPr>
            <a:xfrm>
              <a:off x="6526586" y="1599238"/>
              <a:ext cx="100316" cy="126510"/>
            </a:xfrm>
            <a:custGeom>
              <a:avLst/>
              <a:gdLst/>
              <a:ahLst/>
              <a:cxnLst/>
              <a:rect l="l" t="t" r="r" b="b"/>
              <a:pathLst>
                <a:path w="1075" h="1357" extrusionOk="0">
                  <a:moveTo>
                    <a:pt x="252" y="1"/>
                  </a:moveTo>
                  <a:cubicBezTo>
                    <a:pt x="209" y="37"/>
                    <a:pt x="173" y="66"/>
                    <a:pt x="130" y="95"/>
                  </a:cubicBezTo>
                  <a:lnTo>
                    <a:pt x="0" y="174"/>
                  </a:lnTo>
                  <a:lnTo>
                    <a:pt x="685" y="1357"/>
                  </a:lnTo>
                  <a:lnTo>
                    <a:pt x="880" y="1234"/>
                  </a:lnTo>
                  <a:cubicBezTo>
                    <a:pt x="952" y="1191"/>
                    <a:pt x="1010" y="1141"/>
                    <a:pt x="1075" y="1097"/>
                  </a:cubicBezTo>
                  <a:lnTo>
                    <a:pt x="252" y="1"/>
                  </a:ln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60"/>
            <p:cNvSpPr/>
            <p:nvPr/>
          </p:nvSpPr>
          <p:spPr>
            <a:xfrm>
              <a:off x="6459957" y="1632893"/>
              <a:ext cx="70735" cy="132570"/>
            </a:xfrm>
            <a:custGeom>
              <a:avLst/>
              <a:gdLst/>
              <a:ahLst/>
              <a:cxnLst/>
              <a:rect l="l" t="t" r="r" b="b"/>
              <a:pathLst>
                <a:path w="758" h="1422" extrusionOk="0">
                  <a:moveTo>
                    <a:pt x="296" y="1"/>
                  </a:moveTo>
                  <a:cubicBezTo>
                    <a:pt x="195" y="37"/>
                    <a:pt x="101" y="73"/>
                    <a:pt x="0" y="94"/>
                  </a:cubicBezTo>
                  <a:lnTo>
                    <a:pt x="303" y="1421"/>
                  </a:lnTo>
                  <a:cubicBezTo>
                    <a:pt x="454" y="1393"/>
                    <a:pt x="606" y="1342"/>
                    <a:pt x="757" y="1292"/>
                  </a:cubicBezTo>
                  <a:lnTo>
                    <a:pt x="296" y="1"/>
                  </a:ln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60"/>
            <p:cNvSpPr/>
            <p:nvPr/>
          </p:nvSpPr>
          <p:spPr>
            <a:xfrm>
              <a:off x="6379145" y="1646318"/>
              <a:ext cx="43859" cy="128188"/>
            </a:xfrm>
            <a:custGeom>
              <a:avLst/>
              <a:gdLst/>
              <a:ahLst/>
              <a:cxnLst/>
              <a:rect l="l" t="t" r="r" b="b"/>
              <a:pathLst>
                <a:path w="470" h="1375" extrusionOk="0">
                  <a:moveTo>
                    <a:pt x="102" y="1"/>
                  </a:moveTo>
                  <a:lnTo>
                    <a:pt x="1" y="1364"/>
                  </a:lnTo>
                  <a:cubicBezTo>
                    <a:pt x="113" y="1369"/>
                    <a:pt x="221" y="1374"/>
                    <a:pt x="331" y="1374"/>
                  </a:cubicBezTo>
                  <a:cubicBezTo>
                    <a:pt x="377" y="1374"/>
                    <a:pt x="423" y="1373"/>
                    <a:pt x="469" y="1371"/>
                  </a:cubicBezTo>
                  <a:lnTo>
                    <a:pt x="412" y="1"/>
                  </a:lnTo>
                  <a:cubicBezTo>
                    <a:pt x="361" y="4"/>
                    <a:pt x="309" y="6"/>
                    <a:pt x="257" y="6"/>
                  </a:cubicBezTo>
                  <a:cubicBezTo>
                    <a:pt x="204" y="6"/>
                    <a:pt x="152" y="4"/>
                    <a:pt x="102"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60"/>
            <p:cNvSpPr/>
            <p:nvPr/>
          </p:nvSpPr>
          <p:spPr>
            <a:xfrm>
              <a:off x="6272109" y="1630842"/>
              <a:ext cx="74187" cy="131917"/>
            </a:xfrm>
            <a:custGeom>
              <a:avLst/>
              <a:gdLst/>
              <a:ahLst/>
              <a:cxnLst/>
              <a:rect l="l" t="t" r="r" b="b"/>
              <a:pathLst>
                <a:path w="795" h="1415" extrusionOk="0">
                  <a:moveTo>
                    <a:pt x="506" y="1"/>
                  </a:moveTo>
                  <a:lnTo>
                    <a:pt x="1" y="1270"/>
                  </a:lnTo>
                  <a:cubicBezTo>
                    <a:pt x="145" y="1328"/>
                    <a:pt x="296" y="1379"/>
                    <a:pt x="448" y="1415"/>
                  </a:cubicBezTo>
                  <a:lnTo>
                    <a:pt x="794" y="95"/>
                  </a:lnTo>
                  <a:cubicBezTo>
                    <a:pt x="693" y="66"/>
                    <a:pt x="599" y="37"/>
                    <a:pt x="506"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60"/>
            <p:cNvSpPr/>
            <p:nvPr/>
          </p:nvSpPr>
          <p:spPr>
            <a:xfrm>
              <a:off x="6177205" y="1595229"/>
              <a:ext cx="103769" cy="125205"/>
            </a:xfrm>
            <a:custGeom>
              <a:avLst/>
              <a:gdLst/>
              <a:ahLst/>
              <a:cxnLst/>
              <a:rect l="l" t="t" r="r" b="b"/>
              <a:pathLst>
                <a:path w="1112" h="1343" extrusionOk="0">
                  <a:moveTo>
                    <a:pt x="859" y="1"/>
                  </a:moveTo>
                  <a:lnTo>
                    <a:pt x="1" y="1068"/>
                  </a:lnTo>
                  <a:cubicBezTo>
                    <a:pt x="123" y="1169"/>
                    <a:pt x="253" y="1256"/>
                    <a:pt x="390" y="1342"/>
                  </a:cubicBezTo>
                  <a:lnTo>
                    <a:pt x="1112" y="174"/>
                  </a:lnTo>
                  <a:cubicBezTo>
                    <a:pt x="1018" y="123"/>
                    <a:pt x="938" y="66"/>
                    <a:pt x="859"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60"/>
            <p:cNvSpPr/>
            <p:nvPr/>
          </p:nvSpPr>
          <p:spPr>
            <a:xfrm>
              <a:off x="6103205" y="1542835"/>
              <a:ext cx="123272" cy="106932"/>
            </a:xfrm>
            <a:custGeom>
              <a:avLst/>
              <a:gdLst/>
              <a:ahLst/>
              <a:cxnLst/>
              <a:rect l="l" t="t" r="r" b="b"/>
              <a:pathLst>
                <a:path w="1321" h="1147" extrusionOk="0">
                  <a:moveTo>
                    <a:pt x="1126" y="0"/>
                  </a:moveTo>
                  <a:lnTo>
                    <a:pt x="0" y="772"/>
                  </a:lnTo>
                  <a:lnTo>
                    <a:pt x="137" y="959"/>
                  </a:lnTo>
                  <a:lnTo>
                    <a:pt x="210" y="1053"/>
                  </a:lnTo>
                  <a:lnTo>
                    <a:pt x="289" y="1147"/>
                  </a:lnTo>
                  <a:lnTo>
                    <a:pt x="1320" y="245"/>
                  </a:lnTo>
                  <a:lnTo>
                    <a:pt x="1263" y="188"/>
                  </a:lnTo>
                  <a:lnTo>
                    <a:pt x="1219" y="123"/>
                  </a:lnTo>
                  <a:lnTo>
                    <a:pt x="1126" y="0"/>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60"/>
            <p:cNvSpPr/>
            <p:nvPr/>
          </p:nvSpPr>
          <p:spPr>
            <a:xfrm>
              <a:off x="6055426" y="1478881"/>
              <a:ext cx="131951" cy="78777"/>
            </a:xfrm>
            <a:custGeom>
              <a:avLst/>
              <a:gdLst/>
              <a:ahLst/>
              <a:cxnLst/>
              <a:rect l="l" t="t" r="r" b="b"/>
              <a:pathLst>
                <a:path w="1414" h="845" extrusionOk="0">
                  <a:moveTo>
                    <a:pt x="1306" y="1"/>
                  </a:moveTo>
                  <a:lnTo>
                    <a:pt x="0" y="405"/>
                  </a:lnTo>
                  <a:cubicBezTo>
                    <a:pt x="51" y="549"/>
                    <a:pt x="101" y="701"/>
                    <a:pt x="166" y="845"/>
                  </a:cubicBezTo>
                  <a:lnTo>
                    <a:pt x="1414" y="282"/>
                  </a:lnTo>
                  <a:cubicBezTo>
                    <a:pt x="1371" y="196"/>
                    <a:pt x="1342" y="95"/>
                    <a:pt x="1306"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60"/>
            <p:cNvSpPr/>
            <p:nvPr/>
          </p:nvSpPr>
          <p:spPr>
            <a:xfrm>
              <a:off x="6039282" y="1408308"/>
              <a:ext cx="129338" cy="43817"/>
            </a:xfrm>
            <a:custGeom>
              <a:avLst/>
              <a:gdLst/>
              <a:ahLst/>
              <a:cxnLst/>
              <a:rect l="l" t="t" r="r" b="b"/>
              <a:pathLst>
                <a:path w="1386" h="470" extrusionOk="0">
                  <a:moveTo>
                    <a:pt x="0" y="1"/>
                  </a:moveTo>
                  <a:cubicBezTo>
                    <a:pt x="7" y="152"/>
                    <a:pt x="7" y="311"/>
                    <a:pt x="29" y="469"/>
                  </a:cubicBezTo>
                  <a:lnTo>
                    <a:pt x="1385" y="304"/>
                  </a:lnTo>
                  <a:cubicBezTo>
                    <a:pt x="1371" y="203"/>
                    <a:pt x="1378" y="102"/>
                    <a:pt x="1363"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60"/>
            <p:cNvSpPr/>
            <p:nvPr/>
          </p:nvSpPr>
          <p:spPr>
            <a:xfrm>
              <a:off x="6608612" y="1210666"/>
              <a:ext cx="128685" cy="93507"/>
            </a:xfrm>
            <a:custGeom>
              <a:avLst/>
              <a:gdLst/>
              <a:ahLst/>
              <a:cxnLst/>
              <a:rect l="l" t="t" r="r" b="b"/>
              <a:pathLst>
                <a:path w="1379" h="1003" extrusionOk="0">
                  <a:moveTo>
                    <a:pt x="1155" y="0"/>
                  </a:moveTo>
                  <a:lnTo>
                    <a:pt x="1" y="736"/>
                  </a:lnTo>
                  <a:lnTo>
                    <a:pt x="80" y="866"/>
                  </a:lnTo>
                  <a:cubicBezTo>
                    <a:pt x="102" y="909"/>
                    <a:pt x="131" y="959"/>
                    <a:pt x="145" y="1003"/>
                  </a:cubicBezTo>
                  <a:lnTo>
                    <a:pt x="1379" y="411"/>
                  </a:lnTo>
                  <a:cubicBezTo>
                    <a:pt x="1342" y="339"/>
                    <a:pt x="1314" y="267"/>
                    <a:pt x="1278" y="202"/>
                  </a:cubicBezTo>
                  <a:lnTo>
                    <a:pt x="1155" y="0"/>
                  </a:ln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8" name="Google Shape;1458;p60"/>
          <p:cNvGrpSpPr/>
          <p:nvPr/>
        </p:nvGrpSpPr>
        <p:grpSpPr>
          <a:xfrm>
            <a:off x="5091067" y="2298862"/>
            <a:ext cx="567744" cy="602136"/>
            <a:chOff x="1825800" y="1651625"/>
            <a:chExt cx="539989" cy="571775"/>
          </a:xfrm>
        </p:grpSpPr>
        <p:sp>
          <p:nvSpPr>
            <p:cNvPr id="1459" name="Google Shape;1459;p60"/>
            <p:cNvSpPr/>
            <p:nvPr/>
          </p:nvSpPr>
          <p:spPr>
            <a:xfrm>
              <a:off x="2093189" y="1651625"/>
              <a:ext cx="272600" cy="287950"/>
            </a:xfrm>
            <a:custGeom>
              <a:avLst/>
              <a:gdLst/>
              <a:ahLst/>
              <a:cxnLst/>
              <a:rect l="l" t="t" r="r" b="b"/>
              <a:pathLst>
                <a:path w="10904" h="11518" extrusionOk="0">
                  <a:moveTo>
                    <a:pt x="2" y="1"/>
                  </a:moveTo>
                  <a:lnTo>
                    <a:pt x="0" y="11518"/>
                  </a:lnTo>
                  <a:lnTo>
                    <a:pt x="10904" y="11518"/>
                  </a:lnTo>
                  <a:cubicBezTo>
                    <a:pt x="10391" y="5596"/>
                    <a:pt x="5836" y="826"/>
                    <a:pt x="2" y="1"/>
                  </a:cubicBezTo>
                  <a:close/>
                </a:path>
              </a:pathLst>
            </a:cu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60"/>
            <p:cNvSpPr/>
            <p:nvPr/>
          </p:nvSpPr>
          <p:spPr>
            <a:xfrm>
              <a:off x="1825800" y="1967150"/>
              <a:ext cx="231900" cy="233575"/>
            </a:xfrm>
            <a:custGeom>
              <a:avLst/>
              <a:gdLst/>
              <a:ahLst/>
              <a:cxnLst/>
              <a:rect l="l" t="t" r="r" b="b"/>
              <a:pathLst>
                <a:path w="9276" h="9343" extrusionOk="0">
                  <a:moveTo>
                    <a:pt x="0" y="1"/>
                  </a:moveTo>
                  <a:cubicBezTo>
                    <a:pt x="465" y="4930"/>
                    <a:pt x="4350" y="8842"/>
                    <a:pt x="9275" y="9343"/>
                  </a:cubicBezTo>
                  <a:lnTo>
                    <a:pt x="9275" y="1"/>
                  </a:lnTo>
                  <a:close/>
                </a:path>
              </a:pathLst>
            </a:custGeom>
            <a:noFill/>
            <a:ln w="9525" cap="flat" cmpd="sng">
              <a:solidFill>
                <a:srgbClr val="445D7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60"/>
            <p:cNvSpPr/>
            <p:nvPr/>
          </p:nvSpPr>
          <p:spPr>
            <a:xfrm>
              <a:off x="2093189" y="1967150"/>
              <a:ext cx="244350" cy="256250"/>
            </a:xfrm>
            <a:custGeom>
              <a:avLst/>
              <a:gdLst/>
              <a:ahLst/>
              <a:cxnLst/>
              <a:rect l="l" t="t" r="r" b="b"/>
              <a:pathLst>
                <a:path w="9774" h="10250" extrusionOk="0">
                  <a:moveTo>
                    <a:pt x="0" y="1"/>
                  </a:moveTo>
                  <a:lnTo>
                    <a:pt x="0" y="10249"/>
                  </a:lnTo>
                  <a:cubicBezTo>
                    <a:pt x="5200" y="9514"/>
                    <a:pt x="9280" y="5280"/>
                    <a:pt x="9773" y="1"/>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60"/>
            <p:cNvSpPr/>
            <p:nvPr/>
          </p:nvSpPr>
          <p:spPr>
            <a:xfrm>
              <a:off x="1851375" y="1730300"/>
              <a:ext cx="206325" cy="209275"/>
            </a:xfrm>
            <a:custGeom>
              <a:avLst/>
              <a:gdLst/>
              <a:ahLst/>
              <a:cxnLst/>
              <a:rect l="l" t="t" r="r" b="b"/>
              <a:pathLst>
                <a:path w="8253" h="8371" extrusionOk="0">
                  <a:moveTo>
                    <a:pt x="8252" y="1"/>
                  </a:moveTo>
                  <a:cubicBezTo>
                    <a:pt x="3865" y="441"/>
                    <a:pt x="383" y="3959"/>
                    <a:pt x="1" y="8371"/>
                  </a:cubicBezTo>
                  <a:lnTo>
                    <a:pt x="8252" y="8371"/>
                  </a:lnTo>
                  <a:lnTo>
                    <a:pt x="8252" y="1"/>
                  </a:lnTo>
                  <a:close/>
                </a:path>
              </a:pathLst>
            </a:custGeom>
            <a:noFill/>
            <a:ln w="9525" cap="flat" cmpd="sng">
              <a:solidFill>
                <a:srgbClr val="869FB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3" name="Google Shape;1463;p60"/>
          <p:cNvGrpSpPr/>
          <p:nvPr/>
        </p:nvGrpSpPr>
        <p:grpSpPr>
          <a:xfrm>
            <a:off x="3765995" y="3855579"/>
            <a:ext cx="508123" cy="507955"/>
            <a:chOff x="1897577" y="2802432"/>
            <a:chExt cx="492176" cy="492014"/>
          </a:xfrm>
        </p:grpSpPr>
        <p:sp>
          <p:nvSpPr>
            <p:cNvPr id="1464" name="Google Shape;1464;p60"/>
            <p:cNvSpPr/>
            <p:nvPr/>
          </p:nvSpPr>
          <p:spPr>
            <a:xfrm>
              <a:off x="2067309" y="2802432"/>
              <a:ext cx="152163" cy="136326"/>
            </a:xfrm>
            <a:custGeom>
              <a:avLst/>
              <a:gdLst/>
              <a:ahLst/>
              <a:cxnLst/>
              <a:rect l="l" t="t" r="r" b="b"/>
              <a:pathLst>
                <a:path w="9435" h="8453" extrusionOk="0">
                  <a:moveTo>
                    <a:pt x="4727" y="1"/>
                  </a:moveTo>
                  <a:cubicBezTo>
                    <a:pt x="3131" y="1"/>
                    <a:pt x="1537" y="250"/>
                    <a:pt x="0" y="751"/>
                  </a:cubicBezTo>
                  <a:lnTo>
                    <a:pt x="2502" y="8452"/>
                  </a:lnTo>
                  <a:cubicBezTo>
                    <a:pt x="3225" y="8211"/>
                    <a:pt x="3983" y="8097"/>
                    <a:pt x="4740" y="8097"/>
                  </a:cubicBezTo>
                  <a:cubicBezTo>
                    <a:pt x="5486" y="8097"/>
                    <a:pt x="6221" y="8211"/>
                    <a:pt x="6932" y="8441"/>
                  </a:cubicBezTo>
                  <a:lnTo>
                    <a:pt x="9434" y="740"/>
                  </a:lnTo>
                  <a:cubicBezTo>
                    <a:pt x="7901" y="248"/>
                    <a:pt x="6313" y="1"/>
                    <a:pt x="4727" y="1"/>
                  </a:cubicBez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60"/>
            <p:cNvSpPr/>
            <p:nvPr/>
          </p:nvSpPr>
          <p:spPr>
            <a:xfrm>
              <a:off x="2179099" y="2814350"/>
              <a:ext cx="163452" cy="166049"/>
            </a:xfrm>
            <a:custGeom>
              <a:avLst/>
              <a:gdLst/>
              <a:ahLst/>
              <a:cxnLst/>
              <a:rect l="l" t="t" r="r" b="b"/>
              <a:pathLst>
                <a:path w="10135" h="10296" extrusionOk="0">
                  <a:moveTo>
                    <a:pt x="2491" y="1"/>
                  </a:moveTo>
                  <a:lnTo>
                    <a:pt x="0" y="7702"/>
                  </a:lnTo>
                  <a:cubicBezTo>
                    <a:pt x="1435" y="8161"/>
                    <a:pt x="2686" y="9079"/>
                    <a:pt x="3581" y="10296"/>
                  </a:cubicBezTo>
                  <a:lnTo>
                    <a:pt x="10135" y="5533"/>
                  </a:lnTo>
                  <a:cubicBezTo>
                    <a:pt x="8230" y="2927"/>
                    <a:pt x="5555" y="988"/>
                    <a:pt x="2491"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60"/>
            <p:cNvSpPr/>
            <p:nvPr/>
          </p:nvSpPr>
          <p:spPr>
            <a:xfrm>
              <a:off x="2236848" y="3048492"/>
              <a:ext cx="152905" cy="144760"/>
            </a:xfrm>
            <a:custGeom>
              <a:avLst/>
              <a:gdLst/>
              <a:ahLst/>
              <a:cxnLst/>
              <a:rect l="l" t="t" r="r" b="b"/>
              <a:pathLst>
                <a:path w="9481" h="8976" extrusionOk="0">
                  <a:moveTo>
                    <a:pt x="1377" y="0"/>
                  </a:moveTo>
                  <a:cubicBezTo>
                    <a:pt x="1377" y="1515"/>
                    <a:pt x="895" y="2996"/>
                    <a:pt x="0" y="4212"/>
                  </a:cubicBezTo>
                  <a:lnTo>
                    <a:pt x="6554" y="8976"/>
                  </a:lnTo>
                  <a:cubicBezTo>
                    <a:pt x="8459" y="6370"/>
                    <a:pt x="9480" y="3225"/>
                    <a:pt x="9480"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60"/>
            <p:cNvSpPr/>
            <p:nvPr/>
          </p:nvSpPr>
          <p:spPr>
            <a:xfrm>
              <a:off x="1944586" y="2814543"/>
              <a:ext cx="163097" cy="166226"/>
            </a:xfrm>
            <a:custGeom>
              <a:avLst/>
              <a:gdLst/>
              <a:ahLst/>
              <a:cxnLst/>
              <a:rect l="l" t="t" r="r" b="b"/>
              <a:pathLst>
                <a:path w="10113" h="10307" extrusionOk="0">
                  <a:moveTo>
                    <a:pt x="7610" y="0"/>
                  </a:moveTo>
                  <a:cubicBezTo>
                    <a:pt x="4557" y="999"/>
                    <a:pt x="1883" y="2938"/>
                    <a:pt x="1" y="5544"/>
                  </a:cubicBezTo>
                  <a:lnTo>
                    <a:pt x="6554" y="10307"/>
                  </a:lnTo>
                  <a:cubicBezTo>
                    <a:pt x="7438" y="9090"/>
                    <a:pt x="8677" y="8172"/>
                    <a:pt x="10112" y="7701"/>
                  </a:cubicBezTo>
                  <a:lnTo>
                    <a:pt x="7610"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60"/>
            <p:cNvSpPr/>
            <p:nvPr/>
          </p:nvSpPr>
          <p:spPr>
            <a:xfrm>
              <a:off x="2236848" y="2903562"/>
              <a:ext cx="152905" cy="144954"/>
            </a:xfrm>
            <a:custGeom>
              <a:avLst/>
              <a:gdLst/>
              <a:ahLst/>
              <a:cxnLst/>
              <a:rect l="l" t="t" r="r" b="b"/>
              <a:pathLst>
                <a:path w="9481" h="8988" extrusionOk="0">
                  <a:moveTo>
                    <a:pt x="6554" y="1"/>
                  </a:moveTo>
                  <a:lnTo>
                    <a:pt x="0" y="4764"/>
                  </a:lnTo>
                  <a:cubicBezTo>
                    <a:pt x="895" y="5992"/>
                    <a:pt x="1377" y="7472"/>
                    <a:pt x="1377" y="8987"/>
                  </a:cubicBezTo>
                  <a:lnTo>
                    <a:pt x="9469" y="8987"/>
                  </a:lnTo>
                  <a:cubicBezTo>
                    <a:pt x="9480" y="5751"/>
                    <a:pt x="8459" y="2606"/>
                    <a:pt x="6554" y="1"/>
                  </a:cubicBez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60"/>
            <p:cNvSpPr/>
            <p:nvPr/>
          </p:nvSpPr>
          <p:spPr>
            <a:xfrm>
              <a:off x="2179099" y="3116417"/>
              <a:ext cx="163452" cy="166242"/>
            </a:xfrm>
            <a:custGeom>
              <a:avLst/>
              <a:gdLst/>
              <a:ahLst/>
              <a:cxnLst/>
              <a:rect l="l" t="t" r="r" b="b"/>
              <a:pathLst>
                <a:path w="10135" h="10308" extrusionOk="0">
                  <a:moveTo>
                    <a:pt x="3581" y="0"/>
                  </a:moveTo>
                  <a:cubicBezTo>
                    <a:pt x="2686" y="1229"/>
                    <a:pt x="1435" y="2135"/>
                    <a:pt x="0" y="2594"/>
                  </a:cubicBezTo>
                  <a:lnTo>
                    <a:pt x="2502" y="10307"/>
                  </a:lnTo>
                  <a:cubicBezTo>
                    <a:pt x="5567" y="9309"/>
                    <a:pt x="8241" y="7369"/>
                    <a:pt x="10135" y="4764"/>
                  </a:cubicBezTo>
                  <a:lnTo>
                    <a:pt x="3581" y="0"/>
                  </a:ln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60"/>
            <p:cNvSpPr/>
            <p:nvPr/>
          </p:nvSpPr>
          <p:spPr>
            <a:xfrm>
              <a:off x="1897577" y="2903933"/>
              <a:ext cx="152727" cy="144583"/>
            </a:xfrm>
            <a:custGeom>
              <a:avLst/>
              <a:gdLst/>
              <a:ahLst/>
              <a:cxnLst/>
              <a:rect l="l" t="t" r="r" b="b"/>
              <a:pathLst>
                <a:path w="9470" h="8965" extrusionOk="0">
                  <a:moveTo>
                    <a:pt x="2916" y="1"/>
                  </a:moveTo>
                  <a:cubicBezTo>
                    <a:pt x="1022" y="2606"/>
                    <a:pt x="0" y="5739"/>
                    <a:pt x="12" y="8964"/>
                  </a:cubicBezTo>
                  <a:lnTo>
                    <a:pt x="8103" y="8964"/>
                  </a:lnTo>
                  <a:cubicBezTo>
                    <a:pt x="8103" y="7449"/>
                    <a:pt x="8574" y="5980"/>
                    <a:pt x="9469" y="4764"/>
                  </a:cubicBezTo>
                  <a:lnTo>
                    <a:pt x="2916" y="1"/>
                  </a:ln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60"/>
            <p:cNvSpPr/>
            <p:nvPr/>
          </p:nvSpPr>
          <p:spPr>
            <a:xfrm>
              <a:off x="2067309" y="3158056"/>
              <a:ext cx="152163" cy="136390"/>
            </a:xfrm>
            <a:custGeom>
              <a:avLst/>
              <a:gdLst/>
              <a:ahLst/>
              <a:cxnLst/>
              <a:rect l="l" t="t" r="r" b="b"/>
              <a:pathLst>
                <a:path w="9435" h="8457" extrusionOk="0">
                  <a:moveTo>
                    <a:pt x="2502" y="1"/>
                  </a:moveTo>
                  <a:lnTo>
                    <a:pt x="0" y="7702"/>
                  </a:lnTo>
                  <a:cubicBezTo>
                    <a:pt x="1541" y="8204"/>
                    <a:pt x="3140" y="8457"/>
                    <a:pt x="4740" y="8457"/>
                  </a:cubicBezTo>
                  <a:cubicBezTo>
                    <a:pt x="6322" y="8457"/>
                    <a:pt x="7905" y="8210"/>
                    <a:pt x="9434" y="7714"/>
                  </a:cubicBezTo>
                  <a:lnTo>
                    <a:pt x="6932" y="12"/>
                  </a:lnTo>
                  <a:cubicBezTo>
                    <a:pt x="6221" y="242"/>
                    <a:pt x="5475" y="357"/>
                    <a:pt x="4740" y="357"/>
                  </a:cubicBezTo>
                  <a:cubicBezTo>
                    <a:pt x="3983" y="357"/>
                    <a:pt x="3225" y="242"/>
                    <a:pt x="2502"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60"/>
            <p:cNvSpPr/>
            <p:nvPr/>
          </p:nvSpPr>
          <p:spPr>
            <a:xfrm>
              <a:off x="1944586" y="3116046"/>
              <a:ext cx="163097" cy="166242"/>
            </a:xfrm>
            <a:custGeom>
              <a:avLst/>
              <a:gdLst/>
              <a:ahLst/>
              <a:cxnLst/>
              <a:rect l="l" t="t" r="r" b="b"/>
              <a:pathLst>
                <a:path w="10113" h="10308" extrusionOk="0">
                  <a:moveTo>
                    <a:pt x="6554" y="1"/>
                  </a:moveTo>
                  <a:lnTo>
                    <a:pt x="1" y="4764"/>
                  </a:lnTo>
                  <a:cubicBezTo>
                    <a:pt x="1883" y="7369"/>
                    <a:pt x="4557" y="9309"/>
                    <a:pt x="7610" y="10307"/>
                  </a:cubicBezTo>
                  <a:lnTo>
                    <a:pt x="10112" y="2606"/>
                  </a:lnTo>
                  <a:cubicBezTo>
                    <a:pt x="8677" y="2135"/>
                    <a:pt x="7438" y="1229"/>
                    <a:pt x="6554" y="1"/>
                  </a:cubicBez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60"/>
            <p:cNvSpPr/>
            <p:nvPr/>
          </p:nvSpPr>
          <p:spPr>
            <a:xfrm>
              <a:off x="1897577" y="3048492"/>
              <a:ext cx="152727" cy="144390"/>
            </a:xfrm>
            <a:custGeom>
              <a:avLst/>
              <a:gdLst/>
              <a:ahLst/>
              <a:cxnLst/>
              <a:rect l="l" t="t" r="r" b="b"/>
              <a:pathLst>
                <a:path w="9470" h="8953" extrusionOk="0">
                  <a:moveTo>
                    <a:pt x="12" y="0"/>
                  </a:moveTo>
                  <a:cubicBezTo>
                    <a:pt x="0" y="3214"/>
                    <a:pt x="1022" y="6347"/>
                    <a:pt x="2916" y="8953"/>
                  </a:cubicBezTo>
                  <a:lnTo>
                    <a:pt x="9469" y="4190"/>
                  </a:lnTo>
                  <a:cubicBezTo>
                    <a:pt x="8574" y="2973"/>
                    <a:pt x="8103" y="1504"/>
                    <a:pt x="8103"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60"/>
            <p:cNvSpPr/>
            <p:nvPr/>
          </p:nvSpPr>
          <p:spPr>
            <a:xfrm>
              <a:off x="2143379" y="3048492"/>
              <a:ext cx="16" cy="16"/>
            </a:xfrm>
            <a:custGeom>
              <a:avLst/>
              <a:gdLst/>
              <a:ahLst/>
              <a:cxnLst/>
              <a:rect l="l" t="t" r="r" b="b"/>
              <a:pathLst>
                <a:path w="1" h="1" fill="none" extrusionOk="0">
                  <a:moveTo>
                    <a:pt x="0" y="0"/>
                  </a:moveTo>
                  <a:lnTo>
                    <a:pt x="0"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60"/>
            <p:cNvSpPr/>
            <p:nvPr/>
          </p:nvSpPr>
          <p:spPr>
            <a:xfrm>
              <a:off x="2143379" y="3048492"/>
              <a:ext cx="16" cy="16"/>
            </a:xfrm>
            <a:custGeom>
              <a:avLst/>
              <a:gdLst/>
              <a:ahLst/>
              <a:cxnLst/>
              <a:rect l="l" t="t" r="r" b="b"/>
              <a:pathLst>
                <a:path w="1" h="1" fill="none" extrusionOk="0">
                  <a:moveTo>
                    <a:pt x="0" y="0"/>
                  </a:moveTo>
                  <a:lnTo>
                    <a:pt x="0" y="0"/>
                  </a:lnTo>
                  <a:close/>
                </a:path>
              </a:pathLst>
            </a:cu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6" name="Google Shape;1476;p60"/>
          <p:cNvGrpSpPr/>
          <p:nvPr/>
        </p:nvGrpSpPr>
        <p:grpSpPr>
          <a:xfrm>
            <a:off x="997525" y="4169123"/>
            <a:ext cx="809227" cy="200842"/>
            <a:chOff x="2013045" y="4813233"/>
            <a:chExt cx="921986" cy="228854"/>
          </a:xfrm>
        </p:grpSpPr>
        <p:sp>
          <p:nvSpPr>
            <p:cNvPr id="1477" name="Google Shape;1477;p60"/>
            <p:cNvSpPr/>
            <p:nvPr/>
          </p:nvSpPr>
          <p:spPr>
            <a:xfrm>
              <a:off x="2013045" y="4867370"/>
              <a:ext cx="921986" cy="174718"/>
            </a:xfrm>
            <a:custGeom>
              <a:avLst/>
              <a:gdLst/>
              <a:ahLst/>
              <a:cxnLst/>
              <a:rect l="l" t="t" r="r" b="b"/>
              <a:pathLst>
                <a:path w="138801" h="26303" fill="none" extrusionOk="0">
                  <a:moveTo>
                    <a:pt x="0" y="18153"/>
                  </a:moveTo>
                  <a:lnTo>
                    <a:pt x="0" y="26303"/>
                  </a:lnTo>
                  <a:lnTo>
                    <a:pt x="138800" y="26303"/>
                  </a:lnTo>
                  <a:lnTo>
                    <a:pt x="138800" y="0"/>
                  </a:lnTo>
                  <a:lnTo>
                    <a:pt x="38405" y="0"/>
                  </a:lnTo>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60"/>
            <p:cNvSpPr/>
            <p:nvPr/>
          </p:nvSpPr>
          <p:spPr>
            <a:xfrm>
              <a:off x="2013045" y="4813233"/>
              <a:ext cx="316628" cy="174718"/>
            </a:xfrm>
            <a:custGeom>
              <a:avLst/>
              <a:gdLst/>
              <a:ahLst/>
              <a:cxnLst/>
              <a:rect l="l" t="t" r="r" b="b"/>
              <a:pathLst>
                <a:path w="47667" h="26303" fill="none" extrusionOk="0">
                  <a:moveTo>
                    <a:pt x="0" y="0"/>
                  </a:moveTo>
                  <a:lnTo>
                    <a:pt x="0" y="26303"/>
                  </a:lnTo>
                  <a:lnTo>
                    <a:pt x="47666" y="26303"/>
                  </a:lnTo>
                  <a:lnTo>
                    <a:pt x="34453" y="0"/>
                  </a:ln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9" name="Google Shape;1479;p60"/>
          <p:cNvGrpSpPr/>
          <p:nvPr/>
        </p:nvGrpSpPr>
        <p:grpSpPr>
          <a:xfrm>
            <a:off x="1005985" y="2656004"/>
            <a:ext cx="792421" cy="269941"/>
            <a:chOff x="1046767" y="4756633"/>
            <a:chExt cx="859646" cy="292841"/>
          </a:xfrm>
        </p:grpSpPr>
        <p:sp>
          <p:nvSpPr>
            <p:cNvPr id="1480" name="Google Shape;1480;p60"/>
            <p:cNvSpPr/>
            <p:nvPr/>
          </p:nvSpPr>
          <p:spPr>
            <a:xfrm>
              <a:off x="1046767" y="4811593"/>
              <a:ext cx="859646" cy="237881"/>
            </a:xfrm>
            <a:custGeom>
              <a:avLst/>
              <a:gdLst/>
              <a:ahLst/>
              <a:cxnLst/>
              <a:rect l="l" t="t" r="r" b="b"/>
              <a:pathLst>
                <a:path w="129416" h="35812" fill="none" extrusionOk="0">
                  <a:moveTo>
                    <a:pt x="31737" y="0"/>
                  </a:moveTo>
                  <a:cubicBezTo>
                    <a:pt x="33960" y="8644"/>
                    <a:pt x="27539" y="17041"/>
                    <a:pt x="18524" y="17041"/>
                  </a:cubicBezTo>
                  <a:cubicBezTo>
                    <a:pt x="9633" y="17041"/>
                    <a:pt x="3088" y="8644"/>
                    <a:pt x="5434" y="0"/>
                  </a:cubicBezTo>
                  <a:lnTo>
                    <a:pt x="2594" y="0"/>
                  </a:lnTo>
                  <a:cubicBezTo>
                    <a:pt x="1236" y="0"/>
                    <a:pt x="1" y="1112"/>
                    <a:pt x="1" y="2594"/>
                  </a:cubicBezTo>
                  <a:lnTo>
                    <a:pt x="1" y="35811"/>
                  </a:lnTo>
                  <a:lnTo>
                    <a:pt x="126823" y="35811"/>
                  </a:lnTo>
                  <a:cubicBezTo>
                    <a:pt x="128304" y="35811"/>
                    <a:pt x="129416" y="34576"/>
                    <a:pt x="129416" y="33218"/>
                  </a:cubicBezTo>
                  <a:lnTo>
                    <a:pt x="129416" y="0"/>
                  </a:lnTo>
                  <a:close/>
                </a:path>
              </a:pathLst>
            </a:cu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60"/>
            <p:cNvSpPr/>
            <p:nvPr/>
          </p:nvSpPr>
          <p:spPr>
            <a:xfrm>
              <a:off x="1046767" y="4983846"/>
              <a:ext cx="65628" cy="65628"/>
            </a:xfrm>
            <a:custGeom>
              <a:avLst/>
              <a:gdLst/>
              <a:ahLst/>
              <a:cxnLst/>
              <a:rect l="l" t="t" r="r" b="b"/>
              <a:pathLst>
                <a:path w="9880" h="9880" fill="none" extrusionOk="0">
                  <a:moveTo>
                    <a:pt x="1" y="0"/>
                  </a:moveTo>
                  <a:lnTo>
                    <a:pt x="1" y="9879"/>
                  </a:lnTo>
                  <a:lnTo>
                    <a:pt x="9880" y="9879"/>
                  </a:ln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60"/>
            <p:cNvSpPr/>
            <p:nvPr/>
          </p:nvSpPr>
          <p:spPr>
            <a:xfrm>
              <a:off x="1067279" y="4756633"/>
              <a:ext cx="179640" cy="179646"/>
            </a:xfrm>
            <a:custGeom>
              <a:avLst/>
              <a:gdLst/>
              <a:ahLst/>
              <a:cxnLst/>
              <a:rect l="l" t="t" r="r" b="b"/>
              <a:pathLst>
                <a:path w="27044" h="27045" fill="none" extrusionOk="0">
                  <a:moveTo>
                    <a:pt x="15560" y="1"/>
                  </a:moveTo>
                  <a:cubicBezTo>
                    <a:pt x="5187" y="1"/>
                    <a:pt x="0" y="12473"/>
                    <a:pt x="7286" y="19759"/>
                  </a:cubicBezTo>
                  <a:cubicBezTo>
                    <a:pt x="14572" y="27044"/>
                    <a:pt x="27044" y="21858"/>
                    <a:pt x="27044" y="11609"/>
                  </a:cubicBezTo>
                  <a:cubicBezTo>
                    <a:pt x="27044" y="5187"/>
                    <a:pt x="21857" y="1"/>
                    <a:pt x="15560" y="1"/>
                  </a:cubicBezTo>
                  <a:close/>
                </a:path>
              </a:pathLst>
            </a:custGeom>
            <a:noFill/>
            <a:ln w="9525" cap="flat" cmpd="sng">
              <a:solidFill>
                <a:srgbClr val="A5B7C5"/>
              </a:solidFill>
              <a:prstDash val="solid"/>
              <a:miter lim="12348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83" name="Google Shape;1483;p60"/>
          <p:cNvSpPr/>
          <p:nvPr/>
        </p:nvSpPr>
        <p:spPr>
          <a:xfrm>
            <a:off x="7439738" y="2350672"/>
            <a:ext cx="185410" cy="94006"/>
          </a:xfrm>
          <a:custGeom>
            <a:avLst/>
            <a:gdLst/>
            <a:ahLst/>
            <a:cxnLst/>
            <a:rect l="l" t="t" r="r" b="b"/>
            <a:pathLst>
              <a:path w="3045" h="1544" extrusionOk="0">
                <a:moveTo>
                  <a:pt x="1645" y="0"/>
                </a:moveTo>
                <a:lnTo>
                  <a:pt x="2143" y="505"/>
                </a:lnTo>
                <a:lnTo>
                  <a:pt x="0" y="505"/>
                </a:lnTo>
                <a:lnTo>
                  <a:pt x="0" y="1046"/>
                </a:lnTo>
                <a:lnTo>
                  <a:pt x="2143" y="1046"/>
                </a:lnTo>
                <a:lnTo>
                  <a:pt x="1645" y="1544"/>
                </a:lnTo>
                <a:lnTo>
                  <a:pt x="2272" y="1544"/>
                </a:lnTo>
                <a:lnTo>
                  <a:pt x="3044" y="772"/>
                </a:lnTo>
                <a:lnTo>
                  <a:pt x="2272"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60"/>
          <p:cNvSpPr/>
          <p:nvPr/>
        </p:nvSpPr>
        <p:spPr>
          <a:xfrm>
            <a:off x="7139193" y="2333075"/>
            <a:ext cx="171771" cy="129198"/>
          </a:xfrm>
          <a:custGeom>
            <a:avLst/>
            <a:gdLst/>
            <a:ahLst/>
            <a:cxnLst/>
            <a:rect l="l" t="t" r="r" b="b"/>
            <a:pathLst>
              <a:path w="2821" h="2122" extrusionOk="0">
                <a:moveTo>
                  <a:pt x="1761" y="1"/>
                </a:moveTo>
                <a:lnTo>
                  <a:pt x="1400" y="361"/>
                </a:lnTo>
                <a:lnTo>
                  <a:pt x="1847" y="808"/>
                </a:lnTo>
                <a:lnTo>
                  <a:pt x="1" y="808"/>
                </a:lnTo>
                <a:lnTo>
                  <a:pt x="1" y="1321"/>
                </a:lnTo>
                <a:lnTo>
                  <a:pt x="1847" y="1321"/>
                </a:lnTo>
                <a:lnTo>
                  <a:pt x="1400" y="1768"/>
                </a:lnTo>
                <a:lnTo>
                  <a:pt x="1761" y="2121"/>
                </a:lnTo>
                <a:lnTo>
                  <a:pt x="2821" y="1061"/>
                </a:lnTo>
                <a:lnTo>
                  <a:pt x="1761"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60"/>
          <p:cNvSpPr/>
          <p:nvPr/>
        </p:nvSpPr>
        <p:spPr>
          <a:xfrm>
            <a:off x="7761482" y="2339529"/>
            <a:ext cx="167813" cy="116777"/>
          </a:xfrm>
          <a:custGeom>
            <a:avLst/>
            <a:gdLst/>
            <a:ahLst/>
            <a:cxnLst/>
            <a:rect l="l" t="t" r="r" b="b"/>
            <a:pathLst>
              <a:path w="2756" h="1918" extrusionOk="0">
                <a:moveTo>
                  <a:pt x="1757" y="0"/>
                </a:moveTo>
                <a:cubicBezTo>
                  <a:pt x="1693" y="0"/>
                  <a:pt x="1630" y="25"/>
                  <a:pt x="1580" y="75"/>
                </a:cubicBezTo>
                <a:cubicBezTo>
                  <a:pt x="1479" y="176"/>
                  <a:pt x="1479" y="335"/>
                  <a:pt x="1580" y="436"/>
                </a:cubicBezTo>
                <a:lnTo>
                  <a:pt x="1768" y="623"/>
                </a:lnTo>
                <a:cubicBezTo>
                  <a:pt x="1797" y="652"/>
                  <a:pt x="1775" y="702"/>
                  <a:pt x="1739" y="702"/>
                </a:cubicBezTo>
                <a:lnTo>
                  <a:pt x="253" y="702"/>
                </a:lnTo>
                <a:cubicBezTo>
                  <a:pt x="116" y="702"/>
                  <a:pt x="1" y="818"/>
                  <a:pt x="1" y="962"/>
                </a:cubicBezTo>
                <a:cubicBezTo>
                  <a:pt x="1" y="1099"/>
                  <a:pt x="116" y="1215"/>
                  <a:pt x="253" y="1215"/>
                </a:cubicBezTo>
                <a:lnTo>
                  <a:pt x="1739" y="1215"/>
                </a:lnTo>
                <a:cubicBezTo>
                  <a:pt x="1775" y="1215"/>
                  <a:pt x="1797" y="1265"/>
                  <a:pt x="1768" y="1294"/>
                </a:cubicBezTo>
                <a:lnTo>
                  <a:pt x="1580" y="1481"/>
                </a:lnTo>
                <a:cubicBezTo>
                  <a:pt x="1479" y="1582"/>
                  <a:pt x="1479" y="1741"/>
                  <a:pt x="1580" y="1842"/>
                </a:cubicBezTo>
                <a:cubicBezTo>
                  <a:pt x="1631" y="1892"/>
                  <a:pt x="1696" y="1918"/>
                  <a:pt x="1760" y="1918"/>
                </a:cubicBezTo>
                <a:cubicBezTo>
                  <a:pt x="1825" y="1918"/>
                  <a:pt x="1890" y="1892"/>
                  <a:pt x="1941" y="1842"/>
                </a:cubicBezTo>
                <a:lnTo>
                  <a:pt x="2676" y="1106"/>
                </a:lnTo>
                <a:cubicBezTo>
                  <a:pt x="2756" y="1027"/>
                  <a:pt x="2756" y="897"/>
                  <a:pt x="2676" y="811"/>
                </a:cubicBezTo>
                <a:lnTo>
                  <a:pt x="1941" y="82"/>
                </a:lnTo>
                <a:cubicBezTo>
                  <a:pt x="1889" y="27"/>
                  <a:pt x="1823" y="0"/>
                  <a:pt x="1757"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60"/>
          <p:cNvSpPr/>
          <p:nvPr/>
        </p:nvSpPr>
        <p:spPr>
          <a:xfrm>
            <a:off x="8056187" y="2333075"/>
            <a:ext cx="163855" cy="129198"/>
          </a:xfrm>
          <a:custGeom>
            <a:avLst/>
            <a:gdLst/>
            <a:ahLst/>
            <a:cxnLst/>
            <a:rect l="l" t="t" r="r" b="b"/>
            <a:pathLst>
              <a:path w="2691" h="2122" extrusionOk="0">
                <a:moveTo>
                  <a:pt x="1630" y="1"/>
                </a:moveTo>
                <a:lnTo>
                  <a:pt x="1630" y="722"/>
                </a:lnTo>
                <a:lnTo>
                  <a:pt x="1630" y="808"/>
                </a:lnTo>
                <a:lnTo>
                  <a:pt x="0" y="808"/>
                </a:lnTo>
                <a:lnTo>
                  <a:pt x="0" y="1321"/>
                </a:lnTo>
                <a:lnTo>
                  <a:pt x="1630" y="1321"/>
                </a:lnTo>
                <a:lnTo>
                  <a:pt x="1630" y="1407"/>
                </a:lnTo>
                <a:lnTo>
                  <a:pt x="1630" y="2121"/>
                </a:lnTo>
                <a:lnTo>
                  <a:pt x="2691" y="1061"/>
                </a:lnTo>
                <a:lnTo>
                  <a:pt x="1630"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87" name="Google Shape;1487;p60"/>
          <p:cNvGrpSpPr/>
          <p:nvPr/>
        </p:nvGrpSpPr>
        <p:grpSpPr>
          <a:xfrm>
            <a:off x="7141841" y="2550562"/>
            <a:ext cx="166473" cy="141497"/>
            <a:chOff x="4660325" y="1866850"/>
            <a:chExt cx="68350" cy="58100"/>
          </a:xfrm>
        </p:grpSpPr>
        <p:sp>
          <p:nvSpPr>
            <p:cNvPr id="1488" name="Google Shape;1488;p60"/>
            <p:cNvSpPr/>
            <p:nvPr/>
          </p:nvSpPr>
          <p:spPr>
            <a:xfrm>
              <a:off x="4660325" y="1866850"/>
              <a:ext cx="37700" cy="58100"/>
            </a:xfrm>
            <a:custGeom>
              <a:avLst/>
              <a:gdLst/>
              <a:ahLst/>
              <a:cxnLst/>
              <a:rect l="l" t="t" r="r" b="b"/>
              <a:pathLst>
                <a:path w="1508" h="2324" extrusionOk="0">
                  <a:moveTo>
                    <a:pt x="346" y="1"/>
                  </a:moveTo>
                  <a:lnTo>
                    <a:pt x="0" y="354"/>
                  </a:lnTo>
                  <a:lnTo>
                    <a:pt x="815" y="1162"/>
                  </a:lnTo>
                  <a:lnTo>
                    <a:pt x="0" y="1977"/>
                  </a:lnTo>
                  <a:lnTo>
                    <a:pt x="346" y="2323"/>
                  </a:lnTo>
                  <a:lnTo>
                    <a:pt x="1508" y="1162"/>
                  </a:lnTo>
                  <a:lnTo>
                    <a:pt x="346"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60"/>
            <p:cNvSpPr/>
            <p:nvPr/>
          </p:nvSpPr>
          <p:spPr>
            <a:xfrm>
              <a:off x="4690975" y="1866850"/>
              <a:ext cx="37700" cy="58100"/>
            </a:xfrm>
            <a:custGeom>
              <a:avLst/>
              <a:gdLst/>
              <a:ahLst/>
              <a:cxnLst/>
              <a:rect l="l" t="t" r="r" b="b"/>
              <a:pathLst>
                <a:path w="1508" h="2324" extrusionOk="0">
                  <a:moveTo>
                    <a:pt x="346" y="1"/>
                  </a:moveTo>
                  <a:lnTo>
                    <a:pt x="0" y="354"/>
                  </a:lnTo>
                  <a:lnTo>
                    <a:pt x="808" y="1162"/>
                  </a:lnTo>
                  <a:lnTo>
                    <a:pt x="0" y="1977"/>
                  </a:lnTo>
                  <a:lnTo>
                    <a:pt x="346" y="2323"/>
                  </a:lnTo>
                  <a:lnTo>
                    <a:pt x="1508" y="1162"/>
                  </a:lnTo>
                  <a:lnTo>
                    <a:pt x="346"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0" name="Google Shape;1490;p60"/>
          <p:cNvGrpSpPr/>
          <p:nvPr/>
        </p:nvGrpSpPr>
        <p:grpSpPr>
          <a:xfrm>
            <a:off x="7451186" y="2576286"/>
            <a:ext cx="162515" cy="90049"/>
            <a:chOff x="4791775" y="1877500"/>
            <a:chExt cx="66725" cy="36975"/>
          </a:xfrm>
        </p:grpSpPr>
        <p:sp>
          <p:nvSpPr>
            <p:cNvPr id="1491" name="Google Shape;1491;p60"/>
            <p:cNvSpPr/>
            <p:nvPr/>
          </p:nvSpPr>
          <p:spPr>
            <a:xfrm>
              <a:off x="4791775" y="1877500"/>
              <a:ext cx="36075" cy="36975"/>
            </a:xfrm>
            <a:custGeom>
              <a:avLst/>
              <a:gdLst/>
              <a:ahLst/>
              <a:cxnLst/>
              <a:rect l="l" t="t" r="r" b="b"/>
              <a:pathLst>
                <a:path w="1443" h="1479" extrusionOk="0">
                  <a:moveTo>
                    <a:pt x="0" y="0"/>
                  </a:moveTo>
                  <a:lnTo>
                    <a:pt x="743" y="736"/>
                  </a:lnTo>
                  <a:lnTo>
                    <a:pt x="0" y="1479"/>
                  </a:lnTo>
                  <a:lnTo>
                    <a:pt x="700" y="1479"/>
                  </a:lnTo>
                  <a:lnTo>
                    <a:pt x="1442" y="736"/>
                  </a:lnTo>
                  <a:lnTo>
                    <a:pt x="700"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60"/>
            <p:cNvSpPr/>
            <p:nvPr/>
          </p:nvSpPr>
          <p:spPr>
            <a:xfrm>
              <a:off x="4822425" y="1877500"/>
              <a:ext cx="36075" cy="36975"/>
            </a:xfrm>
            <a:custGeom>
              <a:avLst/>
              <a:gdLst/>
              <a:ahLst/>
              <a:cxnLst/>
              <a:rect l="l" t="t" r="r" b="b"/>
              <a:pathLst>
                <a:path w="1443" h="1479" extrusionOk="0">
                  <a:moveTo>
                    <a:pt x="0" y="0"/>
                  </a:moveTo>
                  <a:lnTo>
                    <a:pt x="743" y="736"/>
                  </a:lnTo>
                  <a:lnTo>
                    <a:pt x="0" y="1479"/>
                  </a:lnTo>
                  <a:lnTo>
                    <a:pt x="700" y="1479"/>
                  </a:lnTo>
                  <a:lnTo>
                    <a:pt x="1443" y="736"/>
                  </a:lnTo>
                  <a:lnTo>
                    <a:pt x="700"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3" name="Google Shape;1493;p60"/>
          <p:cNvGrpSpPr/>
          <p:nvPr/>
        </p:nvGrpSpPr>
        <p:grpSpPr>
          <a:xfrm>
            <a:off x="7772899" y="2576286"/>
            <a:ext cx="144979" cy="90049"/>
            <a:chOff x="4923925" y="1877500"/>
            <a:chExt cx="59525" cy="36975"/>
          </a:xfrm>
        </p:grpSpPr>
        <p:sp>
          <p:nvSpPr>
            <p:cNvPr id="1494" name="Google Shape;1494;p60"/>
            <p:cNvSpPr/>
            <p:nvPr/>
          </p:nvSpPr>
          <p:spPr>
            <a:xfrm>
              <a:off x="4923925" y="1877500"/>
              <a:ext cx="28875" cy="36975"/>
            </a:xfrm>
            <a:custGeom>
              <a:avLst/>
              <a:gdLst/>
              <a:ahLst/>
              <a:cxnLst/>
              <a:rect l="l" t="t" r="r" b="b"/>
              <a:pathLst>
                <a:path w="1155" h="1479" extrusionOk="0">
                  <a:moveTo>
                    <a:pt x="332" y="0"/>
                  </a:moveTo>
                  <a:cubicBezTo>
                    <a:pt x="116" y="0"/>
                    <a:pt x="1" y="260"/>
                    <a:pt x="159" y="419"/>
                  </a:cubicBezTo>
                  <a:lnTo>
                    <a:pt x="433" y="700"/>
                  </a:lnTo>
                  <a:cubicBezTo>
                    <a:pt x="455" y="722"/>
                    <a:pt x="455" y="758"/>
                    <a:pt x="433" y="779"/>
                  </a:cubicBezTo>
                  <a:lnTo>
                    <a:pt x="159" y="1053"/>
                  </a:lnTo>
                  <a:cubicBezTo>
                    <a:pt x="1" y="1212"/>
                    <a:pt x="116" y="1479"/>
                    <a:pt x="332" y="1479"/>
                  </a:cubicBezTo>
                  <a:cubicBezTo>
                    <a:pt x="397" y="1479"/>
                    <a:pt x="462" y="1450"/>
                    <a:pt x="506" y="1407"/>
                  </a:cubicBezTo>
                  <a:lnTo>
                    <a:pt x="1133" y="779"/>
                  </a:lnTo>
                  <a:cubicBezTo>
                    <a:pt x="1155" y="758"/>
                    <a:pt x="1155" y="722"/>
                    <a:pt x="1133" y="700"/>
                  </a:cubicBezTo>
                  <a:lnTo>
                    <a:pt x="506" y="73"/>
                  </a:lnTo>
                  <a:cubicBezTo>
                    <a:pt x="462" y="22"/>
                    <a:pt x="397" y="0"/>
                    <a:pt x="332"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60"/>
            <p:cNvSpPr/>
            <p:nvPr/>
          </p:nvSpPr>
          <p:spPr>
            <a:xfrm>
              <a:off x="4954575" y="1877500"/>
              <a:ext cx="28875" cy="36975"/>
            </a:xfrm>
            <a:custGeom>
              <a:avLst/>
              <a:gdLst/>
              <a:ahLst/>
              <a:cxnLst/>
              <a:rect l="l" t="t" r="r" b="b"/>
              <a:pathLst>
                <a:path w="1155" h="1479" extrusionOk="0">
                  <a:moveTo>
                    <a:pt x="333" y="0"/>
                  </a:moveTo>
                  <a:cubicBezTo>
                    <a:pt x="116" y="0"/>
                    <a:pt x="1" y="260"/>
                    <a:pt x="159" y="419"/>
                  </a:cubicBezTo>
                  <a:lnTo>
                    <a:pt x="434" y="700"/>
                  </a:lnTo>
                  <a:cubicBezTo>
                    <a:pt x="455" y="722"/>
                    <a:pt x="455" y="758"/>
                    <a:pt x="434" y="779"/>
                  </a:cubicBezTo>
                  <a:lnTo>
                    <a:pt x="159" y="1053"/>
                  </a:lnTo>
                  <a:cubicBezTo>
                    <a:pt x="1" y="1212"/>
                    <a:pt x="116" y="1479"/>
                    <a:pt x="333" y="1479"/>
                  </a:cubicBezTo>
                  <a:cubicBezTo>
                    <a:pt x="397" y="1479"/>
                    <a:pt x="462" y="1450"/>
                    <a:pt x="506" y="1407"/>
                  </a:cubicBezTo>
                  <a:lnTo>
                    <a:pt x="1133" y="779"/>
                  </a:lnTo>
                  <a:cubicBezTo>
                    <a:pt x="1155" y="758"/>
                    <a:pt x="1155" y="722"/>
                    <a:pt x="1133" y="700"/>
                  </a:cubicBezTo>
                  <a:lnTo>
                    <a:pt x="506" y="73"/>
                  </a:lnTo>
                  <a:cubicBezTo>
                    <a:pt x="462" y="22"/>
                    <a:pt x="397" y="0"/>
                    <a:pt x="333"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6" name="Google Shape;1496;p60"/>
          <p:cNvGrpSpPr/>
          <p:nvPr/>
        </p:nvGrpSpPr>
        <p:grpSpPr>
          <a:xfrm>
            <a:off x="8067390" y="2558477"/>
            <a:ext cx="141447" cy="125667"/>
            <a:chOff x="5058450" y="1870100"/>
            <a:chExt cx="58075" cy="51600"/>
          </a:xfrm>
        </p:grpSpPr>
        <p:sp>
          <p:nvSpPr>
            <p:cNvPr id="1497" name="Google Shape;1497;p60"/>
            <p:cNvSpPr/>
            <p:nvPr/>
          </p:nvSpPr>
          <p:spPr>
            <a:xfrm>
              <a:off x="5058450" y="1870100"/>
              <a:ext cx="25800" cy="51600"/>
            </a:xfrm>
            <a:custGeom>
              <a:avLst/>
              <a:gdLst/>
              <a:ahLst/>
              <a:cxnLst/>
              <a:rect l="l" t="t" r="r" b="b"/>
              <a:pathLst>
                <a:path w="1032" h="2064" extrusionOk="0">
                  <a:moveTo>
                    <a:pt x="0" y="1"/>
                  </a:moveTo>
                  <a:lnTo>
                    <a:pt x="0" y="621"/>
                  </a:lnTo>
                  <a:lnTo>
                    <a:pt x="0" y="1443"/>
                  </a:lnTo>
                  <a:lnTo>
                    <a:pt x="0" y="2063"/>
                  </a:lnTo>
                  <a:lnTo>
                    <a:pt x="1032" y="1032"/>
                  </a:lnTo>
                  <a:lnTo>
                    <a:pt x="0"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60"/>
            <p:cNvSpPr/>
            <p:nvPr/>
          </p:nvSpPr>
          <p:spPr>
            <a:xfrm>
              <a:off x="5090725" y="1870100"/>
              <a:ext cx="25800" cy="51600"/>
            </a:xfrm>
            <a:custGeom>
              <a:avLst/>
              <a:gdLst/>
              <a:ahLst/>
              <a:cxnLst/>
              <a:rect l="l" t="t" r="r" b="b"/>
              <a:pathLst>
                <a:path w="1032" h="2064" extrusionOk="0">
                  <a:moveTo>
                    <a:pt x="0" y="1"/>
                  </a:moveTo>
                  <a:lnTo>
                    <a:pt x="0" y="621"/>
                  </a:lnTo>
                  <a:lnTo>
                    <a:pt x="0" y="1443"/>
                  </a:lnTo>
                  <a:lnTo>
                    <a:pt x="0" y="2063"/>
                  </a:lnTo>
                  <a:lnTo>
                    <a:pt x="1032" y="1032"/>
                  </a:lnTo>
                  <a:lnTo>
                    <a:pt x="0"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9" name="Google Shape;1499;p60"/>
          <p:cNvGrpSpPr/>
          <p:nvPr/>
        </p:nvGrpSpPr>
        <p:grpSpPr>
          <a:xfrm>
            <a:off x="7481905" y="2980885"/>
            <a:ext cx="101077" cy="107645"/>
            <a:chOff x="4811425" y="2065025"/>
            <a:chExt cx="41500" cy="44200"/>
          </a:xfrm>
        </p:grpSpPr>
        <p:sp>
          <p:nvSpPr>
            <p:cNvPr id="1500" name="Google Shape;1500;p60"/>
            <p:cNvSpPr/>
            <p:nvPr/>
          </p:nvSpPr>
          <p:spPr>
            <a:xfrm>
              <a:off x="4825300" y="2065025"/>
              <a:ext cx="27625" cy="44200"/>
            </a:xfrm>
            <a:custGeom>
              <a:avLst/>
              <a:gdLst/>
              <a:ahLst/>
              <a:cxnLst/>
              <a:rect l="l" t="t" r="r" b="b"/>
              <a:pathLst>
                <a:path w="1105" h="1768" extrusionOk="0">
                  <a:moveTo>
                    <a:pt x="217" y="0"/>
                  </a:moveTo>
                  <a:lnTo>
                    <a:pt x="1" y="224"/>
                  </a:lnTo>
                  <a:lnTo>
                    <a:pt x="657" y="880"/>
                  </a:lnTo>
                  <a:lnTo>
                    <a:pt x="1" y="1544"/>
                  </a:lnTo>
                  <a:lnTo>
                    <a:pt x="217" y="1767"/>
                  </a:lnTo>
                  <a:lnTo>
                    <a:pt x="1104" y="880"/>
                  </a:lnTo>
                  <a:lnTo>
                    <a:pt x="217"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60"/>
            <p:cNvSpPr/>
            <p:nvPr/>
          </p:nvSpPr>
          <p:spPr>
            <a:xfrm>
              <a:off x="4811425" y="2072950"/>
              <a:ext cx="19850" cy="28350"/>
            </a:xfrm>
            <a:custGeom>
              <a:avLst/>
              <a:gdLst/>
              <a:ahLst/>
              <a:cxnLst/>
              <a:rect l="l" t="t" r="r" b="b"/>
              <a:pathLst>
                <a:path w="794" h="1134" extrusionOk="0">
                  <a:moveTo>
                    <a:pt x="224" y="1"/>
                  </a:moveTo>
                  <a:lnTo>
                    <a:pt x="0" y="224"/>
                  </a:lnTo>
                  <a:lnTo>
                    <a:pt x="346" y="563"/>
                  </a:lnTo>
                  <a:lnTo>
                    <a:pt x="0" y="909"/>
                  </a:lnTo>
                  <a:lnTo>
                    <a:pt x="224" y="1133"/>
                  </a:lnTo>
                  <a:lnTo>
                    <a:pt x="794" y="563"/>
                  </a:lnTo>
                  <a:lnTo>
                    <a:pt x="224"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2" name="Google Shape;1502;p60"/>
          <p:cNvGrpSpPr/>
          <p:nvPr/>
        </p:nvGrpSpPr>
        <p:grpSpPr>
          <a:xfrm>
            <a:off x="7774342" y="2981098"/>
            <a:ext cx="120867" cy="107218"/>
            <a:chOff x="4929875" y="2065025"/>
            <a:chExt cx="49625" cy="44025"/>
          </a:xfrm>
        </p:grpSpPr>
        <p:sp>
          <p:nvSpPr>
            <p:cNvPr id="1503" name="Google Shape;1503;p60"/>
            <p:cNvSpPr/>
            <p:nvPr/>
          </p:nvSpPr>
          <p:spPr>
            <a:xfrm>
              <a:off x="4950075" y="2065025"/>
              <a:ext cx="29425" cy="44025"/>
            </a:xfrm>
            <a:custGeom>
              <a:avLst/>
              <a:gdLst/>
              <a:ahLst/>
              <a:cxnLst/>
              <a:rect l="l" t="t" r="r" b="b"/>
              <a:pathLst>
                <a:path w="1177" h="1761" extrusionOk="0">
                  <a:moveTo>
                    <a:pt x="1" y="0"/>
                  </a:moveTo>
                  <a:lnTo>
                    <a:pt x="729" y="880"/>
                  </a:lnTo>
                  <a:lnTo>
                    <a:pt x="1" y="1760"/>
                  </a:lnTo>
                  <a:lnTo>
                    <a:pt x="1176" y="880"/>
                  </a:lnTo>
                  <a:lnTo>
                    <a:pt x="1"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60"/>
            <p:cNvSpPr/>
            <p:nvPr/>
          </p:nvSpPr>
          <p:spPr>
            <a:xfrm>
              <a:off x="4929875" y="2065025"/>
              <a:ext cx="29425" cy="44025"/>
            </a:xfrm>
            <a:custGeom>
              <a:avLst/>
              <a:gdLst/>
              <a:ahLst/>
              <a:cxnLst/>
              <a:rect l="l" t="t" r="r" b="b"/>
              <a:pathLst>
                <a:path w="1177" h="1761" extrusionOk="0">
                  <a:moveTo>
                    <a:pt x="1" y="0"/>
                  </a:moveTo>
                  <a:lnTo>
                    <a:pt x="736" y="880"/>
                  </a:lnTo>
                  <a:lnTo>
                    <a:pt x="1" y="1760"/>
                  </a:lnTo>
                  <a:lnTo>
                    <a:pt x="1" y="1760"/>
                  </a:lnTo>
                  <a:lnTo>
                    <a:pt x="1176" y="880"/>
                  </a:lnTo>
                  <a:lnTo>
                    <a:pt x="1"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5" name="Google Shape;1505;p60"/>
          <p:cNvGrpSpPr/>
          <p:nvPr/>
        </p:nvGrpSpPr>
        <p:grpSpPr>
          <a:xfrm>
            <a:off x="8103011" y="2984112"/>
            <a:ext cx="70206" cy="101191"/>
            <a:chOff x="5083925" y="2066350"/>
            <a:chExt cx="28825" cy="41550"/>
          </a:xfrm>
        </p:grpSpPr>
        <p:sp>
          <p:nvSpPr>
            <p:cNvPr id="1506" name="Google Shape;1506;p60"/>
            <p:cNvSpPr/>
            <p:nvPr/>
          </p:nvSpPr>
          <p:spPr>
            <a:xfrm>
              <a:off x="5084050" y="2066350"/>
              <a:ext cx="28700" cy="41550"/>
            </a:xfrm>
            <a:custGeom>
              <a:avLst/>
              <a:gdLst/>
              <a:ahLst/>
              <a:cxnLst/>
              <a:rect l="l" t="t" r="r" b="b"/>
              <a:pathLst>
                <a:path w="1148" h="1662" extrusionOk="0">
                  <a:moveTo>
                    <a:pt x="52" y="1"/>
                  </a:moveTo>
                  <a:cubicBezTo>
                    <a:pt x="27" y="1"/>
                    <a:pt x="0" y="24"/>
                    <a:pt x="0" y="56"/>
                  </a:cubicBezTo>
                  <a:lnTo>
                    <a:pt x="0" y="200"/>
                  </a:lnTo>
                  <a:cubicBezTo>
                    <a:pt x="0" y="243"/>
                    <a:pt x="22" y="279"/>
                    <a:pt x="51" y="308"/>
                  </a:cubicBezTo>
                  <a:lnTo>
                    <a:pt x="700" y="791"/>
                  </a:lnTo>
                  <a:cubicBezTo>
                    <a:pt x="729" y="813"/>
                    <a:pt x="729" y="849"/>
                    <a:pt x="700" y="871"/>
                  </a:cubicBezTo>
                  <a:lnTo>
                    <a:pt x="51" y="1354"/>
                  </a:lnTo>
                  <a:cubicBezTo>
                    <a:pt x="22" y="1383"/>
                    <a:pt x="0" y="1419"/>
                    <a:pt x="0" y="1462"/>
                  </a:cubicBezTo>
                  <a:lnTo>
                    <a:pt x="0" y="1613"/>
                  </a:lnTo>
                  <a:cubicBezTo>
                    <a:pt x="0" y="1639"/>
                    <a:pt x="26" y="1661"/>
                    <a:pt x="51" y="1661"/>
                  </a:cubicBezTo>
                  <a:cubicBezTo>
                    <a:pt x="61" y="1661"/>
                    <a:pt x="71" y="1658"/>
                    <a:pt x="80" y="1649"/>
                  </a:cubicBezTo>
                  <a:lnTo>
                    <a:pt x="1111" y="878"/>
                  </a:lnTo>
                  <a:cubicBezTo>
                    <a:pt x="1147" y="856"/>
                    <a:pt x="1147" y="806"/>
                    <a:pt x="1111" y="784"/>
                  </a:cubicBezTo>
                  <a:lnTo>
                    <a:pt x="80" y="12"/>
                  </a:lnTo>
                  <a:cubicBezTo>
                    <a:pt x="72" y="4"/>
                    <a:pt x="62" y="1"/>
                    <a:pt x="5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60"/>
            <p:cNvSpPr/>
            <p:nvPr/>
          </p:nvSpPr>
          <p:spPr>
            <a:xfrm>
              <a:off x="5083925" y="2081325"/>
              <a:ext cx="8800" cy="11600"/>
            </a:xfrm>
            <a:custGeom>
              <a:avLst/>
              <a:gdLst/>
              <a:ahLst/>
              <a:cxnLst/>
              <a:rect l="l" t="t" r="r" b="b"/>
              <a:pathLst>
                <a:path w="352" h="464" extrusionOk="0">
                  <a:moveTo>
                    <a:pt x="53" y="0"/>
                  </a:moveTo>
                  <a:cubicBezTo>
                    <a:pt x="25" y="0"/>
                    <a:pt x="0" y="24"/>
                    <a:pt x="5" y="55"/>
                  </a:cubicBezTo>
                  <a:lnTo>
                    <a:pt x="5" y="416"/>
                  </a:lnTo>
                  <a:cubicBezTo>
                    <a:pt x="5" y="442"/>
                    <a:pt x="31" y="464"/>
                    <a:pt x="56" y="464"/>
                  </a:cubicBezTo>
                  <a:cubicBezTo>
                    <a:pt x="66" y="464"/>
                    <a:pt x="76" y="460"/>
                    <a:pt x="85" y="452"/>
                  </a:cubicBezTo>
                  <a:lnTo>
                    <a:pt x="323" y="279"/>
                  </a:lnTo>
                  <a:cubicBezTo>
                    <a:pt x="352" y="257"/>
                    <a:pt x="352" y="207"/>
                    <a:pt x="323" y="185"/>
                  </a:cubicBezTo>
                  <a:lnTo>
                    <a:pt x="85" y="12"/>
                  </a:lnTo>
                  <a:cubicBezTo>
                    <a:pt x="75" y="4"/>
                    <a:pt x="63" y="0"/>
                    <a:pt x="5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8" name="Google Shape;1508;p60"/>
          <p:cNvGrpSpPr/>
          <p:nvPr/>
        </p:nvGrpSpPr>
        <p:grpSpPr>
          <a:xfrm>
            <a:off x="7134565" y="2999759"/>
            <a:ext cx="181026" cy="69896"/>
            <a:chOff x="4659775" y="2072775"/>
            <a:chExt cx="74325" cy="28700"/>
          </a:xfrm>
        </p:grpSpPr>
        <p:sp>
          <p:nvSpPr>
            <p:cNvPr id="1509" name="Google Shape;1509;p60"/>
            <p:cNvSpPr/>
            <p:nvPr/>
          </p:nvSpPr>
          <p:spPr>
            <a:xfrm>
              <a:off x="4659775" y="2072775"/>
              <a:ext cx="38075" cy="28700"/>
            </a:xfrm>
            <a:custGeom>
              <a:avLst/>
              <a:gdLst/>
              <a:ahLst/>
              <a:cxnLst/>
              <a:rect l="l" t="t" r="r" b="b"/>
              <a:pathLst>
                <a:path w="1523" h="1148" extrusionOk="0">
                  <a:moveTo>
                    <a:pt x="1" y="0"/>
                  </a:moveTo>
                  <a:lnTo>
                    <a:pt x="578" y="570"/>
                  </a:lnTo>
                  <a:lnTo>
                    <a:pt x="1" y="1147"/>
                  </a:lnTo>
                  <a:lnTo>
                    <a:pt x="945" y="1147"/>
                  </a:lnTo>
                  <a:lnTo>
                    <a:pt x="1522" y="570"/>
                  </a:lnTo>
                  <a:lnTo>
                    <a:pt x="945"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60"/>
            <p:cNvSpPr/>
            <p:nvPr/>
          </p:nvSpPr>
          <p:spPr>
            <a:xfrm>
              <a:off x="4691875" y="2072775"/>
              <a:ext cx="24550" cy="28700"/>
            </a:xfrm>
            <a:custGeom>
              <a:avLst/>
              <a:gdLst/>
              <a:ahLst/>
              <a:cxnLst/>
              <a:rect l="l" t="t" r="r" b="b"/>
              <a:pathLst>
                <a:path w="982" h="1148" extrusionOk="0">
                  <a:moveTo>
                    <a:pt x="0" y="0"/>
                  </a:moveTo>
                  <a:lnTo>
                    <a:pt x="570" y="570"/>
                  </a:lnTo>
                  <a:lnTo>
                    <a:pt x="0" y="1147"/>
                  </a:lnTo>
                  <a:lnTo>
                    <a:pt x="411" y="1147"/>
                  </a:lnTo>
                  <a:lnTo>
                    <a:pt x="981" y="570"/>
                  </a:lnTo>
                  <a:lnTo>
                    <a:pt x="411"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60"/>
            <p:cNvSpPr/>
            <p:nvPr/>
          </p:nvSpPr>
          <p:spPr>
            <a:xfrm>
              <a:off x="4709350" y="2072775"/>
              <a:ext cx="24750" cy="28700"/>
            </a:xfrm>
            <a:custGeom>
              <a:avLst/>
              <a:gdLst/>
              <a:ahLst/>
              <a:cxnLst/>
              <a:rect l="l" t="t" r="r" b="b"/>
              <a:pathLst>
                <a:path w="990" h="1148" extrusionOk="0">
                  <a:moveTo>
                    <a:pt x="1" y="0"/>
                  </a:moveTo>
                  <a:lnTo>
                    <a:pt x="578" y="570"/>
                  </a:lnTo>
                  <a:lnTo>
                    <a:pt x="1" y="1147"/>
                  </a:lnTo>
                  <a:lnTo>
                    <a:pt x="412" y="1147"/>
                  </a:lnTo>
                  <a:lnTo>
                    <a:pt x="989" y="570"/>
                  </a:lnTo>
                  <a:lnTo>
                    <a:pt x="412"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2" name="Google Shape;1512;p60"/>
          <p:cNvGrpSpPr/>
          <p:nvPr/>
        </p:nvGrpSpPr>
        <p:grpSpPr>
          <a:xfrm>
            <a:off x="8054421" y="2790324"/>
            <a:ext cx="167387" cy="89197"/>
            <a:chOff x="4662475" y="1976500"/>
            <a:chExt cx="68725" cy="36625"/>
          </a:xfrm>
        </p:grpSpPr>
        <p:sp>
          <p:nvSpPr>
            <p:cNvPr id="1513" name="Google Shape;1513;p60"/>
            <p:cNvSpPr/>
            <p:nvPr/>
          </p:nvSpPr>
          <p:spPr>
            <a:xfrm>
              <a:off x="4690800" y="1976500"/>
              <a:ext cx="40400" cy="36625"/>
            </a:xfrm>
            <a:custGeom>
              <a:avLst/>
              <a:gdLst/>
              <a:ahLst/>
              <a:cxnLst/>
              <a:rect l="l" t="t" r="r" b="b"/>
              <a:pathLst>
                <a:path w="1616" h="1465" extrusionOk="0">
                  <a:moveTo>
                    <a:pt x="887" y="0"/>
                  </a:moveTo>
                  <a:lnTo>
                    <a:pt x="692" y="188"/>
                  </a:lnTo>
                  <a:lnTo>
                    <a:pt x="1104" y="599"/>
                  </a:lnTo>
                  <a:lnTo>
                    <a:pt x="0" y="599"/>
                  </a:lnTo>
                  <a:lnTo>
                    <a:pt x="0" y="866"/>
                  </a:lnTo>
                  <a:lnTo>
                    <a:pt x="1104" y="866"/>
                  </a:lnTo>
                  <a:lnTo>
                    <a:pt x="692" y="1269"/>
                  </a:lnTo>
                  <a:lnTo>
                    <a:pt x="887" y="1464"/>
                  </a:lnTo>
                  <a:lnTo>
                    <a:pt x="1616" y="729"/>
                  </a:lnTo>
                  <a:lnTo>
                    <a:pt x="887"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60"/>
            <p:cNvSpPr/>
            <p:nvPr/>
          </p:nvSpPr>
          <p:spPr>
            <a:xfrm>
              <a:off x="4674375" y="1991450"/>
              <a:ext cx="10675" cy="6700"/>
            </a:xfrm>
            <a:custGeom>
              <a:avLst/>
              <a:gdLst/>
              <a:ahLst/>
              <a:cxnLst/>
              <a:rect l="l" t="t" r="r" b="b"/>
              <a:pathLst>
                <a:path w="427" h="268" extrusionOk="0">
                  <a:moveTo>
                    <a:pt x="1" y="1"/>
                  </a:moveTo>
                  <a:lnTo>
                    <a:pt x="1" y="268"/>
                  </a:lnTo>
                  <a:lnTo>
                    <a:pt x="426" y="268"/>
                  </a:lnTo>
                  <a:lnTo>
                    <a:pt x="42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60"/>
            <p:cNvSpPr/>
            <p:nvPr/>
          </p:nvSpPr>
          <p:spPr>
            <a:xfrm>
              <a:off x="4662475" y="1991450"/>
              <a:ext cx="5625" cy="6700"/>
            </a:xfrm>
            <a:custGeom>
              <a:avLst/>
              <a:gdLst/>
              <a:ahLst/>
              <a:cxnLst/>
              <a:rect l="l" t="t" r="r" b="b"/>
              <a:pathLst>
                <a:path w="225" h="268" extrusionOk="0">
                  <a:moveTo>
                    <a:pt x="1" y="1"/>
                  </a:moveTo>
                  <a:lnTo>
                    <a:pt x="1" y="268"/>
                  </a:lnTo>
                  <a:lnTo>
                    <a:pt x="224" y="268"/>
                  </a:lnTo>
                  <a:lnTo>
                    <a:pt x="224"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6" name="Google Shape;1516;p60"/>
          <p:cNvGrpSpPr/>
          <p:nvPr/>
        </p:nvGrpSpPr>
        <p:grpSpPr>
          <a:xfrm>
            <a:off x="7751326" y="2793764"/>
            <a:ext cx="166899" cy="82317"/>
            <a:chOff x="4920150" y="1977875"/>
            <a:chExt cx="68525" cy="33800"/>
          </a:xfrm>
        </p:grpSpPr>
        <p:sp>
          <p:nvSpPr>
            <p:cNvPr id="1517" name="Google Shape;1517;p60"/>
            <p:cNvSpPr/>
            <p:nvPr/>
          </p:nvSpPr>
          <p:spPr>
            <a:xfrm>
              <a:off x="4949175" y="1977875"/>
              <a:ext cx="39500" cy="33800"/>
            </a:xfrm>
            <a:custGeom>
              <a:avLst/>
              <a:gdLst/>
              <a:ahLst/>
              <a:cxnLst/>
              <a:rect l="l" t="t" r="r" b="b"/>
              <a:pathLst>
                <a:path w="1580" h="1352" extrusionOk="0">
                  <a:moveTo>
                    <a:pt x="891" y="1"/>
                  </a:moveTo>
                  <a:cubicBezTo>
                    <a:pt x="859" y="1"/>
                    <a:pt x="828" y="12"/>
                    <a:pt x="801" y="32"/>
                  </a:cubicBezTo>
                  <a:cubicBezTo>
                    <a:pt x="743" y="89"/>
                    <a:pt x="743" y="176"/>
                    <a:pt x="801" y="226"/>
                  </a:cubicBezTo>
                  <a:lnTo>
                    <a:pt x="1039" y="472"/>
                  </a:lnTo>
                  <a:cubicBezTo>
                    <a:pt x="1068" y="493"/>
                    <a:pt x="1046" y="544"/>
                    <a:pt x="1010" y="544"/>
                  </a:cubicBezTo>
                  <a:lnTo>
                    <a:pt x="152" y="544"/>
                  </a:lnTo>
                  <a:cubicBezTo>
                    <a:pt x="147" y="543"/>
                    <a:pt x="143" y="543"/>
                    <a:pt x="139" y="543"/>
                  </a:cubicBezTo>
                  <a:cubicBezTo>
                    <a:pt x="66" y="543"/>
                    <a:pt x="14" y="598"/>
                    <a:pt x="8" y="666"/>
                  </a:cubicBezTo>
                  <a:cubicBezTo>
                    <a:pt x="0" y="746"/>
                    <a:pt x="65" y="811"/>
                    <a:pt x="145" y="811"/>
                  </a:cubicBezTo>
                  <a:lnTo>
                    <a:pt x="1010" y="811"/>
                  </a:lnTo>
                  <a:cubicBezTo>
                    <a:pt x="1046" y="811"/>
                    <a:pt x="1068" y="854"/>
                    <a:pt x="1039" y="883"/>
                  </a:cubicBezTo>
                  <a:lnTo>
                    <a:pt x="808" y="1113"/>
                  </a:lnTo>
                  <a:cubicBezTo>
                    <a:pt x="758" y="1164"/>
                    <a:pt x="751" y="1251"/>
                    <a:pt x="794" y="1308"/>
                  </a:cubicBezTo>
                  <a:cubicBezTo>
                    <a:pt x="823" y="1337"/>
                    <a:pt x="859" y="1351"/>
                    <a:pt x="895" y="1351"/>
                  </a:cubicBezTo>
                  <a:cubicBezTo>
                    <a:pt x="931" y="1351"/>
                    <a:pt x="967" y="1337"/>
                    <a:pt x="996" y="1308"/>
                  </a:cubicBezTo>
                  <a:lnTo>
                    <a:pt x="1522" y="774"/>
                  </a:lnTo>
                  <a:cubicBezTo>
                    <a:pt x="1580" y="717"/>
                    <a:pt x="1573" y="630"/>
                    <a:pt x="1522" y="573"/>
                  </a:cubicBezTo>
                  <a:lnTo>
                    <a:pt x="996" y="46"/>
                  </a:lnTo>
                  <a:cubicBezTo>
                    <a:pt x="965" y="15"/>
                    <a:pt x="928" y="1"/>
                    <a:pt x="89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60"/>
            <p:cNvSpPr/>
            <p:nvPr/>
          </p:nvSpPr>
          <p:spPr>
            <a:xfrm>
              <a:off x="4931875" y="1991450"/>
              <a:ext cx="12825" cy="6700"/>
            </a:xfrm>
            <a:custGeom>
              <a:avLst/>
              <a:gdLst/>
              <a:ahLst/>
              <a:cxnLst/>
              <a:rect l="l" t="t" r="r" b="b"/>
              <a:pathLst>
                <a:path w="513" h="268" extrusionOk="0">
                  <a:moveTo>
                    <a:pt x="180" y="1"/>
                  </a:moveTo>
                  <a:cubicBezTo>
                    <a:pt x="0" y="1"/>
                    <a:pt x="0" y="268"/>
                    <a:pt x="180" y="268"/>
                  </a:cubicBezTo>
                  <a:lnTo>
                    <a:pt x="332" y="268"/>
                  </a:lnTo>
                  <a:cubicBezTo>
                    <a:pt x="512" y="268"/>
                    <a:pt x="512" y="1"/>
                    <a:pt x="33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60"/>
            <p:cNvSpPr/>
            <p:nvPr/>
          </p:nvSpPr>
          <p:spPr>
            <a:xfrm>
              <a:off x="4920150" y="1991450"/>
              <a:ext cx="9225" cy="6700"/>
            </a:xfrm>
            <a:custGeom>
              <a:avLst/>
              <a:gdLst/>
              <a:ahLst/>
              <a:cxnLst/>
              <a:rect l="l" t="t" r="r" b="b"/>
              <a:pathLst>
                <a:path w="369" h="268" extrusionOk="0">
                  <a:moveTo>
                    <a:pt x="181" y="1"/>
                  </a:moveTo>
                  <a:cubicBezTo>
                    <a:pt x="0" y="1"/>
                    <a:pt x="0" y="268"/>
                    <a:pt x="181" y="268"/>
                  </a:cubicBezTo>
                  <a:lnTo>
                    <a:pt x="195" y="268"/>
                  </a:lnTo>
                  <a:cubicBezTo>
                    <a:pt x="368" y="268"/>
                    <a:pt x="368" y="1"/>
                    <a:pt x="195"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0" name="Google Shape;1520;p60"/>
          <p:cNvGrpSpPr/>
          <p:nvPr/>
        </p:nvGrpSpPr>
        <p:grpSpPr>
          <a:xfrm>
            <a:off x="7162483" y="3197682"/>
            <a:ext cx="125190" cy="127859"/>
            <a:chOff x="4676550" y="2160575"/>
            <a:chExt cx="51400" cy="52500"/>
          </a:xfrm>
        </p:grpSpPr>
        <p:sp>
          <p:nvSpPr>
            <p:cNvPr id="1521" name="Google Shape;1521;p60"/>
            <p:cNvSpPr/>
            <p:nvPr/>
          </p:nvSpPr>
          <p:spPr>
            <a:xfrm>
              <a:off x="4676550" y="2160575"/>
              <a:ext cx="27775" cy="52500"/>
            </a:xfrm>
            <a:custGeom>
              <a:avLst/>
              <a:gdLst/>
              <a:ahLst/>
              <a:cxnLst/>
              <a:rect l="l" t="t" r="r" b="b"/>
              <a:pathLst>
                <a:path w="1111" h="2100" extrusionOk="0">
                  <a:moveTo>
                    <a:pt x="0" y="1"/>
                  </a:moveTo>
                  <a:lnTo>
                    <a:pt x="823" y="1047"/>
                  </a:lnTo>
                  <a:lnTo>
                    <a:pt x="0" y="2100"/>
                  </a:lnTo>
                  <a:lnTo>
                    <a:pt x="289" y="2100"/>
                  </a:lnTo>
                  <a:lnTo>
                    <a:pt x="1111" y="1047"/>
                  </a:lnTo>
                  <a:lnTo>
                    <a:pt x="289"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60"/>
            <p:cNvSpPr/>
            <p:nvPr/>
          </p:nvSpPr>
          <p:spPr>
            <a:xfrm>
              <a:off x="4688275" y="2160575"/>
              <a:ext cx="27975" cy="52500"/>
            </a:xfrm>
            <a:custGeom>
              <a:avLst/>
              <a:gdLst/>
              <a:ahLst/>
              <a:cxnLst/>
              <a:rect l="l" t="t" r="r" b="b"/>
              <a:pathLst>
                <a:path w="1119" h="2100" extrusionOk="0">
                  <a:moveTo>
                    <a:pt x="0" y="1"/>
                  </a:moveTo>
                  <a:lnTo>
                    <a:pt x="822" y="1047"/>
                  </a:lnTo>
                  <a:lnTo>
                    <a:pt x="0" y="2100"/>
                  </a:lnTo>
                  <a:lnTo>
                    <a:pt x="296" y="2100"/>
                  </a:lnTo>
                  <a:lnTo>
                    <a:pt x="1118" y="1047"/>
                  </a:lnTo>
                  <a:lnTo>
                    <a:pt x="29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60"/>
            <p:cNvSpPr/>
            <p:nvPr/>
          </p:nvSpPr>
          <p:spPr>
            <a:xfrm>
              <a:off x="4700175" y="2160575"/>
              <a:ext cx="27775" cy="52500"/>
            </a:xfrm>
            <a:custGeom>
              <a:avLst/>
              <a:gdLst/>
              <a:ahLst/>
              <a:cxnLst/>
              <a:rect l="l" t="t" r="r" b="b"/>
              <a:pathLst>
                <a:path w="1111" h="2100" extrusionOk="0">
                  <a:moveTo>
                    <a:pt x="0" y="1"/>
                  </a:moveTo>
                  <a:lnTo>
                    <a:pt x="822" y="1047"/>
                  </a:lnTo>
                  <a:lnTo>
                    <a:pt x="0" y="2100"/>
                  </a:lnTo>
                  <a:lnTo>
                    <a:pt x="289" y="2100"/>
                  </a:lnTo>
                  <a:lnTo>
                    <a:pt x="1111" y="1047"/>
                  </a:lnTo>
                  <a:lnTo>
                    <a:pt x="289"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4" name="Google Shape;1524;p60"/>
          <p:cNvGrpSpPr/>
          <p:nvPr/>
        </p:nvGrpSpPr>
        <p:grpSpPr>
          <a:xfrm>
            <a:off x="7459741" y="3204714"/>
            <a:ext cx="145405" cy="113794"/>
            <a:chOff x="4768325" y="2163475"/>
            <a:chExt cx="59700" cy="46725"/>
          </a:xfrm>
        </p:grpSpPr>
        <p:sp>
          <p:nvSpPr>
            <p:cNvPr id="1525" name="Google Shape;1525;p60"/>
            <p:cNvSpPr/>
            <p:nvPr/>
          </p:nvSpPr>
          <p:spPr>
            <a:xfrm>
              <a:off x="4768325" y="2163475"/>
              <a:ext cx="35375" cy="46725"/>
            </a:xfrm>
            <a:custGeom>
              <a:avLst/>
              <a:gdLst/>
              <a:ahLst/>
              <a:cxnLst/>
              <a:rect l="l" t="t" r="r" b="b"/>
              <a:pathLst>
                <a:path w="1415" h="1869" extrusionOk="0">
                  <a:moveTo>
                    <a:pt x="0" y="0"/>
                  </a:moveTo>
                  <a:lnTo>
                    <a:pt x="895" y="931"/>
                  </a:lnTo>
                  <a:lnTo>
                    <a:pt x="0" y="1868"/>
                  </a:lnTo>
                  <a:lnTo>
                    <a:pt x="520" y="1868"/>
                  </a:lnTo>
                  <a:lnTo>
                    <a:pt x="1414" y="931"/>
                  </a:lnTo>
                  <a:lnTo>
                    <a:pt x="520"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60"/>
            <p:cNvSpPr/>
            <p:nvPr/>
          </p:nvSpPr>
          <p:spPr>
            <a:xfrm>
              <a:off x="4792475" y="2163475"/>
              <a:ext cx="35550" cy="46725"/>
            </a:xfrm>
            <a:custGeom>
              <a:avLst/>
              <a:gdLst/>
              <a:ahLst/>
              <a:cxnLst/>
              <a:rect l="l" t="t" r="r" b="b"/>
              <a:pathLst>
                <a:path w="1422" h="1869" extrusionOk="0">
                  <a:moveTo>
                    <a:pt x="1" y="0"/>
                  </a:moveTo>
                  <a:lnTo>
                    <a:pt x="895" y="931"/>
                  </a:lnTo>
                  <a:lnTo>
                    <a:pt x="1" y="1868"/>
                  </a:lnTo>
                  <a:lnTo>
                    <a:pt x="527" y="1868"/>
                  </a:lnTo>
                  <a:lnTo>
                    <a:pt x="1422" y="931"/>
                  </a:lnTo>
                  <a:lnTo>
                    <a:pt x="527"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27" name="Google Shape;1527;p60"/>
          <p:cNvSpPr/>
          <p:nvPr/>
        </p:nvSpPr>
        <p:spPr>
          <a:xfrm>
            <a:off x="7791696" y="3196221"/>
            <a:ext cx="86159" cy="130781"/>
          </a:xfrm>
          <a:custGeom>
            <a:avLst/>
            <a:gdLst/>
            <a:ahLst/>
            <a:cxnLst/>
            <a:rect l="l" t="t" r="r" b="b"/>
            <a:pathLst>
              <a:path w="1415" h="2148" extrusionOk="0">
                <a:moveTo>
                  <a:pt x="308" y="0"/>
                </a:moveTo>
                <a:cubicBezTo>
                  <a:pt x="152" y="0"/>
                  <a:pt x="1" y="123"/>
                  <a:pt x="1" y="308"/>
                </a:cubicBezTo>
                <a:lnTo>
                  <a:pt x="8" y="1844"/>
                </a:lnTo>
                <a:cubicBezTo>
                  <a:pt x="8" y="2026"/>
                  <a:pt x="158" y="2148"/>
                  <a:pt x="316" y="2148"/>
                </a:cubicBezTo>
                <a:cubicBezTo>
                  <a:pt x="390" y="2148"/>
                  <a:pt x="465" y="2121"/>
                  <a:pt x="527" y="2061"/>
                </a:cubicBezTo>
                <a:lnTo>
                  <a:pt x="1292" y="1296"/>
                </a:lnTo>
                <a:cubicBezTo>
                  <a:pt x="1414" y="1181"/>
                  <a:pt x="1414" y="986"/>
                  <a:pt x="1292" y="864"/>
                </a:cubicBezTo>
                <a:lnTo>
                  <a:pt x="520" y="92"/>
                </a:lnTo>
                <a:cubicBezTo>
                  <a:pt x="459" y="29"/>
                  <a:pt x="383" y="0"/>
                  <a:pt x="308"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60"/>
          <p:cNvSpPr/>
          <p:nvPr/>
        </p:nvSpPr>
        <p:spPr>
          <a:xfrm>
            <a:off x="8064072" y="4203306"/>
            <a:ext cx="148084" cy="162989"/>
          </a:xfrm>
          <a:custGeom>
            <a:avLst/>
            <a:gdLst/>
            <a:ahLst/>
            <a:cxnLst/>
            <a:rect l="l" t="t" r="r" b="b"/>
            <a:pathLst>
              <a:path w="2432" h="2677" extrusionOk="0">
                <a:moveTo>
                  <a:pt x="801" y="1"/>
                </a:moveTo>
                <a:lnTo>
                  <a:pt x="1205" y="751"/>
                </a:lnTo>
                <a:lnTo>
                  <a:pt x="1" y="751"/>
                </a:lnTo>
                <a:lnTo>
                  <a:pt x="1" y="1927"/>
                </a:lnTo>
                <a:lnTo>
                  <a:pt x="1205" y="1927"/>
                </a:lnTo>
                <a:lnTo>
                  <a:pt x="801" y="2677"/>
                </a:lnTo>
                <a:lnTo>
                  <a:pt x="2431" y="1335"/>
                </a:lnTo>
                <a:lnTo>
                  <a:pt x="801"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60"/>
          <p:cNvSpPr/>
          <p:nvPr/>
        </p:nvSpPr>
        <p:spPr>
          <a:xfrm>
            <a:off x="7165528" y="3431527"/>
            <a:ext cx="119101" cy="163415"/>
          </a:xfrm>
          <a:custGeom>
            <a:avLst/>
            <a:gdLst/>
            <a:ahLst/>
            <a:cxnLst/>
            <a:rect l="l" t="t" r="r" b="b"/>
            <a:pathLst>
              <a:path w="1956" h="2684" extrusionOk="0">
                <a:moveTo>
                  <a:pt x="1" y="0"/>
                </a:moveTo>
                <a:lnTo>
                  <a:pt x="787" y="1342"/>
                </a:lnTo>
                <a:lnTo>
                  <a:pt x="1" y="2683"/>
                </a:lnTo>
                <a:lnTo>
                  <a:pt x="1955" y="1342"/>
                </a:lnTo>
                <a:lnTo>
                  <a:pt x="1"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60"/>
          <p:cNvSpPr/>
          <p:nvPr/>
        </p:nvSpPr>
        <p:spPr>
          <a:xfrm>
            <a:off x="7133499" y="4219136"/>
            <a:ext cx="183157" cy="131329"/>
          </a:xfrm>
          <a:custGeom>
            <a:avLst/>
            <a:gdLst/>
            <a:ahLst/>
            <a:cxnLst/>
            <a:rect l="l" t="t" r="r" b="b"/>
            <a:pathLst>
              <a:path w="3008" h="2157" extrusionOk="0">
                <a:moveTo>
                  <a:pt x="0" y="0"/>
                </a:moveTo>
                <a:lnTo>
                  <a:pt x="729" y="1075"/>
                </a:lnTo>
                <a:lnTo>
                  <a:pt x="0" y="2157"/>
                </a:lnTo>
                <a:lnTo>
                  <a:pt x="0" y="2157"/>
                </a:lnTo>
                <a:lnTo>
                  <a:pt x="3008" y="1075"/>
                </a:lnTo>
                <a:lnTo>
                  <a:pt x="0"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60"/>
          <p:cNvSpPr/>
          <p:nvPr/>
        </p:nvSpPr>
        <p:spPr>
          <a:xfrm>
            <a:off x="7150823" y="3700780"/>
            <a:ext cx="148511" cy="112515"/>
          </a:xfrm>
          <a:custGeom>
            <a:avLst/>
            <a:gdLst/>
            <a:ahLst/>
            <a:cxnLst/>
            <a:rect l="l" t="t" r="r" b="b"/>
            <a:pathLst>
              <a:path w="2439" h="1848" extrusionOk="0">
                <a:moveTo>
                  <a:pt x="1580" y="1"/>
                </a:moveTo>
                <a:lnTo>
                  <a:pt x="1371" y="203"/>
                </a:lnTo>
                <a:lnTo>
                  <a:pt x="1919" y="780"/>
                </a:lnTo>
                <a:lnTo>
                  <a:pt x="1" y="780"/>
                </a:lnTo>
                <a:lnTo>
                  <a:pt x="1" y="1068"/>
                </a:lnTo>
                <a:lnTo>
                  <a:pt x="1919" y="1068"/>
                </a:lnTo>
                <a:lnTo>
                  <a:pt x="1371" y="1645"/>
                </a:lnTo>
                <a:lnTo>
                  <a:pt x="1580" y="1847"/>
                </a:lnTo>
                <a:lnTo>
                  <a:pt x="2439" y="924"/>
                </a:lnTo>
                <a:lnTo>
                  <a:pt x="1580"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60"/>
          <p:cNvSpPr/>
          <p:nvPr/>
        </p:nvSpPr>
        <p:spPr>
          <a:xfrm>
            <a:off x="7784572" y="3682697"/>
            <a:ext cx="100408" cy="148681"/>
          </a:xfrm>
          <a:custGeom>
            <a:avLst/>
            <a:gdLst/>
            <a:ahLst/>
            <a:cxnLst/>
            <a:rect l="l" t="t" r="r" b="b"/>
            <a:pathLst>
              <a:path w="1649" h="2442" extrusionOk="0">
                <a:moveTo>
                  <a:pt x="501" y="1"/>
                </a:moveTo>
                <a:cubicBezTo>
                  <a:pt x="238" y="1"/>
                  <a:pt x="1" y="336"/>
                  <a:pt x="250" y="590"/>
                </a:cubicBezTo>
                <a:lnTo>
                  <a:pt x="841" y="1232"/>
                </a:lnTo>
                <a:lnTo>
                  <a:pt x="250" y="1874"/>
                </a:lnTo>
                <a:cubicBezTo>
                  <a:pt x="36" y="2126"/>
                  <a:pt x="260" y="2441"/>
                  <a:pt x="516" y="2441"/>
                </a:cubicBezTo>
                <a:cubicBezTo>
                  <a:pt x="596" y="2441"/>
                  <a:pt x="680" y="2410"/>
                  <a:pt x="754" y="2336"/>
                </a:cubicBezTo>
                <a:lnTo>
                  <a:pt x="1555" y="1463"/>
                </a:lnTo>
                <a:cubicBezTo>
                  <a:pt x="1613" y="1405"/>
                  <a:pt x="1641" y="1326"/>
                  <a:pt x="1649" y="1246"/>
                </a:cubicBezTo>
                <a:cubicBezTo>
                  <a:pt x="1649" y="1239"/>
                  <a:pt x="1649" y="1239"/>
                  <a:pt x="1649" y="1232"/>
                </a:cubicBezTo>
                <a:cubicBezTo>
                  <a:pt x="1649" y="1225"/>
                  <a:pt x="1649" y="1225"/>
                  <a:pt x="1649" y="1218"/>
                </a:cubicBezTo>
                <a:cubicBezTo>
                  <a:pt x="1641" y="1138"/>
                  <a:pt x="1613" y="1059"/>
                  <a:pt x="1555" y="1001"/>
                </a:cubicBezTo>
                <a:lnTo>
                  <a:pt x="754" y="129"/>
                </a:lnTo>
                <a:cubicBezTo>
                  <a:pt x="679" y="38"/>
                  <a:pt x="588" y="1"/>
                  <a:pt x="501"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33" name="Google Shape;1533;p60"/>
          <p:cNvGrpSpPr/>
          <p:nvPr/>
        </p:nvGrpSpPr>
        <p:grpSpPr>
          <a:xfrm>
            <a:off x="7476059" y="3459808"/>
            <a:ext cx="112768" cy="106853"/>
            <a:chOff x="4768575" y="2253950"/>
            <a:chExt cx="46300" cy="43875"/>
          </a:xfrm>
        </p:grpSpPr>
        <p:sp>
          <p:nvSpPr>
            <p:cNvPr id="1534" name="Google Shape;1534;p60"/>
            <p:cNvSpPr/>
            <p:nvPr/>
          </p:nvSpPr>
          <p:spPr>
            <a:xfrm>
              <a:off x="4785700" y="2253950"/>
              <a:ext cx="29175" cy="43875"/>
            </a:xfrm>
            <a:custGeom>
              <a:avLst/>
              <a:gdLst/>
              <a:ahLst/>
              <a:cxnLst/>
              <a:rect l="l" t="t" r="r" b="b"/>
              <a:pathLst>
                <a:path w="1167" h="1755" extrusionOk="0">
                  <a:moveTo>
                    <a:pt x="262" y="1"/>
                  </a:moveTo>
                  <a:cubicBezTo>
                    <a:pt x="150" y="1"/>
                    <a:pt x="49" y="149"/>
                    <a:pt x="164" y="247"/>
                  </a:cubicBezTo>
                  <a:lnTo>
                    <a:pt x="770" y="853"/>
                  </a:lnTo>
                  <a:lnTo>
                    <a:pt x="106" y="1517"/>
                  </a:lnTo>
                  <a:cubicBezTo>
                    <a:pt x="1" y="1616"/>
                    <a:pt x="95" y="1754"/>
                    <a:pt x="204" y="1754"/>
                  </a:cubicBezTo>
                  <a:cubicBezTo>
                    <a:pt x="236" y="1754"/>
                    <a:pt x="271" y="1742"/>
                    <a:pt x="301" y="1711"/>
                  </a:cubicBezTo>
                  <a:lnTo>
                    <a:pt x="1166" y="853"/>
                  </a:lnTo>
                  <a:lnTo>
                    <a:pt x="366" y="52"/>
                  </a:lnTo>
                  <a:cubicBezTo>
                    <a:pt x="334" y="16"/>
                    <a:pt x="297" y="1"/>
                    <a:pt x="26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60"/>
            <p:cNvSpPr/>
            <p:nvPr/>
          </p:nvSpPr>
          <p:spPr>
            <a:xfrm>
              <a:off x="4768575" y="2253950"/>
              <a:ext cx="29175" cy="43875"/>
            </a:xfrm>
            <a:custGeom>
              <a:avLst/>
              <a:gdLst/>
              <a:ahLst/>
              <a:cxnLst/>
              <a:rect l="l" t="t" r="r" b="b"/>
              <a:pathLst>
                <a:path w="1167" h="1755" extrusionOk="0">
                  <a:moveTo>
                    <a:pt x="261" y="1"/>
                  </a:moveTo>
                  <a:cubicBezTo>
                    <a:pt x="150" y="1"/>
                    <a:pt x="50" y="149"/>
                    <a:pt x="171" y="247"/>
                  </a:cubicBezTo>
                  <a:lnTo>
                    <a:pt x="769" y="853"/>
                  </a:lnTo>
                  <a:lnTo>
                    <a:pt x="106" y="1517"/>
                  </a:lnTo>
                  <a:cubicBezTo>
                    <a:pt x="1" y="1616"/>
                    <a:pt x="95" y="1754"/>
                    <a:pt x="203" y="1754"/>
                  </a:cubicBezTo>
                  <a:cubicBezTo>
                    <a:pt x="236" y="1754"/>
                    <a:pt x="270" y="1742"/>
                    <a:pt x="301" y="1711"/>
                  </a:cubicBezTo>
                  <a:lnTo>
                    <a:pt x="1166" y="853"/>
                  </a:lnTo>
                  <a:lnTo>
                    <a:pt x="365" y="52"/>
                  </a:lnTo>
                  <a:cubicBezTo>
                    <a:pt x="334" y="16"/>
                    <a:pt x="297" y="1"/>
                    <a:pt x="26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6" name="Google Shape;1536;p60"/>
          <p:cNvGrpSpPr/>
          <p:nvPr/>
        </p:nvGrpSpPr>
        <p:grpSpPr>
          <a:xfrm>
            <a:off x="7775682" y="3948834"/>
            <a:ext cx="118187" cy="146246"/>
            <a:chOff x="4960900" y="2433225"/>
            <a:chExt cx="48525" cy="60050"/>
          </a:xfrm>
        </p:grpSpPr>
        <p:sp>
          <p:nvSpPr>
            <p:cNvPr id="1537" name="Google Shape;1537;p60"/>
            <p:cNvSpPr/>
            <p:nvPr/>
          </p:nvSpPr>
          <p:spPr>
            <a:xfrm>
              <a:off x="4974225" y="2433225"/>
              <a:ext cx="35200" cy="60050"/>
            </a:xfrm>
            <a:custGeom>
              <a:avLst/>
              <a:gdLst/>
              <a:ahLst/>
              <a:cxnLst/>
              <a:rect l="l" t="t" r="r" b="b"/>
              <a:pathLst>
                <a:path w="1408" h="2402" extrusionOk="0">
                  <a:moveTo>
                    <a:pt x="102" y="0"/>
                  </a:moveTo>
                  <a:lnTo>
                    <a:pt x="95" y="7"/>
                  </a:lnTo>
                  <a:lnTo>
                    <a:pt x="1112" y="1154"/>
                  </a:lnTo>
                  <a:lnTo>
                    <a:pt x="1" y="2402"/>
                  </a:lnTo>
                  <a:lnTo>
                    <a:pt x="297" y="2402"/>
                  </a:lnTo>
                  <a:lnTo>
                    <a:pt x="1407" y="1154"/>
                  </a:lnTo>
                  <a:lnTo>
                    <a:pt x="383"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60"/>
            <p:cNvSpPr/>
            <p:nvPr/>
          </p:nvSpPr>
          <p:spPr>
            <a:xfrm>
              <a:off x="4960900" y="2433225"/>
              <a:ext cx="35175" cy="60050"/>
            </a:xfrm>
            <a:custGeom>
              <a:avLst/>
              <a:gdLst/>
              <a:ahLst/>
              <a:cxnLst/>
              <a:rect l="l" t="t" r="r" b="b"/>
              <a:pathLst>
                <a:path w="1407" h="2402" extrusionOk="0">
                  <a:moveTo>
                    <a:pt x="108" y="0"/>
                  </a:moveTo>
                  <a:lnTo>
                    <a:pt x="94" y="7"/>
                  </a:lnTo>
                  <a:lnTo>
                    <a:pt x="1111" y="1154"/>
                  </a:lnTo>
                  <a:lnTo>
                    <a:pt x="0" y="2402"/>
                  </a:lnTo>
                  <a:lnTo>
                    <a:pt x="296" y="2402"/>
                  </a:lnTo>
                  <a:lnTo>
                    <a:pt x="1407" y="1154"/>
                  </a:lnTo>
                  <a:lnTo>
                    <a:pt x="39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9" name="Google Shape;1539;p60"/>
          <p:cNvGrpSpPr/>
          <p:nvPr/>
        </p:nvGrpSpPr>
        <p:grpSpPr>
          <a:xfrm>
            <a:off x="7464247" y="4212895"/>
            <a:ext cx="136394" cy="143810"/>
            <a:chOff x="4854075" y="2527625"/>
            <a:chExt cx="56000" cy="59050"/>
          </a:xfrm>
        </p:grpSpPr>
        <p:sp>
          <p:nvSpPr>
            <p:cNvPr id="1540" name="Google Shape;1540;p60"/>
            <p:cNvSpPr/>
            <p:nvPr/>
          </p:nvSpPr>
          <p:spPr>
            <a:xfrm>
              <a:off x="4872325" y="2527625"/>
              <a:ext cx="37750" cy="59050"/>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60"/>
            <p:cNvSpPr/>
            <p:nvPr/>
          </p:nvSpPr>
          <p:spPr>
            <a:xfrm>
              <a:off x="4854075" y="2539100"/>
              <a:ext cx="26075" cy="35875"/>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42" name="Google Shape;1542;p60"/>
          <p:cNvSpPr/>
          <p:nvPr/>
        </p:nvSpPr>
        <p:spPr>
          <a:xfrm>
            <a:off x="7479500" y="3955623"/>
            <a:ext cx="105888" cy="132668"/>
          </a:xfrm>
          <a:custGeom>
            <a:avLst/>
            <a:gdLst/>
            <a:ahLst/>
            <a:cxnLst/>
            <a:rect l="l" t="t" r="r" b="b"/>
            <a:pathLst>
              <a:path w="1739" h="2179" extrusionOk="0">
                <a:moveTo>
                  <a:pt x="1" y="1"/>
                </a:moveTo>
                <a:lnTo>
                  <a:pt x="1" y="2179"/>
                </a:lnTo>
                <a:lnTo>
                  <a:pt x="758" y="2179"/>
                </a:lnTo>
                <a:lnTo>
                  <a:pt x="1739" y="1090"/>
                </a:lnTo>
                <a:lnTo>
                  <a:pt x="758"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60"/>
          <p:cNvSpPr/>
          <p:nvPr/>
        </p:nvSpPr>
        <p:spPr>
          <a:xfrm>
            <a:off x="8058166" y="3195277"/>
            <a:ext cx="159897" cy="132668"/>
          </a:xfrm>
          <a:custGeom>
            <a:avLst/>
            <a:gdLst/>
            <a:ahLst/>
            <a:cxnLst/>
            <a:rect l="l" t="t" r="r" b="b"/>
            <a:pathLst>
              <a:path w="2626" h="2179" extrusionOk="0">
                <a:moveTo>
                  <a:pt x="0" y="1"/>
                </a:moveTo>
                <a:lnTo>
                  <a:pt x="887" y="1090"/>
                </a:lnTo>
                <a:lnTo>
                  <a:pt x="0" y="2179"/>
                </a:lnTo>
                <a:lnTo>
                  <a:pt x="1644" y="2179"/>
                </a:lnTo>
                <a:lnTo>
                  <a:pt x="2625" y="1090"/>
                </a:lnTo>
                <a:lnTo>
                  <a:pt x="1644"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60"/>
          <p:cNvSpPr/>
          <p:nvPr/>
        </p:nvSpPr>
        <p:spPr>
          <a:xfrm>
            <a:off x="7157429" y="3955623"/>
            <a:ext cx="135298" cy="132668"/>
          </a:xfrm>
          <a:custGeom>
            <a:avLst/>
            <a:gdLst/>
            <a:ahLst/>
            <a:cxnLst/>
            <a:rect l="l" t="t" r="r" b="b"/>
            <a:pathLst>
              <a:path w="2222" h="2179" extrusionOk="0">
                <a:moveTo>
                  <a:pt x="477" y="1"/>
                </a:moveTo>
                <a:lnTo>
                  <a:pt x="895" y="513"/>
                </a:lnTo>
                <a:lnTo>
                  <a:pt x="1" y="513"/>
                </a:lnTo>
                <a:lnTo>
                  <a:pt x="1" y="1659"/>
                </a:lnTo>
                <a:lnTo>
                  <a:pt x="895" y="1659"/>
                </a:lnTo>
                <a:lnTo>
                  <a:pt x="477" y="2179"/>
                </a:lnTo>
                <a:lnTo>
                  <a:pt x="1234" y="2179"/>
                </a:lnTo>
                <a:lnTo>
                  <a:pt x="2222" y="1090"/>
                </a:lnTo>
                <a:lnTo>
                  <a:pt x="1234"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45" name="Google Shape;1545;p60"/>
          <p:cNvGrpSpPr/>
          <p:nvPr/>
        </p:nvGrpSpPr>
        <p:grpSpPr>
          <a:xfrm>
            <a:off x="8088458" y="3676639"/>
            <a:ext cx="99312" cy="160797"/>
            <a:chOff x="5059700" y="2334775"/>
            <a:chExt cx="40775" cy="66025"/>
          </a:xfrm>
        </p:grpSpPr>
        <p:sp>
          <p:nvSpPr>
            <p:cNvPr id="1546" name="Google Shape;1546;p60"/>
            <p:cNvSpPr/>
            <p:nvPr/>
          </p:nvSpPr>
          <p:spPr>
            <a:xfrm>
              <a:off x="5059700" y="2334775"/>
              <a:ext cx="12475" cy="10525"/>
            </a:xfrm>
            <a:custGeom>
              <a:avLst/>
              <a:gdLst/>
              <a:ahLst/>
              <a:cxnLst/>
              <a:rect l="l" t="t" r="r" b="b"/>
              <a:pathLst>
                <a:path w="499" h="421" extrusionOk="0">
                  <a:moveTo>
                    <a:pt x="282" y="0"/>
                  </a:moveTo>
                  <a:cubicBezTo>
                    <a:pt x="94" y="0"/>
                    <a:pt x="1" y="224"/>
                    <a:pt x="138" y="361"/>
                  </a:cubicBezTo>
                  <a:cubicBezTo>
                    <a:pt x="179" y="402"/>
                    <a:pt x="230" y="421"/>
                    <a:pt x="281" y="421"/>
                  </a:cubicBezTo>
                  <a:cubicBezTo>
                    <a:pt x="388" y="421"/>
                    <a:pt x="491" y="337"/>
                    <a:pt x="491" y="209"/>
                  </a:cubicBezTo>
                  <a:cubicBezTo>
                    <a:pt x="498" y="94"/>
                    <a:pt x="397" y="0"/>
                    <a:pt x="282"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60"/>
            <p:cNvSpPr/>
            <p:nvPr/>
          </p:nvSpPr>
          <p:spPr>
            <a:xfrm>
              <a:off x="5059700" y="2348650"/>
              <a:ext cx="12475" cy="10550"/>
            </a:xfrm>
            <a:custGeom>
              <a:avLst/>
              <a:gdLst/>
              <a:ahLst/>
              <a:cxnLst/>
              <a:rect l="l" t="t" r="r" b="b"/>
              <a:pathLst>
                <a:path w="499" h="422" extrusionOk="0">
                  <a:moveTo>
                    <a:pt x="282" y="1"/>
                  </a:moveTo>
                  <a:cubicBezTo>
                    <a:pt x="94" y="1"/>
                    <a:pt x="1" y="224"/>
                    <a:pt x="138" y="361"/>
                  </a:cubicBezTo>
                  <a:cubicBezTo>
                    <a:pt x="179" y="403"/>
                    <a:pt x="230" y="421"/>
                    <a:pt x="281" y="421"/>
                  </a:cubicBezTo>
                  <a:cubicBezTo>
                    <a:pt x="388" y="421"/>
                    <a:pt x="491" y="337"/>
                    <a:pt x="491" y="210"/>
                  </a:cubicBezTo>
                  <a:cubicBezTo>
                    <a:pt x="498" y="94"/>
                    <a:pt x="397" y="1"/>
                    <a:pt x="28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60"/>
            <p:cNvSpPr/>
            <p:nvPr/>
          </p:nvSpPr>
          <p:spPr>
            <a:xfrm>
              <a:off x="5059700" y="2362525"/>
              <a:ext cx="12475" cy="10550"/>
            </a:xfrm>
            <a:custGeom>
              <a:avLst/>
              <a:gdLst/>
              <a:ahLst/>
              <a:cxnLst/>
              <a:rect l="l" t="t" r="r" b="b"/>
              <a:pathLst>
                <a:path w="499" h="422" extrusionOk="0">
                  <a:moveTo>
                    <a:pt x="282" y="1"/>
                  </a:moveTo>
                  <a:cubicBezTo>
                    <a:pt x="94" y="1"/>
                    <a:pt x="1" y="224"/>
                    <a:pt x="138" y="361"/>
                  </a:cubicBezTo>
                  <a:cubicBezTo>
                    <a:pt x="179" y="403"/>
                    <a:pt x="230" y="422"/>
                    <a:pt x="281" y="422"/>
                  </a:cubicBezTo>
                  <a:cubicBezTo>
                    <a:pt x="388" y="422"/>
                    <a:pt x="491" y="338"/>
                    <a:pt x="491" y="210"/>
                  </a:cubicBezTo>
                  <a:cubicBezTo>
                    <a:pt x="498" y="95"/>
                    <a:pt x="397" y="1"/>
                    <a:pt x="28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60"/>
            <p:cNvSpPr/>
            <p:nvPr/>
          </p:nvSpPr>
          <p:spPr>
            <a:xfrm>
              <a:off x="5059700" y="2376400"/>
              <a:ext cx="12475" cy="10500"/>
            </a:xfrm>
            <a:custGeom>
              <a:avLst/>
              <a:gdLst/>
              <a:ahLst/>
              <a:cxnLst/>
              <a:rect l="l" t="t" r="r" b="b"/>
              <a:pathLst>
                <a:path w="499" h="420" extrusionOk="0">
                  <a:moveTo>
                    <a:pt x="294" y="1"/>
                  </a:moveTo>
                  <a:cubicBezTo>
                    <a:pt x="290" y="1"/>
                    <a:pt x="286" y="1"/>
                    <a:pt x="282" y="1"/>
                  </a:cubicBezTo>
                  <a:cubicBezTo>
                    <a:pt x="94" y="1"/>
                    <a:pt x="1" y="225"/>
                    <a:pt x="138" y="355"/>
                  </a:cubicBezTo>
                  <a:cubicBezTo>
                    <a:pt x="180" y="400"/>
                    <a:pt x="233" y="420"/>
                    <a:pt x="285" y="420"/>
                  </a:cubicBezTo>
                  <a:cubicBezTo>
                    <a:pt x="390" y="420"/>
                    <a:pt x="491" y="336"/>
                    <a:pt x="491" y="210"/>
                  </a:cubicBezTo>
                  <a:cubicBezTo>
                    <a:pt x="498" y="99"/>
                    <a:pt x="404" y="1"/>
                    <a:pt x="294"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60"/>
            <p:cNvSpPr/>
            <p:nvPr/>
          </p:nvSpPr>
          <p:spPr>
            <a:xfrm>
              <a:off x="5059700" y="2390125"/>
              <a:ext cx="12475" cy="10675"/>
            </a:xfrm>
            <a:custGeom>
              <a:avLst/>
              <a:gdLst/>
              <a:ahLst/>
              <a:cxnLst/>
              <a:rect l="l" t="t" r="r" b="b"/>
              <a:pathLst>
                <a:path w="499" h="427" extrusionOk="0">
                  <a:moveTo>
                    <a:pt x="282" y="0"/>
                  </a:moveTo>
                  <a:cubicBezTo>
                    <a:pt x="94" y="0"/>
                    <a:pt x="1" y="231"/>
                    <a:pt x="138" y="361"/>
                  </a:cubicBezTo>
                  <a:cubicBezTo>
                    <a:pt x="180" y="406"/>
                    <a:pt x="233" y="426"/>
                    <a:pt x="285" y="426"/>
                  </a:cubicBezTo>
                  <a:cubicBezTo>
                    <a:pt x="390" y="426"/>
                    <a:pt x="491" y="343"/>
                    <a:pt x="491" y="217"/>
                  </a:cubicBezTo>
                  <a:cubicBezTo>
                    <a:pt x="498" y="94"/>
                    <a:pt x="397" y="0"/>
                    <a:pt x="282"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60"/>
            <p:cNvSpPr/>
            <p:nvPr/>
          </p:nvSpPr>
          <p:spPr>
            <a:xfrm>
              <a:off x="5073950" y="2348650"/>
              <a:ext cx="12275" cy="10550"/>
            </a:xfrm>
            <a:custGeom>
              <a:avLst/>
              <a:gdLst/>
              <a:ahLst/>
              <a:cxnLst/>
              <a:rect l="l" t="t" r="r" b="b"/>
              <a:pathLst>
                <a:path w="491" h="422" extrusionOk="0">
                  <a:moveTo>
                    <a:pt x="282" y="1"/>
                  </a:moveTo>
                  <a:cubicBezTo>
                    <a:pt x="94" y="1"/>
                    <a:pt x="0" y="224"/>
                    <a:pt x="130" y="361"/>
                  </a:cubicBezTo>
                  <a:cubicBezTo>
                    <a:pt x="174" y="403"/>
                    <a:pt x="227" y="421"/>
                    <a:pt x="278" y="421"/>
                  </a:cubicBezTo>
                  <a:cubicBezTo>
                    <a:pt x="387" y="421"/>
                    <a:pt x="491" y="337"/>
                    <a:pt x="491" y="210"/>
                  </a:cubicBezTo>
                  <a:cubicBezTo>
                    <a:pt x="491" y="94"/>
                    <a:pt x="397" y="1"/>
                    <a:pt x="28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60"/>
            <p:cNvSpPr/>
            <p:nvPr/>
          </p:nvSpPr>
          <p:spPr>
            <a:xfrm>
              <a:off x="5073950" y="2362525"/>
              <a:ext cx="12275" cy="10550"/>
            </a:xfrm>
            <a:custGeom>
              <a:avLst/>
              <a:gdLst/>
              <a:ahLst/>
              <a:cxnLst/>
              <a:rect l="l" t="t" r="r" b="b"/>
              <a:pathLst>
                <a:path w="491" h="422" extrusionOk="0">
                  <a:moveTo>
                    <a:pt x="282" y="1"/>
                  </a:moveTo>
                  <a:cubicBezTo>
                    <a:pt x="94" y="1"/>
                    <a:pt x="0" y="224"/>
                    <a:pt x="130" y="361"/>
                  </a:cubicBezTo>
                  <a:cubicBezTo>
                    <a:pt x="174" y="403"/>
                    <a:pt x="227" y="422"/>
                    <a:pt x="278" y="422"/>
                  </a:cubicBezTo>
                  <a:cubicBezTo>
                    <a:pt x="387" y="422"/>
                    <a:pt x="491" y="338"/>
                    <a:pt x="491" y="210"/>
                  </a:cubicBezTo>
                  <a:cubicBezTo>
                    <a:pt x="491" y="95"/>
                    <a:pt x="397" y="1"/>
                    <a:pt x="28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60"/>
            <p:cNvSpPr/>
            <p:nvPr/>
          </p:nvSpPr>
          <p:spPr>
            <a:xfrm>
              <a:off x="5074000" y="2376400"/>
              <a:ext cx="12225" cy="10500"/>
            </a:xfrm>
            <a:custGeom>
              <a:avLst/>
              <a:gdLst/>
              <a:ahLst/>
              <a:cxnLst/>
              <a:rect l="l" t="t" r="r" b="b"/>
              <a:pathLst>
                <a:path w="489" h="420" extrusionOk="0">
                  <a:moveTo>
                    <a:pt x="291" y="1"/>
                  </a:moveTo>
                  <a:cubicBezTo>
                    <a:pt x="287" y="1"/>
                    <a:pt x="284" y="1"/>
                    <a:pt x="280" y="1"/>
                  </a:cubicBezTo>
                  <a:cubicBezTo>
                    <a:pt x="277" y="1"/>
                    <a:pt x="274" y="1"/>
                    <a:pt x="271" y="1"/>
                  </a:cubicBezTo>
                  <a:cubicBezTo>
                    <a:pt x="89" y="1"/>
                    <a:pt x="0" y="227"/>
                    <a:pt x="128" y="355"/>
                  </a:cubicBezTo>
                  <a:cubicBezTo>
                    <a:pt x="173" y="400"/>
                    <a:pt x="228" y="420"/>
                    <a:pt x="281" y="420"/>
                  </a:cubicBezTo>
                  <a:cubicBezTo>
                    <a:pt x="388" y="420"/>
                    <a:pt x="489" y="336"/>
                    <a:pt x="489" y="210"/>
                  </a:cubicBezTo>
                  <a:cubicBezTo>
                    <a:pt x="489" y="99"/>
                    <a:pt x="401" y="1"/>
                    <a:pt x="29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60"/>
            <p:cNvSpPr/>
            <p:nvPr/>
          </p:nvSpPr>
          <p:spPr>
            <a:xfrm>
              <a:off x="5088000" y="2362525"/>
              <a:ext cx="12475" cy="10550"/>
            </a:xfrm>
            <a:custGeom>
              <a:avLst/>
              <a:gdLst/>
              <a:ahLst/>
              <a:cxnLst/>
              <a:rect l="l" t="t" r="r" b="b"/>
              <a:pathLst>
                <a:path w="499" h="422" extrusionOk="0">
                  <a:moveTo>
                    <a:pt x="289" y="1"/>
                  </a:moveTo>
                  <a:cubicBezTo>
                    <a:pt x="102" y="1"/>
                    <a:pt x="1" y="224"/>
                    <a:pt x="138" y="361"/>
                  </a:cubicBezTo>
                  <a:cubicBezTo>
                    <a:pt x="180" y="403"/>
                    <a:pt x="231" y="422"/>
                    <a:pt x="283" y="422"/>
                  </a:cubicBezTo>
                  <a:cubicBezTo>
                    <a:pt x="392" y="422"/>
                    <a:pt x="499" y="338"/>
                    <a:pt x="499" y="210"/>
                  </a:cubicBezTo>
                  <a:cubicBezTo>
                    <a:pt x="499" y="95"/>
                    <a:pt x="405" y="1"/>
                    <a:pt x="28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5" name="Google Shape;1555;p60"/>
          <p:cNvGrpSpPr/>
          <p:nvPr/>
        </p:nvGrpSpPr>
        <p:grpSpPr>
          <a:xfrm>
            <a:off x="8045622" y="3941771"/>
            <a:ext cx="184984" cy="160371"/>
            <a:chOff x="5037700" y="2430325"/>
            <a:chExt cx="75950" cy="65850"/>
          </a:xfrm>
        </p:grpSpPr>
        <p:sp>
          <p:nvSpPr>
            <p:cNvPr id="1556" name="Google Shape;1556;p60"/>
            <p:cNvSpPr/>
            <p:nvPr/>
          </p:nvSpPr>
          <p:spPr>
            <a:xfrm>
              <a:off x="5059700" y="2430325"/>
              <a:ext cx="53950" cy="65850"/>
            </a:xfrm>
            <a:custGeom>
              <a:avLst/>
              <a:gdLst/>
              <a:ahLst/>
              <a:cxnLst/>
              <a:rect l="l" t="t" r="r" b="b"/>
              <a:pathLst>
                <a:path w="2158" h="2634" extrusionOk="0">
                  <a:moveTo>
                    <a:pt x="1" y="1"/>
                  </a:moveTo>
                  <a:lnTo>
                    <a:pt x="866" y="1321"/>
                  </a:lnTo>
                  <a:lnTo>
                    <a:pt x="1" y="2633"/>
                  </a:lnTo>
                  <a:lnTo>
                    <a:pt x="1292" y="2633"/>
                  </a:lnTo>
                  <a:lnTo>
                    <a:pt x="2157" y="1321"/>
                  </a:lnTo>
                  <a:lnTo>
                    <a:pt x="1292"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60"/>
            <p:cNvSpPr/>
            <p:nvPr/>
          </p:nvSpPr>
          <p:spPr>
            <a:xfrm>
              <a:off x="5037700" y="2430325"/>
              <a:ext cx="34100" cy="65850"/>
            </a:xfrm>
            <a:custGeom>
              <a:avLst/>
              <a:gdLst/>
              <a:ahLst/>
              <a:cxnLst/>
              <a:rect l="l" t="t" r="r" b="b"/>
              <a:pathLst>
                <a:path w="1364" h="2634" extrusionOk="0">
                  <a:moveTo>
                    <a:pt x="1" y="1"/>
                  </a:moveTo>
                  <a:lnTo>
                    <a:pt x="866" y="1321"/>
                  </a:lnTo>
                  <a:lnTo>
                    <a:pt x="1" y="2633"/>
                  </a:lnTo>
                  <a:lnTo>
                    <a:pt x="498" y="2633"/>
                  </a:lnTo>
                  <a:lnTo>
                    <a:pt x="1364" y="1321"/>
                  </a:lnTo>
                  <a:lnTo>
                    <a:pt x="498"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8" name="Google Shape;1558;p60"/>
          <p:cNvGrpSpPr/>
          <p:nvPr/>
        </p:nvGrpSpPr>
        <p:grpSpPr>
          <a:xfrm>
            <a:off x="7465128" y="3708223"/>
            <a:ext cx="173014" cy="97629"/>
            <a:chOff x="4756975" y="2341800"/>
            <a:chExt cx="91975" cy="51925"/>
          </a:xfrm>
        </p:grpSpPr>
        <p:sp>
          <p:nvSpPr>
            <p:cNvPr id="1559" name="Google Shape;1559;p60"/>
            <p:cNvSpPr/>
            <p:nvPr/>
          </p:nvSpPr>
          <p:spPr>
            <a:xfrm>
              <a:off x="4756975" y="2341800"/>
              <a:ext cx="10650" cy="9150"/>
            </a:xfrm>
            <a:custGeom>
              <a:avLst/>
              <a:gdLst/>
              <a:ahLst/>
              <a:cxnLst/>
              <a:rect l="l" t="t" r="r" b="b"/>
              <a:pathLst>
                <a:path w="426" h="366" extrusionOk="0">
                  <a:moveTo>
                    <a:pt x="245" y="0"/>
                  </a:moveTo>
                  <a:cubicBezTo>
                    <a:pt x="79" y="0"/>
                    <a:pt x="0" y="195"/>
                    <a:pt x="115" y="311"/>
                  </a:cubicBezTo>
                  <a:cubicBezTo>
                    <a:pt x="153" y="348"/>
                    <a:pt x="199" y="365"/>
                    <a:pt x="244" y="365"/>
                  </a:cubicBezTo>
                  <a:cubicBezTo>
                    <a:pt x="337" y="365"/>
                    <a:pt x="426" y="293"/>
                    <a:pt x="426" y="181"/>
                  </a:cubicBezTo>
                  <a:cubicBezTo>
                    <a:pt x="426" y="80"/>
                    <a:pt x="346" y="0"/>
                    <a:pt x="245"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60"/>
            <p:cNvSpPr/>
            <p:nvPr/>
          </p:nvSpPr>
          <p:spPr>
            <a:xfrm>
              <a:off x="4777350" y="2341800"/>
              <a:ext cx="10650" cy="9150"/>
            </a:xfrm>
            <a:custGeom>
              <a:avLst/>
              <a:gdLst/>
              <a:ahLst/>
              <a:cxnLst/>
              <a:rect l="l" t="t" r="r" b="b"/>
              <a:pathLst>
                <a:path w="426" h="366" extrusionOk="0">
                  <a:moveTo>
                    <a:pt x="245" y="0"/>
                  </a:moveTo>
                  <a:cubicBezTo>
                    <a:pt x="79" y="0"/>
                    <a:pt x="0" y="195"/>
                    <a:pt x="115" y="311"/>
                  </a:cubicBezTo>
                  <a:cubicBezTo>
                    <a:pt x="153" y="348"/>
                    <a:pt x="199" y="365"/>
                    <a:pt x="244" y="365"/>
                  </a:cubicBezTo>
                  <a:cubicBezTo>
                    <a:pt x="337" y="365"/>
                    <a:pt x="426" y="293"/>
                    <a:pt x="426" y="181"/>
                  </a:cubicBezTo>
                  <a:cubicBezTo>
                    <a:pt x="426" y="80"/>
                    <a:pt x="339" y="0"/>
                    <a:pt x="245"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60"/>
            <p:cNvSpPr/>
            <p:nvPr/>
          </p:nvSpPr>
          <p:spPr>
            <a:xfrm>
              <a:off x="4797725" y="2341800"/>
              <a:ext cx="10475" cy="9150"/>
            </a:xfrm>
            <a:custGeom>
              <a:avLst/>
              <a:gdLst/>
              <a:ahLst/>
              <a:cxnLst/>
              <a:rect l="l" t="t" r="r" b="b"/>
              <a:pathLst>
                <a:path w="419" h="366" extrusionOk="0">
                  <a:moveTo>
                    <a:pt x="238" y="0"/>
                  </a:moveTo>
                  <a:cubicBezTo>
                    <a:pt x="79" y="0"/>
                    <a:pt x="0" y="195"/>
                    <a:pt x="115" y="311"/>
                  </a:cubicBezTo>
                  <a:cubicBezTo>
                    <a:pt x="151" y="348"/>
                    <a:pt x="195" y="365"/>
                    <a:pt x="239" y="365"/>
                  </a:cubicBezTo>
                  <a:cubicBezTo>
                    <a:pt x="330" y="365"/>
                    <a:pt x="418" y="293"/>
                    <a:pt x="418" y="181"/>
                  </a:cubicBezTo>
                  <a:cubicBezTo>
                    <a:pt x="418" y="80"/>
                    <a:pt x="339" y="0"/>
                    <a:pt x="2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60"/>
            <p:cNvSpPr/>
            <p:nvPr/>
          </p:nvSpPr>
          <p:spPr>
            <a:xfrm>
              <a:off x="4818100" y="2341800"/>
              <a:ext cx="10475" cy="9150"/>
            </a:xfrm>
            <a:custGeom>
              <a:avLst/>
              <a:gdLst/>
              <a:ahLst/>
              <a:cxnLst/>
              <a:rect l="l" t="t" r="r" b="b"/>
              <a:pathLst>
                <a:path w="419" h="366" extrusionOk="0">
                  <a:moveTo>
                    <a:pt x="238" y="0"/>
                  </a:moveTo>
                  <a:cubicBezTo>
                    <a:pt x="79" y="0"/>
                    <a:pt x="0" y="195"/>
                    <a:pt x="115" y="311"/>
                  </a:cubicBezTo>
                  <a:cubicBezTo>
                    <a:pt x="151" y="348"/>
                    <a:pt x="195" y="365"/>
                    <a:pt x="239" y="365"/>
                  </a:cubicBezTo>
                  <a:cubicBezTo>
                    <a:pt x="330" y="365"/>
                    <a:pt x="418" y="293"/>
                    <a:pt x="418" y="181"/>
                  </a:cubicBezTo>
                  <a:cubicBezTo>
                    <a:pt x="418" y="80"/>
                    <a:pt x="339" y="0"/>
                    <a:pt x="2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60"/>
            <p:cNvSpPr/>
            <p:nvPr/>
          </p:nvSpPr>
          <p:spPr>
            <a:xfrm>
              <a:off x="4768675" y="2352625"/>
              <a:ext cx="8875" cy="9025"/>
            </a:xfrm>
            <a:custGeom>
              <a:avLst/>
              <a:gdLst/>
              <a:ahLst/>
              <a:cxnLst/>
              <a:rect l="l" t="t" r="r" b="b"/>
              <a:pathLst>
                <a:path w="355" h="361" extrusionOk="0">
                  <a:moveTo>
                    <a:pt x="174" y="0"/>
                  </a:moveTo>
                  <a:cubicBezTo>
                    <a:pt x="80" y="0"/>
                    <a:pt x="1" y="87"/>
                    <a:pt x="1" y="181"/>
                  </a:cubicBezTo>
                  <a:cubicBezTo>
                    <a:pt x="1" y="281"/>
                    <a:pt x="80" y="361"/>
                    <a:pt x="174" y="361"/>
                  </a:cubicBezTo>
                  <a:cubicBezTo>
                    <a:pt x="275" y="361"/>
                    <a:pt x="354" y="281"/>
                    <a:pt x="354" y="181"/>
                  </a:cubicBezTo>
                  <a:cubicBezTo>
                    <a:pt x="354" y="87"/>
                    <a:pt x="275" y="0"/>
                    <a:pt x="174"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60"/>
            <p:cNvSpPr/>
            <p:nvPr/>
          </p:nvSpPr>
          <p:spPr>
            <a:xfrm>
              <a:off x="4787425" y="2352625"/>
              <a:ext cx="10500" cy="9125"/>
            </a:xfrm>
            <a:custGeom>
              <a:avLst/>
              <a:gdLst/>
              <a:ahLst/>
              <a:cxnLst/>
              <a:rect l="l" t="t" r="r" b="b"/>
              <a:pathLst>
                <a:path w="420" h="365" extrusionOk="0">
                  <a:moveTo>
                    <a:pt x="239" y="0"/>
                  </a:moveTo>
                  <a:cubicBezTo>
                    <a:pt x="80" y="0"/>
                    <a:pt x="1" y="195"/>
                    <a:pt x="116" y="310"/>
                  </a:cubicBezTo>
                  <a:cubicBezTo>
                    <a:pt x="152" y="348"/>
                    <a:pt x="196" y="365"/>
                    <a:pt x="240" y="365"/>
                  </a:cubicBezTo>
                  <a:cubicBezTo>
                    <a:pt x="331" y="365"/>
                    <a:pt x="419" y="292"/>
                    <a:pt x="419" y="181"/>
                  </a:cubicBezTo>
                  <a:cubicBezTo>
                    <a:pt x="419" y="87"/>
                    <a:pt x="340" y="0"/>
                    <a:pt x="239"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60"/>
            <p:cNvSpPr/>
            <p:nvPr/>
          </p:nvSpPr>
          <p:spPr>
            <a:xfrm>
              <a:off x="4809250" y="2352625"/>
              <a:ext cx="9050" cy="9025"/>
            </a:xfrm>
            <a:custGeom>
              <a:avLst/>
              <a:gdLst/>
              <a:ahLst/>
              <a:cxnLst/>
              <a:rect l="l" t="t" r="r" b="b"/>
              <a:pathLst>
                <a:path w="362" h="361" extrusionOk="0">
                  <a:moveTo>
                    <a:pt x="181" y="0"/>
                  </a:moveTo>
                  <a:cubicBezTo>
                    <a:pt x="80" y="0"/>
                    <a:pt x="1" y="87"/>
                    <a:pt x="1" y="181"/>
                  </a:cubicBezTo>
                  <a:cubicBezTo>
                    <a:pt x="1" y="281"/>
                    <a:pt x="80" y="361"/>
                    <a:pt x="181" y="361"/>
                  </a:cubicBezTo>
                  <a:cubicBezTo>
                    <a:pt x="282" y="361"/>
                    <a:pt x="361" y="281"/>
                    <a:pt x="361" y="181"/>
                  </a:cubicBezTo>
                  <a:cubicBezTo>
                    <a:pt x="361" y="87"/>
                    <a:pt x="282"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60"/>
            <p:cNvSpPr/>
            <p:nvPr/>
          </p:nvSpPr>
          <p:spPr>
            <a:xfrm>
              <a:off x="4829625" y="2352625"/>
              <a:ext cx="9050" cy="9025"/>
            </a:xfrm>
            <a:custGeom>
              <a:avLst/>
              <a:gdLst/>
              <a:ahLst/>
              <a:cxnLst/>
              <a:rect l="l" t="t" r="r" b="b"/>
              <a:pathLst>
                <a:path w="362" h="361" extrusionOk="0">
                  <a:moveTo>
                    <a:pt x="181" y="0"/>
                  </a:moveTo>
                  <a:cubicBezTo>
                    <a:pt x="80" y="0"/>
                    <a:pt x="1" y="87"/>
                    <a:pt x="1" y="181"/>
                  </a:cubicBezTo>
                  <a:cubicBezTo>
                    <a:pt x="1" y="281"/>
                    <a:pt x="80" y="361"/>
                    <a:pt x="181" y="361"/>
                  </a:cubicBezTo>
                  <a:cubicBezTo>
                    <a:pt x="282" y="361"/>
                    <a:pt x="361" y="281"/>
                    <a:pt x="361" y="181"/>
                  </a:cubicBezTo>
                  <a:cubicBezTo>
                    <a:pt x="361" y="87"/>
                    <a:pt x="282"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60"/>
            <p:cNvSpPr/>
            <p:nvPr/>
          </p:nvSpPr>
          <p:spPr>
            <a:xfrm>
              <a:off x="4777350" y="2363250"/>
              <a:ext cx="10650" cy="9025"/>
            </a:xfrm>
            <a:custGeom>
              <a:avLst/>
              <a:gdLst/>
              <a:ahLst/>
              <a:cxnLst/>
              <a:rect l="l" t="t" r="r" b="b"/>
              <a:pathLst>
                <a:path w="426" h="361" extrusionOk="0">
                  <a:moveTo>
                    <a:pt x="245" y="1"/>
                  </a:moveTo>
                  <a:cubicBezTo>
                    <a:pt x="79" y="1"/>
                    <a:pt x="0" y="195"/>
                    <a:pt x="115" y="311"/>
                  </a:cubicBezTo>
                  <a:cubicBezTo>
                    <a:pt x="152" y="345"/>
                    <a:pt x="197" y="361"/>
                    <a:pt x="241" y="361"/>
                  </a:cubicBezTo>
                  <a:cubicBezTo>
                    <a:pt x="335" y="361"/>
                    <a:pt x="426" y="289"/>
                    <a:pt x="426" y="181"/>
                  </a:cubicBezTo>
                  <a:cubicBezTo>
                    <a:pt x="426" y="80"/>
                    <a:pt x="339" y="1"/>
                    <a:pt x="245"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60"/>
            <p:cNvSpPr/>
            <p:nvPr/>
          </p:nvSpPr>
          <p:spPr>
            <a:xfrm>
              <a:off x="4797725" y="2363250"/>
              <a:ext cx="10475" cy="9025"/>
            </a:xfrm>
            <a:custGeom>
              <a:avLst/>
              <a:gdLst/>
              <a:ahLst/>
              <a:cxnLst/>
              <a:rect l="l" t="t" r="r" b="b"/>
              <a:pathLst>
                <a:path w="419" h="361" extrusionOk="0">
                  <a:moveTo>
                    <a:pt x="238" y="1"/>
                  </a:moveTo>
                  <a:cubicBezTo>
                    <a:pt x="79" y="1"/>
                    <a:pt x="0" y="195"/>
                    <a:pt x="115" y="311"/>
                  </a:cubicBezTo>
                  <a:cubicBezTo>
                    <a:pt x="150" y="345"/>
                    <a:pt x="193" y="361"/>
                    <a:pt x="236" y="361"/>
                  </a:cubicBezTo>
                  <a:cubicBezTo>
                    <a:pt x="328" y="361"/>
                    <a:pt x="418" y="289"/>
                    <a:pt x="418" y="181"/>
                  </a:cubicBezTo>
                  <a:cubicBezTo>
                    <a:pt x="418" y="80"/>
                    <a:pt x="339" y="1"/>
                    <a:pt x="238"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60"/>
            <p:cNvSpPr/>
            <p:nvPr/>
          </p:nvSpPr>
          <p:spPr>
            <a:xfrm>
              <a:off x="4818100" y="2363250"/>
              <a:ext cx="10475" cy="9025"/>
            </a:xfrm>
            <a:custGeom>
              <a:avLst/>
              <a:gdLst/>
              <a:ahLst/>
              <a:cxnLst/>
              <a:rect l="l" t="t" r="r" b="b"/>
              <a:pathLst>
                <a:path w="419" h="361" extrusionOk="0">
                  <a:moveTo>
                    <a:pt x="238" y="1"/>
                  </a:moveTo>
                  <a:cubicBezTo>
                    <a:pt x="79" y="1"/>
                    <a:pt x="0" y="195"/>
                    <a:pt x="115" y="311"/>
                  </a:cubicBezTo>
                  <a:cubicBezTo>
                    <a:pt x="150" y="345"/>
                    <a:pt x="193" y="361"/>
                    <a:pt x="236" y="361"/>
                  </a:cubicBezTo>
                  <a:cubicBezTo>
                    <a:pt x="328" y="361"/>
                    <a:pt x="418" y="289"/>
                    <a:pt x="418" y="181"/>
                  </a:cubicBezTo>
                  <a:cubicBezTo>
                    <a:pt x="418" y="80"/>
                    <a:pt x="339" y="1"/>
                    <a:pt x="238"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60"/>
            <p:cNvSpPr/>
            <p:nvPr/>
          </p:nvSpPr>
          <p:spPr>
            <a:xfrm>
              <a:off x="4838475" y="2363250"/>
              <a:ext cx="10475" cy="9025"/>
            </a:xfrm>
            <a:custGeom>
              <a:avLst/>
              <a:gdLst/>
              <a:ahLst/>
              <a:cxnLst/>
              <a:rect l="l" t="t" r="r" b="b"/>
              <a:pathLst>
                <a:path w="419" h="361" extrusionOk="0">
                  <a:moveTo>
                    <a:pt x="238" y="1"/>
                  </a:moveTo>
                  <a:cubicBezTo>
                    <a:pt x="79" y="1"/>
                    <a:pt x="0" y="195"/>
                    <a:pt x="108" y="311"/>
                  </a:cubicBezTo>
                  <a:cubicBezTo>
                    <a:pt x="145" y="345"/>
                    <a:pt x="190" y="361"/>
                    <a:pt x="233" y="361"/>
                  </a:cubicBezTo>
                  <a:cubicBezTo>
                    <a:pt x="328" y="361"/>
                    <a:pt x="418" y="289"/>
                    <a:pt x="418" y="181"/>
                  </a:cubicBezTo>
                  <a:cubicBezTo>
                    <a:pt x="418" y="80"/>
                    <a:pt x="339" y="1"/>
                    <a:pt x="238"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60"/>
            <p:cNvSpPr/>
            <p:nvPr/>
          </p:nvSpPr>
          <p:spPr>
            <a:xfrm>
              <a:off x="4768675" y="2374075"/>
              <a:ext cx="8875" cy="9050"/>
            </a:xfrm>
            <a:custGeom>
              <a:avLst/>
              <a:gdLst/>
              <a:ahLst/>
              <a:cxnLst/>
              <a:rect l="l" t="t" r="r" b="b"/>
              <a:pathLst>
                <a:path w="355" h="362" extrusionOk="0">
                  <a:moveTo>
                    <a:pt x="174" y="0"/>
                  </a:moveTo>
                  <a:cubicBezTo>
                    <a:pt x="80" y="0"/>
                    <a:pt x="1" y="80"/>
                    <a:pt x="1" y="181"/>
                  </a:cubicBezTo>
                  <a:cubicBezTo>
                    <a:pt x="1" y="282"/>
                    <a:pt x="80" y="361"/>
                    <a:pt x="174" y="361"/>
                  </a:cubicBezTo>
                  <a:cubicBezTo>
                    <a:pt x="275" y="361"/>
                    <a:pt x="354" y="282"/>
                    <a:pt x="354" y="181"/>
                  </a:cubicBezTo>
                  <a:cubicBezTo>
                    <a:pt x="354" y="80"/>
                    <a:pt x="275" y="0"/>
                    <a:pt x="174"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60"/>
            <p:cNvSpPr/>
            <p:nvPr/>
          </p:nvSpPr>
          <p:spPr>
            <a:xfrm>
              <a:off x="4787425" y="2374075"/>
              <a:ext cx="10500" cy="9150"/>
            </a:xfrm>
            <a:custGeom>
              <a:avLst/>
              <a:gdLst/>
              <a:ahLst/>
              <a:cxnLst/>
              <a:rect l="l" t="t" r="r" b="b"/>
              <a:pathLst>
                <a:path w="420" h="366" extrusionOk="0">
                  <a:moveTo>
                    <a:pt x="239" y="0"/>
                  </a:moveTo>
                  <a:cubicBezTo>
                    <a:pt x="80" y="0"/>
                    <a:pt x="1" y="195"/>
                    <a:pt x="116" y="311"/>
                  </a:cubicBezTo>
                  <a:cubicBezTo>
                    <a:pt x="152" y="348"/>
                    <a:pt x="196" y="365"/>
                    <a:pt x="240" y="365"/>
                  </a:cubicBezTo>
                  <a:cubicBezTo>
                    <a:pt x="331" y="365"/>
                    <a:pt x="419" y="293"/>
                    <a:pt x="419" y="181"/>
                  </a:cubicBezTo>
                  <a:cubicBezTo>
                    <a:pt x="419" y="80"/>
                    <a:pt x="340" y="0"/>
                    <a:pt x="239"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60"/>
            <p:cNvSpPr/>
            <p:nvPr/>
          </p:nvSpPr>
          <p:spPr>
            <a:xfrm>
              <a:off x="4809250" y="2374075"/>
              <a:ext cx="9050" cy="9050"/>
            </a:xfrm>
            <a:custGeom>
              <a:avLst/>
              <a:gdLst/>
              <a:ahLst/>
              <a:cxnLst/>
              <a:rect l="l" t="t" r="r" b="b"/>
              <a:pathLst>
                <a:path w="362" h="362" extrusionOk="0">
                  <a:moveTo>
                    <a:pt x="181" y="0"/>
                  </a:moveTo>
                  <a:cubicBezTo>
                    <a:pt x="80" y="0"/>
                    <a:pt x="1" y="80"/>
                    <a:pt x="1" y="181"/>
                  </a:cubicBezTo>
                  <a:cubicBezTo>
                    <a:pt x="1" y="282"/>
                    <a:pt x="80" y="361"/>
                    <a:pt x="181" y="361"/>
                  </a:cubicBezTo>
                  <a:cubicBezTo>
                    <a:pt x="282" y="361"/>
                    <a:pt x="361" y="282"/>
                    <a:pt x="361" y="181"/>
                  </a:cubicBezTo>
                  <a:cubicBezTo>
                    <a:pt x="361" y="80"/>
                    <a:pt x="282"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60"/>
            <p:cNvSpPr/>
            <p:nvPr/>
          </p:nvSpPr>
          <p:spPr>
            <a:xfrm>
              <a:off x="4829625" y="2374075"/>
              <a:ext cx="9050" cy="9050"/>
            </a:xfrm>
            <a:custGeom>
              <a:avLst/>
              <a:gdLst/>
              <a:ahLst/>
              <a:cxnLst/>
              <a:rect l="l" t="t" r="r" b="b"/>
              <a:pathLst>
                <a:path w="362" h="362" extrusionOk="0">
                  <a:moveTo>
                    <a:pt x="181" y="0"/>
                  </a:moveTo>
                  <a:cubicBezTo>
                    <a:pt x="80" y="0"/>
                    <a:pt x="1" y="80"/>
                    <a:pt x="1" y="181"/>
                  </a:cubicBezTo>
                  <a:cubicBezTo>
                    <a:pt x="1" y="282"/>
                    <a:pt x="80" y="361"/>
                    <a:pt x="181" y="361"/>
                  </a:cubicBezTo>
                  <a:cubicBezTo>
                    <a:pt x="282" y="361"/>
                    <a:pt x="361" y="282"/>
                    <a:pt x="361" y="181"/>
                  </a:cubicBezTo>
                  <a:cubicBezTo>
                    <a:pt x="361" y="80"/>
                    <a:pt x="282"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60"/>
            <p:cNvSpPr/>
            <p:nvPr/>
          </p:nvSpPr>
          <p:spPr>
            <a:xfrm>
              <a:off x="4756975" y="2384725"/>
              <a:ext cx="10650" cy="9000"/>
            </a:xfrm>
            <a:custGeom>
              <a:avLst/>
              <a:gdLst/>
              <a:ahLst/>
              <a:cxnLst/>
              <a:rect l="l" t="t" r="r" b="b"/>
              <a:pathLst>
                <a:path w="426" h="360" extrusionOk="0">
                  <a:moveTo>
                    <a:pt x="245" y="0"/>
                  </a:moveTo>
                  <a:cubicBezTo>
                    <a:pt x="79" y="0"/>
                    <a:pt x="0" y="195"/>
                    <a:pt x="115" y="310"/>
                  </a:cubicBezTo>
                  <a:cubicBezTo>
                    <a:pt x="152" y="344"/>
                    <a:pt x="197" y="360"/>
                    <a:pt x="241" y="360"/>
                  </a:cubicBezTo>
                  <a:cubicBezTo>
                    <a:pt x="335" y="360"/>
                    <a:pt x="426" y="289"/>
                    <a:pt x="426" y="180"/>
                  </a:cubicBezTo>
                  <a:cubicBezTo>
                    <a:pt x="426" y="79"/>
                    <a:pt x="346" y="0"/>
                    <a:pt x="245"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60"/>
            <p:cNvSpPr/>
            <p:nvPr/>
          </p:nvSpPr>
          <p:spPr>
            <a:xfrm>
              <a:off x="4777350" y="2384725"/>
              <a:ext cx="10650" cy="9000"/>
            </a:xfrm>
            <a:custGeom>
              <a:avLst/>
              <a:gdLst/>
              <a:ahLst/>
              <a:cxnLst/>
              <a:rect l="l" t="t" r="r" b="b"/>
              <a:pathLst>
                <a:path w="426" h="360" extrusionOk="0">
                  <a:moveTo>
                    <a:pt x="245" y="0"/>
                  </a:moveTo>
                  <a:cubicBezTo>
                    <a:pt x="79" y="0"/>
                    <a:pt x="0" y="195"/>
                    <a:pt x="115" y="310"/>
                  </a:cubicBezTo>
                  <a:cubicBezTo>
                    <a:pt x="152" y="344"/>
                    <a:pt x="197" y="360"/>
                    <a:pt x="241" y="360"/>
                  </a:cubicBezTo>
                  <a:cubicBezTo>
                    <a:pt x="335" y="360"/>
                    <a:pt x="426" y="289"/>
                    <a:pt x="426" y="180"/>
                  </a:cubicBezTo>
                  <a:cubicBezTo>
                    <a:pt x="426" y="79"/>
                    <a:pt x="339" y="0"/>
                    <a:pt x="245"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60"/>
            <p:cNvSpPr/>
            <p:nvPr/>
          </p:nvSpPr>
          <p:spPr>
            <a:xfrm>
              <a:off x="4797725" y="2384725"/>
              <a:ext cx="10475" cy="9000"/>
            </a:xfrm>
            <a:custGeom>
              <a:avLst/>
              <a:gdLst/>
              <a:ahLst/>
              <a:cxnLst/>
              <a:rect l="l" t="t" r="r" b="b"/>
              <a:pathLst>
                <a:path w="419" h="360" extrusionOk="0">
                  <a:moveTo>
                    <a:pt x="238" y="0"/>
                  </a:moveTo>
                  <a:cubicBezTo>
                    <a:pt x="79" y="0"/>
                    <a:pt x="0" y="195"/>
                    <a:pt x="115" y="310"/>
                  </a:cubicBezTo>
                  <a:cubicBezTo>
                    <a:pt x="150" y="344"/>
                    <a:pt x="193" y="360"/>
                    <a:pt x="236" y="360"/>
                  </a:cubicBezTo>
                  <a:cubicBezTo>
                    <a:pt x="328" y="360"/>
                    <a:pt x="418" y="289"/>
                    <a:pt x="418" y="180"/>
                  </a:cubicBezTo>
                  <a:cubicBezTo>
                    <a:pt x="418" y="79"/>
                    <a:pt x="339" y="0"/>
                    <a:pt x="2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60"/>
            <p:cNvSpPr/>
            <p:nvPr/>
          </p:nvSpPr>
          <p:spPr>
            <a:xfrm>
              <a:off x="4818100" y="2384725"/>
              <a:ext cx="10475" cy="9000"/>
            </a:xfrm>
            <a:custGeom>
              <a:avLst/>
              <a:gdLst/>
              <a:ahLst/>
              <a:cxnLst/>
              <a:rect l="l" t="t" r="r" b="b"/>
              <a:pathLst>
                <a:path w="419" h="360" extrusionOk="0">
                  <a:moveTo>
                    <a:pt x="238" y="0"/>
                  </a:moveTo>
                  <a:cubicBezTo>
                    <a:pt x="79" y="0"/>
                    <a:pt x="0" y="195"/>
                    <a:pt x="115" y="310"/>
                  </a:cubicBezTo>
                  <a:cubicBezTo>
                    <a:pt x="150" y="344"/>
                    <a:pt x="193" y="360"/>
                    <a:pt x="236" y="360"/>
                  </a:cubicBezTo>
                  <a:cubicBezTo>
                    <a:pt x="328" y="360"/>
                    <a:pt x="418" y="289"/>
                    <a:pt x="418" y="180"/>
                  </a:cubicBezTo>
                  <a:cubicBezTo>
                    <a:pt x="418" y="79"/>
                    <a:pt x="339" y="0"/>
                    <a:pt x="2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9" name="Google Shape;1579;p60"/>
          <p:cNvGrpSpPr/>
          <p:nvPr/>
        </p:nvGrpSpPr>
        <p:grpSpPr>
          <a:xfrm>
            <a:off x="7732065" y="4196920"/>
            <a:ext cx="212497" cy="175761"/>
            <a:chOff x="4943575" y="2516350"/>
            <a:chExt cx="98675" cy="81700"/>
          </a:xfrm>
        </p:grpSpPr>
        <p:sp>
          <p:nvSpPr>
            <p:cNvPr id="1580" name="Google Shape;1580;p60"/>
            <p:cNvSpPr/>
            <p:nvPr/>
          </p:nvSpPr>
          <p:spPr>
            <a:xfrm>
              <a:off x="5036450" y="2554750"/>
              <a:ext cx="5800" cy="4825"/>
            </a:xfrm>
            <a:custGeom>
              <a:avLst/>
              <a:gdLst/>
              <a:ahLst/>
              <a:cxnLst/>
              <a:rect l="l" t="t" r="r" b="b"/>
              <a:pathLst>
                <a:path w="232" h="193" extrusionOk="0">
                  <a:moveTo>
                    <a:pt x="130" y="0"/>
                  </a:moveTo>
                  <a:cubicBezTo>
                    <a:pt x="51" y="0"/>
                    <a:pt x="0" y="101"/>
                    <a:pt x="65" y="166"/>
                  </a:cubicBezTo>
                  <a:cubicBezTo>
                    <a:pt x="83" y="184"/>
                    <a:pt x="106" y="192"/>
                    <a:pt x="129" y="192"/>
                  </a:cubicBezTo>
                  <a:cubicBezTo>
                    <a:pt x="179" y="192"/>
                    <a:pt x="229" y="153"/>
                    <a:pt x="224" y="94"/>
                  </a:cubicBezTo>
                  <a:cubicBezTo>
                    <a:pt x="231" y="44"/>
                    <a:pt x="188"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60"/>
            <p:cNvSpPr/>
            <p:nvPr/>
          </p:nvSpPr>
          <p:spPr>
            <a:xfrm>
              <a:off x="5028150" y="2547175"/>
              <a:ext cx="5625" cy="4725"/>
            </a:xfrm>
            <a:custGeom>
              <a:avLst/>
              <a:gdLst/>
              <a:ahLst/>
              <a:cxnLst/>
              <a:rect l="l" t="t" r="r" b="b"/>
              <a:pathLst>
                <a:path w="225" h="189" extrusionOk="0">
                  <a:moveTo>
                    <a:pt x="123" y="0"/>
                  </a:moveTo>
                  <a:cubicBezTo>
                    <a:pt x="37" y="0"/>
                    <a:pt x="0" y="101"/>
                    <a:pt x="58" y="159"/>
                  </a:cubicBezTo>
                  <a:cubicBezTo>
                    <a:pt x="79" y="180"/>
                    <a:pt x="103" y="189"/>
                    <a:pt x="126" y="189"/>
                  </a:cubicBezTo>
                  <a:cubicBezTo>
                    <a:pt x="177" y="189"/>
                    <a:pt x="224" y="146"/>
                    <a:pt x="224" y="87"/>
                  </a:cubicBezTo>
                  <a:cubicBezTo>
                    <a:pt x="217" y="36"/>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60"/>
            <p:cNvSpPr/>
            <p:nvPr/>
          </p:nvSpPr>
          <p:spPr>
            <a:xfrm>
              <a:off x="5028150" y="2554750"/>
              <a:ext cx="5625" cy="4825"/>
            </a:xfrm>
            <a:custGeom>
              <a:avLst/>
              <a:gdLst/>
              <a:ahLst/>
              <a:cxnLst/>
              <a:rect l="l" t="t" r="r" b="b"/>
              <a:pathLst>
                <a:path w="225" h="193" extrusionOk="0">
                  <a:moveTo>
                    <a:pt x="123" y="0"/>
                  </a:moveTo>
                  <a:cubicBezTo>
                    <a:pt x="44" y="0"/>
                    <a:pt x="0" y="101"/>
                    <a:pt x="58" y="166"/>
                  </a:cubicBezTo>
                  <a:cubicBezTo>
                    <a:pt x="76" y="184"/>
                    <a:pt x="99" y="192"/>
                    <a:pt x="123" y="192"/>
                  </a:cubicBezTo>
                  <a:cubicBezTo>
                    <a:pt x="173" y="192"/>
                    <a:pt x="224" y="153"/>
                    <a:pt x="224" y="94"/>
                  </a:cubicBezTo>
                  <a:cubicBezTo>
                    <a:pt x="224" y="44"/>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60"/>
            <p:cNvSpPr/>
            <p:nvPr/>
          </p:nvSpPr>
          <p:spPr>
            <a:xfrm>
              <a:off x="5028150" y="2562500"/>
              <a:ext cx="5625" cy="4800"/>
            </a:xfrm>
            <a:custGeom>
              <a:avLst/>
              <a:gdLst/>
              <a:ahLst/>
              <a:cxnLst/>
              <a:rect l="l" t="t" r="r" b="b"/>
              <a:pathLst>
                <a:path w="225" h="192" extrusionOk="0">
                  <a:moveTo>
                    <a:pt x="123" y="0"/>
                  </a:moveTo>
                  <a:cubicBezTo>
                    <a:pt x="37" y="0"/>
                    <a:pt x="0" y="101"/>
                    <a:pt x="58" y="166"/>
                  </a:cubicBezTo>
                  <a:cubicBezTo>
                    <a:pt x="77" y="183"/>
                    <a:pt x="100" y="191"/>
                    <a:pt x="122" y="191"/>
                  </a:cubicBezTo>
                  <a:cubicBezTo>
                    <a:pt x="174" y="191"/>
                    <a:pt x="224" y="148"/>
                    <a:pt x="224" y="87"/>
                  </a:cubicBezTo>
                  <a:cubicBezTo>
                    <a:pt x="217" y="37"/>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60"/>
            <p:cNvSpPr/>
            <p:nvPr/>
          </p:nvSpPr>
          <p:spPr>
            <a:xfrm>
              <a:off x="5019725" y="2539400"/>
              <a:ext cx="5575" cy="4750"/>
            </a:xfrm>
            <a:custGeom>
              <a:avLst/>
              <a:gdLst/>
              <a:ahLst/>
              <a:cxnLst/>
              <a:rect l="l" t="t" r="r" b="b"/>
              <a:pathLst>
                <a:path w="223" h="190" extrusionOk="0">
                  <a:moveTo>
                    <a:pt x="120" y="1"/>
                  </a:moveTo>
                  <a:cubicBezTo>
                    <a:pt x="39" y="1"/>
                    <a:pt x="0" y="104"/>
                    <a:pt x="56" y="160"/>
                  </a:cubicBezTo>
                  <a:cubicBezTo>
                    <a:pt x="77" y="181"/>
                    <a:pt x="101" y="190"/>
                    <a:pt x="125"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60"/>
            <p:cNvSpPr/>
            <p:nvPr/>
          </p:nvSpPr>
          <p:spPr>
            <a:xfrm>
              <a:off x="5019675" y="2547175"/>
              <a:ext cx="5625" cy="4725"/>
            </a:xfrm>
            <a:custGeom>
              <a:avLst/>
              <a:gdLst/>
              <a:ahLst/>
              <a:cxnLst/>
              <a:rect l="l" t="t" r="r" b="b"/>
              <a:pathLst>
                <a:path w="225" h="189" extrusionOk="0">
                  <a:moveTo>
                    <a:pt x="130" y="0"/>
                  </a:moveTo>
                  <a:cubicBezTo>
                    <a:pt x="44" y="0"/>
                    <a:pt x="0" y="101"/>
                    <a:pt x="58" y="159"/>
                  </a:cubicBezTo>
                  <a:cubicBezTo>
                    <a:pt x="79" y="180"/>
                    <a:pt x="103" y="189"/>
                    <a:pt x="126" y="189"/>
                  </a:cubicBezTo>
                  <a:cubicBezTo>
                    <a:pt x="177" y="189"/>
                    <a:pt x="224" y="146"/>
                    <a:pt x="224" y="87"/>
                  </a:cubicBezTo>
                  <a:cubicBezTo>
                    <a:pt x="217"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60"/>
            <p:cNvSpPr/>
            <p:nvPr/>
          </p:nvSpPr>
          <p:spPr>
            <a:xfrm>
              <a:off x="5019675" y="2554750"/>
              <a:ext cx="5625" cy="4825"/>
            </a:xfrm>
            <a:custGeom>
              <a:avLst/>
              <a:gdLst/>
              <a:ahLst/>
              <a:cxnLst/>
              <a:rect l="l" t="t" r="r" b="b"/>
              <a:pathLst>
                <a:path w="225" h="193" extrusionOk="0">
                  <a:moveTo>
                    <a:pt x="130" y="0"/>
                  </a:moveTo>
                  <a:cubicBezTo>
                    <a:pt x="44" y="0"/>
                    <a:pt x="0" y="101"/>
                    <a:pt x="58" y="166"/>
                  </a:cubicBezTo>
                  <a:cubicBezTo>
                    <a:pt x="79" y="184"/>
                    <a:pt x="102" y="192"/>
                    <a:pt x="126"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60"/>
            <p:cNvSpPr/>
            <p:nvPr/>
          </p:nvSpPr>
          <p:spPr>
            <a:xfrm>
              <a:off x="5019675" y="2562500"/>
              <a:ext cx="5625" cy="4800"/>
            </a:xfrm>
            <a:custGeom>
              <a:avLst/>
              <a:gdLst/>
              <a:ahLst/>
              <a:cxnLst/>
              <a:rect l="l" t="t" r="r" b="b"/>
              <a:pathLst>
                <a:path w="225" h="192" extrusionOk="0">
                  <a:moveTo>
                    <a:pt x="130" y="0"/>
                  </a:moveTo>
                  <a:cubicBezTo>
                    <a:pt x="44" y="0"/>
                    <a:pt x="0" y="101"/>
                    <a:pt x="58" y="166"/>
                  </a:cubicBezTo>
                  <a:cubicBezTo>
                    <a:pt x="77" y="183"/>
                    <a:pt x="100" y="191"/>
                    <a:pt x="122" y="191"/>
                  </a:cubicBezTo>
                  <a:cubicBezTo>
                    <a:pt x="174" y="191"/>
                    <a:pt x="224" y="148"/>
                    <a:pt x="224" y="87"/>
                  </a:cubicBezTo>
                  <a:cubicBezTo>
                    <a:pt x="217"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60"/>
            <p:cNvSpPr/>
            <p:nvPr/>
          </p:nvSpPr>
          <p:spPr>
            <a:xfrm>
              <a:off x="5019725" y="2570225"/>
              <a:ext cx="5575" cy="4750"/>
            </a:xfrm>
            <a:custGeom>
              <a:avLst/>
              <a:gdLst/>
              <a:ahLst/>
              <a:cxnLst/>
              <a:rect l="l" t="t" r="r" b="b"/>
              <a:pathLst>
                <a:path w="223" h="190" extrusionOk="0">
                  <a:moveTo>
                    <a:pt x="139" y="1"/>
                  </a:moveTo>
                  <a:cubicBezTo>
                    <a:pt x="136" y="1"/>
                    <a:pt x="132" y="1"/>
                    <a:pt x="128" y="2"/>
                  </a:cubicBezTo>
                  <a:cubicBezTo>
                    <a:pt x="126" y="1"/>
                    <a:pt x="123" y="1"/>
                    <a:pt x="120" y="1"/>
                  </a:cubicBezTo>
                  <a:cubicBezTo>
                    <a:pt x="39" y="1"/>
                    <a:pt x="0" y="104"/>
                    <a:pt x="56" y="160"/>
                  </a:cubicBezTo>
                  <a:cubicBezTo>
                    <a:pt x="77" y="181"/>
                    <a:pt x="101" y="190"/>
                    <a:pt x="124" y="190"/>
                  </a:cubicBezTo>
                  <a:cubicBezTo>
                    <a:pt x="175" y="190"/>
                    <a:pt x="222" y="147"/>
                    <a:pt x="222" y="88"/>
                  </a:cubicBezTo>
                  <a:cubicBezTo>
                    <a:pt x="215" y="41"/>
                    <a:pt x="184"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60"/>
            <p:cNvSpPr/>
            <p:nvPr/>
          </p:nvSpPr>
          <p:spPr>
            <a:xfrm>
              <a:off x="5011200" y="2531675"/>
              <a:ext cx="5750" cy="4900"/>
            </a:xfrm>
            <a:custGeom>
              <a:avLst/>
              <a:gdLst/>
              <a:ahLst/>
              <a:cxnLst/>
              <a:rect l="l" t="t" r="r" b="b"/>
              <a:pathLst>
                <a:path w="230" h="196" extrusionOk="0">
                  <a:moveTo>
                    <a:pt x="130" y="0"/>
                  </a:moveTo>
                  <a:cubicBezTo>
                    <a:pt x="44" y="0"/>
                    <a:pt x="1" y="108"/>
                    <a:pt x="65" y="166"/>
                  </a:cubicBezTo>
                  <a:cubicBezTo>
                    <a:pt x="84" y="187"/>
                    <a:pt x="107" y="195"/>
                    <a:pt x="130" y="195"/>
                  </a:cubicBezTo>
                  <a:cubicBezTo>
                    <a:pt x="180"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60"/>
            <p:cNvSpPr/>
            <p:nvPr/>
          </p:nvSpPr>
          <p:spPr>
            <a:xfrm>
              <a:off x="5011250" y="2539400"/>
              <a:ext cx="5575" cy="4750"/>
            </a:xfrm>
            <a:custGeom>
              <a:avLst/>
              <a:gdLst/>
              <a:ahLst/>
              <a:cxnLst/>
              <a:rect l="l" t="t" r="r" b="b"/>
              <a:pathLst>
                <a:path w="223" h="190" extrusionOk="0">
                  <a:moveTo>
                    <a:pt x="120" y="1"/>
                  </a:moveTo>
                  <a:cubicBezTo>
                    <a:pt x="39" y="1"/>
                    <a:pt x="0" y="104"/>
                    <a:pt x="56" y="160"/>
                  </a:cubicBezTo>
                  <a:cubicBezTo>
                    <a:pt x="77" y="181"/>
                    <a:pt x="101" y="190"/>
                    <a:pt x="125"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60"/>
            <p:cNvSpPr/>
            <p:nvPr/>
          </p:nvSpPr>
          <p:spPr>
            <a:xfrm>
              <a:off x="5011200" y="2547175"/>
              <a:ext cx="5750" cy="4725"/>
            </a:xfrm>
            <a:custGeom>
              <a:avLst/>
              <a:gdLst/>
              <a:ahLst/>
              <a:cxnLst/>
              <a:rect l="l" t="t" r="r" b="b"/>
              <a:pathLst>
                <a:path w="230" h="189" extrusionOk="0">
                  <a:moveTo>
                    <a:pt x="130" y="0"/>
                  </a:moveTo>
                  <a:cubicBezTo>
                    <a:pt x="44" y="0"/>
                    <a:pt x="1" y="101"/>
                    <a:pt x="65" y="159"/>
                  </a:cubicBezTo>
                  <a:cubicBezTo>
                    <a:pt x="84" y="180"/>
                    <a:pt x="107" y="189"/>
                    <a:pt x="130" y="189"/>
                  </a:cubicBezTo>
                  <a:cubicBezTo>
                    <a:pt x="180"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60"/>
            <p:cNvSpPr/>
            <p:nvPr/>
          </p:nvSpPr>
          <p:spPr>
            <a:xfrm>
              <a:off x="5011200" y="2554750"/>
              <a:ext cx="5625" cy="4825"/>
            </a:xfrm>
            <a:custGeom>
              <a:avLst/>
              <a:gdLst/>
              <a:ahLst/>
              <a:cxnLst/>
              <a:rect l="l" t="t" r="r" b="b"/>
              <a:pathLst>
                <a:path w="225" h="193" extrusionOk="0">
                  <a:moveTo>
                    <a:pt x="130" y="0"/>
                  </a:moveTo>
                  <a:cubicBezTo>
                    <a:pt x="44" y="0"/>
                    <a:pt x="1" y="101"/>
                    <a:pt x="58" y="166"/>
                  </a:cubicBezTo>
                  <a:cubicBezTo>
                    <a:pt x="79" y="184"/>
                    <a:pt x="103" y="192"/>
                    <a:pt x="126"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60"/>
            <p:cNvSpPr/>
            <p:nvPr/>
          </p:nvSpPr>
          <p:spPr>
            <a:xfrm>
              <a:off x="5011200" y="2562500"/>
              <a:ext cx="5750" cy="4800"/>
            </a:xfrm>
            <a:custGeom>
              <a:avLst/>
              <a:gdLst/>
              <a:ahLst/>
              <a:cxnLst/>
              <a:rect l="l" t="t" r="r" b="b"/>
              <a:pathLst>
                <a:path w="230" h="192" extrusionOk="0">
                  <a:moveTo>
                    <a:pt x="130" y="0"/>
                  </a:moveTo>
                  <a:cubicBezTo>
                    <a:pt x="44" y="0"/>
                    <a:pt x="1" y="101"/>
                    <a:pt x="65" y="166"/>
                  </a:cubicBezTo>
                  <a:cubicBezTo>
                    <a:pt x="82" y="183"/>
                    <a:pt x="104" y="191"/>
                    <a:pt x="126" y="191"/>
                  </a:cubicBezTo>
                  <a:cubicBezTo>
                    <a:pt x="177"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60"/>
            <p:cNvSpPr/>
            <p:nvPr/>
          </p:nvSpPr>
          <p:spPr>
            <a:xfrm>
              <a:off x="5011250"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2" y="181"/>
                    <a:pt x="105" y="190"/>
                    <a:pt x="128" y="190"/>
                  </a:cubicBezTo>
                  <a:cubicBezTo>
                    <a:pt x="178"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60"/>
            <p:cNvSpPr/>
            <p:nvPr/>
          </p:nvSpPr>
          <p:spPr>
            <a:xfrm>
              <a:off x="5011200" y="2577825"/>
              <a:ext cx="5625" cy="4825"/>
            </a:xfrm>
            <a:custGeom>
              <a:avLst/>
              <a:gdLst/>
              <a:ahLst/>
              <a:cxnLst/>
              <a:rect l="l" t="t" r="r" b="b"/>
              <a:pathLst>
                <a:path w="225" h="193" extrusionOk="0">
                  <a:moveTo>
                    <a:pt x="130" y="1"/>
                  </a:moveTo>
                  <a:cubicBezTo>
                    <a:pt x="44" y="1"/>
                    <a:pt x="1" y="101"/>
                    <a:pt x="58" y="166"/>
                  </a:cubicBezTo>
                  <a:cubicBezTo>
                    <a:pt x="79" y="185"/>
                    <a:pt x="103" y="193"/>
                    <a:pt x="126"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60"/>
            <p:cNvSpPr/>
            <p:nvPr/>
          </p:nvSpPr>
          <p:spPr>
            <a:xfrm>
              <a:off x="5002725" y="2524100"/>
              <a:ext cx="5750" cy="4775"/>
            </a:xfrm>
            <a:custGeom>
              <a:avLst/>
              <a:gdLst/>
              <a:ahLst/>
              <a:cxnLst/>
              <a:rect l="l" t="t" r="r" b="b"/>
              <a:pathLst>
                <a:path w="230" h="191" extrusionOk="0">
                  <a:moveTo>
                    <a:pt x="130" y="0"/>
                  </a:moveTo>
                  <a:cubicBezTo>
                    <a:pt x="44" y="0"/>
                    <a:pt x="1" y="101"/>
                    <a:pt x="65" y="166"/>
                  </a:cubicBezTo>
                  <a:cubicBezTo>
                    <a:pt x="83" y="183"/>
                    <a:pt x="104" y="191"/>
                    <a:pt x="126" y="191"/>
                  </a:cubicBezTo>
                  <a:cubicBezTo>
                    <a:pt x="177" y="191"/>
                    <a:pt x="229" y="148"/>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60"/>
            <p:cNvSpPr/>
            <p:nvPr/>
          </p:nvSpPr>
          <p:spPr>
            <a:xfrm>
              <a:off x="5002725" y="2531675"/>
              <a:ext cx="5750" cy="4900"/>
            </a:xfrm>
            <a:custGeom>
              <a:avLst/>
              <a:gdLst/>
              <a:ahLst/>
              <a:cxnLst/>
              <a:rect l="l" t="t" r="r" b="b"/>
              <a:pathLst>
                <a:path w="230" h="196" extrusionOk="0">
                  <a:moveTo>
                    <a:pt x="130" y="0"/>
                  </a:moveTo>
                  <a:cubicBezTo>
                    <a:pt x="44" y="0"/>
                    <a:pt x="1" y="108"/>
                    <a:pt x="65" y="166"/>
                  </a:cubicBezTo>
                  <a:cubicBezTo>
                    <a:pt x="84" y="187"/>
                    <a:pt x="107" y="195"/>
                    <a:pt x="130" y="195"/>
                  </a:cubicBezTo>
                  <a:cubicBezTo>
                    <a:pt x="180"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60"/>
            <p:cNvSpPr/>
            <p:nvPr/>
          </p:nvSpPr>
          <p:spPr>
            <a:xfrm>
              <a:off x="5002775" y="2539400"/>
              <a:ext cx="5575" cy="4750"/>
            </a:xfrm>
            <a:custGeom>
              <a:avLst/>
              <a:gdLst/>
              <a:ahLst/>
              <a:cxnLst/>
              <a:rect l="l" t="t" r="r" b="b"/>
              <a:pathLst>
                <a:path w="223" h="190" extrusionOk="0">
                  <a:moveTo>
                    <a:pt x="120" y="1"/>
                  </a:moveTo>
                  <a:cubicBezTo>
                    <a:pt x="39" y="1"/>
                    <a:pt x="0" y="104"/>
                    <a:pt x="56" y="160"/>
                  </a:cubicBezTo>
                  <a:cubicBezTo>
                    <a:pt x="77" y="181"/>
                    <a:pt x="101" y="190"/>
                    <a:pt x="125"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60"/>
            <p:cNvSpPr/>
            <p:nvPr/>
          </p:nvSpPr>
          <p:spPr>
            <a:xfrm>
              <a:off x="5002725" y="2547175"/>
              <a:ext cx="5750" cy="4725"/>
            </a:xfrm>
            <a:custGeom>
              <a:avLst/>
              <a:gdLst/>
              <a:ahLst/>
              <a:cxnLst/>
              <a:rect l="l" t="t" r="r" b="b"/>
              <a:pathLst>
                <a:path w="230" h="189" extrusionOk="0">
                  <a:moveTo>
                    <a:pt x="130" y="0"/>
                  </a:moveTo>
                  <a:cubicBezTo>
                    <a:pt x="44" y="0"/>
                    <a:pt x="1" y="101"/>
                    <a:pt x="65" y="159"/>
                  </a:cubicBezTo>
                  <a:cubicBezTo>
                    <a:pt x="84" y="180"/>
                    <a:pt x="107" y="189"/>
                    <a:pt x="130" y="189"/>
                  </a:cubicBezTo>
                  <a:cubicBezTo>
                    <a:pt x="180"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60"/>
            <p:cNvSpPr/>
            <p:nvPr/>
          </p:nvSpPr>
          <p:spPr>
            <a:xfrm>
              <a:off x="5002725" y="2554750"/>
              <a:ext cx="5625" cy="4825"/>
            </a:xfrm>
            <a:custGeom>
              <a:avLst/>
              <a:gdLst/>
              <a:ahLst/>
              <a:cxnLst/>
              <a:rect l="l" t="t" r="r" b="b"/>
              <a:pathLst>
                <a:path w="225" h="193" extrusionOk="0">
                  <a:moveTo>
                    <a:pt x="130" y="0"/>
                  </a:moveTo>
                  <a:cubicBezTo>
                    <a:pt x="44" y="0"/>
                    <a:pt x="1" y="101"/>
                    <a:pt x="58" y="166"/>
                  </a:cubicBezTo>
                  <a:cubicBezTo>
                    <a:pt x="79" y="184"/>
                    <a:pt x="103" y="192"/>
                    <a:pt x="126"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60"/>
            <p:cNvSpPr/>
            <p:nvPr/>
          </p:nvSpPr>
          <p:spPr>
            <a:xfrm>
              <a:off x="5002725" y="2562500"/>
              <a:ext cx="5750" cy="4800"/>
            </a:xfrm>
            <a:custGeom>
              <a:avLst/>
              <a:gdLst/>
              <a:ahLst/>
              <a:cxnLst/>
              <a:rect l="l" t="t" r="r" b="b"/>
              <a:pathLst>
                <a:path w="230" h="192" extrusionOk="0">
                  <a:moveTo>
                    <a:pt x="130" y="0"/>
                  </a:moveTo>
                  <a:cubicBezTo>
                    <a:pt x="44" y="0"/>
                    <a:pt x="1" y="101"/>
                    <a:pt x="65" y="166"/>
                  </a:cubicBezTo>
                  <a:cubicBezTo>
                    <a:pt x="83" y="183"/>
                    <a:pt x="104" y="191"/>
                    <a:pt x="126" y="191"/>
                  </a:cubicBezTo>
                  <a:cubicBezTo>
                    <a:pt x="177"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60"/>
            <p:cNvSpPr/>
            <p:nvPr/>
          </p:nvSpPr>
          <p:spPr>
            <a:xfrm>
              <a:off x="5002775"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2" y="181"/>
                    <a:pt x="105" y="190"/>
                    <a:pt x="128" y="190"/>
                  </a:cubicBezTo>
                  <a:cubicBezTo>
                    <a:pt x="178"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60"/>
            <p:cNvSpPr/>
            <p:nvPr/>
          </p:nvSpPr>
          <p:spPr>
            <a:xfrm>
              <a:off x="5002725" y="2577825"/>
              <a:ext cx="5625" cy="4825"/>
            </a:xfrm>
            <a:custGeom>
              <a:avLst/>
              <a:gdLst/>
              <a:ahLst/>
              <a:cxnLst/>
              <a:rect l="l" t="t" r="r" b="b"/>
              <a:pathLst>
                <a:path w="225" h="193" extrusionOk="0">
                  <a:moveTo>
                    <a:pt x="130" y="1"/>
                  </a:moveTo>
                  <a:cubicBezTo>
                    <a:pt x="44" y="1"/>
                    <a:pt x="1" y="101"/>
                    <a:pt x="58" y="166"/>
                  </a:cubicBezTo>
                  <a:cubicBezTo>
                    <a:pt x="79" y="185"/>
                    <a:pt x="103" y="193"/>
                    <a:pt x="126"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60"/>
            <p:cNvSpPr/>
            <p:nvPr/>
          </p:nvSpPr>
          <p:spPr>
            <a:xfrm>
              <a:off x="5002725" y="2585575"/>
              <a:ext cx="5750" cy="4800"/>
            </a:xfrm>
            <a:custGeom>
              <a:avLst/>
              <a:gdLst/>
              <a:ahLst/>
              <a:cxnLst/>
              <a:rect l="l" t="t" r="r" b="b"/>
              <a:pathLst>
                <a:path w="230" h="192" extrusionOk="0">
                  <a:moveTo>
                    <a:pt x="130" y="1"/>
                  </a:moveTo>
                  <a:cubicBezTo>
                    <a:pt x="44" y="1"/>
                    <a:pt x="1" y="102"/>
                    <a:pt x="65" y="167"/>
                  </a:cubicBezTo>
                  <a:cubicBezTo>
                    <a:pt x="83" y="184"/>
                    <a:pt x="104" y="191"/>
                    <a:pt x="126" y="191"/>
                  </a:cubicBezTo>
                  <a:cubicBezTo>
                    <a:pt x="177" y="191"/>
                    <a:pt x="229" y="148"/>
                    <a:pt x="224" y="87"/>
                  </a:cubicBezTo>
                  <a:cubicBezTo>
                    <a:pt x="224" y="37"/>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60"/>
            <p:cNvSpPr/>
            <p:nvPr/>
          </p:nvSpPr>
          <p:spPr>
            <a:xfrm>
              <a:off x="4994250" y="2516350"/>
              <a:ext cx="5625" cy="4825"/>
            </a:xfrm>
            <a:custGeom>
              <a:avLst/>
              <a:gdLst/>
              <a:ahLst/>
              <a:cxnLst/>
              <a:rect l="l" t="t" r="r" b="b"/>
              <a:pathLst>
                <a:path w="225" h="193" extrusionOk="0">
                  <a:moveTo>
                    <a:pt x="130" y="0"/>
                  </a:moveTo>
                  <a:cubicBezTo>
                    <a:pt x="44" y="0"/>
                    <a:pt x="1" y="101"/>
                    <a:pt x="65" y="166"/>
                  </a:cubicBezTo>
                  <a:cubicBezTo>
                    <a:pt x="84" y="184"/>
                    <a:pt x="106" y="192"/>
                    <a:pt x="128" y="192"/>
                  </a:cubicBezTo>
                  <a:cubicBezTo>
                    <a:pt x="177" y="192"/>
                    <a:pt x="224"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60"/>
            <p:cNvSpPr/>
            <p:nvPr/>
          </p:nvSpPr>
          <p:spPr>
            <a:xfrm>
              <a:off x="4994250" y="2524100"/>
              <a:ext cx="5750" cy="4775"/>
            </a:xfrm>
            <a:custGeom>
              <a:avLst/>
              <a:gdLst/>
              <a:ahLst/>
              <a:cxnLst/>
              <a:rect l="l" t="t" r="r" b="b"/>
              <a:pathLst>
                <a:path w="230" h="191" extrusionOk="0">
                  <a:moveTo>
                    <a:pt x="130" y="0"/>
                  </a:moveTo>
                  <a:cubicBezTo>
                    <a:pt x="44" y="0"/>
                    <a:pt x="1" y="101"/>
                    <a:pt x="65" y="166"/>
                  </a:cubicBezTo>
                  <a:cubicBezTo>
                    <a:pt x="83" y="183"/>
                    <a:pt x="104" y="191"/>
                    <a:pt x="126" y="191"/>
                  </a:cubicBezTo>
                  <a:cubicBezTo>
                    <a:pt x="177" y="191"/>
                    <a:pt x="229" y="148"/>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60"/>
            <p:cNvSpPr/>
            <p:nvPr/>
          </p:nvSpPr>
          <p:spPr>
            <a:xfrm>
              <a:off x="4994250" y="2531675"/>
              <a:ext cx="5750" cy="4900"/>
            </a:xfrm>
            <a:custGeom>
              <a:avLst/>
              <a:gdLst/>
              <a:ahLst/>
              <a:cxnLst/>
              <a:rect l="l" t="t" r="r" b="b"/>
              <a:pathLst>
                <a:path w="230" h="196" extrusionOk="0">
                  <a:moveTo>
                    <a:pt x="130" y="0"/>
                  </a:moveTo>
                  <a:cubicBezTo>
                    <a:pt x="44" y="0"/>
                    <a:pt x="1" y="108"/>
                    <a:pt x="65" y="166"/>
                  </a:cubicBezTo>
                  <a:cubicBezTo>
                    <a:pt x="84" y="187"/>
                    <a:pt x="107" y="195"/>
                    <a:pt x="130" y="195"/>
                  </a:cubicBezTo>
                  <a:cubicBezTo>
                    <a:pt x="180"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60"/>
            <p:cNvSpPr/>
            <p:nvPr/>
          </p:nvSpPr>
          <p:spPr>
            <a:xfrm>
              <a:off x="4994300" y="2539400"/>
              <a:ext cx="5575" cy="4750"/>
            </a:xfrm>
            <a:custGeom>
              <a:avLst/>
              <a:gdLst/>
              <a:ahLst/>
              <a:cxnLst/>
              <a:rect l="l" t="t" r="r" b="b"/>
              <a:pathLst>
                <a:path w="223" h="190" extrusionOk="0">
                  <a:moveTo>
                    <a:pt x="120" y="1"/>
                  </a:moveTo>
                  <a:cubicBezTo>
                    <a:pt x="39" y="1"/>
                    <a:pt x="1" y="104"/>
                    <a:pt x="63" y="160"/>
                  </a:cubicBezTo>
                  <a:cubicBezTo>
                    <a:pt x="82" y="181"/>
                    <a:pt x="105" y="190"/>
                    <a:pt x="127"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60"/>
            <p:cNvSpPr/>
            <p:nvPr/>
          </p:nvSpPr>
          <p:spPr>
            <a:xfrm>
              <a:off x="4994250" y="2547175"/>
              <a:ext cx="5750" cy="4725"/>
            </a:xfrm>
            <a:custGeom>
              <a:avLst/>
              <a:gdLst/>
              <a:ahLst/>
              <a:cxnLst/>
              <a:rect l="l" t="t" r="r" b="b"/>
              <a:pathLst>
                <a:path w="230" h="189" extrusionOk="0">
                  <a:moveTo>
                    <a:pt x="130" y="0"/>
                  </a:moveTo>
                  <a:cubicBezTo>
                    <a:pt x="44" y="0"/>
                    <a:pt x="1" y="101"/>
                    <a:pt x="65" y="159"/>
                  </a:cubicBezTo>
                  <a:cubicBezTo>
                    <a:pt x="84" y="180"/>
                    <a:pt x="107" y="189"/>
                    <a:pt x="130" y="189"/>
                  </a:cubicBezTo>
                  <a:cubicBezTo>
                    <a:pt x="180"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60"/>
            <p:cNvSpPr/>
            <p:nvPr/>
          </p:nvSpPr>
          <p:spPr>
            <a:xfrm>
              <a:off x="4994250" y="2554750"/>
              <a:ext cx="5625" cy="4825"/>
            </a:xfrm>
            <a:custGeom>
              <a:avLst/>
              <a:gdLst/>
              <a:ahLst/>
              <a:cxnLst/>
              <a:rect l="l" t="t" r="r" b="b"/>
              <a:pathLst>
                <a:path w="225" h="193" extrusionOk="0">
                  <a:moveTo>
                    <a:pt x="130" y="0"/>
                  </a:moveTo>
                  <a:cubicBezTo>
                    <a:pt x="44" y="0"/>
                    <a:pt x="1" y="101"/>
                    <a:pt x="65" y="166"/>
                  </a:cubicBezTo>
                  <a:cubicBezTo>
                    <a:pt x="84" y="184"/>
                    <a:pt x="106" y="192"/>
                    <a:pt x="128"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60"/>
            <p:cNvSpPr/>
            <p:nvPr/>
          </p:nvSpPr>
          <p:spPr>
            <a:xfrm>
              <a:off x="4994250" y="2562500"/>
              <a:ext cx="5750" cy="4800"/>
            </a:xfrm>
            <a:custGeom>
              <a:avLst/>
              <a:gdLst/>
              <a:ahLst/>
              <a:cxnLst/>
              <a:rect l="l" t="t" r="r" b="b"/>
              <a:pathLst>
                <a:path w="230" h="192" extrusionOk="0">
                  <a:moveTo>
                    <a:pt x="130" y="0"/>
                  </a:moveTo>
                  <a:cubicBezTo>
                    <a:pt x="44" y="0"/>
                    <a:pt x="1" y="101"/>
                    <a:pt x="65" y="166"/>
                  </a:cubicBezTo>
                  <a:cubicBezTo>
                    <a:pt x="83" y="183"/>
                    <a:pt x="104" y="191"/>
                    <a:pt x="126" y="191"/>
                  </a:cubicBezTo>
                  <a:cubicBezTo>
                    <a:pt x="177"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60"/>
            <p:cNvSpPr/>
            <p:nvPr/>
          </p:nvSpPr>
          <p:spPr>
            <a:xfrm>
              <a:off x="4994300"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2" y="181"/>
                    <a:pt x="105" y="190"/>
                    <a:pt x="128" y="190"/>
                  </a:cubicBezTo>
                  <a:cubicBezTo>
                    <a:pt x="178"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60"/>
            <p:cNvSpPr/>
            <p:nvPr/>
          </p:nvSpPr>
          <p:spPr>
            <a:xfrm>
              <a:off x="4994250" y="2577825"/>
              <a:ext cx="5625" cy="4825"/>
            </a:xfrm>
            <a:custGeom>
              <a:avLst/>
              <a:gdLst/>
              <a:ahLst/>
              <a:cxnLst/>
              <a:rect l="l" t="t" r="r" b="b"/>
              <a:pathLst>
                <a:path w="225" h="193" extrusionOk="0">
                  <a:moveTo>
                    <a:pt x="130" y="1"/>
                  </a:moveTo>
                  <a:cubicBezTo>
                    <a:pt x="44" y="1"/>
                    <a:pt x="1" y="101"/>
                    <a:pt x="65" y="166"/>
                  </a:cubicBezTo>
                  <a:cubicBezTo>
                    <a:pt x="84" y="185"/>
                    <a:pt x="106" y="193"/>
                    <a:pt x="128"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60"/>
            <p:cNvSpPr/>
            <p:nvPr/>
          </p:nvSpPr>
          <p:spPr>
            <a:xfrm>
              <a:off x="4994250" y="2585575"/>
              <a:ext cx="5750" cy="4800"/>
            </a:xfrm>
            <a:custGeom>
              <a:avLst/>
              <a:gdLst/>
              <a:ahLst/>
              <a:cxnLst/>
              <a:rect l="l" t="t" r="r" b="b"/>
              <a:pathLst>
                <a:path w="230" h="192" extrusionOk="0">
                  <a:moveTo>
                    <a:pt x="130" y="1"/>
                  </a:moveTo>
                  <a:cubicBezTo>
                    <a:pt x="44" y="1"/>
                    <a:pt x="1" y="102"/>
                    <a:pt x="65" y="167"/>
                  </a:cubicBezTo>
                  <a:cubicBezTo>
                    <a:pt x="83" y="184"/>
                    <a:pt x="104" y="191"/>
                    <a:pt x="126" y="191"/>
                  </a:cubicBezTo>
                  <a:cubicBezTo>
                    <a:pt x="177" y="191"/>
                    <a:pt x="229" y="148"/>
                    <a:pt x="224" y="87"/>
                  </a:cubicBezTo>
                  <a:cubicBezTo>
                    <a:pt x="224" y="37"/>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60"/>
            <p:cNvSpPr/>
            <p:nvPr/>
          </p:nvSpPr>
          <p:spPr>
            <a:xfrm>
              <a:off x="4994250" y="2593150"/>
              <a:ext cx="5750" cy="4900"/>
            </a:xfrm>
            <a:custGeom>
              <a:avLst/>
              <a:gdLst/>
              <a:ahLst/>
              <a:cxnLst/>
              <a:rect l="l" t="t" r="r" b="b"/>
              <a:pathLst>
                <a:path w="230" h="196" extrusionOk="0">
                  <a:moveTo>
                    <a:pt x="130" y="1"/>
                  </a:moveTo>
                  <a:cubicBezTo>
                    <a:pt x="44" y="1"/>
                    <a:pt x="1" y="109"/>
                    <a:pt x="65" y="166"/>
                  </a:cubicBezTo>
                  <a:cubicBezTo>
                    <a:pt x="84" y="187"/>
                    <a:pt x="107" y="196"/>
                    <a:pt x="130" y="196"/>
                  </a:cubicBezTo>
                  <a:cubicBezTo>
                    <a:pt x="180" y="196"/>
                    <a:pt x="229"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60"/>
            <p:cNvSpPr/>
            <p:nvPr/>
          </p:nvSpPr>
          <p:spPr>
            <a:xfrm>
              <a:off x="4985775" y="2531675"/>
              <a:ext cx="5750" cy="4900"/>
            </a:xfrm>
            <a:custGeom>
              <a:avLst/>
              <a:gdLst/>
              <a:ahLst/>
              <a:cxnLst/>
              <a:rect l="l" t="t" r="r" b="b"/>
              <a:pathLst>
                <a:path w="230" h="196" extrusionOk="0">
                  <a:moveTo>
                    <a:pt x="130" y="0"/>
                  </a:moveTo>
                  <a:cubicBezTo>
                    <a:pt x="44" y="0"/>
                    <a:pt x="1" y="108"/>
                    <a:pt x="65" y="166"/>
                  </a:cubicBezTo>
                  <a:cubicBezTo>
                    <a:pt x="86" y="187"/>
                    <a:pt x="110" y="195"/>
                    <a:pt x="133" y="195"/>
                  </a:cubicBezTo>
                  <a:cubicBezTo>
                    <a:pt x="183"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60"/>
            <p:cNvSpPr/>
            <p:nvPr/>
          </p:nvSpPr>
          <p:spPr>
            <a:xfrm>
              <a:off x="4985825" y="2539400"/>
              <a:ext cx="5575" cy="4750"/>
            </a:xfrm>
            <a:custGeom>
              <a:avLst/>
              <a:gdLst/>
              <a:ahLst/>
              <a:cxnLst/>
              <a:rect l="l" t="t" r="r" b="b"/>
              <a:pathLst>
                <a:path w="223" h="190" extrusionOk="0">
                  <a:moveTo>
                    <a:pt x="120" y="1"/>
                  </a:moveTo>
                  <a:cubicBezTo>
                    <a:pt x="39" y="1"/>
                    <a:pt x="1" y="104"/>
                    <a:pt x="63" y="160"/>
                  </a:cubicBezTo>
                  <a:cubicBezTo>
                    <a:pt x="82" y="181"/>
                    <a:pt x="105" y="190"/>
                    <a:pt x="127"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60"/>
            <p:cNvSpPr/>
            <p:nvPr/>
          </p:nvSpPr>
          <p:spPr>
            <a:xfrm>
              <a:off x="4985775" y="2547175"/>
              <a:ext cx="5750" cy="4725"/>
            </a:xfrm>
            <a:custGeom>
              <a:avLst/>
              <a:gdLst/>
              <a:ahLst/>
              <a:cxnLst/>
              <a:rect l="l" t="t" r="r" b="b"/>
              <a:pathLst>
                <a:path w="230" h="189" extrusionOk="0">
                  <a:moveTo>
                    <a:pt x="130" y="0"/>
                  </a:moveTo>
                  <a:cubicBezTo>
                    <a:pt x="44" y="0"/>
                    <a:pt x="1" y="101"/>
                    <a:pt x="65" y="159"/>
                  </a:cubicBezTo>
                  <a:cubicBezTo>
                    <a:pt x="86" y="180"/>
                    <a:pt x="110" y="189"/>
                    <a:pt x="133" y="189"/>
                  </a:cubicBezTo>
                  <a:cubicBezTo>
                    <a:pt x="183"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60"/>
            <p:cNvSpPr/>
            <p:nvPr/>
          </p:nvSpPr>
          <p:spPr>
            <a:xfrm>
              <a:off x="4985775" y="2554750"/>
              <a:ext cx="5625" cy="4825"/>
            </a:xfrm>
            <a:custGeom>
              <a:avLst/>
              <a:gdLst/>
              <a:ahLst/>
              <a:cxnLst/>
              <a:rect l="l" t="t" r="r" b="b"/>
              <a:pathLst>
                <a:path w="225" h="193" extrusionOk="0">
                  <a:moveTo>
                    <a:pt x="130" y="0"/>
                  </a:moveTo>
                  <a:cubicBezTo>
                    <a:pt x="44" y="0"/>
                    <a:pt x="1" y="101"/>
                    <a:pt x="65" y="166"/>
                  </a:cubicBezTo>
                  <a:cubicBezTo>
                    <a:pt x="84" y="184"/>
                    <a:pt x="106" y="192"/>
                    <a:pt x="128"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60"/>
            <p:cNvSpPr/>
            <p:nvPr/>
          </p:nvSpPr>
          <p:spPr>
            <a:xfrm>
              <a:off x="4985775" y="2562500"/>
              <a:ext cx="5750" cy="4800"/>
            </a:xfrm>
            <a:custGeom>
              <a:avLst/>
              <a:gdLst/>
              <a:ahLst/>
              <a:cxnLst/>
              <a:rect l="l" t="t" r="r" b="b"/>
              <a:pathLst>
                <a:path w="230" h="192" extrusionOk="0">
                  <a:moveTo>
                    <a:pt x="130" y="0"/>
                  </a:moveTo>
                  <a:cubicBezTo>
                    <a:pt x="44" y="0"/>
                    <a:pt x="1" y="101"/>
                    <a:pt x="65" y="166"/>
                  </a:cubicBezTo>
                  <a:cubicBezTo>
                    <a:pt x="85" y="183"/>
                    <a:pt x="107" y="191"/>
                    <a:pt x="129" y="191"/>
                  </a:cubicBezTo>
                  <a:cubicBezTo>
                    <a:pt x="181"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60"/>
            <p:cNvSpPr/>
            <p:nvPr/>
          </p:nvSpPr>
          <p:spPr>
            <a:xfrm>
              <a:off x="4985825"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4" y="181"/>
                    <a:pt x="108" y="190"/>
                    <a:pt x="131" y="190"/>
                  </a:cubicBezTo>
                  <a:cubicBezTo>
                    <a:pt x="181"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60"/>
            <p:cNvSpPr/>
            <p:nvPr/>
          </p:nvSpPr>
          <p:spPr>
            <a:xfrm>
              <a:off x="4985775" y="2577825"/>
              <a:ext cx="5625" cy="4825"/>
            </a:xfrm>
            <a:custGeom>
              <a:avLst/>
              <a:gdLst/>
              <a:ahLst/>
              <a:cxnLst/>
              <a:rect l="l" t="t" r="r" b="b"/>
              <a:pathLst>
                <a:path w="225" h="193" extrusionOk="0">
                  <a:moveTo>
                    <a:pt x="130" y="1"/>
                  </a:moveTo>
                  <a:cubicBezTo>
                    <a:pt x="44" y="1"/>
                    <a:pt x="1" y="101"/>
                    <a:pt x="65" y="166"/>
                  </a:cubicBezTo>
                  <a:cubicBezTo>
                    <a:pt x="84" y="185"/>
                    <a:pt x="106" y="193"/>
                    <a:pt x="128"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60"/>
            <p:cNvSpPr/>
            <p:nvPr/>
          </p:nvSpPr>
          <p:spPr>
            <a:xfrm>
              <a:off x="4977300" y="2531675"/>
              <a:ext cx="5750" cy="4900"/>
            </a:xfrm>
            <a:custGeom>
              <a:avLst/>
              <a:gdLst/>
              <a:ahLst/>
              <a:cxnLst/>
              <a:rect l="l" t="t" r="r" b="b"/>
              <a:pathLst>
                <a:path w="230" h="196" extrusionOk="0">
                  <a:moveTo>
                    <a:pt x="130" y="0"/>
                  </a:moveTo>
                  <a:cubicBezTo>
                    <a:pt x="44" y="0"/>
                    <a:pt x="1" y="108"/>
                    <a:pt x="65" y="166"/>
                  </a:cubicBezTo>
                  <a:cubicBezTo>
                    <a:pt x="86" y="187"/>
                    <a:pt x="110" y="195"/>
                    <a:pt x="133" y="195"/>
                  </a:cubicBezTo>
                  <a:cubicBezTo>
                    <a:pt x="183"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60"/>
            <p:cNvSpPr/>
            <p:nvPr/>
          </p:nvSpPr>
          <p:spPr>
            <a:xfrm>
              <a:off x="4977350" y="2539400"/>
              <a:ext cx="5575" cy="4750"/>
            </a:xfrm>
            <a:custGeom>
              <a:avLst/>
              <a:gdLst/>
              <a:ahLst/>
              <a:cxnLst/>
              <a:rect l="l" t="t" r="r" b="b"/>
              <a:pathLst>
                <a:path w="223" h="190" extrusionOk="0">
                  <a:moveTo>
                    <a:pt x="120" y="1"/>
                  </a:moveTo>
                  <a:cubicBezTo>
                    <a:pt x="39" y="1"/>
                    <a:pt x="1" y="104"/>
                    <a:pt x="63" y="160"/>
                  </a:cubicBezTo>
                  <a:cubicBezTo>
                    <a:pt x="82" y="181"/>
                    <a:pt x="105" y="190"/>
                    <a:pt x="127"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60"/>
            <p:cNvSpPr/>
            <p:nvPr/>
          </p:nvSpPr>
          <p:spPr>
            <a:xfrm>
              <a:off x="4977300" y="2547175"/>
              <a:ext cx="5750" cy="4725"/>
            </a:xfrm>
            <a:custGeom>
              <a:avLst/>
              <a:gdLst/>
              <a:ahLst/>
              <a:cxnLst/>
              <a:rect l="l" t="t" r="r" b="b"/>
              <a:pathLst>
                <a:path w="230" h="189" extrusionOk="0">
                  <a:moveTo>
                    <a:pt x="130" y="0"/>
                  </a:moveTo>
                  <a:cubicBezTo>
                    <a:pt x="44" y="0"/>
                    <a:pt x="1" y="101"/>
                    <a:pt x="65" y="159"/>
                  </a:cubicBezTo>
                  <a:cubicBezTo>
                    <a:pt x="86" y="180"/>
                    <a:pt x="110" y="189"/>
                    <a:pt x="133" y="189"/>
                  </a:cubicBezTo>
                  <a:cubicBezTo>
                    <a:pt x="183"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60"/>
            <p:cNvSpPr/>
            <p:nvPr/>
          </p:nvSpPr>
          <p:spPr>
            <a:xfrm>
              <a:off x="4977300" y="2554750"/>
              <a:ext cx="5625" cy="4825"/>
            </a:xfrm>
            <a:custGeom>
              <a:avLst/>
              <a:gdLst/>
              <a:ahLst/>
              <a:cxnLst/>
              <a:rect l="l" t="t" r="r" b="b"/>
              <a:pathLst>
                <a:path w="225" h="193" extrusionOk="0">
                  <a:moveTo>
                    <a:pt x="130" y="0"/>
                  </a:moveTo>
                  <a:cubicBezTo>
                    <a:pt x="44" y="0"/>
                    <a:pt x="1" y="101"/>
                    <a:pt x="65" y="166"/>
                  </a:cubicBezTo>
                  <a:cubicBezTo>
                    <a:pt x="84" y="184"/>
                    <a:pt x="106" y="192"/>
                    <a:pt x="128"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60"/>
            <p:cNvSpPr/>
            <p:nvPr/>
          </p:nvSpPr>
          <p:spPr>
            <a:xfrm>
              <a:off x="4977300" y="2562500"/>
              <a:ext cx="5750" cy="4800"/>
            </a:xfrm>
            <a:custGeom>
              <a:avLst/>
              <a:gdLst/>
              <a:ahLst/>
              <a:cxnLst/>
              <a:rect l="l" t="t" r="r" b="b"/>
              <a:pathLst>
                <a:path w="230" h="192" extrusionOk="0">
                  <a:moveTo>
                    <a:pt x="130" y="0"/>
                  </a:moveTo>
                  <a:cubicBezTo>
                    <a:pt x="44" y="0"/>
                    <a:pt x="1" y="101"/>
                    <a:pt x="65" y="166"/>
                  </a:cubicBezTo>
                  <a:cubicBezTo>
                    <a:pt x="85" y="183"/>
                    <a:pt x="107" y="191"/>
                    <a:pt x="129" y="191"/>
                  </a:cubicBezTo>
                  <a:cubicBezTo>
                    <a:pt x="181"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60"/>
            <p:cNvSpPr/>
            <p:nvPr/>
          </p:nvSpPr>
          <p:spPr>
            <a:xfrm>
              <a:off x="4977350"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4" y="181"/>
                    <a:pt x="108" y="190"/>
                    <a:pt x="131" y="190"/>
                  </a:cubicBezTo>
                  <a:cubicBezTo>
                    <a:pt x="181"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60"/>
            <p:cNvSpPr/>
            <p:nvPr/>
          </p:nvSpPr>
          <p:spPr>
            <a:xfrm>
              <a:off x="4977300" y="2577825"/>
              <a:ext cx="5625" cy="4825"/>
            </a:xfrm>
            <a:custGeom>
              <a:avLst/>
              <a:gdLst/>
              <a:ahLst/>
              <a:cxnLst/>
              <a:rect l="l" t="t" r="r" b="b"/>
              <a:pathLst>
                <a:path w="225" h="193" extrusionOk="0">
                  <a:moveTo>
                    <a:pt x="130" y="1"/>
                  </a:moveTo>
                  <a:cubicBezTo>
                    <a:pt x="44" y="1"/>
                    <a:pt x="1" y="101"/>
                    <a:pt x="65" y="166"/>
                  </a:cubicBezTo>
                  <a:cubicBezTo>
                    <a:pt x="84" y="185"/>
                    <a:pt x="106" y="193"/>
                    <a:pt x="128"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60"/>
            <p:cNvSpPr/>
            <p:nvPr/>
          </p:nvSpPr>
          <p:spPr>
            <a:xfrm>
              <a:off x="4968825" y="2531675"/>
              <a:ext cx="5750" cy="4900"/>
            </a:xfrm>
            <a:custGeom>
              <a:avLst/>
              <a:gdLst/>
              <a:ahLst/>
              <a:cxnLst/>
              <a:rect l="l" t="t" r="r" b="b"/>
              <a:pathLst>
                <a:path w="230" h="196" extrusionOk="0">
                  <a:moveTo>
                    <a:pt x="130" y="0"/>
                  </a:moveTo>
                  <a:cubicBezTo>
                    <a:pt x="44" y="0"/>
                    <a:pt x="1" y="108"/>
                    <a:pt x="66" y="166"/>
                  </a:cubicBezTo>
                  <a:cubicBezTo>
                    <a:pt x="86" y="187"/>
                    <a:pt x="110" y="195"/>
                    <a:pt x="133" y="195"/>
                  </a:cubicBezTo>
                  <a:cubicBezTo>
                    <a:pt x="183"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60"/>
            <p:cNvSpPr/>
            <p:nvPr/>
          </p:nvSpPr>
          <p:spPr>
            <a:xfrm>
              <a:off x="4968875" y="2539400"/>
              <a:ext cx="5700" cy="4750"/>
            </a:xfrm>
            <a:custGeom>
              <a:avLst/>
              <a:gdLst/>
              <a:ahLst/>
              <a:cxnLst/>
              <a:rect l="l" t="t" r="r" b="b"/>
              <a:pathLst>
                <a:path w="228" h="190" extrusionOk="0">
                  <a:moveTo>
                    <a:pt x="121" y="1"/>
                  </a:moveTo>
                  <a:cubicBezTo>
                    <a:pt x="46" y="1"/>
                    <a:pt x="1" y="104"/>
                    <a:pt x="64" y="160"/>
                  </a:cubicBezTo>
                  <a:cubicBezTo>
                    <a:pt x="82" y="181"/>
                    <a:pt x="106" y="190"/>
                    <a:pt x="129" y="190"/>
                  </a:cubicBezTo>
                  <a:cubicBezTo>
                    <a:pt x="179" y="190"/>
                    <a:pt x="227" y="149"/>
                    <a:pt x="222" y="95"/>
                  </a:cubicBezTo>
                  <a:cubicBezTo>
                    <a:pt x="222" y="37"/>
                    <a:pt x="186" y="1"/>
                    <a:pt x="128" y="1"/>
                  </a:cubicBezTo>
                  <a:cubicBezTo>
                    <a:pt x="126" y="1"/>
                    <a:pt x="123" y="1"/>
                    <a:pt x="12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60"/>
            <p:cNvSpPr/>
            <p:nvPr/>
          </p:nvSpPr>
          <p:spPr>
            <a:xfrm>
              <a:off x="4968825" y="2547175"/>
              <a:ext cx="5750" cy="4725"/>
            </a:xfrm>
            <a:custGeom>
              <a:avLst/>
              <a:gdLst/>
              <a:ahLst/>
              <a:cxnLst/>
              <a:rect l="l" t="t" r="r" b="b"/>
              <a:pathLst>
                <a:path w="230" h="189" extrusionOk="0">
                  <a:moveTo>
                    <a:pt x="130" y="0"/>
                  </a:moveTo>
                  <a:cubicBezTo>
                    <a:pt x="44" y="0"/>
                    <a:pt x="1" y="101"/>
                    <a:pt x="66" y="159"/>
                  </a:cubicBezTo>
                  <a:cubicBezTo>
                    <a:pt x="86" y="180"/>
                    <a:pt x="110" y="189"/>
                    <a:pt x="133" y="189"/>
                  </a:cubicBezTo>
                  <a:cubicBezTo>
                    <a:pt x="183"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60"/>
            <p:cNvSpPr/>
            <p:nvPr/>
          </p:nvSpPr>
          <p:spPr>
            <a:xfrm>
              <a:off x="4968825" y="2554750"/>
              <a:ext cx="5800" cy="4825"/>
            </a:xfrm>
            <a:custGeom>
              <a:avLst/>
              <a:gdLst/>
              <a:ahLst/>
              <a:cxnLst/>
              <a:rect l="l" t="t" r="r" b="b"/>
              <a:pathLst>
                <a:path w="232" h="193" extrusionOk="0">
                  <a:moveTo>
                    <a:pt x="130" y="0"/>
                  </a:moveTo>
                  <a:cubicBezTo>
                    <a:pt x="51" y="0"/>
                    <a:pt x="1" y="101"/>
                    <a:pt x="66" y="166"/>
                  </a:cubicBezTo>
                  <a:cubicBezTo>
                    <a:pt x="84" y="184"/>
                    <a:pt x="107" y="192"/>
                    <a:pt x="130" y="192"/>
                  </a:cubicBezTo>
                  <a:cubicBezTo>
                    <a:pt x="180" y="192"/>
                    <a:pt x="229" y="153"/>
                    <a:pt x="224" y="94"/>
                  </a:cubicBezTo>
                  <a:cubicBezTo>
                    <a:pt x="231" y="44"/>
                    <a:pt x="188"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60"/>
            <p:cNvSpPr/>
            <p:nvPr/>
          </p:nvSpPr>
          <p:spPr>
            <a:xfrm>
              <a:off x="4968825" y="2562500"/>
              <a:ext cx="5750" cy="4800"/>
            </a:xfrm>
            <a:custGeom>
              <a:avLst/>
              <a:gdLst/>
              <a:ahLst/>
              <a:cxnLst/>
              <a:rect l="l" t="t" r="r" b="b"/>
              <a:pathLst>
                <a:path w="230" h="192" extrusionOk="0">
                  <a:moveTo>
                    <a:pt x="130" y="0"/>
                  </a:moveTo>
                  <a:cubicBezTo>
                    <a:pt x="44" y="0"/>
                    <a:pt x="1" y="101"/>
                    <a:pt x="66" y="166"/>
                  </a:cubicBezTo>
                  <a:cubicBezTo>
                    <a:pt x="85" y="183"/>
                    <a:pt x="107" y="191"/>
                    <a:pt x="129" y="191"/>
                  </a:cubicBezTo>
                  <a:cubicBezTo>
                    <a:pt x="181"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60"/>
            <p:cNvSpPr/>
            <p:nvPr/>
          </p:nvSpPr>
          <p:spPr>
            <a:xfrm>
              <a:off x="4968875"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4" y="160"/>
                  </a:cubicBezTo>
                  <a:cubicBezTo>
                    <a:pt x="84" y="181"/>
                    <a:pt x="108" y="190"/>
                    <a:pt x="131" y="190"/>
                  </a:cubicBezTo>
                  <a:cubicBezTo>
                    <a:pt x="181"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60"/>
            <p:cNvSpPr/>
            <p:nvPr/>
          </p:nvSpPr>
          <p:spPr>
            <a:xfrm>
              <a:off x="4968825" y="2577825"/>
              <a:ext cx="5800" cy="4825"/>
            </a:xfrm>
            <a:custGeom>
              <a:avLst/>
              <a:gdLst/>
              <a:ahLst/>
              <a:cxnLst/>
              <a:rect l="l" t="t" r="r" b="b"/>
              <a:pathLst>
                <a:path w="232" h="193" extrusionOk="0">
                  <a:moveTo>
                    <a:pt x="130" y="1"/>
                  </a:moveTo>
                  <a:cubicBezTo>
                    <a:pt x="51" y="1"/>
                    <a:pt x="1" y="101"/>
                    <a:pt x="66" y="166"/>
                  </a:cubicBezTo>
                  <a:cubicBezTo>
                    <a:pt x="84" y="185"/>
                    <a:pt x="107" y="193"/>
                    <a:pt x="130" y="193"/>
                  </a:cubicBezTo>
                  <a:cubicBezTo>
                    <a:pt x="180" y="193"/>
                    <a:pt x="229" y="154"/>
                    <a:pt x="224" y="94"/>
                  </a:cubicBezTo>
                  <a:cubicBezTo>
                    <a:pt x="231" y="44"/>
                    <a:pt x="188"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60"/>
            <p:cNvSpPr/>
            <p:nvPr/>
          </p:nvSpPr>
          <p:spPr>
            <a:xfrm>
              <a:off x="4960525" y="2531675"/>
              <a:ext cx="5625" cy="4900"/>
            </a:xfrm>
            <a:custGeom>
              <a:avLst/>
              <a:gdLst/>
              <a:ahLst/>
              <a:cxnLst/>
              <a:rect l="l" t="t" r="r" b="b"/>
              <a:pathLst>
                <a:path w="225" h="196" extrusionOk="0">
                  <a:moveTo>
                    <a:pt x="123" y="0"/>
                  </a:moveTo>
                  <a:cubicBezTo>
                    <a:pt x="37" y="0"/>
                    <a:pt x="1" y="108"/>
                    <a:pt x="59" y="166"/>
                  </a:cubicBezTo>
                  <a:cubicBezTo>
                    <a:pt x="79" y="187"/>
                    <a:pt x="103" y="195"/>
                    <a:pt x="126" y="195"/>
                  </a:cubicBezTo>
                  <a:cubicBezTo>
                    <a:pt x="177" y="195"/>
                    <a:pt x="224" y="153"/>
                    <a:pt x="224" y="94"/>
                  </a:cubicBezTo>
                  <a:cubicBezTo>
                    <a:pt x="217" y="43"/>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60"/>
            <p:cNvSpPr/>
            <p:nvPr/>
          </p:nvSpPr>
          <p:spPr>
            <a:xfrm>
              <a:off x="4960575" y="2539400"/>
              <a:ext cx="5575" cy="4750"/>
            </a:xfrm>
            <a:custGeom>
              <a:avLst/>
              <a:gdLst/>
              <a:ahLst/>
              <a:cxnLst/>
              <a:rect l="l" t="t" r="r" b="b"/>
              <a:pathLst>
                <a:path w="223" h="190" extrusionOk="0">
                  <a:moveTo>
                    <a:pt x="114" y="1"/>
                  </a:moveTo>
                  <a:cubicBezTo>
                    <a:pt x="39" y="1"/>
                    <a:pt x="1" y="104"/>
                    <a:pt x="57" y="160"/>
                  </a:cubicBezTo>
                  <a:cubicBezTo>
                    <a:pt x="75" y="181"/>
                    <a:pt x="99" y="190"/>
                    <a:pt x="122" y="190"/>
                  </a:cubicBezTo>
                  <a:cubicBezTo>
                    <a:pt x="172" y="190"/>
                    <a:pt x="222" y="149"/>
                    <a:pt x="222" y="95"/>
                  </a:cubicBezTo>
                  <a:cubicBezTo>
                    <a:pt x="222" y="37"/>
                    <a:pt x="179" y="1"/>
                    <a:pt x="121" y="1"/>
                  </a:cubicBezTo>
                  <a:cubicBezTo>
                    <a:pt x="119" y="1"/>
                    <a:pt x="116" y="1"/>
                    <a:pt x="114"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60"/>
            <p:cNvSpPr/>
            <p:nvPr/>
          </p:nvSpPr>
          <p:spPr>
            <a:xfrm>
              <a:off x="4960525" y="2547175"/>
              <a:ext cx="5625" cy="4725"/>
            </a:xfrm>
            <a:custGeom>
              <a:avLst/>
              <a:gdLst/>
              <a:ahLst/>
              <a:cxnLst/>
              <a:rect l="l" t="t" r="r" b="b"/>
              <a:pathLst>
                <a:path w="225" h="189" extrusionOk="0">
                  <a:moveTo>
                    <a:pt x="123" y="0"/>
                  </a:moveTo>
                  <a:cubicBezTo>
                    <a:pt x="37" y="0"/>
                    <a:pt x="1" y="101"/>
                    <a:pt x="59" y="159"/>
                  </a:cubicBezTo>
                  <a:cubicBezTo>
                    <a:pt x="79" y="180"/>
                    <a:pt x="103" y="189"/>
                    <a:pt x="126" y="189"/>
                  </a:cubicBezTo>
                  <a:cubicBezTo>
                    <a:pt x="177" y="189"/>
                    <a:pt x="224" y="146"/>
                    <a:pt x="224" y="87"/>
                  </a:cubicBezTo>
                  <a:cubicBezTo>
                    <a:pt x="217" y="36"/>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60"/>
            <p:cNvSpPr/>
            <p:nvPr/>
          </p:nvSpPr>
          <p:spPr>
            <a:xfrm>
              <a:off x="4960525" y="2554750"/>
              <a:ext cx="5625" cy="4825"/>
            </a:xfrm>
            <a:custGeom>
              <a:avLst/>
              <a:gdLst/>
              <a:ahLst/>
              <a:cxnLst/>
              <a:rect l="l" t="t" r="r" b="b"/>
              <a:pathLst>
                <a:path w="225" h="193" extrusionOk="0">
                  <a:moveTo>
                    <a:pt x="123" y="0"/>
                  </a:moveTo>
                  <a:cubicBezTo>
                    <a:pt x="44" y="0"/>
                    <a:pt x="1" y="101"/>
                    <a:pt x="59" y="166"/>
                  </a:cubicBezTo>
                  <a:cubicBezTo>
                    <a:pt x="77" y="184"/>
                    <a:pt x="100" y="192"/>
                    <a:pt x="123" y="192"/>
                  </a:cubicBezTo>
                  <a:cubicBezTo>
                    <a:pt x="173" y="192"/>
                    <a:pt x="224" y="153"/>
                    <a:pt x="224" y="94"/>
                  </a:cubicBezTo>
                  <a:cubicBezTo>
                    <a:pt x="224" y="44"/>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60"/>
            <p:cNvSpPr/>
            <p:nvPr/>
          </p:nvSpPr>
          <p:spPr>
            <a:xfrm>
              <a:off x="4960525" y="2562500"/>
              <a:ext cx="5625" cy="4800"/>
            </a:xfrm>
            <a:custGeom>
              <a:avLst/>
              <a:gdLst/>
              <a:ahLst/>
              <a:cxnLst/>
              <a:rect l="l" t="t" r="r" b="b"/>
              <a:pathLst>
                <a:path w="225" h="192" extrusionOk="0">
                  <a:moveTo>
                    <a:pt x="123" y="0"/>
                  </a:moveTo>
                  <a:cubicBezTo>
                    <a:pt x="37" y="0"/>
                    <a:pt x="1" y="101"/>
                    <a:pt x="59" y="166"/>
                  </a:cubicBezTo>
                  <a:cubicBezTo>
                    <a:pt x="78" y="183"/>
                    <a:pt x="100" y="191"/>
                    <a:pt x="122" y="191"/>
                  </a:cubicBezTo>
                  <a:cubicBezTo>
                    <a:pt x="174" y="191"/>
                    <a:pt x="224" y="148"/>
                    <a:pt x="224" y="87"/>
                  </a:cubicBezTo>
                  <a:cubicBezTo>
                    <a:pt x="217" y="37"/>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60"/>
            <p:cNvSpPr/>
            <p:nvPr/>
          </p:nvSpPr>
          <p:spPr>
            <a:xfrm>
              <a:off x="4960575" y="2570225"/>
              <a:ext cx="5575" cy="4750"/>
            </a:xfrm>
            <a:custGeom>
              <a:avLst/>
              <a:gdLst/>
              <a:ahLst/>
              <a:cxnLst/>
              <a:rect l="l" t="t" r="r" b="b"/>
              <a:pathLst>
                <a:path w="223" h="190" extrusionOk="0">
                  <a:moveTo>
                    <a:pt x="134" y="1"/>
                  </a:moveTo>
                  <a:cubicBezTo>
                    <a:pt x="130" y="1"/>
                    <a:pt x="126" y="1"/>
                    <a:pt x="121" y="2"/>
                  </a:cubicBezTo>
                  <a:cubicBezTo>
                    <a:pt x="119" y="1"/>
                    <a:pt x="116" y="1"/>
                    <a:pt x="113" y="1"/>
                  </a:cubicBezTo>
                  <a:cubicBezTo>
                    <a:pt x="33" y="1"/>
                    <a:pt x="1" y="104"/>
                    <a:pt x="57" y="160"/>
                  </a:cubicBezTo>
                  <a:cubicBezTo>
                    <a:pt x="77" y="181"/>
                    <a:pt x="101" y="190"/>
                    <a:pt x="124" y="190"/>
                  </a:cubicBezTo>
                  <a:cubicBezTo>
                    <a:pt x="175" y="190"/>
                    <a:pt x="222" y="147"/>
                    <a:pt x="222" y="88"/>
                  </a:cubicBezTo>
                  <a:cubicBezTo>
                    <a:pt x="216" y="41"/>
                    <a:pt x="184" y="1"/>
                    <a:pt x="134"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60"/>
            <p:cNvSpPr/>
            <p:nvPr/>
          </p:nvSpPr>
          <p:spPr>
            <a:xfrm>
              <a:off x="4960525" y="2577825"/>
              <a:ext cx="5625" cy="4825"/>
            </a:xfrm>
            <a:custGeom>
              <a:avLst/>
              <a:gdLst/>
              <a:ahLst/>
              <a:cxnLst/>
              <a:rect l="l" t="t" r="r" b="b"/>
              <a:pathLst>
                <a:path w="225" h="193" extrusionOk="0">
                  <a:moveTo>
                    <a:pt x="123" y="1"/>
                  </a:moveTo>
                  <a:cubicBezTo>
                    <a:pt x="44" y="1"/>
                    <a:pt x="1" y="101"/>
                    <a:pt x="59" y="166"/>
                  </a:cubicBezTo>
                  <a:cubicBezTo>
                    <a:pt x="77" y="185"/>
                    <a:pt x="100" y="193"/>
                    <a:pt x="123" y="193"/>
                  </a:cubicBezTo>
                  <a:cubicBezTo>
                    <a:pt x="173" y="193"/>
                    <a:pt x="224" y="154"/>
                    <a:pt x="224" y="94"/>
                  </a:cubicBezTo>
                  <a:cubicBezTo>
                    <a:pt x="224" y="44"/>
                    <a:pt x="181" y="1"/>
                    <a:pt x="123"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60"/>
            <p:cNvSpPr/>
            <p:nvPr/>
          </p:nvSpPr>
          <p:spPr>
            <a:xfrm>
              <a:off x="4952050" y="2531675"/>
              <a:ext cx="5625" cy="4900"/>
            </a:xfrm>
            <a:custGeom>
              <a:avLst/>
              <a:gdLst/>
              <a:ahLst/>
              <a:cxnLst/>
              <a:rect l="l" t="t" r="r" b="b"/>
              <a:pathLst>
                <a:path w="225" h="196" extrusionOk="0">
                  <a:moveTo>
                    <a:pt x="131" y="0"/>
                  </a:moveTo>
                  <a:cubicBezTo>
                    <a:pt x="44" y="0"/>
                    <a:pt x="1" y="108"/>
                    <a:pt x="59" y="166"/>
                  </a:cubicBezTo>
                  <a:cubicBezTo>
                    <a:pt x="79" y="187"/>
                    <a:pt x="103" y="195"/>
                    <a:pt x="126" y="195"/>
                  </a:cubicBezTo>
                  <a:cubicBezTo>
                    <a:pt x="177" y="195"/>
                    <a:pt x="224" y="153"/>
                    <a:pt x="224" y="94"/>
                  </a:cubicBezTo>
                  <a:cubicBezTo>
                    <a:pt x="217" y="43"/>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60"/>
            <p:cNvSpPr/>
            <p:nvPr/>
          </p:nvSpPr>
          <p:spPr>
            <a:xfrm>
              <a:off x="4952100" y="2539400"/>
              <a:ext cx="5575" cy="4750"/>
            </a:xfrm>
            <a:custGeom>
              <a:avLst/>
              <a:gdLst/>
              <a:ahLst/>
              <a:cxnLst/>
              <a:rect l="l" t="t" r="r" b="b"/>
              <a:pathLst>
                <a:path w="223" h="190" extrusionOk="0">
                  <a:moveTo>
                    <a:pt x="120" y="1"/>
                  </a:moveTo>
                  <a:cubicBezTo>
                    <a:pt x="39" y="1"/>
                    <a:pt x="1" y="104"/>
                    <a:pt x="57" y="160"/>
                  </a:cubicBezTo>
                  <a:cubicBezTo>
                    <a:pt x="77" y="181"/>
                    <a:pt x="102" y="190"/>
                    <a:pt x="125" y="190"/>
                  </a:cubicBezTo>
                  <a:cubicBezTo>
                    <a:pt x="176" y="190"/>
                    <a:pt x="222" y="149"/>
                    <a:pt x="222" y="95"/>
                  </a:cubicBezTo>
                  <a:cubicBezTo>
                    <a:pt x="222" y="37"/>
                    <a:pt x="179" y="1"/>
                    <a:pt x="129"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60"/>
            <p:cNvSpPr/>
            <p:nvPr/>
          </p:nvSpPr>
          <p:spPr>
            <a:xfrm>
              <a:off x="4952050" y="2547175"/>
              <a:ext cx="5625" cy="4725"/>
            </a:xfrm>
            <a:custGeom>
              <a:avLst/>
              <a:gdLst/>
              <a:ahLst/>
              <a:cxnLst/>
              <a:rect l="l" t="t" r="r" b="b"/>
              <a:pathLst>
                <a:path w="225" h="189" extrusionOk="0">
                  <a:moveTo>
                    <a:pt x="131" y="0"/>
                  </a:moveTo>
                  <a:cubicBezTo>
                    <a:pt x="44" y="0"/>
                    <a:pt x="1" y="101"/>
                    <a:pt x="59" y="159"/>
                  </a:cubicBezTo>
                  <a:cubicBezTo>
                    <a:pt x="79" y="180"/>
                    <a:pt x="103" y="189"/>
                    <a:pt x="126" y="189"/>
                  </a:cubicBezTo>
                  <a:cubicBezTo>
                    <a:pt x="177" y="189"/>
                    <a:pt x="224" y="146"/>
                    <a:pt x="224" y="87"/>
                  </a:cubicBezTo>
                  <a:cubicBezTo>
                    <a:pt x="217" y="36"/>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60"/>
            <p:cNvSpPr/>
            <p:nvPr/>
          </p:nvSpPr>
          <p:spPr>
            <a:xfrm>
              <a:off x="4952050" y="2554750"/>
              <a:ext cx="5625" cy="4825"/>
            </a:xfrm>
            <a:custGeom>
              <a:avLst/>
              <a:gdLst/>
              <a:ahLst/>
              <a:cxnLst/>
              <a:rect l="l" t="t" r="r" b="b"/>
              <a:pathLst>
                <a:path w="225" h="193" extrusionOk="0">
                  <a:moveTo>
                    <a:pt x="131" y="0"/>
                  </a:moveTo>
                  <a:cubicBezTo>
                    <a:pt x="44" y="0"/>
                    <a:pt x="1" y="101"/>
                    <a:pt x="59" y="166"/>
                  </a:cubicBezTo>
                  <a:cubicBezTo>
                    <a:pt x="79" y="184"/>
                    <a:pt x="103" y="192"/>
                    <a:pt x="126" y="192"/>
                  </a:cubicBezTo>
                  <a:cubicBezTo>
                    <a:pt x="177" y="192"/>
                    <a:pt x="224" y="153"/>
                    <a:pt x="224" y="94"/>
                  </a:cubicBezTo>
                  <a:cubicBezTo>
                    <a:pt x="224" y="44"/>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60"/>
            <p:cNvSpPr/>
            <p:nvPr/>
          </p:nvSpPr>
          <p:spPr>
            <a:xfrm>
              <a:off x="4952050" y="2562500"/>
              <a:ext cx="5625" cy="4800"/>
            </a:xfrm>
            <a:custGeom>
              <a:avLst/>
              <a:gdLst/>
              <a:ahLst/>
              <a:cxnLst/>
              <a:rect l="l" t="t" r="r" b="b"/>
              <a:pathLst>
                <a:path w="225" h="192" extrusionOk="0">
                  <a:moveTo>
                    <a:pt x="131" y="0"/>
                  </a:moveTo>
                  <a:cubicBezTo>
                    <a:pt x="44" y="0"/>
                    <a:pt x="1" y="101"/>
                    <a:pt x="59" y="166"/>
                  </a:cubicBezTo>
                  <a:cubicBezTo>
                    <a:pt x="78" y="183"/>
                    <a:pt x="100" y="191"/>
                    <a:pt x="122" y="191"/>
                  </a:cubicBezTo>
                  <a:cubicBezTo>
                    <a:pt x="174" y="191"/>
                    <a:pt x="224" y="148"/>
                    <a:pt x="224" y="87"/>
                  </a:cubicBezTo>
                  <a:cubicBezTo>
                    <a:pt x="217" y="37"/>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60"/>
            <p:cNvSpPr/>
            <p:nvPr/>
          </p:nvSpPr>
          <p:spPr>
            <a:xfrm>
              <a:off x="4952100" y="2570225"/>
              <a:ext cx="5575" cy="4750"/>
            </a:xfrm>
            <a:custGeom>
              <a:avLst/>
              <a:gdLst/>
              <a:ahLst/>
              <a:cxnLst/>
              <a:rect l="l" t="t" r="r" b="b"/>
              <a:pathLst>
                <a:path w="223" h="190" extrusionOk="0">
                  <a:moveTo>
                    <a:pt x="140" y="1"/>
                  </a:moveTo>
                  <a:cubicBezTo>
                    <a:pt x="136" y="1"/>
                    <a:pt x="132" y="1"/>
                    <a:pt x="129" y="2"/>
                  </a:cubicBezTo>
                  <a:cubicBezTo>
                    <a:pt x="126" y="1"/>
                    <a:pt x="123" y="1"/>
                    <a:pt x="120" y="1"/>
                  </a:cubicBezTo>
                  <a:cubicBezTo>
                    <a:pt x="39" y="1"/>
                    <a:pt x="1" y="104"/>
                    <a:pt x="57" y="160"/>
                  </a:cubicBezTo>
                  <a:cubicBezTo>
                    <a:pt x="77" y="181"/>
                    <a:pt x="101" y="190"/>
                    <a:pt x="124" y="190"/>
                  </a:cubicBezTo>
                  <a:cubicBezTo>
                    <a:pt x="175" y="190"/>
                    <a:pt x="222" y="147"/>
                    <a:pt x="222" y="88"/>
                  </a:cubicBezTo>
                  <a:cubicBezTo>
                    <a:pt x="216" y="41"/>
                    <a:pt x="184" y="1"/>
                    <a:pt x="14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60"/>
            <p:cNvSpPr/>
            <p:nvPr/>
          </p:nvSpPr>
          <p:spPr>
            <a:xfrm>
              <a:off x="4952050" y="2577825"/>
              <a:ext cx="5625" cy="4825"/>
            </a:xfrm>
            <a:custGeom>
              <a:avLst/>
              <a:gdLst/>
              <a:ahLst/>
              <a:cxnLst/>
              <a:rect l="l" t="t" r="r" b="b"/>
              <a:pathLst>
                <a:path w="225" h="193" extrusionOk="0">
                  <a:moveTo>
                    <a:pt x="131" y="1"/>
                  </a:moveTo>
                  <a:cubicBezTo>
                    <a:pt x="44" y="1"/>
                    <a:pt x="1" y="101"/>
                    <a:pt x="59" y="166"/>
                  </a:cubicBezTo>
                  <a:cubicBezTo>
                    <a:pt x="79" y="185"/>
                    <a:pt x="103" y="193"/>
                    <a:pt x="126" y="193"/>
                  </a:cubicBezTo>
                  <a:cubicBezTo>
                    <a:pt x="177" y="193"/>
                    <a:pt x="224" y="154"/>
                    <a:pt x="224" y="94"/>
                  </a:cubicBezTo>
                  <a:cubicBezTo>
                    <a:pt x="224" y="44"/>
                    <a:pt x="181" y="1"/>
                    <a:pt x="13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60"/>
            <p:cNvSpPr/>
            <p:nvPr/>
          </p:nvSpPr>
          <p:spPr>
            <a:xfrm>
              <a:off x="4943575" y="2531675"/>
              <a:ext cx="5750" cy="4900"/>
            </a:xfrm>
            <a:custGeom>
              <a:avLst/>
              <a:gdLst/>
              <a:ahLst/>
              <a:cxnLst/>
              <a:rect l="l" t="t" r="r" b="b"/>
              <a:pathLst>
                <a:path w="230" h="196" extrusionOk="0">
                  <a:moveTo>
                    <a:pt x="131" y="0"/>
                  </a:moveTo>
                  <a:cubicBezTo>
                    <a:pt x="44" y="0"/>
                    <a:pt x="1" y="108"/>
                    <a:pt x="66" y="166"/>
                  </a:cubicBezTo>
                  <a:cubicBezTo>
                    <a:pt x="84" y="187"/>
                    <a:pt x="107" y="195"/>
                    <a:pt x="130" y="195"/>
                  </a:cubicBezTo>
                  <a:cubicBezTo>
                    <a:pt x="180" y="195"/>
                    <a:pt x="229" y="153"/>
                    <a:pt x="224" y="94"/>
                  </a:cubicBezTo>
                  <a:cubicBezTo>
                    <a:pt x="224" y="43"/>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60"/>
            <p:cNvSpPr/>
            <p:nvPr/>
          </p:nvSpPr>
          <p:spPr>
            <a:xfrm>
              <a:off x="4943625" y="2539400"/>
              <a:ext cx="5575" cy="4750"/>
            </a:xfrm>
            <a:custGeom>
              <a:avLst/>
              <a:gdLst/>
              <a:ahLst/>
              <a:cxnLst/>
              <a:rect l="l" t="t" r="r" b="b"/>
              <a:pathLst>
                <a:path w="223" h="190" extrusionOk="0">
                  <a:moveTo>
                    <a:pt x="121" y="1"/>
                  </a:moveTo>
                  <a:cubicBezTo>
                    <a:pt x="39" y="1"/>
                    <a:pt x="1" y="104"/>
                    <a:pt x="57" y="160"/>
                  </a:cubicBezTo>
                  <a:cubicBezTo>
                    <a:pt x="77" y="181"/>
                    <a:pt x="102" y="190"/>
                    <a:pt x="125" y="190"/>
                  </a:cubicBezTo>
                  <a:cubicBezTo>
                    <a:pt x="176" y="190"/>
                    <a:pt x="222" y="149"/>
                    <a:pt x="222" y="95"/>
                  </a:cubicBezTo>
                  <a:cubicBezTo>
                    <a:pt x="222" y="37"/>
                    <a:pt x="179" y="1"/>
                    <a:pt x="129" y="1"/>
                  </a:cubicBezTo>
                  <a:cubicBezTo>
                    <a:pt x="126" y="1"/>
                    <a:pt x="123" y="1"/>
                    <a:pt x="12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60"/>
            <p:cNvSpPr/>
            <p:nvPr/>
          </p:nvSpPr>
          <p:spPr>
            <a:xfrm>
              <a:off x="4943575" y="2547175"/>
              <a:ext cx="5750" cy="4725"/>
            </a:xfrm>
            <a:custGeom>
              <a:avLst/>
              <a:gdLst/>
              <a:ahLst/>
              <a:cxnLst/>
              <a:rect l="l" t="t" r="r" b="b"/>
              <a:pathLst>
                <a:path w="230" h="189" extrusionOk="0">
                  <a:moveTo>
                    <a:pt x="131" y="0"/>
                  </a:moveTo>
                  <a:cubicBezTo>
                    <a:pt x="44" y="0"/>
                    <a:pt x="1" y="101"/>
                    <a:pt x="66" y="159"/>
                  </a:cubicBezTo>
                  <a:cubicBezTo>
                    <a:pt x="84" y="180"/>
                    <a:pt x="107" y="189"/>
                    <a:pt x="130" y="189"/>
                  </a:cubicBezTo>
                  <a:cubicBezTo>
                    <a:pt x="180" y="189"/>
                    <a:pt x="229" y="146"/>
                    <a:pt x="224" y="87"/>
                  </a:cubicBezTo>
                  <a:cubicBezTo>
                    <a:pt x="224" y="36"/>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60"/>
            <p:cNvSpPr/>
            <p:nvPr/>
          </p:nvSpPr>
          <p:spPr>
            <a:xfrm>
              <a:off x="4943575" y="2554750"/>
              <a:ext cx="5625" cy="4825"/>
            </a:xfrm>
            <a:custGeom>
              <a:avLst/>
              <a:gdLst/>
              <a:ahLst/>
              <a:cxnLst/>
              <a:rect l="l" t="t" r="r" b="b"/>
              <a:pathLst>
                <a:path w="225" h="193" extrusionOk="0">
                  <a:moveTo>
                    <a:pt x="131" y="0"/>
                  </a:moveTo>
                  <a:cubicBezTo>
                    <a:pt x="44" y="0"/>
                    <a:pt x="1" y="101"/>
                    <a:pt x="59" y="166"/>
                  </a:cubicBezTo>
                  <a:cubicBezTo>
                    <a:pt x="79" y="184"/>
                    <a:pt x="103" y="192"/>
                    <a:pt x="126" y="192"/>
                  </a:cubicBezTo>
                  <a:cubicBezTo>
                    <a:pt x="177" y="192"/>
                    <a:pt x="224" y="153"/>
                    <a:pt x="224" y="94"/>
                  </a:cubicBezTo>
                  <a:cubicBezTo>
                    <a:pt x="224" y="44"/>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60"/>
            <p:cNvSpPr/>
            <p:nvPr/>
          </p:nvSpPr>
          <p:spPr>
            <a:xfrm>
              <a:off x="4943575" y="2562500"/>
              <a:ext cx="5750" cy="4800"/>
            </a:xfrm>
            <a:custGeom>
              <a:avLst/>
              <a:gdLst/>
              <a:ahLst/>
              <a:cxnLst/>
              <a:rect l="l" t="t" r="r" b="b"/>
              <a:pathLst>
                <a:path w="230" h="192" extrusionOk="0">
                  <a:moveTo>
                    <a:pt x="131" y="0"/>
                  </a:moveTo>
                  <a:cubicBezTo>
                    <a:pt x="44" y="0"/>
                    <a:pt x="1" y="101"/>
                    <a:pt x="66" y="166"/>
                  </a:cubicBezTo>
                  <a:cubicBezTo>
                    <a:pt x="83" y="183"/>
                    <a:pt x="104" y="191"/>
                    <a:pt x="126" y="191"/>
                  </a:cubicBezTo>
                  <a:cubicBezTo>
                    <a:pt x="177" y="191"/>
                    <a:pt x="230" y="148"/>
                    <a:pt x="224" y="87"/>
                  </a:cubicBezTo>
                  <a:cubicBezTo>
                    <a:pt x="224" y="37"/>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60"/>
            <p:cNvSpPr/>
            <p:nvPr/>
          </p:nvSpPr>
          <p:spPr>
            <a:xfrm>
              <a:off x="4943625" y="2570225"/>
              <a:ext cx="5700" cy="4750"/>
            </a:xfrm>
            <a:custGeom>
              <a:avLst/>
              <a:gdLst/>
              <a:ahLst/>
              <a:cxnLst/>
              <a:rect l="l" t="t" r="r" b="b"/>
              <a:pathLst>
                <a:path w="228" h="190" extrusionOk="0">
                  <a:moveTo>
                    <a:pt x="140" y="1"/>
                  </a:moveTo>
                  <a:cubicBezTo>
                    <a:pt x="136" y="1"/>
                    <a:pt x="132" y="1"/>
                    <a:pt x="129" y="2"/>
                  </a:cubicBezTo>
                  <a:cubicBezTo>
                    <a:pt x="126" y="1"/>
                    <a:pt x="123" y="1"/>
                    <a:pt x="121" y="1"/>
                  </a:cubicBezTo>
                  <a:cubicBezTo>
                    <a:pt x="39" y="1"/>
                    <a:pt x="1" y="104"/>
                    <a:pt x="64" y="160"/>
                  </a:cubicBezTo>
                  <a:cubicBezTo>
                    <a:pt x="82" y="181"/>
                    <a:pt x="105" y="190"/>
                    <a:pt x="128" y="190"/>
                  </a:cubicBezTo>
                  <a:cubicBezTo>
                    <a:pt x="178" y="190"/>
                    <a:pt x="227" y="147"/>
                    <a:pt x="222" y="88"/>
                  </a:cubicBezTo>
                  <a:cubicBezTo>
                    <a:pt x="222" y="41"/>
                    <a:pt x="185" y="1"/>
                    <a:pt x="14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60"/>
            <p:cNvSpPr/>
            <p:nvPr/>
          </p:nvSpPr>
          <p:spPr>
            <a:xfrm>
              <a:off x="4943575" y="2577825"/>
              <a:ext cx="5625" cy="4825"/>
            </a:xfrm>
            <a:custGeom>
              <a:avLst/>
              <a:gdLst/>
              <a:ahLst/>
              <a:cxnLst/>
              <a:rect l="l" t="t" r="r" b="b"/>
              <a:pathLst>
                <a:path w="225" h="193" extrusionOk="0">
                  <a:moveTo>
                    <a:pt x="131" y="1"/>
                  </a:moveTo>
                  <a:cubicBezTo>
                    <a:pt x="44" y="1"/>
                    <a:pt x="1" y="101"/>
                    <a:pt x="59" y="166"/>
                  </a:cubicBezTo>
                  <a:cubicBezTo>
                    <a:pt x="79" y="185"/>
                    <a:pt x="103" y="193"/>
                    <a:pt x="126" y="193"/>
                  </a:cubicBezTo>
                  <a:cubicBezTo>
                    <a:pt x="177" y="193"/>
                    <a:pt x="224" y="154"/>
                    <a:pt x="224" y="94"/>
                  </a:cubicBezTo>
                  <a:cubicBezTo>
                    <a:pt x="224" y="44"/>
                    <a:pt x="181" y="1"/>
                    <a:pt x="13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58" name="Google Shape;1658;p60"/>
          <p:cNvSpPr/>
          <p:nvPr/>
        </p:nvSpPr>
        <p:spPr>
          <a:xfrm>
            <a:off x="7747607" y="3426066"/>
            <a:ext cx="174337" cy="174337"/>
          </a:xfrm>
          <a:custGeom>
            <a:avLst/>
            <a:gdLst/>
            <a:ahLst/>
            <a:cxnLst/>
            <a:rect l="l" t="t" r="r" b="b"/>
            <a:pathLst>
              <a:path w="208163" h="208163" extrusionOk="0">
                <a:moveTo>
                  <a:pt x="79632" y="48546"/>
                </a:moveTo>
                <a:cubicBezTo>
                  <a:pt x="80399" y="48546"/>
                  <a:pt x="81191" y="48783"/>
                  <a:pt x="81877" y="49126"/>
                </a:cubicBezTo>
                <a:lnTo>
                  <a:pt x="158203" y="101306"/>
                </a:lnTo>
                <a:cubicBezTo>
                  <a:pt x="159036" y="101861"/>
                  <a:pt x="159591" y="102971"/>
                  <a:pt x="159591" y="104081"/>
                </a:cubicBezTo>
                <a:cubicBezTo>
                  <a:pt x="159591" y="105191"/>
                  <a:pt x="159036" y="106302"/>
                  <a:pt x="158203" y="106857"/>
                </a:cubicBezTo>
                <a:lnTo>
                  <a:pt x="81877" y="159036"/>
                </a:lnTo>
                <a:cubicBezTo>
                  <a:pt x="81045" y="159314"/>
                  <a:pt x="80489" y="159591"/>
                  <a:pt x="79934" y="159591"/>
                </a:cubicBezTo>
                <a:cubicBezTo>
                  <a:pt x="79379" y="159591"/>
                  <a:pt x="78547" y="159591"/>
                  <a:pt x="78269" y="159314"/>
                </a:cubicBezTo>
                <a:cubicBezTo>
                  <a:pt x="77159" y="158481"/>
                  <a:pt x="76326" y="157371"/>
                  <a:pt x="76326" y="156260"/>
                </a:cubicBezTo>
                <a:lnTo>
                  <a:pt x="76326" y="52179"/>
                </a:lnTo>
                <a:cubicBezTo>
                  <a:pt x="76326" y="50792"/>
                  <a:pt x="77159" y="49681"/>
                  <a:pt x="78269" y="48849"/>
                </a:cubicBezTo>
                <a:cubicBezTo>
                  <a:pt x="78693" y="48637"/>
                  <a:pt x="79158" y="48546"/>
                  <a:pt x="79632" y="48546"/>
                </a:cubicBezTo>
                <a:close/>
                <a:moveTo>
                  <a:pt x="104081" y="0"/>
                </a:moveTo>
                <a:cubicBezTo>
                  <a:pt x="46628" y="0"/>
                  <a:pt x="0" y="46628"/>
                  <a:pt x="0" y="104081"/>
                </a:cubicBezTo>
                <a:cubicBezTo>
                  <a:pt x="0" y="161534"/>
                  <a:pt x="46628" y="208162"/>
                  <a:pt x="104081" y="208162"/>
                </a:cubicBezTo>
                <a:cubicBezTo>
                  <a:pt x="161534" y="208162"/>
                  <a:pt x="208162" y="161534"/>
                  <a:pt x="208162" y="104081"/>
                </a:cubicBezTo>
                <a:cubicBezTo>
                  <a:pt x="208162" y="46628"/>
                  <a:pt x="161534" y="0"/>
                  <a:pt x="104081"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60"/>
          <p:cNvSpPr/>
          <p:nvPr/>
        </p:nvSpPr>
        <p:spPr>
          <a:xfrm>
            <a:off x="8063864" y="3454885"/>
            <a:ext cx="148500" cy="116700"/>
          </a:xfrm>
          <a:prstGeom prst="stripedRightArrow">
            <a:avLst>
              <a:gd name="adj1" fmla="val 50000"/>
              <a:gd name="adj2" fmla="val 50000"/>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60"/>
          <p:cNvSpPr/>
          <p:nvPr/>
        </p:nvSpPr>
        <p:spPr>
          <a:xfrm>
            <a:off x="7165978" y="2775822"/>
            <a:ext cx="118200" cy="118200"/>
          </a:xfrm>
          <a:prstGeom prst="curvedRightArrow">
            <a:avLst>
              <a:gd name="adj1" fmla="val 25000"/>
              <a:gd name="adj2" fmla="val 50000"/>
              <a:gd name="adj3" fmla="val 25000"/>
            </a:avLst>
          </a:pr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60"/>
          <p:cNvSpPr/>
          <p:nvPr/>
        </p:nvSpPr>
        <p:spPr>
          <a:xfrm flipH="1">
            <a:off x="7473344" y="2775822"/>
            <a:ext cx="118200" cy="118200"/>
          </a:xfrm>
          <a:prstGeom prst="curvedRightArrow">
            <a:avLst>
              <a:gd name="adj1" fmla="val 25000"/>
              <a:gd name="adj2" fmla="val 50000"/>
              <a:gd name="adj3" fmla="val 25000"/>
            </a:avLst>
          </a:pr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60"/>
          <p:cNvSpPr txBox="1"/>
          <p:nvPr/>
        </p:nvSpPr>
        <p:spPr>
          <a:xfrm>
            <a:off x="1048350" y="323850"/>
            <a:ext cx="70473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rgbClr val="FFFFFF"/>
                </a:solidFill>
              </a:rPr>
              <a:t>Use our editable graphic resources...</a:t>
            </a:r>
            <a:endParaRPr sz="2400">
              <a:solidFill>
                <a:srgbClr val="FFFFFF"/>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042"/>
        <p:cNvGrpSpPr/>
        <p:nvPr/>
      </p:nvGrpSpPr>
      <p:grpSpPr>
        <a:xfrm>
          <a:off x="0" y="0"/>
          <a:ext cx="0" cy="0"/>
          <a:chOff x="0" y="0"/>
          <a:chExt cx="0" cy="0"/>
        </a:xfrm>
      </p:grpSpPr>
      <p:grpSp>
        <p:nvGrpSpPr>
          <p:cNvPr id="5043" name="Google Shape;5043;p64"/>
          <p:cNvGrpSpPr/>
          <p:nvPr/>
        </p:nvGrpSpPr>
        <p:grpSpPr>
          <a:xfrm>
            <a:off x="716991" y="971306"/>
            <a:ext cx="845921" cy="690752"/>
            <a:chOff x="732428" y="1198513"/>
            <a:chExt cx="845921" cy="690752"/>
          </a:xfrm>
        </p:grpSpPr>
        <p:grpSp>
          <p:nvGrpSpPr>
            <p:cNvPr id="5044" name="Google Shape;5044;p64"/>
            <p:cNvGrpSpPr/>
            <p:nvPr/>
          </p:nvGrpSpPr>
          <p:grpSpPr>
            <a:xfrm>
              <a:off x="823030" y="1198513"/>
              <a:ext cx="755319" cy="690752"/>
              <a:chOff x="823030" y="1198513"/>
              <a:chExt cx="755319" cy="690752"/>
            </a:xfrm>
          </p:grpSpPr>
          <p:sp>
            <p:nvSpPr>
              <p:cNvPr id="5045" name="Google Shape;5045;p64"/>
              <p:cNvSpPr/>
              <p:nvPr/>
            </p:nvSpPr>
            <p:spPr>
              <a:xfrm>
                <a:off x="823030" y="1198513"/>
                <a:ext cx="755319" cy="690752"/>
              </a:xfrm>
              <a:custGeom>
                <a:avLst/>
                <a:gdLst/>
                <a:ahLst/>
                <a:cxnLst/>
                <a:rect l="l" t="t" r="r" b="b"/>
                <a:pathLst>
                  <a:path w="46769" h="42771" extrusionOk="0">
                    <a:moveTo>
                      <a:pt x="21384" y="0"/>
                    </a:moveTo>
                    <a:cubicBezTo>
                      <a:pt x="9575" y="0"/>
                      <a:pt x="0" y="9575"/>
                      <a:pt x="0" y="21386"/>
                    </a:cubicBezTo>
                    <a:cubicBezTo>
                      <a:pt x="0" y="33196"/>
                      <a:pt x="9575" y="42770"/>
                      <a:pt x="21384" y="42770"/>
                    </a:cubicBezTo>
                    <a:cubicBezTo>
                      <a:pt x="33196" y="42770"/>
                      <a:pt x="42770" y="33196"/>
                      <a:pt x="42770" y="21386"/>
                    </a:cubicBezTo>
                    <a:cubicBezTo>
                      <a:pt x="42770" y="16313"/>
                      <a:pt x="41002" y="11653"/>
                      <a:pt x="38053" y="7988"/>
                    </a:cubicBezTo>
                    <a:lnTo>
                      <a:pt x="42775" y="7988"/>
                    </a:lnTo>
                    <a:cubicBezTo>
                      <a:pt x="44970" y="7988"/>
                      <a:pt x="46769" y="6191"/>
                      <a:pt x="46769" y="3994"/>
                    </a:cubicBezTo>
                    <a:cubicBezTo>
                      <a:pt x="46769" y="1797"/>
                      <a:pt x="44972" y="0"/>
                      <a:pt x="42775" y="0"/>
                    </a:cubicBezTo>
                    <a:lnTo>
                      <a:pt x="22286" y="0"/>
                    </a:lnTo>
                    <a:cubicBezTo>
                      <a:pt x="22196" y="0"/>
                      <a:pt x="22105" y="5"/>
                      <a:pt x="22018" y="10"/>
                    </a:cubicBezTo>
                    <a:cubicBezTo>
                      <a:pt x="21807" y="3"/>
                      <a:pt x="21597" y="0"/>
                      <a:pt x="21384" y="0"/>
                    </a:cubicBezTo>
                    <a:close/>
                  </a:path>
                </a:pathLst>
              </a:custGeom>
              <a:solidFill>
                <a:srgbClr val="325D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6" name="Google Shape;5046;p64"/>
              <p:cNvSpPr/>
              <p:nvPr/>
            </p:nvSpPr>
            <p:spPr>
              <a:xfrm>
                <a:off x="1470047" y="1217877"/>
                <a:ext cx="88760" cy="88744"/>
              </a:xfrm>
              <a:custGeom>
                <a:avLst/>
                <a:gdLst/>
                <a:ahLst/>
                <a:cxnLst/>
                <a:rect l="l" t="t" r="r" b="b"/>
                <a:pathLst>
                  <a:path w="5496" h="5495" extrusionOk="0">
                    <a:moveTo>
                      <a:pt x="2747" y="1"/>
                    </a:moveTo>
                    <a:cubicBezTo>
                      <a:pt x="1231" y="1"/>
                      <a:pt x="1" y="1230"/>
                      <a:pt x="1" y="2749"/>
                    </a:cubicBezTo>
                    <a:cubicBezTo>
                      <a:pt x="1" y="4265"/>
                      <a:pt x="1231" y="5495"/>
                      <a:pt x="2747" y="5495"/>
                    </a:cubicBezTo>
                    <a:cubicBezTo>
                      <a:pt x="4265" y="5495"/>
                      <a:pt x="5495" y="4265"/>
                      <a:pt x="5495" y="2749"/>
                    </a:cubicBezTo>
                    <a:cubicBezTo>
                      <a:pt x="5495" y="1230"/>
                      <a:pt x="4265" y="1"/>
                      <a:pt x="274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47" name="Google Shape;5047;p64"/>
            <p:cNvGrpSpPr/>
            <p:nvPr/>
          </p:nvGrpSpPr>
          <p:grpSpPr>
            <a:xfrm>
              <a:off x="732428" y="1239937"/>
              <a:ext cx="739912" cy="607886"/>
              <a:chOff x="732428" y="1239937"/>
              <a:chExt cx="739912" cy="607886"/>
            </a:xfrm>
          </p:grpSpPr>
          <p:sp>
            <p:nvSpPr>
              <p:cNvPr id="5048" name="Google Shape;5048;p64"/>
              <p:cNvSpPr/>
              <p:nvPr/>
            </p:nvSpPr>
            <p:spPr>
              <a:xfrm>
                <a:off x="732428" y="1239937"/>
                <a:ext cx="739912" cy="607886"/>
              </a:xfrm>
              <a:custGeom>
                <a:avLst/>
                <a:gdLst/>
                <a:ahLst/>
                <a:cxnLst/>
                <a:rect l="l" t="t" r="r" b="b"/>
                <a:pathLst>
                  <a:path w="45815" h="37640" extrusionOk="0">
                    <a:moveTo>
                      <a:pt x="26994" y="1"/>
                    </a:moveTo>
                    <a:cubicBezTo>
                      <a:pt x="16602" y="1"/>
                      <a:pt x="8175" y="8427"/>
                      <a:pt x="8175" y="18821"/>
                    </a:cubicBezTo>
                    <a:cubicBezTo>
                      <a:pt x="8169" y="22642"/>
                      <a:pt x="9333" y="26373"/>
                      <a:pt x="11509" y="29515"/>
                    </a:cubicBezTo>
                    <a:lnTo>
                      <a:pt x="3994" y="29515"/>
                    </a:lnTo>
                    <a:cubicBezTo>
                      <a:pt x="1797" y="29515"/>
                      <a:pt x="1" y="31311"/>
                      <a:pt x="1" y="33508"/>
                    </a:cubicBezTo>
                    <a:cubicBezTo>
                      <a:pt x="1" y="35704"/>
                      <a:pt x="1797" y="37502"/>
                      <a:pt x="3994" y="37502"/>
                    </a:cubicBezTo>
                    <a:lnTo>
                      <a:pt x="24483" y="37502"/>
                    </a:lnTo>
                    <a:cubicBezTo>
                      <a:pt x="24546" y="37502"/>
                      <a:pt x="24608" y="37500"/>
                      <a:pt x="24671" y="37497"/>
                    </a:cubicBezTo>
                    <a:cubicBezTo>
                      <a:pt x="25441" y="37592"/>
                      <a:pt x="26218" y="37640"/>
                      <a:pt x="26994" y="37640"/>
                    </a:cubicBezTo>
                    <a:cubicBezTo>
                      <a:pt x="37389" y="37640"/>
                      <a:pt x="45815" y="29214"/>
                      <a:pt x="45815" y="18821"/>
                    </a:cubicBezTo>
                    <a:cubicBezTo>
                      <a:pt x="45815" y="8427"/>
                      <a:pt x="37389" y="1"/>
                      <a:pt x="26994"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9" name="Google Shape;5049;p64"/>
              <p:cNvSpPr/>
              <p:nvPr/>
            </p:nvSpPr>
            <p:spPr>
              <a:xfrm>
                <a:off x="751614" y="1735807"/>
                <a:ext cx="88760" cy="88744"/>
              </a:xfrm>
              <a:custGeom>
                <a:avLst/>
                <a:gdLst/>
                <a:ahLst/>
                <a:cxnLst/>
                <a:rect l="l" t="t" r="r" b="b"/>
                <a:pathLst>
                  <a:path w="5496" h="5495" extrusionOk="0">
                    <a:moveTo>
                      <a:pt x="2747" y="0"/>
                    </a:moveTo>
                    <a:cubicBezTo>
                      <a:pt x="1231" y="0"/>
                      <a:pt x="1" y="1230"/>
                      <a:pt x="1" y="2747"/>
                    </a:cubicBezTo>
                    <a:cubicBezTo>
                      <a:pt x="1" y="4265"/>
                      <a:pt x="1231" y="5495"/>
                      <a:pt x="2747" y="5495"/>
                    </a:cubicBezTo>
                    <a:cubicBezTo>
                      <a:pt x="4265" y="5495"/>
                      <a:pt x="5495" y="4265"/>
                      <a:pt x="5495" y="2747"/>
                    </a:cubicBezTo>
                    <a:cubicBezTo>
                      <a:pt x="5495" y="1230"/>
                      <a:pt x="4265" y="0"/>
                      <a:pt x="274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50" name="Google Shape;5050;p64"/>
            <p:cNvGrpSpPr/>
            <p:nvPr/>
          </p:nvGrpSpPr>
          <p:grpSpPr>
            <a:xfrm>
              <a:off x="732428" y="1277018"/>
              <a:ext cx="702832" cy="533758"/>
              <a:chOff x="732428" y="1277018"/>
              <a:chExt cx="702832" cy="533758"/>
            </a:xfrm>
          </p:grpSpPr>
          <p:sp>
            <p:nvSpPr>
              <p:cNvPr id="5051" name="Google Shape;5051;p64"/>
              <p:cNvSpPr/>
              <p:nvPr/>
            </p:nvSpPr>
            <p:spPr>
              <a:xfrm>
                <a:off x="732428" y="1277018"/>
                <a:ext cx="702832" cy="533758"/>
              </a:xfrm>
              <a:custGeom>
                <a:avLst/>
                <a:gdLst/>
                <a:ahLst/>
                <a:cxnLst/>
                <a:rect l="l" t="t" r="r" b="b"/>
                <a:pathLst>
                  <a:path w="43519" h="33050" extrusionOk="0">
                    <a:moveTo>
                      <a:pt x="26994" y="1"/>
                    </a:moveTo>
                    <a:cubicBezTo>
                      <a:pt x="22006" y="1"/>
                      <a:pt x="17535" y="2211"/>
                      <a:pt x="14504" y="5705"/>
                    </a:cubicBezTo>
                    <a:lnTo>
                      <a:pt x="3994" y="5705"/>
                    </a:lnTo>
                    <a:cubicBezTo>
                      <a:pt x="1797" y="5705"/>
                      <a:pt x="1" y="7501"/>
                      <a:pt x="1" y="9698"/>
                    </a:cubicBezTo>
                    <a:cubicBezTo>
                      <a:pt x="1" y="11894"/>
                      <a:pt x="1797" y="13692"/>
                      <a:pt x="3994" y="13692"/>
                    </a:cubicBezTo>
                    <a:lnTo>
                      <a:pt x="10714" y="13692"/>
                    </a:lnTo>
                    <a:cubicBezTo>
                      <a:pt x="10552" y="14627"/>
                      <a:pt x="10470" y="15575"/>
                      <a:pt x="10472" y="16525"/>
                    </a:cubicBezTo>
                    <a:cubicBezTo>
                      <a:pt x="10472" y="25651"/>
                      <a:pt x="17870" y="33049"/>
                      <a:pt x="26996" y="33049"/>
                    </a:cubicBezTo>
                    <a:cubicBezTo>
                      <a:pt x="36122" y="33049"/>
                      <a:pt x="43519" y="25651"/>
                      <a:pt x="43519" y="16525"/>
                    </a:cubicBezTo>
                    <a:cubicBezTo>
                      <a:pt x="43519" y="7399"/>
                      <a:pt x="36122" y="1"/>
                      <a:pt x="2699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2" name="Google Shape;5052;p64"/>
              <p:cNvSpPr/>
              <p:nvPr/>
            </p:nvSpPr>
            <p:spPr>
              <a:xfrm>
                <a:off x="751695" y="1390407"/>
                <a:ext cx="88728" cy="88744"/>
              </a:xfrm>
              <a:custGeom>
                <a:avLst/>
                <a:gdLst/>
                <a:ahLst/>
                <a:cxnLst/>
                <a:rect l="l" t="t" r="r" b="b"/>
                <a:pathLst>
                  <a:path w="5494" h="5495" extrusionOk="0">
                    <a:moveTo>
                      <a:pt x="2747" y="0"/>
                    </a:moveTo>
                    <a:cubicBezTo>
                      <a:pt x="1230" y="0"/>
                      <a:pt x="1" y="1230"/>
                      <a:pt x="1" y="2748"/>
                    </a:cubicBezTo>
                    <a:cubicBezTo>
                      <a:pt x="1" y="4264"/>
                      <a:pt x="1230" y="5494"/>
                      <a:pt x="2747" y="5494"/>
                    </a:cubicBezTo>
                    <a:cubicBezTo>
                      <a:pt x="4263" y="5494"/>
                      <a:pt x="5493" y="4264"/>
                      <a:pt x="5493" y="2748"/>
                    </a:cubicBezTo>
                    <a:cubicBezTo>
                      <a:pt x="5493" y="1230"/>
                      <a:pt x="4263" y="0"/>
                      <a:pt x="274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53" name="Google Shape;5053;p64"/>
            <p:cNvGrpSpPr/>
            <p:nvPr/>
          </p:nvGrpSpPr>
          <p:grpSpPr>
            <a:xfrm>
              <a:off x="931170" y="1306653"/>
              <a:ext cx="647179" cy="474455"/>
              <a:chOff x="931170" y="1306653"/>
              <a:chExt cx="647179" cy="474455"/>
            </a:xfrm>
          </p:grpSpPr>
          <p:sp>
            <p:nvSpPr>
              <p:cNvPr id="5054" name="Google Shape;5054;p64"/>
              <p:cNvSpPr/>
              <p:nvPr/>
            </p:nvSpPr>
            <p:spPr>
              <a:xfrm>
                <a:off x="931170" y="1306653"/>
                <a:ext cx="647179" cy="474455"/>
              </a:xfrm>
              <a:custGeom>
                <a:avLst/>
                <a:gdLst/>
                <a:ahLst/>
                <a:cxnLst/>
                <a:rect l="l" t="t" r="r" b="b"/>
                <a:pathLst>
                  <a:path w="40073" h="29378" extrusionOk="0">
                    <a:moveTo>
                      <a:pt x="14688" y="1"/>
                    </a:moveTo>
                    <a:cubicBezTo>
                      <a:pt x="6578" y="1"/>
                      <a:pt x="1" y="6578"/>
                      <a:pt x="1" y="14690"/>
                    </a:cubicBezTo>
                    <a:cubicBezTo>
                      <a:pt x="1" y="22801"/>
                      <a:pt x="6578" y="29377"/>
                      <a:pt x="14688" y="29377"/>
                    </a:cubicBezTo>
                    <a:cubicBezTo>
                      <a:pt x="19883" y="29377"/>
                      <a:pt x="24445" y="26682"/>
                      <a:pt x="27057" y="22613"/>
                    </a:cubicBezTo>
                    <a:lnTo>
                      <a:pt x="36079" y="22613"/>
                    </a:lnTo>
                    <a:cubicBezTo>
                      <a:pt x="38276" y="22613"/>
                      <a:pt x="40073" y="20817"/>
                      <a:pt x="40073" y="18620"/>
                    </a:cubicBezTo>
                    <a:cubicBezTo>
                      <a:pt x="40073" y="16424"/>
                      <a:pt x="38276" y="14626"/>
                      <a:pt x="36079" y="14626"/>
                    </a:cubicBezTo>
                    <a:lnTo>
                      <a:pt x="29376" y="14626"/>
                    </a:lnTo>
                    <a:cubicBezTo>
                      <a:pt x="29342" y="6544"/>
                      <a:pt x="22780" y="1"/>
                      <a:pt x="1468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5" name="Google Shape;5055;p64"/>
              <p:cNvSpPr/>
              <p:nvPr/>
            </p:nvSpPr>
            <p:spPr>
              <a:xfrm>
                <a:off x="1470047" y="1560806"/>
                <a:ext cx="88760" cy="88744"/>
              </a:xfrm>
              <a:custGeom>
                <a:avLst/>
                <a:gdLst/>
                <a:ahLst/>
                <a:cxnLst/>
                <a:rect l="l" t="t" r="r" b="b"/>
                <a:pathLst>
                  <a:path w="5496" h="5495" extrusionOk="0">
                    <a:moveTo>
                      <a:pt x="2747" y="0"/>
                    </a:moveTo>
                    <a:cubicBezTo>
                      <a:pt x="1231" y="0"/>
                      <a:pt x="1" y="1230"/>
                      <a:pt x="1" y="2746"/>
                    </a:cubicBezTo>
                    <a:cubicBezTo>
                      <a:pt x="1" y="4265"/>
                      <a:pt x="1231" y="5494"/>
                      <a:pt x="2747" y="5494"/>
                    </a:cubicBezTo>
                    <a:cubicBezTo>
                      <a:pt x="4265" y="5494"/>
                      <a:pt x="5495" y="4265"/>
                      <a:pt x="5495" y="2746"/>
                    </a:cubicBezTo>
                    <a:cubicBezTo>
                      <a:pt x="5495" y="1230"/>
                      <a:pt x="4265" y="0"/>
                      <a:pt x="274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56" name="Google Shape;5056;p64"/>
            <p:cNvSpPr/>
            <p:nvPr/>
          </p:nvSpPr>
          <p:spPr>
            <a:xfrm>
              <a:off x="986565" y="1362064"/>
              <a:ext cx="363666" cy="363650"/>
            </a:xfrm>
            <a:custGeom>
              <a:avLst/>
              <a:gdLst/>
              <a:ahLst/>
              <a:cxnLst/>
              <a:rect l="l" t="t" r="r" b="b"/>
              <a:pathLst>
                <a:path w="22518" h="22517" extrusionOk="0">
                  <a:moveTo>
                    <a:pt x="11258" y="0"/>
                  </a:moveTo>
                  <a:cubicBezTo>
                    <a:pt x="8273" y="0"/>
                    <a:pt x="5409" y="1187"/>
                    <a:pt x="3298" y="3297"/>
                  </a:cubicBezTo>
                  <a:cubicBezTo>
                    <a:pt x="1186" y="5409"/>
                    <a:pt x="1" y="8272"/>
                    <a:pt x="1" y="11259"/>
                  </a:cubicBezTo>
                  <a:cubicBezTo>
                    <a:pt x="1" y="14244"/>
                    <a:pt x="1186" y="17109"/>
                    <a:pt x="3298" y="19219"/>
                  </a:cubicBezTo>
                  <a:cubicBezTo>
                    <a:pt x="5409" y="21331"/>
                    <a:pt x="8273" y="22516"/>
                    <a:pt x="11258" y="22516"/>
                  </a:cubicBezTo>
                  <a:cubicBezTo>
                    <a:pt x="14245" y="22516"/>
                    <a:pt x="17108" y="21331"/>
                    <a:pt x="19220" y="19219"/>
                  </a:cubicBezTo>
                  <a:cubicBezTo>
                    <a:pt x="21331" y="17109"/>
                    <a:pt x="22517" y="14244"/>
                    <a:pt x="22517" y="11259"/>
                  </a:cubicBezTo>
                  <a:cubicBezTo>
                    <a:pt x="22517" y="8272"/>
                    <a:pt x="21331" y="5409"/>
                    <a:pt x="19220" y="3297"/>
                  </a:cubicBezTo>
                  <a:cubicBezTo>
                    <a:pt x="17108" y="1187"/>
                    <a:pt x="14245" y="0"/>
                    <a:pt x="11258"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57" name="Google Shape;5057;p64"/>
          <p:cNvGrpSpPr/>
          <p:nvPr/>
        </p:nvGrpSpPr>
        <p:grpSpPr>
          <a:xfrm>
            <a:off x="3948600" y="971313"/>
            <a:ext cx="634656" cy="699982"/>
            <a:chOff x="5985650" y="2860025"/>
            <a:chExt cx="1396075" cy="1539775"/>
          </a:xfrm>
        </p:grpSpPr>
        <p:sp>
          <p:nvSpPr>
            <p:cNvPr id="5058" name="Google Shape;5058;p64"/>
            <p:cNvSpPr/>
            <p:nvPr/>
          </p:nvSpPr>
          <p:spPr>
            <a:xfrm>
              <a:off x="6655300" y="3128850"/>
              <a:ext cx="637150" cy="631950"/>
            </a:xfrm>
            <a:custGeom>
              <a:avLst/>
              <a:gdLst/>
              <a:ahLst/>
              <a:cxnLst/>
              <a:rect l="l" t="t" r="r" b="b"/>
              <a:pathLst>
                <a:path w="25486" h="25278" extrusionOk="0">
                  <a:moveTo>
                    <a:pt x="12746" y="4905"/>
                  </a:moveTo>
                  <a:cubicBezTo>
                    <a:pt x="13701" y="4905"/>
                    <a:pt x="14672" y="5083"/>
                    <a:pt x="15613" y="5460"/>
                  </a:cubicBezTo>
                  <a:cubicBezTo>
                    <a:pt x="19580" y="7047"/>
                    <a:pt x="21508" y="11545"/>
                    <a:pt x="19923" y="15511"/>
                  </a:cubicBezTo>
                  <a:cubicBezTo>
                    <a:pt x="18714" y="18534"/>
                    <a:pt x="15811" y="20374"/>
                    <a:pt x="12742" y="20374"/>
                  </a:cubicBezTo>
                  <a:cubicBezTo>
                    <a:pt x="11786" y="20374"/>
                    <a:pt x="10814" y="20196"/>
                    <a:pt x="9873" y="19819"/>
                  </a:cubicBezTo>
                  <a:cubicBezTo>
                    <a:pt x="5908" y="18234"/>
                    <a:pt x="3978" y="13734"/>
                    <a:pt x="5563" y="9769"/>
                  </a:cubicBezTo>
                  <a:cubicBezTo>
                    <a:pt x="6772" y="6745"/>
                    <a:pt x="9676" y="4905"/>
                    <a:pt x="12746" y="4905"/>
                  </a:cubicBezTo>
                  <a:close/>
                  <a:moveTo>
                    <a:pt x="15551" y="1"/>
                  </a:moveTo>
                  <a:cubicBezTo>
                    <a:pt x="15240" y="1"/>
                    <a:pt x="14946" y="187"/>
                    <a:pt x="14824" y="492"/>
                  </a:cubicBezTo>
                  <a:lnTo>
                    <a:pt x="14047" y="2435"/>
                  </a:lnTo>
                  <a:cubicBezTo>
                    <a:pt x="13612" y="2378"/>
                    <a:pt x="13174" y="2350"/>
                    <a:pt x="12736" y="2350"/>
                  </a:cubicBezTo>
                  <a:cubicBezTo>
                    <a:pt x="12218" y="2350"/>
                    <a:pt x="11700" y="2390"/>
                    <a:pt x="11187" y="2469"/>
                  </a:cubicBezTo>
                  <a:lnTo>
                    <a:pt x="10364" y="547"/>
                  </a:lnTo>
                  <a:cubicBezTo>
                    <a:pt x="10238" y="251"/>
                    <a:pt x="9949" y="73"/>
                    <a:pt x="9646" y="73"/>
                  </a:cubicBezTo>
                  <a:cubicBezTo>
                    <a:pt x="9543" y="73"/>
                    <a:pt x="9438" y="93"/>
                    <a:pt x="9338" y="137"/>
                  </a:cubicBezTo>
                  <a:lnTo>
                    <a:pt x="6036" y="1553"/>
                  </a:lnTo>
                  <a:cubicBezTo>
                    <a:pt x="5640" y="1722"/>
                    <a:pt x="5456" y="2182"/>
                    <a:pt x="5626" y="2579"/>
                  </a:cubicBezTo>
                  <a:lnTo>
                    <a:pt x="6449" y="4501"/>
                  </a:lnTo>
                  <a:cubicBezTo>
                    <a:pt x="5690" y="5085"/>
                    <a:pt x="5019" y="5775"/>
                    <a:pt x="4452" y="6549"/>
                  </a:cubicBezTo>
                  <a:lnTo>
                    <a:pt x="2510" y="5772"/>
                  </a:lnTo>
                  <a:cubicBezTo>
                    <a:pt x="2414" y="5734"/>
                    <a:pt x="2316" y="5716"/>
                    <a:pt x="2219" y="5716"/>
                  </a:cubicBezTo>
                  <a:cubicBezTo>
                    <a:pt x="1910" y="5716"/>
                    <a:pt x="1616" y="5901"/>
                    <a:pt x="1493" y="6208"/>
                  </a:cubicBezTo>
                  <a:lnTo>
                    <a:pt x="161" y="9542"/>
                  </a:lnTo>
                  <a:cubicBezTo>
                    <a:pt x="0" y="9944"/>
                    <a:pt x="194" y="10398"/>
                    <a:pt x="596" y="10558"/>
                  </a:cubicBezTo>
                  <a:lnTo>
                    <a:pt x="2537" y="11335"/>
                  </a:lnTo>
                  <a:cubicBezTo>
                    <a:pt x="2415" y="12285"/>
                    <a:pt x="2426" y="13249"/>
                    <a:pt x="2572" y="14195"/>
                  </a:cubicBezTo>
                  <a:lnTo>
                    <a:pt x="651" y="15018"/>
                  </a:lnTo>
                  <a:cubicBezTo>
                    <a:pt x="253" y="15189"/>
                    <a:pt x="71" y="15649"/>
                    <a:pt x="241" y="16046"/>
                  </a:cubicBezTo>
                  <a:lnTo>
                    <a:pt x="1655" y="19347"/>
                  </a:lnTo>
                  <a:cubicBezTo>
                    <a:pt x="1781" y="19643"/>
                    <a:pt x="2070" y="19821"/>
                    <a:pt x="2373" y="19821"/>
                  </a:cubicBezTo>
                  <a:cubicBezTo>
                    <a:pt x="2476" y="19821"/>
                    <a:pt x="2581" y="19800"/>
                    <a:pt x="2681" y="19756"/>
                  </a:cubicBezTo>
                  <a:lnTo>
                    <a:pt x="4603" y="18933"/>
                  </a:lnTo>
                  <a:cubicBezTo>
                    <a:pt x="5189" y="19692"/>
                    <a:pt x="5879" y="20365"/>
                    <a:pt x="6651" y="20930"/>
                  </a:cubicBezTo>
                  <a:lnTo>
                    <a:pt x="5874" y="22873"/>
                  </a:lnTo>
                  <a:cubicBezTo>
                    <a:pt x="5714" y="23273"/>
                    <a:pt x="5909" y="23728"/>
                    <a:pt x="6310" y="23888"/>
                  </a:cubicBezTo>
                  <a:lnTo>
                    <a:pt x="9645" y="25222"/>
                  </a:lnTo>
                  <a:cubicBezTo>
                    <a:pt x="9740" y="25260"/>
                    <a:pt x="9838" y="25278"/>
                    <a:pt x="9935" y="25278"/>
                  </a:cubicBezTo>
                  <a:cubicBezTo>
                    <a:pt x="10245" y="25278"/>
                    <a:pt x="10538" y="25092"/>
                    <a:pt x="10660" y="24786"/>
                  </a:cubicBezTo>
                  <a:lnTo>
                    <a:pt x="11437" y="22845"/>
                  </a:lnTo>
                  <a:cubicBezTo>
                    <a:pt x="11871" y="22901"/>
                    <a:pt x="12308" y="22929"/>
                    <a:pt x="12745" y="22929"/>
                  </a:cubicBezTo>
                  <a:cubicBezTo>
                    <a:pt x="13264" y="22929"/>
                    <a:pt x="13784" y="22889"/>
                    <a:pt x="14299" y="22810"/>
                  </a:cubicBezTo>
                  <a:lnTo>
                    <a:pt x="15122" y="24732"/>
                  </a:lnTo>
                  <a:cubicBezTo>
                    <a:pt x="15248" y="25028"/>
                    <a:pt x="15536" y="25206"/>
                    <a:pt x="15839" y="25206"/>
                  </a:cubicBezTo>
                  <a:cubicBezTo>
                    <a:pt x="15943" y="25206"/>
                    <a:pt x="16047" y="25185"/>
                    <a:pt x="16148" y="25142"/>
                  </a:cubicBezTo>
                  <a:lnTo>
                    <a:pt x="19449" y="23728"/>
                  </a:lnTo>
                  <a:cubicBezTo>
                    <a:pt x="19846" y="23558"/>
                    <a:pt x="20030" y="23098"/>
                    <a:pt x="19860" y="22701"/>
                  </a:cubicBezTo>
                  <a:lnTo>
                    <a:pt x="19037" y="20780"/>
                  </a:lnTo>
                  <a:cubicBezTo>
                    <a:pt x="19794" y="20194"/>
                    <a:pt x="20467" y="19503"/>
                    <a:pt x="21034" y="18732"/>
                  </a:cubicBezTo>
                  <a:lnTo>
                    <a:pt x="22975" y="19508"/>
                  </a:lnTo>
                  <a:cubicBezTo>
                    <a:pt x="23070" y="19546"/>
                    <a:pt x="23168" y="19564"/>
                    <a:pt x="23265" y="19564"/>
                  </a:cubicBezTo>
                  <a:cubicBezTo>
                    <a:pt x="23576" y="19564"/>
                    <a:pt x="23869" y="19378"/>
                    <a:pt x="23992" y="19073"/>
                  </a:cubicBezTo>
                  <a:lnTo>
                    <a:pt x="25326" y="15737"/>
                  </a:lnTo>
                  <a:cubicBezTo>
                    <a:pt x="25486" y="15337"/>
                    <a:pt x="25290" y="14882"/>
                    <a:pt x="24890" y="14722"/>
                  </a:cubicBezTo>
                  <a:lnTo>
                    <a:pt x="22948" y="13945"/>
                  </a:lnTo>
                  <a:cubicBezTo>
                    <a:pt x="23071" y="12994"/>
                    <a:pt x="23060" y="12032"/>
                    <a:pt x="22914" y="11084"/>
                  </a:cubicBezTo>
                  <a:lnTo>
                    <a:pt x="24835" y="10261"/>
                  </a:lnTo>
                  <a:cubicBezTo>
                    <a:pt x="25231" y="10091"/>
                    <a:pt x="25415" y="9631"/>
                    <a:pt x="25245" y="9234"/>
                  </a:cubicBezTo>
                  <a:lnTo>
                    <a:pt x="23830" y="5934"/>
                  </a:lnTo>
                  <a:cubicBezTo>
                    <a:pt x="23703" y="5637"/>
                    <a:pt x="23414" y="5459"/>
                    <a:pt x="23111" y="5459"/>
                  </a:cubicBezTo>
                  <a:cubicBezTo>
                    <a:pt x="23008" y="5459"/>
                    <a:pt x="22904" y="5479"/>
                    <a:pt x="22803" y="5522"/>
                  </a:cubicBezTo>
                  <a:lnTo>
                    <a:pt x="20882" y="6347"/>
                  </a:lnTo>
                  <a:cubicBezTo>
                    <a:pt x="20297" y="5588"/>
                    <a:pt x="19607" y="4915"/>
                    <a:pt x="18835" y="4348"/>
                  </a:cubicBezTo>
                  <a:lnTo>
                    <a:pt x="19610" y="2408"/>
                  </a:lnTo>
                  <a:cubicBezTo>
                    <a:pt x="19770" y="2006"/>
                    <a:pt x="19577" y="1551"/>
                    <a:pt x="19175" y="1391"/>
                  </a:cubicBezTo>
                  <a:lnTo>
                    <a:pt x="15841" y="57"/>
                  </a:lnTo>
                  <a:cubicBezTo>
                    <a:pt x="15745" y="19"/>
                    <a:pt x="15647" y="1"/>
                    <a:pt x="1555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9" name="Google Shape;5059;p64"/>
            <p:cNvSpPr/>
            <p:nvPr/>
          </p:nvSpPr>
          <p:spPr>
            <a:xfrm>
              <a:off x="6673425" y="3771400"/>
              <a:ext cx="600850" cy="600800"/>
            </a:xfrm>
            <a:custGeom>
              <a:avLst/>
              <a:gdLst/>
              <a:ahLst/>
              <a:cxnLst/>
              <a:rect l="l" t="t" r="r" b="b"/>
              <a:pathLst>
                <a:path w="24034" h="24032" extrusionOk="0">
                  <a:moveTo>
                    <a:pt x="12017" y="4775"/>
                  </a:moveTo>
                  <a:cubicBezTo>
                    <a:pt x="16016" y="4775"/>
                    <a:pt x="19258" y="8018"/>
                    <a:pt x="19258" y="12017"/>
                  </a:cubicBezTo>
                  <a:cubicBezTo>
                    <a:pt x="19258" y="16015"/>
                    <a:pt x="16016" y="19256"/>
                    <a:pt x="12019" y="19256"/>
                  </a:cubicBezTo>
                  <a:lnTo>
                    <a:pt x="12017" y="19256"/>
                  </a:lnTo>
                  <a:cubicBezTo>
                    <a:pt x="8019" y="19256"/>
                    <a:pt x="4778" y="16015"/>
                    <a:pt x="4778" y="12017"/>
                  </a:cubicBezTo>
                  <a:cubicBezTo>
                    <a:pt x="4778" y="8018"/>
                    <a:pt x="8019" y="4775"/>
                    <a:pt x="12017" y="4775"/>
                  </a:cubicBezTo>
                  <a:close/>
                  <a:moveTo>
                    <a:pt x="10336" y="0"/>
                  </a:moveTo>
                  <a:cubicBezTo>
                    <a:pt x="9932" y="0"/>
                    <a:pt x="9604" y="327"/>
                    <a:pt x="9604" y="732"/>
                  </a:cubicBezTo>
                  <a:lnTo>
                    <a:pt x="9604" y="2689"/>
                  </a:lnTo>
                  <a:cubicBezTo>
                    <a:pt x="8734" y="2913"/>
                    <a:pt x="7902" y="3259"/>
                    <a:pt x="7128" y="3714"/>
                  </a:cubicBezTo>
                  <a:lnTo>
                    <a:pt x="5745" y="2330"/>
                  </a:lnTo>
                  <a:cubicBezTo>
                    <a:pt x="5602" y="2187"/>
                    <a:pt x="5415" y="2115"/>
                    <a:pt x="5228" y="2115"/>
                  </a:cubicBezTo>
                  <a:cubicBezTo>
                    <a:pt x="5040" y="2115"/>
                    <a:pt x="4853" y="2187"/>
                    <a:pt x="4710" y="2330"/>
                  </a:cubicBezTo>
                  <a:lnTo>
                    <a:pt x="2332" y="4708"/>
                  </a:lnTo>
                  <a:cubicBezTo>
                    <a:pt x="2046" y="4995"/>
                    <a:pt x="2046" y="5457"/>
                    <a:pt x="2332" y="5744"/>
                  </a:cubicBezTo>
                  <a:lnTo>
                    <a:pt x="3716" y="7128"/>
                  </a:lnTo>
                  <a:cubicBezTo>
                    <a:pt x="3260" y="7900"/>
                    <a:pt x="2915" y="8734"/>
                    <a:pt x="2691" y="9602"/>
                  </a:cubicBezTo>
                  <a:lnTo>
                    <a:pt x="734" y="9602"/>
                  </a:lnTo>
                  <a:cubicBezTo>
                    <a:pt x="329" y="9602"/>
                    <a:pt x="1" y="9930"/>
                    <a:pt x="1" y="10335"/>
                  </a:cubicBezTo>
                  <a:lnTo>
                    <a:pt x="1" y="13698"/>
                  </a:lnTo>
                  <a:cubicBezTo>
                    <a:pt x="1" y="14101"/>
                    <a:pt x="329" y="14430"/>
                    <a:pt x="734" y="14430"/>
                  </a:cubicBezTo>
                  <a:lnTo>
                    <a:pt x="2691" y="14430"/>
                  </a:lnTo>
                  <a:cubicBezTo>
                    <a:pt x="2915" y="15298"/>
                    <a:pt x="3260" y="16132"/>
                    <a:pt x="3716" y="16904"/>
                  </a:cubicBezTo>
                  <a:lnTo>
                    <a:pt x="2332" y="18289"/>
                  </a:lnTo>
                  <a:cubicBezTo>
                    <a:pt x="2046" y="18574"/>
                    <a:pt x="2046" y="19038"/>
                    <a:pt x="2332" y="19323"/>
                  </a:cubicBezTo>
                  <a:lnTo>
                    <a:pt x="4710" y="21701"/>
                  </a:lnTo>
                  <a:cubicBezTo>
                    <a:pt x="4853" y="21845"/>
                    <a:pt x="5040" y="21916"/>
                    <a:pt x="5228" y="21916"/>
                  </a:cubicBezTo>
                  <a:cubicBezTo>
                    <a:pt x="5415" y="21916"/>
                    <a:pt x="5602" y="21845"/>
                    <a:pt x="5745" y="21701"/>
                  </a:cubicBezTo>
                  <a:lnTo>
                    <a:pt x="7128" y="20318"/>
                  </a:lnTo>
                  <a:cubicBezTo>
                    <a:pt x="7902" y="20774"/>
                    <a:pt x="8736" y="21118"/>
                    <a:pt x="9604" y="21343"/>
                  </a:cubicBezTo>
                  <a:lnTo>
                    <a:pt x="9604" y="23299"/>
                  </a:lnTo>
                  <a:cubicBezTo>
                    <a:pt x="9604" y="23705"/>
                    <a:pt x="9932" y="24031"/>
                    <a:pt x="10336" y="24031"/>
                  </a:cubicBezTo>
                  <a:lnTo>
                    <a:pt x="13699" y="24031"/>
                  </a:lnTo>
                  <a:cubicBezTo>
                    <a:pt x="14104" y="24031"/>
                    <a:pt x="14432" y="23705"/>
                    <a:pt x="14432" y="23299"/>
                  </a:cubicBezTo>
                  <a:lnTo>
                    <a:pt x="14432" y="21343"/>
                  </a:lnTo>
                  <a:cubicBezTo>
                    <a:pt x="15300" y="21118"/>
                    <a:pt x="16134" y="20773"/>
                    <a:pt x="16906" y="20318"/>
                  </a:cubicBezTo>
                  <a:lnTo>
                    <a:pt x="18290" y="21701"/>
                  </a:lnTo>
                  <a:cubicBezTo>
                    <a:pt x="18433" y="21844"/>
                    <a:pt x="18620" y="21915"/>
                    <a:pt x="18808" y="21915"/>
                  </a:cubicBezTo>
                  <a:cubicBezTo>
                    <a:pt x="18995" y="21915"/>
                    <a:pt x="19182" y="21844"/>
                    <a:pt x="19326" y="21701"/>
                  </a:cubicBezTo>
                  <a:lnTo>
                    <a:pt x="21704" y="19323"/>
                  </a:lnTo>
                  <a:cubicBezTo>
                    <a:pt x="21989" y="19037"/>
                    <a:pt x="21989" y="18574"/>
                    <a:pt x="21704" y="18287"/>
                  </a:cubicBezTo>
                  <a:lnTo>
                    <a:pt x="20320" y="16904"/>
                  </a:lnTo>
                  <a:cubicBezTo>
                    <a:pt x="20775" y="16130"/>
                    <a:pt x="21121" y="15298"/>
                    <a:pt x="21345" y="14430"/>
                  </a:cubicBezTo>
                  <a:lnTo>
                    <a:pt x="23302" y="14430"/>
                  </a:lnTo>
                  <a:cubicBezTo>
                    <a:pt x="23705" y="14430"/>
                    <a:pt x="24034" y="14101"/>
                    <a:pt x="24034" y="13696"/>
                  </a:cubicBezTo>
                  <a:lnTo>
                    <a:pt x="24034" y="10334"/>
                  </a:lnTo>
                  <a:cubicBezTo>
                    <a:pt x="24034" y="9930"/>
                    <a:pt x="23705" y="9602"/>
                    <a:pt x="23302" y="9602"/>
                  </a:cubicBezTo>
                  <a:lnTo>
                    <a:pt x="21343" y="9602"/>
                  </a:lnTo>
                  <a:cubicBezTo>
                    <a:pt x="21121" y="8734"/>
                    <a:pt x="20775" y="7900"/>
                    <a:pt x="20320" y="7128"/>
                  </a:cubicBezTo>
                  <a:lnTo>
                    <a:pt x="21704" y="5744"/>
                  </a:lnTo>
                  <a:cubicBezTo>
                    <a:pt x="21989" y="5457"/>
                    <a:pt x="21989" y="4995"/>
                    <a:pt x="21704" y="4708"/>
                  </a:cubicBezTo>
                  <a:lnTo>
                    <a:pt x="19326" y="2330"/>
                  </a:lnTo>
                  <a:cubicBezTo>
                    <a:pt x="19182" y="2187"/>
                    <a:pt x="18995" y="2115"/>
                    <a:pt x="18808" y="2115"/>
                  </a:cubicBezTo>
                  <a:cubicBezTo>
                    <a:pt x="18620" y="2115"/>
                    <a:pt x="18433" y="2187"/>
                    <a:pt x="18290" y="2330"/>
                  </a:cubicBezTo>
                  <a:lnTo>
                    <a:pt x="16906" y="3714"/>
                  </a:lnTo>
                  <a:cubicBezTo>
                    <a:pt x="16133" y="3259"/>
                    <a:pt x="15300" y="2913"/>
                    <a:pt x="14430" y="2689"/>
                  </a:cubicBezTo>
                  <a:lnTo>
                    <a:pt x="14430" y="732"/>
                  </a:lnTo>
                  <a:cubicBezTo>
                    <a:pt x="14430" y="327"/>
                    <a:pt x="14104" y="0"/>
                    <a:pt x="13699"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0" name="Google Shape;5060;p64"/>
            <p:cNvSpPr/>
            <p:nvPr/>
          </p:nvSpPr>
          <p:spPr>
            <a:xfrm>
              <a:off x="6073050" y="3509700"/>
              <a:ext cx="641725" cy="636800"/>
            </a:xfrm>
            <a:custGeom>
              <a:avLst/>
              <a:gdLst/>
              <a:ahLst/>
              <a:cxnLst/>
              <a:rect l="l" t="t" r="r" b="b"/>
              <a:pathLst>
                <a:path w="25669" h="25472" extrusionOk="0">
                  <a:moveTo>
                    <a:pt x="12840" y="5002"/>
                  </a:moveTo>
                  <a:cubicBezTo>
                    <a:pt x="13949" y="5002"/>
                    <a:pt x="15075" y="5242"/>
                    <a:pt x="16144" y="5747"/>
                  </a:cubicBezTo>
                  <a:cubicBezTo>
                    <a:pt x="20003" y="7575"/>
                    <a:pt x="21651" y="12185"/>
                    <a:pt x="19822" y="16044"/>
                  </a:cubicBezTo>
                  <a:cubicBezTo>
                    <a:pt x="18501" y="18836"/>
                    <a:pt x="15726" y="20470"/>
                    <a:pt x="12830" y="20470"/>
                  </a:cubicBezTo>
                  <a:cubicBezTo>
                    <a:pt x="11721" y="20470"/>
                    <a:pt x="10595" y="20230"/>
                    <a:pt x="9525" y="19724"/>
                  </a:cubicBezTo>
                  <a:cubicBezTo>
                    <a:pt x="5666" y="17897"/>
                    <a:pt x="4018" y="13286"/>
                    <a:pt x="5845" y="9427"/>
                  </a:cubicBezTo>
                  <a:cubicBezTo>
                    <a:pt x="7167" y="6636"/>
                    <a:pt x="9944" y="5002"/>
                    <a:pt x="12840" y="5002"/>
                  </a:cubicBezTo>
                  <a:close/>
                  <a:moveTo>
                    <a:pt x="10471" y="1"/>
                  </a:moveTo>
                  <a:cubicBezTo>
                    <a:pt x="10383" y="1"/>
                    <a:pt x="10294" y="16"/>
                    <a:pt x="10208" y="47"/>
                  </a:cubicBezTo>
                  <a:lnTo>
                    <a:pt x="6824" y="1256"/>
                  </a:lnTo>
                  <a:cubicBezTo>
                    <a:pt x="6417" y="1401"/>
                    <a:pt x="6206" y="1848"/>
                    <a:pt x="6351" y="2255"/>
                  </a:cubicBezTo>
                  <a:lnTo>
                    <a:pt x="7054" y="4223"/>
                  </a:lnTo>
                  <a:cubicBezTo>
                    <a:pt x="6262" y="4761"/>
                    <a:pt x="5548" y="5408"/>
                    <a:pt x="4934" y="6145"/>
                  </a:cubicBezTo>
                  <a:lnTo>
                    <a:pt x="3045" y="5249"/>
                  </a:lnTo>
                  <a:cubicBezTo>
                    <a:pt x="2937" y="5199"/>
                    <a:pt x="2823" y="5174"/>
                    <a:pt x="2711" y="5174"/>
                  </a:cubicBezTo>
                  <a:cubicBezTo>
                    <a:pt x="2418" y="5174"/>
                    <a:pt x="2137" y="5340"/>
                    <a:pt x="2004" y="5623"/>
                  </a:cubicBezTo>
                  <a:lnTo>
                    <a:pt x="467" y="8868"/>
                  </a:lnTo>
                  <a:cubicBezTo>
                    <a:pt x="282" y="9259"/>
                    <a:pt x="449" y="9725"/>
                    <a:pt x="840" y="9909"/>
                  </a:cubicBezTo>
                  <a:lnTo>
                    <a:pt x="2729" y="10804"/>
                  </a:lnTo>
                  <a:cubicBezTo>
                    <a:pt x="2548" y="11744"/>
                    <a:pt x="2500" y="12707"/>
                    <a:pt x="2587" y="13661"/>
                  </a:cubicBezTo>
                  <a:lnTo>
                    <a:pt x="619" y="14364"/>
                  </a:lnTo>
                  <a:cubicBezTo>
                    <a:pt x="212" y="14510"/>
                    <a:pt x="1" y="14957"/>
                    <a:pt x="145" y="15363"/>
                  </a:cubicBezTo>
                  <a:lnTo>
                    <a:pt x="1354" y="18747"/>
                  </a:lnTo>
                  <a:cubicBezTo>
                    <a:pt x="1467" y="19067"/>
                    <a:pt x="1768" y="19265"/>
                    <a:pt x="2089" y="19265"/>
                  </a:cubicBezTo>
                  <a:cubicBezTo>
                    <a:pt x="2177" y="19265"/>
                    <a:pt x="2266" y="19251"/>
                    <a:pt x="2353" y="19219"/>
                  </a:cubicBezTo>
                  <a:lnTo>
                    <a:pt x="4321" y="18516"/>
                  </a:lnTo>
                  <a:cubicBezTo>
                    <a:pt x="4859" y="19309"/>
                    <a:pt x="5506" y="20023"/>
                    <a:pt x="6243" y="20637"/>
                  </a:cubicBezTo>
                  <a:lnTo>
                    <a:pt x="5347" y="22526"/>
                  </a:lnTo>
                  <a:cubicBezTo>
                    <a:pt x="5163" y="22917"/>
                    <a:pt x="5330" y="23383"/>
                    <a:pt x="5721" y="23567"/>
                  </a:cubicBezTo>
                  <a:lnTo>
                    <a:pt x="8966" y="25104"/>
                  </a:lnTo>
                  <a:cubicBezTo>
                    <a:pt x="9074" y="25155"/>
                    <a:pt x="9188" y="25179"/>
                    <a:pt x="9300" y="25179"/>
                  </a:cubicBezTo>
                  <a:cubicBezTo>
                    <a:pt x="9593" y="25179"/>
                    <a:pt x="9874" y="25014"/>
                    <a:pt x="10007" y="24731"/>
                  </a:cubicBezTo>
                  <a:lnTo>
                    <a:pt x="10902" y="22842"/>
                  </a:lnTo>
                  <a:cubicBezTo>
                    <a:pt x="11540" y="22964"/>
                    <a:pt x="12187" y="23026"/>
                    <a:pt x="12836" y="23026"/>
                  </a:cubicBezTo>
                  <a:cubicBezTo>
                    <a:pt x="13144" y="23026"/>
                    <a:pt x="13452" y="23012"/>
                    <a:pt x="13759" y="22984"/>
                  </a:cubicBezTo>
                  <a:lnTo>
                    <a:pt x="14462" y="24952"/>
                  </a:lnTo>
                  <a:cubicBezTo>
                    <a:pt x="14577" y="25272"/>
                    <a:pt x="14878" y="25471"/>
                    <a:pt x="15200" y="25471"/>
                  </a:cubicBezTo>
                  <a:cubicBezTo>
                    <a:pt x="15286" y="25471"/>
                    <a:pt x="15375" y="25457"/>
                    <a:pt x="15461" y="25426"/>
                  </a:cubicBezTo>
                  <a:lnTo>
                    <a:pt x="18845" y="24217"/>
                  </a:lnTo>
                  <a:cubicBezTo>
                    <a:pt x="19252" y="24071"/>
                    <a:pt x="19463" y="23625"/>
                    <a:pt x="19318" y="23218"/>
                  </a:cubicBezTo>
                  <a:lnTo>
                    <a:pt x="18615" y="21250"/>
                  </a:lnTo>
                  <a:cubicBezTo>
                    <a:pt x="19407" y="20712"/>
                    <a:pt x="20121" y="20065"/>
                    <a:pt x="20735" y="19328"/>
                  </a:cubicBezTo>
                  <a:lnTo>
                    <a:pt x="22624" y="20223"/>
                  </a:lnTo>
                  <a:cubicBezTo>
                    <a:pt x="22732" y="20274"/>
                    <a:pt x="22846" y="20298"/>
                    <a:pt x="22958" y="20298"/>
                  </a:cubicBezTo>
                  <a:cubicBezTo>
                    <a:pt x="23251" y="20298"/>
                    <a:pt x="23532" y="20133"/>
                    <a:pt x="23665" y="19850"/>
                  </a:cubicBezTo>
                  <a:lnTo>
                    <a:pt x="25202" y="16604"/>
                  </a:lnTo>
                  <a:cubicBezTo>
                    <a:pt x="25387" y="16214"/>
                    <a:pt x="25220" y="15748"/>
                    <a:pt x="24829" y="15564"/>
                  </a:cubicBezTo>
                  <a:lnTo>
                    <a:pt x="22940" y="14668"/>
                  </a:lnTo>
                  <a:cubicBezTo>
                    <a:pt x="23121" y="13727"/>
                    <a:pt x="23169" y="12766"/>
                    <a:pt x="23082" y="11812"/>
                  </a:cubicBezTo>
                  <a:lnTo>
                    <a:pt x="25050" y="11107"/>
                  </a:lnTo>
                  <a:cubicBezTo>
                    <a:pt x="25457" y="10963"/>
                    <a:pt x="25668" y="10515"/>
                    <a:pt x="25523" y="10108"/>
                  </a:cubicBezTo>
                  <a:lnTo>
                    <a:pt x="24315" y="6726"/>
                  </a:lnTo>
                  <a:cubicBezTo>
                    <a:pt x="24201" y="6406"/>
                    <a:pt x="23898" y="6207"/>
                    <a:pt x="23577" y="6207"/>
                  </a:cubicBezTo>
                  <a:cubicBezTo>
                    <a:pt x="23491" y="6207"/>
                    <a:pt x="23402" y="6221"/>
                    <a:pt x="23316" y="6252"/>
                  </a:cubicBezTo>
                  <a:lnTo>
                    <a:pt x="21348" y="6956"/>
                  </a:lnTo>
                  <a:cubicBezTo>
                    <a:pt x="20810" y="6162"/>
                    <a:pt x="20163" y="5450"/>
                    <a:pt x="19426" y="4836"/>
                  </a:cubicBezTo>
                  <a:lnTo>
                    <a:pt x="20320" y="2947"/>
                  </a:lnTo>
                  <a:cubicBezTo>
                    <a:pt x="20506" y="2556"/>
                    <a:pt x="20339" y="2090"/>
                    <a:pt x="19948" y="1906"/>
                  </a:cubicBezTo>
                  <a:lnTo>
                    <a:pt x="16703" y="369"/>
                  </a:lnTo>
                  <a:cubicBezTo>
                    <a:pt x="16595" y="318"/>
                    <a:pt x="16481" y="294"/>
                    <a:pt x="16369" y="294"/>
                  </a:cubicBezTo>
                  <a:cubicBezTo>
                    <a:pt x="16076" y="294"/>
                    <a:pt x="15795" y="459"/>
                    <a:pt x="15662" y="742"/>
                  </a:cubicBezTo>
                  <a:lnTo>
                    <a:pt x="14767" y="2631"/>
                  </a:lnTo>
                  <a:cubicBezTo>
                    <a:pt x="14130" y="2508"/>
                    <a:pt x="13485" y="2447"/>
                    <a:pt x="12839" y="2447"/>
                  </a:cubicBezTo>
                  <a:cubicBezTo>
                    <a:pt x="12529" y="2447"/>
                    <a:pt x="12219" y="2461"/>
                    <a:pt x="11910" y="2489"/>
                  </a:cubicBezTo>
                  <a:lnTo>
                    <a:pt x="11207" y="521"/>
                  </a:lnTo>
                  <a:cubicBezTo>
                    <a:pt x="11092" y="200"/>
                    <a:pt x="10791" y="1"/>
                    <a:pt x="10471"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1" name="Google Shape;5061;p64"/>
            <p:cNvSpPr/>
            <p:nvPr/>
          </p:nvSpPr>
          <p:spPr>
            <a:xfrm>
              <a:off x="6124575" y="2917775"/>
              <a:ext cx="572575" cy="572525"/>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2" name="Google Shape;5062;p64"/>
            <p:cNvSpPr/>
            <p:nvPr/>
          </p:nvSpPr>
          <p:spPr>
            <a:xfrm>
              <a:off x="6459975" y="2867300"/>
              <a:ext cx="101300" cy="50500"/>
            </a:xfrm>
            <a:custGeom>
              <a:avLst/>
              <a:gdLst/>
              <a:ahLst/>
              <a:cxnLst/>
              <a:rect l="l" t="t" r="r" b="b"/>
              <a:pathLst>
                <a:path w="4052" h="2020" extrusionOk="0">
                  <a:moveTo>
                    <a:pt x="272" y="1"/>
                  </a:moveTo>
                  <a:cubicBezTo>
                    <a:pt x="157" y="1"/>
                    <a:pt x="54" y="82"/>
                    <a:pt x="29" y="200"/>
                  </a:cubicBezTo>
                  <a:cubicBezTo>
                    <a:pt x="0" y="338"/>
                    <a:pt x="87" y="474"/>
                    <a:pt x="225" y="507"/>
                  </a:cubicBezTo>
                  <a:cubicBezTo>
                    <a:pt x="1077" y="719"/>
                    <a:pt x="1895" y="1049"/>
                    <a:pt x="2657" y="1486"/>
                  </a:cubicBezTo>
                  <a:lnTo>
                    <a:pt x="2505" y="1740"/>
                  </a:lnTo>
                  <a:cubicBezTo>
                    <a:pt x="2459" y="1819"/>
                    <a:pt x="2511" y="1918"/>
                    <a:pt x="2603" y="1926"/>
                  </a:cubicBezTo>
                  <a:lnTo>
                    <a:pt x="3887" y="2019"/>
                  </a:lnTo>
                  <a:cubicBezTo>
                    <a:pt x="3890" y="2019"/>
                    <a:pt x="3893" y="2019"/>
                    <a:pt x="3895" y="2019"/>
                  </a:cubicBezTo>
                  <a:cubicBezTo>
                    <a:pt x="3991" y="2019"/>
                    <a:pt x="4052" y="1913"/>
                    <a:pt x="3999" y="1830"/>
                  </a:cubicBezTo>
                  <a:lnTo>
                    <a:pt x="3302" y="746"/>
                  </a:lnTo>
                  <a:cubicBezTo>
                    <a:pt x="3278" y="709"/>
                    <a:pt x="3239" y="690"/>
                    <a:pt x="3200" y="690"/>
                  </a:cubicBezTo>
                  <a:cubicBezTo>
                    <a:pt x="3159" y="690"/>
                    <a:pt x="3118" y="711"/>
                    <a:pt x="3094" y="751"/>
                  </a:cubicBezTo>
                  <a:lnTo>
                    <a:pt x="2917" y="1047"/>
                  </a:lnTo>
                  <a:cubicBezTo>
                    <a:pt x="2108" y="581"/>
                    <a:pt x="1237" y="230"/>
                    <a:pt x="330" y="8"/>
                  </a:cubicBezTo>
                  <a:cubicBezTo>
                    <a:pt x="311" y="3"/>
                    <a:pt x="291" y="1"/>
                    <a:pt x="272"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3" name="Google Shape;5063;p64"/>
            <p:cNvSpPr/>
            <p:nvPr/>
          </p:nvSpPr>
          <p:spPr>
            <a:xfrm>
              <a:off x="6389025" y="2860025"/>
              <a:ext cx="63100" cy="15700"/>
            </a:xfrm>
            <a:custGeom>
              <a:avLst/>
              <a:gdLst/>
              <a:ahLst/>
              <a:cxnLst/>
              <a:rect l="l" t="t" r="r" b="b"/>
              <a:pathLst>
                <a:path w="2524" h="628" extrusionOk="0">
                  <a:moveTo>
                    <a:pt x="787" y="1"/>
                  </a:moveTo>
                  <a:cubicBezTo>
                    <a:pt x="605" y="1"/>
                    <a:pt x="424" y="7"/>
                    <a:pt x="241" y="19"/>
                  </a:cubicBezTo>
                  <a:cubicBezTo>
                    <a:pt x="103" y="31"/>
                    <a:pt x="1" y="153"/>
                    <a:pt x="11" y="291"/>
                  </a:cubicBezTo>
                  <a:cubicBezTo>
                    <a:pt x="20" y="425"/>
                    <a:pt x="132" y="528"/>
                    <a:pt x="263" y="528"/>
                  </a:cubicBezTo>
                  <a:cubicBezTo>
                    <a:pt x="268" y="528"/>
                    <a:pt x="273" y="528"/>
                    <a:pt x="278" y="528"/>
                  </a:cubicBezTo>
                  <a:cubicBezTo>
                    <a:pt x="448" y="518"/>
                    <a:pt x="617" y="512"/>
                    <a:pt x="787" y="512"/>
                  </a:cubicBezTo>
                  <a:cubicBezTo>
                    <a:pt x="1261" y="512"/>
                    <a:pt x="1734" y="550"/>
                    <a:pt x="2203" y="624"/>
                  </a:cubicBezTo>
                  <a:cubicBezTo>
                    <a:pt x="2217" y="626"/>
                    <a:pt x="2231" y="627"/>
                    <a:pt x="2245" y="627"/>
                  </a:cubicBezTo>
                  <a:cubicBezTo>
                    <a:pt x="2363" y="627"/>
                    <a:pt x="2470" y="544"/>
                    <a:pt x="2494" y="424"/>
                  </a:cubicBezTo>
                  <a:cubicBezTo>
                    <a:pt x="2523" y="283"/>
                    <a:pt x="2430" y="145"/>
                    <a:pt x="2288" y="121"/>
                  </a:cubicBezTo>
                  <a:cubicBezTo>
                    <a:pt x="1791" y="43"/>
                    <a:pt x="1288" y="3"/>
                    <a:pt x="787"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4" name="Google Shape;5064;p64"/>
            <p:cNvSpPr/>
            <p:nvPr/>
          </p:nvSpPr>
          <p:spPr>
            <a:xfrm>
              <a:off x="6279750" y="2879875"/>
              <a:ext cx="39600" cy="26000"/>
            </a:xfrm>
            <a:custGeom>
              <a:avLst/>
              <a:gdLst/>
              <a:ahLst/>
              <a:cxnLst/>
              <a:rect l="l" t="t" r="r" b="b"/>
              <a:pathLst>
                <a:path w="1584" h="1040" extrusionOk="0">
                  <a:moveTo>
                    <a:pt x="1330" y="1"/>
                  </a:moveTo>
                  <a:cubicBezTo>
                    <a:pt x="1303" y="1"/>
                    <a:pt x="1276" y="6"/>
                    <a:pt x="1249" y="17"/>
                  </a:cubicBezTo>
                  <a:cubicBezTo>
                    <a:pt x="878" y="174"/>
                    <a:pt x="518" y="355"/>
                    <a:pt x="168" y="557"/>
                  </a:cubicBezTo>
                  <a:cubicBezTo>
                    <a:pt x="58" y="621"/>
                    <a:pt x="0" y="757"/>
                    <a:pt x="47" y="876"/>
                  </a:cubicBezTo>
                  <a:cubicBezTo>
                    <a:pt x="86" y="979"/>
                    <a:pt x="183" y="1040"/>
                    <a:pt x="284" y="1040"/>
                  </a:cubicBezTo>
                  <a:cubicBezTo>
                    <a:pt x="327" y="1040"/>
                    <a:pt x="371" y="1029"/>
                    <a:pt x="412" y="1005"/>
                  </a:cubicBezTo>
                  <a:cubicBezTo>
                    <a:pt x="727" y="823"/>
                    <a:pt x="1054" y="658"/>
                    <a:pt x="1389" y="512"/>
                  </a:cubicBezTo>
                  <a:cubicBezTo>
                    <a:pt x="1518" y="458"/>
                    <a:pt x="1584" y="312"/>
                    <a:pt x="1538" y="177"/>
                  </a:cubicBezTo>
                  <a:lnTo>
                    <a:pt x="1525" y="141"/>
                  </a:lnTo>
                  <a:cubicBezTo>
                    <a:pt x="1496" y="54"/>
                    <a:pt x="1415" y="1"/>
                    <a:pt x="1330"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5" name="Google Shape;5065;p64"/>
            <p:cNvSpPr/>
            <p:nvPr/>
          </p:nvSpPr>
          <p:spPr>
            <a:xfrm>
              <a:off x="6325825" y="2862750"/>
              <a:ext cx="54425" cy="22400"/>
            </a:xfrm>
            <a:custGeom>
              <a:avLst/>
              <a:gdLst/>
              <a:ahLst/>
              <a:cxnLst/>
              <a:rect l="l" t="t" r="r" b="b"/>
              <a:pathLst>
                <a:path w="2177" h="896" extrusionOk="0">
                  <a:moveTo>
                    <a:pt x="1906" y="0"/>
                  </a:moveTo>
                  <a:cubicBezTo>
                    <a:pt x="1894" y="0"/>
                    <a:pt x="1883" y="1"/>
                    <a:pt x="1871" y="2"/>
                  </a:cubicBezTo>
                  <a:cubicBezTo>
                    <a:pt x="1306" y="87"/>
                    <a:pt x="748" y="220"/>
                    <a:pt x="205" y="400"/>
                  </a:cubicBezTo>
                  <a:cubicBezTo>
                    <a:pt x="71" y="444"/>
                    <a:pt x="0" y="590"/>
                    <a:pt x="47" y="725"/>
                  </a:cubicBezTo>
                  <a:cubicBezTo>
                    <a:pt x="84" y="829"/>
                    <a:pt x="183" y="895"/>
                    <a:pt x="288" y="895"/>
                  </a:cubicBezTo>
                  <a:cubicBezTo>
                    <a:pt x="316" y="895"/>
                    <a:pt x="343" y="891"/>
                    <a:pt x="370" y="882"/>
                  </a:cubicBezTo>
                  <a:cubicBezTo>
                    <a:pt x="883" y="712"/>
                    <a:pt x="1408" y="587"/>
                    <a:pt x="1941" y="507"/>
                  </a:cubicBezTo>
                  <a:cubicBezTo>
                    <a:pt x="2081" y="488"/>
                    <a:pt x="2177" y="360"/>
                    <a:pt x="2157" y="220"/>
                  </a:cubicBezTo>
                  <a:cubicBezTo>
                    <a:pt x="2140" y="93"/>
                    <a:pt x="2031" y="0"/>
                    <a:pt x="1906"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6" name="Google Shape;5066;p64"/>
            <p:cNvSpPr/>
            <p:nvPr/>
          </p:nvSpPr>
          <p:spPr>
            <a:xfrm>
              <a:off x="7023725" y="3061400"/>
              <a:ext cx="101300" cy="50475"/>
            </a:xfrm>
            <a:custGeom>
              <a:avLst/>
              <a:gdLst/>
              <a:ahLst/>
              <a:cxnLst/>
              <a:rect l="l" t="t" r="r" b="b"/>
              <a:pathLst>
                <a:path w="4052" h="2019" extrusionOk="0">
                  <a:moveTo>
                    <a:pt x="273" y="0"/>
                  </a:moveTo>
                  <a:cubicBezTo>
                    <a:pt x="158" y="0"/>
                    <a:pt x="53" y="81"/>
                    <a:pt x="29" y="199"/>
                  </a:cubicBezTo>
                  <a:cubicBezTo>
                    <a:pt x="0" y="339"/>
                    <a:pt x="87" y="475"/>
                    <a:pt x="225" y="507"/>
                  </a:cubicBezTo>
                  <a:cubicBezTo>
                    <a:pt x="1077" y="720"/>
                    <a:pt x="1895" y="1048"/>
                    <a:pt x="2655" y="1487"/>
                  </a:cubicBezTo>
                  <a:lnTo>
                    <a:pt x="2505" y="1740"/>
                  </a:lnTo>
                  <a:cubicBezTo>
                    <a:pt x="2459" y="1818"/>
                    <a:pt x="2511" y="1919"/>
                    <a:pt x="2603" y="1925"/>
                  </a:cubicBezTo>
                  <a:lnTo>
                    <a:pt x="3885" y="2018"/>
                  </a:lnTo>
                  <a:cubicBezTo>
                    <a:pt x="3889" y="2019"/>
                    <a:pt x="3892" y="2019"/>
                    <a:pt x="3896" y="2019"/>
                  </a:cubicBezTo>
                  <a:cubicBezTo>
                    <a:pt x="3991" y="2019"/>
                    <a:pt x="4052" y="1911"/>
                    <a:pt x="3999" y="1829"/>
                  </a:cubicBezTo>
                  <a:lnTo>
                    <a:pt x="3302" y="747"/>
                  </a:lnTo>
                  <a:cubicBezTo>
                    <a:pt x="3278" y="709"/>
                    <a:pt x="3238" y="690"/>
                    <a:pt x="3198" y="690"/>
                  </a:cubicBezTo>
                  <a:cubicBezTo>
                    <a:pt x="3157" y="690"/>
                    <a:pt x="3116" y="710"/>
                    <a:pt x="3093" y="750"/>
                  </a:cubicBezTo>
                  <a:lnTo>
                    <a:pt x="2917" y="1048"/>
                  </a:lnTo>
                  <a:cubicBezTo>
                    <a:pt x="2108" y="582"/>
                    <a:pt x="1237" y="231"/>
                    <a:pt x="330" y="7"/>
                  </a:cubicBezTo>
                  <a:cubicBezTo>
                    <a:pt x="311" y="3"/>
                    <a:pt x="292" y="0"/>
                    <a:pt x="273"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7" name="Google Shape;5067;p64"/>
            <p:cNvSpPr/>
            <p:nvPr/>
          </p:nvSpPr>
          <p:spPr>
            <a:xfrm>
              <a:off x="6952750" y="3054150"/>
              <a:ext cx="63100" cy="15650"/>
            </a:xfrm>
            <a:custGeom>
              <a:avLst/>
              <a:gdLst/>
              <a:ahLst/>
              <a:cxnLst/>
              <a:rect l="l" t="t" r="r" b="b"/>
              <a:pathLst>
                <a:path w="2524" h="626" extrusionOk="0">
                  <a:moveTo>
                    <a:pt x="787" y="1"/>
                  </a:moveTo>
                  <a:cubicBezTo>
                    <a:pt x="606" y="1"/>
                    <a:pt x="423" y="7"/>
                    <a:pt x="242" y="18"/>
                  </a:cubicBezTo>
                  <a:cubicBezTo>
                    <a:pt x="104" y="31"/>
                    <a:pt x="0" y="151"/>
                    <a:pt x="10" y="291"/>
                  </a:cubicBezTo>
                  <a:cubicBezTo>
                    <a:pt x="21" y="425"/>
                    <a:pt x="131" y="526"/>
                    <a:pt x="264" y="526"/>
                  </a:cubicBezTo>
                  <a:cubicBezTo>
                    <a:pt x="269" y="526"/>
                    <a:pt x="274" y="526"/>
                    <a:pt x="279" y="526"/>
                  </a:cubicBezTo>
                  <a:cubicBezTo>
                    <a:pt x="447" y="516"/>
                    <a:pt x="617" y="510"/>
                    <a:pt x="787" y="510"/>
                  </a:cubicBezTo>
                  <a:cubicBezTo>
                    <a:pt x="1261" y="512"/>
                    <a:pt x="1735" y="548"/>
                    <a:pt x="2204" y="622"/>
                  </a:cubicBezTo>
                  <a:cubicBezTo>
                    <a:pt x="2218" y="624"/>
                    <a:pt x="2232" y="626"/>
                    <a:pt x="2246" y="626"/>
                  </a:cubicBezTo>
                  <a:cubicBezTo>
                    <a:pt x="2364" y="626"/>
                    <a:pt x="2469" y="542"/>
                    <a:pt x="2495" y="422"/>
                  </a:cubicBezTo>
                  <a:cubicBezTo>
                    <a:pt x="2524" y="281"/>
                    <a:pt x="2430" y="145"/>
                    <a:pt x="2289" y="121"/>
                  </a:cubicBezTo>
                  <a:cubicBezTo>
                    <a:pt x="1792" y="41"/>
                    <a:pt x="1289" y="1"/>
                    <a:pt x="787"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8" name="Google Shape;5068;p64"/>
            <p:cNvSpPr/>
            <p:nvPr/>
          </p:nvSpPr>
          <p:spPr>
            <a:xfrm>
              <a:off x="6843450" y="3073975"/>
              <a:ext cx="39625" cy="26025"/>
            </a:xfrm>
            <a:custGeom>
              <a:avLst/>
              <a:gdLst/>
              <a:ahLst/>
              <a:cxnLst/>
              <a:rect l="l" t="t" r="r" b="b"/>
              <a:pathLst>
                <a:path w="1585" h="1041" extrusionOk="0">
                  <a:moveTo>
                    <a:pt x="1331" y="0"/>
                  </a:moveTo>
                  <a:cubicBezTo>
                    <a:pt x="1304" y="0"/>
                    <a:pt x="1277" y="6"/>
                    <a:pt x="1251" y="16"/>
                  </a:cubicBezTo>
                  <a:cubicBezTo>
                    <a:pt x="880" y="175"/>
                    <a:pt x="518" y="356"/>
                    <a:pt x="170" y="558"/>
                  </a:cubicBezTo>
                  <a:cubicBezTo>
                    <a:pt x="60" y="622"/>
                    <a:pt x="1" y="758"/>
                    <a:pt x="47" y="876"/>
                  </a:cubicBezTo>
                  <a:cubicBezTo>
                    <a:pt x="87" y="979"/>
                    <a:pt x="185" y="1040"/>
                    <a:pt x="287" y="1040"/>
                  </a:cubicBezTo>
                  <a:cubicBezTo>
                    <a:pt x="330" y="1040"/>
                    <a:pt x="373" y="1029"/>
                    <a:pt x="414" y="1006"/>
                  </a:cubicBezTo>
                  <a:cubicBezTo>
                    <a:pt x="729" y="822"/>
                    <a:pt x="1056" y="657"/>
                    <a:pt x="1391" y="513"/>
                  </a:cubicBezTo>
                  <a:cubicBezTo>
                    <a:pt x="1520" y="457"/>
                    <a:pt x="1584" y="311"/>
                    <a:pt x="1540" y="178"/>
                  </a:cubicBezTo>
                  <a:lnTo>
                    <a:pt x="1527" y="141"/>
                  </a:lnTo>
                  <a:cubicBezTo>
                    <a:pt x="1497" y="55"/>
                    <a:pt x="1417" y="0"/>
                    <a:pt x="133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9" name="Google Shape;5069;p64"/>
            <p:cNvSpPr/>
            <p:nvPr/>
          </p:nvSpPr>
          <p:spPr>
            <a:xfrm>
              <a:off x="6889575" y="3056825"/>
              <a:ext cx="54425" cy="22400"/>
            </a:xfrm>
            <a:custGeom>
              <a:avLst/>
              <a:gdLst/>
              <a:ahLst/>
              <a:cxnLst/>
              <a:rect l="l" t="t" r="r" b="b"/>
              <a:pathLst>
                <a:path w="2177" h="896" extrusionOk="0">
                  <a:moveTo>
                    <a:pt x="1906" y="0"/>
                  </a:moveTo>
                  <a:cubicBezTo>
                    <a:pt x="1894" y="0"/>
                    <a:pt x="1883" y="1"/>
                    <a:pt x="1871" y="3"/>
                  </a:cubicBezTo>
                  <a:lnTo>
                    <a:pt x="1871" y="4"/>
                  </a:lnTo>
                  <a:cubicBezTo>
                    <a:pt x="1306" y="88"/>
                    <a:pt x="748" y="220"/>
                    <a:pt x="205" y="400"/>
                  </a:cubicBezTo>
                  <a:cubicBezTo>
                    <a:pt x="71" y="446"/>
                    <a:pt x="0" y="592"/>
                    <a:pt x="47" y="725"/>
                  </a:cubicBezTo>
                  <a:cubicBezTo>
                    <a:pt x="84" y="830"/>
                    <a:pt x="182" y="896"/>
                    <a:pt x="288" y="896"/>
                  </a:cubicBezTo>
                  <a:cubicBezTo>
                    <a:pt x="315" y="896"/>
                    <a:pt x="343" y="891"/>
                    <a:pt x="370" y="882"/>
                  </a:cubicBezTo>
                  <a:cubicBezTo>
                    <a:pt x="881" y="714"/>
                    <a:pt x="1406" y="587"/>
                    <a:pt x="1940" y="509"/>
                  </a:cubicBezTo>
                  <a:cubicBezTo>
                    <a:pt x="2079" y="490"/>
                    <a:pt x="2177" y="360"/>
                    <a:pt x="2157" y="220"/>
                  </a:cubicBezTo>
                  <a:cubicBezTo>
                    <a:pt x="2140" y="93"/>
                    <a:pt x="2031" y="0"/>
                    <a:pt x="1906"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0" name="Google Shape;5070;p64"/>
            <p:cNvSpPr/>
            <p:nvPr/>
          </p:nvSpPr>
          <p:spPr>
            <a:xfrm>
              <a:off x="6245350" y="4177200"/>
              <a:ext cx="101275" cy="50475"/>
            </a:xfrm>
            <a:custGeom>
              <a:avLst/>
              <a:gdLst/>
              <a:ahLst/>
              <a:cxnLst/>
              <a:rect l="l" t="t" r="r" b="b"/>
              <a:pathLst>
                <a:path w="4051" h="2019" extrusionOk="0">
                  <a:moveTo>
                    <a:pt x="157" y="1"/>
                  </a:moveTo>
                  <a:cubicBezTo>
                    <a:pt x="61" y="1"/>
                    <a:pt x="1" y="107"/>
                    <a:pt x="54" y="190"/>
                  </a:cubicBezTo>
                  <a:lnTo>
                    <a:pt x="750" y="1274"/>
                  </a:lnTo>
                  <a:cubicBezTo>
                    <a:pt x="774" y="1311"/>
                    <a:pt x="813" y="1330"/>
                    <a:pt x="852" y="1330"/>
                  </a:cubicBezTo>
                  <a:cubicBezTo>
                    <a:pt x="893" y="1330"/>
                    <a:pt x="935" y="1309"/>
                    <a:pt x="958" y="1269"/>
                  </a:cubicBezTo>
                  <a:lnTo>
                    <a:pt x="1136" y="973"/>
                  </a:lnTo>
                  <a:cubicBezTo>
                    <a:pt x="1945" y="1439"/>
                    <a:pt x="2816" y="1788"/>
                    <a:pt x="3722" y="2012"/>
                  </a:cubicBezTo>
                  <a:cubicBezTo>
                    <a:pt x="3741" y="2017"/>
                    <a:pt x="3761" y="2019"/>
                    <a:pt x="3779" y="2019"/>
                  </a:cubicBezTo>
                  <a:cubicBezTo>
                    <a:pt x="3895" y="2019"/>
                    <a:pt x="3999" y="1938"/>
                    <a:pt x="4023" y="1820"/>
                  </a:cubicBezTo>
                  <a:cubicBezTo>
                    <a:pt x="4051" y="1682"/>
                    <a:pt x="3964" y="1546"/>
                    <a:pt x="3828" y="1512"/>
                  </a:cubicBezTo>
                  <a:cubicBezTo>
                    <a:pt x="2976" y="1301"/>
                    <a:pt x="2158" y="971"/>
                    <a:pt x="1396" y="534"/>
                  </a:cubicBezTo>
                  <a:lnTo>
                    <a:pt x="1548" y="279"/>
                  </a:lnTo>
                  <a:cubicBezTo>
                    <a:pt x="1594" y="201"/>
                    <a:pt x="1541" y="100"/>
                    <a:pt x="1450" y="94"/>
                  </a:cubicBezTo>
                  <a:lnTo>
                    <a:pt x="166" y="1"/>
                  </a:lnTo>
                  <a:cubicBezTo>
                    <a:pt x="163" y="1"/>
                    <a:pt x="160" y="1"/>
                    <a:pt x="157"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1" name="Google Shape;5071;p64"/>
            <p:cNvSpPr/>
            <p:nvPr/>
          </p:nvSpPr>
          <p:spPr>
            <a:xfrm>
              <a:off x="6354525" y="4219275"/>
              <a:ext cx="63075" cy="15675"/>
            </a:xfrm>
            <a:custGeom>
              <a:avLst/>
              <a:gdLst/>
              <a:ahLst/>
              <a:cxnLst/>
              <a:rect l="l" t="t" r="r" b="b"/>
              <a:pathLst>
                <a:path w="2523" h="627" extrusionOk="0">
                  <a:moveTo>
                    <a:pt x="279" y="1"/>
                  </a:moveTo>
                  <a:cubicBezTo>
                    <a:pt x="160" y="1"/>
                    <a:pt x="54" y="84"/>
                    <a:pt x="29" y="204"/>
                  </a:cubicBezTo>
                  <a:cubicBezTo>
                    <a:pt x="1" y="345"/>
                    <a:pt x="93" y="483"/>
                    <a:pt x="236" y="507"/>
                  </a:cubicBezTo>
                  <a:cubicBezTo>
                    <a:pt x="732" y="585"/>
                    <a:pt x="1235" y="625"/>
                    <a:pt x="1738" y="627"/>
                  </a:cubicBezTo>
                  <a:cubicBezTo>
                    <a:pt x="1919" y="627"/>
                    <a:pt x="2102" y="621"/>
                    <a:pt x="2282" y="609"/>
                  </a:cubicBezTo>
                  <a:cubicBezTo>
                    <a:pt x="2420" y="596"/>
                    <a:pt x="2523" y="475"/>
                    <a:pt x="2513" y="337"/>
                  </a:cubicBezTo>
                  <a:cubicBezTo>
                    <a:pt x="2504" y="203"/>
                    <a:pt x="2392" y="100"/>
                    <a:pt x="2260" y="100"/>
                  </a:cubicBezTo>
                  <a:cubicBezTo>
                    <a:pt x="2255" y="100"/>
                    <a:pt x="2251" y="100"/>
                    <a:pt x="2246" y="100"/>
                  </a:cubicBezTo>
                  <a:cubicBezTo>
                    <a:pt x="2076" y="110"/>
                    <a:pt x="1908" y="116"/>
                    <a:pt x="1738" y="116"/>
                  </a:cubicBezTo>
                  <a:cubicBezTo>
                    <a:pt x="1262" y="116"/>
                    <a:pt x="790" y="78"/>
                    <a:pt x="321" y="4"/>
                  </a:cubicBezTo>
                  <a:cubicBezTo>
                    <a:pt x="307" y="2"/>
                    <a:pt x="293" y="1"/>
                    <a:pt x="279"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2" name="Google Shape;5072;p64"/>
            <p:cNvSpPr/>
            <p:nvPr/>
          </p:nvSpPr>
          <p:spPr>
            <a:xfrm>
              <a:off x="6487275" y="4189125"/>
              <a:ext cx="39625" cy="25975"/>
            </a:xfrm>
            <a:custGeom>
              <a:avLst/>
              <a:gdLst/>
              <a:ahLst/>
              <a:cxnLst/>
              <a:rect l="l" t="t" r="r" b="b"/>
              <a:pathLst>
                <a:path w="1585" h="1039" extrusionOk="0">
                  <a:moveTo>
                    <a:pt x="1300" y="0"/>
                  </a:moveTo>
                  <a:cubicBezTo>
                    <a:pt x="1257" y="0"/>
                    <a:pt x="1213" y="11"/>
                    <a:pt x="1173" y="35"/>
                  </a:cubicBezTo>
                  <a:cubicBezTo>
                    <a:pt x="857" y="217"/>
                    <a:pt x="531" y="382"/>
                    <a:pt x="196" y="528"/>
                  </a:cubicBezTo>
                  <a:cubicBezTo>
                    <a:pt x="66" y="582"/>
                    <a:pt x="1" y="728"/>
                    <a:pt x="47" y="863"/>
                  </a:cubicBezTo>
                  <a:lnTo>
                    <a:pt x="60" y="899"/>
                  </a:lnTo>
                  <a:cubicBezTo>
                    <a:pt x="89" y="986"/>
                    <a:pt x="169" y="1039"/>
                    <a:pt x="255" y="1039"/>
                  </a:cubicBezTo>
                  <a:cubicBezTo>
                    <a:pt x="282" y="1039"/>
                    <a:pt x="309" y="1034"/>
                    <a:pt x="335" y="1023"/>
                  </a:cubicBezTo>
                  <a:cubicBezTo>
                    <a:pt x="707" y="866"/>
                    <a:pt x="1067" y="685"/>
                    <a:pt x="1416" y="483"/>
                  </a:cubicBezTo>
                  <a:cubicBezTo>
                    <a:pt x="1527" y="419"/>
                    <a:pt x="1584" y="283"/>
                    <a:pt x="1538" y="164"/>
                  </a:cubicBezTo>
                  <a:cubicBezTo>
                    <a:pt x="1499" y="61"/>
                    <a:pt x="1401" y="0"/>
                    <a:pt x="1300"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3" name="Google Shape;5073;p64"/>
            <p:cNvSpPr/>
            <p:nvPr/>
          </p:nvSpPr>
          <p:spPr>
            <a:xfrm>
              <a:off x="6426350" y="4209850"/>
              <a:ext cx="54475" cy="22400"/>
            </a:xfrm>
            <a:custGeom>
              <a:avLst/>
              <a:gdLst/>
              <a:ahLst/>
              <a:cxnLst/>
              <a:rect l="l" t="t" r="r" b="b"/>
              <a:pathLst>
                <a:path w="2179" h="896" extrusionOk="0">
                  <a:moveTo>
                    <a:pt x="1890" y="1"/>
                  </a:moveTo>
                  <a:cubicBezTo>
                    <a:pt x="1863" y="1"/>
                    <a:pt x="1835" y="5"/>
                    <a:pt x="1808" y="14"/>
                  </a:cubicBezTo>
                  <a:cubicBezTo>
                    <a:pt x="1296" y="184"/>
                    <a:pt x="771" y="309"/>
                    <a:pt x="237" y="389"/>
                  </a:cubicBezTo>
                  <a:cubicBezTo>
                    <a:pt x="98" y="408"/>
                    <a:pt x="0" y="536"/>
                    <a:pt x="20" y="676"/>
                  </a:cubicBezTo>
                  <a:cubicBezTo>
                    <a:pt x="37" y="803"/>
                    <a:pt x="147" y="896"/>
                    <a:pt x="273" y="896"/>
                  </a:cubicBezTo>
                  <a:cubicBezTo>
                    <a:pt x="284" y="896"/>
                    <a:pt x="296" y="895"/>
                    <a:pt x="308" y="893"/>
                  </a:cubicBezTo>
                  <a:cubicBezTo>
                    <a:pt x="873" y="809"/>
                    <a:pt x="1430" y="676"/>
                    <a:pt x="1973" y="496"/>
                  </a:cubicBezTo>
                  <a:cubicBezTo>
                    <a:pt x="2106" y="451"/>
                    <a:pt x="2178" y="306"/>
                    <a:pt x="2132" y="171"/>
                  </a:cubicBezTo>
                  <a:cubicBezTo>
                    <a:pt x="2095" y="67"/>
                    <a:pt x="1996" y="1"/>
                    <a:pt x="1890"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4" name="Google Shape;5074;p64"/>
            <p:cNvSpPr/>
            <p:nvPr/>
          </p:nvSpPr>
          <p:spPr>
            <a:xfrm>
              <a:off x="5992275" y="3674825"/>
              <a:ext cx="51250" cy="99900"/>
            </a:xfrm>
            <a:custGeom>
              <a:avLst/>
              <a:gdLst/>
              <a:ahLst/>
              <a:cxnLst/>
              <a:rect l="l" t="t" r="r" b="b"/>
              <a:pathLst>
                <a:path w="2050" h="3996" extrusionOk="0">
                  <a:moveTo>
                    <a:pt x="1920" y="0"/>
                  </a:moveTo>
                  <a:cubicBezTo>
                    <a:pt x="1898" y="0"/>
                    <a:pt x="1876" y="6"/>
                    <a:pt x="1854" y="20"/>
                  </a:cubicBezTo>
                  <a:lnTo>
                    <a:pt x="772" y="717"/>
                  </a:lnTo>
                  <a:cubicBezTo>
                    <a:pt x="695" y="766"/>
                    <a:pt x="697" y="878"/>
                    <a:pt x="775" y="926"/>
                  </a:cubicBezTo>
                  <a:lnTo>
                    <a:pt x="1073" y="1102"/>
                  </a:lnTo>
                  <a:cubicBezTo>
                    <a:pt x="607" y="1911"/>
                    <a:pt x="256" y="2782"/>
                    <a:pt x="32" y="3689"/>
                  </a:cubicBezTo>
                  <a:cubicBezTo>
                    <a:pt x="0" y="3825"/>
                    <a:pt x="87" y="3962"/>
                    <a:pt x="224" y="3990"/>
                  </a:cubicBezTo>
                  <a:cubicBezTo>
                    <a:pt x="242" y="3993"/>
                    <a:pt x="260" y="3995"/>
                    <a:pt x="278" y="3995"/>
                  </a:cubicBezTo>
                  <a:cubicBezTo>
                    <a:pt x="397" y="3995"/>
                    <a:pt x="502" y="3914"/>
                    <a:pt x="532" y="3794"/>
                  </a:cubicBezTo>
                  <a:cubicBezTo>
                    <a:pt x="743" y="2942"/>
                    <a:pt x="1073" y="2124"/>
                    <a:pt x="1512" y="1363"/>
                  </a:cubicBezTo>
                  <a:lnTo>
                    <a:pt x="1765" y="1514"/>
                  </a:lnTo>
                  <a:cubicBezTo>
                    <a:pt x="1785" y="1526"/>
                    <a:pt x="1806" y="1531"/>
                    <a:pt x="1827" y="1531"/>
                  </a:cubicBezTo>
                  <a:cubicBezTo>
                    <a:pt x="1888" y="1531"/>
                    <a:pt x="1946" y="1484"/>
                    <a:pt x="1951" y="1416"/>
                  </a:cubicBezTo>
                  <a:lnTo>
                    <a:pt x="2043" y="134"/>
                  </a:lnTo>
                  <a:cubicBezTo>
                    <a:pt x="2049" y="57"/>
                    <a:pt x="1988" y="0"/>
                    <a:pt x="1920"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5" name="Google Shape;5075;p64"/>
            <p:cNvSpPr/>
            <p:nvPr/>
          </p:nvSpPr>
          <p:spPr>
            <a:xfrm>
              <a:off x="5985650" y="3783750"/>
              <a:ext cx="16125" cy="62275"/>
            </a:xfrm>
            <a:custGeom>
              <a:avLst/>
              <a:gdLst/>
              <a:ahLst/>
              <a:cxnLst/>
              <a:rect l="l" t="t" r="r" b="b"/>
              <a:pathLst>
                <a:path w="645" h="2491" extrusionOk="0">
                  <a:moveTo>
                    <a:pt x="371" y="1"/>
                  </a:moveTo>
                  <a:cubicBezTo>
                    <a:pt x="249" y="1"/>
                    <a:pt x="141" y="89"/>
                    <a:pt x="121" y="212"/>
                  </a:cubicBezTo>
                  <a:cubicBezTo>
                    <a:pt x="41" y="709"/>
                    <a:pt x="1" y="1212"/>
                    <a:pt x="1" y="1714"/>
                  </a:cubicBezTo>
                  <a:cubicBezTo>
                    <a:pt x="1" y="1895"/>
                    <a:pt x="7" y="2078"/>
                    <a:pt x="19" y="2259"/>
                  </a:cubicBezTo>
                  <a:cubicBezTo>
                    <a:pt x="31" y="2390"/>
                    <a:pt x="140" y="2490"/>
                    <a:pt x="270" y="2490"/>
                  </a:cubicBezTo>
                  <a:cubicBezTo>
                    <a:pt x="277" y="2490"/>
                    <a:pt x="284" y="2490"/>
                    <a:pt x="291" y="2489"/>
                  </a:cubicBezTo>
                  <a:cubicBezTo>
                    <a:pt x="428" y="2480"/>
                    <a:pt x="534" y="2361"/>
                    <a:pt x="526" y="2222"/>
                  </a:cubicBezTo>
                  <a:cubicBezTo>
                    <a:pt x="517" y="2054"/>
                    <a:pt x="510" y="1884"/>
                    <a:pt x="510" y="1714"/>
                  </a:cubicBezTo>
                  <a:cubicBezTo>
                    <a:pt x="512" y="1240"/>
                    <a:pt x="549" y="766"/>
                    <a:pt x="622" y="297"/>
                  </a:cubicBezTo>
                  <a:cubicBezTo>
                    <a:pt x="645" y="163"/>
                    <a:pt x="557" y="35"/>
                    <a:pt x="422" y="6"/>
                  </a:cubicBezTo>
                  <a:cubicBezTo>
                    <a:pt x="405" y="2"/>
                    <a:pt x="388" y="1"/>
                    <a:pt x="371"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6" name="Google Shape;5076;p64"/>
            <p:cNvSpPr/>
            <p:nvPr/>
          </p:nvSpPr>
          <p:spPr>
            <a:xfrm>
              <a:off x="6004725" y="3916700"/>
              <a:ext cx="27875" cy="38100"/>
            </a:xfrm>
            <a:custGeom>
              <a:avLst/>
              <a:gdLst/>
              <a:ahLst/>
              <a:cxnLst/>
              <a:rect l="l" t="t" r="r" b="b"/>
              <a:pathLst>
                <a:path w="1115" h="1524" extrusionOk="0">
                  <a:moveTo>
                    <a:pt x="296" y="1"/>
                  </a:moveTo>
                  <a:cubicBezTo>
                    <a:pt x="267" y="1"/>
                    <a:pt x="237" y="5"/>
                    <a:pt x="208" y="15"/>
                  </a:cubicBezTo>
                  <a:lnTo>
                    <a:pt x="171" y="28"/>
                  </a:lnTo>
                  <a:cubicBezTo>
                    <a:pt x="58" y="67"/>
                    <a:pt x="0" y="193"/>
                    <a:pt x="47" y="304"/>
                  </a:cubicBezTo>
                  <a:cubicBezTo>
                    <a:pt x="205" y="675"/>
                    <a:pt x="384" y="1035"/>
                    <a:pt x="588" y="1385"/>
                  </a:cubicBezTo>
                  <a:cubicBezTo>
                    <a:pt x="637" y="1469"/>
                    <a:pt x="728" y="1524"/>
                    <a:pt x="822" y="1524"/>
                  </a:cubicBezTo>
                  <a:cubicBezTo>
                    <a:pt x="850" y="1524"/>
                    <a:pt x="879" y="1519"/>
                    <a:pt x="906" y="1508"/>
                  </a:cubicBezTo>
                  <a:cubicBezTo>
                    <a:pt x="1052" y="1450"/>
                    <a:pt x="1115" y="1277"/>
                    <a:pt x="1036" y="1141"/>
                  </a:cubicBezTo>
                  <a:cubicBezTo>
                    <a:pt x="852" y="826"/>
                    <a:pt x="687" y="499"/>
                    <a:pt x="543" y="164"/>
                  </a:cubicBezTo>
                  <a:cubicBezTo>
                    <a:pt x="499" y="63"/>
                    <a:pt x="400" y="1"/>
                    <a:pt x="296"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7" name="Google Shape;5077;p64"/>
            <p:cNvSpPr/>
            <p:nvPr/>
          </p:nvSpPr>
          <p:spPr>
            <a:xfrm>
              <a:off x="5987900" y="3855450"/>
              <a:ext cx="23600" cy="53200"/>
            </a:xfrm>
            <a:custGeom>
              <a:avLst/>
              <a:gdLst/>
              <a:ahLst/>
              <a:cxnLst/>
              <a:rect l="l" t="t" r="r" b="b"/>
              <a:pathLst>
                <a:path w="944" h="2128" extrusionOk="0">
                  <a:moveTo>
                    <a:pt x="273" y="0"/>
                  </a:moveTo>
                  <a:cubicBezTo>
                    <a:pt x="261" y="0"/>
                    <a:pt x="249" y="1"/>
                    <a:pt x="238" y="3"/>
                  </a:cubicBezTo>
                  <a:cubicBezTo>
                    <a:pt x="98" y="22"/>
                    <a:pt x="1" y="150"/>
                    <a:pt x="20" y="289"/>
                  </a:cubicBezTo>
                  <a:lnTo>
                    <a:pt x="21" y="289"/>
                  </a:lnTo>
                  <a:cubicBezTo>
                    <a:pt x="105" y="854"/>
                    <a:pt x="238" y="1412"/>
                    <a:pt x="417" y="1955"/>
                  </a:cubicBezTo>
                  <a:cubicBezTo>
                    <a:pt x="454" y="2061"/>
                    <a:pt x="553" y="2127"/>
                    <a:pt x="658" y="2127"/>
                  </a:cubicBezTo>
                  <a:cubicBezTo>
                    <a:pt x="686" y="2127"/>
                    <a:pt x="714" y="2123"/>
                    <a:pt x="742" y="2113"/>
                  </a:cubicBezTo>
                  <a:cubicBezTo>
                    <a:pt x="875" y="2067"/>
                    <a:pt x="944" y="1923"/>
                    <a:pt x="899" y="1790"/>
                  </a:cubicBezTo>
                  <a:cubicBezTo>
                    <a:pt x="731" y="1279"/>
                    <a:pt x="604" y="754"/>
                    <a:pt x="526" y="220"/>
                  </a:cubicBezTo>
                  <a:cubicBezTo>
                    <a:pt x="508" y="93"/>
                    <a:pt x="398" y="0"/>
                    <a:pt x="273"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8" name="Google Shape;5078;p64"/>
            <p:cNvSpPr/>
            <p:nvPr/>
          </p:nvSpPr>
          <p:spPr>
            <a:xfrm>
              <a:off x="6071975" y="3300325"/>
              <a:ext cx="52475" cy="102475"/>
            </a:xfrm>
            <a:custGeom>
              <a:avLst/>
              <a:gdLst/>
              <a:ahLst/>
              <a:cxnLst/>
              <a:rect l="l" t="t" r="r" b="b"/>
              <a:pathLst>
                <a:path w="2099" h="4099" extrusionOk="0">
                  <a:moveTo>
                    <a:pt x="412" y="1"/>
                  </a:moveTo>
                  <a:cubicBezTo>
                    <a:pt x="358" y="1"/>
                    <a:pt x="305" y="37"/>
                    <a:pt x="292" y="98"/>
                  </a:cubicBezTo>
                  <a:lnTo>
                    <a:pt x="18" y="1357"/>
                  </a:lnTo>
                  <a:cubicBezTo>
                    <a:pt x="1" y="1436"/>
                    <a:pt x="62" y="1506"/>
                    <a:pt x="139" y="1506"/>
                  </a:cubicBezTo>
                  <a:cubicBezTo>
                    <a:pt x="149" y="1506"/>
                    <a:pt x="158" y="1505"/>
                    <a:pt x="169" y="1502"/>
                  </a:cubicBezTo>
                  <a:lnTo>
                    <a:pt x="503" y="1416"/>
                  </a:lnTo>
                  <a:cubicBezTo>
                    <a:pt x="745" y="2317"/>
                    <a:pt x="1113" y="3181"/>
                    <a:pt x="1597" y="3981"/>
                  </a:cubicBezTo>
                  <a:cubicBezTo>
                    <a:pt x="1644" y="4057"/>
                    <a:pt x="1725" y="4099"/>
                    <a:pt x="1809" y="4099"/>
                  </a:cubicBezTo>
                  <a:cubicBezTo>
                    <a:pt x="1856" y="4099"/>
                    <a:pt x="1903" y="4086"/>
                    <a:pt x="1946" y="4058"/>
                  </a:cubicBezTo>
                  <a:cubicBezTo>
                    <a:pt x="2063" y="3980"/>
                    <a:pt x="2098" y="3823"/>
                    <a:pt x="2024" y="3703"/>
                  </a:cubicBezTo>
                  <a:cubicBezTo>
                    <a:pt x="1571" y="2950"/>
                    <a:pt x="1225" y="2138"/>
                    <a:pt x="998" y="1291"/>
                  </a:cubicBezTo>
                  <a:lnTo>
                    <a:pt x="1283" y="1217"/>
                  </a:lnTo>
                  <a:cubicBezTo>
                    <a:pt x="1373" y="1195"/>
                    <a:pt x="1406" y="1086"/>
                    <a:pt x="1347" y="1017"/>
                  </a:cubicBezTo>
                  <a:lnTo>
                    <a:pt x="505" y="44"/>
                  </a:lnTo>
                  <a:cubicBezTo>
                    <a:pt x="479" y="14"/>
                    <a:pt x="445" y="1"/>
                    <a:pt x="412"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9" name="Google Shape;5079;p64"/>
            <p:cNvSpPr/>
            <p:nvPr/>
          </p:nvSpPr>
          <p:spPr>
            <a:xfrm>
              <a:off x="6122225" y="3408475"/>
              <a:ext cx="47725" cy="49550"/>
            </a:xfrm>
            <a:custGeom>
              <a:avLst/>
              <a:gdLst/>
              <a:ahLst/>
              <a:cxnLst/>
              <a:rect l="l" t="t" r="r" b="b"/>
              <a:pathLst>
                <a:path w="1909" h="1982" extrusionOk="0">
                  <a:moveTo>
                    <a:pt x="291" y="0"/>
                  </a:moveTo>
                  <a:cubicBezTo>
                    <a:pt x="243" y="0"/>
                    <a:pt x="195" y="14"/>
                    <a:pt x="152" y="41"/>
                  </a:cubicBezTo>
                  <a:cubicBezTo>
                    <a:pt x="30" y="121"/>
                    <a:pt x="0" y="285"/>
                    <a:pt x="85" y="403"/>
                  </a:cubicBezTo>
                  <a:cubicBezTo>
                    <a:pt x="380" y="810"/>
                    <a:pt x="706" y="1193"/>
                    <a:pt x="1062" y="1548"/>
                  </a:cubicBezTo>
                  <a:cubicBezTo>
                    <a:pt x="1190" y="1678"/>
                    <a:pt x="1323" y="1801"/>
                    <a:pt x="1459" y="1921"/>
                  </a:cubicBezTo>
                  <a:cubicBezTo>
                    <a:pt x="1507" y="1962"/>
                    <a:pt x="1566" y="1981"/>
                    <a:pt x="1624" y="1981"/>
                  </a:cubicBezTo>
                  <a:cubicBezTo>
                    <a:pt x="1695" y="1981"/>
                    <a:pt x="1766" y="1952"/>
                    <a:pt x="1816" y="1894"/>
                  </a:cubicBezTo>
                  <a:cubicBezTo>
                    <a:pt x="1909" y="1788"/>
                    <a:pt x="1898" y="1628"/>
                    <a:pt x="1794" y="1535"/>
                  </a:cubicBezTo>
                  <a:cubicBezTo>
                    <a:pt x="1665" y="1423"/>
                    <a:pt x="1542" y="1308"/>
                    <a:pt x="1422" y="1188"/>
                  </a:cubicBezTo>
                  <a:cubicBezTo>
                    <a:pt x="1087" y="851"/>
                    <a:pt x="778" y="490"/>
                    <a:pt x="500" y="107"/>
                  </a:cubicBezTo>
                  <a:cubicBezTo>
                    <a:pt x="449" y="38"/>
                    <a:pt x="371" y="0"/>
                    <a:pt x="29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0" name="Google Shape;5080;p64"/>
            <p:cNvSpPr/>
            <p:nvPr/>
          </p:nvSpPr>
          <p:spPr>
            <a:xfrm>
              <a:off x="6228150" y="3490275"/>
              <a:ext cx="42050" cy="21525"/>
            </a:xfrm>
            <a:custGeom>
              <a:avLst/>
              <a:gdLst/>
              <a:ahLst/>
              <a:cxnLst/>
              <a:rect l="l" t="t" r="r" b="b"/>
              <a:pathLst>
                <a:path w="1682" h="861" extrusionOk="0">
                  <a:moveTo>
                    <a:pt x="311" y="0"/>
                  </a:moveTo>
                  <a:cubicBezTo>
                    <a:pt x="211" y="0"/>
                    <a:pt x="116" y="56"/>
                    <a:pt x="69" y="151"/>
                  </a:cubicBezTo>
                  <a:lnTo>
                    <a:pt x="53" y="185"/>
                  </a:lnTo>
                  <a:cubicBezTo>
                    <a:pt x="0" y="292"/>
                    <a:pt x="48" y="423"/>
                    <a:pt x="160" y="468"/>
                  </a:cubicBezTo>
                  <a:cubicBezTo>
                    <a:pt x="533" y="619"/>
                    <a:pt x="916" y="747"/>
                    <a:pt x="1307" y="851"/>
                  </a:cubicBezTo>
                  <a:cubicBezTo>
                    <a:pt x="1331" y="857"/>
                    <a:pt x="1355" y="861"/>
                    <a:pt x="1379" y="861"/>
                  </a:cubicBezTo>
                  <a:cubicBezTo>
                    <a:pt x="1480" y="861"/>
                    <a:pt x="1576" y="806"/>
                    <a:pt x="1618" y="713"/>
                  </a:cubicBezTo>
                  <a:cubicBezTo>
                    <a:pt x="1682" y="569"/>
                    <a:pt x="1602" y="403"/>
                    <a:pt x="1451" y="363"/>
                  </a:cubicBezTo>
                  <a:cubicBezTo>
                    <a:pt x="1097" y="268"/>
                    <a:pt x="751" y="154"/>
                    <a:pt x="412" y="20"/>
                  </a:cubicBezTo>
                  <a:cubicBezTo>
                    <a:pt x="379" y="7"/>
                    <a:pt x="345" y="0"/>
                    <a:pt x="31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1" name="Google Shape;5081;p64"/>
            <p:cNvSpPr/>
            <p:nvPr/>
          </p:nvSpPr>
          <p:spPr>
            <a:xfrm>
              <a:off x="6172850" y="3459275"/>
              <a:ext cx="49900" cy="34575"/>
            </a:xfrm>
            <a:custGeom>
              <a:avLst/>
              <a:gdLst/>
              <a:ahLst/>
              <a:cxnLst/>
              <a:rect l="l" t="t" r="r" b="b"/>
              <a:pathLst>
                <a:path w="1996" h="1383" extrusionOk="0">
                  <a:moveTo>
                    <a:pt x="289" y="1"/>
                  </a:moveTo>
                  <a:cubicBezTo>
                    <a:pt x="212" y="1"/>
                    <a:pt x="136" y="36"/>
                    <a:pt x="86" y="102"/>
                  </a:cubicBezTo>
                  <a:cubicBezTo>
                    <a:pt x="1" y="214"/>
                    <a:pt x="23" y="374"/>
                    <a:pt x="135" y="459"/>
                  </a:cubicBezTo>
                  <a:cubicBezTo>
                    <a:pt x="595" y="800"/>
                    <a:pt x="1082" y="1100"/>
                    <a:pt x="1592" y="1356"/>
                  </a:cubicBezTo>
                  <a:cubicBezTo>
                    <a:pt x="1629" y="1374"/>
                    <a:pt x="1667" y="1382"/>
                    <a:pt x="1705" y="1382"/>
                  </a:cubicBezTo>
                  <a:cubicBezTo>
                    <a:pt x="1799" y="1382"/>
                    <a:pt x="1891" y="1329"/>
                    <a:pt x="1935" y="1239"/>
                  </a:cubicBezTo>
                  <a:cubicBezTo>
                    <a:pt x="1996" y="1113"/>
                    <a:pt x="1943" y="960"/>
                    <a:pt x="1817" y="898"/>
                  </a:cubicBezTo>
                  <a:cubicBezTo>
                    <a:pt x="1336" y="656"/>
                    <a:pt x="875" y="373"/>
                    <a:pt x="443" y="52"/>
                  </a:cubicBezTo>
                  <a:cubicBezTo>
                    <a:pt x="397" y="18"/>
                    <a:pt x="343" y="1"/>
                    <a:pt x="289"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2" name="Google Shape;5082;p64"/>
            <p:cNvSpPr/>
            <p:nvPr/>
          </p:nvSpPr>
          <p:spPr>
            <a:xfrm>
              <a:off x="7323825" y="3495225"/>
              <a:ext cx="51250" cy="99900"/>
            </a:xfrm>
            <a:custGeom>
              <a:avLst/>
              <a:gdLst/>
              <a:ahLst/>
              <a:cxnLst/>
              <a:rect l="l" t="t" r="r" b="b"/>
              <a:pathLst>
                <a:path w="2050" h="3996" extrusionOk="0">
                  <a:moveTo>
                    <a:pt x="1772" y="0"/>
                  </a:moveTo>
                  <a:cubicBezTo>
                    <a:pt x="1653" y="0"/>
                    <a:pt x="1547" y="82"/>
                    <a:pt x="1518" y="201"/>
                  </a:cubicBezTo>
                  <a:cubicBezTo>
                    <a:pt x="1307" y="1053"/>
                    <a:pt x="977" y="1872"/>
                    <a:pt x="540" y="2634"/>
                  </a:cubicBezTo>
                  <a:lnTo>
                    <a:pt x="285" y="2482"/>
                  </a:lnTo>
                  <a:cubicBezTo>
                    <a:pt x="265" y="2470"/>
                    <a:pt x="244" y="2465"/>
                    <a:pt x="223" y="2465"/>
                  </a:cubicBezTo>
                  <a:cubicBezTo>
                    <a:pt x="162" y="2465"/>
                    <a:pt x="104" y="2511"/>
                    <a:pt x="99" y="2579"/>
                  </a:cubicBezTo>
                  <a:lnTo>
                    <a:pt x="6" y="3864"/>
                  </a:lnTo>
                  <a:cubicBezTo>
                    <a:pt x="0" y="3939"/>
                    <a:pt x="62" y="3995"/>
                    <a:pt x="129" y="3995"/>
                  </a:cubicBezTo>
                  <a:cubicBezTo>
                    <a:pt x="152" y="3995"/>
                    <a:pt x="174" y="3989"/>
                    <a:pt x="195" y="3976"/>
                  </a:cubicBezTo>
                  <a:lnTo>
                    <a:pt x="1278" y="3279"/>
                  </a:lnTo>
                  <a:cubicBezTo>
                    <a:pt x="1355" y="3229"/>
                    <a:pt x="1353" y="3117"/>
                    <a:pt x="1275" y="3071"/>
                  </a:cubicBezTo>
                  <a:lnTo>
                    <a:pt x="978" y="2893"/>
                  </a:lnTo>
                  <a:cubicBezTo>
                    <a:pt x="1444" y="2085"/>
                    <a:pt x="1794" y="1213"/>
                    <a:pt x="2018" y="307"/>
                  </a:cubicBezTo>
                  <a:cubicBezTo>
                    <a:pt x="2050" y="171"/>
                    <a:pt x="1963" y="35"/>
                    <a:pt x="1826" y="6"/>
                  </a:cubicBezTo>
                  <a:cubicBezTo>
                    <a:pt x="1808" y="2"/>
                    <a:pt x="1790" y="0"/>
                    <a:pt x="1772"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3" name="Google Shape;5083;p64"/>
            <p:cNvSpPr/>
            <p:nvPr/>
          </p:nvSpPr>
          <p:spPr>
            <a:xfrm>
              <a:off x="7365575" y="3423925"/>
              <a:ext cx="16150" cy="62275"/>
            </a:xfrm>
            <a:custGeom>
              <a:avLst/>
              <a:gdLst/>
              <a:ahLst/>
              <a:cxnLst/>
              <a:rect l="l" t="t" r="r" b="b"/>
              <a:pathLst>
                <a:path w="646" h="2491" extrusionOk="0">
                  <a:moveTo>
                    <a:pt x="375" y="0"/>
                  </a:moveTo>
                  <a:cubicBezTo>
                    <a:pt x="368" y="0"/>
                    <a:pt x="361" y="1"/>
                    <a:pt x="354" y="1"/>
                  </a:cubicBezTo>
                  <a:cubicBezTo>
                    <a:pt x="216" y="11"/>
                    <a:pt x="111" y="129"/>
                    <a:pt x="119" y="269"/>
                  </a:cubicBezTo>
                  <a:cubicBezTo>
                    <a:pt x="128" y="438"/>
                    <a:pt x="135" y="607"/>
                    <a:pt x="135" y="776"/>
                  </a:cubicBezTo>
                  <a:cubicBezTo>
                    <a:pt x="135" y="1252"/>
                    <a:pt x="96" y="1724"/>
                    <a:pt x="23" y="2193"/>
                  </a:cubicBezTo>
                  <a:cubicBezTo>
                    <a:pt x="0" y="2328"/>
                    <a:pt x="88" y="2458"/>
                    <a:pt x="223" y="2485"/>
                  </a:cubicBezTo>
                  <a:cubicBezTo>
                    <a:pt x="240" y="2488"/>
                    <a:pt x="257" y="2490"/>
                    <a:pt x="274" y="2490"/>
                  </a:cubicBezTo>
                  <a:cubicBezTo>
                    <a:pt x="396" y="2490"/>
                    <a:pt x="504" y="2403"/>
                    <a:pt x="526" y="2278"/>
                  </a:cubicBezTo>
                  <a:cubicBezTo>
                    <a:pt x="604" y="1782"/>
                    <a:pt x="644" y="1279"/>
                    <a:pt x="646" y="776"/>
                  </a:cubicBezTo>
                  <a:cubicBezTo>
                    <a:pt x="646" y="595"/>
                    <a:pt x="638" y="413"/>
                    <a:pt x="626" y="232"/>
                  </a:cubicBezTo>
                  <a:cubicBezTo>
                    <a:pt x="616" y="101"/>
                    <a:pt x="505" y="0"/>
                    <a:pt x="375"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4" name="Google Shape;5084;p64"/>
            <p:cNvSpPr/>
            <p:nvPr/>
          </p:nvSpPr>
          <p:spPr>
            <a:xfrm>
              <a:off x="7334775" y="3315150"/>
              <a:ext cx="27850" cy="38100"/>
            </a:xfrm>
            <a:custGeom>
              <a:avLst/>
              <a:gdLst/>
              <a:ahLst/>
              <a:cxnLst/>
              <a:rect l="l" t="t" r="r" b="b"/>
              <a:pathLst>
                <a:path w="1114" h="1524" extrusionOk="0">
                  <a:moveTo>
                    <a:pt x="293" y="1"/>
                  </a:moveTo>
                  <a:cubicBezTo>
                    <a:pt x="265" y="1"/>
                    <a:pt x="236" y="5"/>
                    <a:pt x="209" y="16"/>
                  </a:cubicBezTo>
                  <a:cubicBezTo>
                    <a:pt x="62" y="74"/>
                    <a:pt x="1" y="246"/>
                    <a:pt x="79" y="383"/>
                  </a:cubicBezTo>
                  <a:cubicBezTo>
                    <a:pt x="262" y="698"/>
                    <a:pt x="427" y="1025"/>
                    <a:pt x="573" y="1359"/>
                  </a:cubicBezTo>
                  <a:cubicBezTo>
                    <a:pt x="615" y="1461"/>
                    <a:pt x="714" y="1523"/>
                    <a:pt x="819" y="1523"/>
                  </a:cubicBezTo>
                  <a:cubicBezTo>
                    <a:pt x="848" y="1523"/>
                    <a:pt x="878" y="1518"/>
                    <a:pt x="907" y="1508"/>
                  </a:cubicBezTo>
                  <a:lnTo>
                    <a:pt x="942" y="1495"/>
                  </a:lnTo>
                  <a:cubicBezTo>
                    <a:pt x="1056" y="1457"/>
                    <a:pt x="1114" y="1331"/>
                    <a:pt x="1067" y="1220"/>
                  </a:cubicBezTo>
                  <a:cubicBezTo>
                    <a:pt x="910" y="849"/>
                    <a:pt x="729" y="488"/>
                    <a:pt x="528" y="139"/>
                  </a:cubicBezTo>
                  <a:cubicBezTo>
                    <a:pt x="478" y="54"/>
                    <a:pt x="387" y="1"/>
                    <a:pt x="293"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5" name="Google Shape;5085;p64"/>
            <p:cNvSpPr/>
            <p:nvPr/>
          </p:nvSpPr>
          <p:spPr>
            <a:xfrm>
              <a:off x="7355800" y="3361300"/>
              <a:ext cx="23650" cy="53200"/>
            </a:xfrm>
            <a:custGeom>
              <a:avLst/>
              <a:gdLst/>
              <a:ahLst/>
              <a:cxnLst/>
              <a:rect l="l" t="t" r="r" b="b"/>
              <a:pathLst>
                <a:path w="946" h="2128" extrusionOk="0">
                  <a:moveTo>
                    <a:pt x="288" y="0"/>
                  </a:moveTo>
                  <a:cubicBezTo>
                    <a:pt x="260" y="0"/>
                    <a:pt x="232" y="5"/>
                    <a:pt x="204" y="15"/>
                  </a:cubicBezTo>
                  <a:cubicBezTo>
                    <a:pt x="71" y="61"/>
                    <a:pt x="1" y="205"/>
                    <a:pt x="47" y="338"/>
                  </a:cubicBezTo>
                  <a:cubicBezTo>
                    <a:pt x="215" y="850"/>
                    <a:pt x="342" y="1376"/>
                    <a:pt x="420" y="1909"/>
                  </a:cubicBezTo>
                  <a:cubicBezTo>
                    <a:pt x="438" y="2036"/>
                    <a:pt x="548" y="2128"/>
                    <a:pt x="673" y="2128"/>
                  </a:cubicBezTo>
                  <a:cubicBezTo>
                    <a:pt x="685" y="2128"/>
                    <a:pt x="696" y="2127"/>
                    <a:pt x="708" y="2125"/>
                  </a:cubicBezTo>
                  <a:cubicBezTo>
                    <a:pt x="848" y="2106"/>
                    <a:pt x="945" y="1978"/>
                    <a:pt x="926" y="1839"/>
                  </a:cubicBezTo>
                  <a:lnTo>
                    <a:pt x="925" y="1839"/>
                  </a:lnTo>
                  <a:cubicBezTo>
                    <a:pt x="841" y="1273"/>
                    <a:pt x="708" y="716"/>
                    <a:pt x="529" y="173"/>
                  </a:cubicBezTo>
                  <a:cubicBezTo>
                    <a:pt x="492" y="67"/>
                    <a:pt x="393" y="0"/>
                    <a:pt x="288"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6" name="Google Shape;5086;p64"/>
            <p:cNvSpPr/>
            <p:nvPr/>
          </p:nvSpPr>
          <p:spPr>
            <a:xfrm>
              <a:off x="7093025" y="4348600"/>
              <a:ext cx="104200" cy="51200"/>
            </a:xfrm>
            <a:custGeom>
              <a:avLst/>
              <a:gdLst/>
              <a:ahLst/>
              <a:cxnLst/>
              <a:rect l="l" t="t" r="r" b="b"/>
              <a:pathLst>
                <a:path w="4168" h="2048" extrusionOk="0">
                  <a:moveTo>
                    <a:pt x="3871" y="0"/>
                  </a:moveTo>
                  <a:cubicBezTo>
                    <a:pt x="3824" y="0"/>
                    <a:pt x="3777" y="13"/>
                    <a:pt x="3735" y="39"/>
                  </a:cubicBezTo>
                  <a:cubicBezTo>
                    <a:pt x="2982" y="492"/>
                    <a:pt x="2170" y="838"/>
                    <a:pt x="1323" y="1067"/>
                  </a:cubicBezTo>
                  <a:lnTo>
                    <a:pt x="1249" y="780"/>
                  </a:lnTo>
                  <a:cubicBezTo>
                    <a:pt x="1235" y="721"/>
                    <a:pt x="1183" y="687"/>
                    <a:pt x="1130" y="687"/>
                  </a:cubicBezTo>
                  <a:cubicBezTo>
                    <a:pt x="1102" y="687"/>
                    <a:pt x="1073" y="696"/>
                    <a:pt x="1049" y="717"/>
                  </a:cubicBezTo>
                  <a:lnTo>
                    <a:pt x="76" y="1560"/>
                  </a:lnTo>
                  <a:cubicBezTo>
                    <a:pt x="0" y="1625"/>
                    <a:pt x="32" y="1750"/>
                    <a:pt x="130" y="1773"/>
                  </a:cubicBezTo>
                  <a:lnTo>
                    <a:pt x="1389" y="2045"/>
                  </a:lnTo>
                  <a:cubicBezTo>
                    <a:pt x="1398" y="2047"/>
                    <a:pt x="1407" y="2048"/>
                    <a:pt x="1416" y="2048"/>
                  </a:cubicBezTo>
                  <a:cubicBezTo>
                    <a:pt x="1493" y="2048"/>
                    <a:pt x="1555" y="1975"/>
                    <a:pt x="1534" y="1894"/>
                  </a:cubicBezTo>
                  <a:lnTo>
                    <a:pt x="1450" y="1561"/>
                  </a:lnTo>
                  <a:cubicBezTo>
                    <a:pt x="2351" y="1318"/>
                    <a:pt x="3214" y="950"/>
                    <a:pt x="4013" y="466"/>
                  </a:cubicBezTo>
                  <a:cubicBezTo>
                    <a:pt x="4132" y="392"/>
                    <a:pt x="4167" y="235"/>
                    <a:pt x="4090" y="119"/>
                  </a:cubicBezTo>
                  <a:cubicBezTo>
                    <a:pt x="4039" y="42"/>
                    <a:pt x="3956" y="0"/>
                    <a:pt x="387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7" name="Google Shape;5087;p64"/>
            <p:cNvSpPr/>
            <p:nvPr/>
          </p:nvSpPr>
          <p:spPr>
            <a:xfrm>
              <a:off x="7201150" y="4302925"/>
              <a:ext cx="51100" cy="46100"/>
            </a:xfrm>
            <a:custGeom>
              <a:avLst/>
              <a:gdLst/>
              <a:ahLst/>
              <a:cxnLst/>
              <a:rect l="l" t="t" r="r" b="b"/>
              <a:pathLst>
                <a:path w="2044" h="1844" extrusionOk="0">
                  <a:moveTo>
                    <a:pt x="1760" y="1"/>
                  </a:moveTo>
                  <a:cubicBezTo>
                    <a:pt x="1689" y="1"/>
                    <a:pt x="1619" y="31"/>
                    <a:pt x="1568" y="88"/>
                  </a:cubicBezTo>
                  <a:cubicBezTo>
                    <a:pt x="1456" y="215"/>
                    <a:pt x="1341" y="338"/>
                    <a:pt x="1221" y="458"/>
                  </a:cubicBezTo>
                  <a:cubicBezTo>
                    <a:pt x="885" y="793"/>
                    <a:pt x="524" y="1102"/>
                    <a:pt x="140" y="1380"/>
                  </a:cubicBezTo>
                  <a:cubicBezTo>
                    <a:pt x="29" y="1460"/>
                    <a:pt x="1" y="1612"/>
                    <a:pt x="74" y="1728"/>
                  </a:cubicBezTo>
                  <a:cubicBezTo>
                    <a:pt x="124" y="1803"/>
                    <a:pt x="205" y="1844"/>
                    <a:pt x="288" y="1844"/>
                  </a:cubicBezTo>
                  <a:cubicBezTo>
                    <a:pt x="339" y="1844"/>
                    <a:pt x="391" y="1828"/>
                    <a:pt x="436" y="1797"/>
                  </a:cubicBezTo>
                  <a:cubicBezTo>
                    <a:pt x="843" y="1500"/>
                    <a:pt x="1226" y="1174"/>
                    <a:pt x="1581" y="820"/>
                  </a:cubicBezTo>
                  <a:cubicBezTo>
                    <a:pt x="1711" y="690"/>
                    <a:pt x="1834" y="557"/>
                    <a:pt x="1954" y="421"/>
                  </a:cubicBezTo>
                  <a:cubicBezTo>
                    <a:pt x="2044" y="315"/>
                    <a:pt x="2033" y="155"/>
                    <a:pt x="1927" y="64"/>
                  </a:cubicBezTo>
                  <a:cubicBezTo>
                    <a:pt x="1879" y="22"/>
                    <a:pt x="1819" y="1"/>
                    <a:pt x="1760"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8" name="Google Shape;5088;p64"/>
            <p:cNvSpPr/>
            <p:nvPr/>
          </p:nvSpPr>
          <p:spPr>
            <a:xfrm>
              <a:off x="7282950" y="4203000"/>
              <a:ext cx="22950" cy="40225"/>
            </a:xfrm>
            <a:custGeom>
              <a:avLst/>
              <a:gdLst/>
              <a:ahLst/>
              <a:cxnLst/>
              <a:rect l="l" t="t" r="r" b="b"/>
              <a:pathLst>
                <a:path w="918" h="1609" extrusionOk="0">
                  <a:moveTo>
                    <a:pt x="642" y="0"/>
                  </a:moveTo>
                  <a:cubicBezTo>
                    <a:pt x="531" y="0"/>
                    <a:pt x="426" y="74"/>
                    <a:pt x="396" y="189"/>
                  </a:cubicBezTo>
                  <a:cubicBezTo>
                    <a:pt x="301" y="543"/>
                    <a:pt x="187" y="889"/>
                    <a:pt x="53" y="1228"/>
                  </a:cubicBezTo>
                  <a:cubicBezTo>
                    <a:pt x="0" y="1360"/>
                    <a:pt x="58" y="1509"/>
                    <a:pt x="184" y="1571"/>
                  </a:cubicBezTo>
                  <a:lnTo>
                    <a:pt x="218" y="1587"/>
                  </a:lnTo>
                  <a:cubicBezTo>
                    <a:pt x="248" y="1602"/>
                    <a:pt x="280" y="1608"/>
                    <a:pt x="311" y="1608"/>
                  </a:cubicBezTo>
                  <a:cubicBezTo>
                    <a:pt x="392" y="1608"/>
                    <a:pt x="469" y="1561"/>
                    <a:pt x="501" y="1480"/>
                  </a:cubicBezTo>
                  <a:cubicBezTo>
                    <a:pt x="653" y="1107"/>
                    <a:pt x="780" y="724"/>
                    <a:pt x="886" y="333"/>
                  </a:cubicBezTo>
                  <a:cubicBezTo>
                    <a:pt x="918" y="210"/>
                    <a:pt x="862" y="74"/>
                    <a:pt x="746" y="22"/>
                  </a:cubicBezTo>
                  <a:cubicBezTo>
                    <a:pt x="712" y="7"/>
                    <a:pt x="677" y="0"/>
                    <a:pt x="642"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9" name="Google Shape;5089;p64"/>
            <p:cNvSpPr/>
            <p:nvPr/>
          </p:nvSpPr>
          <p:spPr>
            <a:xfrm>
              <a:off x="7252000" y="4250300"/>
              <a:ext cx="36300" cy="48175"/>
            </a:xfrm>
            <a:custGeom>
              <a:avLst/>
              <a:gdLst/>
              <a:ahLst/>
              <a:cxnLst/>
              <a:rect l="l" t="t" r="r" b="b"/>
              <a:pathLst>
                <a:path w="1452" h="1927" extrusionOk="0">
                  <a:moveTo>
                    <a:pt x="1159" y="1"/>
                  </a:moveTo>
                  <a:cubicBezTo>
                    <a:pt x="1064" y="1"/>
                    <a:pt x="974" y="53"/>
                    <a:pt x="931" y="143"/>
                  </a:cubicBezTo>
                  <a:cubicBezTo>
                    <a:pt x="689" y="625"/>
                    <a:pt x="405" y="1085"/>
                    <a:pt x="85" y="1519"/>
                  </a:cubicBezTo>
                  <a:cubicBezTo>
                    <a:pt x="0" y="1631"/>
                    <a:pt x="21" y="1790"/>
                    <a:pt x="135" y="1874"/>
                  </a:cubicBezTo>
                  <a:cubicBezTo>
                    <a:pt x="181" y="1909"/>
                    <a:pt x="235" y="1926"/>
                    <a:pt x="289" y="1926"/>
                  </a:cubicBezTo>
                  <a:cubicBezTo>
                    <a:pt x="366" y="1926"/>
                    <a:pt x="441" y="1892"/>
                    <a:pt x="492" y="1826"/>
                  </a:cubicBezTo>
                  <a:cubicBezTo>
                    <a:pt x="831" y="1367"/>
                    <a:pt x="1132" y="878"/>
                    <a:pt x="1389" y="368"/>
                  </a:cubicBezTo>
                  <a:cubicBezTo>
                    <a:pt x="1451" y="241"/>
                    <a:pt x="1398" y="87"/>
                    <a:pt x="1270" y="26"/>
                  </a:cubicBezTo>
                  <a:cubicBezTo>
                    <a:pt x="1234" y="9"/>
                    <a:pt x="1196" y="1"/>
                    <a:pt x="1159"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90" name="Google Shape;5090;p64"/>
          <p:cNvGrpSpPr/>
          <p:nvPr/>
        </p:nvGrpSpPr>
        <p:grpSpPr>
          <a:xfrm>
            <a:off x="4704250" y="971306"/>
            <a:ext cx="725845" cy="699975"/>
            <a:chOff x="4249973" y="1201875"/>
            <a:chExt cx="1958568" cy="1888762"/>
          </a:xfrm>
        </p:grpSpPr>
        <p:sp>
          <p:nvSpPr>
            <p:cNvPr id="5091" name="Google Shape;5091;p64"/>
            <p:cNvSpPr/>
            <p:nvPr/>
          </p:nvSpPr>
          <p:spPr>
            <a:xfrm>
              <a:off x="4468527" y="1411932"/>
              <a:ext cx="1528500" cy="1452600"/>
            </a:xfrm>
            <a:prstGeom prst="pentagon">
              <a:avLst>
                <a:gd name="hf" fmla="val 105146"/>
                <a:gd name="vf" fmla="val 110557"/>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92" name="Google Shape;5092;p64"/>
            <p:cNvGrpSpPr/>
            <p:nvPr/>
          </p:nvGrpSpPr>
          <p:grpSpPr>
            <a:xfrm>
              <a:off x="5853086" y="1789142"/>
              <a:ext cx="355454" cy="1048099"/>
              <a:chOff x="5576108" y="2016725"/>
              <a:chExt cx="565200" cy="1666560"/>
            </a:xfrm>
          </p:grpSpPr>
          <p:sp>
            <p:nvSpPr>
              <p:cNvPr id="5093" name="Google Shape;5093;p64"/>
              <p:cNvSpPr/>
              <p:nvPr/>
            </p:nvSpPr>
            <p:spPr>
              <a:xfrm>
                <a:off x="5576108" y="2016725"/>
                <a:ext cx="565200" cy="565500"/>
              </a:xfrm>
              <a:prstGeom prst="ellipse">
                <a:avLst/>
              </a:prstGeom>
              <a:solidFill>
                <a:srgbClr val="667E9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5094" name="Google Shape;5094;p64"/>
              <p:cNvSpPr/>
              <p:nvPr/>
            </p:nvSpPr>
            <p:spPr>
              <a:xfrm rot="6479001">
                <a:off x="5275897" y="3050667"/>
                <a:ext cx="1119386" cy="152834"/>
              </a:xfrm>
              <a:prstGeom prst="rightArrow">
                <a:avLst>
                  <a:gd name="adj1" fmla="val 25514"/>
                  <a:gd name="adj2" fmla="val 64322"/>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95" name="Google Shape;5095;p64"/>
            <p:cNvGrpSpPr/>
            <p:nvPr/>
          </p:nvGrpSpPr>
          <p:grpSpPr>
            <a:xfrm>
              <a:off x="4869455" y="2691676"/>
              <a:ext cx="1013897" cy="398961"/>
              <a:chOff x="4012057" y="3451825"/>
              <a:chExt cx="1612175" cy="634379"/>
            </a:xfrm>
          </p:grpSpPr>
          <p:sp>
            <p:nvSpPr>
              <p:cNvPr id="5096" name="Google Shape;5096;p64"/>
              <p:cNvSpPr/>
              <p:nvPr/>
            </p:nvSpPr>
            <p:spPr>
              <a:xfrm>
                <a:off x="5059033" y="3451825"/>
                <a:ext cx="565200" cy="565500"/>
              </a:xfrm>
              <a:prstGeom prst="ellipse">
                <a:avLst/>
              </a:prstGeom>
              <a:solidFill>
                <a:srgbClr val="667E9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5097" name="Google Shape;5097;p64"/>
              <p:cNvSpPr/>
              <p:nvPr/>
            </p:nvSpPr>
            <p:spPr>
              <a:xfrm rot="10799079">
                <a:off x="4012507" y="3933353"/>
                <a:ext cx="1119600" cy="152703"/>
              </a:xfrm>
              <a:prstGeom prst="rightArrow">
                <a:avLst>
                  <a:gd name="adj1" fmla="val 25514"/>
                  <a:gd name="adj2" fmla="val 64322"/>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98" name="Google Shape;5098;p64"/>
            <p:cNvGrpSpPr/>
            <p:nvPr/>
          </p:nvGrpSpPr>
          <p:grpSpPr>
            <a:xfrm>
              <a:off x="4276937" y="2155961"/>
              <a:ext cx="651965" cy="891358"/>
              <a:chOff x="3069908" y="2599997"/>
              <a:chExt cx="1036675" cy="1417328"/>
            </a:xfrm>
          </p:grpSpPr>
          <p:sp>
            <p:nvSpPr>
              <p:cNvPr id="5099" name="Google Shape;5099;p64"/>
              <p:cNvSpPr/>
              <p:nvPr/>
            </p:nvSpPr>
            <p:spPr>
              <a:xfrm>
                <a:off x="3541383" y="3451825"/>
                <a:ext cx="565200" cy="565500"/>
              </a:xfrm>
              <a:prstGeom prst="ellipse">
                <a:avLst/>
              </a:prstGeom>
              <a:solidFill>
                <a:srgbClr val="667E9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5100" name="Google Shape;5100;p64"/>
              <p:cNvSpPr/>
              <p:nvPr/>
            </p:nvSpPr>
            <p:spPr>
              <a:xfrm rot="-6478717">
                <a:off x="2755922" y="3079191"/>
                <a:ext cx="1119672" cy="153413"/>
              </a:xfrm>
              <a:prstGeom prst="rightArrow">
                <a:avLst>
                  <a:gd name="adj1" fmla="val 25514"/>
                  <a:gd name="adj2" fmla="val 64322"/>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01" name="Google Shape;5101;p64"/>
            <p:cNvGrpSpPr/>
            <p:nvPr/>
          </p:nvGrpSpPr>
          <p:grpSpPr>
            <a:xfrm>
              <a:off x="5054918" y="1201875"/>
              <a:ext cx="999548" cy="602711"/>
              <a:chOff x="4306958" y="1082925"/>
              <a:chExt cx="1589359" cy="958358"/>
            </a:xfrm>
          </p:grpSpPr>
          <p:sp>
            <p:nvSpPr>
              <p:cNvPr id="5102" name="Google Shape;5102;p64"/>
              <p:cNvSpPr/>
              <p:nvPr/>
            </p:nvSpPr>
            <p:spPr>
              <a:xfrm>
                <a:off x="4306958" y="1082925"/>
                <a:ext cx="565200" cy="565500"/>
              </a:xfrm>
              <a:prstGeom prst="ellipse">
                <a:avLst/>
              </a:prstGeom>
              <a:solidFill>
                <a:srgbClr val="5F7D9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5103" name="Google Shape;5103;p64"/>
              <p:cNvSpPr/>
              <p:nvPr/>
            </p:nvSpPr>
            <p:spPr>
              <a:xfrm rot="2159678">
                <a:off x="4838902" y="1574444"/>
                <a:ext cx="1119431" cy="152476"/>
              </a:xfrm>
              <a:prstGeom prst="rightArrow">
                <a:avLst>
                  <a:gd name="adj1" fmla="val 25514"/>
                  <a:gd name="adj2" fmla="val 64322"/>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04" name="Google Shape;5104;p64"/>
            <p:cNvGrpSpPr/>
            <p:nvPr/>
          </p:nvGrpSpPr>
          <p:grpSpPr>
            <a:xfrm>
              <a:off x="4249973" y="1303451"/>
              <a:ext cx="799317" cy="841334"/>
              <a:chOff x="3027033" y="1244439"/>
              <a:chExt cx="1270977" cy="1337786"/>
            </a:xfrm>
          </p:grpSpPr>
          <p:sp>
            <p:nvSpPr>
              <p:cNvPr id="5105" name="Google Shape;5105;p64"/>
              <p:cNvSpPr/>
              <p:nvPr/>
            </p:nvSpPr>
            <p:spPr>
              <a:xfrm>
                <a:off x="3027033" y="2016725"/>
                <a:ext cx="565200" cy="565500"/>
              </a:xfrm>
              <a:prstGeom prst="ellipse">
                <a:avLst/>
              </a:prstGeom>
              <a:solidFill>
                <a:srgbClr val="667E9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5106" name="Google Shape;5106;p64"/>
              <p:cNvSpPr/>
              <p:nvPr/>
            </p:nvSpPr>
            <p:spPr>
              <a:xfrm rot="-2159137">
                <a:off x="3240473" y="1559002"/>
                <a:ext cx="1119673" cy="153273"/>
              </a:xfrm>
              <a:prstGeom prst="rightArrow">
                <a:avLst>
                  <a:gd name="adj1" fmla="val 25514"/>
                  <a:gd name="adj2" fmla="val 64322"/>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107" name="Google Shape;5107;p64"/>
          <p:cNvGrpSpPr/>
          <p:nvPr/>
        </p:nvGrpSpPr>
        <p:grpSpPr>
          <a:xfrm>
            <a:off x="4057114" y="1858087"/>
            <a:ext cx="750769" cy="683784"/>
            <a:chOff x="4204684" y="2104422"/>
            <a:chExt cx="699822" cy="637382"/>
          </a:xfrm>
        </p:grpSpPr>
        <p:grpSp>
          <p:nvGrpSpPr>
            <p:cNvPr id="5108" name="Google Shape;5108;p64"/>
            <p:cNvGrpSpPr/>
            <p:nvPr/>
          </p:nvGrpSpPr>
          <p:grpSpPr>
            <a:xfrm>
              <a:off x="4204684" y="2430067"/>
              <a:ext cx="342957" cy="311738"/>
              <a:chOff x="4204684" y="2430067"/>
              <a:chExt cx="342957" cy="311738"/>
            </a:xfrm>
          </p:grpSpPr>
          <p:sp>
            <p:nvSpPr>
              <p:cNvPr id="5109" name="Google Shape;5109;p64"/>
              <p:cNvSpPr/>
              <p:nvPr/>
            </p:nvSpPr>
            <p:spPr>
              <a:xfrm>
                <a:off x="4235882" y="2430067"/>
                <a:ext cx="311759" cy="311738"/>
              </a:xfrm>
              <a:custGeom>
                <a:avLst/>
                <a:gdLst/>
                <a:ahLst/>
                <a:cxnLst/>
                <a:rect l="l" t="t" r="r" b="b"/>
                <a:pathLst>
                  <a:path w="8384" h="8384" extrusionOk="0">
                    <a:moveTo>
                      <a:pt x="1" y="0"/>
                    </a:moveTo>
                    <a:cubicBezTo>
                      <a:pt x="23" y="1056"/>
                      <a:pt x="239" y="2096"/>
                      <a:pt x="641" y="3073"/>
                    </a:cubicBezTo>
                    <a:cubicBezTo>
                      <a:pt x="676" y="3072"/>
                      <a:pt x="710" y="3070"/>
                      <a:pt x="745" y="3070"/>
                    </a:cubicBezTo>
                    <a:cubicBezTo>
                      <a:pt x="1419" y="3070"/>
                      <a:pt x="2047" y="3416"/>
                      <a:pt x="2406" y="3988"/>
                    </a:cubicBezTo>
                    <a:cubicBezTo>
                      <a:pt x="2766" y="4558"/>
                      <a:pt x="2808" y="5272"/>
                      <a:pt x="2516" y="5880"/>
                    </a:cubicBezTo>
                    <a:cubicBezTo>
                      <a:pt x="4076" y="7440"/>
                      <a:pt x="6179" y="8337"/>
                      <a:pt x="8384" y="8383"/>
                    </a:cubicBezTo>
                    <a:lnTo>
                      <a:pt x="8384" y="3190"/>
                    </a:lnTo>
                    <a:cubicBezTo>
                      <a:pt x="6664" y="3094"/>
                      <a:pt x="5290" y="1720"/>
                      <a:pt x="5194"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0" name="Google Shape;5110;p64"/>
              <p:cNvSpPr/>
              <p:nvPr/>
            </p:nvSpPr>
            <p:spPr>
              <a:xfrm>
                <a:off x="4204684" y="2558309"/>
                <a:ext cx="117839" cy="117794"/>
              </a:xfrm>
              <a:custGeom>
                <a:avLst/>
                <a:gdLst/>
                <a:ahLst/>
                <a:cxnLst/>
                <a:rect l="l" t="t" r="r" b="b"/>
                <a:pathLst>
                  <a:path w="3169" h="3168" extrusionOk="0">
                    <a:moveTo>
                      <a:pt x="1584" y="0"/>
                    </a:moveTo>
                    <a:cubicBezTo>
                      <a:pt x="710" y="0"/>
                      <a:pt x="1" y="710"/>
                      <a:pt x="1" y="1584"/>
                    </a:cubicBezTo>
                    <a:cubicBezTo>
                      <a:pt x="1" y="2459"/>
                      <a:pt x="710" y="3168"/>
                      <a:pt x="1584" y="3168"/>
                    </a:cubicBezTo>
                    <a:cubicBezTo>
                      <a:pt x="2459" y="3168"/>
                      <a:pt x="3168" y="2459"/>
                      <a:pt x="3168" y="1584"/>
                    </a:cubicBezTo>
                    <a:cubicBezTo>
                      <a:pt x="3168" y="710"/>
                      <a:pt x="2459" y="0"/>
                      <a:pt x="1584"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11" name="Google Shape;5111;p64"/>
            <p:cNvGrpSpPr/>
            <p:nvPr/>
          </p:nvGrpSpPr>
          <p:grpSpPr>
            <a:xfrm>
              <a:off x="4561586" y="2430067"/>
              <a:ext cx="342920" cy="311738"/>
              <a:chOff x="4561586" y="2430067"/>
              <a:chExt cx="342920" cy="311738"/>
            </a:xfrm>
          </p:grpSpPr>
          <p:sp>
            <p:nvSpPr>
              <p:cNvPr id="5112" name="Google Shape;5112;p64"/>
              <p:cNvSpPr/>
              <p:nvPr/>
            </p:nvSpPr>
            <p:spPr>
              <a:xfrm>
                <a:off x="4561586" y="2430067"/>
                <a:ext cx="311759" cy="311738"/>
              </a:xfrm>
              <a:custGeom>
                <a:avLst/>
                <a:gdLst/>
                <a:ahLst/>
                <a:cxnLst/>
                <a:rect l="l" t="t" r="r" b="b"/>
                <a:pathLst>
                  <a:path w="8384" h="8384" extrusionOk="0">
                    <a:moveTo>
                      <a:pt x="3189" y="0"/>
                    </a:moveTo>
                    <a:cubicBezTo>
                      <a:pt x="3093" y="1720"/>
                      <a:pt x="1721" y="3092"/>
                      <a:pt x="1" y="3190"/>
                    </a:cubicBezTo>
                    <a:lnTo>
                      <a:pt x="1" y="8383"/>
                    </a:lnTo>
                    <a:cubicBezTo>
                      <a:pt x="2206" y="8337"/>
                      <a:pt x="4309" y="7440"/>
                      <a:pt x="5868" y="5880"/>
                    </a:cubicBezTo>
                    <a:cubicBezTo>
                      <a:pt x="5577" y="5272"/>
                      <a:pt x="5618" y="4558"/>
                      <a:pt x="5979" y="3986"/>
                    </a:cubicBezTo>
                    <a:cubicBezTo>
                      <a:pt x="6337" y="3416"/>
                      <a:pt x="6965" y="3070"/>
                      <a:pt x="7639" y="3070"/>
                    </a:cubicBezTo>
                    <a:cubicBezTo>
                      <a:pt x="7675" y="3070"/>
                      <a:pt x="7710" y="3070"/>
                      <a:pt x="7743" y="3073"/>
                    </a:cubicBezTo>
                    <a:cubicBezTo>
                      <a:pt x="8145" y="2096"/>
                      <a:pt x="8362" y="1056"/>
                      <a:pt x="838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3" name="Google Shape;5113;p64"/>
              <p:cNvSpPr/>
              <p:nvPr/>
            </p:nvSpPr>
            <p:spPr>
              <a:xfrm>
                <a:off x="4786741" y="2558309"/>
                <a:ext cx="117765" cy="117794"/>
              </a:xfrm>
              <a:custGeom>
                <a:avLst/>
                <a:gdLst/>
                <a:ahLst/>
                <a:cxnLst/>
                <a:rect l="l" t="t" r="r" b="b"/>
                <a:pathLst>
                  <a:path w="3167" h="3168" extrusionOk="0">
                    <a:moveTo>
                      <a:pt x="1583" y="0"/>
                    </a:moveTo>
                    <a:cubicBezTo>
                      <a:pt x="708" y="0"/>
                      <a:pt x="1" y="710"/>
                      <a:pt x="1" y="1584"/>
                    </a:cubicBezTo>
                    <a:cubicBezTo>
                      <a:pt x="1" y="2459"/>
                      <a:pt x="708" y="3168"/>
                      <a:pt x="1583" y="3168"/>
                    </a:cubicBezTo>
                    <a:cubicBezTo>
                      <a:pt x="2457" y="3168"/>
                      <a:pt x="3166" y="2459"/>
                      <a:pt x="3166" y="1584"/>
                    </a:cubicBezTo>
                    <a:cubicBezTo>
                      <a:pt x="3166" y="710"/>
                      <a:pt x="2457" y="0"/>
                      <a:pt x="1583"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14" name="Google Shape;5114;p64"/>
            <p:cNvGrpSpPr/>
            <p:nvPr/>
          </p:nvGrpSpPr>
          <p:grpSpPr>
            <a:xfrm>
              <a:off x="4561586" y="2104422"/>
              <a:ext cx="342920" cy="311738"/>
              <a:chOff x="4561586" y="2104422"/>
              <a:chExt cx="342920" cy="311738"/>
            </a:xfrm>
          </p:grpSpPr>
          <p:sp>
            <p:nvSpPr>
              <p:cNvPr id="5115" name="Google Shape;5115;p64"/>
              <p:cNvSpPr/>
              <p:nvPr/>
            </p:nvSpPr>
            <p:spPr>
              <a:xfrm>
                <a:off x="4561586" y="2104422"/>
                <a:ext cx="311722" cy="311738"/>
              </a:xfrm>
              <a:custGeom>
                <a:avLst/>
                <a:gdLst/>
                <a:ahLst/>
                <a:cxnLst/>
                <a:rect l="l" t="t" r="r" b="b"/>
                <a:pathLst>
                  <a:path w="8383" h="8384" extrusionOk="0">
                    <a:moveTo>
                      <a:pt x="1" y="1"/>
                    </a:moveTo>
                    <a:lnTo>
                      <a:pt x="1" y="5194"/>
                    </a:lnTo>
                    <a:cubicBezTo>
                      <a:pt x="1721" y="5290"/>
                      <a:pt x="3093" y="6662"/>
                      <a:pt x="3189" y="8384"/>
                    </a:cubicBezTo>
                    <a:lnTo>
                      <a:pt x="8382" y="8384"/>
                    </a:lnTo>
                    <a:cubicBezTo>
                      <a:pt x="8362" y="7328"/>
                      <a:pt x="8144" y="6286"/>
                      <a:pt x="7742" y="5311"/>
                    </a:cubicBezTo>
                    <a:cubicBezTo>
                      <a:pt x="7708" y="5312"/>
                      <a:pt x="7673" y="5314"/>
                      <a:pt x="7638" y="5314"/>
                    </a:cubicBezTo>
                    <a:cubicBezTo>
                      <a:pt x="6964" y="5312"/>
                      <a:pt x="6336" y="4966"/>
                      <a:pt x="5977" y="4396"/>
                    </a:cubicBezTo>
                    <a:cubicBezTo>
                      <a:pt x="5618" y="3825"/>
                      <a:pt x="5577" y="3110"/>
                      <a:pt x="5867" y="2502"/>
                    </a:cubicBezTo>
                    <a:cubicBezTo>
                      <a:pt x="4309" y="942"/>
                      <a:pt x="2206" y="45"/>
                      <a:pt x="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6" name="Google Shape;5116;p64"/>
              <p:cNvSpPr/>
              <p:nvPr/>
            </p:nvSpPr>
            <p:spPr>
              <a:xfrm>
                <a:off x="4786741" y="2170087"/>
                <a:ext cx="117765" cy="117757"/>
              </a:xfrm>
              <a:custGeom>
                <a:avLst/>
                <a:gdLst/>
                <a:ahLst/>
                <a:cxnLst/>
                <a:rect l="l" t="t" r="r" b="b"/>
                <a:pathLst>
                  <a:path w="3167" h="3167" extrusionOk="0">
                    <a:moveTo>
                      <a:pt x="1583" y="1"/>
                    </a:moveTo>
                    <a:cubicBezTo>
                      <a:pt x="708" y="1"/>
                      <a:pt x="1" y="709"/>
                      <a:pt x="1" y="1583"/>
                    </a:cubicBezTo>
                    <a:cubicBezTo>
                      <a:pt x="1" y="2457"/>
                      <a:pt x="708" y="3167"/>
                      <a:pt x="1583" y="3167"/>
                    </a:cubicBezTo>
                    <a:cubicBezTo>
                      <a:pt x="2457" y="3167"/>
                      <a:pt x="3166" y="2457"/>
                      <a:pt x="3166" y="1583"/>
                    </a:cubicBezTo>
                    <a:cubicBezTo>
                      <a:pt x="3166" y="709"/>
                      <a:pt x="2457" y="1"/>
                      <a:pt x="158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17" name="Google Shape;5117;p64"/>
            <p:cNvGrpSpPr/>
            <p:nvPr/>
          </p:nvGrpSpPr>
          <p:grpSpPr>
            <a:xfrm>
              <a:off x="4204684" y="2104422"/>
              <a:ext cx="342957" cy="311664"/>
              <a:chOff x="4204684" y="2104422"/>
              <a:chExt cx="342957" cy="311664"/>
            </a:xfrm>
          </p:grpSpPr>
          <p:sp>
            <p:nvSpPr>
              <p:cNvPr id="5118" name="Google Shape;5118;p64"/>
              <p:cNvSpPr/>
              <p:nvPr/>
            </p:nvSpPr>
            <p:spPr>
              <a:xfrm>
                <a:off x="4235882" y="2104422"/>
                <a:ext cx="311759" cy="311664"/>
              </a:xfrm>
              <a:custGeom>
                <a:avLst/>
                <a:gdLst/>
                <a:ahLst/>
                <a:cxnLst/>
                <a:rect l="l" t="t" r="r" b="b"/>
                <a:pathLst>
                  <a:path w="8384" h="8382" extrusionOk="0">
                    <a:moveTo>
                      <a:pt x="8384" y="1"/>
                    </a:moveTo>
                    <a:cubicBezTo>
                      <a:pt x="6179" y="45"/>
                      <a:pt x="4076" y="942"/>
                      <a:pt x="2516" y="2502"/>
                    </a:cubicBezTo>
                    <a:cubicBezTo>
                      <a:pt x="2808" y="3110"/>
                      <a:pt x="2766" y="3825"/>
                      <a:pt x="2406" y="4396"/>
                    </a:cubicBezTo>
                    <a:cubicBezTo>
                      <a:pt x="2047" y="4966"/>
                      <a:pt x="1419" y="5312"/>
                      <a:pt x="745" y="5312"/>
                    </a:cubicBezTo>
                    <a:cubicBezTo>
                      <a:pt x="710" y="5312"/>
                      <a:pt x="675" y="5312"/>
                      <a:pt x="641" y="5311"/>
                    </a:cubicBezTo>
                    <a:cubicBezTo>
                      <a:pt x="239" y="6286"/>
                      <a:pt x="23" y="7327"/>
                      <a:pt x="1" y="8382"/>
                    </a:cubicBezTo>
                    <a:lnTo>
                      <a:pt x="5194" y="8382"/>
                    </a:lnTo>
                    <a:cubicBezTo>
                      <a:pt x="5290" y="6662"/>
                      <a:pt x="6664" y="5290"/>
                      <a:pt x="8384" y="5194"/>
                    </a:cubicBezTo>
                    <a:lnTo>
                      <a:pt x="8384"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9" name="Google Shape;5119;p64"/>
              <p:cNvSpPr/>
              <p:nvPr/>
            </p:nvSpPr>
            <p:spPr>
              <a:xfrm>
                <a:off x="4204684" y="2170087"/>
                <a:ext cx="117839" cy="117757"/>
              </a:xfrm>
              <a:custGeom>
                <a:avLst/>
                <a:gdLst/>
                <a:ahLst/>
                <a:cxnLst/>
                <a:rect l="l" t="t" r="r" b="b"/>
                <a:pathLst>
                  <a:path w="3169" h="3167" extrusionOk="0">
                    <a:moveTo>
                      <a:pt x="1584" y="1"/>
                    </a:moveTo>
                    <a:cubicBezTo>
                      <a:pt x="710" y="1"/>
                      <a:pt x="1" y="709"/>
                      <a:pt x="1" y="1583"/>
                    </a:cubicBezTo>
                    <a:cubicBezTo>
                      <a:pt x="1" y="2457"/>
                      <a:pt x="710" y="3167"/>
                      <a:pt x="1584" y="3167"/>
                    </a:cubicBezTo>
                    <a:cubicBezTo>
                      <a:pt x="2459" y="3167"/>
                      <a:pt x="3168" y="2457"/>
                      <a:pt x="3168" y="1583"/>
                    </a:cubicBezTo>
                    <a:cubicBezTo>
                      <a:pt x="3168" y="709"/>
                      <a:pt x="2459" y="1"/>
                      <a:pt x="158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120" name="Google Shape;5120;p64"/>
          <p:cNvGrpSpPr/>
          <p:nvPr/>
        </p:nvGrpSpPr>
        <p:grpSpPr>
          <a:xfrm>
            <a:off x="5521547" y="971301"/>
            <a:ext cx="660591" cy="688867"/>
            <a:chOff x="5830645" y="1267368"/>
            <a:chExt cx="530340" cy="553040"/>
          </a:xfrm>
        </p:grpSpPr>
        <p:sp>
          <p:nvSpPr>
            <p:cNvPr id="5121" name="Google Shape;5121;p64"/>
            <p:cNvSpPr/>
            <p:nvPr/>
          </p:nvSpPr>
          <p:spPr>
            <a:xfrm>
              <a:off x="5994669" y="1442730"/>
              <a:ext cx="202317" cy="202342"/>
            </a:xfrm>
            <a:custGeom>
              <a:avLst/>
              <a:gdLst/>
              <a:ahLst/>
              <a:cxnLst/>
              <a:rect l="l" t="t" r="r" b="b"/>
              <a:pathLst>
                <a:path w="7941" h="7942" extrusionOk="0">
                  <a:moveTo>
                    <a:pt x="3971" y="319"/>
                  </a:moveTo>
                  <a:cubicBezTo>
                    <a:pt x="5984" y="319"/>
                    <a:pt x="7623" y="1957"/>
                    <a:pt x="7623" y="3971"/>
                  </a:cubicBezTo>
                  <a:cubicBezTo>
                    <a:pt x="7623" y="5984"/>
                    <a:pt x="5985" y="7624"/>
                    <a:pt x="3971" y="7624"/>
                  </a:cubicBezTo>
                  <a:cubicBezTo>
                    <a:pt x="1956" y="7624"/>
                    <a:pt x="318" y="5984"/>
                    <a:pt x="318" y="3971"/>
                  </a:cubicBezTo>
                  <a:cubicBezTo>
                    <a:pt x="318" y="1957"/>
                    <a:pt x="1956" y="319"/>
                    <a:pt x="3971" y="319"/>
                  </a:cubicBezTo>
                  <a:close/>
                  <a:moveTo>
                    <a:pt x="3971" y="0"/>
                  </a:moveTo>
                  <a:cubicBezTo>
                    <a:pt x="1782" y="0"/>
                    <a:pt x="1" y="1782"/>
                    <a:pt x="1" y="3971"/>
                  </a:cubicBezTo>
                  <a:cubicBezTo>
                    <a:pt x="1" y="6159"/>
                    <a:pt x="1782" y="7941"/>
                    <a:pt x="3971" y="7941"/>
                  </a:cubicBezTo>
                  <a:cubicBezTo>
                    <a:pt x="6160" y="7941"/>
                    <a:pt x="7940" y="6159"/>
                    <a:pt x="7940" y="3971"/>
                  </a:cubicBezTo>
                  <a:cubicBezTo>
                    <a:pt x="7940" y="1782"/>
                    <a:pt x="6160" y="0"/>
                    <a:pt x="3971"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22" name="Google Shape;5122;p64"/>
            <p:cNvGrpSpPr/>
            <p:nvPr/>
          </p:nvGrpSpPr>
          <p:grpSpPr>
            <a:xfrm>
              <a:off x="5830645" y="1267368"/>
              <a:ext cx="259743" cy="269909"/>
              <a:chOff x="5830645" y="1267368"/>
              <a:chExt cx="259743" cy="269909"/>
            </a:xfrm>
          </p:grpSpPr>
          <p:sp>
            <p:nvSpPr>
              <p:cNvPr id="5123" name="Google Shape;5123;p64"/>
              <p:cNvSpPr/>
              <p:nvPr/>
            </p:nvSpPr>
            <p:spPr>
              <a:xfrm>
                <a:off x="5830645" y="1304897"/>
                <a:ext cx="259743" cy="232380"/>
              </a:xfrm>
              <a:custGeom>
                <a:avLst/>
                <a:gdLst/>
                <a:ahLst/>
                <a:cxnLst/>
                <a:rect l="l" t="t" r="r" b="b"/>
                <a:pathLst>
                  <a:path w="10195" h="9121" extrusionOk="0">
                    <a:moveTo>
                      <a:pt x="7470" y="1"/>
                    </a:moveTo>
                    <a:cubicBezTo>
                      <a:pt x="7469" y="1"/>
                      <a:pt x="7468" y="1"/>
                      <a:pt x="7467" y="1"/>
                    </a:cubicBezTo>
                    <a:lnTo>
                      <a:pt x="7044" y="1"/>
                    </a:lnTo>
                    <a:cubicBezTo>
                      <a:pt x="7044" y="1075"/>
                      <a:pt x="6172" y="1946"/>
                      <a:pt x="5097" y="1946"/>
                    </a:cubicBezTo>
                    <a:cubicBezTo>
                      <a:pt x="4021" y="1946"/>
                      <a:pt x="3150" y="1075"/>
                      <a:pt x="3150" y="1"/>
                    </a:cubicBezTo>
                    <a:lnTo>
                      <a:pt x="0" y="1"/>
                    </a:lnTo>
                    <a:lnTo>
                      <a:pt x="0" y="6393"/>
                    </a:lnTo>
                    <a:cubicBezTo>
                      <a:pt x="0" y="7900"/>
                      <a:pt x="1220" y="9120"/>
                      <a:pt x="2727" y="9120"/>
                    </a:cubicBezTo>
                    <a:lnTo>
                      <a:pt x="6018" y="9120"/>
                    </a:lnTo>
                    <a:cubicBezTo>
                      <a:pt x="6148" y="6883"/>
                      <a:pt x="7951" y="5095"/>
                      <a:pt x="10194" y="4987"/>
                    </a:cubicBezTo>
                    <a:lnTo>
                      <a:pt x="10194" y="2726"/>
                    </a:lnTo>
                    <a:cubicBezTo>
                      <a:pt x="10194" y="1222"/>
                      <a:pt x="8974" y="1"/>
                      <a:pt x="747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4" name="Google Shape;5124;p64"/>
              <p:cNvSpPr/>
              <p:nvPr/>
            </p:nvSpPr>
            <p:spPr>
              <a:xfrm>
                <a:off x="5922950" y="1267368"/>
                <a:ext cx="75057" cy="75057"/>
              </a:xfrm>
              <a:custGeom>
                <a:avLst/>
                <a:gdLst/>
                <a:ahLst/>
                <a:cxnLst/>
                <a:rect l="l" t="t" r="r" b="b"/>
                <a:pathLst>
                  <a:path w="2946" h="2946" extrusionOk="0">
                    <a:moveTo>
                      <a:pt x="1474" y="1"/>
                    </a:moveTo>
                    <a:cubicBezTo>
                      <a:pt x="661" y="1"/>
                      <a:pt x="1" y="660"/>
                      <a:pt x="1" y="1472"/>
                    </a:cubicBezTo>
                    <a:cubicBezTo>
                      <a:pt x="1" y="2286"/>
                      <a:pt x="661" y="2945"/>
                      <a:pt x="1474" y="2945"/>
                    </a:cubicBezTo>
                    <a:cubicBezTo>
                      <a:pt x="2288" y="2945"/>
                      <a:pt x="2946" y="2286"/>
                      <a:pt x="2946" y="1472"/>
                    </a:cubicBezTo>
                    <a:cubicBezTo>
                      <a:pt x="2946" y="660"/>
                      <a:pt x="2288" y="1"/>
                      <a:pt x="147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25" name="Google Shape;5125;p64"/>
            <p:cNvGrpSpPr/>
            <p:nvPr/>
          </p:nvGrpSpPr>
          <p:grpSpPr>
            <a:xfrm>
              <a:off x="6101293" y="1267368"/>
              <a:ext cx="259692" cy="269909"/>
              <a:chOff x="6101293" y="1267368"/>
              <a:chExt cx="259692" cy="269909"/>
            </a:xfrm>
          </p:grpSpPr>
          <p:sp>
            <p:nvSpPr>
              <p:cNvPr id="5126" name="Google Shape;5126;p64"/>
              <p:cNvSpPr/>
              <p:nvPr/>
            </p:nvSpPr>
            <p:spPr>
              <a:xfrm>
                <a:off x="6101293" y="1304897"/>
                <a:ext cx="259692" cy="232380"/>
              </a:xfrm>
              <a:custGeom>
                <a:avLst/>
                <a:gdLst/>
                <a:ahLst/>
                <a:cxnLst/>
                <a:rect l="l" t="t" r="r" b="b"/>
                <a:pathLst>
                  <a:path w="10193" h="9121" extrusionOk="0">
                    <a:moveTo>
                      <a:pt x="2726" y="1"/>
                    </a:moveTo>
                    <a:cubicBezTo>
                      <a:pt x="1220" y="1"/>
                      <a:pt x="0" y="1221"/>
                      <a:pt x="0" y="2726"/>
                    </a:cubicBezTo>
                    <a:lnTo>
                      <a:pt x="0" y="4987"/>
                    </a:lnTo>
                    <a:cubicBezTo>
                      <a:pt x="2244" y="5095"/>
                      <a:pt x="4045" y="6883"/>
                      <a:pt x="4177" y="9120"/>
                    </a:cubicBezTo>
                    <a:lnTo>
                      <a:pt x="7467" y="9120"/>
                    </a:lnTo>
                    <a:cubicBezTo>
                      <a:pt x="8973" y="9120"/>
                      <a:pt x="10193" y="7900"/>
                      <a:pt x="10193" y="6393"/>
                    </a:cubicBezTo>
                    <a:lnTo>
                      <a:pt x="10193" y="1"/>
                    </a:lnTo>
                    <a:lnTo>
                      <a:pt x="7043" y="1"/>
                    </a:lnTo>
                    <a:cubicBezTo>
                      <a:pt x="7043" y="1075"/>
                      <a:pt x="6172" y="1946"/>
                      <a:pt x="5097" y="1946"/>
                    </a:cubicBezTo>
                    <a:cubicBezTo>
                      <a:pt x="4021" y="1946"/>
                      <a:pt x="3150" y="1075"/>
                      <a:pt x="315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7" name="Google Shape;5127;p64"/>
              <p:cNvSpPr/>
              <p:nvPr/>
            </p:nvSpPr>
            <p:spPr>
              <a:xfrm>
                <a:off x="6193623" y="1267368"/>
                <a:ext cx="75031" cy="75057"/>
              </a:xfrm>
              <a:custGeom>
                <a:avLst/>
                <a:gdLst/>
                <a:ahLst/>
                <a:cxnLst/>
                <a:rect l="l" t="t" r="r" b="b"/>
                <a:pathLst>
                  <a:path w="2945" h="2946" extrusionOk="0">
                    <a:moveTo>
                      <a:pt x="1473" y="1"/>
                    </a:moveTo>
                    <a:cubicBezTo>
                      <a:pt x="660" y="1"/>
                      <a:pt x="0" y="660"/>
                      <a:pt x="0" y="1472"/>
                    </a:cubicBezTo>
                    <a:cubicBezTo>
                      <a:pt x="0" y="2286"/>
                      <a:pt x="660" y="2945"/>
                      <a:pt x="1473" y="2945"/>
                    </a:cubicBezTo>
                    <a:cubicBezTo>
                      <a:pt x="2285" y="2945"/>
                      <a:pt x="2945" y="2286"/>
                      <a:pt x="2945" y="1472"/>
                    </a:cubicBezTo>
                    <a:cubicBezTo>
                      <a:pt x="2945" y="660"/>
                      <a:pt x="2285" y="1"/>
                      <a:pt x="147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28" name="Google Shape;5128;p64"/>
            <p:cNvGrpSpPr/>
            <p:nvPr/>
          </p:nvGrpSpPr>
          <p:grpSpPr>
            <a:xfrm>
              <a:off x="5830645" y="1550500"/>
              <a:ext cx="259692" cy="269909"/>
              <a:chOff x="5830645" y="1550500"/>
              <a:chExt cx="259692" cy="269909"/>
            </a:xfrm>
          </p:grpSpPr>
          <p:sp>
            <p:nvSpPr>
              <p:cNvPr id="5129" name="Google Shape;5129;p64"/>
              <p:cNvSpPr/>
              <p:nvPr/>
            </p:nvSpPr>
            <p:spPr>
              <a:xfrm>
                <a:off x="5830645" y="1550500"/>
                <a:ext cx="259692" cy="232406"/>
              </a:xfrm>
              <a:custGeom>
                <a:avLst/>
                <a:gdLst/>
                <a:ahLst/>
                <a:cxnLst/>
                <a:rect l="l" t="t" r="r" b="b"/>
                <a:pathLst>
                  <a:path w="10193" h="9122" extrusionOk="0">
                    <a:moveTo>
                      <a:pt x="2727" y="1"/>
                    </a:moveTo>
                    <a:cubicBezTo>
                      <a:pt x="1220" y="1"/>
                      <a:pt x="0" y="1223"/>
                      <a:pt x="0" y="2728"/>
                    </a:cubicBezTo>
                    <a:lnTo>
                      <a:pt x="0" y="9122"/>
                    </a:lnTo>
                    <a:lnTo>
                      <a:pt x="3150" y="9122"/>
                    </a:lnTo>
                    <a:cubicBezTo>
                      <a:pt x="3150" y="8046"/>
                      <a:pt x="4021" y="7175"/>
                      <a:pt x="5097" y="7175"/>
                    </a:cubicBezTo>
                    <a:cubicBezTo>
                      <a:pt x="6172" y="7175"/>
                      <a:pt x="7044" y="8046"/>
                      <a:pt x="7044" y="9122"/>
                    </a:cubicBezTo>
                    <a:lnTo>
                      <a:pt x="7467" y="9122"/>
                    </a:lnTo>
                    <a:cubicBezTo>
                      <a:pt x="8972" y="9122"/>
                      <a:pt x="10192" y="7900"/>
                      <a:pt x="10192" y="6395"/>
                    </a:cubicBezTo>
                    <a:lnTo>
                      <a:pt x="10192" y="4135"/>
                    </a:lnTo>
                    <a:cubicBezTo>
                      <a:pt x="7951" y="4028"/>
                      <a:pt x="6148" y="2239"/>
                      <a:pt x="6018"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0" name="Google Shape;5130;p64"/>
              <p:cNvSpPr/>
              <p:nvPr/>
            </p:nvSpPr>
            <p:spPr>
              <a:xfrm>
                <a:off x="5922950" y="1745352"/>
                <a:ext cx="75057" cy="75057"/>
              </a:xfrm>
              <a:custGeom>
                <a:avLst/>
                <a:gdLst/>
                <a:ahLst/>
                <a:cxnLst/>
                <a:rect l="l" t="t" r="r" b="b"/>
                <a:pathLst>
                  <a:path w="2946" h="2946" extrusionOk="0">
                    <a:moveTo>
                      <a:pt x="1474" y="1"/>
                    </a:moveTo>
                    <a:cubicBezTo>
                      <a:pt x="661" y="1"/>
                      <a:pt x="1" y="660"/>
                      <a:pt x="1" y="1474"/>
                    </a:cubicBezTo>
                    <a:cubicBezTo>
                      <a:pt x="1" y="2287"/>
                      <a:pt x="661" y="2946"/>
                      <a:pt x="1474" y="2946"/>
                    </a:cubicBezTo>
                    <a:cubicBezTo>
                      <a:pt x="2288" y="2946"/>
                      <a:pt x="2946" y="2287"/>
                      <a:pt x="2946" y="1474"/>
                    </a:cubicBezTo>
                    <a:cubicBezTo>
                      <a:pt x="2946" y="660"/>
                      <a:pt x="2288" y="1"/>
                      <a:pt x="147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31" name="Google Shape;5131;p64"/>
            <p:cNvGrpSpPr/>
            <p:nvPr/>
          </p:nvGrpSpPr>
          <p:grpSpPr>
            <a:xfrm>
              <a:off x="6101293" y="1550500"/>
              <a:ext cx="259692" cy="269909"/>
              <a:chOff x="6101293" y="1550500"/>
              <a:chExt cx="259692" cy="269909"/>
            </a:xfrm>
          </p:grpSpPr>
          <p:sp>
            <p:nvSpPr>
              <p:cNvPr id="5132" name="Google Shape;5132;p64"/>
              <p:cNvSpPr/>
              <p:nvPr/>
            </p:nvSpPr>
            <p:spPr>
              <a:xfrm>
                <a:off x="6101293" y="1550500"/>
                <a:ext cx="259692" cy="232406"/>
              </a:xfrm>
              <a:custGeom>
                <a:avLst/>
                <a:gdLst/>
                <a:ahLst/>
                <a:cxnLst/>
                <a:rect l="l" t="t" r="r" b="b"/>
                <a:pathLst>
                  <a:path w="10193" h="9122" extrusionOk="0">
                    <a:moveTo>
                      <a:pt x="4177" y="1"/>
                    </a:moveTo>
                    <a:cubicBezTo>
                      <a:pt x="4045" y="2239"/>
                      <a:pt x="2244" y="4027"/>
                      <a:pt x="0" y="4135"/>
                    </a:cubicBezTo>
                    <a:lnTo>
                      <a:pt x="0" y="6395"/>
                    </a:lnTo>
                    <a:cubicBezTo>
                      <a:pt x="0" y="7902"/>
                      <a:pt x="1220" y="9122"/>
                      <a:pt x="2726" y="9122"/>
                    </a:cubicBezTo>
                    <a:lnTo>
                      <a:pt x="3148" y="9122"/>
                    </a:lnTo>
                    <a:cubicBezTo>
                      <a:pt x="3148" y="8046"/>
                      <a:pt x="4020" y="7175"/>
                      <a:pt x="5096" y="7175"/>
                    </a:cubicBezTo>
                    <a:cubicBezTo>
                      <a:pt x="6170" y="7175"/>
                      <a:pt x="7043" y="8046"/>
                      <a:pt x="7043" y="9122"/>
                    </a:cubicBezTo>
                    <a:lnTo>
                      <a:pt x="10193" y="9122"/>
                    </a:lnTo>
                    <a:lnTo>
                      <a:pt x="10193" y="2728"/>
                    </a:lnTo>
                    <a:cubicBezTo>
                      <a:pt x="10193" y="1223"/>
                      <a:pt x="8973" y="2"/>
                      <a:pt x="746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3" name="Google Shape;5133;p64"/>
              <p:cNvSpPr/>
              <p:nvPr/>
            </p:nvSpPr>
            <p:spPr>
              <a:xfrm>
                <a:off x="6193623" y="1745352"/>
                <a:ext cx="75031" cy="75057"/>
              </a:xfrm>
              <a:custGeom>
                <a:avLst/>
                <a:gdLst/>
                <a:ahLst/>
                <a:cxnLst/>
                <a:rect l="l" t="t" r="r" b="b"/>
                <a:pathLst>
                  <a:path w="2945" h="2946" extrusionOk="0">
                    <a:moveTo>
                      <a:pt x="1473" y="1"/>
                    </a:moveTo>
                    <a:cubicBezTo>
                      <a:pt x="660" y="1"/>
                      <a:pt x="0" y="660"/>
                      <a:pt x="0" y="1474"/>
                    </a:cubicBezTo>
                    <a:cubicBezTo>
                      <a:pt x="0" y="2287"/>
                      <a:pt x="660" y="2946"/>
                      <a:pt x="1473" y="2946"/>
                    </a:cubicBezTo>
                    <a:cubicBezTo>
                      <a:pt x="2285" y="2946"/>
                      <a:pt x="2945" y="2287"/>
                      <a:pt x="2945" y="1474"/>
                    </a:cubicBezTo>
                    <a:cubicBezTo>
                      <a:pt x="2945" y="660"/>
                      <a:pt x="2285" y="1"/>
                      <a:pt x="147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134" name="Google Shape;5134;p64"/>
          <p:cNvGrpSpPr/>
          <p:nvPr/>
        </p:nvGrpSpPr>
        <p:grpSpPr>
          <a:xfrm>
            <a:off x="723700" y="1861760"/>
            <a:ext cx="697154" cy="679574"/>
            <a:chOff x="2679875" y="2361475"/>
            <a:chExt cx="780425" cy="760575"/>
          </a:xfrm>
        </p:grpSpPr>
        <p:sp>
          <p:nvSpPr>
            <p:cNvPr id="5135" name="Google Shape;5135;p64"/>
            <p:cNvSpPr/>
            <p:nvPr/>
          </p:nvSpPr>
          <p:spPr>
            <a:xfrm>
              <a:off x="2812050" y="2361475"/>
              <a:ext cx="516050" cy="266400"/>
            </a:xfrm>
            <a:custGeom>
              <a:avLst/>
              <a:gdLst/>
              <a:ahLst/>
              <a:cxnLst/>
              <a:rect l="l" t="t" r="r" b="b"/>
              <a:pathLst>
                <a:path w="20642" h="10656" extrusionOk="0">
                  <a:moveTo>
                    <a:pt x="10321" y="0"/>
                  </a:moveTo>
                  <a:cubicBezTo>
                    <a:pt x="4630" y="0"/>
                    <a:pt x="1" y="4630"/>
                    <a:pt x="1" y="10321"/>
                  </a:cubicBezTo>
                  <a:cubicBezTo>
                    <a:pt x="1" y="10385"/>
                    <a:pt x="2" y="10450"/>
                    <a:pt x="4" y="10514"/>
                  </a:cubicBezTo>
                  <a:cubicBezTo>
                    <a:pt x="1580" y="9686"/>
                    <a:pt x="3307" y="9273"/>
                    <a:pt x="5033" y="9273"/>
                  </a:cubicBezTo>
                  <a:cubicBezTo>
                    <a:pt x="6858" y="9273"/>
                    <a:pt x="8681" y="9735"/>
                    <a:pt x="10321" y="10655"/>
                  </a:cubicBezTo>
                  <a:cubicBezTo>
                    <a:pt x="11962" y="9735"/>
                    <a:pt x="13786" y="9273"/>
                    <a:pt x="15610" y="9273"/>
                  </a:cubicBezTo>
                  <a:cubicBezTo>
                    <a:pt x="17337" y="9273"/>
                    <a:pt x="19065" y="9686"/>
                    <a:pt x="20640" y="10514"/>
                  </a:cubicBezTo>
                  <a:cubicBezTo>
                    <a:pt x="20640" y="10450"/>
                    <a:pt x="20642" y="10385"/>
                    <a:pt x="20642" y="10321"/>
                  </a:cubicBezTo>
                  <a:cubicBezTo>
                    <a:pt x="20642" y="4630"/>
                    <a:pt x="16012" y="0"/>
                    <a:pt x="1032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6" name="Google Shape;5136;p64"/>
            <p:cNvSpPr/>
            <p:nvPr/>
          </p:nvSpPr>
          <p:spPr>
            <a:xfrm>
              <a:off x="3082750" y="2645625"/>
              <a:ext cx="377550" cy="476425"/>
            </a:xfrm>
            <a:custGeom>
              <a:avLst/>
              <a:gdLst/>
              <a:ahLst/>
              <a:cxnLst/>
              <a:rect l="l" t="t" r="r" b="b"/>
              <a:pathLst>
                <a:path w="15102" h="19057" extrusionOk="0">
                  <a:moveTo>
                    <a:pt x="10272" y="0"/>
                  </a:moveTo>
                  <a:cubicBezTo>
                    <a:pt x="9934" y="3512"/>
                    <a:pt x="7912" y="6539"/>
                    <a:pt x="5024" y="8262"/>
                  </a:cubicBezTo>
                  <a:cubicBezTo>
                    <a:pt x="5031" y="8418"/>
                    <a:pt x="5036" y="8577"/>
                    <a:pt x="5036" y="8736"/>
                  </a:cubicBezTo>
                  <a:cubicBezTo>
                    <a:pt x="5036" y="12577"/>
                    <a:pt x="3024" y="15957"/>
                    <a:pt x="1" y="17879"/>
                  </a:cubicBezTo>
                  <a:cubicBezTo>
                    <a:pt x="1471" y="18653"/>
                    <a:pt x="3109" y="19056"/>
                    <a:pt x="4771" y="19056"/>
                  </a:cubicBezTo>
                  <a:cubicBezTo>
                    <a:pt x="4774" y="19056"/>
                    <a:pt x="4778" y="19056"/>
                    <a:pt x="4781" y="19056"/>
                  </a:cubicBezTo>
                  <a:cubicBezTo>
                    <a:pt x="10472" y="19056"/>
                    <a:pt x="15102" y="14427"/>
                    <a:pt x="15102" y="8736"/>
                  </a:cubicBezTo>
                  <a:cubicBezTo>
                    <a:pt x="15102" y="5062"/>
                    <a:pt x="13170" y="1831"/>
                    <a:pt x="10272"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7" name="Google Shape;5137;p64"/>
            <p:cNvSpPr/>
            <p:nvPr/>
          </p:nvSpPr>
          <p:spPr>
            <a:xfrm>
              <a:off x="3082750" y="2605975"/>
              <a:ext cx="244675" cy="231900"/>
            </a:xfrm>
            <a:custGeom>
              <a:avLst/>
              <a:gdLst/>
              <a:ahLst/>
              <a:cxnLst/>
              <a:rect l="l" t="t" r="r" b="b"/>
              <a:pathLst>
                <a:path w="9787" h="9276" extrusionOk="0">
                  <a:moveTo>
                    <a:pt x="4781" y="1"/>
                  </a:moveTo>
                  <a:cubicBezTo>
                    <a:pt x="3141" y="1"/>
                    <a:pt x="1499" y="393"/>
                    <a:pt x="1" y="1178"/>
                  </a:cubicBezTo>
                  <a:cubicBezTo>
                    <a:pt x="2747" y="2923"/>
                    <a:pt x="4656" y="5871"/>
                    <a:pt x="4984" y="9276"/>
                  </a:cubicBezTo>
                  <a:cubicBezTo>
                    <a:pt x="7683" y="7574"/>
                    <a:pt x="9542" y="4656"/>
                    <a:pt x="9787" y="1300"/>
                  </a:cubicBezTo>
                  <a:cubicBezTo>
                    <a:pt x="8232" y="434"/>
                    <a:pt x="6507" y="1"/>
                    <a:pt x="4781"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8" name="Google Shape;5138;p64"/>
            <p:cNvSpPr/>
            <p:nvPr/>
          </p:nvSpPr>
          <p:spPr>
            <a:xfrm>
              <a:off x="2679875" y="2645625"/>
              <a:ext cx="377575" cy="476425"/>
            </a:xfrm>
            <a:custGeom>
              <a:avLst/>
              <a:gdLst/>
              <a:ahLst/>
              <a:cxnLst/>
              <a:rect l="l" t="t" r="r" b="b"/>
              <a:pathLst>
                <a:path w="15103" h="19057" extrusionOk="0">
                  <a:moveTo>
                    <a:pt x="4831" y="0"/>
                  </a:moveTo>
                  <a:cubicBezTo>
                    <a:pt x="1931" y="1831"/>
                    <a:pt x="0" y="5062"/>
                    <a:pt x="0" y="8736"/>
                  </a:cubicBezTo>
                  <a:cubicBezTo>
                    <a:pt x="0" y="14427"/>
                    <a:pt x="4631" y="19056"/>
                    <a:pt x="10321" y="19056"/>
                  </a:cubicBezTo>
                  <a:cubicBezTo>
                    <a:pt x="10324" y="19056"/>
                    <a:pt x="10327" y="19056"/>
                    <a:pt x="10331" y="19056"/>
                  </a:cubicBezTo>
                  <a:cubicBezTo>
                    <a:pt x="11993" y="19056"/>
                    <a:pt x="13630" y="18653"/>
                    <a:pt x="15102" y="17879"/>
                  </a:cubicBezTo>
                  <a:cubicBezTo>
                    <a:pt x="12077" y="15957"/>
                    <a:pt x="10068" y="12577"/>
                    <a:pt x="10068" y="8736"/>
                  </a:cubicBezTo>
                  <a:cubicBezTo>
                    <a:pt x="10068" y="8577"/>
                    <a:pt x="10071" y="8418"/>
                    <a:pt x="10079" y="8262"/>
                  </a:cubicBezTo>
                  <a:cubicBezTo>
                    <a:pt x="7192" y="6540"/>
                    <a:pt x="5169" y="3512"/>
                    <a:pt x="483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9" name="Google Shape;5139;p64"/>
            <p:cNvSpPr/>
            <p:nvPr/>
          </p:nvSpPr>
          <p:spPr>
            <a:xfrm>
              <a:off x="2812775" y="2605975"/>
              <a:ext cx="244675" cy="231900"/>
            </a:xfrm>
            <a:custGeom>
              <a:avLst/>
              <a:gdLst/>
              <a:ahLst/>
              <a:cxnLst/>
              <a:rect l="l" t="t" r="r" b="b"/>
              <a:pathLst>
                <a:path w="9787" h="9276" extrusionOk="0">
                  <a:moveTo>
                    <a:pt x="5005" y="1"/>
                  </a:moveTo>
                  <a:cubicBezTo>
                    <a:pt x="3280" y="1"/>
                    <a:pt x="1555" y="434"/>
                    <a:pt x="1" y="1300"/>
                  </a:cubicBezTo>
                  <a:cubicBezTo>
                    <a:pt x="246" y="4658"/>
                    <a:pt x="2103" y="7574"/>
                    <a:pt x="4801" y="9276"/>
                  </a:cubicBezTo>
                  <a:cubicBezTo>
                    <a:pt x="5130" y="5871"/>
                    <a:pt x="7040" y="2923"/>
                    <a:pt x="9786" y="1178"/>
                  </a:cubicBezTo>
                  <a:cubicBezTo>
                    <a:pt x="8288" y="393"/>
                    <a:pt x="6646" y="1"/>
                    <a:pt x="500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0" name="Google Shape;5140;p64"/>
            <p:cNvSpPr/>
            <p:nvPr/>
          </p:nvSpPr>
          <p:spPr>
            <a:xfrm>
              <a:off x="2944250" y="2859150"/>
              <a:ext cx="251675" cy="226375"/>
            </a:xfrm>
            <a:custGeom>
              <a:avLst/>
              <a:gdLst/>
              <a:ahLst/>
              <a:cxnLst/>
              <a:rect l="l" t="t" r="r" b="b"/>
              <a:pathLst>
                <a:path w="10067" h="9055" extrusionOk="0">
                  <a:moveTo>
                    <a:pt x="4" y="1"/>
                  </a:moveTo>
                  <a:cubicBezTo>
                    <a:pt x="2" y="65"/>
                    <a:pt x="0" y="130"/>
                    <a:pt x="0" y="195"/>
                  </a:cubicBezTo>
                  <a:cubicBezTo>
                    <a:pt x="0" y="3954"/>
                    <a:pt x="2023" y="7250"/>
                    <a:pt x="5033" y="9055"/>
                  </a:cubicBezTo>
                  <a:cubicBezTo>
                    <a:pt x="8045" y="7250"/>
                    <a:pt x="10066" y="3954"/>
                    <a:pt x="10066" y="195"/>
                  </a:cubicBezTo>
                  <a:cubicBezTo>
                    <a:pt x="10066" y="130"/>
                    <a:pt x="10066" y="65"/>
                    <a:pt x="10065" y="1"/>
                  </a:cubicBezTo>
                  <a:cubicBezTo>
                    <a:pt x="8490" y="829"/>
                    <a:pt x="6762" y="1243"/>
                    <a:pt x="5034" y="1243"/>
                  </a:cubicBezTo>
                  <a:cubicBezTo>
                    <a:pt x="3306" y="1243"/>
                    <a:pt x="1578" y="829"/>
                    <a:pt x="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41" name="Google Shape;5141;p64"/>
          <p:cNvGrpSpPr/>
          <p:nvPr/>
        </p:nvGrpSpPr>
        <p:grpSpPr>
          <a:xfrm>
            <a:off x="3122859" y="971352"/>
            <a:ext cx="735829" cy="684547"/>
            <a:chOff x="3351965" y="1148808"/>
            <a:chExt cx="750770" cy="698375"/>
          </a:xfrm>
        </p:grpSpPr>
        <p:grpSp>
          <p:nvGrpSpPr>
            <p:cNvPr id="5142" name="Google Shape;5142;p64"/>
            <p:cNvGrpSpPr/>
            <p:nvPr/>
          </p:nvGrpSpPr>
          <p:grpSpPr>
            <a:xfrm>
              <a:off x="3586796" y="1148808"/>
              <a:ext cx="294857" cy="286830"/>
              <a:chOff x="3750225" y="1774000"/>
              <a:chExt cx="149575" cy="145525"/>
            </a:xfrm>
          </p:grpSpPr>
          <p:sp>
            <p:nvSpPr>
              <p:cNvPr id="5143" name="Google Shape;5143;p64"/>
              <p:cNvSpPr/>
              <p:nvPr/>
            </p:nvSpPr>
            <p:spPr>
              <a:xfrm>
                <a:off x="3750225" y="1774000"/>
                <a:ext cx="149575" cy="145525"/>
              </a:xfrm>
              <a:custGeom>
                <a:avLst/>
                <a:gdLst/>
                <a:ahLst/>
                <a:cxnLst/>
                <a:rect l="l" t="t" r="r" b="b"/>
                <a:pathLst>
                  <a:path w="5983" h="5821" extrusionOk="0">
                    <a:moveTo>
                      <a:pt x="2652" y="1"/>
                    </a:moveTo>
                    <a:cubicBezTo>
                      <a:pt x="1473" y="1"/>
                      <a:pt x="333" y="843"/>
                      <a:pt x="176" y="2200"/>
                    </a:cubicBezTo>
                    <a:cubicBezTo>
                      <a:pt x="1" y="3763"/>
                      <a:pt x="1259" y="4955"/>
                      <a:pt x="2643" y="4955"/>
                    </a:cubicBezTo>
                    <a:cubicBezTo>
                      <a:pt x="3079" y="4955"/>
                      <a:pt x="3528" y="4836"/>
                      <a:pt x="3948" y="4573"/>
                    </a:cubicBezTo>
                    <a:lnTo>
                      <a:pt x="5203" y="5821"/>
                    </a:lnTo>
                    <a:lnTo>
                      <a:pt x="5982" y="5035"/>
                    </a:lnTo>
                    <a:lnTo>
                      <a:pt x="4735" y="3787"/>
                    </a:lnTo>
                    <a:cubicBezTo>
                      <a:pt x="5340" y="2813"/>
                      <a:pt x="5196" y="1544"/>
                      <a:pt x="4388" y="729"/>
                    </a:cubicBezTo>
                    <a:cubicBezTo>
                      <a:pt x="3888" y="228"/>
                      <a:pt x="3265" y="1"/>
                      <a:pt x="265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4" name="Google Shape;5144;p64"/>
              <p:cNvSpPr/>
              <p:nvPr/>
            </p:nvSpPr>
            <p:spPr>
              <a:xfrm>
                <a:off x="3776075" y="1794931"/>
                <a:ext cx="82600" cy="78800"/>
              </a:xfrm>
              <a:custGeom>
                <a:avLst/>
                <a:gdLst/>
                <a:ahLst/>
                <a:cxnLst/>
                <a:rect l="l" t="t" r="r" b="b"/>
                <a:pathLst>
                  <a:path w="3304" h="3152" extrusionOk="0">
                    <a:moveTo>
                      <a:pt x="1658" y="1"/>
                    </a:moveTo>
                    <a:cubicBezTo>
                      <a:pt x="853" y="1"/>
                      <a:pt x="162" y="612"/>
                      <a:pt x="87" y="1428"/>
                    </a:cubicBezTo>
                    <a:cubicBezTo>
                      <a:pt x="1" y="2294"/>
                      <a:pt x="635" y="3058"/>
                      <a:pt x="1501" y="3145"/>
                    </a:cubicBezTo>
                    <a:cubicBezTo>
                      <a:pt x="1550" y="3149"/>
                      <a:pt x="1598" y="3151"/>
                      <a:pt x="1647" y="3151"/>
                    </a:cubicBezTo>
                    <a:cubicBezTo>
                      <a:pt x="2451" y="3151"/>
                      <a:pt x="3142" y="2540"/>
                      <a:pt x="3217" y="1724"/>
                    </a:cubicBezTo>
                    <a:cubicBezTo>
                      <a:pt x="3304" y="858"/>
                      <a:pt x="2669" y="94"/>
                      <a:pt x="1804" y="7"/>
                    </a:cubicBezTo>
                    <a:cubicBezTo>
                      <a:pt x="1755" y="3"/>
                      <a:pt x="1706" y="1"/>
                      <a:pt x="1658"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45" name="Google Shape;5145;p64"/>
            <p:cNvGrpSpPr/>
            <p:nvPr/>
          </p:nvGrpSpPr>
          <p:grpSpPr>
            <a:xfrm>
              <a:off x="3779245" y="1375768"/>
              <a:ext cx="323490" cy="286978"/>
              <a:chOff x="3847850" y="1889150"/>
              <a:chExt cx="164100" cy="145600"/>
            </a:xfrm>
          </p:grpSpPr>
          <p:sp>
            <p:nvSpPr>
              <p:cNvPr id="5146" name="Google Shape;5146;p64"/>
              <p:cNvSpPr/>
              <p:nvPr/>
            </p:nvSpPr>
            <p:spPr>
              <a:xfrm>
                <a:off x="3847850" y="1889150"/>
                <a:ext cx="164100" cy="145600"/>
              </a:xfrm>
              <a:custGeom>
                <a:avLst/>
                <a:gdLst/>
                <a:ahLst/>
                <a:cxnLst/>
                <a:rect l="l" t="t" r="r" b="b"/>
                <a:pathLst>
                  <a:path w="6564" h="5824" extrusionOk="0">
                    <a:moveTo>
                      <a:pt x="3329" y="0"/>
                    </a:moveTo>
                    <a:cubicBezTo>
                      <a:pt x="1439" y="0"/>
                      <a:pt x="206" y="2117"/>
                      <a:pt x="1255" y="3790"/>
                    </a:cubicBezTo>
                    <a:lnTo>
                      <a:pt x="0" y="5038"/>
                    </a:lnTo>
                    <a:lnTo>
                      <a:pt x="786" y="5824"/>
                    </a:lnTo>
                    <a:lnTo>
                      <a:pt x="2034" y="4569"/>
                    </a:lnTo>
                    <a:cubicBezTo>
                      <a:pt x="2441" y="4823"/>
                      <a:pt x="2897" y="4947"/>
                      <a:pt x="3350" y="4947"/>
                    </a:cubicBezTo>
                    <a:cubicBezTo>
                      <a:pt x="3989" y="4947"/>
                      <a:pt x="4622" y="4700"/>
                      <a:pt x="5099" y="4223"/>
                    </a:cubicBezTo>
                    <a:cubicBezTo>
                      <a:pt x="6563" y="2758"/>
                      <a:pt x="5683" y="248"/>
                      <a:pt x="3628" y="18"/>
                    </a:cubicBezTo>
                    <a:cubicBezTo>
                      <a:pt x="3527" y="6"/>
                      <a:pt x="3427" y="0"/>
                      <a:pt x="3329"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7" name="Google Shape;5147;p64"/>
              <p:cNvSpPr/>
              <p:nvPr/>
            </p:nvSpPr>
            <p:spPr>
              <a:xfrm>
                <a:off x="3887875" y="1912456"/>
                <a:ext cx="89450" cy="78700"/>
              </a:xfrm>
              <a:custGeom>
                <a:avLst/>
                <a:gdLst/>
                <a:ahLst/>
                <a:cxnLst/>
                <a:rect l="l" t="t" r="r" b="b"/>
                <a:pathLst>
                  <a:path w="3578" h="3148" extrusionOk="0">
                    <a:moveTo>
                      <a:pt x="1788" y="0"/>
                    </a:moveTo>
                    <a:cubicBezTo>
                      <a:pt x="1172" y="0"/>
                      <a:pt x="587" y="366"/>
                      <a:pt x="332" y="968"/>
                    </a:cubicBezTo>
                    <a:cubicBezTo>
                      <a:pt x="0" y="1769"/>
                      <a:pt x="383" y="2692"/>
                      <a:pt x="1183" y="3024"/>
                    </a:cubicBezTo>
                    <a:cubicBezTo>
                      <a:pt x="1382" y="3108"/>
                      <a:pt x="1588" y="3147"/>
                      <a:pt x="1790" y="3147"/>
                    </a:cubicBezTo>
                    <a:cubicBezTo>
                      <a:pt x="2405" y="3147"/>
                      <a:pt x="2989" y="2782"/>
                      <a:pt x="3239" y="2180"/>
                    </a:cubicBezTo>
                    <a:cubicBezTo>
                      <a:pt x="3578" y="1379"/>
                      <a:pt x="3195" y="456"/>
                      <a:pt x="2395" y="124"/>
                    </a:cubicBezTo>
                    <a:cubicBezTo>
                      <a:pt x="2196" y="40"/>
                      <a:pt x="1990" y="0"/>
                      <a:pt x="1788"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48" name="Google Shape;5148;p64"/>
            <p:cNvGrpSpPr/>
            <p:nvPr/>
          </p:nvGrpSpPr>
          <p:grpSpPr>
            <a:xfrm>
              <a:off x="3351965" y="1330435"/>
              <a:ext cx="295449" cy="285401"/>
              <a:chOff x="3631100" y="1866150"/>
              <a:chExt cx="149875" cy="144800"/>
            </a:xfrm>
          </p:grpSpPr>
          <p:sp>
            <p:nvSpPr>
              <p:cNvPr id="5149" name="Google Shape;5149;p64"/>
              <p:cNvSpPr/>
              <p:nvPr/>
            </p:nvSpPr>
            <p:spPr>
              <a:xfrm>
                <a:off x="3631100" y="1866150"/>
                <a:ext cx="149875" cy="144800"/>
              </a:xfrm>
              <a:custGeom>
                <a:avLst/>
                <a:gdLst/>
                <a:ahLst/>
                <a:cxnLst/>
                <a:rect l="l" t="t" r="r" b="b"/>
                <a:pathLst>
                  <a:path w="5995" h="5792" extrusionOk="0">
                    <a:moveTo>
                      <a:pt x="5251" y="0"/>
                    </a:moveTo>
                    <a:lnTo>
                      <a:pt x="4025" y="1226"/>
                    </a:lnTo>
                    <a:cubicBezTo>
                      <a:pt x="3619" y="974"/>
                      <a:pt x="3165" y="852"/>
                      <a:pt x="2716" y="852"/>
                    </a:cubicBezTo>
                    <a:cubicBezTo>
                      <a:pt x="1986" y="852"/>
                      <a:pt x="1267" y="1174"/>
                      <a:pt x="780" y="1782"/>
                    </a:cubicBezTo>
                    <a:cubicBezTo>
                      <a:pt x="1" y="2770"/>
                      <a:pt x="80" y="4183"/>
                      <a:pt x="967" y="5070"/>
                    </a:cubicBezTo>
                    <a:cubicBezTo>
                      <a:pt x="1449" y="5548"/>
                      <a:pt x="2082" y="5792"/>
                      <a:pt x="2716" y="5792"/>
                    </a:cubicBezTo>
                    <a:cubicBezTo>
                      <a:pt x="3259" y="5792"/>
                      <a:pt x="3804" y="5613"/>
                      <a:pt x="4256" y="5251"/>
                    </a:cubicBezTo>
                    <a:cubicBezTo>
                      <a:pt x="5237" y="4472"/>
                      <a:pt x="5475" y="3073"/>
                      <a:pt x="4811" y="2012"/>
                    </a:cubicBezTo>
                    <a:lnTo>
                      <a:pt x="5994" y="822"/>
                    </a:lnTo>
                    <a:cubicBezTo>
                      <a:pt x="5872" y="736"/>
                      <a:pt x="5756" y="642"/>
                      <a:pt x="5655" y="541"/>
                    </a:cubicBezTo>
                    <a:cubicBezTo>
                      <a:pt x="5497" y="382"/>
                      <a:pt x="5360" y="202"/>
                      <a:pt x="5251" y="0"/>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0" name="Google Shape;5150;p64"/>
              <p:cNvSpPr/>
              <p:nvPr/>
            </p:nvSpPr>
            <p:spPr>
              <a:xfrm>
                <a:off x="3654725" y="1907806"/>
                <a:ext cx="86575" cy="78800"/>
              </a:xfrm>
              <a:custGeom>
                <a:avLst/>
                <a:gdLst/>
                <a:ahLst/>
                <a:cxnLst/>
                <a:rect l="l" t="t" r="r" b="b"/>
                <a:pathLst>
                  <a:path w="3463" h="3152" extrusionOk="0">
                    <a:moveTo>
                      <a:pt x="1733" y="0"/>
                    </a:moveTo>
                    <a:cubicBezTo>
                      <a:pt x="1018" y="0"/>
                      <a:pt x="375" y="490"/>
                      <a:pt x="203" y="1212"/>
                    </a:cubicBezTo>
                    <a:cubicBezTo>
                      <a:pt x="1" y="2056"/>
                      <a:pt x="520" y="2907"/>
                      <a:pt x="1371" y="3109"/>
                    </a:cubicBezTo>
                    <a:cubicBezTo>
                      <a:pt x="1493" y="3138"/>
                      <a:pt x="1615" y="3152"/>
                      <a:pt x="1735" y="3152"/>
                    </a:cubicBezTo>
                    <a:cubicBezTo>
                      <a:pt x="2447" y="3152"/>
                      <a:pt x="3094" y="2662"/>
                      <a:pt x="3261" y="1940"/>
                    </a:cubicBezTo>
                    <a:cubicBezTo>
                      <a:pt x="3463" y="1096"/>
                      <a:pt x="2943" y="245"/>
                      <a:pt x="2099" y="43"/>
                    </a:cubicBezTo>
                    <a:cubicBezTo>
                      <a:pt x="1976" y="14"/>
                      <a:pt x="1854" y="0"/>
                      <a:pt x="173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51" name="Google Shape;5151;p64"/>
            <p:cNvGrpSpPr/>
            <p:nvPr/>
          </p:nvGrpSpPr>
          <p:grpSpPr>
            <a:xfrm>
              <a:off x="3548208" y="1560352"/>
              <a:ext cx="294808" cy="286830"/>
              <a:chOff x="3730650" y="1982800"/>
              <a:chExt cx="149550" cy="145525"/>
            </a:xfrm>
          </p:grpSpPr>
          <p:sp>
            <p:nvSpPr>
              <p:cNvPr id="5152" name="Google Shape;5152;p64"/>
              <p:cNvSpPr/>
              <p:nvPr/>
            </p:nvSpPr>
            <p:spPr>
              <a:xfrm>
                <a:off x="3730650" y="1982800"/>
                <a:ext cx="149550" cy="145525"/>
              </a:xfrm>
              <a:custGeom>
                <a:avLst/>
                <a:gdLst/>
                <a:ahLst/>
                <a:cxnLst/>
                <a:rect l="l" t="t" r="r" b="b"/>
                <a:pathLst>
                  <a:path w="5982" h="5821" extrusionOk="0">
                    <a:moveTo>
                      <a:pt x="786" y="0"/>
                    </a:moveTo>
                    <a:lnTo>
                      <a:pt x="0" y="787"/>
                    </a:lnTo>
                    <a:lnTo>
                      <a:pt x="1255" y="2034"/>
                    </a:lnTo>
                    <a:cubicBezTo>
                      <a:pt x="642" y="3008"/>
                      <a:pt x="786" y="4277"/>
                      <a:pt x="1601" y="5092"/>
                    </a:cubicBezTo>
                    <a:cubicBezTo>
                      <a:pt x="2102" y="5593"/>
                      <a:pt x="2724" y="5821"/>
                      <a:pt x="3335" y="5821"/>
                    </a:cubicBezTo>
                    <a:cubicBezTo>
                      <a:pt x="4512" y="5821"/>
                      <a:pt x="5649" y="4979"/>
                      <a:pt x="5806" y="3621"/>
                    </a:cubicBezTo>
                    <a:cubicBezTo>
                      <a:pt x="5981" y="2058"/>
                      <a:pt x="4723" y="867"/>
                      <a:pt x="3339" y="867"/>
                    </a:cubicBezTo>
                    <a:cubicBezTo>
                      <a:pt x="2903" y="867"/>
                      <a:pt x="2454" y="985"/>
                      <a:pt x="2034" y="1248"/>
                    </a:cubicBezTo>
                    <a:lnTo>
                      <a:pt x="786" y="0"/>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3" name="Google Shape;5153;p64"/>
              <p:cNvSpPr/>
              <p:nvPr/>
            </p:nvSpPr>
            <p:spPr>
              <a:xfrm>
                <a:off x="3771925" y="2027231"/>
                <a:ext cx="86575" cy="78750"/>
              </a:xfrm>
              <a:custGeom>
                <a:avLst/>
                <a:gdLst/>
                <a:ahLst/>
                <a:cxnLst/>
                <a:rect l="l" t="t" r="r" b="b"/>
                <a:pathLst>
                  <a:path w="3463" h="3150" extrusionOk="0">
                    <a:moveTo>
                      <a:pt x="1740" y="0"/>
                    </a:moveTo>
                    <a:cubicBezTo>
                      <a:pt x="1022" y="0"/>
                      <a:pt x="376" y="485"/>
                      <a:pt x="203" y="1209"/>
                    </a:cubicBezTo>
                    <a:cubicBezTo>
                      <a:pt x="1" y="2060"/>
                      <a:pt x="527" y="2904"/>
                      <a:pt x="1371" y="3106"/>
                    </a:cubicBezTo>
                    <a:cubicBezTo>
                      <a:pt x="1493" y="3135"/>
                      <a:pt x="1615" y="3149"/>
                      <a:pt x="1735" y="3149"/>
                    </a:cubicBezTo>
                    <a:cubicBezTo>
                      <a:pt x="2447" y="3149"/>
                      <a:pt x="3095" y="2660"/>
                      <a:pt x="3268" y="1938"/>
                    </a:cubicBezTo>
                    <a:cubicBezTo>
                      <a:pt x="3463" y="1094"/>
                      <a:pt x="2943" y="243"/>
                      <a:pt x="2099" y="41"/>
                    </a:cubicBezTo>
                    <a:cubicBezTo>
                      <a:pt x="1979" y="13"/>
                      <a:pt x="1858" y="0"/>
                      <a:pt x="1740"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154" name="Google Shape;5154;p64"/>
          <p:cNvGrpSpPr/>
          <p:nvPr/>
        </p:nvGrpSpPr>
        <p:grpSpPr>
          <a:xfrm>
            <a:off x="7624512" y="971306"/>
            <a:ext cx="804565" cy="677795"/>
            <a:chOff x="7636443" y="1204988"/>
            <a:chExt cx="804565" cy="677795"/>
          </a:xfrm>
        </p:grpSpPr>
        <p:grpSp>
          <p:nvGrpSpPr>
            <p:cNvPr id="5155" name="Google Shape;5155;p64"/>
            <p:cNvGrpSpPr/>
            <p:nvPr/>
          </p:nvGrpSpPr>
          <p:grpSpPr>
            <a:xfrm>
              <a:off x="7636443" y="1509705"/>
              <a:ext cx="804565" cy="373078"/>
              <a:chOff x="7636443" y="1509705"/>
              <a:chExt cx="804565" cy="373078"/>
            </a:xfrm>
          </p:grpSpPr>
          <p:sp>
            <p:nvSpPr>
              <p:cNvPr id="5156" name="Google Shape;5156;p64"/>
              <p:cNvSpPr/>
              <p:nvPr/>
            </p:nvSpPr>
            <p:spPr>
              <a:xfrm>
                <a:off x="7636443" y="1509705"/>
                <a:ext cx="749840" cy="373078"/>
              </a:xfrm>
              <a:custGeom>
                <a:avLst/>
                <a:gdLst/>
                <a:ahLst/>
                <a:cxnLst/>
                <a:rect l="l" t="t" r="r" b="b"/>
                <a:pathLst>
                  <a:path w="20764" h="10331" extrusionOk="0">
                    <a:moveTo>
                      <a:pt x="10376" y="1"/>
                    </a:moveTo>
                    <a:lnTo>
                      <a:pt x="1" y="5028"/>
                    </a:lnTo>
                    <a:lnTo>
                      <a:pt x="10376" y="10331"/>
                    </a:lnTo>
                    <a:lnTo>
                      <a:pt x="20763" y="5028"/>
                    </a:lnTo>
                    <a:lnTo>
                      <a:pt x="10376" y="1"/>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7" name="Google Shape;5157;p64"/>
              <p:cNvSpPr/>
              <p:nvPr/>
            </p:nvSpPr>
            <p:spPr>
              <a:xfrm>
                <a:off x="8398251" y="1667375"/>
                <a:ext cx="42757" cy="36365"/>
              </a:xfrm>
              <a:custGeom>
                <a:avLst/>
                <a:gdLst/>
                <a:ahLst/>
                <a:cxnLst/>
                <a:rect l="l" t="t" r="r" b="b"/>
                <a:pathLst>
                  <a:path w="1184" h="1007" extrusionOk="0">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58" name="Google Shape;5158;p64"/>
            <p:cNvGrpSpPr/>
            <p:nvPr/>
          </p:nvGrpSpPr>
          <p:grpSpPr>
            <a:xfrm>
              <a:off x="7636443" y="1408133"/>
              <a:ext cx="804565" cy="373078"/>
              <a:chOff x="7636443" y="1408133"/>
              <a:chExt cx="804565" cy="373078"/>
            </a:xfrm>
          </p:grpSpPr>
          <p:sp>
            <p:nvSpPr>
              <p:cNvPr id="5159" name="Google Shape;5159;p64"/>
              <p:cNvSpPr/>
              <p:nvPr/>
            </p:nvSpPr>
            <p:spPr>
              <a:xfrm>
                <a:off x="7636443" y="1408133"/>
                <a:ext cx="749840" cy="373078"/>
              </a:xfrm>
              <a:custGeom>
                <a:avLst/>
                <a:gdLst/>
                <a:ahLst/>
                <a:cxnLst/>
                <a:rect l="l" t="t" r="r" b="b"/>
                <a:pathLst>
                  <a:path w="20764" h="10331" extrusionOk="0">
                    <a:moveTo>
                      <a:pt x="10376" y="1"/>
                    </a:moveTo>
                    <a:lnTo>
                      <a:pt x="1" y="5028"/>
                    </a:lnTo>
                    <a:lnTo>
                      <a:pt x="10376" y="10331"/>
                    </a:lnTo>
                    <a:lnTo>
                      <a:pt x="20763" y="5028"/>
                    </a:lnTo>
                    <a:lnTo>
                      <a:pt x="1037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0" name="Google Shape;5160;p64"/>
              <p:cNvSpPr/>
              <p:nvPr/>
            </p:nvSpPr>
            <p:spPr>
              <a:xfrm>
                <a:off x="8398251" y="1565802"/>
                <a:ext cx="42757" cy="36365"/>
              </a:xfrm>
              <a:custGeom>
                <a:avLst/>
                <a:gdLst/>
                <a:ahLst/>
                <a:cxnLst/>
                <a:rect l="l" t="t" r="r" b="b"/>
                <a:pathLst>
                  <a:path w="1184" h="1007" extrusionOk="0">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61" name="Google Shape;5161;p64"/>
            <p:cNvGrpSpPr/>
            <p:nvPr/>
          </p:nvGrpSpPr>
          <p:grpSpPr>
            <a:xfrm>
              <a:off x="7636443" y="1306560"/>
              <a:ext cx="804565" cy="373078"/>
              <a:chOff x="7636443" y="1306560"/>
              <a:chExt cx="804565" cy="373078"/>
            </a:xfrm>
          </p:grpSpPr>
          <p:sp>
            <p:nvSpPr>
              <p:cNvPr id="5162" name="Google Shape;5162;p64"/>
              <p:cNvSpPr/>
              <p:nvPr/>
            </p:nvSpPr>
            <p:spPr>
              <a:xfrm>
                <a:off x="7636443" y="1306560"/>
                <a:ext cx="749840" cy="373078"/>
              </a:xfrm>
              <a:custGeom>
                <a:avLst/>
                <a:gdLst/>
                <a:ahLst/>
                <a:cxnLst/>
                <a:rect l="l" t="t" r="r" b="b"/>
                <a:pathLst>
                  <a:path w="20764" h="10331" extrusionOk="0">
                    <a:moveTo>
                      <a:pt x="10376" y="1"/>
                    </a:moveTo>
                    <a:lnTo>
                      <a:pt x="1" y="5028"/>
                    </a:lnTo>
                    <a:lnTo>
                      <a:pt x="10376" y="10331"/>
                    </a:lnTo>
                    <a:lnTo>
                      <a:pt x="20763" y="5028"/>
                    </a:lnTo>
                    <a:lnTo>
                      <a:pt x="10376" y="1"/>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3" name="Google Shape;5163;p64"/>
              <p:cNvSpPr/>
              <p:nvPr/>
            </p:nvSpPr>
            <p:spPr>
              <a:xfrm>
                <a:off x="8398251" y="1464230"/>
                <a:ext cx="42757" cy="36365"/>
              </a:xfrm>
              <a:custGeom>
                <a:avLst/>
                <a:gdLst/>
                <a:ahLst/>
                <a:cxnLst/>
                <a:rect l="l" t="t" r="r" b="b"/>
                <a:pathLst>
                  <a:path w="1184" h="1007" extrusionOk="0">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64" name="Google Shape;5164;p64"/>
            <p:cNvGrpSpPr/>
            <p:nvPr/>
          </p:nvGrpSpPr>
          <p:grpSpPr>
            <a:xfrm>
              <a:off x="7636443" y="1204988"/>
              <a:ext cx="804565" cy="373078"/>
              <a:chOff x="7636443" y="1204988"/>
              <a:chExt cx="804565" cy="373078"/>
            </a:xfrm>
          </p:grpSpPr>
          <p:sp>
            <p:nvSpPr>
              <p:cNvPr id="5165" name="Google Shape;5165;p64"/>
              <p:cNvSpPr/>
              <p:nvPr/>
            </p:nvSpPr>
            <p:spPr>
              <a:xfrm>
                <a:off x="7636443" y="1204988"/>
                <a:ext cx="749840" cy="373078"/>
              </a:xfrm>
              <a:custGeom>
                <a:avLst/>
                <a:gdLst/>
                <a:ahLst/>
                <a:cxnLst/>
                <a:rect l="l" t="t" r="r" b="b"/>
                <a:pathLst>
                  <a:path w="20764" h="10331" extrusionOk="0">
                    <a:moveTo>
                      <a:pt x="10376" y="1"/>
                    </a:moveTo>
                    <a:lnTo>
                      <a:pt x="1" y="5028"/>
                    </a:lnTo>
                    <a:lnTo>
                      <a:pt x="10376" y="10331"/>
                    </a:lnTo>
                    <a:lnTo>
                      <a:pt x="20763" y="5028"/>
                    </a:lnTo>
                    <a:lnTo>
                      <a:pt x="10376"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6" name="Google Shape;5166;p64"/>
              <p:cNvSpPr/>
              <p:nvPr/>
            </p:nvSpPr>
            <p:spPr>
              <a:xfrm>
                <a:off x="8398251" y="1362658"/>
                <a:ext cx="42757" cy="36365"/>
              </a:xfrm>
              <a:custGeom>
                <a:avLst/>
                <a:gdLst/>
                <a:ahLst/>
                <a:cxnLst/>
                <a:rect l="l" t="t" r="r" b="b"/>
                <a:pathLst>
                  <a:path w="1184" h="1007" extrusionOk="0">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167" name="Google Shape;5167;p64"/>
          <p:cNvGrpSpPr/>
          <p:nvPr/>
        </p:nvGrpSpPr>
        <p:grpSpPr>
          <a:xfrm>
            <a:off x="4963358" y="1878721"/>
            <a:ext cx="661339" cy="661188"/>
            <a:chOff x="3990000" y="975400"/>
            <a:chExt cx="3934200" cy="3933300"/>
          </a:xfrm>
        </p:grpSpPr>
        <p:sp>
          <p:nvSpPr>
            <p:cNvPr id="5168" name="Google Shape;5168;p64"/>
            <p:cNvSpPr/>
            <p:nvPr/>
          </p:nvSpPr>
          <p:spPr>
            <a:xfrm>
              <a:off x="3990000" y="975400"/>
              <a:ext cx="3934200" cy="3933300"/>
            </a:xfrm>
            <a:prstGeom prst="ellipse">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9" name="Google Shape;5169;p64"/>
            <p:cNvSpPr/>
            <p:nvPr/>
          </p:nvSpPr>
          <p:spPr>
            <a:xfrm>
              <a:off x="4346550" y="1331800"/>
              <a:ext cx="3221100" cy="32205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0" name="Google Shape;5170;p64"/>
            <p:cNvSpPr/>
            <p:nvPr/>
          </p:nvSpPr>
          <p:spPr>
            <a:xfrm>
              <a:off x="4786800" y="1771750"/>
              <a:ext cx="2340600" cy="2340600"/>
            </a:xfrm>
            <a:prstGeom prst="ellipse">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1" name="Google Shape;5171;p64"/>
            <p:cNvSpPr/>
            <p:nvPr/>
          </p:nvSpPr>
          <p:spPr>
            <a:xfrm>
              <a:off x="5218650" y="2203450"/>
              <a:ext cx="1476900" cy="1477200"/>
            </a:xfrm>
            <a:prstGeom prst="ellipse">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72" name="Google Shape;5172;p64"/>
          <p:cNvGrpSpPr/>
          <p:nvPr/>
        </p:nvGrpSpPr>
        <p:grpSpPr>
          <a:xfrm>
            <a:off x="6607006" y="1857359"/>
            <a:ext cx="868881" cy="684241"/>
            <a:chOff x="6598259" y="2078634"/>
            <a:chExt cx="868881" cy="684241"/>
          </a:xfrm>
        </p:grpSpPr>
        <p:sp>
          <p:nvSpPr>
            <p:cNvPr id="5173" name="Google Shape;5173;p64"/>
            <p:cNvSpPr/>
            <p:nvPr/>
          </p:nvSpPr>
          <p:spPr>
            <a:xfrm>
              <a:off x="7165957" y="2159753"/>
              <a:ext cx="286185" cy="107120"/>
            </a:xfrm>
            <a:custGeom>
              <a:avLst/>
              <a:gdLst/>
              <a:ahLst/>
              <a:cxnLst/>
              <a:rect l="l" t="t" r="r" b="b"/>
              <a:pathLst>
                <a:path w="48506" h="18156" extrusionOk="0">
                  <a:moveTo>
                    <a:pt x="1" y="1"/>
                  </a:moveTo>
                  <a:lnTo>
                    <a:pt x="1" y="18156"/>
                  </a:lnTo>
                  <a:lnTo>
                    <a:pt x="48506" y="18156"/>
                  </a:lnTo>
                  <a:lnTo>
                    <a:pt x="48506" y="1"/>
                  </a:ln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4" name="Google Shape;5174;p64"/>
            <p:cNvSpPr/>
            <p:nvPr/>
          </p:nvSpPr>
          <p:spPr>
            <a:xfrm>
              <a:off x="7085764" y="2536793"/>
              <a:ext cx="349475" cy="107120"/>
            </a:xfrm>
            <a:custGeom>
              <a:avLst/>
              <a:gdLst/>
              <a:ahLst/>
              <a:cxnLst/>
              <a:rect l="l" t="t" r="r" b="b"/>
              <a:pathLst>
                <a:path w="59233" h="18156" extrusionOk="0">
                  <a:moveTo>
                    <a:pt x="1" y="1"/>
                  </a:moveTo>
                  <a:lnTo>
                    <a:pt x="1" y="18156"/>
                  </a:lnTo>
                  <a:lnTo>
                    <a:pt x="59233" y="18156"/>
                  </a:lnTo>
                  <a:lnTo>
                    <a:pt x="59233" y="1"/>
                  </a:lnTo>
                  <a:close/>
                </a:path>
              </a:pathLst>
            </a:custGeom>
            <a:solidFill>
              <a:srgbClr val="374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5" name="Google Shape;5175;p64"/>
            <p:cNvSpPr/>
            <p:nvPr/>
          </p:nvSpPr>
          <p:spPr>
            <a:xfrm>
              <a:off x="6598259" y="2195183"/>
              <a:ext cx="271241" cy="107120"/>
            </a:xfrm>
            <a:custGeom>
              <a:avLst/>
              <a:gdLst/>
              <a:ahLst/>
              <a:cxnLst/>
              <a:rect l="l" t="t" r="r" b="b"/>
              <a:pathLst>
                <a:path w="45973" h="18156" extrusionOk="0">
                  <a:moveTo>
                    <a:pt x="1" y="0"/>
                  </a:moveTo>
                  <a:lnTo>
                    <a:pt x="1" y="18156"/>
                  </a:lnTo>
                  <a:lnTo>
                    <a:pt x="45972" y="18156"/>
                  </a:lnTo>
                  <a:lnTo>
                    <a:pt x="45972" y="0"/>
                  </a:lnTo>
                  <a:close/>
                </a:path>
              </a:pathLst>
            </a:custGeom>
            <a:solidFill>
              <a:srgbClr val="8FA1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6" name="Google Shape;5176;p64"/>
            <p:cNvSpPr/>
            <p:nvPr/>
          </p:nvSpPr>
          <p:spPr>
            <a:xfrm>
              <a:off x="6604064" y="2370778"/>
              <a:ext cx="358696" cy="107126"/>
            </a:xfrm>
            <a:custGeom>
              <a:avLst/>
              <a:gdLst/>
              <a:ahLst/>
              <a:cxnLst/>
              <a:rect l="l" t="t" r="r" b="b"/>
              <a:pathLst>
                <a:path w="60796" h="18157" extrusionOk="0">
                  <a:moveTo>
                    <a:pt x="0" y="1"/>
                  </a:moveTo>
                  <a:lnTo>
                    <a:pt x="0" y="18156"/>
                  </a:lnTo>
                  <a:lnTo>
                    <a:pt x="60796" y="18156"/>
                  </a:lnTo>
                  <a:lnTo>
                    <a:pt x="60796" y="1"/>
                  </a:lnTo>
                  <a:close/>
                </a:path>
              </a:pathLst>
            </a:custGeom>
            <a:solidFill>
              <a:srgbClr val="C9D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7" name="Google Shape;5177;p64"/>
            <p:cNvSpPr/>
            <p:nvPr/>
          </p:nvSpPr>
          <p:spPr>
            <a:xfrm>
              <a:off x="6645158" y="2545743"/>
              <a:ext cx="358696" cy="109044"/>
            </a:xfrm>
            <a:custGeom>
              <a:avLst/>
              <a:gdLst/>
              <a:ahLst/>
              <a:cxnLst/>
              <a:rect l="l" t="t" r="r" b="b"/>
              <a:pathLst>
                <a:path w="60796" h="18482" extrusionOk="0">
                  <a:moveTo>
                    <a:pt x="1" y="0"/>
                  </a:moveTo>
                  <a:lnTo>
                    <a:pt x="1" y="18482"/>
                  </a:lnTo>
                  <a:lnTo>
                    <a:pt x="60796" y="18482"/>
                  </a:lnTo>
                  <a:lnTo>
                    <a:pt x="60796" y="0"/>
                  </a:ln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8" name="Google Shape;5178;p64"/>
            <p:cNvSpPr/>
            <p:nvPr/>
          </p:nvSpPr>
          <p:spPr>
            <a:xfrm>
              <a:off x="7155838" y="2352960"/>
              <a:ext cx="311302" cy="107120"/>
            </a:xfrm>
            <a:custGeom>
              <a:avLst/>
              <a:gdLst/>
              <a:ahLst/>
              <a:cxnLst/>
              <a:rect l="l" t="t" r="r" b="b"/>
              <a:pathLst>
                <a:path w="52763" h="18156" extrusionOk="0">
                  <a:moveTo>
                    <a:pt x="0" y="0"/>
                  </a:moveTo>
                  <a:lnTo>
                    <a:pt x="0" y="18155"/>
                  </a:lnTo>
                  <a:lnTo>
                    <a:pt x="52763" y="18155"/>
                  </a:lnTo>
                  <a:lnTo>
                    <a:pt x="52763" y="0"/>
                  </a:lnTo>
                  <a:close/>
                </a:path>
              </a:pathLst>
            </a:custGeom>
            <a:solidFill>
              <a:srgbClr val="4F67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79" name="Google Shape;5179;p64"/>
            <p:cNvGrpSpPr/>
            <p:nvPr/>
          </p:nvGrpSpPr>
          <p:grpSpPr>
            <a:xfrm>
              <a:off x="6808175" y="2078634"/>
              <a:ext cx="452229" cy="684241"/>
              <a:chOff x="6808175" y="2078634"/>
              <a:chExt cx="452229" cy="684241"/>
            </a:xfrm>
          </p:grpSpPr>
          <p:sp>
            <p:nvSpPr>
              <p:cNvPr id="5180" name="Google Shape;5180;p64"/>
              <p:cNvSpPr/>
              <p:nvPr/>
            </p:nvSpPr>
            <p:spPr>
              <a:xfrm>
                <a:off x="7165957" y="2159753"/>
                <a:ext cx="94447" cy="107120"/>
              </a:xfrm>
              <a:custGeom>
                <a:avLst/>
                <a:gdLst/>
                <a:ahLst/>
                <a:cxnLst/>
                <a:rect l="l" t="t" r="r" b="b"/>
                <a:pathLst>
                  <a:path w="16008" h="18156" extrusionOk="0">
                    <a:moveTo>
                      <a:pt x="1" y="1"/>
                    </a:moveTo>
                    <a:lnTo>
                      <a:pt x="1" y="18156"/>
                    </a:lnTo>
                    <a:lnTo>
                      <a:pt x="16007" y="18156"/>
                    </a:lnTo>
                    <a:cubicBezTo>
                      <a:pt x="15291" y="11568"/>
                      <a:pt x="12904" y="5350"/>
                      <a:pt x="905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1" name="Google Shape;5181;p64"/>
              <p:cNvSpPr/>
              <p:nvPr/>
            </p:nvSpPr>
            <p:spPr>
              <a:xfrm>
                <a:off x="7085764" y="2536793"/>
                <a:ext cx="61100" cy="107120"/>
              </a:xfrm>
              <a:custGeom>
                <a:avLst/>
                <a:gdLst/>
                <a:ahLst/>
                <a:cxnLst/>
                <a:rect l="l" t="t" r="r" b="b"/>
                <a:pathLst>
                  <a:path w="10356" h="18156" extrusionOk="0">
                    <a:moveTo>
                      <a:pt x="1" y="1"/>
                    </a:moveTo>
                    <a:lnTo>
                      <a:pt x="1" y="18156"/>
                    </a:lnTo>
                    <a:lnTo>
                      <a:pt x="5804" y="18156"/>
                    </a:lnTo>
                    <a:cubicBezTo>
                      <a:pt x="5810" y="18084"/>
                      <a:pt x="5813" y="18013"/>
                      <a:pt x="5813" y="17941"/>
                    </a:cubicBezTo>
                    <a:cubicBezTo>
                      <a:pt x="5815" y="17225"/>
                      <a:pt x="5579" y="16528"/>
                      <a:pt x="5146" y="15958"/>
                    </a:cubicBezTo>
                    <a:cubicBezTo>
                      <a:pt x="5764" y="15144"/>
                      <a:pt x="5967" y="14089"/>
                      <a:pt x="5696" y="13103"/>
                    </a:cubicBezTo>
                    <a:cubicBezTo>
                      <a:pt x="6334" y="11805"/>
                      <a:pt x="6339" y="10352"/>
                      <a:pt x="6343" y="9017"/>
                    </a:cubicBezTo>
                    <a:lnTo>
                      <a:pt x="6343" y="8907"/>
                    </a:lnTo>
                    <a:cubicBezTo>
                      <a:pt x="6346" y="8040"/>
                      <a:pt x="6573" y="6922"/>
                      <a:pt x="6952" y="5914"/>
                    </a:cubicBezTo>
                    <a:cubicBezTo>
                      <a:pt x="7745" y="3797"/>
                      <a:pt x="8890" y="1817"/>
                      <a:pt x="10355"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2" name="Google Shape;5182;p64"/>
              <p:cNvSpPr/>
              <p:nvPr/>
            </p:nvSpPr>
            <p:spPr>
              <a:xfrm>
                <a:off x="6808175" y="2195183"/>
                <a:ext cx="61325" cy="107120"/>
              </a:xfrm>
              <a:custGeom>
                <a:avLst/>
                <a:gdLst/>
                <a:ahLst/>
                <a:cxnLst/>
                <a:rect l="l" t="t" r="r" b="b"/>
                <a:pathLst>
                  <a:path w="10394" h="18156" extrusionOk="0">
                    <a:moveTo>
                      <a:pt x="3660" y="0"/>
                    </a:moveTo>
                    <a:cubicBezTo>
                      <a:pt x="1279" y="5051"/>
                      <a:pt x="19" y="10605"/>
                      <a:pt x="14" y="16353"/>
                    </a:cubicBezTo>
                    <a:cubicBezTo>
                      <a:pt x="11" y="16529"/>
                      <a:pt x="0" y="17161"/>
                      <a:pt x="51" y="18156"/>
                    </a:cubicBezTo>
                    <a:lnTo>
                      <a:pt x="10393" y="18156"/>
                    </a:lnTo>
                    <a:lnTo>
                      <a:pt x="10393"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3" name="Google Shape;5183;p64"/>
              <p:cNvSpPr/>
              <p:nvPr/>
            </p:nvSpPr>
            <p:spPr>
              <a:xfrm>
                <a:off x="6820441" y="2370778"/>
                <a:ext cx="142320" cy="107126"/>
              </a:xfrm>
              <a:custGeom>
                <a:avLst/>
                <a:gdLst/>
                <a:ahLst/>
                <a:cxnLst/>
                <a:rect l="l" t="t" r="r" b="b"/>
                <a:pathLst>
                  <a:path w="24122" h="18157" extrusionOk="0">
                    <a:moveTo>
                      <a:pt x="0" y="1"/>
                    </a:moveTo>
                    <a:cubicBezTo>
                      <a:pt x="1532" y="5312"/>
                      <a:pt x="4200" y="11690"/>
                      <a:pt x="8823" y="18156"/>
                    </a:cubicBezTo>
                    <a:lnTo>
                      <a:pt x="24122" y="18156"/>
                    </a:lnTo>
                    <a:lnTo>
                      <a:pt x="24122" y="1"/>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4" name="Google Shape;5184;p64"/>
              <p:cNvSpPr/>
              <p:nvPr/>
            </p:nvSpPr>
            <p:spPr>
              <a:xfrm>
                <a:off x="6929774" y="2545743"/>
                <a:ext cx="74092" cy="109044"/>
              </a:xfrm>
              <a:custGeom>
                <a:avLst/>
                <a:gdLst/>
                <a:ahLst/>
                <a:cxnLst/>
                <a:rect l="l" t="t" r="r" b="b"/>
                <a:pathLst>
                  <a:path w="12558" h="18482" extrusionOk="0">
                    <a:moveTo>
                      <a:pt x="0" y="0"/>
                    </a:moveTo>
                    <a:cubicBezTo>
                      <a:pt x="938" y="1387"/>
                      <a:pt x="1707" y="2855"/>
                      <a:pt x="2285" y="4397"/>
                    </a:cubicBezTo>
                    <a:cubicBezTo>
                      <a:pt x="2664" y="5405"/>
                      <a:pt x="2891" y="6523"/>
                      <a:pt x="2895" y="7390"/>
                    </a:cubicBezTo>
                    <a:lnTo>
                      <a:pt x="2895" y="7500"/>
                    </a:lnTo>
                    <a:cubicBezTo>
                      <a:pt x="2898" y="8835"/>
                      <a:pt x="2904" y="10288"/>
                      <a:pt x="3541" y="11586"/>
                    </a:cubicBezTo>
                    <a:cubicBezTo>
                      <a:pt x="3270" y="12572"/>
                      <a:pt x="3473" y="13627"/>
                      <a:pt x="4092" y="14441"/>
                    </a:cubicBezTo>
                    <a:cubicBezTo>
                      <a:pt x="3202" y="15613"/>
                      <a:pt x="3202" y="17235"/>
                      <a:pt x="4092" y="18407"/>
                    </a:cubicBezTo>
                    <a:cubicBezTo>
                      <a:pt x="4072" y="18431"/>
                      <a:pt x="4057" y="18457"/>
                      <a:pt x="4039" y="18482"/>
                    </a:cubicBezTo>
                    <a:lnTo>
                      <a:pt x="12558" y="18482"/>
                    </a:lnTo>
                    <a:lnTo>
                      <a:pt x="12558"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5" name="Google Shape;5185;p64"/>
              <p:cNvSpPr/>
              <p:nvPr/>
            </p:nvSpPr>
            <p:spPr>
              <a:xfrm>
                <a:off x="7155838" y="2352960"/>
                <a:ext cx="98377" cy="107120"/>
              </a:xfrm>
              <a:custGeom>
                <a:avLst/>
                <a:gdLst/>
                <a:ahLst/>
                <a:cxnLst/>
                <a:rect l="l" t="t" r="r" b="b"/>
                <a:pathLst>
                  <a:path w="16674" h="18156" extrusionOk="0">
                    <a:moveTo>
                      <a:pt x="0" y="0"/>
                    </a:moveTo>
                    <a:lnTo>
                      <a:pt x="0" y="18155"/>
                    </a:lnTo>
                    <a:lnTo>
                      <a:pt x="9101" y="18155"/>
                    </a:lnTo>
                    <a:cubicBezTo>
                      <a:pt x="13299" y="11475"/>
                      <a:pt x="15509" y="5056"/>
                      <a:pt x="16674"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86" name="Google Shape;5186;p64"/>
              <p:cNvGrpSpPr/>
              <p:nvPr/>
            </p:nvGrpSpPr>
            <p:grpSpPr>
              <a:xfrm>
                <a:off x="6821586" y="2078634"/>
                <a:ext cx="426871" cy="684241"/>
                <a:chOff x="6821586" y="2078634"/>
                <a:chExt cx="426871" cy="684241"/>
              </a:xfrm>
            </p:grpSpPr>
            <p:grpSp>
              <p:nvGrpSpPr>
                <p:cNvPr id="5187" name="Google Shape;5187;p64"/>
                <p:cNvGrpSpPr/>
                <p:nvPr/>
              </p:nvGrpSpPr>
              <p:grpSpPr>
                <a:xfrm>
                  <a:off x="6821586" y="2078634"/>
                  <a:ext cx="426871" cy="684241"/>
                  <a:chOff x="6821586" y="2078634"/>
                  <a:chExt cx="426871" cy="684241"/>
                </a:xfrm>
              </p:grpSpPr>
              <p:sp>
                <p:nvSpPr>
                  <p:cNvPr id="5188" name="Google Shape;5188;p64"/>
                  <p:cNvSpPr/>
                  <p:nvPr/>
                </p:nvSpPr>
                <p:spPr>
                  <a:xfrm>
                    <a:off x="6990036" y="2693797"/>
                    <a:ext cx="89963" cy="69077"/>
                  </a:xfrm>
                  <a:custGeom>
                    <a:avLst/>
                    <a:gdLst/>
                    <a:ahLst/>
                    <a:cxnLst/>
                    <a:rect l="l" t="t" r="r" b="b"/>
                    <a:pathLst>
                      <a:path w="15248" h="11708" extrusionOk="0">
                        <a:moveTo>
                          <a:pt x="1" y="0"/>
                        </a:moveTo>
                        <a:lnTo>
                          <a:pt x="1" y="4083"/>
                        </a:lnTo>
                        <a:cubicBezTo>
                          <a:pt x="1" y="8276"/>
                          <a:pt x="3430" y="11707"/>
                          <a:pt x="7623" y="11707"/>
                        </a:cubicBezTo>
                        <a:cubicBezTo>
                          <a:pt x="11816" y="11707"/>
                          <a:pt x="15247" y="8276"/>
                          <a:pt x="15247" y="4083"/>
                        </a:cubicBezTo>
                        <a:lnTo>
                          <a:pt x="15247" y="0"/>
                        </a:ln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9" name="Google Shape;5189;p64"/>
                  <p:cNvSpPr/>
                  <p:nvPr/>
                </p:nvSpPr>
                <p:spPr>
                  <a:xfrm>
                    <a:off x="6968649" y="2671926"/>
                    <a:ext cx="132738" cy="72712"/>
                  </a:xfrm>
                  <a:custGeom>
                    <a:avLst/>
                    <a:gdLst/>
                    <a:ahLst/>
                    <a:cxnLst/>
                    <a:rect l="l" t="t" r="r" b="b"/>
                    <a:pathLst>
                      <a:path w="22498" h="12324" extrusionOk="0">
                        <a:moveTo>
                          <a:pt x="1" y="0"/>
                        </a:moveTo>
                        <a:lnTo>
                          <a:pt x="1" y="2864"/>
                        </a:lnTo>
                        <a:cubicBezTo>
                          <a:pt x="1" y="8528"/>
                          <a:pt x="10476" y="12324"/>
                          <a:pt x="11248" y="12324"/>
                        </a:cubicBezTo>
                        <a:cubicBezTo>
                          <a:pt x="12022" y="12324"/>
                          <a:pt x="22498" y="7684"/>
                          <a:pt x="22498" y="2864"/>
                        </a:cubicBezTo>
                        <a:lnTo>
                          <a:pt x="22498" y="0"/>
                        </a:ln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0" name="Google Shape;5190;p64"/>
                  <p:cNvSpPr/>
                  <p:nvPr/>
                </p:nvSpPr>
                <p:spPr>
                  <a:xfrm>
                    <a:off x="6968649" y="2679891"/>
                    <a:ext cx="132738" cy="64747"/>
                  </a:xfrm>
                  <a:custGeom>
                    <a:avLst/>
                    <a:gdLst/>
                    <a:ahLst/>
                    <a:cxnLst/>
                    <a:rect l="l" t="t" r="r" b="b"/>
                    <a:pathLst>
                      <a:path w="22498" h="10974" extrusionOk="0">
                        <a:moveTo>
                          <a:pt x="1" y="1"/>
                        </a:moveTo>
                        <a:lnTo>
                          <a:pt x="1" y="1514"/>
                        </a:lnTo>
                        <a:cubicBezTo>
                          <a:pt x="1" y="7178"/>
                          <a:pt x="10476" y="10974"/>
                          <a:pt x="11248" y="10974"/>
                        </a:cubicBezTo>
                        <a:cubicBezTo>
                          <a:pt x="12022" y="10974"/>
                          <a:pt x="22498" y="6335"/>
                          <a:pt x="22498" y="1514"/>
                        </a:cubicBezTo>
                        <a:lnTo>
                          <a:pt x="22498" y="1"/>
                        </a:lnTo>
                        <a:cubicBezTo>
                          <a:pt x="22498" y="4821"/>
                          <a:pt x="12022" y="9459"/>
                          <a:pt x="11248" y="9459"/>
                        </a:cubicBezTo>
                        <a:cubicBezTo>
                          <a:pt x="10476" y="9459"/>
                          <a:pt x="1" y="5665"/>
                          <a:pt x="1"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1" name="Google Shape;5191;p64"/>
                  <p:cNvSpPr/>
                  <p:nvPr/>
                </p:nvSpPr>
                <p:spPr>
                  <a:xfrm>
                    <a:off x="6969091" y="2693467"/>
                    <a:ext cx="131729" cy="11765"/>
                  </a:xfrm>
                  <a:custGeom>
                    <a:avLst/>
                    <a:gdLst/>
                    <a:ahLst/>
                    <a:cxnLst/>
                    <a:rect l="l" t="t" r="r" b="b"/>
                    <a:pathLst>
                      <a:path w="22327" h="1994" extrusionOk="0">
                        <a:moveTo>
                          <a:pt x="52" y="1"/>
                        </a:moveTo>
                        <a:cubicBezTo>
                          <a:pt x="34" y="1"/>
                          <a:pt x="18" y="4"/>
                          <a:pt x="1" y="4"/>
                        </a:cubicBezTo>
                        <a:cubicBezTo>
                          <a:pt x="122" y="701"/>
                          <a:pt x="392" y="1367"/>
                          <a:pt x="778" y="1994"/>
                        </a:cubicBezTo>
                        <a:lnTo>
                          <a:pt x="21362" y="1994"/>
                        </a:lnTo>
                        <a:cubicBezTo>
                          <a:pt x="21834" y="1347"/>
                          <a:pt x="22173" y="680"/>
                          <a:pt x="22326" y="2"/>
                        </a:cubicBezTo>
                        <a:cubicBezTo>
                          <a:pt x="22316" y="2"/>
                          <a:pt x="22307" y="1"/>
                          <a:pt x="22297"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2" name="Google Shape;5192;p64"/>
                  <p:cNvSpPr/>
                  <p:nvPr/>
                </p:nvSpPr>
                <p:spPr>
                  <a:xfrm>
                    <a:off x="6821586" y="2078634"/>
                    <a:ext cx="426871" cy="544694"/>
                  </a:xfrm>
                  <a:custGeom>
                    <a:avLst/>
                    <a:gdLst/>
                    <a:ahLst/>
                    <a:cxnLst/>
                    <a:rect l="l" t="t" r="r" b="b"/>
                    <a:pathLst>
                      <a:path w="72351" h="92321" extrusionOk="0">
                        <a:moveTo>
                          <a:pt x="36174" y="1"/>
                        </a:moveTo>
                        <a:cubicBezTo>
                          <a:pt x="16216" y="1"/>
                          <a:pt x="37" y="16180"/>
                          <a:pt x="37" y="36140"/>
                        </a:cubicBezTo>
                        <a:cubicBezTo>
                          <a:pt x="37" y="36140"/>
                          <a:pt x="0" y="37141"/>
                          <a:pt x="140" y="38891"/>
                        </a:cubicBezTo>
                        <a:cubicBezTo>
                          <a:pt x="143" y="38928"/>
                          <a:pt x="147" y="38965"/>
                          <a:pt x="149" y="39003"/>
                        </a:cubicBezTo>
                        <a:cubicBezTo>
                          <a:pt x="164" y="39192"/>
                          <a:pt x="182" y="39386"/>
                          <a:pt x="201" y="39590"/>
                        </a:cubicBezTo>
                        <a:cubicBezTo>
                          <a:pt x="222" y="39817"/>
                          <a:pt x="246" y="40044"/>
                          <a:pt x="273" y="40271"/>
                        </a:cubicBezTo>
                        <a:cubicBezTo>
                          <a:pt x="281" y="40354"/>
                          <a:pt x="292" y="40436"/>
                          <a:pt x="301" y="40521"/>
                        </a:cubicBezTo>
                        <a:cubicBezTo>
                          <a:pt x="313" y="40621"/>
                          <a:pt x="325" y="40722"/>
                          <a:pt x="337" y="40822"/>
                        </a:cubicBezTo>
                        <a:cubicBezTo>
                          <a:pt x="1211" y="47845"/>
                          <a:pt x="4544" y="61615"/>
                          <a:pt x="17111" y="74112"/>
                        </a:cubicBezTo>
                        <a:cubicBezTo>
                          <a:pt x="19581" y="76568"/>
                          <a:pt x="21548" y="79501"/>
                          <a:pt x="22771" y="82763"/>
                        </a:cubicBezTo>
                        <a:cubicBezTo>
                          <a:pt x="23307" y="84192"/>
                          <a:pt x="23522" y="85567"/>
                          <a:pt x="23526" y="86552"/>
                        </a:cubicBezTo>
                        <a:cubicBezTo>
                          <a:pt x="23540" y="90527"/>
                          <a:pt x="23421" y="92321"/>
                          <a:pt x="36174" y="92321"/>
                        </a:cubicBezTo>
                        <a:cubicBezTo>
                          <a:pt x="48929" y="92321"/>
                          <a:pt x="48811" y="90527"/>
                          <a:pt x="48825" y="86552"/>
                        </a:cubicBezTo>
                        <a:cubicBezTo>
                          <a:pt x="48828" y="85567"/>
                          <a:pt x="49043" y="84192"/>
                          <a:pt x="49579" y="82763"/>
                        </a:cubicBezTo>
                        <a:cubicBezTo>
                          <a:pt x="50802" y="79501"/>
                          <a:pt x="52769" y="76568"/>
                          <a:pt x="55240" y="74112"/>
                        </a:cubicBezTo>
                        <a:cubicBezTo>
                          <a:pt x="67806" y="61615"/>
                          <a:pt x="71138" y="47845"/>
                          <a:pt x="72011" y="40822"/>
                        </a:cubicBezTo>
                        <a:cubicBezTo>
                          <a:pt x="72025" y="40722"/>
                          <a:pt x="72038" y="40621"/>
                          <a:pt x="72050" y="40521"/>
                        </a:cubicBezTo>
                        <a:cubicBezTo>
                          <a:pt x="72059" y="40436"/>
                          <a:pt x="72069" y="40354"/>
                          <a:pt x="72078" y="40271"/>
                        </a:cubicBezTo>
                        <a:cubicBezTo>
                          <a:pt x="72104" y="40044"/>
                          <a:pt x="72127" y="39817"/>
                          <a:pt x="72149" y="39590"/>
                        </a:cubicBezTo>
                        <a:cubicBezTo>
                          <a:pt x="72169" y="39386"/>
                          <a:pt x="72186" y="39192"/>
                          <a:pt x="72202" y="39003"/>
                        </a:cubicBezTo>
                        <a:cubicBezTo>
                          <a:pt x="72205" y="38966"/>
                          <a:pt x="72207" y="38928"/>
                          <a:pt x="72211" y="38891"/>
                        </a:cubicBezTo>
                        <a:cubicBezTo>
                          <a:pt x="72350" y="37141"/>
                          <a:pt x="72314" y="36140"/>
                          <a:pt x="72314" y="36140"/>
                        </a:cubicBezTo>
                        <a:cubicBezTo>
                          <a:pt x="72314" y="16180"/>
                          <a:pt x="56134" y="1"/>
                          <a:pt x="36174"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3" name="Google Shape;5193;p64"/>
                  <p:cNvSpPr/>
                  <p:nvPr/>
                </p:nvSpPr>
                <p:spPr>
                  <a:xfrm>
                    <a:off x="6984514" y="2448953"/>
                    <a:ext cx="101008" cy="164409"/>
                  </a:xfrm>
                  <a:custGeom>
                    <a:avLst/>
                    <a:gdLst/>
                    <a:ahLst/>
                    <a:cxnLst/>
                    <a:rect l="l" t="t" r="r" b="b"/>
                    <a:pathLst>
                      <a:path w="17120" h="27866" extrusionOk="0">
                        <a:moveTo>
                          <a:pt x="1" y="0"/>
                        </a:moveTo>
                        <a:lnTo>
                          <a:pt x="4920" y="27866"/>
                        </a:lnTo>
                        <a:lnTo>
                          <a:pt x="12200" y="27866"/>
                        </a:lnTo>
                        <a:lnTo>
                          <a:pt x="17120" y="0"/>
                        </a:ln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4" name="Google Shape;5194;p64"/>
                  <p:cNvSpPr/>
                  <p:nvPr/>
                </p:nvSpPr>
                <p:spPr>
                  <a:xfrm>
                    <a:off x="6984514" y="2448953"/>
                    <a:ext cx="101008" cy="140963"/>
                  </a:xfrm>
                  <a:custGeom>
                    <a:avLst/>
                    <a:gdLst/>
                    <a:ahLst/>
                    <a:cxnLst/>
                    <a:rect l="l" t="t" r="r" b="b"/>
                    <a:pathLst>
                      <a:path w="17120" h="23892" extrusionOk="0">
                        <a:moveTo>
                          <a:pt x="1" y="0"/>
                        </a:moveTo>
                        <a:lnTo>
                          <a:pt x="4218" y="23891"/>
                        </a:lnTo>
                        <a:lnTo>
                          <a:pt x="12902" y="23891"/>
                        </a:lnTo>
                        <a:lnTo>
                          <a:pt x="1712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5" name="Google Shape;5195;p64"/>
                  <p:cNvSpPr/>
                  <p:nvPr/>
                </p:nvSpPr>
                <p:spPr>
                  <a:xfrm>
                    <a:off x="7012451" y="2607162"/>
                    <a:ext cx="45141" cy="6201"/>
                  </a:xfrm>
                  <a:custGeom>
                    <a:avLst/>
                    <a:gdLst/>
                    <a:ahLst/>
                    <a:cxnLst/>
                    <a:rect l="l" t="t" r="r" b="b"/>
                    <a:pathLst>
                      <a:path w="7651" h="1051" extrusionOk="0">
                        <a:moveTo>
                          <a:pt x="0" y="1"/>
                        </a:moveTo>
                        <a:lnTo>
                          <a:pt x="185" y="1051"/>
                        </a:lnTo>
                        <a:lnTo>
                          <a:pt x="7465" y="1051"/>
                        </a:lnTo>
                        <a:lnTo>
                          <a:pt x="765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6" name="Google Shape;5196;p64"/>
                  <p:cNvSpPr/>
                  <p:nvPr/>
                </p:nvSpPr>
                <p:spPr>
                  <a:xfrm>
                    <a:off x="6968649" y="2664244"/>
                    <a:ext cx="132738" cy="25199"/>
                  </a:xfrm>
                  <a:custGeom>
                    <a:avLst/>
                    <a:gdLst/>
                    <a:ahLst/>
                    <a:cxnLst/>
                    <a:rect l="l" t="t" r="r" b="b"/>
                    <a:pathLst>
                      <a:path w="22498" h="4271" extrusionOk="0">
                        <a:moveTo>
                          <a:pt x="93" y="1"/>
                        </a:moveTo>
                        <a:cubicBezTo>
                          <a:pt x="43" y="1"/>
                          <a:pt x="1" y="43"/>
                          <a:pt x="1" y="95"/>
                        </a:cubicBezTo>
                        <a:lnTo>
                          <a:pt x="1" y="4176"/>
                        </a:lnTo>
                        <a:cubicBezTo>
                          <a:pt x="1" y="4229"/>
                          <a:pt x="43" y="4270"/>
                          <a:pt x="93" y="4270"/>
                        </a:cubicBezTo>
                        <a:lnTo>
                          <a:pt x="22405" y="4270"/>
                        </a:lnTo>
                        <a:cubicBezTo>
                          <a:pt x="22456" y="4270"/>
                          <a:pt x="22498" y="4229"/>
                          <a:pt x="22498" y="4176"/>
                        </a:cubicBezTo>
                        <a:lnTo>
                          <a:pt x="22498" y="95"/>
                        </a:lnTo>
                        <a:cubicBezTo>
                          <a:pt x="22498" y="43"/>
                          <a:pt x="22456" y="1"/>
                          <a:pt x="22405" y="1"/>
                        </a:cubicBez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7" name="Google Shape;5197;p64"/>
                  <p:cNvSpPr/>
                  <p:nvPr/>
                </p:nvSpPr>
                <p:spPr>
                  <a:xfrm>
                    <a:off x="6968649" y="2667389"/>
                    <a:ext cx="132738" cy="11776"/>
                  </a:xfrm>
                  <a:custGeom>
                    <a:avLst/>
                    <a:gdLst/>
                    <a:ahLst/>
                    <a:cxnLst/>
                    <a:rect l="l" t="t" r="r" b="b"/>
                    <a:pathLst>
                      <a:path w="22498" h="1996" extrusionOk="0">
                        <a:moveTo>
                          <a:pt x="22185" y="1"/>
                        </a:moveTo>
                        <a:lnTo>
                          <a:pt x="314" y="2"/>
                        </a:lnTo>
                        <a:cubicBezTo>
                          <a:pt x="113" y="247"/>
                          <a:pt x="3" y="556"/>
                          <a:pt x="1" y="874"/>
                        </a:cubicBezTo>
                        <a:lnTo>
                          <a:pt x="1" y="1880"/>
                        </a:lnTo>
                        <a:cubicBezTo>
                          <a:pt x="1" y="1915"/>
                          <a:pt x="8" y="1948"/>
                          <a:pt x="11" y="1983"/>
                        </a:cubicBezTo>
                        <a:cubicBezTo>
                          <a:pt x="48" y="1990"/>
                          <a:pt x="88" y="1994"/>
                          <a:pt x="127" y="1996"/>
                        </a:cubicBezTo>
                        <a:lnTo>
                          <a:pt x="22372" y="1996"/>
                        </a:lnTo>
                        <a:cubicBezTo>
                          <a:pt x="22410" y="1994"/>
                          <a:pt x="22449" y="1990"/>
                          <a:pt x="22487" y="1983"/>
                        </a:cubicBezTo>
                        <a:cubicBezTo>
                          <a:pt x="22491" y="1948"/>
                          <a:pt x="22498" y="1915"/>
                          <a:pt x="22498" y="1880"/>
                        </a:cubicBezTo>
                        <a:lnTo>
                          <a:pt x="22498" y="872"/>
                        </a:lnTo>
                        <a:cubicBezTo>
                          <a:pt x="22496" y="554"/>
                          <a:pt x="22386" y="247"/>
                          <a:pt x="22185"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8" name="Google Shape;5198;p64"/>
                  <p:cNvSpPr/>
                  <p:nvPr/>
                </p:nvSpPr>
                <p:spPr>
                  <a:xfrm>
                    <a:off x="6963510" y="2683549"/>
                    <a:ext cx="143022" cy="11776"/>
                  </a:xfrm>
                  <a:custGeom>
                    <a:avLst/>
                    <a:gdLst/>
                    <a:ahLst/>
                    <a:cxnLst/>
                    <a:rect l="l" t="t" r="r" b="b"/>
                    <a:pathLst>
                      <a:path w="24241" h="1996" extrusionOk="0">
                        <a:moveTo>
                          <a:pt x="46" y="1"/>
                        </a:moveTo>
                        <a:cubicBezTo>
                          <a:pt x="19" y="1"/>
                          <a:pt x="0" y="22"/>
                          <a:pt x="0" y="46"/>
                        </a:cubicBezTo>
                        <a:lnTo>
                          <a:pt x="0" y="1951"/>
                        </a:lnTo>
                        <a:cubicBezTo>
                          <a:pt x="0" y="1975"/>
                          <a:pt x="19" y="1996"/>
                          <a:pt x="46" y="1996"/>
                        </a:cubicBezTo>
                        <a:lnTo>
                          <a:pt x="24195" y="1996"/>
                        </a:lnTo>
                        <a:cubicBezTo>
                          <a:pt x="24219" y="1996"/>
                          <a:pt x="24240" y="1975"/>
                          <a:pt x="24240" y="1951"/>
                        </a:cubicBezTo>
                        <a:lnTo>
                          <a:pt x="24240" y="46"/>
                        </a:lnTo>
                        <a:cubicBezTo>
                          <a:pt x="24240" y="22"/>
                          <a:pt x="24219" y="1"/>
                          <a:pt x="24195" y="1"/>
                        </a:cubicBez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9" name="Google Shape;5199;p64"/>
                  <p:cNvSpPr/>
                  <p:nvPr/>
                </p:nvSpPr>
                <p:spPr>
                  <a:xfrm>
                    <a:off x="6968649" y="2642639"/>
                    <a:ext cx="132738" cy="25199"/>
                  </a:xfrm>
                  <a:custGeom>
                    <a:avLst/>
                    <a:gdLst/>
                    <a:ahLst/>
                    <a:cxnLst/>
                    <a:rect l="l" t="t" r="r" b="b"/>
                    <a:pathLst>
                      <a:path w="22498" h="4271" extrusionOk="0">
                        <a:moveTo>
                          <a:pt x="93" y="1"/>
                        </a:moveTo>
                        <a:cubicBezTo>
                          <a:pt x="43" y="1"/>
                          <a:pt x="1" y="43"/>
                          <a:pt x="1" y="95"/>
                        </a:cubicBezTo>
                        <a:lnTo>
                          <a:pt x="1" y="4176"/>
                        </a:lnTo>
                        <a:cubicBezTo>
                          <a:pt x="1" y="4229"/>
                          <a:pt x="43" y="4271"/>
                          <a:pt x="93" y="4271"/>
                        </a:cubicBezTo>
                        <a:lnTo>
                          <a:pt x="22405" y="4271"/>
                        </a:lnTo>
                        <a:cubicBezTo>
                          <a:pt x="22456" y="4271"/>
                          <a:pt x="22498" y="4229"/>
                          <a:pt x="22498" y="4176"/>
                        </a:cubicBezTo>
                        <a:lnTo>
                          <a:pt x="22498" y="95"/>
                        </a:lnTo>
                        <a:cubicBezTo>
                          <a:pt x="22498" y="43"/>
                          <a:pt x="22456" y="1"/>
                          <a:pt x="22405" y="1"/>
                        </a:cubicBez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0" name="Google Shape;5200;p64"/>
                  <p:cNvSpPr/>
                  <p:nvPr/>
                </p:nvSpPr>
                <p:spPr>
                  <a:xfrm>
                    <a:off x="6968649" y="2643990"/>
                    <a:ext cx="132738" cy="11776"/>
                  </a:xfrm>
                  <a:custGeom>
                    <a:avLst/>
                    <a:gdLst/>
                    <a:ahLst/>
                    <a:cxnLst/>
                    <a:rect l="l" t="t" r="r" b="b"/>
                    <a:pathLst>
                      <a:path w="22498" h="1996" extrusionOk="0">
                        <a:moveTo>
                          <a:pt x="642" y="1"/>
                        </a:moveTo>
                        <a:cubicBezTo>
                          <a:pt x="242" y="259"/>
                          <a:pt x="1" y="701"/>
                          <a:pt x="1" y="1177"/>
                        </a:cubicBezTo>
                        <a:lnTo>
                          <a:pt x="1" y="1984"/>
                        </a:lnTo>
                        <a:cubicBezTo>
                          <a:pt x="41" y="1991"/>
                          <a:pt x="83" y="1994"/>
                          <a:pt x="127" y="1996"/>
                        </a:cubicBezTo>
                        <a:lnTo>
                          <a:pt x="22372" y="1996"/>
                        </a:lnTo>
                        <a:cubicBezTo>
                          <a:pt x="22414" y="1994"/>
                          <a:pt x="22456" y="1991"/>
                          <a:pt x="22498" y="1984"/>
                        </a:cubicBezTo>
                        <a:lnTo>
                          <a:pt x="22498" y="1177"/>
                        </a:lnTo>
                        <a:cubicBezTo>
                          <a:pt x="22496" y="701"/>
                          <a:pt x="22255" y="259"/>
                          <a:pt x="21856"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1" name="Google Shape;5201;p64"/>
                  <p:cNvSpPr/>
                  <p:nvPr/>
                </p:nvSpPr>
                <p:spPr>
                  <a:xfrm>
                    <a:off x="6963510" y="2660156"/>
                    <a:ext cx="143022" cy="11776"/>
                  </a:xfrm>
                  <a:custGeom>
                    <a:avLst/>
                    <a:gdLst/>
                    <a:ahLst/>
                    <a:cxnLst/>
                    <a:rect l="l" t="t" r="r" b="b"/>
                    <a:pathLst>
                      <a:path w="24241" h="1996" extrusionOk="0">
                        <a:moveTo>
                          <a:pt x="998" y="0"/>
                        </a:moveTo>
                        <a:cubicBezTo>
                          <a:pt x="447" y="2"/>
                          <a:pt x="2" y="447"/>
                          <a:pt x="0" y="998"/>
                        </a:cubicBezTo>
                        <a:cubicBezTo>
                          <a:pt x="2" y="1548"/>
                          <a:pt x="447" y="1993"/>
                          <a:pt x="998" y="1995"/>
                        </a:cubicBezTo>
                        <a:lnTo>
                          <a:pt x="23243" y="1995"/>
                        </a:lnTo>
                        <a:cubicBezTo>
                          <a:pt x="23793" y="1993"/>
                          <a:pt x="24239" y="1548"/>
                          <a:pt x="24240" y="998"/>
                        </a:cubicBezTo>
                        <a:cubicBezTo>
                          <a:pt x="24239" y="447"/>
                          <a:pt x="23793" y="2"/>
                          <a:pt x="23243" y="0"/>
                        </a:cubicBez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2" name="Google Shape;5202;p64"/>
                  <p:cNvSpPr/>
                  <p:nvPr/>
                </p:nvSpPr>
                <p:spPr>
                  <a:xfrm>
                    <a:off x="6968649" y="2617451"/>
                    <a:ext cx="132738" cy="25193"/>
                  </a:xfrm>
                  <a:custGeom>
                    <a:avLst/>
                    <a:gdLst/>
                    <a:ahLst/>
                    <a:cxnLst/>
                    <a:rect l="l" t="t" r="r" b="b"/>
                    <a:pathLst>
                      <a:path w="22498" h="4270" extrusionOk="0">
                        <a:moveTo>
                          <a:pt x="93" y="0"/>
                        </a:moveTo>
                        <a:cubicBezTo>
                          <a:pt x="43" y="0"/>
                          <a:pt x="1" y="42"/>
                          <a:pt x="1" y="94"/>
                        </a:cubicBezTo>
                        <a:lnTo>
                          <a:pt x="1" y="4176"/>
                        </a:lnTo>
                        <a:cubicBezTo>
                          <a:pt x="1" y="4228"/>
                          <a:pt x="43" y="4270"/>
                          <a:pt x="93" y="4270"/>
                        </a:cubicBezTo>
                        <a:lnTo>
                          <a:pt x="22405" y="4270"/>
                        </a:lnTo>
                        <a:cubicBezTo>
                          <a:pt x="22456" y="4270"/>
                          <a:pt x="22498" y="4228"/>
                          <a:pt x="22498" y="4176"/>
                        </a:cubicBezTo>
                        <a:lnTo>
                          <a:pt x="22498" y="94"/>
                        </a:lnTo>
                        <a:cubicBezTo>
                          <a:pt x="22498" y="42"/>
                          <a:pt x="22456" y="0"/>
                          <a:pt x="22405" y="0"/>
                        </a:cubicBez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3" name="Google Shape;5203;p64"/>
                  <p:cNvSpPr/>
                  <p:nvPr/>
                </p:nvSpPr>
                <p:spPr>
                  <a:xfrm>
                    <a:off x="6968649" y="2620590"/>
                    <a:ext cx="132738" cy="11782"/>
                  </a:xfrm>
                  <a:custGeom>
                    <a:avLst/>
                    <a:gdLst/>
                    <a:ahLst/>
                    <a:cxnLst/>
                    <a:rect l="l" t="t" r="r" b="b"/>
                    <a:pathLst>
                      <a:path w="22498" h="1997" extrusionOk="0">
                        <a:moveTo>
                          <a:pt x="314" y="1"/>
                        </a:moveTo>
                        <a:cubicBezTo>
                          <a:pt x="113" y="247"/>
                          <a:pt x="3" y="555"/>
                          <a:pt x="1" y="873"/>
                        </a:cubicBezTo>
                        <a:lnTo>
                          <a:pt x="1" y="1982"/>
                        </a:lnTo>
                        <a:cubicBezTo>
                          <a:pt x="41" y="1989"/>
                          <a:pt x="83" y="1994"/>
                          <a:pt x="127" y="1996"/>
                        </a:cubicBezTo>
                        <a:lnTo>
                          <a:pt x="22372" y="1996"/>
                        </a:lnTo>
                        <a:cubicBezTo>
                          <a:pt x="22414" y="1994"/>
                          <a:pt x="22456" y="1989"/>
                          <a:pt x="22498" y="1982"/>
                        </a:cubicBezTo>
                        <a:lnTo>
                          <a:pt x="22498" y="873"/>
                        </a:lnTo>
                        <a:cubicBezTo>
                          <a:pt x="22496" y="555"/>
                          <a:pt x="22386" y="247"/>
                          <a:pt x="22185"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4" name="Google Shape;5204;p64"/>
                  <p:cNvSpPr/>
                  <p:nvPr/>
                </p:nvSpPr>
                <p:spPr>
                  <a:xfrm>
                    <a:off x="6963510" y="2613357"/>
                    <a:ext cx="143022" cy="11765"/>
                  </a:xfrm>
                  <a:custGeom>
                    <a:avLst/>
                    <a:gdLst/>
                    <a:ahLst/>
                    <a:cxnLst/>
                    <a:rect l="l" t="t" r="r" b="b"/>
                    <a:pathLst>
                      <a:path w="24241" h="1994" extrusionOk="0">
                        <a:moveTo>
                          <a:pt x="998" y="1"/>
                        </a:moveTo>
                        <a:cubicBezTo>
                          <a:pt x="447" y="2"/>
                          <a:pt x="2" y="448"/>
                          <a:pt x="0" y="996"/>
                        </a:cubicBezTo>
                        <a:cubicBezTo>
                          <a:pt x="2" y="1547"/>
                          <a:pt x="447" y="1992"/>
                          <a:pt x="998" y="1994"/>
                        </a:cubicBezTo>
                        <a:lnTo>
                          <a:pt x="23243" y="1994"/>
                        </a:lnTo>
                        <a:cubicBezTo>
                          <a:pt x="23793" y="1992"/>
                          <a:pt x="24239" y="1547"/>
                          <a:pt x="24240" y="996"/>
                        </a:cubicBezTo>
                        <a:cubicBezTo>
                          <a:pt x="24239" y="448"/>
                          <a:pt x="23793" y="2"/>
                          <a:pt x="23243" y="1"/>
                        </a:cubicBez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5" name="Google Shape;5205;p64"/>
                  <p:cNvSpPr/>
                  <p:nvPr/>
                </p:nvSpPr>
                <p:spPr>
                  <a:xfrm>
                    <a:off x="6850372" y="2107302"/>
                    <a:ext cx="369293" cy="477399"/>
                  </a:xfrm>
                  <a:custGeom>
                    <a:avLst/>
                    <a:gdLst/>
                    <a:ahLst/>
                    <a:cxnLst/>
                    <a:rect l="l" t="t" r="r" b="b"/>
                    <a:pathLst>
                      <a:path w="62592" h="80915" extrusionOk="0">
                        <a:moveTo>
                          <a:pt x="31297" y="0"/>
                        </a:moveTo>
                        <a:cubicBezTo>
                          <a:pt x="14049" y="0"/>
                          <a:pt x="16" y="14032"/>
                          <a:pt x="16" y="31281"/>
                        </a:cubicBezTo>
                        <a:lnTo>
                          <a:pt x="16" y="31387"/>
                        </a:lnTo>
                        <a:lnTo>
                          <a:pt x="13" y="31445"/>
                        </a:lnTo>
                        <a:cubicBezTo>
                          <a:pt x="11" y="31548"/>
                          <a:pt x="1" y="32341"/>
                          <a:pt x="104" y="33646"/>
                        </a:cubicBezTo>
                        <a:lnTo>
                          <a:pt x="104" y="33657"/>
                        </a:lnTo>
                        <a:lnTo>
                          <a:pt x="104" y="33667"/>
                        </a:lnTo>
                        <a:lnTo>
                          <a:pt x="105" y="33683"/>
                        </a:lnTo>
                        <a:lnTo>
                          <a:pt x="111" y="33746"/>
                        </a:lnTo>
                        <a:cubicBezTo>
                          <a:pt x="125" y="33912"/>
                          <a:pt x="139" y="34083"/>
                          <a:pt x="156" y="34265"/>
                        </a:cubicBezTo>
                        <a:cubicBezTo>
                          <a:pt x="175" y="34469"/>
                          <a:pt x="198" y="34667"/>
                          <a:pt x="219" y="34862"/>
                        </a:cubicBezTo>
                        <a:lnTo>
                          <a:pt x="245" y="35093"/>
                        </a:lnTo>
                        <a:lnTo>
                          <a:pt x="257" y="35191"/>
                        </a:lnTo>
                        <a:cubicBezTo>
                          <a:pt x="264" y="35241"/>
                          <a:pt x="270" y="35290"/>
                          <a:pt x="277" y="35341"/>
                        </a:cubicBezTo>
                        <a:lnTo>
                          <a:pt x="278" y="35353"/>
                        </a:lnTo>
                        <a:lnTo>
                          <a:pt x="278" y="35364"/>
                        </a:lnTo>
                        <a:cubicBezTo>
                          <a:pt x="1082" y="41822"/>
                          <a:pt x="4150" y="54364"/>
                          <a:pt x="15656" y="65807"/>
                        </a:cubicBezTo>
                        <a:cubicBezTo>
                          <a:pt x="18711" y="68844"/>
                          <a:pt x="20993" y="72340"/>
                          <a:pt x="22440" y="76197"/>
                        </a:cubicBezTo>
                        <a:cubicBezTo>
                          <a:pt x="22707" y="76910"/>
                          <a:pt x="22927" y="77638"/>
                          <a:pt x="23098" y="78379"/>
                        </a:cubicBezTo>
                        <a:cubicBezTo>
                          <a:pt x="23441" y="79855"/>
                          <a:pt x="24733" y="80914"/>
                          <a:pt x="26250" y="80914"/>
                        </a:cubicBezTo>
                        <a:lnTo>
                          <a:pt x="36339" y="80914"/>
                        </a:lnTo>
                        <a:cubicBezTo>
                          <a:pt x="37855" y="80914"/>
                          <a:pt x="39148" y="79855"/>
                          <a:pt x="39491" y="78379"/>
                        </a:cubicBezTo>
                        <a:cubicBezTo>
                          <a:pt x="39662" y="77638"/>
                          <a:pt x="39882" y="76910"/>
                          <a:pt x="40149" y="76197"/>
                        </a:cubicBezTo>
                        <a:cubicBezTo>
                          <a:pt x="41596" y="72340"/>
                          <a:pt x="43879" y="68844"/>
                          <a:pt x="46933" y="65807"/>
                        </a:cubicBezTo>
                        <a:cubicBezTo>
                          <a:pt x="58441" y="54364"/>
                          <a:pt x="61509" y="41822"/>
                          <a:pt x="62312" y="35364"/>
                        </a:cubicBezTo>
                        <a:lnTo>
                          <a:pt x="62314" y="35351"/>
                        </a:lnTo>
                        <a:lnTo>
                          <a:pt x="62314" y="35341"/>
                        </a:lnTo>
                        <a:cubicBezTo>
                          <a:pt x="62321" y="35290"/>
                          <a:pt x="62326" y="35240"/>
                          <a:pt x="62333" y="35191"/>
                        </a:cubicBezTo>
                        <a:lnTo>
                          <a:pt x="62346" y="35091"/>
                        </a:lnTo>
                        <a:lnTo>
                          <a:pt x="62370" y="34871"/>
                        </a:lnTo>
                        <a:cubicBezTo>
                          <a:pt x="62393" y="34667"/>
                          <a:pt x="62414" y="34469"/>
                          <a:pt x="62433" y="34272"/>
                        </a:cubicBezTo>
                        <a:cubicBezTo>
                          <a:pt x="62452" y="34083"/>
                          <a:pt x="62466" y="33912"/>
                          <a:pt x="62480" y="33746"/>
                        </a:cubicBezTo>
                        <a:lnTo>
                          <a:pt x="62485" y="33681"/>
                        </a:lnTo>
                        <a:lnTo>
                          <a:pt x="62487" y="33662"/>
                        </a:lnTo>
                        <a:cubicBezTo>
                          <a:pt x="62592" y="32338"/>
                          <a:pt x="62581" y="31543"/>
                          <a:pt x="62580" y="31443"/>
                        </a:cubicBezTo>
                        <a:lnTo>
                          <a:pt x="62574" y="31345"/>
                        </a:lnTo>
                        <a:lnTo>
                          <a:pt x="62576" y="31281"/>
                        </a:lnTo>
                        <a:cubicBezTo>
                          <a:pt x="62576" y="14032"/>
                          <a:pt x="48544" y="0"/>
                          <a:pt x="31297" y="0"/>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6" name="Google Shape;5206;p64"/>
                  <p:cNvSpPr/>
                  <p:nvPr/>
                </p:nvSpPr>
                <p:spPr>
                  <a:xfrm>
                    <a:off x="6963510" y="2636756"/>
                    <a:ext cx="143022" cy="11776"/>
                  </a:xfrm>
                  <a:custGeom>
                    <a:avLst/>
                    <a:gdLst/>
                    <a:ahLst/>
                    <a:cxnLst/>
                    <a:rect l="l" t="t" r="r" b="b"/>
                    <a:pathLst>
                      <a:path w="24241" h="1996" extrusionOk="0">
                        <a:moveTo>
                          <a:pt x="998" y="0"/>
                        </a:moveTo>
                        <a:cubicBezTo>
                          <a:pt x="447" y="2"/>
                          <a:pt x="2" y="448"/>
                          <a:pt x="0" y="998"/>
                        </a:cubicBezTo>
                        <a:cubicBezTo>
                          <a:pt x="2" y="1548"/>
                          <a:pt x="447" y="1994"/>
                          <a:pt x="998" y="1995"/>
                        </a:cubicBezTo>
                        <a:lnTo>
                          <a:pt x="23243" y="1995"/>
                        </a:lnTo>
                        <a:cubicBezTo>
                          <a:pt x="23793" y="1994"/>
                          <a:pt x="24239" y="1548"/>
                          <a:pt x="24240" y="998"/>
                        </a:cubicBezTo>
                        <a:cubicBezTo>
                          <a:pt x="24239" y="448"/>
                          <a:pt x="23793" y="2"/>
                          <a:pt x="23243" y="0"/>
                        </a:cubicBez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07" name="Google Shape;5207;p64"/>
                <p:cNvSpPr/>
                <p:nvPr/>
              </p:nvSpPr>
              <p:spPr>
                <a:xfrm>
                  <a:off x="7046588" y="2275942"/>
                  <a:ext cx="173076" cy="113894"/>
                </a:xfrm>
                <a:custGeom>
                  <a:avLst/>
                  <a:gdLst/>
                  <a:ahLst/>
                  <a:cxnLst/>
                  <a:rect l="l" t="t" r="r" b="b"/>
                  <a:pathLst>
                    <a:path w="29335" h="19304" extrusionOk="0">
                      <a:moveTo>
                        <a:pt x="0" y="0"/>
                      </a:moveTo>
                      <a:lnTo>
                        <a:pt x="0" y="19303"/>
                      </a:lnTo>
                      <a:lnTo>
                        <a:pt x="25725" y="19303"/>
                      </a:lnTo>
                      <a:cubicBezTo>
                        <a:pt x="27782" y="14272"/>
                        <a:pt x="28673" y="9841"/>
                        <a:pt x="29054" y="6781"/>
                      </a:cubicBezTo>
                      <a:lnTo>
                        <a:pt x="29055" y="6770"/>
                      </a:lnTo>
                      <a:lnTo>
                        <a:pt x="29057" y="6758"/>
                      </a:lnTo>
                      <a:cubicBezTo>
                        <a:pt x="29064" y="6707"/>
                        <a:pt x="29069" y="6657"/>
                        <a:pt x="29075" y="6608"/>
                      </a:cubicBezTo>
                      <a:lnTo>
                        <a:pt x="29087" y="6508"/>
                      </a:lnTo>
                      <a:lnTo>
                        <a:pt x="29113" y="6288"/>
                      </a:lnTo>
                      <a:cubicBezTo>
                        <a:pt x="29136" y="6084"/>
                        <a:pt x="29157" y="5886"/>
                        <a:pt x="29176" y="5689"/>
                      </a:cubicBezTo>
                      <a:cubicBezTo>
                        <a:pt x="29193" y="5500"/>
                        <a:pt x="29209" y="5329"/>
                        <a:pt x="29221" y="5163"/>
                      </a:cubicBezTo>
                      <a:lnTo>
                        <a:pt x="29227" y="5098"/>
                      </a:lnTo>
                      <a:lnTo>
                        <a:pt x="29228" y="5079"/>
                      </a:lnTo>
                      <a:cubicBezTo>
                        <a:pt x="29335" y="3755"/>
                        <a:pt x="29323" y="2960"/>
                        <a:pt x="29321" y="2860"/>
                      </a:cubicBezTo>
                      <a:lnTo>
                        <a:pt x="29316" y="2762"/>
                      </a:lnTo>
                      <a:lnTo>
                        <a:pt x="29317" y="2698"/>
                      </a:lnTo>
                      <a:cubicBezTo>
                        <a:pt x="29317" y="1789"/>
                        <a:pt x="29277" y="890"/>
                        <a:pt x="29200" y="0"/>
                      </a:cubicBezTo>
                      <a:close/>
                    </a:path>
                  </a:pathLst>
                </a:custGeom>
                <a:solidFill>
                  <a:srgbClr val="4F67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8" name="Google Shape;5208;p64"/>
                <p:cNvSpPr/>
                <p:nvPr/>
              </p:nvSpPr>
              <p:spPr>
                <a:xfrm>
                  <a:off x="7046588" y="2107680"/>
                  <a:ext cx="168811" cy="145128"/>
                </a:xfrm>
                <a:custGeom>
                  <a:avLst/>
                  <a:gdLst/>
                  <a:ahLst/>
                  <a:cxnLst/>
                  <a:rect l="l" t="t" r="r" b="b"/>
                  <a:pathLst>
                    <a:path w="28612" h="24598" extrusionOk="0">
                      <a:moveTo>
                        <a:pt x="0" y="1"/>
                      </a:moveTo>
                      <a:lnTo>
                        <a:pt x="0" y="24597"/>
                      </a:lnTo>
                      <a:lnTo>
                        <a:pt x="28612" y="24597"/>
                      </a:lnTo>
                      <a:cubicBezTo>
                        <a:pt x="25701" y="11138"/>
                        <a:pt x="14102" y="876"/>
                        <a:pt x="0"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9" name="Google Shape;5209;p64"/>
                <p:cNvSpPr/>
                <p:nvPr/>
              </p:nvSpPr>
              <p:spPr>
                <a:xfrm>
                  <a:off x="6850372" y="2275942"/>
                  <a:ext cx="173082" cy="113894"/>
                </a:xfrm>
                <a:custGeom>
                  <a:avLst/>
                  <a:gdLst/>
                  <a:ahLst/>
                  <a:cxnLst/>
                  <a:rect l="l" t="t" r="r" b="b"/>
                  <a:pathLst>
                    <a:path w="29336" h="19304" extrusionOk="0">
                      <a:moveTo>
                        <a:pt x="133" y="0"/>
                      </a:moveTo>
                      <a:cubicBezTo>
                        <a:pt x="58" y="890"/>
                        <a:pt x="16" y="1789"/>
                        <a:pt x="16" y="2698"/>
                      </a:cubicBezTo>
                      <a:lnTo>
                        <a:pt x="16" y="2804"/>
                      </a:lnTo>
                      <a:lnTo>
                        <a:pt x="13" y="2862"/>
                      </a:lnTo>
                      <a:cubicBezTo>
                        <a:pt x="11" y="2965"/>
                        <a:pt x="1" y="3758"/>
                        <a:pt x="104" y="5065"/>
                      </a:cubicBezTo>
                      <a:lnTo>
                        <a:pt x="104" y="5075"/>
                      </a:lnTo>
                      <a:lnTo>
                        <a:pt x="104" y="5086"/>
                      </a:lnTo>
                      <a:lnTo>
                        <a:pt x="105" y="5100"/>
                      </a:lnTo>
                      <a:lnTo>
                        <a:pt x="111" y="5163"/>
                      </a:lnTo>
                      <a:cubicBezTo>
                        <a:pt x="125" y="5329"/>
                        <a:pt x="139" y="5500"/>
                        <a:pt x="156" y="5682"/>
                      </a:cubicBezTo>
                      <a:cubicBezTo>
                        <a:pt x="175" y="5886"/>
                        <a:pt x="198" y="6084"/>
                        <a:pt x="219" y="6279"/>
                      </a:cubicBezTo>
                      <a:lnTo>
                        <a:pt x="245" y="6510"/>
                      </a:lnTo>
                      <a:lnTo>
                        <a:pt x="257" y="6608"/>
                      </a:lnTo>
                      <a:cubicBezTo>
                        <a:pt x="264" y="6658"/>
                        <a:pt x="270" y="6709"/>
                        <a:pt x="277" y="6758"/>
                      </a:cubicBezTo>
                      <a:lnTo>
                        <a:pt x="278" y="6770"/>
                      </a:lnTo>
                      <a:lnTo>
                        <a:pt x="278" y="6781"/>
                      </a:lnTo>
                      <a:cubicBezTo>
                        <a:pt x="661" y="9843"/>
                        <a:pt x="1552" y="14272"/>
                        <a:pt x="3608" y="19303"/>
                      </a:cubicBezTo>
                      <a:lnTo>
                        <a:pt x="29333" y="19303"/>
                      </a:lnTo>
                      <a:lnTo>
                        <a:pt x="29335" y="0"/>
                      </a:lnTo>
                      <a:close/>
                    </a:path>
                  </a:pathLst>
                </a:custGeom>
                <a:solidFill>
                  <a:srgbClr val="C9D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0" name="Google Shape;5210;p64"/>
                <p:cNvSpPr/>
                <p:nvPr/>
              </p:nvSpPr>
              <p:spPr>
                <a:xfrm>
                  <a:off x="6882243" y="2412957"/>
                  <a:ext cx="141211" cy="171743"/>
                </a:xfrm>
                <a:custGeom>
                  <a:avLst/>
                  <a:gdLst/>
                  <a:ahLst/>
                  <a:cxnLst/>
                  <a:rect l="l" t="t" r="r" b="b"/>
                  <a:pathLst>
                    <a:path w="23934" h="29109" extrusionOk="0">
                      <a:moveTo>
                        <a:pt x="0" y="1"/>
                      </a:moveTo>
                      <a:cubicBezTo>
                        <a:pt x="2303" y="4529"/>
                        <a:pt x="5584" y="9356"/>
                        <a:pt x="10256" y="14001"/>
                      </a:cubicBezTo>
                      <a:cubicBezTo>
                        <a:pt x="13309" y="17038"/>
                        <a:pt x="15593" y="20534"/>
                        <a:pt x="17039" y="24391"/>
                      </a:cubicBezTo>
                      <a:cubicBezTo>
                        <a:pt x="17307" y="25104"/>
                        <a:pt x="17527" y="25832"/>
                        <a:pt x="17698" y="26573"/>
                      </a:cubicBezTo>
                      <a:cubicBezTo>
                        <a:pt x="18040" y="28049"/>
                        <a:pt x="19333" y="29108"/>
                        <a:pt x="20850" y="29108"/>
                      </a:cubicBezTo>
                      <a:lnTo>
                        <a:pt x="23933" y="29108"/>
                      </a:lnTo>
                      <a:lnTo>
                        <a:pt x="23933" y="1"/>
                      </a:ln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1" name="Google Shape;5211;p64"/>
                <p:cNvSpPr/>
                <p:nvPr/>
              </p:nvSpPr>
              <p:spPr>
                <a:xfrm>
                  <a:off x="6854637" y="2107680"/>
                  <a:ext cx="168817" cy="145128"/>
                </a:xfrm>
                <a:custGeom>
                  <a:avLst/>
                  <a:gdLst/>
                  <a:ahLst/>
                  <a:cxnLst/>
                  <a:rect l="l" t="t" r="r" b="b"/>
                  <a:pathLst>
                    <a:path w="28613" h="24598" extrusionOk="0">
                      <a:moveTo>
                        <a:pt x="28612" y="1"/>
                      </a:moveTo>
                      <a:cubicBezTo>
                        <a:pt x="14512" y="876"/>
                        <a:pt x="2911" y="11138"/>
                        <a:pt x="1" y="24597"/>
                      </a:cubicBezTo>
                      <a:lnTo>
                        <a:pt x="28612" y="24597"/>
                      </a:lnTo>
                      <a:lnTo>
                        <a:pt x="28612" y="1"/>
                      </a:lnTo>
                      <a:close/>
                    </a:path>
                  </a:pathLst>
                </a:custGeom>
                <a:solidFill>
                  <a:srgbClr val="8FA1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2" name="Google Shape;5212;p64"/>
                <p:cNvSpPr/>
                <p:nvPr/>
              </p:nvSpPr>
              <p:spPr>
                <a:xfrm>
                  <a:off x="7046588" y="2412957"/>
                  <a:ext cx="141205" cy="171743"/>
                </a:xfrm>
                <a:custGeom>
                  <a:avLst/>
                  <a:gdLst/>
                  <a:ahLst/>
                  <a:cxnLst/>
                  <a:rect l="l" t="t" r="r" b="b"/>
                  <a:pathLst>
                    <a:path w="23933" h="29109" extrusionOk="0">
                      <a:moveTo>
                        <a:pt x="0" y="1"/>
                      </a:moveTo>
                      <a:lnTo>
                        <a:pt x="0" y="29108"/>
                      </a:lnTo>
                      <a:lnTo>
                        <a:pt x="3084" y="29108"/>
                      </a:lnTo>
                      <a:cubicBezTo>
                        <a:pt x="4600" y="29108"/>
                        <a:pt x="5893" y="28049"/>
                        <a:pt x="6235" y="26573"/>
                      </a:cubicBezTo>
                      <a:cubicBezTo>
                        <a:pt x="6407" y="25832"/>
                        <a:pt x="6627" y="25104"/>
                        <a:pt x="6894" y="24391"/>
                      </a:cubicBezTo>
                      <a:cubicBezTo>
                        <a:pt x="8341" y="20534"/>
                        <a:pt x="10622" y="17038"/>
                        <a:pt x="13678" y="14001"/>
                      </a:cubicBezTo>
                      <a:cubicBezTo>
                        <a:pt x="18349" y="9356"/>
                        <a:pt x="21630" y="4529"/>
                        <a:pt x="23933" y="1"/>
                      </a:cubicBezTo>
                      <a:close/>
                    </a:path>
                  </a:pathLst>
                </a:custGeom>
                <a:solidFill>
                  <a:srgbClr val="374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5213" name="Google Shape;5213;p64"/>
          <p:cNvGrpSpPr/>
          <p:nvPr/>
        </p:nvGrpSpPr>
        <p:grpSpPr>
          <a:xfrm>
            <a:off x="5780173" y="1862968"/>
            <a:ext cx="671358" cy="671358"/>
            <a:chOff x="6535625" y="760425"/>
            <a:chExt cx="1665900" cy="1665900"/>
          </a:xfrm>
        </p:grpSpPr>
        <p:sp>
          <p:nvSpPr>
            <p:cNvPr id="5214" name="Google Shape;5214;p64"/>
            <p:cNvSpPr/>
            <p:nvPr/>
          </p:nvSpPr>
          <p:spPr>
            <a:xfrm>
              <a:off x="6535625" y="760425"/>
              <a:ext cx="1665900" cy="1665900"/>
            </a:xfrm>
            <a:prstGeom prst="ellipse">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5" name="Google Shape;5215;p64"/>
            <p:cNvSpPr/>
            <p:nvPr/>
          </p:nvSpPr>
          <p:spPr>
            <a:xfrm>
              <a:off x="6713675" y="1116525"/>
              <a:ext cx="1309800" cy="13098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6" name="Google Shape;5216;p64"/>
            <p:cNvSpPr/>
            <p:nvPr/>
          </p:nvSpPr>
          <p:spPr>
            <a:xfrm>
              <a:off x="6831275" y="1351725"/>
              <a:ext cx="1074600" cy="1074600"/>
            </a:xfrm>
            <a:prstGeom prst="ellipse">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7" name="Google Shape;5217;p64"/>
            <p:cNvSpPr/>
            <p:nvPr/>
          </p:nvSpPr>
          <p:spPr>
            <a:xfrm>
              <a:off x="6942425" y="1574025"/>
              <a:ext cx="852300" cy="852300"/>
            </a:xfrm>
            <a:prstGeom prst="ellipse">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18" name="Google Shape;5218;p64"/>
          <p:cNvGrpSpPr/>
          <p:nvPr/>
        </p:nvGrpSpPr>
        <p:grpSpPr>
          <a:xfrm>
            <a:off x="716989" y="3531368"/>
            <a:ext cx="1340789" cy="640830"/>
            <a:chOff x="238125" y="1151100"/>
            <a:chExt cx="7139450" cy="3412300"/>
          </a:xfrm>
        </p:grpSpPr>
        <p:sp>
          <p:nvSpPr>
            <p:cNvPr id="5219" name="Google Shape;5219;p64"/>
            <p:cNvSpPr/>
            <p:nvPr/>
          </p:nvSpPr>
          <p:spPr>
            <a:xfrm>
              <a:off x="3468350" y="4223875"/>
              <a:ext cx="679000" cy="339525"/>
            </a:xfrm>
            <a:custGeom>
              <a:avLst/>
              <a:gdLst/>
              <a:ahLst/>
              <a:cxnLst/>
              <a:rect l="l" t="t" r="r" b="b"/>
              <a:pathLst>
                <a:path w="27160" h="13581" extrusionOk="0">
                  <a:moveTo>
                    <a:pt x="13580" y="1"/>
                  </a:moveTo>
                  <a:cubicBezTo>
                    <a:pt x="6083" y="1"/>
                    <a:pt x="0" y="6077"/>
                    <a:pt x="0" y="13580"/>
                  </a:cubicBezTo>
                  <a:lnTo>
                    <a:pt x="27159" y="13580"/>
                  </a:lnTo>
                  <a:cubicBezTo>
                    <a:pt x="27159" y="6077"/>
                    <a:pt x="21083" y="1"/>
                    <a:pt x="13580"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0" name="Google Shape;5220;p64"/>
            <p:cNvSpPr/>
            <p:nvPr/>
          </p:nvSpPr>
          <p:spPr>
            <a:xfrm>
              <a:off x="3730250" y="3276125"/>
              <a:ext cx="147275" cy="956575"/>
            </a:xfrm>
            <a:custGeom>
              <a:avLst/>
              <a:gdLst/>
              <a:ahLst/>
              <a:cxnLst/>
              <a:rect l="l" t="t" r="r" b="b"/>
              <a:pathLst>
                <a:path w="5891" h="38263" extrusionOk="0">
                  <a:moveTo>
                    <a:pt x="3276" y="0"/>
                  </a:moveTo>
                  <a:lnTo>
                    <a:pt x="0" y="38263"/>
                  </a:lnTo>
                  <a:lnTo>
                    <a:pt x="5890" y="38194"/>
                  </a:lnTo>
                  <a:lnTo>
                    <a:pt x="3276"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1" name="Google Shape;5221;p64"/>
            <p:cNvSpPr/>
            <p:nvPr/>
          </p:nvSpPr>
          <p:spPr>
            <a:xfrm>
              <a:off x="3796275" y="3875600"/>
              <a:ext cx="839350" cy="630550"/>
            </a:xfrm>
            <a:custGeom>
              <a:avLst/>
              <a:gdLst/>
              <a:ahLst/>
              <a:cxnLst/>
              <a:rect l="l" t="t" r="r" b="b"/>
              <a:pathLst>
                <a:path w="33574" h="25222" extrusionOk="0">
                  <a:moveTo>
                    <a:pt x="32291" y="1"/>
                  </a:moveTo>
                  <a:lnTo>
                    <a:pt x="1" y="23463"/>
                  </a:lnTo>
                  <a:lnTo>
                    <a:pt x="1277" y="25222"/>
                  </a:lnTo>
                  <a:lnTo>
                    <a:pt x="33574" y="1759"/>
                  </a:lnTo>
                  <a:lnTo>
                    <a:pt x="32291"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2" name="Google Shape;5222;p64"/>
            <p:cNvSpPr/>
            <p:nvPr/>
          </p:nvSpPr>
          <p:spPr>
            <a:xfrm>
              <a:off x="6240475" y="3130600"/>
              <a:ext cx="1137100" cy="1432800"/>
            </a:xfrm>
            <a:custGeom>
              <a:avLst/>
              <a:gdLst/>
              <a:ahLst/>
              <a:cxnLst/>
              <a:rect l="l" t="t" r="r" b="b"/>
              <a:pathLst>
                <a:path w="45484" h="57312" extrusionOk="0">
                  <a:moveTo>
                    <a:pt x="30704" y="0"/>
                  </a:moveTo>
                  <a:lnTo>
                    <a:pt x="0" y="13745"/>
                  </a:lnTo>
                  <a:cubicBezTo>
                    <a:pt x="6979" y="27270"/>
                    <a:pt x="11042" y="42111"/>
                    <a:pt x="11917" y="57311"/>
                  </a:cubicBezTo>
                  <a:lnTo>
                    <a:pt x="45484" y="57311"/>
                  </a:lnTo>
                  <a:cubicBezTo>
                    <a:pt x="44594" y="37118"/>
                    <a:pt x="39525" y="17683"/>
                    <a:pt x="3070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3" name="Google Shape;5223;p64"/>
            <p:cNvSpPr/>
            <p:nvPr/>
          </p:nvSpPr>
          <p:spPr>
            <a:xfrm>
              <a:off x="5243900" y="1696775"/>
              <a:ext cx="1764175" cy="1777475"/>
            </a:xfrm>
            <a:custGeom>
              <a:avLst/>
              <a:gdLst/>
              <a:ahLst/>
              <a:cxnLst/>
              <a:rect l="l" t="t" r="r" b="b"/>
              <a:pathLst>
                <a:path w="70567" h="71099" extrusionOk="0">
                  <a:moveTo>
                    <a:pt x="18573" y="1"/>
                  </a:moveTo>
                  <a:lnTo>
                    <a:pt x="0" y="28008"/>
                  </a:lnTo>
                  <a:cubicBezTo>
                    <a:pt x="16938" y="38505"/>
                    <a:pt x="30711" y="53395"/>
                    <a:pt x="39863" y="71098"/>
                  </a:cubicBezTo>
                  <a:lnTo>
                    <a:pt x="70567" y="57353"/>
                  </a:lnTo>
                  <a:cubicBezTo>
                    <a:pt x="63753" y="43719"/>
                    <a:pt x="54712" y="31125"/>
                    <a:pt x="43629" y="20042"/>
                  </a:cubicBezTo>
                  <a:cubicBezTo>
                    <a:pt x="36049" y="12449"/>
                    <a:pt x="27642" y="5725"/>
                    <a:pt x="1857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4" name="Google Shape;5224;p64"/>
            <p:cNvSpPr/>
            <p:nvPr/>
          </p:nvSpPr>
          <p:spPr>
            <a:xfrm>
              <a:off x="3812150" y="1151100"/>
              <a:ext cx="1896075" cy="1245900"/>
            </a:xfrm>
            <a:custGeom>
              <a:avLst/>
              <a:gdLst/>
              <a:ahLst/>
              <a:cxnLst/>
              <a:rect l="l" t="t" r="r" b="b"/>
              <a:pathLst>
                <a:path w="75843" h="49836" extrusionOk="0">
                  <a:moveTo>
                    <a:pt x="0" y="0"/>
                  </a:moveTo>
                  <a:lnTo>
                    <a:pt x="0" y="33518"/>
                  </a:lnTo>
                  <a:cubicBezTo>
                    <a:pt x="20987" y="33552"/>
                    <a:pt x="40615" y="39518"/>
                    <a:pt x="57270" y="49835"/>
                  </a:cubicBezTo>
                  <a:lnTo>
                    <a:pt x="75843" y="21828"/>
                  </a:lnTo>
                  <a:cubicBezTo>
                    <a:pt x="53339" y="7641"/>
                    <a:pt x="27256" y="28"/>
                    <a:pt x="0"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5" name="Google Shape;5225;p64"/>
            <p:cNvSpPr/>
            <p:nvPr/>
          </p:nvSpPr>
          <p:spPr>
            <a:xfrm>
              <a:off x="1910550" y="1151100"/>
              <a:ext cx="1901625" cy="1244175"/>
            </a:xfrm>
            <a:custGeom>
              <a:avLst/>
              <a:gdLst/>
              <a:ahLst/>
              <a:cxnLst/>
              <a:rect l="l" t="t" r="r" b="b"/>
              <a:pathLst>
                <a:path w="76065" h="49767" extrusionOk="0">
                  <a:moveTo>
                    <a:pt x="75892" y="0"/>
                  </a:moveTo>
                  <a:cubicBezTo>
                    <a:pt x="48629" y="0"/>
                    <a:pt x="22525" y="7579"/>
                    <a:pt x="1" y="21745"/>
                  </a:cubicBezTo>
                  <a:lnTo>
                    <a:pt x="18574" y="49766"/>
                  </a:lnTo>
                  <a:cubicBezTo>
                    <a:pt x="35250" y="39463"/>
                    <a:pt x="54898" y="33518"/>
                    <a:pt x="75892" y="33518"/>
                  </a:cubicBezTo>
                  <a:lnTo>
                    <a:pt x="76064" y="33518"/>
                  </a:lnTo>
                  <a:lnTo>
                    <a:pt x="76064"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6" name="Google Shape;5226;p64"/>
            <p:cNvSpPr/>
            <p:nvPr/>
          </p:nvSpPr>
          <p:spPr>
            <a:xfrm>
              <a:off x="608475" y="1694725"/>
              <a:ext cx="1766425" cy="1778150"/>
            </a:xfrm>
            <a:custGeom>
              <a:avLst/>
              <a:gdLst/>
              <a:ahLst/>
              <a:cxnLst/>
              <a:rect l="l" t="t" r="r" b="b"/>
              <a:pathLst>
                <a:path w="70657" h="71126" extrusionOk="0">
                  <a:moveTo>
                    <a:pt x="52084" y="0"/>
                  </a:moveTo>
                  <a:cubicBezTo>
                    <a:pt x="42959" y="5745"/>
                    <a:pt x="34518" y="12490"/>
                    <a:pt x="26904" y="20124"/>
                  </a:cubicBezTo>
                  <a:cubicBezTo>
                    <a:pt x="15828" y="31194"/>
                    <a:pt x="6800" y="43759"/>
                    <a:pt x="0" y="57373"/>
                  </a:cubicBezTo>
                  <a:lnTo>
                    <a:pt x="30704" y="71125"/>
                  </a:lnTo>
                  <a:cubicBezTo>
                    <a:pt x="39870" y="53401"/>
                    <a:pt x="53677" y="38504"/>
                    <a:pt x="70657" y="28021"/>
                  </a:cubicBezTo>
                  <a:lnTo>
                    <a:pt x="52084"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7" name="Google Shape;5227;p64"/>
            <p:cNvSpPr/>
            <p:nvPr/>
          </p:nvSpPr>
          <p:spPr>
            <a:xfrm>
              <a:off x="238125" y="3129050"/>
              <a:ext cx="1137975" cy="1434175"/>
            </a:xfrm>
            <a:custGeom>
              <a:avLst/>
              <a:gdLst/>
              <a:ahLst/>
              <a:cxnLst/>
              <a:rect l="l" t="t" r="r" b="b"/>
              <a:pathLst>
                <a:path w="45519" h="57367" extrusionOk="0">
                  <a:moveTo>
                    <a:pt x="14814" y="0"/>
                  </a:moveTo>
                  <a:cubicBezTo>
                    <a:pt x="5966" y="17697"/>
                    <a:pt x="890" y="37152"/>
                    <a:pt x="0" y="57366"/>
                  </a:cubicBezTo>
                  <a:lnTo>
                    <a:pt x="33566" y="57366"/>
                  </a:lnTo>
                  <a:cubicBezTo>
                    <a:pt x="34442" y="42152"/>
                    <a:pt x="38511" y="27283"/>
                    <a:pt x="45518" y="13745"/>
                  </a:cubicBezTo>
                  <a:lnTo>
                    <a:pt x="14814"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8" name="Google Shape;5228;p64"/>
            <p:cNvSpPr/>
            <p:nvPr/>
          </p:nvSpPr>
          <p:spPr>
            <a:xfrm>
              <a:off x="1924656" y="1941325"/>
              <a:ext cx="3773110" cy="1646329"/>
            </a:xfrm>
            <a:custGeom>
              <a:avLst/>
              <a:gdLst/>
              <a:ahLst/>
              <a:cxnLst/>
              <a:rect l="l" t="t" r="r" b="b"/>
              <a:pathLst>
                <a:path w="148183" h="64657" extrusionOk="0">
                  <a:moveTo>
                    <a:pt x="74043" y="1"/>
                  </a:moveTo>
                  <a:cubicBezTo>
                    <a:pt x="45518" y="1"/>
                    <a:pt x="19504" y="10966"/>
                    <a:pt x="0" y="28932"/>
                  </a:cubicBezTo>
                  <a:lnTo>
                    <a:pt x="35732" y="64657"/>
                  </a:lnTo>
                  <a:cubicBezTo>
                    <a:pt x="45553" y="54774"/>
                    <a:pt x="59167" y="48663"/>
                    <a:pt x="74208" y="48663"/>
                  </a:cubicBezTo>
                  <a:cubicBezTo>
                    <a:pt x="89215" y="48663"/>
                    <a:pt x="102788" y="54739"/>
                    <a:pt x="112623" y="64567"/>
                  </a:cubicBezTo>
                  <a:lnTo>
                    <a:pt x="148182" y="29008"/>
                  </a:lnTo>
                  <a:cubicBezTo>
                    <a:pt x="128671" y="11008"/>
                    <a:pt x="102623" y="1"/>
                    <a:pt x="74043"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9" name="Google Shape;5229;p64"/>
            <p:cNvSpPr/>
            <p:nvPr/>
          </p:nvSpPr>
          <p:spPr>
            <a:xfrm>
              <a:off x="1028863" y="2678027"/>
              <a:ext cx="1805597" cy="1885320"/>
            </a:xfrm>
            <a:custGeom>
              <a:avLst/>
              <a:gdLst/>
              <a:ahLst/>
              <a:cxnLst/>
              <a:rect l="l" t="t" r="r" b="b"/>
              <a:pathLst>
                <a:path w="70912" h="74043" extrusionOk="0">
                  <a:moveTo>
                    <a:pt x="35180" y="0"/>
                  </a:moveTo>
                  <a:cubicBezTo>
                    <a:pt x="14925" y="18642"/>
                    <a:pt x="1697" y="44814"/>
                    <a:pt x="0" y="74042"/>
                  </a:cubicBezTo>
                  <a:lnTo>
                    <a:pt x="55077" y="74042"/>
                  </a:lnTo>
                  <a:cubicBezTo>
                    <a:pt x="55077" y="59084"/>
                    <a:pt x="61118" y="45545"/>
                    <a:pt x="70912" y="35725"/>
                  </a:cubicBezTo>
                  <a:lnTo>
                    <a:pt x="35180" y="0"/>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0" name="Google Shape;5230;p64"/>
            <p:cNvSpPr/>
            <p:nvPr/>
          </p:nvSpPr>
          <p:spPr>
            <a:xfrm>
              <a:off x="4792190" y="2679937"/>
              <a:ext cx="1798951" cy="1883410"/>
            </a:xfrm>
            <a:custGeom>
              <a:avLst/>
              <a:gdLst/>
              <a:ahLst/>
              <a:cxnLst/>
              <a:rect l="l" t="t" r="r" b="b"/>
              <a:pathLst>
                <a:path w="70651" h="73968" extrusionOk="0">
                  <a:moveTo>
                    <a:pt x="35567" y="1"/>
                  </a:moveTo>
                  <a:lnTo>
                    <a:pt x="1" y="35560"/>
                  </a:lnTo>
                  <a:cubicBezTo>
                    <a:pt x="9836" y="45388"/>
                    <a:pt x="15912" y="58967"/>
                    <a:pt x="15912" y="73967"/>
                  </a:cubicBezTo>
                  <a:lnTo>
                    <a:pt x="70650" y="73967"/>
                  </a:lnTo>
                  <a:cubicBezTo>
                    <a:pt x="68954" y="44795"/>
                    <a:pt x="55767" y="18643"/>
                    <a:pt x="35567"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31" name="Google Shape;5231;p64"/>
          <p:cNvGrpSpPr/>
          <p:nvPr/>
        </p:nvGrpSpPr>
        <p:grpSpPr>
          <a:xfrm>
            <a:off x="5584212" y="2734649"/>
            <a:ext cx="985357" cy="585764"/>
            <a:chOff x="5145061" y="2881789"/>
            <a:chExt cx="1107641" cy="658458"/>
          </a:xfrm>
        </p:grpSpPr>
        <p:grpSp>
          <p:nvGrpSpPr>
            <p:cNvPr id="5232" name="Google Shape;5232;p64"/>
            <p:cNvGrpSpPr/>
            <p:nvPr/>
          </p:nvGrpSpPr>
          <p:grpSpPr>
            <a:xfrm>
              <a:off x="5722989" y="3244587"/>
              <a:ext cx="529713" cy="295659"/>
              <a:chOff x="5722989" y="3244587"/>
              <a:chExt cx="529713" cy="295659"/>
            </a:xfrm>
          </p:grpSpPr>
          <p:sp>
            <p:nvSpPr>
              <p:cNvPr id="5233" name="Google Shape;5233;p64"/>
              <p:cNvSpPr/>
              <p:nvPr/>
            </p:nvSpPr>
            <p:spPr>
              <a:xfrm>
                <a:off x="5722989" y="3244587"/>
                <a:ext cx="341346" cy="295659"/>
              </a:xfrm>
              <a:custGeom>
                <a:avLst/>
                <a:gdLst/>
                <a:ahLst/>
                <a:cxnLst/>
                <a:rect l="l" t="t" r="r" b="b"/>
                <a:pathLst>
                  <a:path w="2576195" h="2231390" extrusionOk="0">
                    <a:moveTo>
                      <a:pt x="1288021" y="0"/>
                    </a:moveTo>
                    <a:lnTo>
                      <a:pt x="0" y="2230932"/>
                    </a:lnTo>
                    <a:lnTo>
                      <a:pt x="2576042" y="2230932"/>
                    </a:lnTo>
                    <a:lnTo>
                      <a:pt x="1288021" y="0"/>
                    </a:lnTo>
                    <a:close/>
                  </a:path>
                </a:pathLst>
              </a:custGeom>
              <a:solidFill>
                <a:srgbClr val="869FB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5234" name="Google Shape;5234;p64"/>
              <p:cNvSpPr/>
              <p:nvPr/>
            </p:nvSpPr>
            <p:spPr>
              <a:xfrm>
                <a:off x="6035543" y="3298113"/>
                <a:ext cx="217159" cy="224928"/>
              </a:xfrm>
              <a:custGeom>
                <a:avLst/>
                <a:gdLst/>
                <a:ahLst/>
                <a:cxnLst/>
                <a:rect l="l" t="t" r="r" b="b"/>
                <a:pathLst>
                  <a:path w="1638934" h="2306954" extrusionOk="0">
                    <a:moveTo>
                      <a:pt x="1638680" y="0"/>
                    </a:moveTo>
                    <a:lnTo>
                      <a:pt x="697255" y="0"/>
                    </a:lnTo>
                    <a:lnTo>
                      <a:pt x="697255" y="2306535"/>
                    </a:lnTo>
                    <a:lnTo>
                      <a:pt x="0" y="2306535"/>
                    </a:lnTo>
                  </a:path>
                </a:pathLst>
              </a:custGeom>
              <a:noFill/>
              <a:ln w="28575" cap="flat" cmpd="sng">
                <a:solidFill>
                  <a:srgbClr val="869FB2"/>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nvGrpSpPr>
            <p:cNvPr id="5235" name="Google Shape;5235;p64"/>
            <p:cNvGrpSpPr/>
            <p:nvPr/>
          </p:nvGrpSpPr>
          <p:grpSpPr>
            <a:xfrm>
              <a:off x="5145061" y="3244587"/>
              <a:ext cx="536807" cy="295659"/>
              <a:chOff x="5145061" y="3244587"/>
              <a:chExt cx="536807" cy="295659"/>
            </a:xfrm>
          </p:grpSpPr>
          <p:sp>
            <p:nvSpPr>
              <p:cNvPr id="5236" name="Google Shape;5236;p64"/>
              <p:cNvSpPr/>
              <p:nvPr/>
            </p:nvSpPr>
            <p:spPr>
              <a:xfrm>
                <a:off x="5340522" y="3244587"/>
                <a:ext cx="341346" cy="295659"/>
              </a:xfrm>
              <a:custGeom>
                <a:avLst/>
                <a:gdLst/>
                <a:ahLst/>
                <a:cxnLst/>
                <a:rect l="l" t="t" r="r" b="b"/>
                <a:pathLst>
                  <a:path w="2576195" h="2231390" extrusionOk="0">
                    <a:moveTo>
                      <a:pt x="1288034" y="0"/>
                    </a:moveTo>
                    <a:lnTo>
                      <a:pt x="0" y="2230920"/>
                    </a:lnTo>
                    <a:lnTo>
                      <a:pt x="2576055" y="2230920"/>
                    </a:lnTo>
                    <a:lnTo>
                      <a:pt x="1288034" y="0"/>
                    </a:lnTo>
                    <a:close/>
                  </a:path>
                </a:pathLst>
              </a:custGeom>
              <a:solidFill>
                <a:srgbClr val="5F7D9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5237" name="Google Shape;5237;p64"/>
              <p:cNvSpPr/>
              <p:nvPr/>
            </p:nvSpPr>
            <p:spPr>
              <a:xfrm flipH="1">
                <a:off x="5145061" y="3298599"/>
                <a:ext cx="217159" cy="224928"/>
              </a:xfrm>
              <a:custGeom>
                <a:avLst/>
                <a:gdLst/>
                <a:ahLst/>
                <a:cxnLst/>
                <a:rect l="l" t="t" r="r" b="b"/>
                <a:pathLst>
                  <a:path w="1638934" h="2306954" extrusionOk="0">
                    <a:moveTo>
                      <a:pt x="1638680" y="0"/>
                    </a:moveTo>
                    <a:lnTo>
                      <a:pt x="697255" y="0"/>
                    </a:lnTo>
                    <a:lnTo>
                      <a:pt x="697255" y="2306535"/>
                    </a:lnTo>
                    <a:lnTo>
                      <a:pt x="0" y="2306535"/>
                    </a:lnTo>
                  </a:path>
                </a:pathLst>
              </a:custGeom>
              <a:noFill/>
              <a:ln w="28575" cap="flat" cmpd="sng">
                <a:solidFill>
                  <a:srgbClr val="5F7D95"/>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nvGrpSpPr>
            <p:cNvPr id="5238" name="Google Shape;5238;p64"/>
            <p:cNvGrpSpPr/>
            <p:nvPr/>
          </p:nvGrpSpPr>
          <p:grpSpPr>
            <a:xfrm>
              <a:off x="5341327" y="2898245"/>
              <a:ext cx="532309" cy="614891"/>
              <a:chOff x="5341327" y="2898245"/>
              <a:chExt cx="532309" cy="614891"/>
            </a:xfrm>
          </p:grpSpPr>
          <p:sp>
            <p:nvSpPr>
              <p:cNvPr id="5239" name="Google Shape;5239;p64"/>
              <p:cNvSpPr/>
              <p:nvPr/>
            </p:nvSpPr>
            <p:spPr>
              <a:xfrm>
                <a:off x="5532290" y="3217476"/>
                <a:ext cx="341346" cy="295659"/>
              </a:xfrm>
              <a:custGeom>
                <a:avLst/>
                <a:gdLst/>
                <a:ahLst/>
                <a:cxnLst/>
                <a:rect l="l" t="t" r="r" b="b"/>
                <a:pathLst>
                  <a:path w="2576195" h="2231390" extrusionOk="0">
                    <a:moveTo>
                      <a:pt x="2576042" y="0"/>
                    </a:moveTo>
                    <a:lnTo>
                      <a:pt x="0" y="0"/>
                    </a:lnTo>
                    <a:lnTo>
                      <a:pt x="1288021" y="2230920"/>
                    </a:lnTo>
                    <a:lnTo>
                      <a:pt x="2576042" y="0"/>
                    </a:lnTo>
                    <a:close/>
                  </a:path>
                </a:pathLst>
              </a:custGeom>
              <a:solidFill>
                <a:srgbClr val="E3E9E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5240" name="Google Shape;5240;p64"/>
              <p:cNvSpPr/>
              <p:nvPr/>
            </p:nvSpPr>
            <p:spPr>
              <a:xfrm flipH="1">
                <a:off x="5341327" y="2898245"/>
                <a:ext cx="217159" cy="334508"/>
              </a:xfrm>
              <a:custGeom>
                <a:avLst/>
                <a:gdLst/>
                <a:ahLst/>
                <a:cxnLst/>
                <a:rect l="l" t="t" r="r" b="b"/>
                <a:pathLst>
                  <a:path w="1638934" h="2306954" extrusionOk="0">
                    <a:moveTo>
                      <a:pt x="1638680" y="0"/>
                    </a:moveTo>
                    <a:lnTo>
                      <a:pt x="697255" y="0"/>
                    </a:lnTo>
                    <a:lnTo>
                      <a:pt x="697255" y="2306535"/>
                    </a:lnTo>
                    <a:lnTo>
                      <a:pt x="0" y="2306535"/>
                    </a:lnTo>
                  </a:path>
                </a:pathLst>
              </a:custGeom>
              <a:noFill/>
              <a:ln w="28575" cap="flat" cmpd="sng">
                <a:solidFill>
                  <a:srgbClr val="E3E9ED"/>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nvGrpSpPr>
            <p:cNvPr id="5241" name="Google Shape;5241;p64"/>
            <p:cNvGrpSpPr/>
            <p:nvPr/>
          </p:nvGrpSpPr>
          <p:grpSpPr>
            <a:xfrm>
              <a:off x="5532290" y="2881789"/>
              <a:ext cx="620516" cy="305456"/>
              <a:chOff x="5532290" y="2881789"/>
              <a:chExt cx="620516" cy="305456"/>
            </a:xfrm>
          </p:grpSpPr>
          <p:sp>
            <p:nvSpPr>
              <p:cNvPr id="5242" name="Google Shape;5242;p64"/>
              <p:cNvSpPr/>
              <p:nvPr/>
            </p:nvSpPr>
            <p:spPr>
              <a:xfrm>
                <a:off x="5532290" y="2891586"/>
                <a:ext cx="341346" cy="295659"/>
              </a:xfrm>
              <a:custGeom>
                <a:avLst/>
                <a:gdLst/>
                <a:ahLst/>
                <a:cxnLst/>
                <a:rect l="l" t="t" r="r" b="b"/>
                <a:pathLst>
                  <a:path w="2576195" h="2231390" extrusionOk="0">
                    <a:moveTo>
                      <a:pt x="1288021" y="0"/>
                    </a:moveTo>
                    <a:lnTo>
                      <a:pt x="0" y="2230920"/>
                    </a:lnTo>
                    <a:lnTo>
                      <a:pt x="2576042" y="2230920"/>
                    </a:lnTo>
                    <a:lnTo>
                      <a:pt x="1288021" y="0"/>
                    </a:lnTo>
                    <a:close/>
                  </a:path>
                </a:pathLst>
              </a:custGeom>
              <a:solidFill>
                <a:srgbClr val="435D7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5243" name="Google Shape;5243;p64"/>
              <p:cNvSpPr/>
              <p:nvPr/>
            </p:nvSpPr>
            <p:spPr>
              <a:xfrm>
                <a:off x="5837311" y="2881789"/>
                <a:ext cx="315495" cy="288369"/>
              </a:xfrm>
              <a:custGeom>
                <a:avLst/>
                <a:gdLst/>
                <a:ahLst/>
                <a:cxnLst/>
                <a:rect l="l" t="t" r="r" b="b"/>
                <a:pathLst>
                  <a:path w="1638934" h="2306954" extrusionOk="0">
                    <a:moveTo>
                      <a:pt x="1638680" y="0"/>
                    </a:moveTo>
                    <a:lnTo>
                      <a:pt x="697255" y="0"/>
                    </a:lnTo>
                    <a:lnTo>
                      <a:pt x="697255" y="2306535"/>
                    </a:lnTo>
                    <a:lnTo>
                      <a:pt x="0" y="2306535"/>
                    </a:lnTo>
                  </a:path>
                </a:pathLst>
              </a:custGeom>
              <a:noFill/>
              <a:ln w="28575" cap="flat" cmpd="sng">
                <a:solidFill>
                  <a:srgbClr val="435D7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grpSp>
        <p:nvGrpSpPr>
          <p:cNvPr id="5244" name="Google Shape;5244;p64"/>
          <p:cNvGrpSpPr/>
          <p:nvPr/>
        </p:nvGrpSpPr>
        <p:grpSpPr>
          <a:xfrm>
            <a:off x="8163135" y="3526707"/>
            <a:ext cx="269068" cy="645491"/>
            <a:chOff x="7026852" y="3311869"/>
            <a:chExt cx="434331" cy="1041954"/>
          </a:xfrm>
        </p:grpSpPr>
        <p:sp>
          <p:nvSpPr>
            <p:cNvPr id="5245" name="Google Shape;5245;p64"/>
            <p:cNvSpPr/>
            <p:nvPr/>
          </p:nvSpPr>
          <p:spPr>
            <a:xfrm>
              <a:off x="7026852" y="3311869"/>
              <a:ext cx="434331" cy="847405"/>
            </a:xfrm>
            <a:custGeom>
              <a:avLst/>
              <a:gdLst/>
              <a:ahLst/>
              <a:cxnLst/>
              <a:rect l="l" t="t" r="r" b="b"/>
              <a:pathLst>
                <a:path w="16734" h="32649" extrusionOk="0">
                  <a:moveTo>
                    <a:pt x="8369" y="0"/>
                  </a:moveTo>
                  <a:cubicBezTo>
                    <a:pt x="3747" y="0"/>
                    <a:pt x="1" y="3747"/>
                    <a:pt x="1" y="8366"/>
                  </a:cubicBezTo>
                  <a:lnTo>
                    <a:pt x="1" y="32649"/>
                  </a:lnTo>
                  <a:lnTo>
                    <a:pt x="16734" y="32649"/>
                  </a:lnTo>
                  <a:lnTo>
                    <a:pt x="16734" y="8366"/>
                  </a:lnTo>
                  <a:cubicBezTo>
                    <a:pt x="16734" y="3744"/>
                    <a:pt x="12987" y="0"/>
                    <a:pt x="8369"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6" name="Google Shape;5246;p64"/>
            <p:cNvSpPr/>
            <p:nvPr/>
          </p:nvSpPr>
          <p:spPr>
            <a:xfrm>
              <a:off x="7082395" y="3359392"/>
              <a:ext cx="323321" cy="323321"/>
            </a:xfrm>
            <a:custGeom>
              <a:avLst/>
              <a:gdLst/>
              <a:ahLst/>
              <a:cxnLst/>
              <a:rect l="l" t="t" r="r" b="b"/>
              <a:pathLst>
                <a:path w="12457" h="12457" extrusionOk="0">
                  <a:moveTo>
                    <a:pt x="6229" y="1"/>
                  </a:moveTo>
                  <a:cubicBezTo>
                    <a:pt x="2788" y="1"/>
                    <a:pt x="1" y="2788"/>
                    <a:pt x="1" y="6229"/>
                  </a:cubicBezTo>
                  <a:cubicBezTo>
                    <a:pt x="1" y="9670"/>
                    <a:pt x="2788" y="12457"/>
                    <a:pt x="6229" y="12457"/>
                  </a:cubicBezTo>
                  <a:cubicBezTo>
                    <a:pt x="9666" y="12457"/>
                    <a:pt x="12457" y="9670"/>
                    <a:pt x="12457" y="6229"/>
                  </a:cubicBezTo>
                  <a:cubicBezTo>
                    <a:pt x="12457" y="2788"/>
                    <a:pt x="9666" y="1"/>
                    <a:pt x="6229"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7" name="Google Shape;5247;p64"/>
            <p:cNvSpPr/>
            <p:nvPr/>
          </p:nvSpPr>
          <p:spPr>
            <a:xfrm>
              <a:off x="7026852" y="4159239"/>
              <a:ext cx="434331" cy="194585"/>
            </a:xfrm>
            <a:custGeom>
              <a:avLst/>
              <a:gdLst/>
              <a:ahLst/>
              <a:cxnLst/>
              <a:rect l="l" t="t" r="r" b="b"/>
              <a:pathLst>
                <a:path w="16734" h="7497" extrusionOk="0">
                  <a:moveTo>
                    <a:pt x="1" y="1"/>
                  </a:moveTo>
                  <a:lnTo>
                    <a:pt x="8369" y="7496"/>
                  </a:lnTo>
                  <a:lnTo>
                    <a:pt x="16734"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48" name="Google Shape;5248;p64"/>
          <p:cNvGrpSpPr/>
          <p:nvPr/>
        </p:nvGrpSpPr>
        <p:grpSpPr>
          <a:xfrm>
            <a:off x="6179716" y="3565945"/>
            <a:ext cx="293882" cy="293836"/>
            <a:chOff x="4873519" y="3311869"/>
            <a:chExt cx="499374" cy="499296"/>
          </a:xfrm>
        </p:grpSpPr>
        <p:sp>
          <p:nvSpPr>
            <p:cNvPr id="5249" name="Google Shape;5249;p64"/>
            <p:cNvSpPr/>
            <p:nvPr/>
          </p:nvSpPr>
          <p:spPr>
            <a:xfrm>
              <a:off x="4873519" y="3311869"/>
              <a:ext cx="499374" cy="499296"/>
            </a:xfrm>
            <a:custGeom>
              <a:avLst/>
              <a:gdLst/>
              <a:ahLst/>
              <a:cxnLst/>
              <a:rect l="l" t="t" r="r" b="b"/>
              <a:pathLst>
                <a:path w="19240" h="19237" extrusionOk="0">
                  <a:moveTo>
                    <a:pt x="1" y="0"/>
                  </a:moveTo>
                  <a:lnTo>
                    <a:pt x="1" y="9618"/>
                  </a:lnTo>
                  <a:cubicBezTo>
                    <a:pt x="1" y="14929"/>
                    <a:pt x="4308" y="19236"/>
                    <a:pt x="9619" y="19236"/>
                  </a:cubicBezTo>
                  <a:cubicBezTo>
                    <a:pt x="14933" y="19236"/>
                    <a:pt x="19240" y="14929"/>
                    <a:pt x="19240" y="9618"/>
                  </a:cubicBezTo>
                  <a:cubicBezTo>
                    <a:pt x="19240" y="4307"/>
                    <a:pt x="14933" y="0"/>
                    <a:pt x="9619"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0" name="Google Shape;5250;p64"/>
            <p:cNvSpPr/>
            <p:nvPr/>
          </p:nvSpPr>
          <p:spPr>
            <a:xfrm>
              <a:off x="4894620" y="3329830"/>
              <a:ext cx="202112" cy="182386"/>
            </a:xfrm>
            <a:custGeom>
              <a:avLst/>
              <a:gdLst/>
              <a:ahLst/>
              <a:cxnLst/>
              <a:rect l="l" t="t" r="r" b="b"/>
              <a:pathLst>
                <a:path w="7787" h="7027" extrusionOk="0">
                  <a:moveTo>
                    <a:pt x="0" y="1"/>
                  </a:moveTo>
                  <a:lnTo>
                    <a:pt x="0" y="7026"/>
                  </a:lnTo>
                  <a:lnTo>
                    <a:pt x="7787" y="1"/>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51" name="Google Shape;5251;p64"/>
          <p:cNvGrpSpPr/>
          <p:nvPr/>
        </p:nvGrpSpPr>
        <p:grpSpPr>
          <a:xfrm>
            <a:off x="6179716" y="3878316"/>
            <a:ext cx="293882" cy="293882"/>
            <a:chOff x="4873519" y="3875839"/>
            <a:chExt cx="499374" cy="499374"/>
          </a:xfrm>
        </p:grpSpPr>
        <p:sp>
          <p:nvSpPr>
            <p:cNvPr id="5252" name="Google Shape;5252;p64"/>
            <p:cNvSpPr/>
            <p:nvPr/>
          </p:nvSpPr>
          <p:spPr>
            <a:xfrm>
              <a:off x="4873519" y="3875839"/>
              <a:ext cx="499374" cy="499374"/>
            </a:xfrm>
            <a:custGeom>
              <a:avLst/>
              <a:gdLst/>
              <a:ahLst/>
              <a:cxnLst/>
              <a:rect l="l" t="t" r="r" b="b"/>
              <a:pathLst>
                <a:path w="19240" h="19240" extrusionOk="0">
                  <a:moveTo>
                    <a:pt x="1" y="1"/>
                  </a:moveTo>
                  <a:lnTo>
                    <a:pt x="1" y="9619"/>
                  </a:lnTo>
                  <a:cubicBezTo>
                    <a:pt x="1" y="14930"/>
                    <a:pt x="4308" y="19240"/>
                    <a:pt x="9619" y="19240"/>
                  </a:cubicBezTo>
                  <a:cubicBezTo>
                    <a:pt x="14933" y="19240"/>
                    <a:pt x="19240" y="14933"/>
                    <a:pt x="19240" y="9619"/>
                  </a:cubicBezTo>
                  <a:lnTo>
                    <a:pt x="19240"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3" name="Google Shape;5253;p64"/>
            <p:cNvSpPr/>
            <p:nvPr/>
          </p:nvSpPr>
          <p:spPr>
            <a:xfrm>
              <a:off x="4894620" y="3893826"/>
              <a:ext cx="202112" cy="182360"/>
            </a:xfrm>
            <a:custGeom>
              <a:avLst/>
              <a:gdLst/>
              <a:ahLst/>
              <a:cxnLst/>
              <a:rect l="l" t="t" r="r" b="b"/>
              <a:pathLst>
                <a:path w="7787" h="7026" extrusionOk="0">
                  <a:moveTo>
                    <a:pt x="0" y="0"/>
                  </a:moveTo>
                  <a:lnTo>
                    <a:pt x="0" y="7026"/>
                  </a:lnTo>
                  <a:lnTo>
                    <a:pt x="7787" y="0"/>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54" name="Google Shape;5254;p64"/>
          <p:cNvGrpSpPr/>
          <p:nvPr/>
        </p:nvGrpSpPr>
        <p:grpSpPr>
          <a:xfrm>
            <a:off x="2410244" y="1850269"/>
            <a:ext cx="698104" cy="698208"/>
            <a:chOff x="2565073" y="2075876"/>
            <a:chExt cx="672482" cy="672518"/>
          </a:xfrm>
        </p:grpSpPr>
        <p:sp>
          <p:nvSpPr>
            <p:cNvPr id="5255" name="Google Shape;5255;p64"/>
            <p:cNvSpPr/>
            <p:nvPr/>
          </p:nvSpPr>
          <p:spPr>
            <a:xfrm>
              <a:off x="2642193" y="2530650"/>
              <a:ext cx="419588" cy="217743"/>
            </a:xfrm>
            <a:custGeom>
              <a:avLst/>
              <a:gdLst/>
              <a:ahLst/>
              <a:cxnLst/>
              <a:rect l="l" t="t" r="r" b="b"/>
              <a:pathLst>
                <a:path w="130611" h="67780" extrusionOk="0">
                  <a:moveTo>
                    <a:pt x="28498" y="0"/>
                  </a:moveTo>
                  <a:cubicBezTo>
                    <a:pt x="24484" y="0"/>
                    <a:pt x="20456" y="1023"/>
                    <a:pt x="16802" y="3132"/>
                  </a:cubicBezTo>
                  <a:lnTo>
                    <a:pt x="16191" y="3487"/>
                  </a:lnTo>
                  <a:cubicBezTo>
                    <a:pt x="1795" y="11796"/>
                    <a:pt x="1" y="31826"/>
                    <a:pt x="12628" y="42639"/>
                  </a:cubicBezTo>
                  <a:cubicBezTo>
                    <a:pt x="28340" y="56094"/>
                    <a:pt x="48088" y="64970"/>
                    <a:pt x="69808" y="67207"/>
                  </a:cubicBezTo>
                  <a:cubicBezTo>
                    <a:pt x="70015" y="67227"/>
                    <a:pt x="70217" y="67252"/>
                    <a:pt x="70419" y="67271"/>
                  </a:cubicBezTo>
                  <a:cubicBezTo>
                    <a:pt x="70804" y="67306"/>
                    <a:pt x="71188" y="67345"/>
                    <a:pt x="71572" y="67375"/>
                  </a:cubicBezTo>
                  <a:cubicBezTo>
                    <a:pt x="72080" y="67419"/>
                    <a:pt x="72588" y="67464"/>
                    <a:pt x="73100" y="67498"/>
                  </a:cubicBezTo>
                  <a:lnTo>
                    <a:pt x="73440" y="67523"/>
                  </a:lnTo>
                  <a:cubicBezTo>
                    <a:pt x="75877" y="67694"/>
                    <a:pt x="78323" y="67780"/>
                    <a:pt x="80773" y="67780"/>
                  </a:cubicBezTo>
                  <a:cubicBezTo>
                    <a:pt x="97672" y="67780"/>
                    <a:pt x="114788" y="63683"/>
                    <a:pt x="130611" y="55083"/>
                  </a:cubicBezTo>
                  <a:lnTo>
                    <a:pt x="106348" y="13068"/>
                  </a:lnTo>
                  <a:cubicBezTo>
                    <a:pt x="98422" y="17162"/>
                    <a:pt x="89641" y="19287"/>
                    <a:pt x="80747" y="19287"/>
                  </a:cubicBezTo>
                  <a:cubicBezTo>
                    <a:pt x="79675" y="19287"/>
                    <a:pt x="78601" y="19256"/>
                    <a:pt x="77526" y="19194"/>
                  </a:cubicBezTo>
                  <a:cubicBezTo>
                    <a:pt x="77220" y="19174"/>
                    <a:pt x="76910" y="19149"/>
                    <a:pt x="76599" y="19130"/>
                  </a:cubicBezTo>
                  <a:cubicBezTo>
                    <a:pt x="76072" y="19090"/>
                    <a:pt x="75545" y="19051"/>
                    <a:pt x="75017" y="18997"/>
                  </a:cubicBezTo>
                  <a:cubicBezTo>
                    <a:pt x="74943" y="18992"/>
                    <a:pt x="74865" y="18982"/>
                    <a:pt x="74791" y="18972"/>
                  </a:cubicBezTo>
                  <a:cubicBezTo>
                    <a:pt x="73347" y="18819"/>
                    <a:pt x="71908" y="18612"/>
                    <a:pt x="70478" y="18351"/>
                  </a:cubicBezTo>
                  <a:cubicBezTo>
                    <a:pt x="70409" y="18336"/>
                    <a:pt x="70340" y="18331"/>
                    <a:pt x="70266" y="18317"/>
                  </a:cubicBezTo>
                  <a:cubicBezTo>
                    <a:pt x="60646" y="16518"/>
                    <a:pt x="51666" y="12220"/>
                    <a:pt x="44224" y="5857"/>
                  </a:cubicBezTo>
                  <a:cubicBezTo>
                    <a:pt x="39725" y="2011"/>
                    <a:pt x="34125" y="0"/>
                    <a:pt x="28498"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6" name="Google Shape;5256;p64"/>
            <p:cNvSpPr/>
            <p:nvPr/>
          </p:nvSpPr>
          <p:spPr>
            <a:xfrm>
              <a:off x="2910083" y="2420918"/>
              <a:ext cx="327379" cy="312727"/>
            </a:xfrm>
            <a:custGeom>
              <a:avLst/>
              <a:gdLst/>
              <a:ahLst/>
              <a:cxnLst/>
              <a:rect l="l" t="t" r="r" b="b"/>
              <a:pathLst>
                <a:path w="101908" h="97347" extrusionOk="0">
                  <a:moveTo>
                    <a:pt x="53377" y="1"/>
                  </a:moveTo>
                  <a:cubicBezTo>
                    <a:pt x="52884" y="9843"/>
                    <a:pt x="49823" y="19390"/>
                    <a:pt x="44495" y="27689"/>
                  </a:cubicBezTo>
                  <a:lnTo>
                    <a:pt x="44490" y="27684"/>
                  </a:lnTo>
                  <a:cubicBezTo>
                    <a:pt x="37847" y="37980"/>
                    <a:pt x="27936" y="45964"/>
                    <a:pt x="16216" y="50163"/>
                  </a:cubicBezTo>
                  <a:cubicBezTo>
                    <a:pt x="6521" y="53638"/>
                    <a:pt x="1" y="62746"/>
                    <a:pt x="1" y="73041"/>
                  </a:cubicBezTo>
                  <a:cubicBezTo>
                    <a:pt x="1" y="86873"/>
                    <a:pt x="11336" y="97347"/>
                    <a:pt x="24173" y="97347"/>
                  </a:cubicBezTo>
                  <a:cubicBezTo>
                    <a:pt x="26820" y="97347"/>
                    <a:pt x="29530" y="96902"/>
                    <a:pt x="32219" y="95949"/>
                  </a:cubicBezTo>
                  <a:cubicBezTo>
                    <a:pt x="49306" y="89897"/>
                    <a:pt x="64347" y="79537"/>
                    <a:pt x="76048" y="66171"/>
                  </a:cubicBezTo>
                  <a:cubicBezTo>
                    <a:pt x="76329" y="65870"/>
                    <a:pt x="76609" y="65570"/>
                    <a:pt x="76881" y="65254"/>
                  </a:cubicBezTo>
                  <a:cubicBezTo>
                    <a:pt x="92548" y="46905"/>
                    <a:pt x="101267" y="23751"/>
                    <a:pt x="10190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7" name="Google Shape;5257;p64"/>
            <p:cNvSpPr/>
            <p:nvPr/>
          </p:nvSpPr>
          <p:spPr>
            <a:xfrm>
              <a:off x="2999034" y="2125384"/>
              <a:ext cx="238522" cy="411351"/>
            </a:xfrm>
            <a:custGeom>
              <a:avLst/>
              <a:gdLst/>
              <a:ahLst/>
              <a:cxnLst/>
              <a:rect l="l" t="t" r="r" b="b"/>
              <a:pathLst>
                <a:path w="74248" h="128047" extrusionOk="0">
                  <a:moveTo>
                    <a:pt x="24273" y="0"/>
                  </a:moveTo>
                  <a:lnTo>
                    <a:pt x="0" y="42036"/>
                  </a:lnTo>
                  <a:cubicBezTo>
                    <a:pt x="7521" y="46866"/>
                    <a:pt x="13775" y="53430"/>
                    <a:pt x="18236" y="61173"/>
                  </a:cubicBezTo>
                  <a:cubicBezTo>
                    <a:pt x="18694" y="61966"/>
                    <a:pt x="19128" y="62765"/>
                    <a:pt x="19542" y="63573"/>
                  </a:cubicBezTo>
                  <a:cubicBezTo>
                    <a:pt x="19601" y="63696"/>
                    <a:pt x="19665" y="63829"/>
                    <a:pt x="19729" y="63953"/>
                  </a:cubicBezTo>
                  <a:cubicBezTo>
                    <a:pt x="19970" y="64426"/>
                    <a:pt x="20202" y="64904"/>
                    <a:pt x="20429" y="65382"/>
                  </a:cubicBezTo>
                  <a:cubicBezTo>
                    <a:pt x="20557" y="65658"/>
                    <a:pt x="20685" y="65929"/>
                    <a:pt x="20808" y="66210"/>
                  </a:cubicBezTo>
                  <a:cubicBezTo>
                    <a:pt x="21079" y="66806"/>
                    <a:pt x="21346" y="67408"/>
                    <a:pt x="21592" y="68014"/>
                  </a:cubicBezTo>
                  <a:cubicBezTo>
                    <a:pt x="21676" y="68226"/>
                    <a:pt x="21755" y="68433"/>
                    <a:pt x="21838" y="68645"/>
                  </a:cubicBezTo>
                  <a:cubicBezTo>
                    <a:pt x="22036" y="69142"/>
                    <a:pt x="22223" y="69645"/>
                    <a:pt x="22405" y="70148"/>
                  </a:cubicBezTo>
                  <a:cubicBezTo>
                    <a:pt x="25816" y="79561"/>
                    <a:pt x="26649" y="89714"/>
                    <a:pt x="24815" y="99561"/>
                  </a:cubicBezTo>
                  <a:cubicBezTo>
                    <a:pt x="22952" y="109586"/>
                    <a:pt x="27738" y="119679"/>
                    <a:pt x="36570" y="124780"/>
                  </a:cubicBezTo>
                  <a:cubicBezTo>
                    <a:pt x="40441" y="127014"/>
                    <a:pt x="44590" y="128047"/>
                    <a:pt x="48651" y="128047"/>
                  </a:cubicBezTo>
                  <a:cubicBezTo>
                    <a:pt x="59837" y="128047"/>
                    <a:pt x="70356" y="120215"/>
                    <a:pt x="72558" y="108102"/>
                  </a:cubicBezTo>
                  <a:cubicBezTo>
                    <a:pt x="73686" y="101887"/>
                    <a:pt x="74248" y="95579"/>
                    <a:pt x="74248" y="89261"/>
                  </a:cubicBezTo>
                  <a:cubicBezTo>
                    <a:pt x="74243" y="71168"/>
                    <a:pt x="69655" y="54150"/>
                    <a:pt x="61577" y="39305"/>
                  </a:cubicBezTo>
                  <a:lnTo>
                    <a:pt x="61557" y="39315"/>
                  </a:lnTo>
                  <a:cubicBezTo>
                    <a:pt x="61123" y="38517"/>
                    <a:pt x="60680" y="37723"/>
                    <a:pt x="60222" y="36930"/>
                  </a:cubicBezTo>
                  <a:cubicBezTo>
                    <a:pt x="51178" y="21262"/>
                    <a:pt x="38694" y="8818"/>
                    <a:pt x="24273"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8" name="Google Shape;5258;p64"/>
            <p:cNvSpPr/>
            <p:nvPr/>
          </p:nvSpPr>
          <p:spPr>
            <a:xfrm>
              <a:off x="2740849" y="2075876"/>
              <a:ext cx="419604" cy="217734"/>
            </a:xfrm>
            <a:custGeom>
              <a:avLst/>
              <a:gdLst/>
              <a:ahLst/>
              <a:cxnLst/>
              <a:rect l="l" t="t" r="r" b="b"/>
              <a:pathLst>
                <a:path w="130616" h="67777" extrusionOk="0">
                  <a:moveTo>
                    <a:pt x="49853" y="1"/>
                  </a:moveTo>
                  <a:cubicBezTo>
                    <a:pt x="32949" y="1"/>
                    <a:pt x="15828" y="4093"/>
                    <a:pt x="0" y="12696"/>
                  </a:cubicBezTo>
                  <a:lnTo>
                    <a:pt x="24263" y="54711"/>
                  </a:lnTo>
                  <a:cubicBezTo>
                    <a:pt x="32189" y="50621"/>
                    <a:pt x="40970" y="48497"/>
                    <a:pt x="49860" y="48497"/>
                  </a:cubicBezTo>
                  <a:cubicBezTo>
                    <a:pt x="50932" y="48497"/>
                    <a:pt x="52006" y="48528"/>
                    <a:pt x="53080" y="48590"/>
                  </a:cubicBezTo>
                  <a:cubicBezTo>
                    <a:pt x="53391" y="48605"/>
                    <a:pt x="53701" y="48630"/>
                    <a:pt x="54012" y="48649"/>
                  </a:cubicBezTo>
                  <a:cubicBezTo>
                    <a:pt x="54539" y="48689"/>
                    <a:pt x="55066" y="48728"/>
                    <a:pt x="55594" y="48782"/>
                  </a:cubicBezTo>
                  <a:cubicBezTo>
                    <a:pt x="55668" y="48792"/>
                    <a:pt x="55746" y="48802"/>
                    <a:pt x="55820" y="48807"/>
                  </a:cubicBezTo>
                  <a:cubicBezTo>
                    <a:pt x="57264" y="48960"/>
                    <a:pt x="58704" y="49172"/>
                    <a:pt x="60133" y="49433"/>
                  </a:cubicBezTo>
                  <a:cubicBezTo>
                    <a:pt x="60202" y="49448"/>
                    <a:pt x="60271" y="49453"/>
                    <a:pt x="60345" y="49462"/>
                  </a:cubicBezTo>
                  <a:cubicBezTo>
                    <a:pt x="69965" y="51266"/>
                    <a:pt x="78945" y="55564"/>
                    <a:pt x="86387" y="61927"/>
                  </a:cubicBezTo>
                  <a:cubicBezTo>
                    <a:pt x="90886" y="65767"/>
                    <a:pt x="96484" y="67777"/>
                    <a:pt x="102111" y="67777"/>
                  </a:cubicBezTo>
                  <a:cubicBezTo>
                    <a:pt x="106125" y="67777"/>
                    <a:pt x="110154" y="66754"/>
                    <a:pt x="113809" y="64642"/>
                  </a:cubicBezTo>
                  <a:lnTo>
                    <a:pt x="114420" y="64292"/>
                  </a:lnTo>
                  <a:cubicBezTo>
                    <a:pt x="128816" y="55983"/>
                    <a:pt x="130615" y="35958"/>
                    <a:pt x="117988" y="25140"/>
                  </a:cubicBezTo>
                  <a:cubicBezTo>
                    <a:pt x="102271" y="11685"/>
                    <a:pt x="82523" y="2809"/>
                    <a:pt x="60803" y="572"/>
                  </a:cubicBezTo>
                  <a:cubicBezTo>
                    <a:pt x="60596" y="552"/>
                    <a:pt x="60394" y="532"/>
                    <a:pt x="60192" y="513"/>
                  </a:cubicBezTo>
                  <a:cubicBezTo>
                    <a:pt x="59808" y="473"/>
                    <a:pt x="59423" y="439"/>
                    <a:pt x="59039" y="404"/>
                  </a:cubicBezTo>
                  <a:cubicBezTo>
                    <a:pt x="58531" y="360"/>
                    <a:pt x="58023" y="320"/>
                    <a:pt x="57511" y="281"/>
                  </a:cubicBezTo>
                  <a:lnTo>
                    <a:pt x="57171" y="256"/>
                  </a:lnTo>
                  <a:cubicBezTo>
                    <a:pt x="54739" y="86"/>
                    <a:pt x="52298" y="1"/>
                    <a:pt x="4985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9" name="Google Shape;5259;p64"/>
            <p:cNvSpPr/>
            <p:nvPr/>
          </p:nvSpPr>
          <p:spPr>
            <a:xfrm>
              <a:off x="2565167" y="2090625"/>
              <a:ext cx="327379" cy="312740"/>
            </a:xfrm>
            <a:custGeom>
              <a:avLst/>
              <a:gdLst/>
              <a:ahLst/>
              <a:cxnLst/>
              <a:rect l="l" t="t" r="r" b="b"/>
              <a:pathLst>
                <a:path w="101908" h="97351" extrusionOk="0">
                  <a:moveTo>
                    <a:pt x="77732" y="1"/>
                  </a:moveTo>
                  <a:cubicBezTo>
                    <a:pt x="75086" y="1"/>
                    <a:pt x="72377" y="446"/>
                    <a:pt x="69690" y="1397"/>
                  </a:cubicBezTo>
                  <a:cubicBezTo>
                    <a:pt x="52607" y="7449"/>
                    <a:pt x="37561" y="17814"/>
                    <a:pt x="25865" y="31175"/>
                  </a:cubicBezTo>
                  <a:cubicBezTo>
                    <a:pt x="25580" y="31476"/>
                    <a:pt x="25299" y="31776"/>
                    <a:pt x="25028" y="32097"/>
                  </a:cubicBezTo>
                  <a:cubicBezTo>
                    <a:pt x="9365" y="50441"/>
                    <a:pt x="646" y="73600"/>
                    <a:pt x="1" y="97350"/>
                  </a:cubicBezTo>
                  <a:lnTo>
                    <a:pt x="48536" y="97350"/>
                  </a:lnTo>
                  <a:cubicBezTo>
                    <a:pt x="49024" y="87503"/>
                    <a:pt x="52085" y="77956"/>
                    <a:pt x="57413" y="69662"/>
                  </a:cubicBezTo>
                  <a:lnTo>
                    <a:pt x="57418" y="69662"/>
                  </a:lnTo>
                  <a:cubicBezTo>
                    <a:pt x="64061" y="59371"/>
                    <a:pt x="73977" y="51382"/>
                    <a:pt x="85697" y="47183"/>
                  </a:cubicBezTo>
                  <a:cubicBezTo>
                    <a:pt x="95382" y="43708"/>
                    <a:pt x="101907" y="34605"/>
                    <a:pt x="101907" y="24310"/>
                  </a:cubicBezTo>
                  <a:cubicBezTo>
                    <a:pt x="101907" y="10473"/>
                    <a:pt x="90570" y="1"/>
                    <a:pt x="77732"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0" name="Google Shape;5260;p64"/>
            <p:cNvSpPr/>
            <p:nvPr/>
          </p:nvSpPr>
          <p:spPr>
            <a:xfrm>
              <a:off x="2565073" y="2287538"/>
              <a:ext cx="218572" cy="409555"/>
            </a:xfrm>
            <a:custGeom>
              <a:avLst/>
              <a:gdLst/>
              <a:ahLst/>
              <a:cxnLst/>
              <a:rect l="l" t="t" r="r" b="b"/>
              <a:pathLst>
                <a:path w="68038" h="127488" extrusionOk="0">
                  <a:moveTo>
                    <a:pt x="25598" y="0"/>
                  </a:moveTo>
                  <a:cubicBezTo>
                    <a:pt x="14413" y="0"/>
                    <a:pt x="3897" y="7831"/>
                    <a:pt x="1695" y="19943"/>
                  </a:cubicBezTo>
                  <a:cubicBezTo>
                    <a:pt x="567" y="26163"/>
                    <a:pt x="0" y="32466"/>
                    <a:pt x="5" y="38785"/>
                  </a:cubicBezTo>
                  <a:cubicBezTo>
                    <a:pt x="5" y="56877"/>
                    <a:pt x="4598" y="73900"/>
                    <a:pt x="12676" y="88745"/>
                  </a:cubicBezTo>
                  <a:lnTo>
                    <a:pt x="12696" y="88735"/>
                  </a:lnTo>
                  <a:cubicBezTo>
                    <a:pt x="13125" y="89533"/>
                    <a:pt x="13568" y="90327"/>
                    <a:pt x="14027" y="91120"/>
                  </a:cubicBezTo>
                  <a:cubicBezTo>
                    <a:pt x="22888" y="106463"/>
                    <a:pt x="35052" y="118705"/>
                    <a:pt x="49093" y="127488"/>
                  </a:cubicBezTo>
                  <a:cubicBezTo>
                    <a:pt x="44721" y="124742"/>
                    <a:pt x="40552" y="121677"/>
                    <a:pt x="36634" y="118316"/>
                  </a:cubicBezTo>
                  <a:cubicBezTo>
                    <a:pt x="24002" y="107503"/>
                    <a:pt x="25801" y="87473"/>
                    <a:pt x="40197" y="79164"/>
                  </a:cubicBezTo>
                  <a:lnTo>
                    <a:pt x="40808" y="78809"/>
                  </a:lnTo>
                  <a:cubicBezTo>
                    <a:pt x="44459" y="76702"/>
                    <a:pt x="48483" y="75681"/>
                    <a:pt x="52492" y="75681"/>
                  </a:cubicBezTo>
                  <a:cubicBezTo>
                    <a:pt x="58042" y="75681"/>
                    <a:pt x="63566" y="77637"/>
                    <a:pt x="68038" y="81377"/>
                  </a:cubicBezTo>
                  <a:cubicBezTo>
                    <a:pt x="63238" y="77256"/>
                    <a:pt x="59172" y="72353"/>
                    <a:pt x="56017" y="66877"/>
                  </a:cubicBezTo>
                  <a:cubicBezTo>
                    <a:pt x="55559" y="66083"/>
                    <a:pt x="55120" y="65280"/>
                    <a:pt x="54706" y="64472"/>
                  </a:cubicBezTo>
                  <a:cubicBezTo>
                    <a:pt x="54647" y="64349"/>
                    <a:pt x="54583" y="64221"/>
                    <a:pt x="54519" y="64092"/>
                  </a:cubicBezTo>
                  <a:cubicBezTo>
                    <a:pt x="54278" y="63619"/>
                    <a:pt x="54046" y="63141"/>
                    <a:pt x="53824" y="62663"/>
                  </a:cubicBezTo>
                  <a:cubicBezTo>
                    <a:pt x="53691" y="62392"/>
                    <a:pt x="53568" y="62116"/>
                    <a:pt x="53440" y="61840"/>
                  </a:cubicBezTo>
                  <a:cubicBezTo>
                    <a:pt x="53169" y="61239"/>
                    <a:pt x="52907" y="60637"/>
                    <a:pt x="52656" y="60031"/>
                  </a:cubicBezTo>
                  <a:cubicBezTo>
                    <a:pt x="52572" y="59824"/>
                    <a:pt x="52493" y="59612"/>
                    <a:pt x="52410" y="59400"/>
                  </a:cubicBezTo>
                  <a:cubicBezTo>
                    <a:pt x="52217" y="58903"/>
                    <a:pt x="52025" y="58400"/>
                    <a:pt x="51843" y="57902"/>
                  </a:cubicBezTo>
                  <a:cubicBezTo>
                    <a:pt x="48437" y="48484"/>
                    <a:pt x="47604" y="38331"/>
                    <a:pt x="49433" y="28484"/>
                  </a:cubicBezTo>
                  <a:cubicBezTo>
                    <a:pt x="51301" y="18459"/>
                    <a:pt x="46515" y="8366"/>
                    <a:pt x="37683" y="3270"/>
                  </a:cubicBezTo>
                  <a:cubicBezTo>
                    <a:pt x="33811" y="1033"/>
                    <a:pt x="29660" y="0"/>
                    <a:pt x="25598"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61" name="Google Shape;5261;p64"/>
          <p:cNvGrpSpPr/>
          <p:nvPr/>
        </p:nvGrpSpPr>
        <p:grpSpPr>
          <a:xfrm>
            <a:off x="5633655" y="3534869"/>
            <a:ext cx="438354" cy="637329"/>
            <a:chOff x="1697726" y="3244179"/>
            <a:chExt cx="788124" cy="1146069"/>
          </a:xfrm>
        </p:grpSpPr>
        <p:sp>
          <p:nvSpPr>
            <p:cNvPr id="5262" name="Google Shape;5262;p64"/>
            <p:cNvSpPr/>
            <p:nvPr/>
          </p:nvSpPr>
          <p:spPr>
            <a:xfrm>
              <a:off x="1697726" y="3244179"/>
              <a:ext cx="788124" cy="1146069"/>
            </a:xfrm>
            <a:custGeom>
              <a:avLst/>
              <a:gdLst/>
              <a:ahLst/>
              <a:cxnLst/>
              <a:rect l="l" t="t" r="r" b="b"/>
              <a:pathLst>
                <a:path w="30365" h="44156" extrusionOk="0">
                  <a:moveTo>
                    <a:pt x="18841" y="1"/>
                  </a:moveTo>
                  <a:lnTo>
                    <a:pt x="18841" y="3319"/>
                  </a:lnTo>
                  <a:lnTo>
                    <a:pt x="7583" y="3319"/>
                  </a:lnTo>
                  <a:cubicBezTo>
                    <a:pt x="5740" y="3319"/>
                    <a:pt x="4248" y="4814"/>
                    <a:pt x="4248" y="6658"/>
                  </a:cubicBezTo>
                  <a:lnTo>
                    <a:pt x="4248" y="29436"/>
                  </a:lnTo>
                  <a:lnTo>
                    <a:pt x="1" y="29436"/>
                  </a:lnTo>
                  <a:lnTo>
                    <a:pt x="1" y="44155"/>
                  </a:lnTo>
                  <a:lnTo>
                    <a:pt x="14720" y="44155"/>
                  </a:lnTo>
                  <a:lnTo>
                    <a:pt x="14720" y="29436"/>
                  </a:lnTo>
                  <a:lnTo>
                    <a:pt x="10922" y="29436"/>
                  </a:lnTo>
                  <a:lnTo>
                    <a:pt x="10922" y="9993"/>
                  </a:lnTo>
                  <a:lnTo>
                    <a:pt x="18841" y="9993"/>
                  </a:lnTo>
                  <a:lnTo>
                    <a:pt x="18841" y="13311"/>
                  </a:lnTo>
                  <a:lnTo>
                    <a:pt x="30365" y="6658"/>
                  </a:lnTo>
                  <a:lnTo>
                    <a:pt x="18841"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3" name="Google Shape;5263;p64"/>
            <p:cNvSpPr/>
            <p:nvPr/>
          </p:nvSpPr>
          <p:spPr>
            <a:xfrm>
              <a:off x="1743302" y="4053603"/>
              <a:ext cx="291293" cy="291267"/>
            </a:xfrm>
            <a:custGeom>
              <a:avLst/>
              <a:gdLst/>
              <a:ahLst/>
              <a:cxnLst/>
              <a:rect l="l" t="t" r="r" b="b"/>
              <a:pathLst>
                <a:path w="11223" h="11222" extrusionOk="0">
                  <a:moveTo>
                    <a:pt x="1" y="0"/>
                  </a:moveTo>
                  <a:lnTo>
                    <a:pt x="1" y="11222"/>
                  </a:lnTo>
                  <a:lnTo>
                    <a:pt x="11222" y="11222"/>
                  </a:lnTo>
                  <a:lnTo>
                    <a:pt x="11222"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64" name="Google Shape;5264;p64"/>
          <p:cNvSpPr/>
          <p:nvPr/>
        </p:nvSpPr>
        <p:spPr>
          <a:xfrm>
            <a:off x="8130914" y="3422653"/>
            <a:ext cx="204" cy="4"/>
          </a:xfrm>
          <a:custGeom>
            <a:avLst/>
            <a:gdLst/>
            <a:ahLst/>
            <a:cxnLst/>
            <a:rect l="l" t="t" r="r" b="b"/>
            <a:pathLst>
              <a:path w="48" h="1" extrusionOk="0">
                <a:moveTo>
                  <a:pt x="48" y="0"/>
                </a:move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65" name="Google Shape;5265;p64"/>
          <p:cNvGrpSpPr/>
          <p:nvPr/>
        </p:nvGrpSpPr>
        <p:grpSpPr>
          <a:xfrm>
            <a:off x="7634869" y="1863232"/>
            <a:ext cx="799565" cy="670282"/>
            <a:chOff x="7617850" y="2063282"/>
            <a:chExt cx="799565" cy="670282"/>
          </a:xfrm>
        </p:grpSpPr>
        <p:cxnSp>
          <p:nvCxnSpPr>
            <p:cNvPr id="5266" name="Google Shape;5266;p64"/>
            <p:cNvCxnSpPr/>
            <p:nvPr/>
          </p:nvCxnSpPr>
          <p:spPr>
            <a:xfrm rot="5400000" flipH="1">
              <a:off x="7629118" y="2104714"/>
              <a:ext cx="129900" cy="111300"/>
            </a:xfrm>
            <a:prstGeom prst="bentConnector3">
              <a:avLst>
                <a:gd name="adj1" fmla="val 50000"/>
              </a:avLst>
            </a:prstGeom>
            <a:noFill/>
            <a:ln w="9525" cap="flat" cmpd="sng">
              <a:solidFill>
                <a:srgbClr val="667E92"/>
              </a:solidFill>
              <a:prstDash val="solid"/>
              <a:round/>
              <a:headEnd type="none" w="med" len="med"/>
              <a:tailEnd type="none" w="med" len="med"/>
            </a:ln>
          </p:spPr>
        </p:cxnSp>
        <p:cxnSp>
          <p:nvCxnSpPr>
            <p:cNvPr id="5267" name="Google Shape;5267;p64"/>
            <p:cNvCxnSpPr/>
            <p:nvPr/>
          </p:nvCxnSpPr>
          <p:spPr>
            <a:xfrm rot="-5400000">
              <a:off x="8276270" y="2104714"/>
              <a:ext cx="129900" cy="111300"/>
            </a:xfrm>
            <a:prstGeom prst="bentConnector3">
              <a:avLst>
                <a:gd name="adj1" fmla="val 50000"/>
              </a:avLst>
            </a:prstGeom>
            <a:noFill/>
            <a:ln w="9525" cap="flat" cmpd="sng">
              <a:solidFill>
                <a:srgbClr val="667E92"/>
              </a:solidFill>
              <a:prstDash val="solid"/>
              <a:round/>
              <a:headEnd type="none" w="med" len="med"/>
              <a:tailEnd type="none" w="med" len="med"/>
            </a:ln>
          </p:spPr>
        </p:cxnSp>
        <p:cxnSp>
          <p:nvCxnSpPr>
            <p:cNvPr id="5268" name="Google Shape;5268;p64"/>
            <p:cNvCxnSpPr/>
            <p:nvPr/>
          </p:nvCxnSpPr>
          <p:spPr>
            <a:xfrm rot="5400000">
              <a:off x="7629118" y="2612964"/>
              <a:ext cx="129900" cy="111300"/>
            </a:xfrm>
            <a:prstGeom prst="bentConnector3">
              <a:avLst>
                <a:gd name="adj1" fmla="val 50000"/>
              </a:avLst>
            </a:prstGeom>
            <a:noFill/>
            <a:ln w="9525" cap="flat" cmpd="sng">
              <a:solidFill>
                <a:srgbClr val="667E92"/>
              </a:solidFill>
              <a:prstDash val="solid"/>
              <a:round/>
              <a:headEnd type="none" w="med" len="med"/>
              <a:tailEnd type="none" w="med" len="med"/>
            </a:ln>
          </p:spPr>
        </p:cxnSp>
        <p:cxnSp>
          <p:nvCxnSpPr>
            <p:cNvPr id="5269" name="Google Shape;5269;p64"/>
            <p:cNvCxnSpPr/>
            <p:nvPr/>
          </p:nvCxnSpPr>
          <p:spPr>
            <a:xfrm rot="-5400000" flipH="1">
              <a:off x="8276270" y="2612964"/>
              <a:ext cx="129900" cy="111300"/>
            </a:xfrm>
            <a:prstGeom prst="bentConnector3">
              <a:avLst>
                <a:gd name="adj1" fmla="val 50000"/>
              </a:avLst>
            </a:prstGeom>
            <a:noFill/>
            <a:ln w="9525" cap="flat" cmpd="sng">
              <a:solidFill>
                <a:srgbClr val="667E92"/>
              </a:solidFill>
              <a:prstDash val="solid"/>
              <a:round/>
              <a:headEnd type="none" w="med" len="med"/>
              <a:tailEnd type="none" w="med" len="med"/>
            </a:ln>
          </p:spPr>
        </p:cxnSp>
        <p:cxnSp>
          <p:nvCxnSpPr>
            <p:cNvPr id="5270" name="Google Shape;5270;p64"/>
            <p:cNvCxnSpPr/>
            <p:nvPr/>
          </p:nvCxnSpPr>
          <p:spPr>
            <a:xfrm rot="10800000">
              <a:off x="7617850" y="2393356"/>
              <a:ext cx="83400" cy="0"/>
            </a:xfrm>
            <a:prstGeom prst="straightConnector1">
              <a:avLst/>
            </a:prstGeom>
            <a:noFill/>
            <a:ln w="9525" cap="flat" cmpd="sng">
              <a:solidFill>
                <a:srgbClr val="667E92"/>
              </a:solidFill>
              <a:prstDash val="solid"/>
              <a:round/>
              <a:headEnd type="none" w="med" len="med"/>
              <a:tailEnd type="none" w="med" len="med"/>
            </a:ln>
          </p:spPr>
        </p:cxnSp>
        <p:cxnSp>
          <p:nvCxnSpPr>
            <p:cNvPr id="5271" name="Google Shape;5271;p64"/>
            <p:cNvCxnSpPr/>
            <p:nvPr/>
          </p:nvCxnSpPr>
          <p:spPr>
            <a:xfrm rot="10800000">
              <a:off x="8334015" y="2393356"/>
              <a:ext cx="83400" cy="0"/>
            </a:xfrm>
            <a:prstGeom prst="straightConnector1">
              <a:avLst/>
            </a:prstGeom>
            <a:noFill/>
            <a:ln w="9525" cap="flat" cmpd="sng">
              <a:solidFill>
                <a:srgbClr val="667E92"/>
              </a:solidFill>
              <a:prstDash val="solid"/>
              <a:round/>
              <a:headEnd type="none" w="med" len="med"/>
              <a:tailEnd type="none" w="med" len="med"/>
            </a:ln>
          </p:spPr>
        </p:cxnSp>
        <p:grpSp>
          <p:nvGrpSpPr>
            <p:cNvPr id="5272" name="Google Shape;5272;p64"/>
            <p:cNvGrpSpPr/>
            <p:nvPr/>
          </p:nvGrpSpPr>
          <p:grpSpPr>
            <a:xfrm>
              <a:off x="7734309" y="2063282"/>
              <a:ext cx="570957" cy="620095"/>
              <a:chOff x="7734309" y="2063282"/>
              <a:chExt cx="570957" cy="620095"/>
            </a:xfrm>
          </p:grpSpPr>
          <p:grpSp>
            <p:nvGrpSpPr>
              <p:cNvPr id="5273" name="Google Shape;5273;p64"/>
              <p:cNvGrpSpPr/>
              <p:nvPr/>
            </p:nvGrpSpPr>
            <p:grpSpPr>
              <a:xfrm>
                <a:off x="8031573" y="2063282"/>
                <a:ext cx="273693" cy="620095"/>
                <a:chOff x="8031573" y="2063282"/>
                <a:chExt cx="273693" cy="620095"/>
              </a:xfrm>
            </p:grpSpPr>
            <p:sp>
              <p:nvSpPr>
                <p:cNvPr id="5274" name="Google Shape;5274;p64"/>
                <p:cNvSpPr/>
                <p:nvPr/>
              </p:nvSpPr>
              <p:spPr>
                <a:xfrm>
                  <a:off x="8031573" y="2481676"/>
                  <a:ext cx="246012" cy="201702"/>
                </a:xfrm>
                <a:custGeom>
                  <a:avLst/>
                  <a:gdLst/>
                  <a:ahLst/>
                  <a:cxnLst/>
                  <a:rect l="l" t="t" r="r" b="b"/>
                  <a:pathLst>
                    <a:path w="17944" h="14712" extrusionOk="0">
                      <a:moveTo>
                        <a:pt x="13714" y="1"/>
                      </a:moveTo>
                      <a:cubicBezTo>
                        <a:pt x="13485" y="1"/>
                        <a:pt x="13243" y="5"/>
                        <a:pt x="12987" y="13"/>
                      </a:cubicBezTo>
                      <a:cubicBezTo>
                        <a:pt x="11706" y="56"/>
                        <a:pt x="10294" y="76"/>
                        <a:pt x="8782" y="76"/>
                      </a:cubicBezTo>
                      <a:cubicBezTo>
                        <a:pt x="8568" y="76"/>
                        <a:pt x="8352" y="76"/>
                        <a:pt x="8134" y="75"/>
                      </a:cubicBezTo>
                      <a:lnTo>
                        <a:pt x="8118" y="75"/>
                      </a:lnTo>
                      <a:cubicBezTo>
                        <a:pt x="8116" y="75"/>
                        <a:pt x="8114" y="75"/>
                        <a:pt x="8112" y="75"/>
                      </a:cubicBezTo>
                      <a:cubicBezTo>
                        <a:pt x="6297" y="75"/>
                        <a:pt x="4825" y="1549"/>
                        <a:pt x="4828" y="3365"/>
                      </a:cubicBezTo>
                      <a:lnTo>
                        <a:pt x="4828" y="4847"/>
                      </a:lnTo>
                      <a:lnTo>
                        <a:pt x="6675" y="4847"/>
                      </a:lnTo>
                      <a:cubicBezTo>
                        <a:pt x="9163" y="4850"/>
                        <a:pt x="11182" y="6869"/>
                        <a:pt x="11185" y="9357"/>
                      </a:cubicBezTo>
                      <a:lnTo>
                        <a:pt x="11185" y="9535"/>
                      </a:lnTo>
                      <a:cubicBezTo>
                        <a:pt x="11185" y="9839"/>
                        <a:pt x="10936" y="10088"/>
                        <a:pt x="10632" y="10088"/>
                      </a:cubicBezTo>
                      <a:cubicBezTo>
                        <a:pt x="10328" y="10088"/>
                        <a:pt x="10079" y="9839"/>
                        <a:pt x="10079" y="9535"/>
                      </a:cubicBezTo>
                      <a:lnTo>
                        <a:pt x="10079" y="9357"/>
                      </a:lnTo>
                      <a:cubicBezTo>
                        <a:pt x="10079" y="7477"/>
                        <a:pt x="8555" y="5953"/>
                        <a:pt x="6675" y="5953"/>
                      </a:cubicBezTo>
                      <a:lnTo>
                        <a:pt x="1" y="5953"/>
                      </a:lnTo>
                      <a:lnTo>
                        <a:pt x="1" y="12851"/>
                      </a:lnTo>
                      <a:cubicBezTo>
                        <a:pt x="460" y="13288"/>
                        <a:pt x="2279" y="14711"/>
                        <a:pt x="6423" y="14711"/>
                      </a:cubicBezTo>
                      <a:cubicBezTo>
                        <a:pt x="11525" y="14711"/>
                        <a:pt x="14168" y="11628"/>
                        <a:pt x="14527" y="8571"/>
                      </a:cubicBezTo>
                      <a:cubicBezTo>
                        <a:pt x="14553" y="8351"/>
                        <a:pt x="14705" y="8169"/>
                        <a:pt x="14919" y="8105"/>
                      </a:cubicBezTo>
                      <a:cubicBezTo>
                        <a:pt x="15042" y="8069"/>
                        <a:pt x="17944" y="7154"/>
                        <a:pt x="17882" y="3957"/>
                      </a:cubicBezTo>
                      <a:cubicBezTo>
                        <a:pt x="17856" y="2779"/>
                        <a:pt x="17727" y="1961"/>
                        <a:pt x="17459" y="1392"/>
                      </a:cubicBezTo>
                      <a:cubicBezTo>
                        <a:pt x="17352" y="1201"/>
                        <a:pt x="17093" y="842"/>
                        <a:pt x="17028" y="780"/>
                      </a:cubicBezTo>
                      <a:cubicBezTo>
                        <a:pt x="16462" y="243"/>
                        <a:pt x="15452" y="1"/>
                        <a:pt x="1371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5" name="Google Shape;5275;p64"/>
                <p:cNvSpPr/>
                <p:nvPr/>
              </p:nvSpPr>
              <p:spPr>
                <a:xfrm>
                  <a:off x="8031573" y="2298026"/>
                  <a:ext cx="273693" cy="250112"/>
                </a:xfrm>
                <a:custGeom>
                  <a:avLst/>
                  <a:gdLst/>
                  <a:ahLst/>
                  <a:cxnLst/>
                  <a:rect l="l" t="t" r="r" b="b"/>
                  <a:pathLst>
                    <a:path w="19963" h="18243" extrusionOk="0">
                      <a:moveTo>
                        <a:pt x="16810" y="1"/>
                      </a:moveTo>
                      <a:cubicBezTo>
                        <a:pt x="16764" y="1"/>
                        <a:pt x="16738" y="2"/>
                        <a:pt x="16737" y="2"/>
                      </a:cubicBezTo>
                      <a:lnTo>
                        <a:pt x="12039" y="2"/>
                      </a:lnTo>
                      <a:cubicBezTo>
                        <a:pt x="9752" y="2"/>
                        <a:pt x="7902" y="1856"/>
                        <a:pt x="7898" y="4140"/>
                      </a:cubicBezTo>
                      <a:lnTo>
                        <a:pt x="7898" y="6748"/>
                      </a:lnTo>
                      <a:lnTo>
                        <a:pt x="8303" y="6748"/>
                      </a:lnTo>
                      <a:cubicBezTo>
                        <a:pt x="9966" y="6748"/>
                        <a:pt x="11315" y="8097"/>
                        <a:pt x="11315" y="9760"/>
                      </a:cubicBezTo>
                      <a:lnTo>
                        <a:pt x="11315" y="10333"/>
                      </a:lnTo>
                      <a:cubicBezTo>
                        <a:pt x="11315" y="10637"/>
                        <a:pt x="11069" y="10886"/>
                        <a:pt x="10761" y="10886"/>
                      </a:cubicBezTo>
                      <a:cubicBezTo>
                        <a:pt x="10457" y="10886"/>
                        <a:pt x="10211" y="10637"/>
                        <a:pt x="10211" y="10333"/>
                      </a:cubicBezTo>
                      <a:lnTo>
                        <a:pt x="10211" y="9760"/>
                      </a:lnTo>
                      <a:cubicBezTo>
                        <a:pt x="10208" y="8705"/>
                        <a:pt x="9357" y="7854"/>
                        <a:pt x="8303" y="7851"/>
                      </a:cubicBezTo>
                      <a:lnTo>
                        <a:pt x="6449" y="7851"/>
                      </a:lnTo>
                      <a:cubicBezTo>
                        <a:pt x="5362" y="7851"/>
                        <a:pt x="4482" y="8731"/>
                        <a:pt x="4482" y="9818"/>
                      </a:cubicBezTo>
                      <a:lnTo>
                        <a:pt x="4482" y="10624"/>
                      </a:lnTo>
                      <a:cubicBezTo>
                        <a:pt x="4482" y="10931"/>
                        <a:pt x="4233" y="11177"/>
                        <a:pt x="3929" y="11177"/>
                      </a:cubicBezTo>
                      <a:cubicBezTo>
                        <a:pt x="3624" y="11177"/>
                        <a:pt x="3375" y="10931"/>
                        <a:pt x="3375" y="10624"/>
                      </a:cubicBezTo>
                      <a:lnTo>
                        <a:pt x="3375" y="9818"/>
                      </a:lnTo>
                      <a:cubicBezTo>
                        <a:pt x="3375" y="8123"/>
                        <a:pt x="4750" y="6745"/>
                        <a:pt x="6449" y="6745"/>
                      </a:cubicBezTo>
                      <a:lnTo>
                        <a:pt x="6792" y="6745"/>
                      </a:lnTo>
                      <a:lnTo>
                        <a:pt x="6792" y="5230"/>
                      </a:lnTo>
                      <a:lnTo>
                        <a:pt x="1" y="5230"/>
                      </a:lnTo>
                      <a:lnTo>
                        <a:pt x="1" y="18243"/>
                      </a:lnTo>
                      <a:lnTo>
                        <a:pt x="3722" y="18243"/>
                      </a:lnTo>
                      <a:lnTo>
                        <a:pt x="3722" y="16761"/>
                      </a:lnTo>
                      <a:cubicBezTo>
                        <a:pt x="3722" y="14335"/>
                        <a:pt x="5689" y="12364"/>
                        <a:pt x="8118" y="12364"/>
                      </a:cubicBezTo>
                      <a:lnTo>
                        <a:pt x="8138" y="12364"/>
                      </a:lnTo>
                      <a:cubicBezTo>
                        <a:pt x="8355" y="12365"/>
                        <a:pt x="8571" y="12366"/>
                        <a:pt x="8785" y="12366"/>
                      </a:cubicBezTo>
                      <a:cubicBezTo>
                        <a:pt x="10281" y="12366"/>
                        <a:pt x="11680" y="12346"/>
                        <a:pt x="12949" y="12306"/>
                      </a:cubicBezTo>
                      <a:cubicBezTo>
                        <a:pt x="13215" y="12297"/>
                        <a:pt x="13470" y="12293"/>
                        <a:pt x="13712" y="12293"/>
                      </a:cubicBezTo>
                      <a:cubicBezTo>
                        <a:pt x="15786" y="12293"/>
                        <a:pt x="16995" y="12621"/>
                        <a:pt x="17789" y="13374"/>
                      </a:cubicBezTo>
                      <a:cubicBezTo>
                        <a:pt x="17866" y="13448"/>
                        <a:pt x="17941" y="13526"/>
                        <a:pt x="18009" y="13610"/>
                      </a:cubicBezTo>
                      <a:cubicBezTo>
                        <a:pt x="19963" y="12539"/>
                        <a:pt x="19927" y="9744"/>
                        <a:pt x="19927" y="9715"/>
                      </a:cubicBezTo>
                      <a:lnTo>
                        <a:pt x="19927" y="4156"/>
                      </a:lnTo>
                      <a:cubicBezTo>
                        <a:pt x="19927" y="2603"/>
                        <a:pt x="19545" y="1461"/>
                        <a:pt x="18795" y="763"/>
                      </a:cubicBezTo>
                      <a:cubicBezTo>
                        <a:pt x="18032" y="53"/>
                        <a:pt x="17079" y="1"/>
                        <a:pt x="1681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6" name="Google Shape;5276;p64"/>
                <p:cNvSpPr/>
                <p:nvPr/>
              </p:nvSpPr>
              <p:spPr>
                <a:xfrm>
                  <a:off x="8031573" y="2063282"/>
                  <a:ext cx="177311" cy="142529"/>
                </a:xfrm>
                <a:custGeom>
                  <a:avLst/>
                  <a:gdLst/>
                  <a:ahLst/>
                  <a:cxnLst/>
                  <a:rect l="l" t="t" r="r" b="b"/>
                  <a:pathLst>
                    <a:path w="12933" h="10396" extrusionOk="0">
                      <a:moveTo>
                        <a:pt x="3097" y="1"/>
                      </a:moveTo>
                      <a:cubicBezTo>
                        <a:pt x="134" y="1"/>
                        <a:pt x="4" y="3928"/>
                        <a:pt x="1" y="4087"/>
                      </a:cubicBezTo>
                      <a:lnTo>
                        <a:pt x="1" y="10396"/>
                      </a:lnTo>
                      <a:lnTo>
                        <a:pt x="3796" y="10396"/>
                      </a:lnTo>
                      <a:cubicBezTo>
                        <a:pt x="5061" y="10393"/>
                        <a:pt x="6087" y="9367"/>
                        <a:pt x="6087" y="8102"/>
                      </a:cubicBezTo>
                      <a:lnTo>
                        <a:pt x="6087" y="7568"/>
                      </a:lnTo>
                      <a:cubicBezTo>
                        <a:pt x="6083" y="6255"/>
                        <a:pt x="5022" y="5193"/>
                        <a:pt x="3712" y="5193"/>
                      </a:cubicBezTo>
                      <a:lnTo>
                        <a:pt x="2803" y="5193"/>
                      </a:lnTo>
                      <a:cubicBezTo>
                        <a:pt x="2499" y="5193"/>
                        <a:pt x="2249" y="4944"/>
                        <a:pt x="2249" y="4640"/>
                      </a:cubicBezTo>
                      <a:cubicBezTo>
                        <a:pt x="2249" y="4336"/>
                        <a:pt x="2499" y="4087"/>
                        <a:pt x="2803" y="4087"/>
                      </a:cubicBezTo>
                      <a:lnTo>
                        <a:pt x="3715" y="4087"/>
                      </a:lnTo>
                      <a:cubicBezTo>
                        <a:pt x="5507" y="4090"/>
                        <a:pt x="7009" y="5456"/>
                        <a:pt x="7180" y="7241"/>
                      </a:cubicBezTo>
                      <a:lnTo>
                        <a:pt x="12741" y="7241"/>
                      </a:lnTo>
                      <a:cubicBezTo>
                        <a:pt x="12868" y="7086"/>
                        <a:pt x="12932" y="6847"/>
                        <a:pt x="12777" y="6420"/>
                      </a:cubicBezTo>
                      <a:cubicBezTo>
                        <a:pt x="12389" y="5323"/>
                        <a:pt x="10755" y="3708"/>
                        <a:pt x="8616" y="2301"/>
                      </a:cubicBezTo>
                      <a:cubicBezTo>
                        <a:pt x="6494" y="903"/>
                        <a:pt x="4327" y="1"/>
                        <a:pt x="309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7" name="Google Shape;5277;p64"/>
                <p:cNvSpPr/>
                <p:nvPr/>
              </p:nvSpPr>
              <p:spPr>
                <a:xfrm>
                  <a:off x="8031573" y="2177659"/>
                  <a:ext cx="221307" cy="176914"/>
                </a:xfrm>
                <a:custGeom>
                  <a:avLst/>
                  <a:gdLst/>
                  <a:ahLst/>
                  <a:cxnLst/>
                  <a:rect l="l" t="t" r="r" b="b"/>
                  <a:pathLst>
                    <a:path w="16142" h="12904" extrusionOk="0">
                      <a:moveTo>
                        <a:pt x="13080" y="0"/>
                      </a:moveTo>
                      <a:cubicBezTo>
                        <a:pt x="13032" y="0"/>
                        <a:pt x="13005" y="2"/>
                        <a:pt x="13004" y="2"/>
                      </a:cubicBezTo>
                      <a:cubicBezTo>
                        <a:pt x="12997" y="3"/>
                        <a:pt x="12991" y="4"/>
                        <a:pt x="12985" y="4"/>
                      </a:cubicBezTo>
                      <a:cubicBezTo>
                        <a:pt x="12978" y="4"/>
                        <a:pt x="12973" y="3"/>
                        <a:pt x="12968" y="2"/>
                      </a:cubicBezTo>
                      <a:lnTo>
                        <a:pt x="7183" y="2"/>
                      </a:lnTo>
                      <a:cubicBezTo>
                        <a:pt x="7054" y="1778"/>
                        <a:pt x="5579" y="3156"/>
                        <a:pt x="3796" y="3156"/>
                      </a:cubicBezTo>
                      <a:lnTo>
                        <a:pt x="1" y="3156"/>
                      </a:lnTo>
                      <a:lnTo>
                        <a:pt x="1" y="12904"/>
                      </a:lnTo>
                      <a:lnTo>
                        <a:pt x="6792" y="12904"/>
                      </a:lnTo>
                      <a:cubicBezTo>
                        <a:pt x="6802" y="10018"/>
                        <a:pt x="9150" y="7676"/>
                        <a:pt x="12036" y="7676"/>
                      </a:cubicBezTo>
                      <a:lnTo>
                        <a:pt x="16142" y="7676"/>
                      </a:lnTo>
                      <a:lnTo>
                        <a:pt x="16142" y="3137"/>
                      </a:lnTo>
                      <a:cubicBezTo>
                        <a:pt x="16142" y="2108"/>
                        <a:pt x="15857" y="1318"/>
                        <a:pt x="15297" y="788"/>
                      </a:cubicBezTo>
                      <a:cubicBezTo>
                        <a:pt x="14516" y="51"/>
                        <a:pt x="13383" y="0"/>
                        <a:pt x="1308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78" name="Google Shape;5278;p64"/>
              <p:cNvGrpSpPr/>
              <p:nvPr/>
            </p:nvGrpSpPr>
            <p:grpSpPr>
              <a:xfrm flipH="1">
                <a:off x="7734309" y="2063282"/>
                <a:ext cx="273693" cy="620095"/>
                <a:chOff x="8031573" y="2063282"/>
                <a:chExt cx="273693" cy="620095"/>
              </a:xfrm>
            </p:grpSpPr>
            <p:sp>
              <p:nvSpPr>
                <p:cNvPr id="5279" name="Google Shape;5279;p64"/>
                <p:cNvSpPr/>
                <p:nvPr/>
              </p:nvSpPr>
              <p:spPr>
                <a:xfrm>
                  <a:off x="8031573" y="2481676"/>
                  <a:ext cx="246012" cy="201702"/>
                </a:xfrm>
                <a:custGeom>
                  <a:avLst/>
                  <a:gdLst/>
                  <a:ahLst/>
                  <a:cxnLst/>
                  <a:rect l="l" t="t" r="r" b="b"/>
                  <a:pathLst>
                    <a:path w="17944" h="14712" extrusionOk="0">
                      <a:moveTo>
                        <a:pt x="13714" y="1"/>
                      </a:moveTo>
                      <a:cubicBezTo>
                        <a:pt x="13485" y="1"/>
                        <a:pt x="13243" y="5"/>
                        <a:pt x="12987" y="13"/>
                      </a:cubicBezTo>
                      <a:cubicBezTo>
                        <a:pt x="11706" y="56"/>
                        <a:pt x="10294" y="76"/>
                        <a:pt x="8782" y="76"/>
                      </a:cubicBezTo>
                      <a:cubicBezTo>
                        <a:pt x="8568" y="76"/>
                        <a:pt x="8352" y="76"/>
                        <a:pt x="8134" y="75"/>
                      </a:cubicBezTo>
                      <a:lnTo>
                        <a:pt x="8118" y="75"/>
                      </a:lnTo>
                      <a:cubicBezTo>
                        <a:pt x="8116" y="75"/>
                        <a:pt x="8114" y="75"/>
                        <a:pt x="8112" y="75"/>
                      </a:cubicBezTo>
                      <a:cubicBezTo>
                        <a:pt x="6297" y="75"/>
                        <a:pt x="4825" y="1549"/>
                        <a:pt x="4828" y="3365"/>
                      </a:cubicBezTo>
                      <a:lnTo>
                        <a:pt x="4828" y="4847"/>
                      </a:lnTo>
                      <a:lnTo>
                        <a:pt x="6675" y="4847"/>
                      </a:lnTo>
                      <a:cubicBezTo>
                        <a:pt x="9163" y="4850"/>
                        <a:pt x="11182" y="6869"/>
                        <a:pt x="11185" y="9357"/>
                      </a:cubicBezTo>
                      <a:lnTo>
                        <a:pt x="11185" y="9535"/>
                      </a:lnTo>
                      <a:cubicBezTo>
                        <a:pt x="11185" y="9839"/>
                        <a:pt x="10936" y="10088"/>
                        <a:pt x="10632" y="10088"/>
                      </a:cubicBezTo>
                      <a:cubicBezTo>
                        <a:pt x="10328" y="10088"/>
                        <a:pt x="10079" y="9839"/>
                        <a:pt x="10079" y="9535"/>
                      </a:cubicBezTo>
                      <a:lnTo>
                        <a:pt x="10079" y="9357"/>
                      </a:lnTo>
                      <a:cubicBezTo>
                        <a:pt x="10079" y="7477"/>
                        <a:pt x="8555" y="5953"/>
                        <a:pt x="6675" y="5953"/>
                      </a:cubicBezTo>
                      <a:lnTo>
                        <a:pt x="1" y="5953"/>
                      </a:lnTo>
                      <a:lnTo>
                        <a:pt x="1" y="12851"/>
                      </a:lnTo>
                      <a:cubicBezTo>
                        <a:pt x="460" y="13288"/>
                        <a:pt x="2279" y="14711"/>
                        <a:pt x="6423" y="14711"/>
                      </a:cubicBezTo>
                      <a:cubicBezTo>
                        <a:pt x="11525" y="14711"/>
                        <a:pt x="14168" y="11628"/>
                        <a:pt x="14527" y="8571"/>
                      </a:cubicBezTo>
                      <a:cubicBezTo>
                        <a:pt x="14553" y="8351"/>
                        <a:pt x="14705" y="8169"/>
                        <a:pt x="14919" y="8105"/>
                      </a:cubicBezTo>
                      <a:cubicBezTo>
                        <a:pt x="15042" y="8069"/>
                        <a:pt x="17944" y="7154"/>
                        <a:pt x="17882" y="3957"/>
                      </a:cubicBezTo>
                      <a:cubicBezTo>
                        <a:pt x="17856" y="2779"/>
                        <a:pt x="17727" y="1961"/>
                        <a:pt x="17459" y="1392"/>
                      </a:cubicBezTo>
                      <a:cubicBezTo>
                        <a:pt x="17352" y="1201"/>
                        <a:pt x="17093" y="842"/>
                        <a:pt x="17028" y="780"/>
                      </a:cubicBezTo>
                      <a:cubicBezTo>
                        <a:pt x="16462" y="243"/>
                        <a:pt x="15452" y="1"/>
                        <a:pt x="1371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0" name="Google Shape;5280;p64"/>
                <p:cNvSpPr/>
                <p:nvPr/>
              </p:nvSpPr>
              <p:spPr>
                <a:xfrm>
                  <a:off x="8031573" y="2298026"/>
                  <a:ext cx="273693" cy="250112"/>
                </a:xfrm>
                <a:custGeom>
                  <a:avLst/>
                  <a:gdLst/>
                  <a:ahLst/>
                  <a:cxnLst/>
                  <a:rect l="l" t="t" r="r" b="b"/>
                  <a:pathLst>
                    <a:path w="19963" h="18243" extrusionOk="0">
                      <a:moveTo>
                        <a:pt x="16810" y="1"/>
                      </a:moveTo>
                      <a:cubicBezTo>
                        <a:pt x="16764" y="1"/>
                        <a:pt x="16738" y="2"/>
                        <a:pt x="16737" y="2"/>
                      </a:cubicBezTo>
                      <a:lnTo>
                        <a:pt x="12039" y="2"/>
                      </a:lnTo>
                      <a:cubicBezTo>
                        <a:pt x="9752" y="2"/>
                        <a:pt x="7902" y="1856"/>
                        <a:pt x="7898" y="4140"/>
                      </a:cubicBezTo>
                      <a:lnTo>
                        <a:pt x="7898" y="6748"/>
                      </a:lnTo>
                      <a:lnTo>
                        <a:pt x="8303" y="6748"/>
                      </a:lnTo>
                      <a:cubicBezTo>
                        <a:pt x="9966" y="6748"/>
                        <a:pt x="11315" y="8097"/>
                        <a:pt x="11315" y="9760"/>
                      </a:cubicBezTo>
                      <a:lnTo>
                        <a:pt x="11315" y="10333"/>
                      </a:lnTo>
                      <a:cubicBezTo>
                        <a:pt x="11315" y="10637"/>
                        <a:pt x="11069" y="10886"/>
                        <a:pt x="10761" y="10886"/>
                      </a:cubicBezTo>
                      <a:cubicBezTo>
                        <a:pt x="10457" y="10886"/>
                        <a:pt x="10211" y="10637"/>
                        <a:pt x="10211" y="10333"/>
                      </a:cubicBezTo>
                      <a:lnTo>
                        <a:pt x="10211" y="9760"/>
                      </a:lnTo>
                      <a:cubicBezTo>
                        <a:pt x="10208" y="8705"/>
                        <a:pt x="9357" y="7854"/>
                        <a:pt x="8303" y="7851"/>
                      </a:cubicBezTo>
                      <a:lnTo>
                        <a:pt x="6449" y="7851"/>
                      </a:lnTo>
                      <a:cubicBezTo>
                        <a:pt x="5362" y="7851"/>
                        <a:pt x="4482" y="8731"/>
                        <a:pt x="4482" y="9818"/>
                      </a:cubicBezTo>
                      <a:lnTo>
                        <a:pt x="4482" y="10624"/>
                      </a:lnTo>
                      <a:cubicBezTo>
                        <a:pt x="4482" y="10931"/>
                        <a:pt x="4233" y="11177"/>
                        <a:pt x="3929" y="11177"/>
                      </a:cubicBezTo>
                      <a:cubicBezTo>
                        <a:pt x="3624" y="11177"/>
                        <a:pt x="3375" y="10931"/>
                        <a:pt x="3375" y="10624"/>
                      </a:cubicBezTo>
                      <a:lnTo>
                        <a:pt x="3375" y="9818"/>
                      </a:lnTo>
                      <a:cubicBezTo>
                        <a:pt x="3375" y="8123"/>
                        <a:pt x="4750" y="6745"/>
                        <a:pt x="6449" y="6745"/>
                      </a:cubicBezTo>
                      <a:lnTo>
                        <a:pt x="6792" y="6745"/>
                      </a:lnTo>
                      <a:lnTo>
                        <a:pt x="6792" y="5230"/>
                      </a:lnTo>
                      <a:lnTo>
                        <a:pt x="1" y="5230"/>
                      </a:lnTo>
                      <a:lnTo>
                        <a:pt x="1" y="18243"/>
                      </a:lnTo>
                      <a:lnTo>
                        <a:pt x="3722" y="18243"/>
                      </a:lnTo>
                      <a:lnTo>
                        <a:pt x="3722" y="16761"/>
                      </a:lnTo>
                      <a:cubicBezTo>
                        <a:pt x="3722" y="14335"/>
                        <a:pt x="5689" y="12364"/>
                        <a:pt x="8118" y="12364"/>
                      </a:cubicBezTo>
                      <a:lnTo>
                        <a:pt x="8138" y="12364"/>
                      </a:lnTo>
                      <a:cubicBezTo>
                        <a:pt x="8355" y="12365"/>
                        <a:pt x="8571" y="12366"/>
                        <a:pt x="8785" y="12366"/>
                      </a:cubicBezTo>
                      <a:cubicBezTo>
                        <a:pt x="10281" y="12366"/>
                        <a:pt x="11680" y="12346"/>
                        <a:pt x="12949" y="12306"/>
                      </a:cubicBezTo>
                      <a:cubicBezTo>
                        <a:pt x="13215" y="12297"/>
                        <a:pt x="13470" y="12293"/>
                        <a:pt x="13712" y="12293"/>
                      </a:cubicBezTo>
                      <a:cubicBezTo>
                        <a:pt x="15786" y="12293"/>
                        <a:pt x="16995" y="12621"/>
                        <a:pt x="17789" y="13374"/>
                      </a:cubicBezTo>
                      <a:cubicBezTo>
                        <a:pt x="17866" y="13448"/>
                        <a:pt x="17941" y="13526"/>
                        <a:pt x="18009" y="13610"/>
                      </a:cubicBezTo>
                      <a:cubicBezTo>
                        <a:pt x="19963" y="12539"/>
                        <a:pt x="19927" y="9744"/>
                        <a:pt x="19927" y="9715"/>
                      </a:cubicBezTo>
                      <a:lnTo>
                        <a:pt x="19927" y="4156"/>
                      </a:lnTo>
                      <a:cubicBezTo>
                        <a:pt x="19927" y="2603"/>
                        <a:pt x="19545" y="1461"/>
                        <a:pt x="18795" y="763"/>
                      </a:cubicBezTo>
                      <a:cubicBezTo>
                        <a:pt x="18032" y="53"/>
                        <a:pt x="17079" y="1"/>
                        <a:pt x="1681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1" name="Google Shape;5281;p64"/>
                <p:cNvSpPr/>
                <p:nvPr/>
              </p:nvSpPr>
              <p:spPr>
                <a:xfrm>
                  <a:off x="8031573" y="2063282"/>
                  <a:ext cx="177311" cy="142529"/>
                </a:xfrm>
                <a:custGeom>
                  <a:avLst/>
                  <a:gdLst/>
                  <a:ahLst/>
                  <a:cxnLst/>
                  <a:rect l="l" t="t" r="r" b="b"/>
                  <a:pathLst>
                    <a:path w="12933" h="10396" extrusionOk="0">
                      <a:moveTo>
                        <a:pt x="3097" y="1"/>
                      </a:moveTo>
                      <a:cubicBezTo>
                        <a:pt x="134" y="1"/>
                        <a:pt x="4" y="3928"/>
                        <a:pt x="1" y="4087"/>
                      </a:cubicBezTo>
                      <a:lnTo>
                        <a:pt x="1" y="10396"/>
                      </a:lnTo>
                      <a:lnTo>
                        <a:pt x="3796" y="10396"/>
                      </a:lnTo>
                      <a:cubicBezTo>
                        <a:pt x="5061" y="10393"/>
                        <a:pt x="6087" y="9367"/>
                        <a:pt x="6087" y="8102"/>
                      </a:cubicBezTo>
                      <a:lnTo>
                        <a:pt x="6087" y="7568"/>
                      </a:lnTo>
                      <a:cubicBezTo>
                        <a:pt x="6083" y="6255"/>
                        <a:pt x="5022" y="5193"/>
                        <a:pt x="3712" y="5193"/>
                      </a:cubicBezTo>
                      <a:lnTo>
                        <a:pt x="2803" y="5193"/>
                      </a:lnTo>
                      <a:cubicBezTo>
                        <a:pt x="2499" y="5193"/>
                        <a:pt x="2249" y="4944"/>
                        <a:pt x="2249" y="4640"/>
                      </a:cubicBezTo>
                      <a:cubicBezTo>
                        <a:pt x="2249" y="4336"/>
                        <a:pt x="2499" y="4087"/>
                        <a:pt x="2803" y="4087"/>
                      </a:cubicBezTo>
                      <a:lnTo>
                        <a:pt x="3715" y="4087"/>
                      </a:lnTo>
                      <a:cubicBezTo>
                        <a:pt x="5507" y="4090"/>
                        <a:pt x="7009" y="5456"/>
                        <a:pt x="7180" y="7241"/>
                      </a:cubicBezTo>
                      <a:lnTo>
                        <a:pt x="12741" y="7241"/>
                      </a:lnTo>
                      <a:cubicBezTo>
                        <a:pt x="12868" y="7086"/>
                        <a:pt x="12932" y="6847"/>
                        <a:pt x="12777" y="6420"/>
                      </a:cubicBezTo>
                      <a:cubicBezTo>
                        <a:pt x="12389" y="5323"/>
                        <a:pt x="10755" y="3708"/>
                        <a:pt x="8616" y="2301"/>
                      </a:cubicBezTo>
                      <a:cubicBezTo>
                        <a:pt x="6494" y="903"/>
                        <a:pt x="4327" y="1"/>
                        <a:pt x="309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2" name="Google Shape;5282;p64"/>
                <p:cNvSpPr/>
                <p:nvPr/>
              </p:nvSpPr>
              <p:spPr>
                <a:xfrm>
                  <a:off x="8031573" y="2177659"/>
                  <a:ext cx="221307" cy="176914"/>
                </a:xfrm>
                <a:custGeom>
                  <a:avLst/>
                  <a:gdLst/>
                  <a:ahLst/>
                  <a:cxnLst/>
                  <a:rect l="l" t="t" r="r" b="b"/>
                  <a:pathLst>
                    <a:path w="16142" h="12904" extrusionOk="0">
                      <a:moveTo>
                        <a:pt x="13080" y="0"/>
                      </a:moveTo>
                      <a:cubicBezTo>
                        <a:pt x="13032" y="0"/>
                        <a:pt x="13005" y="2"/>
                        <a:pt x="13004" y="2"/>
                      </a:cubicBezTo>
                      <a:cubicBezTo>
                        <a:pt x="12997" y="3"/>
                        <a:pt x="12991" y="4"/>
                        <a:pt x="12985" y="4"/>
                      </a:cubicBezTo>
                      <a:cubicBezTo>
                        <a:pt x="12978" y="4"/>
                        <a:pt x="12973" y="3"/>
                        <a:pt x="12968" y="2"/>
                      </a:cubicBezTo>
                      <a:lnTo>
                        <a:pt x="7183" y="2"/>
                      </a:lnTo>
                      <a:cubicBezTo>
                        <a:pt x="7054" y="1778"/>
                        <a:pt x="5579" y="3156"/>
                        <a:pt x="3796" y="3156"/>
                      </a:cubicBezTo>
                      <a:lnTo>
                        <a:pt x="1" y="3156"/>
                      </a:lnTo>
                      <a:lnTo>
                        <a:pt x="1" y="12904"/>
                      </a:lnTo>
                      <a:lnTo>
                        <a:pt x="6792" y="12904"/>
                      </a:lnTo>
                      <a:cubicBezTo>
                        <a:pt x="6802" y="10018"/>
                        <a:pt x="9150" y="7676"/>
                        <a:pt x="12036" y="7676"/>
                      </a:cubicBezTo>
                      <a:lnTo>
                        <a:pt x="16142" y="7676"/>
                      </a:lnTo>
                      <a:lnTo>
                        <a:pt x="16142" y="3137"/>
                      </a:lnTo>
                      <a:cubicBezTo>
                        <a:pt x="16142" y="2108"/>
                        <a:pt x="15857" y="1318"/>
                        <a:pt x="15297" y="788"/>
                      </a:cubicBezTo>
                      <a:cubicBezTo>
                        <a:pt x="14516" y="51"/>
                        <a:pt x="13383" y="0"/>
                        <a:pt x="1308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5283" name="Google Shape;5283;p64"/>
          <p:cNvSpPr/>
          <p:nvPr/>
        </p:nvSpPr>
        <p:spPr>
          <a:xfrm>
            <a:off x="7095123" y="3555322"/>
            <a:ext cx="558742" cy="616877"/>
          </a:xfrm>
          <a:custGeom>
            <a:avLst/>
            <a:gdLst/>
            <a:ahLst/>
            <a:cxnLst/>
            <a:rect l="l" t="t" r="r" b="b"/>
            <a:pathLst>
              <a:path w="4733" h="5225" extrusionOk="0">
                <a:moveTo>
                  <a:pt x="346" y="0"/>
                </a:moveTo>
                <a:cubicBezTo>
                  <a:pt x="148" y="0"/>
                  <a:pt x="1" y="148"/>
                  <a:pt x="1" y="333"/>
                </a:cubicBezTo>
                <a:lnTo>
                  <a:pt x="1" y="4423"/>
                </a:lnTo>
                <a:cubicBezTo>
                  <a:pt x="1" y="4608"/>
                  <a:pt x="148" y="4756"/>
                  <a:pt x="346" y="4756"/>
                </a:cubicBezTo>
                <a:lnTo>
                  <a:pt x="2046" y="4756"/>
                </a:lnTo>
                <a:lnTo>
                  <a:pt x="2366" y="5224"/>
                </a:lnTo>
                <a:lnTo>
                  <a:pt x="2674" y="4756"/>
                </a:lnTo>
                <a:lnTo>
                  <a:pt x="4387" y="4756"/>
                </a:lnTo>
                <a:cubicBezTo>
                  <a:pt x="4394" y="4757"/>
                  <a:pt x="4400" y="4757"/>
                  <a:pt x="4407" y="4757"/>
                </a:cubicBezTo>
                <a:cubicBezTo>
                  <a:pt x="4583" y="4757"/>
                  <a:pt x="4732" y="4602"/>
                  <a:pt x="4732" y="4423"/>
                </a:cubicBezTo>
                <a:lnTo>
                  <a:pt x="4732" y="333"/>
                </a:lnTo>
                <a:cubicBezTo>
                  <a:pt x="4732" y="148"/>
                  <a:pt x="4572" y="0"/>
                  <a:pt x="4387"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4" name="Google Shape;5284;p64"/>
          <p:cNvSpPr/>
          <p:nvPr/>
        </p:nvSpPr>
        <p:spPr>
          <a:xfrm rot="10800000">
            <a:off x="6581305" y="3552736"/>
            <a:ext cx="406111" cy="619462"/>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85" name="Google Shape;5285;p64"/>
          <p:cNvGrpSpPr/>
          <p:nvPr/>
        </p:nvGrpSpPr>
        <p:grpSpPr>
          <a:xfrm>
            <a:off x="7821475" y="2716715"/>
            <a:ext cx="602567" cy="601884"/>
            <a:chOff x="1186975" y="238125"/>
            <a:chExt cx="5244275" cy="5238325"/>
          </a:xfrm>
        </p:grpSpPr>
        <p:sp>
          <p:nvSpPr>
            <p:cNvPr id="5286" name="Google Shape;5286;p64"/>
            <p:cNvSpPr/>
            <p:nvPr/>
          </p:nvSpPr>
          <p:spPr>
            <a:xfrm>
              <a:off x="1188450" y="238125"/>
              <a:ext cx="3198750" cy="2628625"/>
            </a:xfrm>
            <a:custGeom>
              <a:avLst/>
              <a:gdLst/>
              <a:ahLst/>
              <a:cxnLst/>
              <a:rect l="l" t="t" r="r" b="b"/>
              <a:pathLst>
                <a:path w="127950" h="105145" extrusionOk="0">
                  <a:moveTo>
                    <a:pt x="18697" y="0"/>
                  </a:moveTo>
                  <a:cubicBezTo>
                    <a:pt x="8371" y="0"/>
                    <a:pt x="1" y="8371"/>
                    <a:pt x="1" y="18697"/>
                  </a:cubicBezTo>
                  <a:lnTo>
                    <a:pt x="1" y="105145"/>
                  </a:lnTo>
                  <a:lnTo>
                    <a:pt x="36857" y="105145"/>
                  </a:lnTo>
                  <a:cubicBezTo>
                    <a:pt x="35719" y="102283"/>
                    <a:pt x="35385" y="99165"/>
                    <a:pt x="35897" y="96130"/>
                  </a:cubicBezTo>
                  <a:cubicBezTo>
                    <a:pt x="37137" y="88648"/>
                    <a:pt x="43398" y="82793"/>
                    <a:pt x="50957" y="82096"/>
                  </a:cubicBezTo>
                  <a:cubicBezTo>
                    <a:pt x="51501" y="82045"/>
                    <a:pt x="52041" y="82020"/>
                    <a:pt x="52575" y="82020"/>
                  </a:cubicBezTo>
                  <a:cubicBezTo>
                    <a:pt x="61906" y="82020"/>
                    <a:pt x="69475" y="89593"/>
                    <a:pt x="69475" y="98926"/>
                  </a:cubicBezTo>
                  <a:cubicBezTo>
                    <a:pt x="69475" y="101055"/>
                    <a:pt x="69070" y="103165"/>
                    <a:pt x="68283" y="105145"/>
                  </a:cubicBezTo>
                  <a:lnTo>
                    <a:pt x="105145" y="105145"/>
                  </a:lnTo>
                  <a:lnTo>
                    <a:pt x="105145" y="68419"/>
                  </a:lnTo>
                  <a:cubicBezTo>
                    <a:pt x="106958" y="69088"/>
                    <a:pt x="108908" y="69476"/>
                    <a:pt x="110955" y="69476"/>
                  </a:cubicBezTo>
                  <a:cubicBezTo>
                    <a:pt x="111990" y="69476"/>
                    <a:pt x="113050" y="69377"/>
                    <a:pt x="114130" y="69164"/>
                  </a:cubicBezTo>
                  <a:cubicBezTo>
                    <a:pt x="121952" y="67632"/>
                    <a:pt x="127801" y="60687"/>
                    <a:pt x="127866" y="52715"/>
                  </a:cubicBezTo>
                  <a:cubicBezTo>
                    <a:pt x="127950" y="43313"/>
                    <a:pt x="120348" y="35664"/>
                    <a:pt x="110964" y="35664"/>
                  </a:cubicBezTo>
                  <a:cubicBezTo>
                    <a:pt x="108979" y="35670"/>
                    <a:pt x="107005" y="36028"/>
                    <a:pt x="105145" y="36720"/>
                  </a:cubicBezTo>
                  <a:lnTo>
                    <a:pt x="105145"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7" name="Google Shape;5287;p64"/>
            <p:cNvSpPr/>
            <p:nvPr/>
          </p:nvSpPr>
          <p:spPr>
            <a:xfrm>
              <a:off x="1186975" y="2279750"/>
              <a:ext cx="2628625" cy="3196700"/>
            </a:xfrm>
            <a:custGeom>
              <a:avLst/>
              <a:gdLst/>
              <a:ahLst/>
              <a:cxnLst/>
              <a:rect l="l" t="t" r="r" b="b"/>
              <a:pathLst>
                <a:path w="105145" h="127868" extrusionOk="0">
                  <a:moveTo>
                    <a:pt x="52573" y="1"/>
                  </a:moveTo>
                  <a:cubicBezTo>
                    <a:pt x="43236" y="1"/>
                    <a:pt x="35664" y="7567"/>
                    <a:pt x="35664" y="16910"/>
                  </a:cubicBezTo>
                  <a:cubicBezTo>
                    <a:pt x="35670" y="18895"/>
                    <a:pt x="36028" y="20862"/>
                    <a:pt x="36720" y="22722"/>
                  </a:cubicBezTo>
                  <a:lnTo>
                    <a:pt x="0" y="22722"/>
                  </a:lnTo>
                  <a:lnTo>
                    <a:pt x="0" y="110011"/>
                  </a:lnTo>
                  <a:cubicBezTo>
                    <a:pt x="0" y="119872"/>
                    <a:pt x="7995" y="127867"/>
                    <a:pt x="17862" y="127867"/>
                  </a:cubicBezTo>
                  <a:lnTo>
                    <a:pt x="105145" y="127867"/>
                  </a:lnTo>
                  <a:lnTo>
                    <a:pt x="105145" y="91010"/>
                  </a:lnTo>
                  <a:cubicBezTo>
                    <a:pt x="103158" y="91801"/>
                    <a:pt x="101044" y="92206"/>
                    <a:pt x="98916" y="92206"/>
                  </a:cubicBezTo>
                  <a:cubicBezTo>
                    <a:pt x="98350" y="92206"/>
                    <a:pt x="97782" y="92177"/>
                    <a:pt x="97215" y="92119"/>
                  </a:cubicBezTo>
                  <a:cubicBezTo>
                    <a:pt x="88869" y="91267"/>
                    <a:pt x="82269" y="84184"/>
                    <a:pt x="82024" y="75802"/>
                  </a:cubicBezTo>
                  <a:cubicBezTo>
                    <a:pt x="81744" y="66233"/>
                    <a:pt x="89417" y="58393"/>
                    <a:pt x="98920" y="58393"/>
                  </a:cubicBezTo>
                  <a:cubicBezTo>
                    <a:pt x="101055" y="58393"/>
                    <a:pt x="103159" y="58792"/>
                    <a:pt x="105139" y="59585"/>
                  </a:cubicBezTo>
                  <a:lnTo>
                    <a:pt x="105139" y="22728"/>
                  </a:lnTo>
                  <a:lnTo>
                    <a:pt x="68419" y="22728"/>
                  </a:lnTo>
                  <a:cubicBezTo>
                    <a:pt x="69427" y="19992"/>
                    <a:pt x="69796" y="16951"/>
                    <a:pt x="69164" y="13738"/>
                  </a:cubicBezTo>
                  <a:cubicBezTo>
                    <a:pt x="67632" y="5922"/>
                    <a:pt x="60686" y="73"/>
                    <a:pt x="52715" y="2"/>
                  </a:cubicBezTo>
                  <a:cubicBezTo>
                    <a:pt x="52668" y="1"/>
                    <a:pt x="52620" y="1"/>
                    <a:pt x="5257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8" name="Google Shape;5288;p64"/>
            <p:cNvSpPr/>
            <p:nvPr/>
          </p:nvSpPr>
          <p:spPr>
            <a:xfrm>
              <a:off x="3802600" y="239450"/>
              <a:ext cx="2628650" cy="3196825"/>
            </a:xfrm>
            <a:custGeom>
              <a:avLst/>
              <a:gdLst/>
              <a:ahLst/>
              <a:cxnLst/>
              <a:rect l="l" t="t" r="r" b="b"/>
              <a:pathLst>
                <a:path w="105146" h="127873" extrusionOk="0">
                  <a:moveTo>
                    <a:pt x="1" y="1"/>
                  </a:moveTo>
                  <a:lnTo>
                    <a:pt x="1" y="36857"/>
                  </a:lnTo>
                  <a:cubicBezTo>
                    <a:pt x="1988" y="36066"/>
                    <a:pt x="4101" y="35662"/>
                    <a:pt x="6229" y="35662"/>
                  </a:cubicBezTo>
                  <a:cubicBezTo>
                    <a:pt x="6796" y="35662"/>
                    <a:pt x="7364" y="35691"/>
                    <a:pt x="7930" y="35748"/>
                  </a:cubicBezTo>
                  <a:cubicBezTo>
                    <a:pt x="16277" y="36595"/>
                    <a:pt x="22877" y="43684"/>
                    <a:pt x="23121" y="52066"/>
                  </a:cubicBezTo>
                  <a:cubicBezTo>
                    <a:pt x="23396" y="61635"/>
                    <a:pt x="15722" y="69481"/>
                    <a:pt x="6219" y="69481"/>
                  </a:cubicBezTo>
                  <a:cubicBezTo>
                    <a:pt x="4091" y="69475"/>
                    <a:pt x="1980" y="69076"/>
                    <a:pt x="1" y="68289"/>
                  </a:cubicBezTo>
                  <a:lnTo>
                    <a:pt x="1" y="105145"/>
                  </a:lnTo>
                  <a:lnTo>
                    <a:pt x="36720" y="105145"/>
                  </a:lnTo>
                  <a:cubicBezTo>
                    <a:pt x="35719" y="107882"/>
                    <a:pt x="35343" y="110916"/>
                    <a:pt x="35975" y="114130"/>
                  </a:cubicBezTo>
                  <a:cubicBezTo>
                    <a:pt x="37513" y="121952"/>
                    <a:pt x="44459" y="127801"/>
                    <a:pt x="52424" y="127872"/>
                  </a:cubicBezTo>
                  <a:cubicBezTo>
                    <a:pt x="52472" y="127873"/>
                    <a:pt x="52519" y="127873"/>
                    <a:pt x="52567" y="127873"/>
                  </a:cubicBezTo>
                  <a:cubicBezTo>
                    <a:pt x="61909" y="127873"/>
                    <a:pt x="69481" y="120301"/>
                    <a:pt x="69481" y="110964"/>
                  </a:cubicBezTo>
                  <a:cubicBezTo>
                    <a:pt x="69475" y="108979"/>
                    <a:pt x="69118" y="107005"/>
                    <a:pt x="68426" y="105145"/>
                  </a:cubicBezTo>
                  <a:lnTo>
                    <a:pt x="105145" y="105145"/>
                  </a:lnTo>
                  <a:lnTo>
                    <a:pt x="105145" y="16354"/>
                  </a:lnTo>
                  <a:cubicBezTo>
                    <a:pt x="105140" y="7328"/>
                    <a:pt x="97818" y="1"/>
                    <a:pt x="8878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9" name="Google Shape;5289;p64"/>
            <p:cNvSpPr/>
            <p:nvPr/>
          </p:nvSpPr>
          <p:spPr>
            <a:xfrm>
              <a:off x="3232500" y="2847950"/>
              <a:ext cx="3198600" cy="2628500"/>
            </a:xfrm>
            <a:custGeom>
              <a:avLst/>
              <a:gdLst/>
              <a:ahLst/>
              <a:cxnLst/>
              <a:rect l="l" t="t" r="r" b="b"/>
              <a:pathLst>
                <a:path w="127944" h="105140" extrusionOk="0">
                  <a:moveTo>
                    <a:pt x="22805" y="0"/>
                  </a:moveTo>
                  <a:lnTo>
                    <a:pt x="22805" y="36720"/>
                  </a:lnTo>
                  <a:cubicBezTo>
                    <a:pt x="20992" y="36051"/>
                    <a:pt x="19042" y="35663"/>
                    <a:pt x="16995" y="35663"/>
                  </a:cubicBezTo>
                  <a:cubicBezTo>
                    <a:pt x="15960" y="35663"/>
                    <a:pt x="14900" y="35762"/>
                    <a:pt x="13820" y="35975"/>
                  </a:cubicBezTo>
                  <a:cubicBezTo>
                    <a:pt x="5998" y="37513"/>
                    <a:pt x="150" y="44453"/>
                    <a:pt x="78" y="52424"/>
                  </a:cubicBezTo>
                  <a:cubicBezTo>
                    <a:pt x="1" y="61826"/>
                    <a:pt x="7602" y="69481"/>
                    <a:pt x="16986" y="69481"/>
                  </a:cubicBezTo>
                  <a:cubicBezTo>
                    <a:pt x="18971" y="69475"/>
                    <a:pt x="20945" y="69117"/>
                    <a:pt x="22805" y="68420"/>
                  </a:cubicBezTo>
                  <a:lnTo>
                    <a:pt x="22805" y="105139"/>
                  </a:lnTo>
                  <a:lnTo>
                    <a:pt x="108943" y="105139"/>
                  </a:lnTo>
                  <a:cubicBezTo>
                    <a:pt x="119436" y="105139"/>
                    <a:pt x="127944" y="96631"/>
                    <a:pt x="127944" y="86138"/>
                  </a:cubicBezTo>
                  <a:lnTo>
                    <a:pt x="127944" y="0"/>
                  </a:lnTo>
                  <a:lnTo>
                    <a:pt x="91087" y="0"/>
                  </a:lnTo>
                  <a:cubicBezTo>
                    <a:pt x="92088" y="2510"/>
                    <a:pt x="92470" y="5235"/>
                    <a:pt x="92196" y="7924"/>
                  </a:cubicBezTo>
                  <a:cubicBezTo>
                    <a:pt x="91343" y="16271"/>
                    <a:pt x="84260" y="22870"/>
                    <a:pt x="75878" y="23115"/>
                  </a:cubicBezTo>
                  <a:cubicBezTo>
                    <a:pt x="75708" y="23120"/>
                    <a:pt x="75539" y="23122"/>
                    <a:pt x="75370" y="23122"/>
                  </a:cubicBezTo>
                  <a:cubicBezTo>
                    <a:pt x="66033" y="23122"/>
                    <a:pt x="58469" y="15553"/>
                    <a:pt x="58469" y="6219"/>
                  </a:cubicBezTo>
                  <a:cubicBezTo>
                    <a:pt x="58469" y="4084"/>
                    <a:pt x="58869" y="1980"/>
                    <a:pt x="59662"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90" name="Google Shape;5290;p64"/>
          <p:cNvGrpSpPr/>
          <p:nvPr/>
        </p:nvGrpSpPr>
        <p:grpSpPr>
          <a:xfrm>
            <a:off x="3264213" y="1856199"/>
            <a:ext cx="651848" cy="687338"/>
            <a:chOff x="3400515" y="2056248"/>
            <a:chExt cx="698134" cy="735987"/>
          </a:xfrm>
        </p:grpSpPr>
        <p:grpSp>
          <p:nvGrpSpPr>
            <p:cNvPr id="5291" name="Google Shape;5291;p64"/>
            <p:cNvGrpSpPr/>
            <p:nvPr/>
          </p:nvGrpSpPr>
          <p:grpSpPr>
            <a:xfrm>
              <a:off x="3400515" y="2283913"/>
              <a:ext cx="312919" cy="219900"/>
              <a:chOff x="3400515" y="2283913"/>
              <a:chExt cx="312919" cy="219900"/>
            </a:xfrm>
          </p:grpSpPr>
          <p:sp>
            <p:nvSpPr>
              <p:cNvPr id="5292" name="Google Shape;5292;p64"/>
              <p:cNvSpPr/>
              <p:nvPr/>
            </p:nvSpPr>
            <p:spPr>
              <a:xfrm>
                <a:off x="3493534" y="2283913"/>
                <a:ext cx="219900" cy="219900"/>
              </a:xfrm>
              <a:prstGeom prst="ellipse">
                <a:avLst/>
              </a:prstGeom>
              <a:solidFill>
                <a:srgbClr val="435D7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5293" name="Google Shape;5293;p64"/>
              <p:cNvCxnSpPr/>
              <p:nvPr/>
            </p:nvCxnSpPr>
            <p:spPr>
              <a:xfrm rot="10800000">
                <a:off x="3400515" y="2393804"/>
                <a:ext cx="95400" cy="0"/>
              </a:xfrm>
              <a:prstGeom prst="straightConnector1">
                <a:avLst/>
              </a:prstGeom>
              <a:noFill/>
              <a:ln w="28575" cap="flat" cmpd="sng">
                <a:solidFill>
                  <a:srgbClr val="435D74"/>
                </a:solidFill>
                <a:prstDash val="solid"/>
                <a:round/>
                <a:headEnd type="none" w="med" len="med"/>
                <a:tailEnd type="none" w="med" len="med"/>
              </a:ln>
            </p:spPr>
          </p:cxnSp>
        </p:grpSp>
        <p:grpSp>
          <p:nvGrpSpPr>
            <p:cNvPr id="5294" name="Google Shape;5294;p64"/>
            <p:cNvGrpSpPr/>
            <p:nvPr/>
          </p:nvGrpSpPr>
          <p:grpSpPr>
            <a:xfrm>
              <a:off x="3547823" y="2461089"/>
              <a:ext cx="219900" cy="331146"/>
              <a:chOff x="3547823" y="2461089"/>
              <a:chExt cx="219900" cy="331146"/>
            </a:xfrm>
          </p:grpSpPr>
          <p:sp>
            <p:nvSpPr>
              <p:cNvPr id="5295" name="Google Shape;5295;p64"/>
              <p:cNvSpPr/>
              <p:nvPr/>
            </p:nvSpPr>
            <p:spPr>
              <a:xfrm>
                <a:off x="3547823" y="2461089"/>
                <a:ext cx="219900" cy="219900"/>
              </a:xfrm>
              <a:prstGeom prst="ellipse">
                <a:avLst/>
              </a:prstGeom>
              <a:solidFill>
                <a:srgbClr val="5F7D9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5296" name="Google Shape;5296;p64"/>
              <p:cNvCxnSpPr/>
              <p:nvPr/>
            </p:nvCxnSpPr>
            <p:spPr>
              <a:xfrm rot="10800000">
                <a:off x="3657701" y="2678535"/>
                <a:ext cx="0" cy="113700"/>
              </a:xfrm>
              <a:prstGeom prst="straightConnector1">
                <a:avLst/>
              </a:prstGeom>
              <a:noFill/>
              <a:ln w="28575" cap="flat" cmpd="sng">
                <a:solidFill>
                  <a:srgbClr val="5F7D95"/>
                </a:solidFill>
                <a:prstDash val="solid"/>
                <a:round/>
                <a:headEnd type="none" w="med" len="med"/>
                <a:tailEnd type="none" w="med" len="med"/>
              </a:ln>
            </p:spPr>
          </p:cxnSp>
        </p:grpSp>
        <p:grpSp>
          <p:nvGrpSpPr>
            <p:cNvPr id="5297" name="Google Shape;5297;p64"/>
            <p:cNvGrpSpPr/>
            <p:nvPr/>
          </p:nvGrpSpPr>
          <p:grpSpPr>
            <a:xfrm>
              <a:off x="3734138" y="2461089"/>
              <a:ext cx="219900" cy="331146"/>
              <a:chOff x="3734138" y="2461089"/>
              <a:chExt cx="219900" cy="331146"/>
            </a:xfrm>
          </p:grpSpPr>
          <p:sp>
            <p:nvSpPr>
              <p:cNvPr id="5298" name="Google Shape;5298;p64"/>
              <p:cNvSpPr/>
              <p:nvPr/>
            </p:nvSpPr>
            <p:spPr>
              <a:xfrm>
                <a:off x="3734138" y="2461089"/>
                <a:ext cx="219900" cy="219900"/>
              </a:xfrm>
              <a:prstGeom prst="ellipse">
                <a:avLst/>
              </a:prstGeom>
              <a:solidFill>
                <a:srgbClr val="869FB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5299" name="Google Shape;5299;p64"/>
              <p:cNvCxnSpPr/>
              <p:nvPr/>
            </p:nvCxnSpPr>
            <p:spPr>
              <a:xfrm rot="10800000">
                <a:off x="3844020" y="2678535"/>
                <a:ext cx="0" cy="113700"/>
              </a:xfrm>
              <a:prstGeom prst="straightConnector1">
                <a:avLst/>
              </a:prstGeom>
              <a:noFill/>
              <a:ln w="28575" cap="flat" cmpd="sng">
                <a:solidFill>
                  <a:srgbClr val="869FB2"/>
                </a:solidFill>
                <a:prstDash val="solid"/>
                <a:round/>
                <a:headEnd type="none" w="med" len="med"/>
                <a:tailEnd type="none" w="med" len="med"/>
              </a:ln>
            </p:spPr>
          </p:cxnSp>
        </p:grpSp>
        <p:grpSp>
          <p:nvGrpSpPr>
            <p:cNvPr id="5300" name="Google Shape;5300;p64"/>
            <p:cNvGrpSpPr/>
            <p:nvPr/>
          </p:nvGrpSpPr>
          <p:grpSpPr>
            <a:xfrm>
              <a:off x="3787560" y="2281742"/>
              <a:ext cx="311089" cy="219900"/>
              <a:chOff x="3787560" y="2281742"/>
              <a:chExt cx="311089" cy="219900"/>
            </a:xfrm>
          </p:grpSpPr>
          <p:sp>
            <p:nvSpPr>
              <p:cNvPr id="5301" name="Google Shape;5301;p64"/>
              <p:cNvSpPr/>
              <p:nvPr/>
            </p:nvSpPr>
            <p:spPr>
              <a:xfrm>
                <a:off x="3787560" y="2281742"/>
                <a:ext cx="219900" cy="219900"/>
              </a:xfrm>
              <a:prstGeom prst="ellipse">
                <a:avLst/>
              </a:prstGeom>
              <a:solidFill>
                <a:srgbClr val="A5B7C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5302" name="Google Shape;5302;p64"/>
              <p:cNvCxnSpPr/>
              <p:nvPr/>
            </p:nvCxnSpPr>
            <p:spPr>
              <a:xfrm rot="10800000">
                <a:off x="4003849" y="2393795"/>
                <a:ext cx="94800" cy="0"/>
              </a:xfrm>
              <a:prstGeom prst="straightConnector1">
                <a:avLst/>
              </a:prstGeom>
              <a:noFill/>
              <a:ln w="28575" cap="flat" cmpd="sng">
                <a:solidFill>
                  <a:srgbClr val="A5B7C6"/>
                </a:solidFill>
                <a:prstDash val="solid"/>
                <a:round/>
                <a:headEnd type="none" w="med" len="med"/>
                <a:tailEnd type="none" w="med" len="med"/>
              </a:ln>
            </p:spPr>
          </p:cxnSp>
        </p:grpSp>
        <p:grpSp>
          <p:nvGrpSpPr>
            <p:cNvPr id="5303" name="Google Shape;5303;p64"/>
            <p:cNvGrpSpPr/>
            <p:nvPr/>
          </p:nvGrpSpPr>
          <p:grpSpPr>
            <a:xfrm>
              <a:off x="3637290" y="2056248"/>
              <a:ext cx="219900" cy="330736"/>
              <a:chOff x="3637290" y="2056248"/>
              <a:chExt cx="219900" cy="330736"/>
            </a:xfrm>
          </p:grpSpPr>
          <p:sp>
            <p:nvSpPr>
              <p:cNvPr id="5304" name="Google Shape;5304;p64"/>
              <p:cNvSpPr/>
              <p:nvPr/>
            </p:nvSpPr>
            <p:spPr>
              <a:xfrm>
                <a:off x="3637290" y="2167085"/>
                <a:ext cx="219900" cy="219900"/>
              </a:xfrm>
              <a:prstGeom prst="ellipse">
                <a:avLst/>
              </a:prstGeom>
              <a:solidFill>
                <a:srgbClr val="BAC8D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FFFFFF"/>
                  </a:solidFill>
                  <a:latin typeface="Calibri"/>
                  <a:ea typeface="Calibri"/>
                  <a:cs typeface="Calibri"/>
                  <a:sym typeface="Calibri"/>
                </a:endParaRPr>
              </a:p>
            </p:txBody>
          </p:sp>
          <p:cxnSp>
            <p:nvCxnSpPr>
              <p:cNvPr id="5305" name="Google Shape;5305;p64"/>
              <p:cNvCxnSpPr/>
              <p:nvPr/>
            </p:nvCxnSpPr>
            <p:spPr>
              <a:xfrm rot="10800000">
                <a:off x="3747169" y="2056248"/>
                <a:ext cx="0" cy="113700"/>
              </a:xfrm>
              <a:prstGeom prst="straightConnector1">
                <a:avLst/>
              </a:prstGeom>
              <a:noFill/>
              <a:ln w="28575" cap="flat" cmpd="sng">
                <a:solidFill>
                  <a:srgbClr val="BAC8D3"/>
                </a:solidFill>
                <a:prstDash val="solid"/>
                <a:round/>
                <a:headEnd type="none" w="med" len="med"/>
                <a:tailEnd type="none" w="med" len="med"/>
              </a:ln>
            </p:spPr>
          </p:cxnSp>
        </p:grpSp>
      </p:grpSp>
      <p:grpSp>
        <p:nvGrpSpPr>
          <p:cNvPr id="5306" name="Google Shape;5306;p64"/>
          <p:cNvGrpSpPr/>
          <p:nvPr/>
        </p:nvGrpSpPr>
        <p:grpSpPr>
          <a:xfrm>
            <a:off x="2555919" y="2726205"/>
            <a:ext cx="1268144" cy="592394"/>
            <a:chOff x="238125" y="1188750"/>
            <a:chExt cx="7140450" cy="3335550"/>
          </a:xfrm>
        </p:grpSpPr>
        <p:sp>
          <p:nvSpPr>
            <p:cNvPr id="5307" name="Google Shape;5307;p64"/>
            <p:cNvSpPr/>
            <p:nvPr/>
          </p:nvSpPr>
          <p:spPr>
            <a:xfrm>
              <a:off x="238125" y="1188750"/>
              <a:ext cx="3507025" cy="1584000"/>
            </a:xfrm>
            <a:custGeom>
              <a:avLst/>
              <a:gdLst/>
              <a:ahLst/>
              <a:cxnLst/>
              <a:rect l="l" t="t" r="r" b="b"/>
              <a:pathLst>
                <a:path w="140281" h="63360" extrusionOk="0">
                  <a:moveTo>
                    <a:pt x="4021" y="0"/>
                  </a:moveTo>
                  <a:cubicBezTo>
                    <a:pt x="1801" y="6"/>
                    <a:pt x="6" y="1801"/>
                    <a:pt x="0" y="4021"/>
                  </a:cubicBezTo>
                  <a:lnTo>
                    <a:pt x="0" y="59338"/>
                  </a:lnTo>
                  <a:cubicBezTo>
                    <a:pt x="6" y="61552"/>
                    <a:pt x="1801" y="63354"/>
                    <a:pt x="4021" y="63359"/>
                  </a:cubicBezTo>
                  <a:lnTo>
                    <a:pt x="98272" y="63359"/>
                  </a:lnTo>
                  <a:cubicBezTo>
                    <a:pt x="99963" y="41512"/>
                    <a:pt x="118098" y="24204"/>
                    <a:pt x="140280" y="23813"/>
                  </a:cubicBezTo>
                  <a:lnTo>
                    <a:pt x="140280" y="4021"/>
                  </a:lnTo>
                  <a:cubicBezTo>
                    <a:pt x="140275" y="1801"/>
                    <a:pt x="138474" y="6"/>
                    <a:pt x="136259"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8" name="Google Shape;5308;p64"/>
            <p:cNvSpPr/>
            <p:nvPr/>
          </p:nvSpPr>
          <p:spPr>
            <a:xfrm>
              <a:off x="238125" y="2940300"/>
              <a:ext cx="3507025" cy="1584000"/>
            </a:xfrm>
            <a:custGeom>
              <a:avLst/>
              <a:gdLst/>
              <a:ahLst/>
              <a:cxnLst/>
              <a:rect l="l" t="t" r="r" b="b"/>
              <a:pathLst>
                <a:path w="140281" h="63360" extrusionOk="0">
                  <a:moveTo>
                    <a:pt x="4021" y="1"/>
                  </a:moveTo>
                  <a:cubicBezTo>
                    <a:pt x="1801" y="6"/>
                    <a:pt x="6" y="1808"/>
                    <a:pt x="0" y="4022"/>
                  </a:cubicBezTo>
                  <a:lnTo>
                    <a:pt x="0" y="59339"/>
                  </a:lnTo>
                  <a:cubicBezTo>
                    <a:pt x="6" y="61559"/>
                    <a:pt x="1801" y="63354"/>
                    <a:pt x="4021" y="63360"/>
                  </a:cubicBezTo>
                  <a:lnTo>
                    <a:pt x="136259" y="63360"/>
                  </a:lnTo>
                  <a:cubicBezTo>
                    <a:pt x="138474" y="63354"/>
                    <a:pt x="140275" y="61559"/>
                    <a:pt x="140280" y="59339"/>
                  </a:cubicBezTo>
                  <a:lnTo>
                    <a:pt x="140280" y="39547"/>
                  </a:lnTo>
                  <a:cubicBezTo>
                    <a:pt x="118098" y="39155"/>
                    <a:pt x="99963" y="21848"/>
                    <a:pt x="9827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9" name="Google Shape;5309;p64"/>
            <p:cNvSpPr/>
            <p:nvPr/>
          </p:nvSpPr>
          <p:spPr>
            <a:xfrm>
              <a:off x="3871550" y="1188750"/>
              <a:ext cx="3507025" cy="1584000"/>
            </a:xfrm>
            <a:custGeom>
              <a:avLst/>
              <a:gdLst/>
              <a:ahLst/>
              <a:cxnLst/>
              <a:rect l="l" t="t" r="r" b="b"/>
              <a:pathLst>
                <a:path w="140281" h="63360" extrusionOk="0">
                  <a:moveTo>
                    <a:pt x="4022" y="0"/>
                  </a:moveTo>
                  <a:cubicBezTo>
                    <a:pt x="1807" y="6"/>
                    <a:pt x="6" y="1801"/>
                    <a:pt x="0" y="4021"/>
                  </a:cubicBezTo>
                  <a:lnTo>
                    <a:pt x="0" y="24017"/>
                  </a:lnTo>
                  <a:cubicBezTo>
                    <a:pt x="20553" y="26066"/>
                    <a:pt x="36886" y="42675"/>
                    <a:pt x="38494" y="63359"/>
                  </a:cubicBezTo>
                  <a:lnTo>
                    <a:pt x="136260" y="63359"/>
                  </a:lnTo>
                  <a:cubicBezTo>
                    <a:pt x="138480" y="63354"/>
                    <a:pt x="140275" y="61552"/>
                    <a:pt x="140281" y="59338"/>
                  </a:cubicBezTo>
                  <a:lnTo>
                    <a:pt x="140281" y="4021"/>
                  </a:lnTo>
                  <a:cubicBezTo>
                    <a:pt x="140275" y="1801"/>
                    <a:pt x="138480" y="6"/>
                    <a:pt x="13626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0" name="Google Shape;5310;p64"/>
            <p:cNvSpPr/>
            <p:nvPr/>
          </p:nvSpPr>
          <p:spPr>
            <a:xfrm>
              <a:off x="3871550" y="2940300"/>
              <a:ext cx="3507025" cy="1584000"/>
            </a:xfrm>
            <a:custGeom>
              <a:avLst/>
              <a:gdLst/>
              <a:ahLst/>
              <a:cxnLst/>
              <a:rect l="l" t="t" r="r" b="b"/>
              <a:pathLst>
                <a:path w="140281" h="63360" extrusionOk="0">
                  <a:moveTo>
                    <a:pt x="38494" y="1"/>
                  </a:moveTo>
                  <a:cubicBezTo>
                    <a:pt x="36886" y="20680"/>
                    <a:pt x="20553" y="37294"/>
                    <a:pt x="0" y="39343"/>
                  </a:cubicBezTo>
                  <a:lnTo>
                    <a:pt x="0" y="59339"/>
                  </a:lnTo>
                  <a:cubicBezTo>
                    <a:pt x="6" y="61559"/>
                    <a:pt x="1807" y="63354"/>
                    <a:pt x="4022" y="63360"/>
                  </a:cubicBezTo>
                  <a:lnTo>
                    <a:pt x="136260" y="63360"/>
                  </a:lnTo>
                  <a:cubicBezTo>
                    <a:pt x="138480" y="63354"/>
                    <a:pt x="140275" y="61559"/>
                    <a:pt x="140281" y="59339"/>
                  </a:cubicBezTo>
                  <a:lnTo>
                    <a:pt x="140281" y="4022"/>
                  </a:lnTo>
                  <a:cubicBezTo>
                    <a:pt x="140275" y="1808"/>
                    <a:pt x="138480" y="6"/>
                    <a:pt x="13626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1" name="Google Shape;5311;p64"/>
            <p:cNvSpPr/>
            <p:nvPr/>
          </p:nvSpPr>
          <p:spPr>
            <a:xfrm>
              <a:off x="2842425" y="1934600"/>
              <a:ext cx="1843850" cy="1843850"/>
            </a:xfrm>
            <a:custGeom>
              <a:avLst/>
              <a:gdLst/>
              <a:ahLst/>
              <a:cxnLst/>
              <a:rect l="l" t="t" r="r" b="b"/>
              <a:pathLst>
                <a:path w="73754" h="73754" extrusionOk="0">
                  <a:moveTo>
                    <a:pt x="36880" y="0"/>
                  </a:moveTo>
                  <a:cubicBezTo>
                    <a:pt x="36621" y="0"/>
                    <a:pt x="36362" y="6"/>
                    <a:pt x="36108" y="11"/>
                  </a:cubicBezTo>
                  <a:cubicBezTo>
                    <a:pt x="17253" y="397"/>
                    <a:pt x="1834" y="15011"/>
                    <a:pt x="154" y="33525"/>
                  </a:cubicBezTo>
                  <a:cubicBezTo>
                    <a:pt x="55" y="34627"/>
                    <a:pt x="0" y="35745"/>
                    <a:pt x="0" y="36874"/>
                  </a:cubicBezTo>
                  <a:cubicBezTo>
                    <a:pt x="0" y="38009"/>
                    <a:pt x="55" y="39122"/>
                    <a:pt x="154" y="40229"/>
                  </a:cubicBezTo>
                  <a:cubicBezTo>
                    <a:pt x="1834" y="58749"/>
                    <a:pt x="17253" y="73357"/>
                    <a:pt x="36108" y="73743"/>
                  </a:cubicBezTo>
                  <a:cubicBezTo>
                    <a:pt x="36362" y="73748"/>
                    <a:pt x="36621" y="73754"/>
                    <a:pt x="36880" y="73754"/>
                  </a:cubicBezTo>
                  <a:cubicBezTo>
                    <a:pt x="38312" y="73754"/>
                    <a:pt x="39744" y="73666"/>
                    <a:pt x="41165" y="73500"/>
                  </a:cubicBezTo>
                  <a:cubicBezTo>
                    <a:pt x="58391" y="71495"/>
                    <a:pt x="72030" y="57581"/>
                    <a:pt x="73600" y="40229"/>
                  </a:cubicBezTo>
                  <a:cubicBezTo>
                    <a:pt x="73699" y="39127"/>
                    <a:pt x="73754" y="38009"/>
                    <a:pt x="73754" y="36874"/>
                  </a:cubicBezTo>
                  <a:cubicBezTo>
                    <a:pt x="73754" y="35745"/>
                    <a:pt x="73699" y="34632"/>
                    <a:pt x="73600" y="33525"/>
                  </a:cubicBezTo>
                  <a:cubicBezTo>
                    <a:pt x="72024" y="16173"/>
                    <a:pt x="58391" y="2259"/>
                    <a:pt x="41165" y="254"/>
                  </a:cubicBezTo>
                  <a:cubicBezTo>
                    <a:pt x="39744" y="88"/>
                    <a:pt x="38312" y="0"/>
                    <a:pt x="36880"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12" name="Google Shape;5312;p64"/>
          <p:cNvGrpSpPr/>
          <p:nvPr/>
        </p:nvGrpSpPr>
        <p:grpSpPr>
          <a:xfrm>
            <a:off x="6663819" y="2728360"/>
            <a:ext cx="1053944" cy="590147"/>
            <a:chOff x="238125" y="1335475"/>
            <a:chExt cx="5418735" cy="3034175"/>
          </a:xfrm>
        </p:grpSpPr>
        <p:sp>
          <p:nvSpPr>
            <p:cNvPr id="5313" name="Google Shape;5313;p64"/>
            <p:cNvSpPr/>
            <p:nvPr/>
          </p:nvSpPr>
          <p:spPr>
            <a:xfrm>
              <a:off x="3669985" y="1335475"/>
              <a:ext cx="1986875" cy="3034175"/>
            </a:xfrm>
            <a:custGeom>
              <a:avLst/>
              <a:gdLst/>
              <a:ahLst/>
              <a:cxnLst/>
              <a:rect l="l" t="t" r="r" b="b"/>
              <a:pathLst>
                <a:path w="79475" h="121367" extrusionOk="0">
                  <a:moveTo>
                    <a:pt x="1" y="0"/>
                  </a:moveTo>
                  <a:lnTo>
                    <a:pt x="1" y="38997"/>
                  </a:lnTo>
                  <a:cubicBezTo>
                    <a:pt x="588" y="44011"/>
                    <a:pt x="2425" y="48797"/>
                    <a:pt x="5360" y="52918"/>
                  </a:cubicBezTo>
                  <a:lnTo>
                    <a:pt x="9329" y="58469"/>
                  </a:lnTo>
                  <a:cubicBezTo>
                    <a:pt x="10541" y="59694"/>
                    <a:pt x="10541" y="61672"/>
                    <a:pt x="9329" y="62897"/>
                  </a:cubicBezTo>
                  <a:lnTo>
                    <a:pt x="5360" y="68448"/>
                  </a:lnTo>
                  <a:cubicBezTo>
                    <a:pt x="2425" y="72557"/>
                    <a:pt x="588" y="77355"/>
                    <a:pt x="1" y="82370"/>
                  </a:cubicBezTo>
                  <a:lnTo>
                    <a:pt x="1" y="121366"/>
                  </a:lnTo>
                  <a:lnTo>
                    <a:pt x="68743" y="121366"/>
                  </a:lnTo>
                  <a:lnTo>
                    <a:pt x="68743" y="85815"/>
                  </a:lnTo>
                  <a:cubicBezTo>
                    <a:pt x="68743" y="79588"/>
                    <a:pt x="70682" y="73514"/>
                    <a:pt x="74293" y="68448"/>
                  </a:cubicBezTo>
                  <a:lnTo>
                    <a:pt x="78249" y="62897"/>
                  </a:lnTo>
                  <a:cubicBezTo>
                    <a:pt x="79474" y="61672"/>
                    <a:pt x="79474" y="59694"/>
                    <a:pt x="78249" y="58469"/>
                  </a:cubicBezTo>
                  <a:lnTo>
                    <a:pt x="74293" y="52918"/>
                  </a:lnTo>
                  <a:cubicBezTo>
                    <a:pt x="70669" y="47840"/>
                    <a:pt x="68730" y="41778"/>
                    <a:pt x="68730" y="35551"/>
                  </a:cubicBezTo>
                  <a:lnTo>
                    <a:pt x="68730"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4" name="Google Shape;5314;p64"/>
            <p:cNvSpPr/>
            <p:nvPr/>
          </p:nvSpPr>
          <p:spPr>
            <a:xfrm>
              <a:off x="1956350" y="1335475"/>
              <a:ext cx="1984950" cy="3034175"/>
            </a:xfrm>
            <a:custGeom>
              <a:avLst/>
              <a:gdLst/>
              <a:ahLst/>
              <a:cxnLst/>
              <a:rect l="l" t="t" r="r" b="b"/>
              <a:pathLst>
                <a:path w="79398" h="121367" extrusionOk="0">
                  <a:moveTo>
                    <a:pt x="0" y="0"/>
                  </a:moveTo>
                  <a:lnTo>
                    <a:pt x="0" y="35551"/>
                  </a:lnTo>
                  <a:cubicBezTo>
                    <a:pt x="0" y="41778"/>
                    <a:pt x="1940" y="47852"/>
                    <a:pt x="5564" y="52918"/>
                  </a:cubicBezTo>
                  <a:lnTo>
                    <a:pt x="9520" y="58469"/>
                  </a:lnTo>
                  <a:cubicBezTo>
                    <a:pt x="10745" y="59694"/>
                    <a:pt x="10745" y="61672"/>
                    <a:pt x="9520" y="62897"/>
                  </a:cubicBezTo>
                  <a:lnTo>
                    <a:pt x="5564" y="68448"/>
                  </a:lnTo>
                  <a:cubicBezTo>
                    <a:pt x="1952" y="73514"/>
                    <a:pt x="0" y="79588"/>
                    <a:pt x="0" y="85815"/>
                  </a:cubicBezTo>
                  <a:lnTo>
                    <a:pt x="0" y="121366"/>
                  </a:lnTo>
                  <a:lnTo>
                    <a:pt x="68665" y="121366"/>
                  </a:lnTo>
                  <a:lnTo>
                    <a:pt x="68665" y="85815"/>
                  </a:lnTo>
                  <a:cubicBezTo>
                    <a:pt x="68665" y="79588"/>
                    <a:pt x="70605" y="73514"/>
                    <a:pt x="74216" y="68448"/>
                  </a:cubicBezTo>
                  <a:lnTo>
                    <a:pt x="78185" y="62897"/>
                  </a:lnTo>
                  <a:cubicBezTo>
                    <a:pt x="79397" y="61672"/>
                    <a:pt x="79397" y="59694"/>
                    <a:pt x="78185" y="58469"/>
                  </a:cubicBezTo>
                  <a:lnTo>
                    <a:pt x="74216" y="52918"/>
                  </a:lnTo>
                  <a:cubicBezTo>
                    <a:pt x="70605" y="47840"/>
                    <a:pt x="68665" y="41778"/>
                    <a:pt x="68665" y="35551"/>
                  </a:cubicBezTo>
                  <a:lnTo>
                    <a:pt x="68665"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5" name="Google Shape;5315;p64"/>
            <p:cNvSpPr/>
            <p:nvPr/>
          </p:nvSpPr>
          <p:spPr>
            <a:xfrm>
              <a:off x="238125" y="1335475"/>
              <a:ext cx="1986850" cy="3034175"/>
            </a:xfrm>
            <a:custGeom>
              <a:avLst/>
              <a:gdLst/>
              <a:ahLst/>
              <a:cxnLst/>
              <a:rect l="l" t="t" r="r" b="b"/>
              <a:pathLst>
                <a:path w="79474" h="121367" extrusionOk="0">
                  <a:moveTo>
                    <a:pt x="0" y="0"/>
                  </a:moveTo>
                  <a:lnTo>
                    <a:pt x="0" y="121366"/>
                  </a:lnTo>
                  <a:lnTo>
                    <a:pt x="68729" y="121366"/>
                  </a:lnTo>
                  <a:lnTo>
                    <a:pt x="68729" y="85815"/>
                  </a:lnTo>
                  <a:cubicBezTo>
                    <a:pt x="68729" y="79588"/>
                    <a:pt x="70669" y="73514"/>
                    <a:pt x="74293" y="68448"/>
                  </a:cubicBezTo>
                  <a:lnTo>
                    <a:pt x="78249" y="62897"/>
                  </a:lnTo>
                  <a:cubicBezTo>
                    <a:pt x="79474" y="61672"/>
                    <a:pt x="79474" y="59694"/>
                    <a:pt x="78249" y="58469"/>
                  </a:cubicBezTo>
                  <a:lnTo>
                    <a:pt x="74293" y="52918"/>
                  </a:lnTo>
                  <a:cubicBezTo>
                    <a:pt x="70669" y="47840"/>
                    <a:pt x="68729" y="41778"/>
                    <a:pt x="68729" y="35551"/>
                  </a:cubicBezTo>
                  <a:lnTo>
                    <a:pt x="68729"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16" name="Google Shape;5316;p64"/>
          <p:cNvGrpSpPr/>
          <p:nvPr/>
        </p:nvGrpSpPr>
        <p:grpSpPr>
          <a:xfrm>
            <a:off x="4094628" y="3533259"/>
            <a:ext cx="1268207" cy="638939"/>
            <a:chOff x="3967651" y="3645904"/>
            <a:chExt cx="1479304" cy="745292"/>
          </a:xfrm>
        </p:grpSpPr>
        <p:grpSp>
          <p:nvGrpSpPr>
            <p:cNvPr id="5317" name="Google Shape;5317;p64"/>
            <p:cNvGrpSpPr/>
            <p:nvPr/>
          </p:nvGrpSpPr>
          <p:grpSpPr>
            <a:xfrm>
              <a:off x="3967651" y="4009026"/>
              <a:ext cx="1479304" cy="382170"/>
              <a:chOff x="3967651" y="4009026"/>
              <a:chExt cx="1479304" cy="382170"/>
            </a:xfrm>
          </p:grpSpPr>
          <p:grpSp>
            <p:nvGrpSpPr>
              <p:cNvPr id="5318" name="Google Shape;5318;p64"/>
              <p:cNvGrpSpPr/>
              <p:nvPr/>
            </p:nvGrpSpPr>
            <p:grpSpPr>
              <a:xfrm>
                <a:off x="4892216" y="4195630"/>
                <a:ext cx="554739" cy="195566"/>
                <a:chOff x="3604375" y="4892160"/>
                <a:chExt cx="1651500" cy="582215"/>
              </a:xfrm>
            </p:grpSpPr>
            <p:sp>
              <p:nvSpPr>
                <p:cNvPr id="5319" name="Google Shape;5319;p64"/>
                <p:cNvSpPr/>
                <p:nvPr/>
              </p:nvSpPr>
              <p:spPr>
                <a:xfrm>
                  <a:off x="3604375" y="4892160"/>
                  <a:ext cx="1651500" cy="146825"/>
                </a:xfrm>
                <a:custGeom>
                  <a:avLst/>
                  <a:gdLst/>
                  <a:ahLst/>
                  <a:cxnLst/>
                  <a:rect l="l" t="t" r="r" b="b"/>
                  <a:pathLst>
                    <a:path w="66060" h="5873" extrusionOk="0">
                      <a:moveTo>
                        <a:pt x="1" y="0"/>
                      </a:moveTo>
                      <a:lnTo>
                        <a:pt x="7340" y="5872"/>
                      </a:lnTo>
                      <a:lnTo>
                        <a:pt x="66060" y="5872"/>
                      </a:lnTo>
                      <a:lnTo>
                        <a:pt x="51382"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0" name="Google Shape;5320;p64"/>
                <p:cNvSpPr/>
                <p:nvPr/>
              </p:nvSpPr>
              <p:spPr>
                <a:xfrm>
                  <a:off x="3787875" y="5033975"/>
                  <a:ext cx="1468000" cy="440400"/>
                </a:xfrm>
                <a:custGeom>
                  <a:avLst/>
                  <a:gdLst/>
                  <a:ahLst/>
                  <a:cxnLst/>
                  <a:rect l="l" t="t" r="r" b="b"/>
                  <a:pathLst>
                    <a:path w="58720" h="17616" extrusionOk="0">
                      <a:moveTo>
                        <a:pt x="0" y="0"/>
                      </a:moveTo>
                      <a:lnTo>
                        <a:pt x="0" y="17615"/>
                      </a:lnTo>
                      <a:lnTo>
                        <a:pt x="58720" y="17615"/>
                      </a:lnTo>
                      <a:lnTo>
                        <a:pt x="58720"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21" name="Google Shape;5321;p64"/>
              <p:cNvGrpSpPr/>
              <p:nvPr/>
            </p:nvGrpSpPr>
            <p:grpSpPr>
              <a:xfrm>
                <a:off x="3967651" y="4146303"/>
                <a:ext cx="579402" cy="244893"/>
                <a:chOff x="851875" y="4745310"/>
                <a:chExt cx="1724925" cy="729065"/>
              </a:xfrm>
            </p:grpSpPr>
            <p:sp>
              <p:nvSpPr>
                <p:cNvPr id="5322" name="Google Shape;5322;p64"/>
                <p:cNvSpPr/>
                <p:nvPr/>
              </p:nvSpPr>
              <p:spPr>
                <a:xfrm>
                  <a:off x="851925" y="4745310"/>
                  <a:ext cx="1724875" cy="146875"/>
                </a:xfrm>
                <a:custGeom>
                  <a:avLst/>
                  <a:gdLst/>
                  <a:ahLst/>
                  <a:cxnLst/>
                  <a:rect l="l" t="t" r="r" b="b"/>
                  <a:pathLst>
                    <a:path w="68995" h="5875" extrusionOk="0">
                      <a:moveTo>
                        <a:pt x="14679" y="0"/>
                      </a:moveTo>
                      <a:lnTo>
                        <a:pt x="1" y="5874"/>
                      </a:lnTo>
                      <a:lnTo>
                        <a:pt x="58718" y="5874"/>
                      </a:lnTo>
                      <a:lnTo>
                        <a:pt x="68994"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3" name="Google Shape;5323;p64"/>
                <p:cNvSpPr/>
                <p:nvPr/>
              </p:nvSpPr>
              <p:spPr>
                <a:xfrm>
                  <a:off x="851875" y="4887175"/>
                  <a:ext cx="1468025" cy="587200"/>
                </a:xfrm>
                <a:custGeom>
                  <a:avLst/>
                  <a:gdLst/>
                  <a:ahLst/>
                  <a:cxnLst/>
                  <a:rect l="l" t="t" r="r" b="b"/>
                  <a:pathLst>
                    <a:path w="58721" h="23488" extrusionOk="0">
                      <a:moveTo>
                        <a:pt x="0" y="0"/>
                      </a:moveTo>
                      <a:lnTo>
                        <a:pt x="0" y="23487"/>
                      </a:lnTo>
                      <a:lnTo>
                        <a:pt x="58720" y="23487"/>
                      </a:lnTo>
                      <a:lnTo>
                        <a:pt x="58720"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24" name="Google Shape;5324;p64"/>
              <p:cNvGrpSpPr/>
              <p:nvPr/>
            </p:nvGrpSpPr>
            <p:grpSpPr>
              <a:xfrm>
                <a:off x="4460753" y="4009026"/>
                <a:ext cx="493110" cy="382170"/>
                <a:chOff x="2319875" y="4336625"/>
                <a:chExt cx="1468025" cy="1137750"/>
              </a:xfrm>
            </p:grpSpPr>
            <p:sp>
              <p:nvSpPr>
                <p:cNvPr id="5325" name="Google Shape;5325;p64"/>
                <p:cNvSpPr/>
                <p:nvPr/>
              </p:nvSpPr>
              <p:spPr>
                <a:xfrm>
                  <a:off x="2319875" y="4336625"/>
                  <a:ext cx="1468025" cy="146875"/>
                </a:xfrm>
                <a:custGeom>
                  <a:avLst/>
                  <a:gdLst/>
                  <a:ahLst/>
                  <a:cxnLst/>
                  <a:rect l="l" t="t" r="r" b="b"/>
                  <a:pathLst>
                    <a:path w="58721" h="5875" extrusionOk="0">
                      <a:moveTo>
                        <a:pt x="14681" y="0"/>
                      </a:moveTo>
                      <a:lnTo>
                        <a:pt x="0" y="5874"/>
                      </a:lnTo>
                      <a:lnTo>
                        <a:pt x="58720" y="5874"/>
                      </a:lnTo>
                      <a:lnTo>
                        <a:pt x="44042"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6" name="Google Shape;5326;p64"/>
                <p:cNvSpPr/>
                <p:nvPr/>
              </p:nvSpPr>
              <p:spPr>
                <a:xfrm>
                  <a:off x="2319875" y="4483425"/>
                  <a:ext cx="1468025" cy="990950"/>
                </a:xfrm>
                <a:custGeom>
                  <a:avLst/>
                  <a:gdLst/>
                  <a:ahLst/>
                  <a:cxnLst/>
                  <a:rect l="l" t="t" r="r" b="b"/>
                  <a:pathLst>
                    <a:path w="58721" h="39638" extrusionOk="0">
                      <a:moveTo>
                        <a:pt x="0" y="0"/>
                      </a:moveTo>
                      <a:lnTo>
                        <a:pt x="0" y="39637"/>
                      </a:lnTo>
                      <a:lnTo>
                        <a:pt x="58720" y="39637"/>
                      </a:lnTo>
                      <a:lnTo>
                        <a:pt x="58720"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327" name="Google Shape;5327;p64"/>
            <p:cNvGrpSpPr/>
            <p:nvPr/>
          </p:nvGrpSpPr>
          <p:grpSpPr>
            <a:xfrm>
              <a:off x="4479443" y="3645904"/>
              <a:ext cx="455965" cy="388789"/>
              <a:chOff x="2957425" y="238100"/>
              <a:chExt cx="1910200" cy="1628775"/>
            </a:xfrm>
          </p:grpSpPr>
          <p:sp>
            <p:nvSpPr>
              <p:cNvPr id="5328" name="Google Shape;5328;p64"/>
              <p:cNvSpPr/>
              <p:nvPr/>
            </p:nvSpPr>
            <p:spPr>
              <a:xfrm>
                <a:off x="4035900" y="239600"/>
                <a:ext cx="831725" cy="906350"/>
              </a:xfrm>
              <a:custGeom>
                <a:avLst/>
                <a:gdLst/>
                <a:ahLst/>
                <a:cxnLst/>
                <a:rect l="l" t="t" r="r" b="b"/>
                <a:pathLst>
                  <a:path w="33269" h="36254" extrusionOk="0">
                    <a:moveTo>
                      <a:pt x="22705" y="0"/>
                    </a:moveTo>
                    <a:cubicBezTo>
                      <a:pt x="21111" y="0"/>
                      <a:pt x="19679" y="297"/>
                      <a:pt x="18461" y="685"/>
                    </a:cubicBezTo>
                    <a:cubicBezTo>
                      <a:pt x="17166" y="1102"/>
                      <a:pt x="15926" y="1669"/>
                      <a:pt x="14763" y="2373"/>
                    </a:cubicBezTo>
                    <a:cubicBezTo>
                      <a:pt x="13810" y="2945"/>
                      <a:pt x="13109" y="3505"/>
                      <a:pt x="12609" y="3900"/>
                    </a:cubicBezTo>
                    <a:lnTo>
                      <a:pt x="11977" y="4448"/>
                    </a:lnTo>
                    <a:lnTo>
                      <a:pt x="14023" y="6907"/>
                    </a:lnTo>
                    <a:lnTo>
                      <a:pt x="14679" y="6385"/>
                    </a:lnTo>
                    <a:cubicBezTo>
                      <a:pt x="15052" y="6124"/>
                      <a:pt x="15622" y="5698"/>
                      <a:pt x="16443" y="5255"/>
                    </a:cubicBezTo>
                    <a:cubicBezTo>
                      <a:pt x="17250" y="4815"/>
                      <a:pt x="18260" y="4326"/>
                      <a:pt x="19466" y="3977"/>
                    </a:cubicBezTo>
                    <a:cubicBezTo>
                      <a:pt x="20363" y="3713"/>
                      <a:pt x="21373" y="3535"/>
                      <a:pt x="22421" y="3535"/>
                    </a:cubicBezTo>
                    <a:cubicBezTo>
                      <a:pt x="22772" y="3535"/>
                      <a:pt x="23127" y="3555"/>
                      <a:pt x="23483" y="3599"/>
                    </a:cubicBezTo>
                    <a:cubicBezTo>
                      <a:pt x="24177" y="3661"/>
                      <a:pt x="24938" y="3905"/>
                      <a:pt x="25537" y="4168"/>
                    </a:cubicBezTo>
                    <a:cubicBezTo>
                      <a:pt x="25740" y="4271"/>
                      <a:pt x="25982" y="4377"/>
                      <a:pt x="26159" y="4475"/>
                    </a:cubicBezTo>
                    <a:cubicBezTo>
                      <a:pt x="26289" y="4568"/>
                      <a:pt x="26415" y="4659"/>
                      <a:pt x="26552" y="4740"/>
                    </a:cubicBezTo>
                    <a:cubicBezTo>
                      <a:pt x="26818" y="4941"/>
                      <a:pt x="27160" y="5171"/>
                      <a:pt x="27411" y="5458"/>
                    </a:cubicBezTo>
                    <a:cubicBezTo>
                      <a:pt x="28529" y="6528"/>
                      <a:pt x="29264" y="8171"/>
                      <a:pt x="29427" y="9930"/>
                    </a:cubicBezTo>
                    <a:cubicBezTo>
                      <a:pt x="29508" y="10808"/>
                      <a:pt x="29448" y="11723"/>
                      <a:pt x="29211" y="12589"/>
                    </a:cubicBezTo>
                    <a:cubicBezTo>
                      <a:pt x="29087" y="13020"/>
                      <a:pt x="28946" y="13451"/>
                      <a:pt x="28747" y="13853"/>
                    </a:cubicBezTo>
                    <a:lnTo>
                      <a:pt x="28677" y="14006"/>
                    </a:lnTo>
                    <a:cubicBezTo>
                      <a:pt x="28677" y="14006"/>
                      <a:pt x="28651" y="14062"/>
                      <a:pt x="28653" y="14062"/>
                    </a:cubicBezTo>
                    <a:cubicBezTo>
                      <a:pt x="28654" y="14062"/>
                      <a:pt x="28658" y="14055"/>
                      <a:pt x="28668" y="14038"/>
                    </a:cubicBezTo>
                    <a:lnTo>
                      <a:pt x="28668" y="14038"/>
                    </a:lnTo>
                    <a:lnTo>
                      <a:pt x="28618" y="14131"/>
                    </a:lnTo>
                    <a:lnTo>
                      <a:pt x="28409" y="14504"/>
                    </a:lnTo>
                    <a:cubicBezTo>
                      <a:pt x="28270" y="14744"/>
                      <a:pt x="28177" y="14878"/>
                      <a:pt x="28045" y="15084"/>
                    </a:cubicBezTo>
                    <a:cubicBezTo>
                      <a:pt x="26952" y="16678"/>
                      <a:pt x="25336" y="18021"/>
                      <a:pt x="23512" y="19098"/>
                    </a:cubicBezTo>
                    <a:cubicBezTo>
                      <a:pt x="21688" y="20170"/>
                      <a:pt x="19591" y="20984"/>
                      <a:pt x="17487" y="21695"/>
                    </a:cubicBezTo>
                    <a:cubicBezTo>
                      <a:pt x="15371" y="22408"/>
                      <a:pt x="13207" y="23019"/>
                      <a:pt x="11089" y="23679"/>
                    </a:cubicBezTo>
                    <a:cubicBezTo>
                      <a:pt x="9119" y="24319"/>
                      <a:pt x="6955" y="24728"/>
                      <a:pt x="4860" y="25736"/>
                    </a:cubicBezTo>
                    <a:cubicBezTo>
                      <a:pt x="3800" y="26233"/>
                      <a:pt x="2785" y="26940"/>
                      <a:pt x="1988" y="27763"/>
                    </a:cubicBezTo>
                    <a:cubicBezTo>
                      <a:pt x="1179" y="28589"/>
                      <a:pt x="468" y="29604"/>
                      <a:pt x="180" y="30868"/>
                    </a:cubicBezTo>
                    <a:cubicBezTo>
                      <a:pt x="32" y="31488"/>
                      <a:pt x="1" y="32165"/>
                      <a:pt x="135" y="32795"/>
                    </a:cubicBezTo>
                    <a:cubicBezTo>
                      <a:pt x="259" y="33436"/>
                      <a:pt x="470" y="33968"/>
                      <a:pt x="882" y="34540"/>
                    </a:cubicBezTo>
                    <a:cubicBezTo>
                      <a:pt x="1657" y="35540"/>
                      <a:pt x="2675" y="36002"/>
                      <a:pt x="3620" y="36184"/>
                    </a:cubicBezTo>
                    <a:cubicBezTo>
                      <a:pt x="3889" y="36231"/>
                      <a:pt x="4153" y="36254"/>
                      <a:pt x="4411" y="36254"/>
                    </a:cubicBezTo>
                    <a:cubicBezTo>
                      <a:pt x="5087" y="36254"/>
                      <a:pt x="5719" y="36098"/>
                      <a:pt x="6270" y="35808"/>
                    </a:cubicBezTo>
                    <a:cubicBezTo>
                      <a:pt x="6643" y="35617"/>
                      <a:pt x="6971" y="35351"/>
                      <a:pt x="7235" y="35026"/>
                    </a:cubicBezTo>
                    <a:cubicBezTo>
                      <a:pt x="7500" y="34722"/>
                      <a:pt x="7682" y="34200"/>
                      <a:pt x="7701" y="33901"/>
                    </a:cubicBezTo>
                    <a:cubicBezTo>
                      <a:pt x="7768" y="33237"/>
                      <a:pt x="7644" y="32706"/>
                      <a:pt x="7441" y="32268"/>
                    </a:cubicBezTo>
                    <a:cubicBezTo>
                      <a:pt x="7247" y="31835"/>
                      <a:pt x="6962" y="31483"/>
                      <a:pt x="6636" y="31342"/>
                    </a:cubicBezTo>
                    <a:cubicBezTo>
                      <a:pt x="6470" y="31265"/>
                      <a:pt x="6319" y="31239"/>
                      <a:pt x="6193" y="31239"/>
                    </a:cubicBezTo>
                    <a:cubicBezTo>
                      <a:pt x="6075" y="31239"/>
                      <a:pt x="5979" y="31261"/>
                      <a:pt x="5911" y="31284"/>
                    </a:cubicBezTo>
                    <a:lnTo>
                      <a:pt x="5700" y="31378"/>
                    </a:lnTo>
                    <a:cubicBezTo>
                      <a:pt x="5674" y="31404"/>
                      <a:pt x="6095" y="31342"/>
                      <a:pt x="6354" y="31717"/>
                    </a:cubicBezTo>
                    <a:cubicBezTo>
                      <a:pt x="6598" y="32045"/>
                      <a:pt x="6634" y="32854"/>
                      <a:pt x="6301" y="33558"/>
                    </a:cubicBezTo>
                    <a:cubicBezTo>
                      <a:pt x="6212" y="33840"/>
                      <a:pt x="5743" y="34057"/>
                      <a:pt x="5206" y="34057"/>
                    </a:cubicBezTo>
                    <a:cubicBezTo>
                      <a:pt x="4902" y="34057"/>
                      <a:pt x="4577" y="33987"/>
                      <a:pt x="4286" y="33822"/>
                    </a:cubicBezTo>
                    <a:cubicBezTo>
                      <a:pt x="3874" y="33620"/>
                      <a:pt x="3520" y="33237"/>
                      <a:pt x="3414" y="32898"/>
                    </a:cubicBezTo>
                    <a:cubicBezTo>
                      <a:pt x="3366" y="32720"/>
                      <a:pt x="3345" y="32536"/>
                      <a:pt x="3350" y="32352"/>
                    </a:cubicBezTo>
                    <a:cubicBezTo>
                      <a:pt x="3347" y="32156"/>
                      <a:pt x="3400" y="31959"/>
                      <a:pt x="3474" y="31739"/>
                    </a:cubicBezTo>
                    <a:cubicBezTo>
                      <a:pt x="3778" y="30851"/>
                      <a:pt x="4927" y="29589"/>
                      <a:pt x="6390" y="28955"/>
                    </a:cubicBezTo>
                    <a:cubicBezTo>
                      <a:pt x="7922" y="28220"/>
                      <a:pt x="9954" y="27823"/>
                      <a:pt x="12149" y="27157"/>
                    </a:cubicBezTo>
                    <a:cubicBezTo>
                      <a:pt x="14212" y="26537"/>
                      <a:pt x="16407" y="25946"/>
                      <a:pt x="18650" y="25219"/>
                    </a:cubicBezTo>
                    <a:cubicBezTo>
                      <a:pt x="20896" y="24481"/>
                      <a:pt x="23193" y="23644"/>
                      <a:pt x="25412" y="22377"/>
                    </a:cubicBezTo>
                    <a:cubicBezTo>
                      <a:pt x="27617" y="21130"/>
                      <a:pt x="29683" y="19416"/>
                      <a:pt x="31179" y="17202"/>
                    </a:cubicBezTo>
                    <a:cubicBezTo>
                      <a:pt x="31361" y="16927"/>
                      <a:pt x="31576" y="16577"/>
                      <a:pt x="31720" y="16321"/>
                    </a:cubicBezTo>
                    <a:lnTo>
                      <a:pt x="31926" y="15945"/>
                    </a:lnTo>
                    <a:lnTo>
                      <a:pt x="31976" y="15852"/>
                    </a:lnTo>
                    <a:lnTo>
                      <a:pt x="32055" y="15687"/>
                    </a:lnTo>
                    <a:lnTo>
                      <a:pt x="32160" y="15450"/>
                    </a:lnTo>
                    <a:cubicBezTo>
                      <a:pt x="32459" y="14827"/>
                      <a:pt x="32673" y="14179"/>
                      <a:pt x="32850" y="13528"/>
                    </a:cubicBezTo>
                    <a:cubicBezTo>
                      <a:pt x="33192" y="12218"/>
                      <a:pt x="33269" y="10875"/>
                      <a:pt x="33142" y="9583"/>
                    </a:cubicBezTo>
                    <a:cubicBezTo>
                      <a:pt x="32883" y="7000"/>
                      <a:pt x="31780" y="4549"/>
                      <a:pt x="29994" y="2837"/>
                    </a:cubicBezTo>
                    <a:cubicBezTo>
                      <a:pt x="29783" y="2615"/>
                      <a:pt x="29556" y="2411"/>
                      <a:pt x="29309" y="2227"/>
                    </a:cubicBezTo>
                    <a:cubicBezTo>
                      <a:pt x="29060" y="2040"/>
                      <a:pt x="28862" y="1846"/>
                      <a:pt x="28570" y="1676"/>
                    </a:cubicBezTo>
                    <a:cubicBezTo>
                      <a:pt x="28292" y="1502"/>
                      <a:pt x="28010" y="1337"/>
                      <a:pt x="27732" y="1176"/>
                    </a:cubicBezTo>
                    <a:cubicBezTo>
                      <a:pt x="27488" y="1054"/>
                      <a:pt x="27289" y="975"/>
                      <a:pt x="27066" y="872"/>
                    </a:cubicBezTo>
                    <a:cubicBezTo>
                      <a:pt x="25934" y="398"/>
                      <a:pt x="24917" y="147"/>
                      <a:pt x="23871" y="54"/>
                    </a:cubicBezTo>
                    <a:cubicBezTo>
                      <a:pt x="23474" y="17"/>
                      <a:pt x="23085" y="0"/>
                      <a:pt x="2270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9" name="Google Shape;5329;p64"/>
              <p:cNvSpPr/>
              <p:nvPr/>
            </p:nvSpPr>
            <p:spPr>
              <a:xfrm>
                <a:off x="4062725" y="270525"/>
                <a:ext cx="775400" cy="855625"/>
              </a:xfrm>
              <a:custGeom>
                <a:avLst/>
                <a:gdLst/>
                <a:ahLst/>
                <a:cxnLst/>
                <a:rect l="l" t="t" r="r" b="b"/>
                <a:pathLst>
                  <a:path w="31016" h="34225" extrusionOk="0">
                    <a:moveTo>
                      <a:pt x="4627" y="30141"/>
                    </a:moveTo>
                    <a:cubicBezTo>
                      <a:pt x="4626" y="30143"/>
                      <a:pt x="4626" y="30145"/>
                      <a:pt x="4628" y="30145"/>
                    </a:cubicBezTo>
                    <a:lnTo>
                      <a:pt x="4628" y="30145"/>
                    </a:lnTo>
                    <a:cubicBezTo>
                      <a:pt x="4627" y="30144"/>
                      <a:pt x="4627" y="30143"/>
                      <a:pt x="4627" y="30141"/>
                    </a:cubicBezTo>
                    <a:close/>
                    <a:moveTo>
                      <a:pt x="4628" y="30145"/>
                    </a:moveTo>
                    <a:cubicBezTo>
                      <a:pt x="4629" y="30146"/>
                      <a:pt x="4631" y="30147"/>
                      <a:pt x="4633" y="30147"/>
                    </a:cubicBezTo>
                    <a:cubicBezTo>
                      <a:pt x="4634" y="30147"/>
                      <a:pt x="4634" y="30147"/>
                      <a:pt x="4636" y="30147"/>
                    </a:cubicBezTo>
                    <a:lnTo>
                      <a:pt x="4636" y="30147"/>
                    </a:lnTo>
                    <a:cubicBezTo>
                      <a:pt x="4635" y="30147"/>
                      <a:pt x="4635" y="30147"/>
                      <a:pt x="4635" y="30147"/>
                    </a:cubicBezTo>
                    <a:cubicBezTo>
                      <a:pt x="4632" y="30147"/>
                      <a:pt x="4630" y="30146"/>
                      <a:pt x="4628" y="30145"/>
                    </a:cubicBezTo>
                    <a:close/>
                    <a:moveTo>
                      <a:pt x="21530" y="0"/>
                    </a:moveTo>
                    <a:cubicBezTo>
                      <a:pt x="20130" y="0"/>
                      <a:pt x="18844" y="256"/>
                      <a:pt x="17738" y="602"/>
                    </a:cubicBezTo>
                    <a:cubicBezTo>
                      <a:pt x="16529" y="983"/>
                      <a:pt x="15368" y="1502"/>
                      <a:pt x="14279" y="2146"/>
                    </a:cubicBezTo>
                    <a:cubicBezTo>
                      <a:pt x="13369" y="2670"/>
                      <a:pt x="12713" y="3183"/>
                      <a:pt x="12258" y="3530"/>
                    </a:cubicBezTo>
                    <a:lnTo>
                      <a:pt x="11617" y="4068"/>
                    </a:lnTo>
                    <a:lnTo>
                      <a:pt x="12234" y="4813"/>
                    </a:lnTo>
                    <a:lnTo>
                      <a:pt x="12881" y="4279"/>
                    </a:lnTo>
                    <a:cubicBezTo>
                      <a:pt x="13297" y="3973"/>
                      <a:pt x="13912" y="3496"/>
                      <a:pt x="14779" y="3008"/>
                    </a:cubicBezTo>
                    <a:cubicBezTo>
                      <a:pt x="15808" y="2412"/>
                      <a:pt x="16902" y="1936"/>
                      <a:pt x="18039" y="1588"/>
                    </a:cubicBezTo>
                    <a:cubicBezTo>
                      <a:pt x="19049" y="1281"/>
                      <a:pt x="20205" y="1064"/>
                      <a:pt x="21437" y="1064"/>
                    </a:cubicBezTo>
                    <a:cubicBezTo>
                      <a:pt x="21800" y="1064"/>
                      <a:pt x="22170" y="1083"/>
                      <a:pt x="22544" y="1124"/>
                    </a:cubicBezTo>
                    <a:cubicBezTo>
                      <a:pt x="23363" y="1198"/>
                      <a:pt x="24213" y="1442"/>
                      <a:pt x="24998" y="1782"/>
                    </a:cubicBezTo>
                    <a:cubicBezTo>
                      <a:pt x="25206" y="1883"/>
                      <a:pt x="25433" y="1981"/>
                      <a:pt x="25634" y="2089"/>
                    </a:cubicBezTo>
                    <a:lnTo>
                      <a:pt x="26183" y="2433"/>
                    </a:lnTo>
                    <a:cubicBezTo>
                      <a:pt x="26537" y="2694"/>
                      <a:pt x="26927" y="2962"/>
                      <a:pt x="27241" y="3305"/>
                    </a:cubicBezTo>
                    <a:cubicBezTo>
                      <a:pt x="28593" y="4597"/>
                      <a:pt x="29462" y="6522"/>
                      <a:pt x="29663" y="8571"/>
                    </a:cubicBezTo>
                    <a:cubicBezTo>
                      <a:pt x="29888" y="10637"/>
                      <a:pt x="29323" y="12791"/>
                      <a:pt x="28083" y="14598"/>
                    </a:cubicBezTo>
                    <a:cubicBezTo>
                      <a:pt x="26853" y="16415"/>
                      <a:pt x="25081" y="17897"/>
                      <a:pt x="23116" y="19029"/>
                    </a:cubicBezTo>
                    <a:cubicBezTo>
                      <a:pt x="21151" y="20168"/>
                      <a:pt x="18980" y="20987"/>
                      <a:pt x="16826" y="21708"/>
                    </a:cubicBezTo>
                    <a:cubicBezTo>
                      <a:pt x="14664" y="22423"/>
                      <a:pt x="12488" y="23024"/>
                      <a:pt x="10389" y="23666"/>
                    </a:cubicBezTo>
                    <a:cubicBezTo>
                      <a:pt x="8338" y="24314"/>
                      <a:pt x="6224" y="24716"/>
                      <a:pt x="4321" y="25624"/>
                    </a:cubicBezTo>
                    <a:cubicBezTo>
                      <a:pt x="3368" y="26069"/>
                      <a:pt x="2495" y="26677"/>
                      <a:pt x="1791" y="27395"/>
                    </a:cubicBezTo>
                    <a:cubicBezTo>
                      <a:pt x="1082" y="28106"/>
                      <a:pt x="508" y="28965"/>
                      <a:pt x="259" y="29935"/>
                    </a:cubicBezTo>
                    <a:cubicBezTo>
                      <a:pt x="0" y="30909"/>
                      <a:pt x="170" y="31941"/>
                      <a:pt x="694" y="32731"/>
                    </a:cubicBezTo>
                    <a:cubicBezTo>
                      <a:pt x="1235" y="33501"/>
                      <a:pt x="2023" y="33935"/>
                      <a:pt x="2782" y="34121"/>
                    </a:cubicBezTo>
                    <a:cubicBezTo>
                      <a:pt x="3070" y="34191"/>
                      <a:pt x="3358" y="34225"/>
                      <a:pt x="3638" y="34225"/>
                    </a:cubicBezTo>
                    <a:cubicBezTo>
                      <a:pt x="4106" y="34225"/>
                      <a:pt x="4553" y="34131"/>
                      <a:pt x="4946" y="33954"/>
                    </a:cubicBezTo>
                    <a:cubicBezTo>
                      <a:pt x="5250" y="33820"/>
                      <a:pt x="5523" y="33623"/>
                      <a:pt x="5748" y="33379"/>
                    </a:cubicBezTo>
                    <a:cubicBezTo>
                      <a:pt x="5965" y="33145"/>
                      <a:pt x="6087" y="32805"/>
                      <a:pt x="6138" y="32544"/>
                    </a:cubicBezTo>
                    <a:cubicBezTo>
                      <a:pt x="6332" y="31462"/>
                      <a:pt x="5963" y="30567"/>
                      <a:pt x="5465" y="30236"/>
                    </a:cubicBezTo>
                    <a:cubicBezTo>
                      <a:pt x="5261" y="30119"/>
                      <a:pt x="5087" y="30085"/>
                      <a:pt x="4953" y="30085"/>
                    </a:cubicBezTo>
                    <a:cubicBezTo>
                      <a:pt x="4777" y="30085"/>
                      <a:pt x="4666" y="30143"/>
                      <a:pt x="4636" y="30147"/>
                    </a:cubicBezTo>
                    <a:lnTo>
                      <a:pt x="4636" y="30147"/>
                    </a:lnTo>
                    <a:cubicBezTo>
                      <a:pt x="4659" y="30146"/>
                      <a:pt x="4725" y="30130"/>
                      <a:pt x="4819" y="30130"/>
                    </a:cubicBezTo>
                    <a:cubicBezTo>
                      <a:pt x="4961" y="30130"/>
                      <a:pt x="5166" y="30167"/>
                      <a:pt x="5381" y="30349"/>
                    </a:cubicBezTo>
                    <a:cubicBezTo>
                      <a:pt x="5760" y="30682"/>
                      <a:pt x="5968" y="31534"/>
                      <a:pt x="5719" y="32443"/>
                    </a:cubicBezTo>
                    <a:cubicBezTo>
                      <a:pt x="5587" y="33111"/>
                      <a:pt x="4764" y="33560"/>
                      <a:pt x="3860" y="33560"/>
                    </a:cubicBezTo>
                    <a:cubicBezTo>
                      <a:pt x="3569" y="33560"/>
                      <a:pt x="3269" y="33514"/>
                      <a:pt x="2980" y="33413"/>
                    </a:cubicBezTo>
                    <a:cubicBezTo>
                      <a:pt x="2382" y="33216"/>
                      <a:pt x="1798" y="32805"/>
                      <a:pt x="1458" y="32235"/>
                    </a:cubicBezTo>
                    <a:cubicBezTo>
                      <a:pt x="1125" y="31682"/>
                      <a:pt x="1044" y="30904"/>
                      <a:pt x="1252" y="30198"/>
                    </a:cubicBezTo>
                    <a:cubicBezTo>
                      <a:pt x="1688" y="28745"/>
                      <a:pt x="3091" y="27381"/>
                      <a:pt x="4783" y="26591"/>
                    </a:cubicBezTo>
                    <a:cubicBezTo>
                      <a:pt x="6511" y="25758"/>
                      <a:pt x="8589" y="25356"/>
                      <a:pt x="10703" y="24695"/>
                    </a:cubicBezTo>
                    <a:cubicBezTo>
                      <a:pt x="12785" y="24061"/>
                      <a:pt x="14968" y="23460"/>
                      <a:pt x="17166" y="22734"/>
                    </a:cubicBezTo>
                    <a:cubicBezTo>
                      <a:pt x="19361" y="22002"/>
                      <a:pt x="21587" y="21171"/>
                      <a:pt x="23662" y="19972"/>
                    </a:cubicBezTo>
                    <a:cubicBezTo>
                      <a:pt x="25730" y="18782"/>
                      <a:pt x="27636" y="17205"/>
                      <a:pt x="28990" y="15211"/>
                    </a:cubicBezTo>
                    <a:cubicBezTo>
                      <a:pt x="30357" y="13236"/>
                      <a:pt x="31015" y="10761"/>
                      <a:pt x="30757" y="8468"/>
                    </a:cubicBezTo>
                    <a:cubicBezTo>
                      <a:pt x="30537" y="6175"/>
                      <a:pt x="29567" y="4006"/>
                      <a:pt x="28016" y="2517"/>
                    </a:cubicBezTo>
                    <a:cubicBezTo>
                      <a:pt x="27652" y="2122"/>
                      <a:pt x="27221" y="1818"/>
                      <a:pt x="26791" y="1507"/>
                    </a:cubicBezTo>
                    <a:lnTo>
                      <a:pt x="26108" y="1091"/>
                    </a:lnTo>
                    <a:cubicBezTo>
                      <a:pt x="25888" y="976"/>
                      <a:pt x="25673" y="887"/>
                      <a:pt x="25457" y="787"/>
                    </a:cubicBezTo>
                    <a:cubicBezTo>
                      <a:pt x="24512" y="384"/>
                      <a:pt x="23585" y="138"/>
                      <a:pt x="22659" y="56"/>
                    </a:cubicBezTo>
                    <a:cubicBezTo>
                      <a:pt x="22276" y="18"/>
                      <a:pt x="21899" y="0"/>
                      <a:pt x="21530" y="0"/>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0" name="Google Shape;5330;p64"/>
              <p:cNvSpPr/>
              <p:nvPr/>
            </p:nvSpPr>
            <p:spPr>
              <a:xfrm>
                <a:off x="2957425" y="254350"/>
                <a:ext cx="842900" cy="896500"/>
              </a:xfrm>
              <a:custGeom>
                <a:avLst/>
                <a:gdLst/>
                <a:ahLst/>
                <a:cxnLst/>
                <a:rect l="l" t="t" r="r" b="b"/>
                <a:pathLst>
                  <a:path w="33716" h="35860" extrusionOk="0">
                    <a:moveTo>
                      <a:pt x="10613" y="1"/>
                    </a:moveTo>
                    <a:cubicBezTo>
                      <a:pt x="10145" y="1"/>
                      <a:pt x="9663" y="27"/>
                      <a:pt x="9169" y="83"/>
                    </a:cubicBezTo>
                    <a:cubicBezTo>
                      <a:pt x="8120" y="196"/>
                      <a:pt x="7110" y="471"/>
                      <a:pt x="5987" y="969"/>
                    </a:cubicBezTo>
                    <a:cubicBezTo>
                      <a:pt x="5769" y="1077"/>
                      <a:pt x="5573" y="1158"/>
                      <a:pt x="5329" y="1288"/>
                    </a:cubicBezTo>
                    <a:cubicBezTo>
                      <a:pt x="5054" y="1453"/>
                      <a:pt x="4776" y="1623"/>
                      <a:pt x="4501" y="1805"/>
                    </a:cubicBezTo>
                    <a:cubicBezTo>
                      <a:pt x="4211" y="1982"/>
                      <a:pt x="4020" y="2180"/>
                      <a:pt x="3773" y="2374"/>
                    </a:cubicBezTo>
                    <a:cubicBezTo>
                      <a:pt x="3531" y="2561"/>
                      <a:pt x="3306" y="2769"/>
                      <a:pt x="3103" y="2997"/>
                    </a:cubicBezTo>
                    <a:cubicBezTo>
                      <a:pt x="1353" y="4746"/>
                      <a:pt x="305" y="7222"/>
                      <a:pt x="101" y="9807"/>
                    </a:cubicBezTo>
                    <a:cubicBezTo>
                      <a:pt x="1" y="11104"/>
                      <a:pt x="108" y="12445"/>
                      <a:pt x="477" y="13744"/>
                    </a:cubicBezTo>
                    <a:cubicBezTo>
                      <a:pt x="669" y="14393"/>
                      <a:pt x="896" y="15037"/>
                      <a:pt x="1207" y="15655"/>
                    </a:cubicBezTo>
                    <a:lnTo>
                      <a:pt x="1317" y="15887"/>
                    </a:lnTo>
                    <a:lnTo>
                      <a:pt x="1399" y="16050"/>
                    </a:lnTo>
                    <a:lnTo>
                      <a:pt x="1454" y="16143"/>
                    </a:lnTo>
                    <a:lnTo>
                      <a:pt x="1664" y="16514"/>
                    </a:lnTo>
                    <a:cubicBezTo>
                      <a:pt x="1815" y="16768"/>
                      <a:pt x="2038" y="17112"/>
                      <a:pt x="2227" y="17383"/>
                    </a:cubicBezTo>
                    <a:cubicBezTo>
                      <a:pt x="3768" y="19563"/>
                      <a:pt x="5870" y="21234"/>
                      <a:pt x="8101" y="22431"/>
                    </a:cubicBezTo>
                    <a:cubicBezTo>
                      <a:pt x="10346" y="23652"/>
                      <a:pt x="12661" y="24439"/>
                      <a:pt x="14923" y="25131"/>
                    </a:cubicBezTo>
                    <a:cubicBezTo>
                      <a:pt x="17183" y="25811"/>
                      <a:pt x="19387" y="26354"/>
                      <a:pt x="21465" y="26929"/>
                    </a:cubicBezTo>
                    <a:cubicBezTo>
                      <a:pt x="23674" y="27549"/>
                      <a:pt x="25714" y="27901"/>
                      <a:pt x="27263" y="28605"/>
                    </a:cubicBezTo>
                    <a:cubicBezTo>
                      <a:pt x="28737" y="29208"/>
                      <a:pt x="29912" y="30443"/>
                      <a:pt x="30235" y="31324"/>
                    </a:cubicBezTo>
                    <a:cubicBezTo>
                      <a:pt x="30314" y="31544"/>
                      <a:pt x="30372" y="31738"/>
                      <a:pt x="30372" y="31934"/>
                    </a:cubicBezTo>
                    <a:cubicBezTo>
                      <a:pt x="30382" y="32118"/>
                      <a:pt x="30362" y="32303"/>
                      <a:pt x="30319" y="32482"/>
                    </a:cubicBezTo>
                    <a:cubicBezTo>
                      <a:pt x="30221" y="32825"/>
                      <a:pt x="29876" y="33215"/>
                      <a:pt x="29470" y="33423"/>
                    </a:cubicBezTo>
                    <a:cubicBezTo>
                      <a:pt x="29168" y="33604"/>
                      <a:pt x="28826" y="33680"/>
                      <a:pt x="28510" y="33680"/>
                    </a:cubicBezTo>
                    <a:cubicBezTo>
                      <a:pt x="27991" y="33680"/>
                      <a:pt x="27541" y="33476"/>
                      <a:pt x="27447" y="33203"/>
                    </a:cubicBezTo>
                    <a:cubicBezTo>
                      <a:pt x="27102" y="32509"/>
                      <a:pt x="27119" y="31700"/>
                      <a:pt x="27356" y="31364"/>
                    </a:cubicBezTo>
                    <a:cubicBezTo>
                      <a:pt x="27607" y="30981"/>
                      <a:pt x="28028" y="31037"/>
                      <a:pt x="28000" y="31010"/>
                    </a:cubicBezTo>
                    <a:lnTo>
                      <a:pt x="27789" y="30922"/>
                    </a:lnTo>
                    <a:cubicBezTo>
                      <a:pt x="27724" y="30901"/>
                      <a:pt x="27634" y="30882"/>
                      <a:pt x="27526" y="30882"/>
                    </a:cubicBezTo>
                    <a:cubicBezTo>
                      <a:pt x="27395" y="30882"/>
                      <a:pt x="27238" y="30910"/>
                      <a:pt x="27064" y="30996"/>
                    </a:cubicBezTo>
                    <a:cubicBezTo>
                      <a:pt x="26741" y="31144"/>
                      <a:pt x="26465" y="31501"/>
                      <a:pt x="26279" y="31937"/>
                    </a:cubicBezTo>
                    <a:cubicBezTo>
                      <a:pt x="26087" y="32379"/>
                      <a:pt x="25975" y="32913"/>
                      <a:pt x="26056" y="33576"/>
                    </a:cubicBezTo>
                    <a:cubicBezTo>
                      <a:pt x="26082" y="33875"/>
                      <a:pt x="26274" y="34392"/>
                      <a:pt x="26544" y="34692"/>
                    </a:cubicBezTo>
                    <a:cubicBezTo>
                      <a:pt x="26815" y="35010"/>
                      <a:pt x="27150" y="35269"/>
                      <a:pt x="27526" y="35453"/>
                    </a:cubicBezTo>
                    <a:cubicBezTo>
                      <a:pt x="28058" y="35717"/>
                      <a:pt x="28661" y="35859"/>
                      <a:pt x="29301" y="35859"/>
                    </a:cubicBezTo>
                    <a:cubicBezTo>
                      <a:pt x="29589" y="35859"/>
                      <a:pt x="29884" y="35831"/>
                      <a:pt x="30183" y="35771"/>
                    </a:cubicBezTo>
                    <a:cubicBezTo>
                      <a:pt x="31126" y="35568"/>
                      <a:pt x="32134" y="35087"/>
                      <a:pt x="32885" y="34067"/>
                    </a:cubicBezTo>
                    <a:cubicBezTo>
                      <a:pt x="33287" y="33485"/>
                      <a:pt x="33484" y="32951"/>
                      <a:pt x="33596" y="32308"/>
                    </a:cubicBezTo>
                    <a:cubicBezTo>
                      <a:pt x="33716" y="31673"/>
                      <a:pt x="33670" y="30998"/>
                      <a:pt x="33510" y="30381"/>
                    </a:cubicBezTo>
                    <a:cubicBezTo>
                      <a:pt x="33194" y="29124"/>
                      <a:pt x="32462" y="28123"/>
                      <a:pt x="31638" y="27317"/>
                    </a:cubicBezTo>
                    <a:cubicBezTo>
                      <a:pt x="30822" y="26508"/>
                      <a:pt x="29793" y="25825"/>
                      <a:pt x="28723" y="25349"/>
                    </a:cubicBezTo>
                    <a:cubicBezTo>
                      <a:pt x="26604" y="24389"/>
                      <a:pt x="24436" y="24025"/>
                      <a:pt x="22451" y="23427"/>
                    </a:cubicBezTo>
                    <a:cubicBezTo>
                      <a:pt x="20318" y="22812"/>
                      <a:pt x="18143" y="22249"/>
                      <a:pt x="16012" y="21581"/>
                    </a:cubicBezTo>
                    <a:cubicBezTo>
                      <a:pt x="13894" y="20914"/>
                      <a:pt x="11778" y="20148"/>
                      <a:pt x="9935" y="19113"/>
                    </a:cubicBezTo>
                    <a:cubicBezTo>
                      <a:pt x="8084" y="18075"/>
                      <a:pt x="6442" y="16765"/>
                      <a:pt x="5315" y="15193"/>
                    </a:cubicBezTo>
                    <a:cubicBezTo>
                      <a:pt x="5178" y="14991"/>
                      <a:pt x="5082" y="14862"/>
                      <a:pt x="4939" y="14625"/>
                    </a:cubicBezTo>
                    <a:lnTo>
                      <a:pt x="4723" y="14254"/>
                    </a:lnTo>
                    <a:lnTo>
                      <a:pt x="4679" y="14181"/>
                    </a:lnTo>
                    <a:lnTo>
                      <a:pt x="4679" y="14181"/>
                    </a:lnTo>
                    <a:cubicBezTo>
                      <a:pt x="4682" y="14186"/>
                      <a:pt x="4684" y="14188"/>
                      <a:pt x="4684" y="14188"/>
                    </a:cubicBezTo>
                    <a:cubicBezTo>
                      <a:pt x="4687" y="14188"/>
                      <a:pt x="4659" y="14132"/>
                      <a:pt x="4659" y="14132"/>
                    </a:cubicBezTo>
                    <a:lnTo>
                      <a:pt x="4587" y="13979"/>
                    </a:lnTo>
                    <a:cubicBezTo>
                      <a:pt x="4379" y="13582"/>
                      <a:pt x="4228" y="13156"/>
                      <a:pt x="4096" y="12727"/>
                    </a:cubicBezTo>
                    <a:cubicBezTo>
                      <a:pt x="3838" y="11865"/>
                      <a:pt x="3761" y="10953"/>
                      <a:pt x="3823" y="10072"/>
                    </a:cubicBezTo>
                    <a:cubicBezTo>
                      <a:pt x="3948" y="8311"/>
                      <a:pt x="4649" y="6654"/>
                      <a:pt x="5743" y="5558"/>
                    </a:cubicBezTo>
                    <a:cubicBezTo>
                      <a:pt x="5987" y="5268"/>
                      <a:pt x="6325" y="5029"/>
                      <a:pt x="6586" y="4823"/>
                    </a:cubicBezTo>
                    <a:cubicBezTo>
                      <a:pt x="6720" y="4737"/>
                      <a:pt x="6847" y="4646"/>
                      <a:pt x="6971" y="4550"/>
                    </a:cubicBezTo>
                    <a:cubicBezTo>
                      <a:pt x="7148" y="4447"/>
                      <a:pt x="7388" y="4335"/>
                      <a:pt x="7589" y="4229"/>
                    </a:cubicBezTo>
                    <a:cubicBezTo>
                      <a:pt x="8180" y="3952"/>
                      <a:pt x="8936" y="3693"/>
                      <a:pt x="9631" y="3614"/>
                    </a:cubicBezTo>
                    <a:cubicBezTo>
                      <a:pt x="10052" y="3554"/>
                      <a:pt x="10473" y="3527"/>
                      <a:pt x="10888" y="3527"/>
                    </a:cubicBezTo>
                    <a:cubicBezTo>
                      <a:pt x="11865" y="3527"/>
                      <a:pt x="12809" y="3678"/>
                      <a:pt x="13654" y="3909"/>
                    </a:cubicBezTo>
                    <a:cubicBezTo>
                      <a:pt x="14866" y="4232"/>
                      <a:pt x="15888" y="4699"/>
                      <a:pt x="16704" y="5120"/>
                    </a:cubicBezTo>
                    <a:cubicBezTo>
                      <a:pt x="17532" y="5546"/>
                      <a:pt x="18111" y="5960"/>
                      <a:pt x="18492" y="6214"/>
                    </a:cubicBezTo>
                    <a:lnTo>
                      <a:pt x="19157" y="6721"/>
                    </a:lnTo>
                    <a:lnTo>
                      <a:pt x="21151" y="4222"/>
                    </a:lnTo>
                    <a:lnTo>
                      <a:pt x="20507" y="3686"/>
                    </a:lnTo>
                    <a:cubicBezTo>
                      <a:pt x="19998" y="3303"/>
                      <a:pt x="19287" y="2757"/>
                      <a:pt x="18322" y="2207"/>
                    </a:cubicBezTo>
                    <a:cubicBezTo>
                      <a:pt x="17144" y="1527"/>
                      <a:pt x="15892" y="986"/>
                      <a:pt x="14590" y="598"/>
                    </a:cubicBezTo>
                    <a:cubicBezTo>
                      <a:pt x="13435" y="258"/>
                      <a:pt x="12094" y="1"/>
                      <a:pt x="1061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1" name="Google Shape;5331;p64"/>
              <p:cNvSpPr/>
              <p:nvPr/>
            </p:nvSpPr>
            <p:spPr>
              <a:xfrm>
                <a:off x="2987525" y="285250"/>
                <a:ext cx="786050" cy="845950"/>
              </a:xfrm>
              <a:custGeom>
                <a:avLst/>
                <a:gdLst/>
                <a:ahLst/>
                <a:cxnLst/>
                <a:rect l="l" t="t" r="r" b="b"/>
                <a:pathLst>
                  <a:path w="31442" h="33838" extrusionOk="0">
                    <a:moveTo>
                      <a:pt x="26798" y="29774"/>
                    </a:moveTo>
                    <a:cubicBezTo>
                      <a:pt x="26799" y="29776"/>
                      <a:pt x="26799" y="29778"/>
                      <a:pt x="26798" y="29779"/>
                    </a:cubicBezTo>
                    <a:lnTo>
                      <a:pt x="26798" y="29779"/>
                    </a:lnTo>
                    <a:cubicBezTo>
                      <a:pt x="26799" y="29778"/>
                      <a:pt x="26799" y="29776"/>
                      <a:pt x="26798" y="29774"/>
                    </a:cubicBezTo>
                    <a:close/>
                    <a:moveTo>
                      <a:pt x="26798" y="29779"/>
                    </a:moveTo>
                    <a:cubicBezTo>
                      <a:pt x="26797" y="29780"/>
                      <a:pt x="26795" y="29780"/>
                      <a:pt x="26791" y="29780"/>
                    </a:cubicBezTo>
                    <a:lnTo>
                      <a:pt x="26791" y="29780"/>
                    </a:lnTo>
                    <a:cubicBezTo>
                      <a:pt x="26792" y="29780"/>
                      <a:pt x="26793" y="29781"/>
                      <a:pt x="26793" y="29781"/>
                    </a:cubicBezTo>
                    <a:cubicBezTo>
                      <a:pt x="26796" y="29781"/>
                      <a:pt x="26797" y="29780"/>
                      <a:pt x="26798" y="29779"/>
                    </a:cubicBezTo>
                    <a:close/>
                    <a:moveTo>
                      <a:pt x="9497" y="0"/>
                    </a:moveTo>
                    <a:cubicBezTo>
                      <a:pt x="9051" y="0"/>
                      <a:pt x="8593" y="26"/>
                      <a:pt x="8125" y="83"/>
                    </a:cubicBezTo>
                    <a:cubicBezTo>
                      <a:pt x="7203" y="183"/>
                      <a:pt x="6279" y="451"/>
                      <a:pt x="5343" y="873"/>
                    </a:cubicBezTo>
                    <a:cubicBezTo>
                      <a:pt x="5130" y="978"/>
                      <a:pt x="4920" y="1071"/>
                      <a:pt x="4700" y="1191"/>
                    </a:cubicBezTo>
                    <a:lnTo>
                      <a:pt x="4025" y="1622"/>
                    </a:lnTo>
                    <a:cubicBezTo>
                      <a:pt x="3603" y="1940"/>
                      <a:pt x="3180" y="2256"/>
                      <a:pt x="2823" y="2658"/>
                    </a:cubicBezTo>
                    <a:cubicBezTo>
                      <a:pt x="1305" y="4178"/>
                      <a:pt x="381" y="6369"/>
                      <a:pt x="209" y="8664"/>
                    </a:cubicBezTo>
                    <a:cubicBezTo>
                      <a:pt x="1" y="10964"/>
                      <a:pt x="712" y="13423"/>
                      <a:pt x="2122" y="15371"/>
                    </a:cubicBezTo>
                    <a:cubicBezTo>
                      <a:pt x="3517" y="17334"/>
                      <a:pt x="5458" y="18868"/>
                      <a:pt x="7550" y="20015"/>
                    </a:cubicBezTo>
                    <a:cubicBezTo>
                      <a:pt x="9652" y="21171"/>
                      <a:pt x="11895" y="21954"/>
                      <a:pt x="14104" y="22639"/>
                    </a:cubicBezTo>
                    <a:cubicBezTo>
                      <a:pt x="16319" y="23316"/>
                      <a:pt x="18511" y="23869"/>
                      <a:pt x="20608" y="24460"/>
                    </a:cubicBezTo>
                    <a:cubicBezTo>
                      <a:pt x="22736" y="25075"/>
                      <a:pt x="24821" y="25434"/>
                      <a:pt x="26568" y="26229"/>
                    </a:cubicBezTo>
                    <a:cubicBezTo>
                      <a:pt x="28277" y="26981"/>
                      <a:pt x="29709" y="28316"/>
                      <a:pt x="30176" y="29760"/>
                    </a:cubicBezTo>
                    <a:cubicBezTo>
                      <a:pt x="30396" y="30464"/>
                      <a:pt x="30331" y="31242"/>
                      <a:pt x="30011" y="31802"/>
                    </a:cubicBezTo>
                    <a:cubicBezTo>
                      <a:pt x="29683" y="32379"/>
                      <a:pt x="29110" y="32802"/>
                      <a:pt x="28514" y="33010"/>
                    </a:cubicBezTo>
                    <a:cubicBezTo>
                      <a:pt x="28209" y="33125"/>
                      <a:pt x="27890" y="33178"/>
                      <a:pt x="27580" y="33178"/>
                    </a:cubicBezTo>
                    <a:cubicBezTo>
                      <a:pt x="26699" y="33178"/>
                      <a:pt x="25900" y="32750"/>
                      <a:pt x="25757" y="32098"/>
                    </a:cubicBezTo>
                    <a:cubicBezTo>
                      <a:pt x="25486" y="31196"/>
                      <a:pt x="25678" y="30341"/>
                      <a:pt x="26051" y="29999"/>
                    </a:cubicBezTo>
                    <a:cubicBezTo>
                      <a:pt x="26270" y="29804"/>
                      <a:pt x="26483" y="29768"/>
                      <a:pt x="26625" y="29768"/>
                    </a:cubicBezTo>
                    <a:cubicBezTo>
                      <a:pt x="26708" y="29768"/>
                      <a:pt x="26768" y="29780"/>
                      <a:pt x="26790" y="29780"/>
                    </a:cubicBezTo>
                    <a:cubicBezTo>
                      <a:pt x="26790" y="29780"/>
                      <a:pt x="26791" y="29780"/>
                      <a:pt x="26791" y="29780"/>
                    </a:cubicBezTo>
                    <a:lnTo>
                      <a:pt x="26791" y="29780"/>
                    </a:lnTo>
                    <a:cubicBezTo>
                      <a:pt x="26764" y="29777"/>
                      <a:pt x="26659" y="29726"/>
                      <a:pt x="26493" y="29726"/>
                    </a:cubicBezTo>
                    <a:cubicBezTo>
                      <a:pt x="26356" y="29726"/>
                      <a:pt x="26177" y="29761"/>
                      <a:pt x="25965" y="29889"/>
                    </a:cubicBezTo>
                    <a:cubicBezTo>
                      <a:pt x="25477" y="30229"/>
                      <a:pt x="25127" y="31131"/>
                      <a:pt x="25343" y="32211"/>
                    </a:cubicBezTo>
                    <a:cubicBezTo>
                      <a:pt x="25398" y="32470"/>
                      <a:pt x="25527" y="32807"/>
                      <a:pt x="25750" y="33037"/>
                    </a:cubicBezTo>
                    <a:cubicBezTo>
                      <a:pt x="25980" y="33276"/>
                      <a:pt x="26257" y="33465"/>
                      <a:pt x="26564" y="33592"/>
                    </a:cubicBezTo>
                    <a:cubicBezTo>
                      <a:pt x="26941" y="33753"/>
                      <a:pt x="27364" y="33838"/>
                      <a:pt x="27807" y="33838"/>
                    </a:cubicBezTo>
                    <a:cubicBezTo>
                      <a:pt x="28109" y="33838"/>
                      <a:pt x="28419" y="33798"/>
                      <a:pt x="28730" y="33717"/>
                    </a:cubicBezTo>
                    <a:cubicBezTo>
                      <a:pt x="29486" y="33511"/>
                      <a:pt x="30264" y="33063"/>
                      <a:pt x="30788" y="32280"/>
                    </a:cubicBezTo>
                    <a:cubicBezTo>
                      <a:pt x="31296" y="31481"/>
                      <a:pt x="31442" y="30442"/>
                      <a:pt x="31162" y="29475"/>
                    </a:cubicBezTo>
                    <a:cubicBezTo>
                      <a:pt x="30894" y="28510"/>
                      <a:pt x="30303" y="27665"/>
                      <a:pt x="29577" y="26969"/>
                    </a:cubicBezTo>
                    <a:cubicBezTo>
                      <a:pt x="28859" y="26267"/>
                      <a:pt x="27971" y="25679"/>
                      <a:pt x="27009" y="25255"/>
                    </a:cubicBezTo>
                    <a:cubicBezTo>
                      <a:pt x="25089" y="24386"/>
                      <a:pt x="22966" y="24029"/>
                      <a:pt x="20900" y="23426"/>
                    </a:cubicBezTo>
                    <a:cubicBezTo>
                      <a:pt x="18789" y="22828"/>
                      <a:pt x="16601" y="22272"/>
                      <a:pt x="14423" y="21604"/>
                    </a:cubicBezTo>
                    <a:cubicBezTo>
                      <a:pt x="12254" y="20932"/>
                      <a:pt x="10066" y="20159"/>
                      <a:pt x="8077" y="19060"/>
                    </a:cubicBezTo>
                    <a:cubicBezTo>
                      <a:pt x="6090" y="17971"/>
                      <a:pt x="4285" y="16527"/>
                      <a:pt x="3014" y="14737"/>
                    </a:cubicBezTo>
                    <a:cubicBezTo>
                      <a:pt x="1739" y="12956"/>
                      <a:pt x="1128" y="10816"/>
                      <a:pt x="1310" y="8743"/>
                    </a:cubicBezTo>
                    <a:cubicBezTo>
                      <a:pt x="1466" y="6692"/>
                      <a:pt x="2291" y="4750"/>
                      <a:pt x="3618" y="3429"/>
                    </a:cubicBezTo>
                    <a:cubicBezTo>
                      <a:pt x="3924" y="3080"/>
                      <a:pt x="4309" y="2802"/>
                      <a:pt x="4656" y="2536"/>
                    </a:cubicBezTo>
                    <a:lnTo>
                      <a:pt x="5197" y="2177"/>
                    </a:lnTo>
                    <a:cubicBezTo>
                      <a:pt x="5396" y="2065"/>
                      <a:pt x="5621" y="1962"/>
                      <a:pt x="5829" y="1856"/>
                    </a:cubicBezTo>
                    <a:cubicBezTo>
                      <a:pt x="6605" y="1502"/>
                      <a:pt x="7450" y="1236"/>
                      <a:pt x="8266" y="1145"/>
                    </a:cubicBezTo>
                    <a:cubicBezTo>
                      <a:pt x="8716" y="1086"/>
                      <a:pt x="9160" y="1060"/>
                      <a:pt x="9594" y="1060"/>
                    </a:cubicBezTo>
                    <a:cubicBezTo>
                      <a:pt x="10744" y="1060"/>
                      <a:pt x="11825" y="1247"/>
                      <a:pt x="12781" y="1514"/>
                    </a:cubicBezTo>
                    <a:cubicBezTo>
                      <a:pt x="13922" y="1837"/>
                      <a:pt x="15026" y="2290"/>
                      <a:pt x="16067" y="2864"/>
                    </a:cubicBezTo>
                    <a:cubicBezTo>
                      <a:pt x="16943" y="3333"/>
                      <a:pt x="17570" y="3795"/>
                      <a:pt x="17992" y="4094"/>
                    </a:cubicBezTo>
                    <a:lnTo>
                      <a:pt x="18650" y="4614"/>
                    </a:lnTo>
                    <a:lnTo>
                      <a:pt x="19253" y="3858"/>
                    </a:lnTo>
                    <a:lnTo>
                      <a:pt x="18600" y="3333"/>
                    </a:lnTo>
                    <a:cubicBezTo>
                      <a:pt x="18135" y="2996"/>
                      <a:pt x="17470" y="2498"/>
                      <a:pt x="16551" y="1993"/>
                    </a:cubicBezTo>
                    <a:cubicBezTo>
                      <a:pt x="15445" y="1373"/>
                      <a:pt x="14274" y="880"/>
                      <a:pt x="13058" y="523"/>
                    </a:cubicBezTo>
                    <a:cubicBezTo>
                      <a:pt x="12009" y="220"/>
                      <a:pt x="10803" y="0"/>
                      <a:pt x="9497" y="0"/>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2" name="Google Shape;5332;p64"/>
              <p:cNvSpPr/>
              <p:nvPr/>
            </p:nvSpPr>
            <p:spPr>
              <a:xfrm>
                <a:off x="3368550" y="238100"/>
                <a:ext cx="1089150" cy="1354050"/>
              </a:xfrm>
              <a:custGeom>
                <a:avLst/>
                <a:gdLst/>
                <a:ahLst/>
                <a:cxnLst/>
                <a:rect l="l" t="t" r="r" b="b"/>
                <a:pathLst>
                  <a:path w="43566" h="54162" extrusionOk="0">
                    <a:moveTo>
                      <a:pt x="40538" y="1"/>
                    </a:moveTo>
                    <a:cubicBezTo>
                      <a:pt x="40536" y="1"/>
                      <a:pt x="40535" y="1"/>
                      <a:pt x="40533" y="1"/>
                    </a:cubicBezTo>
                    <a:lnTo>
                      <a:pt x="23581" y="183"/>
                    </a:lnTo>
                    <a:lnTo>
                      <a:pt x="19703" y="224"/>
                    </a:lnTo>
                    <a:lnTo>
                      <a:pt x="2751" y="406"/>
                    </a:lnTo>
                    <a:cubicBezTo>
                      <a:pt x="2416" y="408"/>
                      <a:pt x="2128" y="645"/>
                      <a:pt x="2061" y="973"/>
                    </a:cubicBezTo>
                    <a:cubicBezTo>
                      <a:pt x="1530" y="3469"/>
                      <a:pt x="0" y="13846"/>
                      <a:pt x="8783" y="22600"/>
                    </a:cubicBezTo>
                    <a:cubicBezTo>
                      <a:pt x="18846" y="32630"/>
                      <a:pt x="19789" y="34399"/>
                      <a:pt x="18887" y="42942"/>
                    </a:cubicBezTo>
                    <a:cubicBezTo>
                      <a:pt x="17982" y="51485"/>
                      <a:pt x="13855" y="54161"/>
                      <a:pt x="13855" y="54161"/>
                    </a:cubicBezTo>
                    <a:lnTo>
                      <a:pt x="22106" y="54072"/>
                    </a:lnTo>
                    <a:lnTo>
                      <a:pt x="22326" y="54070"/>
                    </a:lnTo>
                    <a:lnTo>
                      <a:pt x="30577" y="53982"/>
                    </a:lnTo>
                    <a:cubicBezTo>
                      <a:pt x="30577" y="53982"/>
                      <a:pt x="26396" y="51394"/>
                      <a:pt x="25309" y="42870"/>
                    </a:cubicBezTo>
                    <a:cubicBezTo>
                      <a:pt x="24222" y="34348"/>
                      <a:pt x="25127" y="32560"/>
                      <a:pt x="34972" y="22320"/>
                    </a:cubicBezTo>
                    <a:cubicBezTo>
                      <a:pt x="43566" y="13379"/>
                      <a:pt x="41816" y="3039"/>
                      <a:pt x="41232" y="554"/>
                    </a:cubicBezTo>
                    <a:cubicBezTo>
                      <a:pt x="41158" y="228"/>
                      <a:pt x="40869" y="1"/>
                      <a:pt x="4053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3" name="Google Shape;5333;p64"/>
              <p:cNvSpPr/>
              <p:nvPr/>
            </p:nvSpPr>
            <p:spPr>
              <a:xfrm>
                <a:off x="3588225" y="1559325"/>
                <a:ext cx="673800" cy="265125"/>
              </a:xfrm>
              <a:custGeom>
                <a:avLst/>
                <a:gdLst/>
                <a:ahLst/>
                <a:cxnLst/>
                <a:rect l="l" t="t" r="r" b="b"/>
                <a:pathLst>
                  <a:path w="26952" h="10605" extrusionOk="0">
                    <a:moveTo>
                      <a:pt x="26784" y="0"/>
                    </a:moveTo>
                    <a:lnTo>
                      <a:pt x="58" y="285"/>
                    </a:lnTo>
                    <a:cubicBezTo>
                      <a:pt x="27" y="285"/>
                      <a:pt x="1" y="311"/>
                      <a:pt x="1" y="343"/>
                    </a:cubicBezTo>
                    <a:lnTo>
                      <a:pt x="111" y="10604"/>
                    </a:lnTo>
                    <a:lnTo>
                      <a:pt x="26951" y="10320"/>
                    </a:lnTo>
                    <a:lnTo>
                      <a:pt x="26841" y="58"/>
                    </a:lnTo>
                    <a:cubicBezTo>
                      <a:pt x="26841" y="27"/>
                      <a:pt x="26815" y="0"/>
                      <a:pt x="26784"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4" name="Google Shape;5334;p64"/>
              <p:cNvSpPr/>
              <p:nvPr/>
            </p:nvSpPr>
            <p:spPr>
              <a:xfrm>
                <a:off x="3513850" y="1774875"/>
                <a:ext cx="825300" cy="92000"/>
              </a:xfrm>
              <a:custGeom>
                <a:avLst/>
                <a:gdLst/>
                <a:ahLst/>
                <a:cxnLst/>
                <a:rect l="l" t="t" r="r" b="b"/>
                <a:pathLst>
                  <a:path w="33012" h="3680" extrusionOk="0">
                    <a:moveTo>
                      <a:pt x="32921" y="0"/>
                    </a:moveTo>
                    <a:lnTo>
                      <a:pt x="58" y="350"/>
                    </a:lnTo>
                    <a:cubicBezTo>
                      <a:pt x="27" y="350"/>
                      <a:pt x="0" y="376"/>
                      <a:pt x="0" y="410"/>
                    </a:cubicBezTo>
                    <a:lnTo>
                      <a:pt x="36" y="3680"/>
                    </a:lnTo>
                    <a:lnTo>
                      <a:pt x="33012" y="3328"/>
                    </a:lnTo>
                    <a:lnTo>
                      <a:pt x="32978" y="58"/>
                    </a:lnTo>
                    <a:cubicBezTo>
                      <a:pt x="32978" y="27"/>
                      <a:pt x="32952" y="0"/>
                      <a:pt x="32921" y="0"/>
                    </a:cubicBezTo>
                    <a:close/>
                  </a:path>
                </a:pathLst>
              </a:custGeom>
              <a:solidFill>
                <a:srgbClr val="E7E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5" name="Google Shape;5335;p64"/>
              <p:cNvSpPr/>
              <p:nvPr/>
            </p:nvSpPr>
            <p:spPr>
              <a:xfrm>
                <a:off x="3466550" y="322000"/>
                <a:ext cx="893500" cy="458025"/>
              </a:xfrm>
              <a:custGeom>
                <a:avLst/>
                <a:gdLst/>
                <a:ahLst/>
                <a:cxnLst/>
                <a:rect l="l" t="t" r="r" b="b"/>
                <a:pathLst>
                  <a:path w="35740" h="18321" extrusionOk="0">
                    <a:moveTo>
                      <a:pt x="34103" y="1"/>
                    </a:moveTo>
                    <a:cubicBezTo>
                      <a:pt x="34097" y="1"/>
                      <a:pt x="34091" y="1"/>
                      <a:pt x="34085" y="1"/>
                    </a:cubicBezTo>
                    <a:lnTo>
                      <a:pt x="18162" y="171"/>
                    </a:lnTo>
                    <a:lnTo>
                      <a:pt x="17351" y="181"/>
                    </a:lnTo>
                    <a:lnTo>
                      <a:pt x="1428" y="350"/>
                    </a:lnTo>
                    <a:cubicBezTo>
                      <a:pt x="834" y="353"/>
                      <a:pt x="348" y="820"/>
                      <a:pt x="320" y="1413"/>
                    </a:cubicBezTo>
                    <a:cubicBezTo>
                      <a:pt x="315" y="1492"/>
                      <a:pt x="312" y="1578"/>
                      <a:pt x="310" y="1667"/>
                    </a:cubicBezTo>
                    <a:cubicBezTo>
                      <a:pt x="1" y="10807"/>
                      <a:pt x="7459" y="18321"/>
                      <a:pt x="16585" y="18321"/>
                    </a:cubicBezTo>
                    <a:cubicBezTo>
                      <a:pt x="16644" y="18321"/>
                      <a:pt x="16703" y="18321"/>
                      <a:pt x="16762" y="18320"/>
                    </a:cubicBezTo>
                    <a:lnTo>
                      <a:pt x="17545" y="18310"/>
                    </a:lnTo>
                    <a:lnTo>
                      <a:pt x="18354" y="18303"/>
                    </a:lnTo>
                    <a:lnTo>
                      <a:pt x="19136" y="18294"/>
                    </a:lnTo>
                    <a:cubicBezTo>
                      <a:pt x="28343" y="18196"/>
                      <a:pt x="35739" y="10485"/>
                      <a:pt x="35229" y="1294"/>
                    </a:cubicBezTo>
                    <a:cubicBezTo>
                      <a:pt x="35225" y="1203"/>
                      <a:pt x="35220" y="1119"/>
                      <a:pt x="35215" y="1040"/>
                    </a:cubicBezTo>
                    <a:cubicBezTo>
                      <a:pt x="35175" y="455"/>
                      <a:pt x="34689" y="1"/>
                      <a:pt x="34103" y="1"/>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6" name="Google Shape;5336;p64"/>
              <p:cNvSpPr/>
              <p:nvPr/>
            </p:nvSpPr>
            <p:spPr>
              <a:xfrm>
                <a:off x="3472850" y="260850"/>
                <a:ext cx="874375" cy="56650"/>
              </a:xfrm>
              <a:custGeom>
                <a:avLst/>
                <a:gdLst/>
                <a:ahLst/>
                <a:cxnLst/>
                <a:rect l="l" t="t" r="r" b="b"/>
                <a:pathLst>
                  <a:path w="34975" h="2266" extrusionOk="0">
                    <a:moveTo>
                      <a:pt x="34014" y="1"/>
                    </a:moveTo>
                    <a:cubicBezTo>
                      <a:pt x="34011" y="1"/>
                      <a:pt x="34008" y="1"/>
                      <a:pt x="34005" y="1"/>
                    </a:cubicBezTo>
                    <a:lnTo>
                      <a:pt x="953" y="355"/>
                    </a:lnTo>
                    <a:cubicBezTo>
                      <a:pt x="424" y="360"/>
                      <a:pt x="1" y="791"/>
                      <a:pt x="8" y="1320"/>
                    </a:cubicBezTo>
                    <a:cubicBezTo>
                      <a:pt x="13" y="1843"/>
                      <a:pt x="441" y="2265"/>
                      <a:pt x="964" y="2265"/>
                    </a:cubicBezTo>
                    <a:cubicBezTo>
                      <a:pt x="967" y="2265"/>
                      <a:pt x="969" y="2265"/>
                      <a:pt x="972" y="2265"/>
                    </a:cubicBezTo>
                    <a:lnTo>
                      <a:pt x="34022" y="1913"/>
                    </a:lnTo>
                    <a:cubicBezTo>
                      <a:pt x="34551" y="1906"/>
                      <a:pt x="34975" y="1473"/>
                      <a:pt x="34968" y="946"/>
                    </a:cubicBezTo>
                    <a:cubicBezTo>
                      <a:pt x="34963" y="422"/>
                      <a:pt x="34537" y="1"/>
                      <a:pt x="34014" y="1"/>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7" name="Google Shape;5337;p64"/>
              <p:cNvSpPr/>
              <p:nvPr/>
            </p:nvSpPr>
            <p:spPr>
              <a:xfrm>
                <a:off x="3746150" y="421050"/>
                <a:ext cx="332625" cy="316350"/>
              </a:xfrm>
              <a:custGeom>
                <a:avLst/>
                <a:gdLst/>
                <a:ahLst/>
                <a:cxnLst/>
                <a:rect l="l" t="t" r="r" b="b"/>
                <a:pathLst>
                  <a:path w="13305" h="12654" extrusionOk="0">
                    <a:moveTo>
                      <a:pt x="6653" y="1"/>
                    </a:moveTo>
                    <a:lnTo>
                      <a:pt x="4597" y="4166"/>
                    </a:lnTo>
                    <a:lnTo>
                      <a:pt x="1" y="4833"/>
                    </a:lnTo>
                    <a:lnTo>
                      <a:pt x="3325" y="8075"/>
                    </a:lnTo>
                    <a:lnTo>
                      <a:pt x="2540" y="12654"/>
                    </a:lnTo>
                    <a:lnTo>
                      <a:pt x="6653" y="10492"/>
                    </a:lnTo>
                    <a:lnTo>
                      <a:pt x="10765" y="12654"/>
                    </a:lnTo>
                    <a:lnTo>
                      <a:pt x="9978" y="8075"/>
                    </a:lnTo>
                    <a:lnTo>
                      <a:pt x="13305" y="4833"/>
                    </a:lnTo>
                    <a:lnTo>
                      <a:pt x="8709" y="4166"/>
                    </a:lnTo>
                    <a:lnTo>
                      <a:pt x="6653" y="1"/>
                    </a:lnTo>
                    <a:close/>
                    <a:moveTo>
                      <a:pt x="2540" y="12654"/>
                    </a:moveTo>
                    <a:lnTo>
                      <a:pt x="2540" y="12654"/>
                    </a:lnTo>
                    <a:lnTo>
                      <a:pt x="2540" y="1265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338" name="Google Shape;5338;p64"/>
          <p:cNvGrpSpPr/>
          <p:nvPr/>
        </p:nvGrpSpPr>
        <p:grpSpPr>
          <a:xfrm>
            <a:off x="2480742" y="3534460"/>
            <a:ext cx="1243128" cy="637739"/>
            <a:chOff x="2496310" y="3693351"/>
            <a:chExt cx="1342906" cy="688926"/>
          </a:xfrm>
        </p:grpSpPr>
        <p:grpSp>
          <p:nvGrpSpPr>
            <p:cNvPr id="5339" name="Google Shape;5339;p64"/>
            <p:cNvGrpSpPr/>
            <p:nvPr/>
          </p:nvGrpSpPr>
          <p:grpSpPr>
            <a:xfrm>
              <a:off x="2496310" y="3693351"/>
              <a:ext cx="1342906" cy="688875"/>
              <a:chOff x="2496310" y="3693351"/>
              <a:chExt cx="1342906" cy="688875"/>
            </a:xfrm>
          </p:grpSpPr>
          <p:sp>
            <p:nvSpPr>
              <p:cNvPr id="5340" name="Google Shape;5340;p64"/>
              <p:cNvSpPr/>
              <p:nvPr/>
            </p:nvSpPr>
            <p:spPr>
              <a:xfrm>
                <a:off x="2567815" y="3809577"/>
                <a:ext cx="1200140" cy="572649"/>
              </a:xfrm>
              <a:custGeom>
                <a:avLst/>
                <a:gdLst/>
                <a:ahLst/>
                <a:cxnLst/>
                <a:rect l="l" t="t" r="r" b="b"/>
                <a:pathLst>
                  <a:path w="66087" h="33020" extrusionOk="0">
                    <a:moveTo>
                      <a:pt x="33019" y="0"/>
                    </a:moveTo>
                    <a:cubicBezTo>
                      <a:pt x="14818" y="0"/>
                      <a:pt x="0" y="14808"/>
                      <a:pt x="0" y="33019"/>
                    </a:cubicBezTo>
                    <a:lnTo>
                      <a:pt x="1659" y="33019"/>
                    </a:lnTo>
                    <a:cubicBezTo>
                      <a:pt x="1659" y="15718"/>
                      <a:pt x="15718" y="1659"/>
                      <a:pt x="33019" y="1659"/>
                    </a:cubicBezTo>
                    <a:cubicBezTo>
                      <a:pt x="50321" y="1659"/>
                      <a:pt x="64427" y="15718"/>
                      <a:pt x="64427" y="33019"/>
                    </a:cubicBezTo>
                    <a:lnTo>
                      <a:pt x="66086" y="33019"/>
                    </a:lnTo>
                    <a:cubicBezTo>
                      <a:pt x="66086" y="14808"/>
                      <a:pt x="51269" y="0"/>
                      <a:pt x="330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1" name="Google Shape;5341;p64"/>
              <p:cNvSpPr/>
              <p:nvPr/>
            </p:nvSpPr>
            <p:spPr>
              <a:xfrm>
                <a:off x="3420688" y="3858516"/>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2" name="Google Shape;5342;p64"/>
              <p:cNvSpPr/>
              <p:nvPr/>
            </p:nvSpPr>
            <p:spPr>
              <a:xfrm>
                <a:off x="3135700" y="3791751"/>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3" name="Google Shape;5343;p64"/>
              <p:cNvSpPr/>
              <p:nvPr/>
            </p:nvSpPr>
            <p:spPr>
              <a:xfrm>
                <a:off x="3620515" y="4032917"/>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4" name="Google Shape;5344;p64"/>
              <p:cNvSpPr/>
              <p:nvPr/>
            </p:nvSpPr>
            <p:spPr>
              <a:xfrm>
                <a:off x="2843808" y="3858516"/>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5" name="Google Shape;5345;p64"/>
              <p:cNvSpPr/>
              <p:nvPr/>
            </p:nvSpPr>
            <p:spPr>
              <a:xfrm>
                <a:off x="2652010" y="4032917"/>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346" name="Google Shape;5346;p64"/>
              <p:cNvCxnSpPr>
                <a:stCxn id="5344" idx="0"/>
              </p:cNvCxnSpPr>
              <p:nvPr/>
            </p:nvCxnSpPr>
            <p:spPr>
              <a:xfrm rot="5400000" flipH="1">
                <a:off x="2741958" y="3724116"/>
                <a:ext cx="68700" cy="200100"/>
              </a:xfrm>
              <a:prstGeom prst="bentConnector2">
                <a:avLst/>
              </a:prstGeom>
              <a:noFill/>
              <a:ln w="19050" cap="flat" cmpd="sng">
                <a:solidFill>
                  <a:srgbClr val="869FB2"/>
                </a:solidFill>
                <a:prstDash val="solid"/>
                <a:round/>
                <a:headEnd type="none" w="med" len="med"/>
                <a:tailEnd type="none" w="med" len="med"/>
              </a:ln>
            </p:spPr>
          </p:cxnSp>
          <p:cxnSp>
            <p:nvCxnSpPr>
              <p:cNvPr id="5347" name="Google Shape;5347;p64"/>
              <p:cNvCxnSpPr>
                <a:stCxn id="5341" idx="0"/>
              </p:cNvCxnSpPr>
              <p:nvPr/>
            </p:nvCxnSpPr>
            <p:spPr>
              <a:xfrm rot="-5400000">
                <a:off x="3512338" y="3723516"/>
                <a:ext cx="75900" cy="194100"/>
              </a:xfrm>
              <a:prstGeom prst="bentConnector2">
                <a:avLst/>
              </a:prstGeom>
              <a:noFill/>
              <a:ln w="19050" cap="flat" cmpd="sng">
                <a:solidFill>
                  <a:srgbClr val="869FB2"/>
                </a:solidFill>
                <a:prstDash val="solid"/>
                <a:round/>
                <a:headEnd type="none" w="med" len="med"/>
                <a:tailEnd type="none" w="med" len="med"/>
              </a:ln>
            </p:spPr>
          </p:cxnSp>
          <p:cxnSp>
            <p:nvCxnSpPr>
              <p:cNvPr id="5348" name="Google Shape;5348;p64"/>
              <p:cNvCxnSpPr>
                <a:stCxn id="5342" idx="0"/>
              </p:cNvCxnSpPr>
              <p:nvPr/>
            </p:nvCxnSpPr>
            <p:spPr>
              <a:xfrm rot="-5400000">
                <a:off x="3119350" y="3742251"/>
                <a:ext cx="98400" cy="600"/>
              </a:xfrm>
              <a:prstGeom prst="bentConnector3">
                <a:avLst>
                  <a:gd name="adj1" fmla="val 50000"/>
                </a:avLst>
              </a:prstGeom>
              <a:noFill/>
              <a:ln w="19050" cap="flat" cmpd="sng">
                <a:solidFill>
                  <a:srgbClr val="869FB2"/>
                </a:solidFill>
                <a:prstDash val="solid"/>
                <a:round/>
                <a:headEnd type="none" w="med" len="med"/>
                <a:tailEnd type="none" w="med" len="med"/>
              </a:ln>
            </p:spPr>
          </p:cxnSp>
          <p:cxnSp>
            <p:nvCxnSpPr>
              <p:cNvPr id="5349" name="Google Shape;5349;p64"/>
              <p:cNvCxnSpPr>
                <a:stCxn id="5345" idx="2"/>
              </p:cNvCxnSpPr>
              <p:nvPr/>
            </p:nvCxnSpPr>
            <p:spPr>
              <a:xfrm flipH="1">
                <a:off x="2496310" y="4065467"/>
                <a:ext cx="155700" cy="600"/>
              </a:xfrm>
              <a:prstGeom prst="bentConnector3">
                <a:avLst>
                  <a:gd name="adj1" fmla="val 50000"/>
                </a:avLst>
              </a:prstGeom>
              <a:noFill/>
              <a:ln w="19050" cap="flat" cmpd="sng">
                <a:solidFill>
                  <a:srgbClr val="869FB2"/>
                </a:solidFill>
                <a:prstDash val="solid"/>
                <a:round/>
                <a:headEnd type="none" w="med" len="med"/>
                <a:tailEnd type="none" w="med" len="med"/>
              </a:ln>
            </p:spPr>
          </p:cxnSp>
          <p:cxnSp>
            <p:nvCxnSpPr>
              <p:cNvPr id="5350" name="Google Shape;5350;p64"/>
              <p:cNvCxnSpPr>
                <a:stCxn id="5343" idx="6"/>
              </p:cNvCxnSpPr>
              <p:nvPr/>
            </p:nvCxnSpPr>
            <p:spPr>
              <a:xfrm>
                <a:off x="3685615" y="4065467"/>
                <a:ext cx="153600" cy="600"/>
              </a:xfrm>
              <a:prstGeom prst="bentConnector3">
                <a:avLst>
                  <a:gd name="adj1" fmla="val 50000"/>
                </a:avLst>
              </a:prstGeom>
              <a:noFill/>
              <a:ln w="19050" cap="flat" cmpd="sng">
                <a:solidFill>
                  <a:srgbClr val="869FB2"/>
                </a:solidFill>
                <a:prstDash val="solid"/>
                <a:round/>
                <a:headEnd type="none" w="med" len="med"/>
                <a:tailEnd type="none" w="med" len="med"/>
              </a:ln>
            </p:spPr>
          </p:cxnSp>
        </p:grpSp>
        <p:grpSp>
          <p:nvGrpSpPr>
            <p:cNvPr id="5351" name="Google Shape;5351;p64"/>
            <p:cNvGrpSpPr/>
            <p:nvPr/>
          </p:nvGrpSpPr>
          <p:grpSpPr>
            <a:xfrm>
              <a:off x="2675275" y="3930557"/>
              <a:ext cx="1003306" cy="451719"/>
              <a:chOff x="2675275" y="4174282"/>
              <a:chExt cx="1003306" cy="451719"/>
            </a:xfrm>
          </p:grpSpPr>
          <p:sp>
            <p:nvSpPr>
              <p:cNvPr id="5352" name="Google Shape;5352;p64"/>
              <p:cNvSpPr/>
              <p:nvPr/>
            </p:nvSpPr>
            <p:spPr>
              <a:xfrm>
                <a:off x="2675275" y="4174282"/>
                <a:ext cx="1003306" cy="451719"/>
              </a:xfrm>
              <a:custGeom>
                <a:avLst/>
                <a:gdLst/>
                <a:ahLst/>
                <a:cxnLst/>
                <a:rect l="l" t="t" r="r" b="b"/>
                <a:pathLst>
                  <a:path w="27286" h="12285" extrusionOk="0">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rgbClr val="AB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3" name="Google Shape;5353;p64"/>
              <p:cNvSpPr/>
              <p:nvPr/>
            </p:nvSpPr>
            <p:spPr>
              <a:xfrm>
                <a:off x="2716046" y="4210984"/>
                <a:ext cx="921789" cy="415018"/>
              </a:xfrm>
              <a:custGeom>
                <a:avLst/>
                <a:gdLst/>
                <a:ahLst/>
                <a:cxnLst/>
                <a:rect l="l" t="t" r="r" b="b"/>
                <a:pathLst>
                  <a:path w="27286" h="12285" extrusionOk="0">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4" name="Google Shape;5354;p64"/>
              <p:cNvSpPr/>
              <p:nvPr/>
            </p:nvSpPr>
            <p:spPr>
              <a:xfrm>
                <a:off x="2762606" y="4252906"/>
                <a:ext cx="828676" cy="373095"/>
              </a:xfrm>
              <a:custGeom>
                <a:avLst/>
                <a:gdLst/>
                <a:ahLst/>
                <a:cxnLst/>
                <a:rect l="l" t="t" r="r" b="b"/>
                <a:pathLst>
                  <a:path w="27286" h="12285" extrusionOk="0">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355" name="Google Shape;5355;p64"/>
          <p:cNvGrpSpPr/>
          <p:nvPr/>
        </p:nvGrpSpPr>
        <p:grpSpPr>
          <a:xfrm>
            <a:off x="1654412" y="971306"/>
            <a:ext cx="574511" cy="874709"/>
            <a:chOff x="1715404" y="1112080"/>
            <a:chExt cx="642270" cy="977984"/>
          </a:xfrm>
        </p:grpSpPr>
        <p:grpSp>
          <p:nvGrpSpPr>
            <p:cNvPr id="5356" name="Google Shape;5356;p64"/>
            <p:cNvGrpSpPr/>
            <p:nvPr/>
          </p:nvGrpSpPr>
          <p:grpSpPr>
            <a:xfrm>
              <a:off x="1715404" y="1112080"/>
              <a:ext cx="642270" cy="977984"/>
              <a:chOff x="1715404" y="1112080"/>
              <a:chExt cx="642270" cy="977984"/>
            </a:xfrm>
          </p:grpSpPr>
          <p:sp>
            <p:nvSpPr>
              <p:cNvPr id="5357" name="Google Shape;5357;p64"/>
              <p:cNvSpPr/>
              <p:nvPr/>
            </p:nvSpPr>
            <p:spPr>
              <a:xfrm>
                <a:off x="1715404" y="1112080"/>
                <a:ext cx="642270" cy="642270"/>
              </a:xfrm>
              <a:custGeom>
                <a:avLst/>
                <a:gdLst/>
                <a:ahLst/>
                <a:cxnLst/>
                <a:rect l="l" t="t" r="r" b="b"/>
                <a:pathLst>
                  <a:path w="41544" h="41544" extrusionOk="0">
                    <a:moveTo>
                      <a:pt x="20773" y="3462"/>
                    </a:moveTo>
                    <a:cubicBezTo>
                      <a:pt x="30333" y="3462"/>
                      <a:pt x="38081" y="11211"/>
                      <a:pt x="38081" y="20771"/>
                    </a:cubicBezTo>
                    <a:cubicBezTo>
                      <a:pt x="38081" y="30331"/>
                      <a:pt x="30333" y="38081"/>
                      <a:pt x="20773" y="38081"/>
                    </a:cubicBezTo>
                    <a:cubicBezTo>
                      <a:pt x="11213" y="38081"/>
                      <a:pt x="3462" y="30331"/>
                      <a:pt x="3462" y="20771"/>
                    </a:cubicBezTo>
                    <a:cubicBezTo>
                      <a:pt x="3462" y="11211"/>
                      <a:pt x="11213" y="3462"/>
                      <a:pt x="20773" y="3462"/>
                    </a:cubicBezTo>
                    <a:close/>
                    <a:moveTo>
                      <a:pt x="20773" y="0"/>
                    </a:moveTo>
                    <a:cubicBezTo>
                      <a:pt x="9301" y="0"/>
                      <a:pt x="0" y="9299"/>
                      <a:pt x="0" y="20771"/>
                    </a:cubicBezTo>
                    <a:cubicBezTo>
                      <a:pt x="0" y="32243"/>
                      <a:pt x="9301" y="41543"/>
                      <a:pt x="20773" y="41543"/>
                    </a:cubicBezTo>
                    <a:cubicBezTo>
                      <a:pt x="32245" y="41543"/>
                      <a:pt x="41543" y="32243"/>
                      <a:pt x="41543" y="20771"/>
                    </a:cubicBezTo>
                    <a:cubicBezTo>
                      <a:pt x="41543" y="9299"/>
                      <a:pt x="32245" y="0"/>
                      <a:pt x="20773" y="0"/>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8" name="Google Shape;5358;p64"/>
              <p:cNvSpPr/>
              <p:nvPr/>
            </p:nvSpPr>
            <p:spPr>
              <a:xfrm>
                <a:off x="1956781" y="1714402"/>
                <a:ext cx="9121" cy="375663"/>
              </a:xfrm>
              <a:custGeom>
                <a:avLst/>
                <a:gdLst/>
                <a:ahLst/>
                <a:cxnLst/>
                <a:rect l="l" t="t" r="r" b="b"/>
                <a:pathLst>
                  <a:path w="590" h="24299" extrusionOk="0">
                    <a:moveTo>
                      <a:pt x="0" y="0"/>
                    </a:moveTo>
                    <a:lnTo>
                      <a:pt x="0" y="24299"/>
                    </a:lnTo>
                    <a:lnTo>
                      <a:pt x="589" y="24299"/>
                    </a:lnTo>
                    <a:lnTo>
                      <a:pt x="589" y="0"/>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59" name="Google Shape;5359;p64"/>
            <p:cNvGrpSpPr/>
            <p:nvPr/>
          </p:nvGrpSpPr>
          <p:grpSpPr>
            <a:xfrm>
              <a:off x="1768927" y="1165603"/>
              <a:ext cx="535225" cy="851367"/>
              <a:chOff x="1768927" y="1165603"/>
              <a:chExt cx="535225" cy="851367"/>
            </a:xfrm>
          </p:grpSpPr>
          <p:sp>
            <p:nvSpPr>
              <p:cNvPr id="5360" name="Google Shape;5360;p64"/>
              <p:cNvSpPr/>
              <p:nvPr/>
            </p:nvSpPr>
            <p:spPr>
              <a:xfrm>
                <a:off x="1768927" y="1165603"/>
                <a:ext cx="535225" cy="535225"/>
              </a:xfrm>
              <a:custGeom>
                <a:avLst/>
                <a:gdLst/>
                <a:ahLst/>
                <a:cxnLst/>
                <a:rect l="l" t="t" r="r" b="b"/>
                <a:pathLst>
                  <a:path w="34620" h="34620" extrusionOk="0">
                    <a:moveTo>
                      <a:pt x="17311" y="3462"/>
                    </a:moveTo>
                    <a:cubicBezTo>
                      <a:pt x="24959" y="3462"/>
                      <a:pt x="31157" y="9661"/>
                      <a:pt x="31157" y="17309"/>
                    </a:cubicBezTo>
                    <a:cubicBezTo>
                      <a:pt x="31157" y="24957"/>
                      <a:pt x="24959" y="31157"/>
                      <a:pt x="17311" y="31157"/>
                    </a:cubicBezTo>
                    <a:cubicBezTo>
                      <a:pt x="9663" y="31157"/>
                      <a:pt x="3462" y="24957"/>
                      <a:pt x="3462" y="17309"/>
                    </a:cubicBezTo>
                    <a:cubicBezTo>
                      <a:pt x="3462" y="9661"/>
                      <a:pt x="9663" y="3462"/>
                      <a:pt x="17311" y="3462"/>
                    </a:cubicBezTo>
                    <a:close/>
                    <a:moveTo>
                      <a:pt x="17311" y="0"/>
                    </a:moveTo>
                    <a:cubicBezTo>
                      <a:pt x="7751" y="0"/>
                      <a:pt x="0" y="7749"/>
                      <a:pt x="0" y="17309"/>
                    </a:cubicBezTo>
                    <a:cubicBezTo>
                      <a:pt x="0" y="26869"/>
                      <a:pt x="7751" y="34619"/>
                      <a:pt x="17311" y="34619"/>
                    </a:cubicBezTo>
                    <a:cubicBezTo>
                      <a:pt x="26871" y="34619"/>
                      <a:pt x="34619" y="26869"/>
                      <a:pt x="34619" y="17309"/>
                    </a:cubicBezTo>
                    <a:cubicBezTo>
                      <a:pt x="34619" y="7749"/>
                      <a:pt x="26871" y="0"/>
                      <a:pt x="1731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1" name="Google Shape;5361;p64"/>
              <p:cNvSpPr/>
              <p:nvPr/>
            </p:nvSpPr>
            <p:spPr>
              <a:xfrm>
                <a:off x="2006902" y="1668949"/>
                <a:ext cx="9137" cy="348020"/>
              </a:xfrm>
              <a:custGeom>
                <a:avLst/>
                <a:gdLst/>
                <a:ahLst/>
                <a:cxnLst/>
                <a:rect l="l" t="t" r="r" b="b"/>
                <a:pathLst>
                  <a:path w="591" h="22511" extrusionOk="0">
                    <a:moveTo>
                      <a:pt x="1" y="0"/>
                    </a:moveTo>
                    <a:lnTo>
                      <a:pt x="1" y="22510"/>
                    </a:lnTo>
                    <a:lnTo>
                      <a:pt x="590" y="22510"/>
                    </a:lnTo>
                    <a:lnTo>
                      <a:pt x="590"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62" name="Google Shape;5362;p64"/>
            <p:cNvGrpSpPr/>
            <p:nvPr/>
          </p:nvGrpSpPr>
          <p:grpSpPr>
            <a:xfrm>
              <a:off x="1822449" y="1219125"/>
              <a:ext cx="428180" cy="718859"/>
              <a:chOff x="1822449" y="1219125"/>
              <a:chExt cx="428180" cy="718859"/>
            </a:xfrm>
          </p:grpSpPr>
          <p:sp>
            <p:nvSpPr>
              <p:cNvPr id="5363" name="Google Shape;5363;p64"/>
              <p:cNvSpPr/>
              <p:nvPr/>
            </p:nvSpPr>
            <p:spPr>
              <a:xfrm>
                <a:off x="1822449" y="1219125"/>
                <a:ext cx="428180" cy="428180"/>
              </a:xfrm>
              <a:custGeom>
                <a:avLst/>
                <a:gdLst/>
                <a:ahLst/>
                <a:cxnLst/>
                <a:rect l="l" t="t" r="r" b="b"/>
                <a:pathLst>
                  <a:path w="27696" h="27696" extrusionOk="0">
                    <a:moveTo>
                      <a:pt x="13849" y="3462"/>
                    </a:moveTo>
                    <a:cubicBezTo>
                      <a:pt x="19585" y="3462"/>
                      <a:pt x="24233" y="8111"/>
                      <a:pt x="24233" y="13847"/>
                    </a:cubicBezTo>
                    <a:cubicBezTo>
                      <a:pt x="24233" y="19583"/>
                      <a:pt x="19585" y="24233"/>
                      <a:pt x="13849" y="24233"/>
                    </a:cubicBezTo>
                    <a:cubicBezTo>
                      <a:pt x="8113" y="24233"/>
                      <a:pt x="3462" y="19583"/>
                      <a:pt x="3462" y="13847"/>
                    </a:cubicBezTo>
                    <a:cubicBezTo>
                      <a:pt x="3462" y="8111"/>
                      <a:pt x="8113" y="3462"/>
                      <a:pt x="13849" y="3462"/>
                    </a:cubicBezTo>
                    <a:close/>
                    <a:moveTo>
                      <a:pt x="13849" y="0"/>
                    </a:moveTo>
                    <a:cubicBezTo>
                      <a:pt x="6201" y="0"/>
                      <a:pt x="0" y="6199"/>
                      <a:pt x="0" y="13847"/>
                    </a:cubicBezTo>
                    <a:cubicBezTo>
                      <a:pt x="0" y="21495"/>
                      <a:pt x="6201" y="27695"/>
                      <a:pt x="13849" y="27695"/>
                    </a:cubicBezTo>
                    <a:cubicBezTo>
                      <a:pt x="21497" y="27695"/>
                      <a:pt x="27695" y="21495"/>
                      <a:pt x="27695" y="13847"/>
                    </a:cubicBezTo>
                    <a:cubicBezTo>
                      <a:pt x="27695" y="6199"/>
                      <a:pt x="21497" y="0"/>
                      <a:pt x="13849"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4" name="Google Shape;5364;p64"/>
              <p:cNvSpPr/>
              <p:nvPr/>
            </p:nvSpPr>
            <p:spPr>
              <a:xfrm>
                <a:off x="2057039" y="1605996"/>
                <a:ext cx="9121" cy="331988"/>
              </a:xfrm>
              <a:custGeom>
                <a:avLst/>
                <a:gdLst/>
                <a:ahLst/>
                <a:cxnLst/>
                <a:rect l="l" t="t" r="r" b="b"/>
                <a:pathLst>
                  <a:path w="590" h="21474" extrusionOk="0">
                    <a:moveTo>
                      <a:pt x="0" y="0"/>
                    </a:moveTo>
                    <a:lnTo>
                      <a:pt x="0" y="21474"/>
                    </a:lnTo>
                    <a:lnTo>
                      <a:pt x="590" y="21474"/>
                    </a:lnTo>
                    <a:lnTo>
                      <a:pt x="590"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65" name="Google Shape;5365;p64"/>
            <p:cNvGrpSpPr/>
            <p:nvPr/>
          </p:nvGrpSpPr>
          <p:grpSpPr>
            <a:xfrm>
              <a:off x="1875972" y="1272648"/>
              <a:ext cx="321135" cy="586939"/>
              <a:chOff x="1875972" y="1272648"/>
              <a:chExt cx="321135" cy="586939"/>
            </a:xfrm>
          </p:grpSpPr>
          <p:sp>
            <p:nvSpPr>
              <p:cNvPr id="5366" name="Google Shape;5366;p64"/>
              <p:cNvSpPr/>
              <p:nvPr/>
            </p:nvSpPr>
            <p:spPr>
              <a:xfrm>
                <a:off x="1875972" y="1272648"/>
                <a:ext cx="321135" cy="321120"/>
              </a:xfrm>
              <a:custGeom>
                <a:avLst/>
                <a:gdLst/>
                <a:ahLst/>
                <a:cxnLst/>
                <a:rect l="l" t="t" r="r" b="b"/>
                <a:pathLst>
                  <a:path w="20772" h="20771" extrusionOk="0">
                    <a:moveTo>
                      <a:pt x="10387" y="3461"/>
                    </a:moveTo>
                    <a:cubicBezTo>
                      <a:pt x="14211" y="3461"/>
                      <a:pt x="17309" y="6561"/>
                      <a:pt x="17309" y="10385"/>
                    </a:cubicBezTo>
                    <a:cubicBezTo>
                      <a:pt x="17309" y="14209"/>
                      <a:pt x="14211" y="17309"/>
                      <a:pt x="10387" y="17309"/>
                    </a:cubicBezTo>
                    <a:cubicBezTo>
                      <a:pt x="6563" y="17309"/>
                      <a:pt x="3462" y="14209"/>
                      <a:pt x="3462" y="10385"/>
                    </a:cubicBezTo>
                    <a:cubicBezTo>
                      <a:pt x="3462" y="6561"/>
                      <a:pt x="6563" y="3461"/>
                      <a:pt x="10387" y="3461"/>
                    </a:cubicBezTo>
                    <a:close/>
                    <a:moveTo>
                      <a:pt x="10387" y="0"/>
                    </a:moveTo>
                    <a:cubicBezTo>
                      <a:pt x="4651" y="0"/>
                      <a:pt x="0" y="4649"/>
                      <a:pt x="0" y="10385"/>
                    </a:cubicBezTo>
                    <a:cubicBezTo>
                      <a:pt x="0" y="16121"/>
                      <a:pt x="4651" y="20771"/>
                      <a:pt x="10387" y="20771"/>
                    </a:cubicBezTo>
                    <a:cubicBezTo>
                      <a:pt x="16123" y="20771"/>
                      <a:pt x="20771" y="16121"/>
                      <a:pt x="20771" y="10385"/>
                    </a:cubicBezTo>
                    <a:cubicBezTo>
                      <a:pt x="20771" y="4649"/>
                      <a:pt x="16123" y="0"/>
                      <a:pt x="1038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7" name="Google Shape;5367;p64"/>
              <p:cNvSpPr/>
              <p:nvPr/>
            </p:nvSpPr>
            <p:spPr>
              <a:xfrm>
                <a:off x="2107176" y="1533705"/>
                <a:ext cx="9121" cy="325881"/>
              </a:xfrm>
              <a:custGeom>
                <a:avLst/>
                <a:gdLst/>
                <a:ahLst/>
                <a:cxnLst/>
                <a:rect l="l" t="t" r="r" b="b"/>
                <a:pathLst>
                  <a:path w="590" h="21079" extrusionOk="0">
                    <a:moveTo>
                      <a:pt x="0" y="0"/>
                    </a:moveTo>
                    <a:lnTo>
                      <a:pt x="0" y="21078"/>
                    </a:lnTo>
                    <a:lnTo>
                      <a:pt x="589" y="21078"/>
                    </a:lnTo>
                    <a:lnTo>
                      <a:pt x="589"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368" name="Google Shape;5368;p64"/>
          <p:cNvGrpSpPr/>
          <p:nvPr/>
        </p:nvGrpSpPr>
        <p:grpSpPr>
          <a:xfrm>
            <a:off x="7761573" y="3528028"/>
            <a:ext cx="293855" cy="644170"/>
            <a:chOff x="241025" y="3151575"/>
            <a:chExt cx="293855" cy="644170"/>
          </a:xfrm>
        </p:grpSpPr>
        <p:sp>
          <p:nvSpPr>
            <p:cNvPr id="5369" name="Google Shape;5369;p64"/>
            <p:cNvSpPr/>
            <p:nvPr/>
          </p:nvSpPr>
          <p:spPr>
            <a:xfrm>
              <a:off x="241025" y="3151575"/>
              <a:ext cx="293303" cy="644170"/>
            </a:xfrm>
            <a:custGeom>
              <a:avLst/>
              <a:gdLst/>
              <a:ahLst/>
              <a:cxnLst/>
              <a:rect l="l" t="t" r="r" b="b"/>
              <a:pathLst>
                <a:path w="19117" h="41986" extrusionOk="0">
                  <a:moveTo>
                    <a:pt x="1155" y="1"/>
                  </a:moveTo>
                  <a:cubicBezTo>
                    <a:pt x="516" y="1"/>
                    <a:pt x="1" y="516"/>
                    <a:pt x="1" y="1152"/>
                  </a:cubicBezTo>
                  <a:lnTo>
                    <a:pt x="1" y="35706"/>
                  </a:lnTo>
                  <a:cubicBezTo>
                    <a:pt x="1" y="36344"/>
                    <a:pt x="9559" y="41985"/>
                    <a:pt x="9559" y="41985"/>
                  </a:cubicBezTo>
                  <a:cubicBezTo>
                    <a:pt x="9559" y="41985"/>
                    <a:pt x="19117" y="36344"/>
                    <a:pt x="19117" y="35706"/>
                  </a:cubicBezTo>
                  <a:lnTo>
                    <a:pt x="19117" y="1152"/>
                  </a:lnTo>
                  <a:cubicBezTo>
                    <a:pt x="19117" y="516"/>
                    <a:pt x="18601" y="1"/>
                    <a:pt x="1796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0" name="Google Shape;5370;p64"/>
            <p:cNvSpPr/>
            <p:nvPr/>
          </p:nvSpPr>
          <p:spPr>
            <a:xfrm>
              <a:off x="241347" y="3252796"/>
              <a:ext cx="293533" cy="164134"/>
            </a:xfrm>
            <a:custGeom>
              <a:avLst/>
              <a:gdLst/>
              <a:ahLst/>
              <a:cxnLst/>
              <a:rect l="l" t="t" r="r" b="b"/>
              <a:pathLst>
                <a:path w="19132" h="10698" extrusionOk="0">
                  <a:moveTo>
                    <a:pt x="1" y="1"/>
                  </a:moveTo>
                  <a:lnTo>
                    <a:pt x="1" y="10698"/>
                  </a:lnTo>
                  <a:lnTo>
                    <a:pt x="19132" y="10698"/>
                  </a:lnTo>
                  <a:lnTo>
                    <a:pt x="19132"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71" name="Google Shape;5371;p64"/>
          <p:cNvGrpSpPr/>
          <p:nvPr/>
        </p:nvGrpSpPr>
        <p:grpSpPr>
          <a:xfrm>
            <a:off x="709557" y="2728028"/>
            <a:ext cx="1779649" cy="591620"/>
            <a:chOff x="246070" y="1983375"/>
            <a:chExt cx="1855347" cy="616849"/>
          </a:xfrm>
        </p:grpSpPr>
        <p:sp>
          <p:nvSpPr>
            <p:cNvPr id="5372" name="Google Shape;5372;p64"/>
            <p:cNvSpPr/>
            <p:nvPr/>
          </p:nvSpPr>
          <p:spPr>
            <a:xfrm>
              <a:off x="1072131" y="1983872"/>
              <a:ext cx="408910" cy="407494"/>
            </a:xfrm>
            <a:custGeom>
              <a:avLst/>
              <a:gdLst/>
              <a:ahLst/>
              <a:cxnLst/>
              <a:rect l="l" t="t" r="r" b="b"/>
              <a:pathLst>
                <a:path w="34090" h="33972" extrusionOk="0">
                  <a:moveTo>
                    <a:pt x="17046" y="1"/>
                  </a:moveTo>
                  <a:cubicBezTo>
                    <a:pt x="16894" y="1"/>
                    <a:pt x="16742" y="59"/>
                    <a:pt x="16626" y="174"/>
                  </a:cubicBezTo>
                  <a:lnTo>
                    <a:pt x="9933" y="6868"/>
                  </a:lnTo>
                  <a:cubicBezTo>
                    <a:pt x="9821" y="6978"/>
                    <a:pt x="9670" y="7041"/>
                    <a:pt x="9512" y="7041"/>
                  </a:cubicBezTo>
                  <a:cubicBezTo>
                    <a:pt x="9354" y="7041"/>
                    <a:pt x="9203" y="6978"/>
                    <a:pt x="9094" y="6868"/>
                  </a:cubicBezTo>
                  <a:lnTo>
                    <a:pt x="9087" y="6861"/>
                  </a:lnTo>
                  <a:cubicBezTo>
                    <a:pt x="8857" y="6629"/>
                    <a:pt x="8642" y="6175"/>
                    <a:pt x="8611" y="5850"/>
                  </a:cubicBezTo>
                  <a:cubicBezTo>
                    <a:pt x="8611" y="5850"/>
                    <a:pt x="8522" y="4941"/>
                    <a:pt x="7959" y="4378"/>
                  </a:cubicBezTo>
                  <a:cubicBezTo>
                    <a:pt x="7469" y="3863"/>
                    <a:pt x="6813" y="3605"/>
                    <a:pt x="6156" y="3605"/>
                  </a:cubicBezTo>
                  <a:cubicBezTo>
                    <a:pt x="5520" y="3605"/>
                    <a:pt x="4883" y="3847"/>
                    <a:pt x="4396" y="4333"/>
                  </a:cubicBezTo>
                  <a:cubicBezTo>
                    <a:pt x="3407" y="5322"/>
                    <a:pt x="3425" y="6932"/>
                    <a:pt x="4435" y="7898"/>
                  </a:cubicBezTo>
                  <a:cubicBezTo>
                    <a:pt x="5002" y="8462"/>
                    <a:pt x="5908" y="8553"/>
                    <a:pt x="5908" y="8553"/>
                  </a:cubicBezTo>
                  <a:cubicBezTo>
                    <a:pt x="6232" y="8583"/>
                    <a:pt x="6687" y="8797"/>
                    <a:pt x="6919" y="9027"/>
                  </a:cubicBezTo>
                  <a:lnTo>
                    <a:pt x="6926" y="9034"/>
                  </a:lnTo>
                  <a:cubicBezTo>
                    <a:pt x="7156" y="9267"/>
                    <a:pt x="7156" y="9642"/>
                    <a:pt x="6926" y="9875"/>
                  </a:cubicBezTo>
                  <a:lnTo>
                    <a:pt x="232" y="16567"/>
                  </a:lnTo>
                  <a:cubicBezTo>
                    <a:pt x="1" y="16798"/>
                    <a:pt x="1" y="17174"/>
                    <a:pt x="232" y="17406"/>
                  </a:cubicBezTo>
                  <a:lnTo>
                    <a:pt x="6411" y="23585"/>
                  </a:lnTo>
                  <a:lnTo>
                    <a:pt x="6926" y="24100"/>
                  </a:lnTo>
                  <a:cubicBezTo>
                    <a:pt x="6969" y="24141"/>
                    <a:pt x="7020" y="24173"/>
                    <a:pt x="7073" y="24197"/>
                  </a:cubicBezTo>
                  <a:cubicBezTo>
                    <a:pt x="7158" y="24244"/>
                    <a:pt x="7250" y="24269"/>
                    <a:pt x="7345" y="24273"/>
                  </a:cubicBezTo>
                  <a:cubicBezTo>
                    <a:pt x="7503" y="24273"/>
                    <a:pt x="7654" y="24211"/>
                    <a:pt x="7765" y="24101"/>
                  </a:cubicBezTo>
                  <a:lnTo>
                    <a:pt x="7839" y="24027"/>
                  </a:lnTo>
                  <a:cubicBezTo>
                    <a:pt x="8069" y="23796"/>
                    <a:pt x="8283" y="23341"/>
                    <a:pt x="8318" y="23013"/>
                  </a:cubicBezTo>
                  <a:cubicBezTo>
                    <a:pt x="8318" y="23013"/>
                    <a:pt x="8405" y="22107"/>
                    <a:pt x="8967" y="21541"/>
                  </a:cubicBezTo>
                  <a:cubicBezTo>
                    <a:pt x="9183" y="21324"/>
                    <a:pt x="9437" y="21149"/>
                    <a:pt x="9717" y="21026"/>
                  </a:cubicBezTo>
                  <a:cubicBezTo>
                    <a:pt x="10047" y="20876"/>
                    <a:pt x="10396" y="20805"/>
                    <a:pt x="10740" y="20805"/>
                  </a:cubicBezTo>
                  <a:cubicBezTo>
                    <a:pt x="11539" y="20805"/>
                    <a:pt x="12316" y="21191"/>
                    <a:pt x="12792" y="21886"/>
                  </a:cubicBezTo>
                  <a:cubicBezTo>
                    <a:pt x="13474" y="22879"/>
                    <a:pt x="13347" y="24218"/>
                    <a:pt x="12490" y="25064"/>
                  </a:cubicBezTo>
                  <a:cubicBezTo>
                    <a:pt x="12119" y="25437"/>
                    <a:pt x="11599" y="25600"/>
                    <a:pt x="11289" y="25668"/>
                  </a:cubicBezTo>
                  <a:cubicBezTo>
                    <a:pt x="11157" y="25704"/>
                    <a:pt x="11023" y="25732"/>
                    <a:pt x="10887" y="25749"/>
                  </a:cubicBezTo>
                  <a:cubicBezTo>
                    <a:pt x="10830" y="25757"/>
                    <a:pt x="10775" y="25769"/>
                    <a:pt x="10722" y="25785"/>
                  </a:cubicBezTo>
                  <a:cubicBezTo>
                    <a:pt x="10456" y="25871"/>
                    <a:pt x="10173" y="26027"/>
                    <a:pt x="10008" y="26193"/>
                  </a:cubicBezTo>
                  <a:lnTo>
                    <a:pt x="9933" y="26265"/>
                  </a:lnTo>
                  <a:cubicBezTo>
                    <a:pt x="9699" y="26497"/>
                    <a:pt x="9699" y="26875"/>
                    <a:pt x="9933" y="27106"/>
                  </a:cubicBezTo>
                  <a:lnTo>
                    <a:pt x="11412" y="28584"/>
                  </a:lnTo>
                  <a:lnTo>
                    <a:pt x="16625" y="33798"/>
                  </a:lnTo>
                  <a:cubicBezTo>
                    <a:pt x="16736" y="33908"/>
                    <a:pt x="16887" y="33972"/>
                    <a:pt x="17043" y="33972"/>
                  </a:cubicBezTo>
                  <a:cubicBezTo>
                    <a:pt x="17198" y="33970"/>
                    <a:pt x="17347" y="33910"/>
                    <a:pt x="17459" y="33802"/>
                  </a:cubicBezTo>
                  <a:lnTo>
                    <a:pt x="20636" y="30627"/>
                  </a:lnTo>
                  <a:lnTo>
                    <a:pt x="24073" y="27189"/>
                  </a:lnTo>
                  <a:cubicBezTo>
                    <a:pt x="24300" y="26955"/>
                    <a:pt x="24300" y="26581"/>
                    <a:pt x="24073" y="26348"/>
                  </a:cubicBezTo>
                  <a:lnTo>
                    <a:pt x="23953" y="26231"/>
                  </a:lnTo>
                  <a:cubicBezTo>
                    <a:pt x="23722" y="26001"/>
                    <a:pt x="23267" y="25783"/>
                    <a:pt x="22942" y="25754"/>
                  </a:cubicBezTo>
                  <a:cubicBezTo>
                    <a:pt x="22942" y="25754"/>
                    <a:pt x="22033" y="25665"/>
                    <a:pt x="21470" y="25100"/>
                  </a:cubicBezTo>
                  <a:cubicBezTo>
                    <a:pt x="20528" y="24086"/>
                    <a:pt x="20569" y="22503"/>
                    <a:pt x="21561" y="21539"/>
                  </a:cubicBezTo>
                  <a:cubicBezTo>
                    <a:pt x="22056" y="21057"/>
                    <a:pt x="22698" y="20816"/>
                    <a:pt x="23340" y="20816"/>
                  </a:cubicBezTo>
                  <a:cubicBezTo>
                    <a:pt x="23985" y="20816"/>
                    <a:pt x="24629" y="21059"/>
                    <a:pt x="25125" y="21544"/>
                  </a:cubicBezTo>
                  <a:cubicBezTo>
                    <a:pt x="25687" y="22107"/>
                    <a:pt x="25774" y="23017"/>
                    <a:pt x="25774" y="23017"/>
                  </a:cubicBezTo>
                  <a:cubicBezTo>
                    <a:pt x="25807" y="23341"/>
                    <a:pt x="26021" y="23796"/>
                    <a:pt x="26253" y="24027"/>
                  </a:cubicBezTo>
                  <a:lnTo>
                    <a:pt x="26325" y="24101"/>
                  </a:lnTo>
                  <a:cubicBezTo>
                    <a:pt x="26441" y="24216"/>
                    <a:pt x="26592" y="24274"/>
                    <a:pt x="26744" y="24274"/>
                  </a:cubicBezTo>
                  <a:cubicBezTo>
                    <a:pt x="26891" y="24274"/>
                    <a:pt x="27038" y="24219"/>
                    <a:pt x="27152" y="24110"/>
                  </a:cubicBezTo>
                  <a:lnTo>
                    <a:pt x="29878" y="21384"/>
                  </a:lnTo>
                  <a:lnTo>
                    <a:pt x="33774" y="17487"/>
                  </a:lnTo>
                  <a:cubicBezTo>
                    <a:pt x="33779" y="17482"/>
                    <a:pt x="33786" y="17482"/>
                    <a:pt x="33791" y="17476"/>
                  </a:cubicBezTo>
                  <a:lnTo>
                    <a:pt x="33860" y="17408"/>
                  </a:lnTo>
                  <a:cubicBezTo>
                    <a:pt x="34090" y="17174"/>
                    <a:pt x="34090" y="16798"/>
                    <a:pt x="33860" y="16567"/>
                  </a:cubicBezTo>
                  <a:lnTo>
                    <a:pt x="27166" y="9875"/>
                  </a:lnTo>
                  <a:cubicBezTo>
                    <a:pt x="26934" y="9643"/>
                    <a:pt x="26934" y="9267"/>
                    <a:pt x="27166" y="9036"/>
                  </a:cubicBezTo>
                  <a:lnTo>
                    <a:pt x="27283" y="8914"/>
                  </a:lnTo>
                  <a:cubicBezTo>
                    <a:pt x="27513" y="8684"/>
                    <a:pt x="27973" y="8469"/>
                    <a:pt x="28297" y="8437"/>
                  </a:cubicBezTo>
                  <a:cubicBezTo>
                    <a:pt x="28297" y="8437"/>
                    <a:pt x="29203" y="8349"/>
                    <a:pt x="29770" y="7786"/>
                  </a:cubicBezTo>
                  <a:cubicBezTo>
                    <a:pt x="30769" y="6818"/>
                    <a:pt x="30782" y="5219"/>
                    <a:pt x="29799" y="4235"/>
                  </a:cubicBezTo>
                  <a:cubicBezTo>
                    <a:pt x="29311" y="3748"/>
                    <a:pt x="28674" y="3505"/>
                    <a:pt x="28036" y="3505"/>
                  </a:cubicBezTo>
                  <a:cubicBezTo>
                    <a:pt x="27385" y="3505"/>
                    <a:pt x="26735" y="3758"/>
                    <a:pt x="26246" y="4263"/>
                  </a:cubicBezTo>
                  <a:cubicBezTo>
                    <a:pt x="25685" y="4826"/>
                    <a:pt x="25594" y="5735"/>
                    <a:pt x="25594" y="5735"/>
                  </a:cubicBezTo>
                  <a:cubicBezTo>
                    <a:pt x="25563" y="6060"/>
                    <a:pt x="25350" y="6514"/>
                    <a:pt x="25119" y="6746"/>
                  </a:cubicBezTo>
                  <a:lnTo>
                    <a:pt x="24998" y="6866"/>
                  </a:lnTo>
                  <a:cubicBezTo>
                    <a:pt x="24883" y="6982"/>
                    <a:pt x="24731" y="7040"/>
                    <a:pt x="24579" y="7040"/>
                  </a:cubicBezTo>
                  <a:cubicBezTo>
                    <a:pt x="24427" y="7040"/>
                    <a:pt x="24275" y="6982"/>
                    <a:pt x="24159" y="6866"/>
                  </a:cubicBezTo>
                  <a:lnTo>
                    <a:pt x="17466" y="174"/>
                  </a:lnTo>
                  <a:cubicBezTo>
                    <a:pt x="17350" y="59"/>
                    <a:pt x="17198" y="1"/>
                    <a:pt x="17046"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3" name="Google Shape;5373;p64"/>
            <p:cNvSpPr/>
            <p:nvPr/>
          </p:nvSpPr>
          <p:spPr>
            <a:xfrm>
              <a:off x="1430530" y="2193486"/>
              <a:ext cx="46960" cy="46948"/>
            </a:xfrm>
            <a:custGeom>
              <a:avLst/>
              <a:gdLst/>
              <a:ahLst/>
              <a:cxnLst/>
              <a:rect l="l" t="t" r="r" b="b"/>
              <a:pathLst>
                <a:path w="3915" h="3914" extrusionOk="0">
                  <a:moveTo>
                    <a:pt x="3914" y="1"/>
                  </a:moveTo>
                  <a:lnTo>
                    <a:pt x="3914" y="1"/>
                  </a:lnTo>
                  <a:cubicBezTo>
                    <a:pt x="3909" y="6"/>
                    <a:pt x="3902" y="8"/>
                    <a:pt x="3897" y="13"/>
                  </a:cubicBezTo>
                  <a:lnTo>
                    <a:pt x="1" y="3909"/>
                  </a:lnTo>
                  <a:lnTo>
                    <a:pt x="1" y="3914"/>
                  </a:lnTo>
                  <a:lnTo>
                    <a:pt x="3914"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4" name="Google Shape;5374;p64"/>
            <p:cNvSpPr/>
            <p:nvPr/>
          </p:nvSpPr>
          <p:spPr>
            <a:xfrm>
              <a:off x="1277847" y="2191554"/>
              <a:ext cx="408898" cy="407518"/>
            </a:xfrm>
            <a:custGeom>
              <a:avLst/>
              <a:gdLst/>
              <a:ahLst/>
              <a:cxnLst/>
              <a:rect l="l" t="t" r="r" b="b"/>
              <a:pathLst>
                <a:path w="34089" h="33974" extrusionOk="0">
                  <a:moveTo>
                    <a:pt x="17044" y="0"/>
                  </a:moveTo>
                  <a:cubicBezTo>
                    <a:pt x="16893" y="2"/>
                    <a:pt x="16750" y="60"/>
                    <a:pt x="16640" y="163"/>
                  </a:cubicBezTo>
                  <a:lnTo>
                    <a:pt x="12729" y="4075"/>
                  </a:lnTo>
                  <a:lnTo>
                    <a:pt x="12729" y="4070"/>
                  </a:lnTo>
                  <a:lnTo>
                    <a:pt x="10005" y="6793"/>
                  </a:lnTo>
                  <a:cubicBezTo>
                    <a:pt x="9890" y="6904"/>
                    <a:pt x="9742" y="6959"/>
                    <a:pt x="9595" y="6959"/>
                  </a:cubicBezTo>
                  <a:cubicBezTo>
                    <a:pt x="9444" y="6959"/>
                    <a:pt x="9293" y="6901"/>
                    <a:pt x="9178" y="6787"/>
                  </a:cubicBezTo>
                  <a:lnTo>
                    <a:pt x="9104" y="6713"/>
                  </a:lnTo>
                  <a:cubicBezTo>
                    <a:pt x="8874" y="6481"/>
                    <a:pt x="8660" y="6026"/>
                    <a:pt x="8625" y="5702"/>
                  </a:cubicBezTo>
                  <a:cubicBezTo>
                    <a:pt x="8625" y="5702"/>
                    <a:pt x="8539" y="4792"/>
                    <a:pt x="7976" y="4229"/>
                  </a:cubicBezTo>
                  <a:cubicBezTo>
                    <a:pt x="7478" y="3726"/>
                    <a:pt x="6821" y="3474"/>
                    <a:pt x="6165" y="3474"/>
                  </a:cubicBezTo>
                  <a:cubicBezTo>
                    <a:pt x="5524" y="3474"/>
                    <a:pt x="4883" y="3714"/>
                    <a:pt x="4388" y="4197"/>
                  </a:cubicBezTo>
                  <a:cubicBezTo>
                    <a:pt x="3384" y="5172"/>
                    <a:pt x="3354" y="6775"/>
                    <a:pt x="4322" y="7785"/>
                  </a:cubicBezTo>
                  <a:cubicBezTo>
                    <a:pt x="4884" y="8350"/>
                    <a:pt x="5795" y="8439"/>
                    <a:pt x="5795" y="8439"/>
                  </a:cubicBezTo>
                  <a:cubicBezTo>
                    <a:pt x="6118" y="8468"/>
                    <a:pt x="6573" y="8686"/>
                    <a:pt x="6804" y="8916"/>
                  </a:cubicBezTo>
                  <a:lnTo>
                    <a:pt x="6924" y="9033"/>
                  </a:lnTo>
                  <a:cubicBezTo>
                    <a:pt x="7153" y="9267"/>
                    <a:pt x="7153" y="9641"/>
                    <a:pt x="6924" y="9874"/>
                  </a:cubicBezTo>
                  <a:lnTo>
                    <a:pt x="3488" y="13310"/>
                  </a:lnTo>
                  <a:lnTo>
                    <a:pt x="310" y="16487"/>
                  </a:lnTo>
                  <a:lnTo>
                    <a:pt x="233" y="16566"/>
                  </a:lnTo>
                  <a:cubicBezTo>
                    <a:pt x="1" y="16798"/>
                    <a:pt x="1" y="17174"/>
                    <a:pt x="233" y="17405"/>
                  </a:cubicBezTo>
                  <a:lnTo>
                    <a:pt x="6926" y="24099"/>
                  </a:lnTo>
                  <a:cubicBezTo>
                    <a:pt x="7156" y="24332"/>
                    <a:pt x="7156" y="24706"/>
                    <a:pt x="6926" y="24938"/>
                  </a:cubicBezTo>
                  <a:lnTo>
                    <a:pt x="6919" y="24945"/>
                  </a:lnTo>
                  <a:cubicBezTo>
                    <a:pt x="6688" y="25177"/>
                    <a:pt x="6233" y="25391"/>
                    <a:pt x="5908" y="25420"/>
                  </a:cubicBezTo>
                  <a:cubicBezTo>
                    <a:pt x="5908" y="25420"/>
                    <a:pt x="4999" y="25511"/>
                    <a:pt x="4436" y="26074"/>
                  </a:cubicBezTo>
                  <a:cubicBezTo>
                    <a:pt x="3478" y="27047"/>
                    <a:pt x="3485" y="28613"/>
                    <a:pt x="4451" y="29579"/>
                  </a:cubicBezTo>
                  <a:cubicBezTo>
                    <a:pt x="4938" y="30065"/>
                    <a:pt x="5575" y="30309"/>
                    <a:pt x="6213" y="30309"/>
                  </a:cubicBezTo>
                  <a:cubicBezTo>
                    <a:pt x="6843" y="30309"/>
                    <a:pt x="7473" y="30072"/>
                    <a:pt x="7958" y="29596"/>
                  </a:cubicBezTo>
                  <a:cubicBezTo>
                    <a:pt x="8522" y="29031"/>
                    <a:pt x="8608" y="28125"/>
                    <a:pt x="8608" y="28125"/>
                  </a:cubicBezTo>
                  <a:cubicBezTo>
                    <a:pt x="8642" y="27797"/>
                    <a:pt x="8857" y="27341"/>
                    <a:pt x="9087" y="27111"/>
                  </a:cubicBezTo>
                  <a:lnTo>
                    <a:pt x="9090" y="27107"/>
                  </a:lnTo>
                  <a:cubicBezTo>
                    <a:pt x="9204" y="26996"/>
                    <a:pt x="9355" y="26934"/>
                    <a:pt x="9513" y="26934"/>
                  </a:cubicBezTo>
                  <a:cubicBezTo>
                    <a:pt x="9669" y="26934"/>
                    <a:pt x="9820" y="26996"/>
                    <a:pt x="9930" y="27107"/>
                  </a:cubicBezTo>
                  <a:lnTo>
                    <a:pt x="16623" y="33801"/>
                  </a:lnTo>
                  <a:cubicBezTo>
                    <a:pt x="16741" y="33916"/>
                    <a:pt x="16893" y="33973"/>
                    <a:pt x="17045" y="33973"/>
                  </a:cubicBezTo>
                  <a:cubicBezTo>
                    <a:pt x="17198" y="33973"/>
                    <a:pt x="17350" y="33916"/>
                    <a:pt x="17468" y="33801"/>
                  </a:cubicBezTo>
                  <a:lnTo>
                    <a:pt x="24161" y="27107"/>
                  </a:lnTo>
                  <a:cubicBezTo>
                    <a:pt x="24391" y="26874"/>
                    <a:pt x="24391" y="26500"/>
                    <a:pt x="24161" y="26266"/>
                  </a:cubicBezTo>
                  <a:lnTo>
                    <a:pt x="24082" y="26193"/>
                  </a:lnTo>
                  <a:cubicBezTo>
                    <a:pt x="23852" y="25963"/>
                    <a:pt x="23396" y="25746"/>
                    <a:pt x="23073" y="25714"/>
                  </a:cubicBezTo>
                  <a:cubicBezTo>
                    <a:pt x="23073" y="25714"/>
                    <a:pt x="22167" y="25628"/>
                    <a:pt x="21600" y="25063"/>
                  </a:cubicBezTo>
                  <a:cubicBezTo>
                    <a:pt x="20626" y="24092"/>
                    <a:pt x="20631" y="22513"/>
                    <a:pt x="21600" y="21541"/>
                  </a:cubicBezTo>
                  <a:cubicBezTo>
                    <a:pt x="22087" y="21055"/>
                    <a:pt x="22725" y="20812"/>
                    <a:pt x="23362" y="20812"/>
                  </a:cubicBezTo>
                  <a:cubicBezTo>
                    <a:pt x="24000" y="20812"/>
                    <a:pt x="24637" y="21055"/>
                    <a:pt x="25124" y="21541"/>
                  </a:cubicBezTo>
                  <a:cubicBezTo>
                    <a:pt x="25685" y="22104"/>
                    <a:pt x="25776" y="23016"/>
                    <a:pt x="25776" y="23016"/>
                  </a:cubicBezTo>
                  <a:cubicBezTo>
                    <a:pt x="25805" y="23338"/>
                    <a:pt x="26022" y="23793"/>
                    <a:pt x="26252" y="24025"/>
                  </a:cubicBezTo>
                  <a:lnTo>
                    <a:pt x="26325" y="24099"/>
                  </a:lnTo>
                  <a:cubicBezTo>
                    <a:pt x="26437" y="24209"/>
                    <a:pt x="26588" y="24270"/>
                    <a:pt x="26746" y="24270"/>
                  </a:cubicBezTo>
                  <a:cubicBezTo>
                    <a:pt x="26902" y="24270"/>
                    <a:pt x="27053" y="24209"/>
                    <a:pt x="27165" y="24099"/>
                  </a:cubicBezTo>
                  <a:lnTo>
                    <a:pt x="33858" y="17405"/>
                  </a:lnTo>
                  <a:cubicBezTo>
                    <a:pt x="34088" y="17172"/>
                    <a:pt x="34087" y="16798"/>
                    <a:pt x="33855" y="16566"/>
                  </a:cubicBezTo>
                  <a:lnTo>
                    <a:pt x="28225" y="10937"/>
                  </a:lnTo>
                  <a:lnTo>
                    <a:pt x="27163" y="9874"/>
                  </a:lnTo>
                  <a:cubicBezTo>
                    <a:pt x="27051" y="9763"/>
                    <a:pt x="26900" y="9701"/>
                    <a:pt x="26742" y="9701"/>
                  </a:cubicBezTo>
                  <a:cubicBezTo>
                    <a:pt x="26585" y="9701"/>
                    <a:pt x="26434" y="9763"/>
                    <a:pt x="26322" y="9874"/>
                  </a:cubicBezTo>
                  <a:lnTo>
                    <a:pt x="26252" y="9945"/>
                  </a:lnTo>
                  <a:cubicBezTo>
                    <a:pt x="26022" y="10176"/>
                    <a:pt x="25807" y="10631"/>
                    <a:pt x="25773" y="10959"/>
                  </a:cubicBezTo>
                  <a:cubicBezTo>
                    <a:pt x="25773" y="10959"/>
                    <a:pt x="25687" y="11865"/>
                    <a:pt x="25124" y="12430"/>
                  </a:cubicBezTo>
                  <a:cubicBezTo>
                    <a:pt x="24657" y="12897"/>
                    <a:pt x="24024" y="13159"/>
                    <a:pt x="23363" y="13159"/>
                  </a:cubicBezTo>
                  <a:cubicBezTo>
                    <a:pt x="23351" y="13159"/>
                    <a:pt x="23341" y="13156"/>
                    <a:pt x="23329" y="13156"/>
                  </a:cubicBezTo>
                  <a:cubicBezTo>
                    <a:pt x="23312" y="13156"/>
                    <a:pt x="23293" y="13161"/>
                    <a:pt x="23276" y="13161"/>
                  </a:cubicBezTo>
                  <a:cubicBezTo>
                    <a:pt x="22268" y="13161"/>
                    <a:pt x="21358" y="12553"/>
                    <a:pt x="20974" y="11623"/>
                  </a:cubicBezTo>
                  <a:cubicBezTo>
                    <a:pt x="20588" y="10691"/>
                    <a:pt x="20801" y="9620"/>
                    <a:pt x="21513" y="8908"/>
                  </a:cubicBezTo>
                  <a:cubicBezTo>
                    <a:pt x="22076" y="8345"/>
                    <a:pt x="22987" y="8257"/>
                    <a:pt x="22987" y="8257"/>
                  </a:cubicBezTo>
                  <a:cubicBezTo>
                    <a:pt x="23310" y="8228"/>
                    <a:pt x="23765" y="8010"/>
                    <a:pt x="23996" y="7779"/>
                  </a:cubicBezTo>
                  <a:lnTo>
                    <a:pt x="24117" y="7662"/>
                  </a:lnTo>
                  <a:cubicBezTo>
                    <a:pt x="24345" y="7432"/>
                    <a:pt x="24347" y="7063"/>
                    <a:pt x="24122" y="6831"/>
                  </a:cubicBezTo>
                  <a:lnTo>
                    <a:pt x="23358" y="6067"/>
                  </a:lnTo>
                  <a:lnTo>
                    <a:pt x="17464" y="174"/>
                  </a:lnTo>
                  <a:cubicBezTo>
                    <a:pt x="17353" y="64"/>
                    <a:pt x="17202" y="0"/>
                    <a:pt x="1704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5" name="Google Shape;5375;p64"/>
            <p:cNvSpPr/>
            <p:nvPr/>
          </p:nvSpPr>
          <p:spPr>
            <a:xfrm>
              <a:off x="1690156" y="2190379"/>
              <a:ext cx="411261" cy="409845"/>
            </a:xfrm>
            <a:custGeom>
              <a:avLst/>
              <a:gdLst/>
              <a:ahLst/>
              <a:cxnLst/>
              <a:rect l="l" t="t" r="r" b="b"/>
              <a:pathLst>
                <a:path w="34286" h="34168" extrusionOk="0">
                  <a:moveTo>
                    <a:pt x="17145" y="1"/>
                  </a:moveTo>
                  <a:cubicBezTo>
                    <a:pt x="16992" y="1"/>
                    <a:pt x="16839" y="59"/>
                    <a:pt x="16722" y="176"/>
                  </a:cubicBezTo>
                  <a:lnTo>
                    <a:pt x="16686" y="210"/>
                  </a:lnTo>
                  <a:cubicBezTo>
                    <a:pt x="16681" y="215"/>
                    <a:pt x="16681" y="220"/>
                    <a:pt x="16676" y="225"/>
                  </a:cubicBezTo>
                  <a:lnTo>
                    <a:pt x="11966" y="4935"/>
                  </a:lnTo>
                  <a:lnTo>
                    <a:pt x="9984" y="6917"/>
                  </a:lnTo>
                  <a:cubicBezTo>
                    <a:pt x="9756" y="7149"/>
                    <a:pt x="9758" y="7521"/>
                    <a:pt x="9988" y="7751"/>
                  </a:cubicBezTo>
                  <a:lnTo>
                    <a:pt x="10048" y="7810"/>
                  </a:lnTo>
                  <a:cubicBezTo>
                    <a:pt x="10290" y="8021"/>
                    <a:pt x="10698" y="8211"/>
                    <a:pt x="11002" y="8239"/>
                  </a:cubicBezTo>
                  <a:cubicBezTo>
                    <a:pt x="11002" y="8239"/>
                    <a:pt x="11759" y="8319"/>
                    <a:pt x="12317" y="8760"/>
                  </a:cubicBezTo>
                  <a:cubicBezTo>
                    <a:pt x="12404" y="8821"/>
                    <a:pt x="12487" y="8887"/>
                    <a:pt x="12562" y="8963"/>
                  </a:cubicBezTo>
                  <a:cubicBezTo>
                    <a:pt x="13552" y="9938"/>
                    <a:pt x="13559" y="11536"/>
                    <a:pt x="12576" y="12516"/>
                  </a:cubicBezTo>
                  <a:cubicBezTo>
                    <a:pt x="12086" y="13006"/>
                    <a:pt x="11445" y="13250"/>
                    <a:pt x="10804" y="13250"/>
                  </a:cubicBezTo>
                  <a:cubicBezTo>
                    <a:pt x="10156" y="13250"/>
                    <a:pt x="9509" y="13001"/>
                    <a:pt x="9018" y="12502"/>
                  </a:cubicBezTo>
                  <a:cubicBezTo>
                    <a:pt x="8939" y="12421"/>
                    <a:pt x="8869" y="12335"/>
                    <a:pt x="8807" y="12241"/>
                  </a:cubicBezTo>
                  <a:cubicBezTo>
                    <a:pt x="8376" y="11683"/>
                    <a:pt x="8300" y="10944"/>
                    <a:pt x="8300" y="10944"/>
                  </a:cubicBezTo>
                  <a:cubicBezTo>
                    <a:pt x="8271" y="10652"/>
                    <a:pt x="8094" y="10264"/>
                    <a:pt x="7894" y="10017"/>
                  </a:cubicBezTo>
                  <a:cubicBezTo>
                    <a:pt x="7890" y="10013"/>
                    <a:pt x="7887" y="10008"/>
                    <a:pt x="7883" y="10005"/>
                  </a:cubicBezTo>
                  <a:lnTo>
                    <a:pt x="7810" y="9933"/>
                  </a:lnTo>
                  <a:cubicBezTo>
                    <a:pt x="7697" y="9818"/>
                    <a:pt x="7544" y="9756"/>
                    <a:pt x="7388" y="9756"/>
                  </a:cubicBezTo>
                  <a:cubicBezTo>
                    <a:pt x="7313" y="9756"/>
                    <a:pt x="7238" y="9770"/>
                    <a:pt x="7166" y="9799"/>
                  </a:cubicBezTo>
                  <a:cubicBezTo>
                    <a:pt x="7096" y="9828"/>
                    <a:pt x="7029" y="9871"/>
                    <a:pt x="6974" y="9924"/>
                  </a:cubicBezTo>
                  <a:lnTo>
                    <a:pt x="5908" y="10990"/>
                  </a:lnTo>
                  <a:lnTo>
                    <a:pt x="282" y="16618"/>
                  </a:lnTo>
                  <a:cubicBezTo>
                    <a:pt x="277" y="16623"/>
                    <a:pt x="270" y="16624"/>
                    <a:pt x="265" y="16628"/>
                  </a:cubicBezTo>
                  <a:lnTo>
                    <a:pt x="236" y="16662"/>
                  </a:lnTo>
                  <a:cubicBezTo>
                    <a:pt x="0" y="16896"/>
                    <a:pt x="0" y="17275"/>
                    <a:pt x="236" y="17510"/>
                  </a:cubicBezTo>
                  <a:lnTo>
                    <a:pt x="6965" y="24238"/>
                  </a:lnTo>
                  <a:cubicBezTo>
                    <a:pt x="7082" y="24355"/>
                    <a:pt x="7235" y="24414"/>
                    <a:pt x="7388" y="24414"/>
                  </a:cubicBezTo>
                  <a:cubicBezTo>
                    <a:pt x="7541" y="24414"/>
                    <a:pt x="7695" y="24355"/>
                    <a:pt x="7811" y="24238"/>
                  </a:cubicBezTo>
                  <a:lnTo>
                    <a:pt x="7882" y="24168"/>
                  </a:lnTo>
                  <a:cubicBezTo>
                    <a:pt x="8115" y="23932"/>
                    <a:pt x="8330" y="23478"/>
                    <a:pt x="8364" y="23150"/>
                  </a:cubicBezTo>
                  <a:cubicBezTo>
                    <a:pt x="8364" y="23150"/>
                    <a:pt x="8450" y="22237"/>
                    <a:pt x="9016" y="21669"/>
                  </a:cubicBezTo>
                  <a:cubicBezTo>
                    <a:pt x="9506" y="21169"/>
                    <a:pt x="10154" y="20919"/>
                    <a:pt x="10803" y="20919"/>
                  </a:cubicBezTo>
                  <a:cubicBezTo>
                    <a:pt x="11444" y="20919"/>
                    <a:pt x="12085" y="21163"/>
                    <a:pt x="12574" y="21653"/>
                  </a:cubicBezTo>
                  <a:cubicBezTo>
                    <a:pt x="13559" y="22637"/>
                    <a:pt x="13552" y="24236"/>
                    <a:pt x="12559" y="25211"/>
                  </a:cubicBezTo>
                  <a:cubicBezTo>
                    <a:pt x="11994" y="25777"/>
                    <a:pt x="11081" y="25867"/>
                    <a:pt x="11081" y="25867"/>
                  </a:cubicBezTo>
                  <a:cubicBezTo>
                    <a:pt x="10753" y="25898"/>
                    <a:pt x="10295" y="26116"/>
                    <a:pt x="10063" y="26346"/>
                  </a:cubicBezTo>
                  <a:lnTo>
                    <a:pt x="9989" y="26419"/>
                  </a:lnTo>
                  <a:cubicBezTo>
                    <a:pt x="9758" y="26653"/>
                    <a:pt x="9758" y="27030"/>
                    <a:pt x="9989" y="27264"/>
                  </a:cubicBezTo>
                  <a:lnTo>
                    <a:pt x="16722" y="33995"/>
                  </a:lnTo>
                  <a:cubicBezTo>
                    <a:pt x="16839" y="34110"/>
                    <a:pt x="16991" y="34168"/>
                    <a:pt x="17144" y="34168"/>
                  </a:cubicBezTo>
                  <a:cubicBezTo>
                    <a:pt x="17296" y="34168"/>
                    <a:pt x="17448" y="34110"/>
                    <a:pt x="17565" y="33995"/>
                  </a:cubicBezTo>
                  <a:lnTo>
                    <a:pt x="24296" y="27264"/>
                  </a:lnTo>
                  <a:cubicBezTo>
                    <a:pt x="24414" y="27148"/>
                    <a:pt x="24567" y="27090"/>
                    <a:pt x="24720" y="27090"/>
                  </a:cubicBezTo>
                  <a:cubicBezTo>
                    <a:pt x="24873" y="27090"/>
                    <a:pt x="25027" y="27148"/>
                    <a:pt x="25144" y="27264"/>
                  </a:cubicBezTo>
                  <a:lnTo>
                    <a:pt x="25264" y="27384"/>
                  </a:lnTo>
                  <a:cubicBezTo>
                    <a:pt x="25496" y="27619"/>
                    <a:pt x="25712" y="28077"/>
                    <a:pt x="25743" y="28402"/>
                  </a:cubicBezTo>
                  <a:cubicBezTo>
                    <a:pt x="25743" y="28402"/>
                    <a:pt x="25832" y="29315"/>
                    <a:pt x="26399" y="29883"/>
                  </a:cubicBezTo>
                  <a:cubicBezTo>
                    <a:pt x="26888" y="30368"/>
                    <a:pt x="27526" y="30611"/>
                    <a:pt x="28165" y="30611"/>
                  </a:cubicBezTo>
                  <a:cubicBezTo>
                    <a:pt x="28806" y="30611"/>
                    <a:pt x="29447" y="30366"/>
                    <a:pt x="29936" y="29878"/>
                  </a:cubicBezTo>
                  <a:cubicBezTo>
                    <a:pt x="30913" y="28901"/>
                    <a:pt x="30914" y="27319"/>
                    <a:pt x="29943" y="26340"/>
                  </a:cubicBezTo>
                  <a:lnTo>
                    <a:pt x="29943" y="26340"/>
                  </a:lnTo>
                  <a:lnTo>
                    <a:pt x="29943" y="26344"/>
                  </a:lnTo>
                  <a:cubicBezTo>
                    <a:pt x="29373" y="25774"/>
                    <a:pt x="28460" y="25688"/>
                    <a:pt x="28460" y="25688"/>
                  </a:cubicBezTo>
                  <a:cubicBezTo>
                    <a:pt x="28132" y="25654"/>
                    <a:pt x="27677" y="25439"/>
                    <a:pt x="27442" y="25206"/>
                  </a:cubicBezTo>
                  <a:lnTo>
                    <a:pt x="27322" y="25084"/>
                  </a:lnTo>
                  <a:cubicBezTo>
                    <a:pt x="27092" y="24851"/>
                    <a:pt x="27092" y="24475"/>
                    <a:pt x="27322" y="24241"/>
                  </a:cubicBezTo>
                  <a:lnTo>
                    <a:pt x="34054" y="17508"/>
                  </a:lnTo>
                  <a:cubicBezTo>
                    <a:pt x="34285" y="17275"/>
                    <a:pt x="34285" y="16897"/>
                    <a:pt x="34054" y="16664"/>
                  </a:cubicBezTo>
                  <a:lnTo>
                    <a:pt x="27322" y="9933"/>
                  </a:lnTo>
                  <a:cubicBezTo>
                    <a:pt x="27090" y="9698"/>
                    <a:pt x="27090" y="9320"/>
                    <a:pt x="27322" y="9085"/>
                  </a:cubicBezTo>
                  <a:lnTo>
                    <a:pt x="27327" y="9081"/>
                  </a:lnTo>
                  <a:cubicBezTo>
                    <a:pt x="27559" y="8848"/>
                    <a:pt x="28017" y="8635"/>
                    <a:pt x="28345" y="8601"/>
                  </a:cubicBezTo>
                  <a:cubicBezTo>
                    <a:pt x="28345" y="8601"/>
                    <a:pt x="29258" y="8515"/>
                    <a:pt x="29825" y="7947"/>
                  </a:cubicBezTo>
                  <a:cubicBezTo>
                    <a:pt x="30817" y="6972"/>
                    <a:pt x="30823" y="5372"/>
                    <a:pt x="29840" y="4389"/>
                  </a:cubicBezTo>
                  <a:cubicBezTo>
                    <a:pt x="29350" y="3899"/>
                    <a:pt x="28709" y="3655"/>
                    <a:pt x="28068" y="3655"/>
                  </a:cubicBezTo>
                  <a:cubicBezTo>
                    <a:pt x="27420" y="3655"/>
                    <a:pt x="26771" y="3905"/>
                    <a:pt x="26280" y="4404"/>
                  </a:cubicBezTo>
                  <a:cubicBezTo>
                    <a:pt x="25716" y="4969"/>
                    <a:pt x="25628" y="5887"/>
                    <a:pt x="25628" y="5887"/>
                  </a:cubicBezTo>
                  <a:cubicBezTo>
                    <a:pt x="25596" y="6210"/>
                    <a:pt x="25381" y="6670"/>
                    <a:pt x="25146" y="6903"/>
                  </a:cubicBezTo>
                  <a:lnTo>
                    <a:pt x="25144" y="6907"/>
                  </a:lnTo>
                  <a:cubicBezTo>
                    <a:pt x="25027" y="7023"/>
                    <a:pt x="24873" y="7081"/>
                    <a:pt x="24720" y="7081"/>
                  </a:cubicBezTo>
                  <a:cubicBezTo>
                    <a:pt x="24567" y="7081"/>
                    <a:pt x="24414" y="7023"/>
                    <a:pt x="24296" y="6907"/>
                  </a:cubicBezTo>
                  <a:lnTo>
                    <a:pt x="17567" y="176"/>
                  </a:lnTo>
                  <a:cubicBezTo>
                    <a:pt x="17450" y="59"/>
                    <a:pt x="17297" y="1"/>
                    <a:pt x="17145" y="1"/>
                  </a:cubicBez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6" name="Google Shape;5376;p64"/>
            <p:cNvSpPr/>
            <p:nvPr/>
          </p:nvSpPr>
          <p:spPr>
            <a:xfrm>
              <a:off x="1484068" y="1984268"/>
              <a:ext cx="408862" cy="407494"/>
            </a:xfrm>
            <a:custGeom>
              <a:avLst/>
              <a:gdLst/>
              <a:ahLst/>
              <a:cxnLst/>
              <a:rect l="l" t="t" r="r" b="b"/>
              <a:pathLst>
                <a:path w="34086" h="33972" extrusionOk="0">
                  <a:moveTo>
                    <a:pt x="17043" y="1"/>
                  </a:moveTo>
                  <a:cubicBezTo>
                    <a:pt x="16887" y="1"/>
                    <a:pt x="16736" y="61"/>
                    <a:pt x="16624" y="172"/>
                  </a:cubicBezTo>
                  <a:lnTo>
                    <a:pt x="9932" y="6866"/>
                  </a:lnTo>
                  <a:cubicBezTo>
                    <a:pt x="9701" y="7099"/>
                    <a:pt x="9701" y="7475"/>
                    <a:pt x="9932" y="7709"/>
                  </a:cubicBezTo>
                  <a:lnTo>
                    <a:pt x="10003" y="7779"/>
                  </a:lnTo>
                  <a:cubicBezTo>
                    <a:pt x="10235" y="8009"/>
                    <a:pt x="10689" y="8223"/>
                    <a:pt x="11014" y="8254"/>
                  </a:cubicBezTo>
                  <a:cubicBezTo>
                    <a:pt x="11014" y="8254"/>
                    <a:pt x="11923" y="8345"/>
                    <a:pt x="12486" y="8907"/>
                  </a:cubicBezTo>
                  <a:cubicBezTo>
                    <a:pt x="13430" y="9883"/>
                    <a:pt x="13420" y="11436"/>
                    <a:pt x="12459" y="12397"/>
                  </a:cubicBezTo>
                  <a:cubicBezTo>
                    <a:pt x="11973" y="12885"/>
                    <a:pt x="11335" y="13129"/>
                    <a:pt x="10697" y="13129"/>
                  </a:cubicBezTo>
                  <a:cubicBezTo>
                    <a:pt x="10074" y="13129"/>
                    <a:pt x="9450" y="12896"/>
                    <a:pt x="8968" y="12430"/>
                  </a:cubicBezTo>
                  <a:cubicBezTo>
                    <a:pt x="8402" y="11864"/>
                    <a:pt x="8314" y="10958"/>
                    <a:pt x="8314" y="10958"/>
                  </a:cubicBezTo>
                  <a:cubicBezTo>
                    <a:pt x="8280" y="10633"/>
                    <a:pt x="8067" y="10178"/>
                    <a:pt x="7835" y="9948"/>
                  </a:cubicBezTo>
                  <a:lnTo>
                    <a:pt x="7765" y="9873"/>
                  </a:lnTo>
                  <a:cubicBezTo>
                    <a:pt x="7653" y="9763"/>
                    <a:pt x="7502" y="9701"/>
                    <a:pt x="7344" y="9699"/>
                  </a:cubicBezTo>
                  <a:cubicBezTo>
                    <a:pt x="7186" y="9699"/>
                    <a:pt x="7037" y="9763"/>
                    <a:pt x="6926" y="9873"/>
                  </a:cubicBezTo>
                  <a:lnTo>
                    <a:pt x="232" y="16566"/>
                  </a:lnTo>
                  <a:cubicBezTo>
                    <a:pt x="0" y="16800"/>
                    <a:pt x="0" y="17174"/>
                    <a:pt x="232" y="17406"/>
                  </a:cubicBezTo>
                  <a:lnTo>
                    <a:pt x="6170" y="23347"/>
                  </a:lnTo>
                  <a:lnTo>
                    <a:pt x="6167" y="23347"/>
                  </a:lnTo>
                  <a:lnTo>
                    <a:pt x="6929" y="24109"/>
                  </a:lnTo>
                  <a:cubicBezTo>
                    <a:pt x="7154" y="24343"/>
                    <a:pt x="7152" y="24712"/>
                    <a:pt x="6924" y="24942"/>
                  </a:cubicBezTo>
                  <a:lnTo>
                    <a:pt x="6805" y="25059"/>
                  </a:lnTo>
                  <a:cubicBezTo>
                    <a:pt x="6574" y="25290"/>
                    <a:pt x="6119" y="25508"/>
                    <a:pt x="5794" y="25537"/>
                  </a:cubicBezTo>
                  <a:cubicBezTo>
                    <a:pt x="5794" y="25537"/>
                    <a:pt x="4883" y="25625"/>
                    <a:pt x="4322" y="26188"/>
                  </a:cubicBezTo>
                  <a:cubicBezTo>
                    <a:pt x="3610" y="26900"/>
                    <a:pt x="3397" y="27971"/>
                    <a:pt x="3781" y="28903"/>
                  </a:cubicBezTo>
                  <a:cubicBezTo>
                    <a:pt x="4167" y="29833"/>
                    <a:pt x="5075" y="30441"/>
                    <a:pt x="6083" y="30441"/>
                  </a:cubicBezTo>
                  <a:cubicBezTo>
                    <a:pt x="6102" y="30441"/>
                    <a:pt x="6119" y="30436"/>
                    <a:pt x="6138" y="30436"/>
                  </a:cubicBezTo>
                  <a:cubicBezTo>
                    <a:pt x="6148" y="30436"/>
                    <a:pt x="6158" y="30437"/>
                    <a:pt x="6170" y="30437"/>
                  </a:cubicBezTo>
                  <a:cubicBezTo>
                    <a:pt x="6173" y="30437"/>
                    <a:pt x="6175" y="30437"/>
                    <a:pt x="6177" y="30437"/>
                  </a:cubicBezTo>
                  <a:cubicBezTo>
                    <a:pt x="6835" y="30437"/>
                    <a:pt x="7466" y="30175"/>
                    <a:pt x="7933" y="29710"/>
                  </a:cubicBezTo>
                  <a:cubicBezTo>
                    <a:pt x="8494" y="29145"/>
                    <a:pt x="8582" y="28239"/>
                    <a:pt x="8582" y="28239"/>
                  </a:cubicBezTo>
                  <a:cubicBezTo>
                    <a:pt x="8614" y="27911"/>
                    <a:pt x="8829" y="27456"/>
                    <a:pt x="9059" y="27225"/>
                  </a:cubicBezTo>
                  <a:lnTo>
                    <a:pt x="9129" y="27154"/>
                  </a:lnTo>
                  <a:cubicBezTo>
                    <a:pt x="9243" y="27043"/>
                    <a:pt x="9394" y="26981"/>
                    <a:pt x="9551" y="26981"/>
                  </a:cubicBezTo>
                  <a:cubicBezTo>
                    <a:pt x="9708" y="26981"/>
                    <a:pt x="9859" y="27043"/>
                    <a:pt x="9970" y="27154"/>
                  </a:cubicBezTo>
                  <a:lnTo>
                    <a:pt x="11033" y="28217"/>
                  </a:lnTo>
                  <a:lnTo>
                    <a:pt x="11033" y="28211"/>
                  </a:lnTo>
                  <a:lnTo>
                    <a:pt x="16621" y="33800"/>
                  </a:lnTo>
                  <a:cubicBezTo>
                    <a:pt x="16734" y="33909"/>
                    <a:pt x="16885" y="33971"/>
                    <a:pt x="17043" y="33971"/>
                  </a:cubicBezTo>
                  <a:cubicBezTo>
                    <a:pt x="17192" y="33970"/>
                    <a:pt x="17337" y="33913"/>
                    <a:pt x="17445" y="33810"/>
                  </a:cubicBezTo>
                  <a:cubicBezTo>
                    <a:pt x="17450" y="33805"/>
                    <a:pt x="17457" y="33803"/>
                    <a:pt x="17462" y="33800"/>
                  </a:cubicBezTo>
                  <a:lnTo>
                    <a:pt x="23088" y="28172"/>
                  </a:lnTo>
                  <a:lnTo>
                    <a:pt x="24154" y="27106"/>
                  </a:lnTo>
                  <a:cubicBezTo>
                    <a:pt x="24209" y="27053"/>
                    <a:pt x="24274" y="27010"/>
                    <a:pt x="24346" y="26981"/>
                  </a:cubicBezTo>
                  <a:cubicBezTo>
                    <a:pt x="24418" y="26951"/>
                    <a:pt x="24494" y="26937"/>
                    <a:pt x="24569" y="26937"/>
                  </a:cubicBezTo>
                  <a:cubicBezTo>
                    <a:pt x="24724" y="26937"/>
                    <a:pt x="24876" y="26998"/>
                    <a:pt x="24990" y="27113"/>
                  </a:cubicBezTo>
                  <a:lnTo>
                    <a:pt x="25063" y="27187"/>
                  </a:lnTo>
                  <a:cubicBezTo>
                    <a:pt x="25067" y="27190"/>
                    <a:pt x="25070" y="27195"/>
                    <a:pt x="25074" y="27199"/>
                  </a:cubicBezTo>
                  <a:cubicBezTo>
                    <a:pt x="25274" y="27444"/>
                    <a:pt x="25450" y="27834"/>
                    <a:pt x="25480" y="28124"/>
                  </a:cubicBezTo>
                  <a:cubicBezTo>
                    <a:pt x="25480" y="28124"/>
                    <a:pt x="25556" y="28865"/>
                    <a:pt x="25985" y="29423"/>
                  </a:cubicBezTo>
                  <a:cubicBezTo>
                    <a:pt x="26049" y="29516"/>
                    <a:pt x="26119" y="29603"/>
                    <a:pt x="26198" y="29684"/>
                  </a:cubicBezTo>
                  <a:cubicBezTo>
                    <a:pt x="26689" y="30182"/>
                    <a:pt x="27336" y="30431"/>
                    <a:pt x="27983" y="30431"/>
                  </a:cubicBezTo>
                  <a:cubicBezTo>
                    <a:pt x="28624" y="30431"/>
                    <a:pt x="29265" y="30187"/>
                    <a:pt x="29754" y="29698"/>
                  </a:cubicBezTo>
                  <a:cubicBezTo>
                    <a:pt x="30737" y="28716"/>
                    <a:pt x="30732" y="27120"/>
                    <a:pt x="29742" y="26143"/>
                  </a:cubicBezTo>
                  <a:cubicBezTo>
                    <a:pt x="29667" y="26069"/>
                    <a:pt x="29584" y="26001"/>
                    <a:pt x="29497" y="25941"/>
                  </a:cubicBezTo>
                  <a:cubicBezTo>
                    <a:pt x="28937" y="25500"/>
                    <a:pt x="28182" y="25421"/>
                    <a:pt x="28182" y="25421"/>
                  </a:cubicBezTo>
                  <a:cubicBezTo>
                    <a:pt x="27878" y="25392"/>
                    <a:pt x="27470" y="25203"/>
                    <a:pt x="27226" y="24990"/>
                  </a:cubicBezTo>
                  <a:lnTo>
                    <a:pt x="27168" y="24932"/>
                  </a:lnTo>
                  <a:cubicBezTo>
                    <a:pt x="26938" y="24703"/>
                    <a:pt x="26936" y="24331"/>
                    <a:pt x="27164" y="24099"/>
                  </a:cubicBezTo>
                  <a:lnTo>
                    <a:pt x="29146" y="22115"/>
                  </a:lnTo>
                  <a:lnTo>
                    <a:pt x="33856" y="17407"/>
                  </a:lnTo>
                  <a:cubicBezTo>
                    <a:pt x="33861" y="17402"/>
                    <a:pt x="33861" y="17397"/>
                    <a:pt x="33866" y="17392"/>
                  </a:cubicBezTo>
                  <a:cubicBezTo>
                    <a:pt x="34086" y="17160"/>
                    <a:pt x="34081" y="16795"/>
                    <a:pt x="33856" y="16566"/>
                  </a:cubicBezTo>
                  <a:lnTo>
                    <a:pt x="27162" y="9873"/>
                  </a:lnTo>
                  <a:cubicBezTo>
                    <a:pt x="27052" y="9764"/>
                    <a:pt x="26905" y="9701"/>
                    <a:pt x="26750" y="9701"/>
                  </a:cubicBezTo>
                  <a:cubicBezTo>
                    <a:pt x="26748" y="9701"/>
                    <a:pt x="26746" y="9701"/>
                    <a:pt x="26744" y="9701"/>
                  </a:cubicBezTo>
                  <a:cubicBezTo>
                    <a:pt x="26586" y="9701"/>
                    <a:pt x="26435" y="9763"/>
                    <a:pt x="26323" y="9873"/>
                  </a:cubicBezTo>
                  <a:lnTo>
                    <a:pt x="26249" y="9948"/>
                  </a:lnTo>
                  <a:cubicBezTo>
                    <a:pt x="26019" y="10178"/>
                    <a:pt x="25803" y="10635"/>
                    <a:pt x="25774" y="10961"/>
                  </a:cubicBezTo>
                  <a:cubicBezTo>
                    <a:pt x="25774" y="10961"/>
                    <a:pt x="25685" y="11869"/>
                    <a:pt x="25122" y="12434"/>
                  </a:cubicBezTo>
                  <a:cubicBezTo>
                    <a:pt x="24634" y="12928"/>
                    <a:pt x="23990" y="13175"/>
                    <a:pt x="23347" y="13175"/>
                  </a:cubicBezTo>
                  <a:cubicBezTo>
                    <a:pt x="22709" y="13175"/>
                    <a:pt x="22072" y="12932"/>
                    <a:pt x="21586" y="12446"/>
                  </a:cubicBezTo>
                  <a:cubicBezTo>
                    <a:pt x="20608" y="11467"/>
                    <a:pt x="20613" y="9881"/>
                    <a:pt x="21598" y="8910"/>
                  </a:cubicBezTo>
                  <a:cubicBezTo>
                    <a:pt x="22163" y="8347"/>
                    <a:pt x="23071" y="8258"/>
                    <a:pt x="23071" y="8258"/>
                  </a:cubicBezTo>
                  <a:cubicBezTo>
                    <a:pt x="23395" y="8227"/>
                    <a:pt x="23850" y="8014"/>
                    <a:pt x="24080" y="7782"/>
                  </a:cubicBezTo>
                  <a:lnTo>
                    <a:pt x="24159" y="7709"/>
                  </a:lnTo>
                  <a:cubicBezTo>
                    <a:pt x="24389" y="7475"/>
                    <a:pt x="24389" y="7099"/>
                    <a:pt x="24159" y="6866"/>
                  </a:cubicBezTo>
                  <a:lnTo>
                    <a:pt x="17465" y="172"/>
                  </a:lnTo>
                  <a:cubicBezTo>
                    <a:pt x="17352" y="63"/>
                    <a:pt x="17201" y="1"/>
                    <a:pt x="1704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7" name="Google Shape;5377;p64"/>
            <p:cNvSpPr/>
            <p:nvPr/>
          </p:nvSpPr>
          <p:spPr>
            <a:xfrm flipH="1">
              <a:off x="865779" y="2190662"/>
              <a:ext cx="408898" cy="407518"/>
            </a:xfrm>
            <a:custGeom>
              <a:avLst/>
              <a:gdLst/>
              <a:ahLst/>
              <a:cxnLst/>
              <a:rect l="l" t="t" r="r" b="b"/>
              <a:pathLst>
                <a:path w="34089" h="33974" extrusionOk="0">
                  <a:moveTo>
                    <a:pt x="17044" y="0"/>
                  </a:moveTo>
                  <a:cubicBezTo>
                    <a:pt x="16893" y="2"/>
                    <a:pt x="16750" y="60"/>
                    <a:pt x="16640" y="163"/>
                  </a:cubicBezTo>
                  <a:lnTo>
                    <a:pt x="12729" y="4075"/>
                  </a:lnTo>
                  <a:lnTo>
                    <a:pt x="12729" y="4070"/>
                  </a:lnTo>
                  <a:lnTo>
                    <a:pt x="10005" y="6793"/>
                  </a:lnTo>
                  <a:cubicBezTo>
                    <a:pt x="9890" y="6904"/>
                    <a:pt x="9742" y="6959"/>
                    <a:pt x="9595" y="6959"/>
                  </a:cubicBezTo>
                  <a:cubicBezTo>
                    <a:pt x="9444" y="6959"/>
                    <a:pt x="9293" y="6901"/>
                    <a:pt x="9178" y="6787"/>
                  </a:cubicBezTo>
                  <a:lnTo>
                    <a:pt x="9104" y="6713"/>
                  </a:lnTo>
                  <a:cubicBezTo>
                    <a:pt x="8874" y="6481"/>
                    <a:pt x="8660" y="6026"/>
                    <a:pt x="8625" y="5702"/>
                  </a:cubicBezTo>
                  <a:cubicBezTo>
                    <a:pt x="8625" y="5702"/>
                    <a:pt x="8539" y="4792"/>
                    <a:pt x="7976" y="4229"/>
                  </a:cubicBezTo>
                  <a:cubicBezTo>
                    <a:pt x="7478" y="3726"/>
                    <a:pt x="6821" y="3474"/>
                    <a:pt x="6165" y="3474"/>
                  </a:cubicBezTo>
                  <a:cubicBezTo>
                    <a:pt x="5524" y="3474"/>
                    <a:pt x="4883" y="3714"/>
                    <a:pt x="4388" y="4197"/>
                  </a:cubicBezTo>
                  <a:cubicBezTo>
                    <a:pt x="3384" y="5172"/>
                    <a:pt x="3354" y="6775"/>
                    <a:pt x="4322" y="7785"/>
                  </a:cubicBezTo>
                  <a:cubicBezTo>
                    <a:pt x="4884" y="8350"/>
                    <a:pt x="5795" y="8439"/>
                    <a:pt x="5795" y="8439"/>
                  </a:cubicBezTo>
                  <a:cubicBezTo>
                    <a:pt x="6118" y="8468"/>
                    <a:pt x="6573" y="8686"/>
                    <a:pt x="6804" y="8916"/>
                  </a:cubicBezTo>
                  <a:lnTo>
                    <a:pt x="6924" y="9033"/>
                  </a:lnTo>
                  <a:cubicBezTo>
                    <a:pt x="7153" y="9267"/>
                    <a:pt x="7153" y="9641"/>
                    <a:pt x="6924" y="9874"/>
                  </a:cubicBezTo>
                  <a:lnTo>
                    <a:pt x="3488" y="13310"/>
                  </a:lnTo>
                  <a:lnTo>
                    <a:pt x="310" y="16487"/>
                  </a:lnTo>
                  <a:lnTo>
                    <a:pt x="233" y="16566"/>
                  </a:lnTo>
                  <a:cubicBezTo>
                    <a:pt x="1" y="16798"/>
                    <a:pt x="1" y="17174"/>
                    <a:pt x="233" y="17405"/>
                  </a:cubicBezTo>
                  <a:lnTo>
                    <a:pt x="6926" y="24099"/>
                  </a:lnTo>
                  <a:cubicBezTo>
                    <a:pt x="7156" y="24332"/>
                    <a:pt x="7156" y="24706"/>
                    <a:pt x="6926" y="24938"/>
                  </a:cubicBezTo>
                  <a:lnTo>
                    <a:pt x="6919" y="24945"/>
                  </a:lnTo>
                  <a:cubicBezTo>
                    <a:pt x="6688" y="25177"/>
                    <a:pt x="6233" y="25391"/>
                    <a:pt x="5908" y="25420"/>
                  </a:cubicBezTo>
                  <a:cubicBezTo>
                    <a:pt x="5908" y="25420"/>
                    <a:pt x="4999" y="25511"/>
                    <a:pt x="4436" y="26074"/>
                  </a:cubicBezTo>
                  <a:cubicBezTo>
                    <a:pt x="3478" y="27047"/>
                    <a:pt x="3485" y="28613"/>
                    <a:pt x="4451" y="29579"/>
                  </a:cubicBezTo>
                  <a:cubicBezTo>
                    <a:pt x="4938" y="30065"/>
                    <a:pt x="5575" y="30309"/>
                    <a:pt x="6213" y="30309"/>
                  </a:cubicBezTo>
                  <a:cubicBezTo>
                    <a:pt x="6843" y="30309"/>
                    <a:pt x="7473" y="30072"/>
                    <a:pt x="7958" y="29596"/>
                  </a:cubicBezTo>
                  <a:cubicBezTo>
                    <a:pt x="8522" y="29031"/>
                    <a:pt x="8608" y="28125"/>
                    <a:pt x="8608" y="28125"/>
                  </a:cubicBezTo>
                  <a:cubicBezTo>
                    <a:pt x="8642" y="27797"/>
                    <a:pt x="8857" y="27341"/>
                    <a:pt x="9087" y="27111"/>
                  </a:cubicBezTo>
                  <a:lnTo>
                    <a:pt x="9090" y="27107"/>
                  </a:lnTo>
                  <a:cubicBezTo>
                    <a:pt x="9204" y="26996"/>
                    <a:pt x="9355" y="26934"/>
                    <a:pt x="9513" y="26934"/>
                  </a:cubicBezTo>
                  <a:cubicBezTo>
                    <a:pt x="9669" y="26934"/>
                    <a:pt x="9820" y="26996"/>
                    <a:pt x="9930" y="27107"/>
                  </a:cubicBezTo>
                  <a:lnTo>
                    <a:pt x="16623" y="33801"/>
                  </a:lnTo>
                  <a:cubicBezTo>
                    <a:pt x="16741" y="33916"/>
                    <a:pt x="16893" y="33973"/>
                    <a:pt x="17045" y="33973"/>
                  </a:cubicBezTo>
                  <a:cubicBezTo>
                    <a:pt x="17198" y="33973"/>
                    <a:pt x="17350" y="33916"/>
                    <a:pt x="17468" y="33801"/>
                  </a:cubicBezTo>
                  <a:lnTo>
                    <a:pt x="24161" y="27107"/>
                  </a:lnTo>
                  <a:cubicBezTo>
                    <a:pt x="24391" y="26874"/>
                    <a:pt x="24391" y="26500"/>
                    <a:pt x="24161" y="26266"/>
                  </a:cubicBezTo>
                  <a:lnTo>
                    <a:pt x="24082" y="26193"/>
                  </a:lnTo>
                  <a:cubicBezTo>
                    <a:pt x="23852" y="25963"/>
                    <a:pt x="23396" y="25746"/>
                    <a:pt x="23073" y="25714"/>
                  </a:cubicBezTo>
                  <a:cubicBezTo>
                    <a:pt x="23073" y="25714"/>
                    <a:pt x="22167" y="25628"/>
                    <a:pt x="21600" y="25063"/>
                  </a:cubicBezTo>
                  <a:cubicBezTo>
                    <a:pt x="20626" y="24092"/>
                    <a:pt x="20631" y="22513"/>
                    <a:pt x="21600" y="21541"/>
                  </a:cubicBezTo>
                  <a:cubicBezTo>
                    <a:pt x="22087" y="21055"/>
                    <a:pt x="22725" y="20812"/>
                    <a:pt x="23362" y="20812"/>
                  </a:cubicBezTo>
                  <a:cubicBezTo>
                    <a:pt x="24000" y="20812"/>
                    <a:pt x="24637" y="21055"/>
                    <a:pt x="25124" y="21541"/>
                  </a:cubicBezTo>
                  <a:cubicBezTo>
                    <a:pt x="25685" y="22104"/>
                    <a:pt x="25776" y="23016"/>
                    <a:pt x="25776" y="23016"/>
                  </a:cubicBezTo>
                  <a:cubicBezTo>
                    <a:pt x="25805" y="23338"/>
                    <a:pt x="26022" y="23793"/>
                    <a:pt x="26252" y="24025"/>
                  </a:cubicBezTo>
                  <a:lnTo>
                    <a:pt x="26325" y="24099"/>
                  </a:lnTo>
                  <a:cubicBezTo>
                    <a:pt x="26437" y="24209"/>
                    <a:pt x="26588" y="24270"/>
                    <a:pt x="26746" y="24270"/>
                  </a:cubicBezTo>
                  <a:cubicBezTo>
                    <a:pt x="26902" y="24270"/>
                    <a:pt x="27053" y="24209"/>
                    <a:pt x="27165" y="24099"/>
                  </a:cubicBezTo>
                  <a:lnTo>
                    <a:pt x="33858" y="17405"/>
                  </a:lnTo>
                  <a:cubicBezTo>
                    <a:pt x="34088" y="17172"/>
                    <a:pt x="34087" y="16798"/>
                    <a:pt x="33855" y="16566"/>
                  </a:cubicBezTo>
                  <a:lnTo>
                    <a:pt x="28225" y="10937"/>
                  </a:lnTo>
                  <a:lnTo>
                    <a:pt x="27163" y="9874"/>
                  </a:lnTo>
                  <a:cubicBezTo>
                    <a:pt x="27051" y="9763"/>
                    <a:pt x="26900" y="9701"/>
                    <a:pt x="26742" y="9701"/>
                  </a:cubicBezTo>
                  <a:cubicBezTo>
                    <a:pt x="26585" y="9701"/>
                    <a:pt x="26434" y="9763"/>
                    <a:pt x="26322" y="9874"/>
                  </a:cubicBezTo>
                  <a:lnTo>
                    <a:pt x="26252" y="9945"/>
                  </a:lnTo>
                  <a:cubicBezTo>
                    <a:pt x="26022" y="10176"/>
                    <a:pt x="25807" y="10631"/>
                    <a:pt x="25773" y="10959"/>
                  </a:cubicBezTo>
                  <a:cubicBezTo>
                    <a:pt x="25773" y="10959"/>
                    <a:pt x="25687" y="11865"/>
                    <a:pt x="25124" y="12430"/>
                  </a:cubicBezTo>
                  <a:cubicBezTo>
                    <a:pt x="24657" y="12897"/>
                    <a:pt x="24024" y="13159"/>
                    <a:pt x="23363" y="13159"/>
                  </a:cubicBezTo>
                  <a:cubicBezTo>
                    <a:pt x="23351" y="13159"/>
                    <a:pt x="23341" y="13156"/>
                    <a:pt x="23329" y="13156"/>
                  </a:cubicBezTo>
                  <a:cubicBezTo>
                    <a:pt x="23312" y="13156"/>
                    <a:pt x="23293" y="13161"/>
                    <a:pt x="23276" y="13161"/>
                  </a:cubicBezTo>
                  <a:cubicBezTo>
                    <a:pt x="22268" y="13161"/>
                    <a:pt x="21358" y="12553"/>
                    <a:pt x="20974" y="11623"/>
                  </a:cubicBezTo>
                  <a:cubicBezTo>
                    <a:pt x="20588" y="10691"/>
                    <a:pt x="20801" y="9620"/>
                    <a:pt x="21513" y="8908"/>
                  </a:cubicBezTo>
                  <a:cubicBezTo>
                    <a:pt x="22076" y="8345"/>
                    <a:pt x="22987" y="8257"/>
                    <a:pt x="22987" y="8257"/>
                  </a:cubicBezTo>
                  <a:cubicBezTo>
                    <a:pt x="23310" y="8228"/>
                    <a:pt x="23765" y="8010"/>
                    <a:pt x="23996" y="7779"/>
                  </a:cubicBezTo>
                  <a:lnTo>
                    <a:pt x="24117" y="7662"/>
                  </a:lnTo>
                  <a:cubicBezTo>
                    <a:pt x="24345" y="7432"/>
                    <a:pt x="24347" y="7063"/>
                    <a:pt x="24122" y="6831"/>
                  </a:cubicBezTo>
                  <a:lnTo>
                    <a:pt x="23358" y="6067"/>
                  </a:lnTo>
                  <a:lnTo>
                    <a:pt x="17464" y="174"/>
                  </a:lnTo>
                  <a:cubicBezTo>
                    <a:pt x="17353" y="64"/>
                    <a:pt x="17202" y="0"/>
                    <a:pt x="1704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8" name="Google Shape;5378;p64"/>
            <p:cNvSpPr/>
            <p:nvPr/>
          </p:nvSpPr>
          <p:spPr>
            <a:xfrm>
              <a:off x="246070" y="1983826"/>
              <a:ext cx="408910" cy="407494"/>
            </a:xfrm>
            <a:custGeom>
              <a:avLst/>
              <a:gdLst/>
              <a:ahLst/>
              <a:cxnLst/>
              <a:rect l="l" t="t" r="r" b="b"/>
              <a:pathLst>
                <a:path w="34090" h="33972" extrusionOk="0">
                  <a:moveTo>
                    <a:pt x="17046" y="1"/>
                  </a:moveTo>
                  <a:cubicBezTo>
                    <a:pt x="16894" y="1"/>
                    <a:pt x="16742" y="59"/>
                    <a:pt x="16626" y="174"/>
                  </a:cubicBezTo>
                  <a:lnTo>
                    <a:pt x="9933" y="6868"/>
                  </a:lnTo>
                  <a:cubicBezTo>
                    <a:pt x="9821" y="6978"/>
                    <a:pt x="9670" y="7041"/>
                    <a:pt x="9512" y="7041"/>
                  </a:cubicBezTo>
                  <a:cubicBezTo>
                    <a:pt x="9354" y="7041"/>
                    <a:pt x="9203" y="6978"/>
                    <a:pt x="9094" y="6868"/>
                  </a:cubicBezTo>
                  <a:lnTo>
                    <a:pt x="9087" y="6861"/>
                  </a:lnTo>
                  <a:cubicBezTo>
                    <a:pt x="8857" y="6629"/>
                    <a:pt x="8642" y="6175"/>
                    <a:pt x="8611" y="5850"/>
                  </a:cubicBezTo>
                  <a:cubicBezTo>
                    <a:pt x="8611" y="5850"/>
                    <a:pt x="8522" y="4941"/>
                    <a:pt x="7959" y="4378"/>
                  </a:cubicBezTo>
                  <a:cubicBezTo>
                    <a:pt x="7469" y="3863"/>
                    <a:pt x="6813" y="3605"/>
                    <a:pt x="6156" y="3605"/>
                  </a:cubicBezTo>
                  <a:cubicBezTo>
                    <a:pt x="5520" y="3605"/>
                    <a:pt x="4883" y="3847"/>
                    <a:pt x="4396" y="4333"/>
                  </a:cubicBezTo>
                  <a:cubicBezTo>
                    <a:pt x="3407" y="5322"/>
                    <a:pt x="3425" y="6932"/>
                    <a:pt x="4435" y="7898"/>
                  </a:cubicBezTo>
                  <a:cubicBezTo>
                    <a:pt x="5002" y="8462"/>
                    <a:pt x="5908" y="8553"/>
                    <a:pt x="5908" y="8553"/>
                  </a:cubicBezTo>
                  <a:cubicBezTo>
                    <a:pt x="6232" y="8583"/>
                    <a:pt x="6687" y="8797"/>
                    <a:pt x="6919" y="9027"/>
                  </a:cubicBezTo>
                  <a:lnTo>
                    <a:pt x="6926" y="9034"/>
                  </a:lnTo>
                  <a:cubicBezTo>
                    <a:pt x="7156" y="9267"/>
                    <a:pt x="7156" y="9642"/>
                    <a:pt x="6926" y="9875"/>
                  </a:cubicBezTo>
                  <a:lnTo>
                    <a:pt x="232" y="16567"/>
                  </a:lnTo>
                  <a:cubicBezTo>
                    <a:pt x="1" y="16798"/>
                    <a:pt x="1" y="17174"/>
                    <a:pt x="232" y="17406"/>
                  </a:cubicBezTo>
                  <a:lnTo>
                    <a:pt x="6411" y="23585"/>
                  </a:lnTo>
                  <a:lnTo>
                    <a:pt x="6926" y="24100"/>
                  </a:lnTo>
                  <a:cubicBezTo>
                    <a:pt x="6969" y="24141"/>
                    <a:pt x="7020" y="24173"/>
                    <a:pt x="7073" y="24197"/>
                  </a:cubicBezTo>
                  <a:cubicBezTo>
                    <a:pt x="7158" y="24244"/>
                    <a:pt x="7250" y="24269"/>
                    <a:pt x="7345" y="24273"/>
                  </a:cubicBezTo>
                  <a:cubicBezTo>
                    <a:pt x="7503" y="24273"/>
                    <a:pt x="7654" y="24211"/>
                    <a:pt x="7765" y="24101"/>
                  </a:cubicBezTo>
                  <a:lnTo>
                    <a:pt x="7839" y="24027"/>
                  </a:lnTo>
                  <a:cubicBezTo>
                    <a:pt x="8069" y="23796"/>
                    <a:pt x="8283" y="23341"/>
                    <a:pt x="8318" y="23013"/>
                  </a:cubicBezTo>
                  <a:cubicBezTo>
                    <a:pt x="8318" y="23013"/>
                    <a:pt x="8405" y="22107"/>
                    <a:pt x="8967" y="21541"/>
                  </a:cubicBezTo>
                  <a:cubicBezTo>
                    <a:pt x="9183" y="21324"/>
                    <a:pt x="9437" y="21149"/>
                    <a:pt x="9717" y="21026"/>
                  </a:cubicBezTo>
                  <a:cubicBezTo>
                    <a:pt x="10047" y="20876"/>
                    <a:pt x="10396" y="20805"/>
                    <a:pt x="10740" y="20805"/>
                  </a:cubicBezTo>
                  <a:cubicBezTo>
                    <a:pt x="11539" y="20805"/>
                    <a:pt x="12316" y="21191"/>
                    <a:pt x="12792" y="21886"/>
                  </a:cubicBezTo>
                  <a:cubicBezTo>
                    <a:pt x="13474" y="22879"/>
                    <a:pt x="13347" y="24218"/>
                    <a:pt x="12490" y="25064"/>
                  </a:cubicBezTo>
                  <a:cubicBezTo>
                    <a:pt x="12119" y="25437"/>
                    <a:pt x="11599" y="25600"/>
                    <a:pt x="11289" y="25668"/>
                  </a:cubicBezTo>
                  <a:cubicBezTo>
                    <a:pt x="11157" y="25704"/>
                    <a:pt x="11023" y="25732"/>
                    <a:pt x="10887" y="25749"/>
                  </a:cubicBezTo>
                  <a:cubicBezTo>
                    <a:pt x="10830" y="25757"/>
                    <a:pt x="10775" y="25769"/>
                    <a:pt x="10722" y="25785"/>
                  </a:cubicBezTo>
                  <a:cubicBezTo>
                    <a:pt x="10456" y="25871"/>
                    <a:pt x="10173" y="26027"/>
                    <a:pt x="10008" y="26193"/>
                  </a:cubicBezTo>
                  <a:lnTo>
                    <a:pt x="9933" y="26265"/>
                  </a:lnTo>
                  <a:cubicBezTo>
                    <a:pt x="9699" y="26497"/>
                    <a:pt x="9699" y="26875"/>
                    <a:pt x="9933" y="27106"/>
                  </a:cubicBezTo>
                  <a:lnTo>
                    <a:pt x="11412" y="28584"/>
                  </a:lnTo>
                  <a:lnTo>
                    <a:pt x="16625" y="33798"/>
                  </a:lnTo>
                  <a:cubicBezTo>
                    <a:pt x="16736" y="33908"/>
                    <a:pt x="16887" y="33972"/>
                    <a:pt x="17043" y="33972"/>
                  </a:cubicBezTo>
                  <a:cubicBezTo>
                    <a:pt x="17198" y="33970"/>
                    <a:pt x="17347" y="33910"/>
                    <a:pt x="17459" y="33802"/>
                  </a:cubicBezTo>
                  <a:lnTo>
                    <a:pt x="20636" y="30627"/>
                  </a:lnTo>
                  <a:lnTo>
                    <a:pt x="24073" y="27189"/>
                  </a:lnTo>
                  <a:cubicBezTo>
                    <a:pt x="24300" y="26955"/>
                    <a:pt x="24300" y="26581"/>
                    <a:pt x="24073" y="26348"/>
                  </a:cubicBezTo>
                  <a:lnTo>
                    <a:pt x="23953" y="26231"/>
                  </a:lnTo>
                  <a:cubicBezTo>
                    <a:pt x="23722" y="26001"/>
                    <a:pt x="23267" y="25783"/>
                    <a:pt x="22942" y="25754"/>
                  </a:cubicBezTo>
                  <a:cubicBezTo>
                    <a:pt x="22942" y="25754"/>
                    <a:pt x="22033" y="25665"/>
                    <a:pt x="21470" y="25100"/>
                  </a:cubicBezTo>
                  <a:cubicBezTo>
                    <a:pt x="20528" y="24086"/>
                    <a:pt x="20569" y="22503"/>
                    <a:pt x="21561" y="21539"/>
                  </a:cubicBezTo>
                  <a:cubicBezTo>
                    <a:pt x="22056" y="21057"/>
                    <a:pt x="22698" y="20816"/>
                    <a:pt x="23340" y="20816"/>
                  </a:cubicBezTo>
                  <a:cubicBezTo>
                    <a:pt x="23985" y="20816"/>
                    <a:pt x="24629" y="21059"/>
                    <a:pt x="25125" y="21544"/>
                  </a:cubicBezTo>
                  <a:cubicBezTo>
                    <a:pt x="25687" y="22107"/>
                    <a:pt x="25774" y="23017"/>
                    <a:pt x="25774" y="23017"/>
                  </a:cubicBezTo>
                  <a:cubicBezTo>
                    <a:pt x="25807" y="23341"/>
                    <a:pt x="26021" y="23796"/>
                    <a:pt x="26253" y="24027"/>
                  </a:cubicBezTo>
                  <a:lnTo>
                    <a:pt x="26325" y="24101"/>
                  </a:lnTo>
                  <a:cubicBezTo>
                    <a:pt x="26441" y="24216"/>
                    <a:pt x="26592" y="24274"/>
                    <a:pt x="26744" y="24274"/>
                  </a:cubicBezTo>
                  <a:cubicBezTo>
                    <a:pt x="26891" y="24274"/>
                    <a:pt x="27038" y="24219"/>
                    <a:pt x="27152" y="24110"/>
                  </a:cubicBezTo>
                  <a:lnTo>
                    <a:pt x="29878" y="21384"/>
                  </a:lnTo>
                  <a:lnTo>
                    <a:pt x="33774" y="17487"/>
                  </a:lnTo>
                  <a:cubicBezTo>
                    <a:pt x="33779" y="17482"/>
                    <a:pt x="33786" y="17482"/>
                    <a:pt x="33791" y="17476"/>
                  </a:cubicBezTo>
                  <a:lnTo>
                    <a:pt x="33860" y="17408"/>
                  </a:lnTo>
                  <a:cubicBezTo>
                    <a:pt x="34090" y="17174"/>
                    <a:pt x="34090" y="16798"/>
                    <a:pt x="33860" y="16567"/>
                  </a:cubicBezTo>
                  <a:lnTo>
                    <a:pt x="27166" y="9875"/>
                  </a:lnTo>
                  <a:cubicBezTo>
                    <a:pt x="26934" y="9643"/>
                    <a:pt x="26934" y="9267"/>
                    <a:pt x="27166" y="9036"/>
                  </a:cubicBezTo>
                  <a:lnTo>
                    <a:pt x="27283" y="8914"/>
                  </a:lnTo>
                  <a:cubicBezTo>
                    <a:pt x="27513" y="8684"/>
                    <a:pt x="27973" y="8469"/>
                    <a:pt x="28297" y="8437"/>
                  </a:cubicBezTo>
                  <a:cubicBezTo>
                    <a:pt x="28297" y="8437"/>
                    <a:pt x="29203" y="8349"/>
                    <a:pt x="29770" y="7786"/>
                  </a:cubicBezTo>
                  <a:cubicBezTo>
                    <a:pt x="30769" y="6818"/>
                    <a:pt x="30782" y="5219"/>
                    <a:pt x="29799" y="4235"/>
                  </a:cubicBezTo>
                  <a:cubicBezTo>
                    <a:pt x="29311" y="3748"/>
                    <a:pt x="28674" y="3505"/>
                    <a:pt x="28036" y="3505"/>
                  </a:cubicBezTo>
                  <a:cubicBezTo>
                    <a:pt x="27385" y="3505"/>
                    <a:pt x="26735" y="3758"/>
                    <a:pt x="26246" y="4263"/>
                  </a:cubicBezTo>
                  <a:cubicBezTo>
                    <a:pt x="25685" y="4826"/>
                    <a:pt x="25594" y="5735"/>
                    <a:pt x="25594" y="5735"/>
                  </a:cubicBezTo>
                  <a:cubicBezTo>
                    <a:pt x="25563" y="6060"/>
                    <a:pt x="25350" y="6514"/>
                    <a:pt x="25119" y="6746"/>
                  </a:cubicBezTo>
                  <a:lnTo>
                    <a:pt x="24998" y="6866"/>
                  </a:lnTo>
                  <a:cubicBezTo>
                    <a:pt x="24883" y="6982"/>
                    <a:pt x="24731" y="7040"/>
                    <a:pt x="24579" y="7040"/>
                  </a:cubicBezTo>
                  <a:cubicBezTo>
                    <a:pt x="24427" y="7040"/>
                    <a:pt x="24275" y="6982"/>
                    <a:pt x="24159" y="6866"/>
                  </a:cubicBezTo>
                  <a:lnTo>
                    <a:pt x="17466" y="174"/>
                  </a:lnTo>
                  <a:cubicBezTo>
                    <a:pt x="17350" y="59"/>
                    <a:pt x="17198" y="1"/>
                    <a:pt x="17046"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9" name="Google Shape;5379;p64"/>
            <p:cNvSpPr/>
            <p:nvPr/>
          </p:nvSpPr>
          <p:spPr>
            <a:xfrm flipH="1">
              <a:off x="659595" y="1983375"/>
              <a:ext cx="408862" cy="407494"/>
            </a:xfrm>
            <a:custGeom>
              <a:avLst/>
              <a:gdLst/>
              <a:ahLst/>
              <a:cxnLst/>
              <a:rect l="l" t="t" r="r" b="b"/>
              <a:pathLst>
                <a:path w="34086" h="33972" extrusionOk="0">
                  <a:moveTo>
                    <a:pt x="17043" y="1"/>
                  </a:moveTo>
                  <a:cubicBezTo>
                    <a:pt x="16887" y="1"/>
                    <a:pt x="16736" y="61"/>
                    <a:pt x="16624" y="172"/>
                  </a:cubicBezTo>
                  <a:lnTo>
                    <a:pt x="9932" y="6866"/>
                  </a:lnTo>
                  <a:cubicBezTo>
                    <a:pt x="9701" y="7099"/>
                    <a:pt x="9701" y="7475"/>
                    <a:pt x="9932" y="7709"/>
                  </a:cubicBezTo>
                  <a:lnTo>
                    <a:pt x="10003" y="7779"/>
                  </a:lnTo>
                  <a:cubicBezTo>
                    <a:pt x="10235" y="8009"/>
                    <a:pt x="10689" y="8223"/>
                    <a:pt x="11014" y="8254"/>
                  </a:cubicBezTo>
                  <a:cubicBezTo>
                    <a:pt x="11014" y="8254"/>
                    <a:pt x="11923" y="8345"/>
                    <a:pt x="12486" y="8907"/>
                  </a:cubicBezTo>
                  <a:cubicBezTo>
                    <a:pt x="13430" y="9883"/>
                    <a:pt x="13420" y="11436"/>
                    <a:pt x="12459" y="12397"/>
                  </a:cubicBezTo>
                  <a:cubicBezTo>
                    <a:pt x="11973" y="12885"/>
                    <a:pt x="11335" y="13129"/>
                    <a:pt x="10697" y="13129"/>
                  </a:cubicBezTo>
                  <a:cubicBezTo>
                    <a:pt x="10074" y="13129"/>
                    <a:pt x="9450" y="12896"/>
                    <a:pt x="8968" y="12430"/>
                  </a:cubicBezTo>
                  <a:cubicBezTo>
                    <a:pt x="8402" y="11864"/>
                    <a:pt x="8314" y="10958"/>
                    <a:pt x="8314" y="10958"/>
                  </a:cubicBezTo>
                  <a:cubicBezTo>
                    <a:pt x="8280" y="10633"/>
                    <a:pt x="8067" y="10178"/>
                    <a:pt x="7835" y="9948"/>
                  </a:cubicBezTo>
                  <a:lnTo>
                    <a:pt x="7765" y="9873"/>
                  </a:lnTo>
                  <a:cubicBezTo>
                    <a:pt x="7653" y="9763"/>
                    <a:pt x="7502" y="9701"/>
                    <a:pt x="7344" y="9699"/>
                  </a:cubicBezTo>
                  <a:cubicBezTo>
                    <a:pt x="7186" y="9699"/>
                    <a:pt x="7037" y="9763"/>
                    <a:pt x="6926" y="9873"/>
                  </a:cubicBezTo>
                  <a:lnTo>
                    <a:pt x="232" y="16566"/>
                  </a:lnTo>
                  <a:cubicBezTo>
                    <a:pt x="0" y="16800"/>
                    <a:pt x="0" y="17174"/>
                    <a:pt x="232" y="17406"/>
                  </a:cubicBezTo>
                  <a:lnTo>
                    <a:pt x="6170" y="23347"/>
                  </a:lnTo>
                  <a:lnTo>
                    <a:pt x="6167" y="23347"/>
                  </a:lnTo>
                  <a:lnTo>
                    <a:pt x="6929" y="24109"/>
                  </a:lnTo>
                  <a:cubicBezTo>
                    <a:pt x="7154" y="24343"/>
                    <a:pt x="7152" y="24712"/>
                    <a:pt x="6924" y="24942"/>
                  </a:cubicBezTo>
                  <a:lnTo>
                    <a:pt x="6805" y="25059"/>
                  </a:lnTo>
                  <a:cubicBezTo>
                    <a:pt x="6574" y="25290"/>
                    <a:pt x="6119" y="25508"/>
                    <a:pt x="5794" y="25537"/>
                  </a:cubicBezTo>
                  <a:cubicBezTo>
                    <a:pt x="5794" y="25537"/>
                    <a:pt x="4883" y="25625"/>
                    <a:pt x="4322" y="26188"/>
                  </a:cubicBezTo>
                  <a:cubicBezTo>
                    <a:pt x="3610" y="26900"/>
                    <a:pt x="3397" y="27971"/>
                    <a:pt x="3781" y="28903"/>
                  </a:cubicBezTo>
                  <a:cubicBezTo>
                    <a:pt x="4167" y="29833"/>
                    <a:pt x="5075" y="30441"/>
                    <a:pt x="6083" y="30441"/>
                  </a:cubicBezTo>
                  <a:cubicBezTo>
                    <a:pt x="6102" y="30441"/>
                    <a:pt x="6119" y="30436"/>
                    <a:pt x="6138" y="30436"/>
                  </a:cubicBezTo>
                  <a:cubicBezTo>
                    <a:pt x="6148" y="30436"/>
                    <a:pt x="6158" y="30437"/>
                    <a:pt x="6170" y="30437"/>
                  </a:cubicBezTo>
                  <a:cubicBezTo>
                    <a:pt x="6173" y="30437"/>
                    <a:pt x="6175" y="30437"/>
                    <a:pt x="6177" y="30437"/>
                  </a:cubicBezTo>
                  <a:cubicBezTo>
                    <a:pt x="6835" y="30437"/>
                    <a:pt x="7466" y="30175"/>
                    <a:pt x="7933" y="29710"/>
                  </a:cubicBezTo>
                  <a:cubicBezTo>
                    <a:pt x="8494" y="29145"/>
                    <a:pt x="8582" y="28239"/>
                    <a:pt x="8582" y="28239"/>
                  </a:cubicBezTo>
                  <a:cubicBezTo>
                    <a:pt x="8614" y="27911"/>
                    <a:pt x="8829" y="27456"/>
                    <a:pt x="9059" y="27225"/>
                  </a:cubicBezTo>
                  <a:lnTo>
                    <a:pt x="9129" y="27154"/>
                  </a:lnTo>
                  <a:cubicBezTo>
                    <a:pt x="9243" y="27043"/>
                    <a:pt x="9394" y="26981"/>
                    <a:pt x="9551" y="26981"/>
                  </a:cubicBezTo>
                  <a:cubicBezTo>
                    <a:pt x="9708" y="26981"/>
                    <a:pt x="9859" y="27043"/>
                    <a:pt x="9970" y="27154"/>
                  </a:cubicBezTo>
                  <a:lnTo>
                    <a:pt x="11033" y="28217"/>
                  </a:lnTo>
                  <a:lnTo>
                    <a:pt x="11033" y="28211"/>
                  </a:lnTo>
                  <a:lnTo>
                    <a:pt x="16621" y="33800"/>
                  </a:lnTo>
                  <a:cubicBezTo>
                    <a:pt x="16734" y="33909"/>
                    <a:pt x="16885" y="33971"/>
                    <a:pt x="17043" y="33971"/>
                  </a:cubicBezTo>
                  <a:cubicBezTo>
                    <a:pt x="17192" y="33970"/>
                    <a:pt x="17337" y="33913"/>
                    <a:pt x="17445" y="33810"/>
                  </a:cubicBezTo>
                  <a:cubicBezTo>
                    <a:pt x="17450" y="33805"/>
                    <a:pt x="17457" y="33803"/>
                    <a:pt x="17462" y="33800"/>
                  </a:cubicBezTo>
                  <a:lnTo>
                    <a:pt x="23088" y="28172"/>
                  </a:lnTo>
                  <a:lnTo>
                    <a:pt x="24154" y="27106"/>
                  </a:lnTo>
                  <a:cubicBezTo>
                    <a:pt x="24209" y="27053"/>
                    <a:pt x="24274" y="27010"/>
                    <a:pt x="24346" y="26981"/>
                  </a:cubicBezTo>
                  <a:cubicBezTo>
                    <a:pt x="24418" y="26951"/>
                    <a:pt x="24494" y="26937"/>
                    <a:pt x="24569" y="26937"/>
                  </a:cubicBezTo>
                  <a:cubicBezTo>
                    <a:pt x="24724" y="26937"/>
                    <a:pt x="24876" y="26998"/>
                    <a:pt x="24990" y="27113"/>
                  </a:cubicBezTo>
                  <a:lnTo>
                    <a:pt x="25063" y="27187"/>
                  </a:lnTo>
                  <a:cubicBezTo>
                    <a:pt x="25067" y="27190"/>
                    <a:pt x="25070" y="27195"/>
                    <a:pt x="25074" y="27199"/>
                  </a:cubicBezTo>
                  <a:cubicBezTo>
                    <a:pt x="25274" y="27444"/>
                    <a:pt x="25450" y="27834"/>
                    <a:pt x="25480" y="28124"/>
                  </a:cubicBezTo>
                  <a:cubicBezTo>
                    <a:pt x="25480" y="28124"/>
                    <a:pt x="25556" y="28865"/>
                    <a:pt x="25985" y="29423"/>
                  </a:cubicBezTo>
                  <a:cubicBezTo>
                    <a:pt x="26049" y="29516"/>
                    <a:pt x="26119" y="29603"/>
                    <a:pt x="26198" y="29684"/>
                  </a:cubicBezTo>
                  <a:cubicBezTo>
                    <a:pt x="26689" y="30182"/>
                    <a:pt x="27336" y="30431"/>
                    <a:pt x="27983" y="30431"/>
                  </a:cubicBezTo>
                  <a:cubicBezTo>
                    <a:pt x="28624" y="30431"/>
                    <a:pt x="29265" y="30187"/>
                    <a:pt x="29754" y="29698"/>
                  </a:cubicBezTo>
                  <a:cubicBezTo>
                    <a:pt x="30737" y="28716"/>
                    <a:pt x="30732" y="27120"/>
                    <a:pt x="29742" y="26143"/>
                  </a:cubicBezTo>
                  <a:cubicBezTo>
                    <a:pt x="29667" y="26069"/>
                    <a:pt x="29584" y="26001"/>
                    <a:pt x="29497" y="25941"/>
                  </a:cubicBezTo>
                  <a:cubicBezTo>
                    <a:pt x="28937" y="25500"/>
                    <a:pt x="28182" y="25421"/>
                    <a:pt x="28182" y="25421"/>
                  </a:cubicBezTo>
                  <a:cubicBezTo>
                    <a:pt x="27878" y="25392"/>
                    <a:pt x="27470" y="25203"/>
                    <a:pt x="27226" y="24990"/>
                  </a:cubicBezTo>
                  <a:lnTo>
                    <a:pt x="27168" y="24932"/>
                  </a:lnTo>
                  <a:cubicBezTo>
                    <a:pt x="26938" y="24703"/>
                    <a:pt x="26936" y="24331"/>
                    <a:pt x="27164" y="24099"/>
                  </a:cubicBezTo>
                  <a:lnTo>
                    <a:pt x="29146" y="22115"/>
                  </a:lnTo>
                  <a:lnTo>
                    <a:pt x="33856" y="17407"/>
                  </a:lnTo>
                  <a:cubicBezTo>
                    <a:pt x="33861" y="17402"/>
                    <a:pt x="33861" y="17397"/>
                    <a:pt x="33866" y="17392"/>
                  </a:cubicBezTo>
                  <a:cubicBezTo>
                    <a:pt x="34086" y="17160"/>
                    <a:pt x="34081" y="16795"/>
                    <a:pt x="33856" y="16566"/>
                  </a:cubicBezTo>
                  <a:lnTo>
                    <a:pt x="27162" y="9873"/>
                  </a:lnTo>
                  <a:cubicBezTo>
                    <a:pt x="27052" y="9764"/>
                    <a:pt x="26905" y="9701"/>
                    <a:pt x="26750" y="9701"/>
                  </a:cubicBezTo>
                  <a:cubicBezTo>
                    <a:pt x="26748" y="9701"/>
                    <a:pt x="26746" y="9701"/>
                    <a:pt x="26744" y="9701"/>
                  </a:cubicBezTo>
                  <a:cubicBezTo>
                    <a:pt x="26586" y="9701"/>
                    <a:pt x="26435" y="9763"/>
                    <a:pt x="26323" y="9873"/>
                  </a:cubicBezTo>
                  <a:lnTo>
                    <a:pt x="26249" y="9948"/>
                  </a:lnTo>
                  <a:cubicBezTo>
                    <a:pt x="26019" y="10178"/>
                    <a:pt x="25803" y="10635"/>
                    <a:pt x="25774" y="10961"/>
                  </a:cubicBezTo>
                  <a:cubicBezTo>
                    <a:pt x="25774" y="10961"/>
                    <a:pt x="25685" y="11869"/>
                    <a:pt x="25122" y="12434"/>
                  </a:cubicBezTo>
                  <a:cubicBezTo>
                    <a:pt x="24634" y="12928"/>
                    <a:pt x="23990" y="13175"/>
                    <a:pt x="23347" y="13175"/>
                  </a:cubicBezTo>
                  <a:cubicBezTo>
                    <a:pt x="22709" y="13175"/>
                    <a:pt x="22072" y="12932"/>
                    <a:pt x="21586" y="12446"/>
                  </a:cubicBezTo>
                  <a:cubicBezTo>
                    <a:pt x="20608" y="11467"/>
                    <a:pt x="20613" y="9881"/>
                    <a:pt x="21598" y="8910"/>
                  </a:cubicBezTo>
                  <a:cubicBezTo>
                    <a:pt x="22163" y="8347"/>
                    <a:pt x="23071" y="8258"/>
                    <a:pt x="23071" y="8258"/>
                  </a:cubicBezTo>
                  <a:cubicBezTo>
                    <a:pt x="23395" y="8227"/>
                    <a:pt x="23850" y="8014"/>
                    <a:pt x="24080" y="7782"/>
                  </a:cubicBezTo>
                  <a:lnTo>
                    <a:pt x="24159" y="7709"/>
                  </a:lnTo>
                  <a:cubicBezTo>
                    <a:pt x="24389" y="7475"/>
                    <a:pt x="24389" y="7099"/>
                    <a:pt x="24159" y="6866"/>
                  </a:cubicBezTo>
                  <a:lnTo>
                    <a:pt x="17465" y="172"/>
                  </a:lnTo>
                  <a:cubicBezTo>
                    <a:pt x="17352" y="63"/>
                    <a:pt x="17201" y="1"/>
                    <a:pt x="1704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0" name="Google Shape;5380;p64"/>
            <p:cNvSpPr/>
            <p:nvPr/>
          </p:nvSpPr>
          <p:spPr>
            <a:xfrm flipH="1">
              <a:off x="451107" y="2189486"/>
              <a:ext cx="411261" cy="409845"/>
            </a:xfrm>
            <a:custGeom>
              <a:avLst/>
              <a:gdLst/>
              <a:ahLst/>
              <a:cxnLst/>
              <a:rect l="l" t="t" r="r" b="b"/>
              <a:pathLst>
                <a:path w="34286" h="34168" extrusionOk="0">
                  <a:moveTo>
                    <a:pt x="17145" y="1"/>
                  </a:moveTo>
                  <a:cubicBezTo>
                    <a:pt x="16992" y="1"/>
                    <a:pt x="16839" y="59"/>
                    <a:pt x="16722" y="176"/>
                  </a:cubicBezTo>
                  <a:lnTo>
                    <a:pt x="16686" y="210"/>
                  </a:lnTo>
                  <a:cubicBezTo>
                    <a:pt x="16681" y="215"/>
                    <a:pt x="16681" y="220"/>
                    <a:pt x="16676" y="225"/>
                  </a:cubicBezTo>
                  <a:lnTo>
                    <a:pt x="11966" y="4935"/>
                  </a:lnTo>
                  <a:lnTo>
                    <a:pt x="9984" y="6917"/>
                  </a:lnTo>
                  <a:cubicBezTo>
                    <a:pt x="9756" y="7149"/>
                    <a:pt x="9758" y="7521"/>
                    <a:pt x="9988" y="7751"/>
                  </a:cubicBezTo>
                  <a:lnTo>
                    <a:pt x="10048" y="7810"/>
                  </a:lnTo>
                  <a:cubicBezTo>
                    <a:pt x="10290" y="8021"/>
                    <a:pt x="10698" y="8211"/>
                    <a:pt x="11002" y="8239"/>
                  </a:cubicBezTo>
                  <a:cubicBezTo>
                    <a:pt x="11002" y="8239"/>
                    <a:pt x="11759" y="8319"/>
                    <a:pt x="12317" y="8760"/>
                  </a:cubicBezTo>
                  <a:cubicBezTo>
                    <a:pt x="12404" y="8821"/>
                    <a:pt x="12487" y="8887"/>
                    <a:pt x="12562" y="8963"/>
                  </a:cubicBezTo>
                  <a:cubicBezTo>
                    <a:pt x="13552" y="9938"/>
                    <a:pt x="13559" y="11536"/>
                    <a:pt x="12576" y="12516"/>
                  </a:cubicBezTo>
                  <a:cubicBezTo>
                    <a:pt x="12086" y="13006"/>
                    <a:pt x="11445" y="13250"/>
                    <a:pt x="10804" y="13250"/>
                  </a:cubicBezTo>
                  <a:cubicBezTo>
                    <a:pt x="10156" y="13250"/>
                    <a:pt x="9509" y="13001"/>
                    <a:pt x="9018" y="12502"/>
                  </a:cubicBezTo>
                  <a:cubicBezTo>
                    <a:pt x="8939" y="12421"/>
                    <a:pt x="8869" y="12335"/>
                    <a:pt x="8807" y="12241"/>
                  </a:cubicBezTo>
                  <a:cubicBezTo>
                    <a:pt x="8376" y="11683"/>
                    <a:pt x="8300" y="10944"/>
                    <a:pt x="8300" y="10944"/>
                  </a:cubicBezTo>
                  <a:cubicBezTo>
                    <a:pt x="8271" y="10652"/>
                    <a:pt x="8094" y="10264"/>
                    <a:pt x="7894" y="10017"/>
                  </a:cubicBezTo>
                  <a:cubicBezTo>
                    <a:pt x="7890" y="10013"/>
                    <a:pt x="7887" y="10008"/>
                    <a:pt x="7883" y="10005"/>
                  </a:cubicBezTo>
                  <a:lnTo>
                    <a:pt x="7810" y="9933"/>
                  </a:lnTo>
                  <a:cubicBezTo>
                    <a:pt x="7697" y="9818"/>
                    <a:pt x="7544" y="9756"/>
                    <a:pt x="7388" y="9756"/>
                  </a:cubicBezTo>
                  <a:cubicBezTo>
                    <a:pt x="7313" y="9756"/>
                    <a:pt x="7238" y="9770"/>
                    <a:pt x="7166" y="9799"/>
                  </a:cubicBezTo>
                  <a:cubicBezTo>
                    <a:pt x="7096" y="9828"/>
                    <a:pt x="7029" y="9871"/>
                    <a:pt x="6974" y="9924"/>
                  </a:cubicBezTo>
                  <a:lnTo>
                    <a:pt x="5908" y="10990"/>
                  </a:lnTo>
                  <a:lnTo>
                    <a:pt x="282" y="16618"/>
                  </a:lnTo>
                  <a:cubicBezTo>
                    <a:pt x="277" y="16623"/>
                    <a:pt x="270" y="16624"/>
                    <a:pt x="265" y="16628"/>
                  </a:cubicBezTo>
                  <a:lnTo>
                    <a:pt x="236" y="16662"/>
                  </a:lnTo>
                  <a:cubicBezTo>
                    <a:pt x="0" y="16896"/>
                    <a:pt x="0" y="17275"/>
                    <a:pt x="236" y="17510"/>
                  </a:cubicBezTo>
                  <a:lnTo>
                    <a:pt x="6965" y="24238"/>
                  </a:lnTo>
                  <a:cubicBezTo>
                    <a:pt x="7082" y="24355"/>
                    <a:pt x="7235" y="24414"/>
                    <a:pt x="7388" y="24414"/>
                  </a:cubicBezTo>
                  <a:cubicBezTo>
                    <a:pt x="7541" y="24414"/>
                    <a:pt x="7695" y="24355"/>
                    <a:pt x="7811" y="24238"/>
                  </a:cubicBezTo>
                  <a:lnTo>
                    <a:pt x="7882" y="24168"/>
                  </a:lnTo>
                  <a:cubicBezTo>
                    <a:pt x="8115" y="23932"/>
                    <a:pt x="8330" y="23478"/>
                    <a:pt x="8364" y="23150"/>
                  </a:cubicBezTo>
                  <a:cubicBezTo>
                    <a:pt x="8364" y="23150"/>
                    <a:pt x="8450" y="22237"/>
                    <a:pt x="9016" y="21669"/>
                  </a:cubicBezTo>
                  <a:cubicBezTo>
                    <a:pt x="9506" y="21169"/>
                    <a:pt x="10154" y="20919"/>
                    <a:pt x="10803" y="20919"/>
                  </a:cubicBezTo>
                  <a:cubicBezTo>
                    <a:pt x="11444" y="20919"/>
                    <a:pt x="12085" y="21163"/>
                    <a:pt x="12574" y="21653"/>
                  </a:cubicBezTo>
                  <a:cubicBezTo>
                    <a:pt x="13559" y="22637"/>
                    <a:pt x="13552" y="24236"/>
                    <a:pt x="12559" y="25211"/>
                  </a:cubicBezTo>
                  <a:cubicBezTo>
                    <a:pt x="11994" y="25777"/>
                    <a:pt x="11081" y="25867"/>
                    <a:pt x="11081" y="25867"/>
                  </a:cubicBezTo>
                  <a:cubicBezTo>
                    <a:pt x="10753" y="25898"/>
                    <a:pt x="10295" y="26116"/>
                    <a:pt x="10063" y="26346"/>
                  </a:cubicBezTo>
                  <a:lnTo>
                    <a:pt x="9989" y="26419"/>
                  </a:lnTo>
                  <a:cubicBezTo>
                    <a:pt x="9758" y="26653"/>
                    <a:pt x="9758" y="27030"/>
                    <a:pt x="9989" y="27264"/>
                  </a:cubicBezTo>
                  <a:lnTo>
                    <a:pt x="16722" y="33995"/>
                  </a:lnTo>
                  <a:cubicBezTo>
                    <a:pt x="16839" y="34110"/>
                    <a:pt x="16991" y="34168"/>
                    <a:pt x="17144" y="34168"/>
                  </a:cubicBezTo>
                  <a:cubicBezTo>
                    <a:pt x="17296" y="34168"/>
                    <a:pt x="17448" y="34110"/>
                    <a:pt x="17565" y="33995"/>
                  </a:cubicBezTo>
                  <a:lnTo>
                    <a:pt x="24296" y="27264"/>
                  </a:lnTo>
                  <a:cubicBezTo>
                    <a:pt x="24414" y="27148"/>
                    <a:pt x="24567" y="27090"/>
                    <a:pt x="24720" y="27090"/>
                  </a:cubicBezTo>
                  <a:cubicBezTo>
                    <a:pt x="24873" y="27090"/>
                    <a:pt x="25027" y="27148"/>
                    <a:pt x="25144" y="27264"/>
                  </a:cubicBezTo>
                  <a:lnTo>
                    <a:pt x="25264" y="27384"/>
                  </a:lnTo>
                  <a:cubicBezTo>
                    <a:pt x="25496" y="27619"/>
                    <a:pt x="25712" y="28077"/>
                    <a:pt x="25743" y="28402"/>
                  </a:cubicBezTo>
                  <a:cubicBezTo>
                    <a:pt x="25743" y="28402"/>
                    <a:pt x="25832" y="29315"/>
                    <a:pt x="26399" y="29883"/>
                  </a:cubicBezTo>
                  <a:cubicBezTo>
                    <a:pt x="26888" y="30368"/>
                    <a:pt x="27526" y="30611"/>
                    <a:pt x="28165" y="30611"/>
                  </a:cubicBezTo>
                  <a:cubicBezTo>
                    <a:pt x="28806" y="30611"/>
                    <a:pt x="29447" y="30366"/>
                    <a:pt x="29936" y="29878"/>
                  </a:cubicBezTo>
                  <a:cubicBezTo>
                    <a:pt x="30913" y="28901"/>
                    <a:pt x="30914" y="27319"/>
                    <a:pt x="29943" y="26340"/>
                  </a:cubicBezTo>
                  <a:lnTo>
                    <a:pt x="29943" y="26340"/>
                  </a:lnTo>
                  <a:lnTo>
                    <a:pt x="29943" y="26344"/>
                  </a:lnTo>
                  <a:cubicBezTo>
                    <a:pt x="29373" y="25774"/>
                    <a:pt x="28460" y="25688"/>
                    <a:pt x="28460" y="25688"/>
                  </a:cubicBezTo>
                  <a:cubicBezTo>
                    <a:pt x="28132" y="25654"/>
                    <a:pt x="27677" y="25439"/>
                    <a:pt x="27442" y="25206"/>
                  </a:cubicBezTo>
                  <a:lnTo>
                    <a:pt x="27322" y="25084"/>
                  </a:lnTo>
                  <a:cubicBezTo>
                    <a:pt x="27092" y="24851"/>
                    <a:pt x="27092" y="24475"/>
                    <a:pt x="27322" y="24241"/>
                  </a:cubicBezTo>
                  <a:lnTo>
                    <a:pt x="34054" y="17508"/>
                  </a:lnTo>
                  <a:cubicBezTo>
                    <a:pt x="34285" y="17275"/>
                    <a:pt x="34285" y="16897"/>
                    <a:pt x="34054" y="16664"/>
                  </a:cubicBezTo>
                  <a:lnTo>
                    <a:pt x="27322" y="9933"/>
                  </a:lnTo>
                  <a:cubicBezTo>
                    <a:pt x="27090" y="9698"/>
                    <a:pt x="27090" y="9320"/>
                    <a:pt x="27322" y="9085"/>
                  </a:cubicBezTo>
                  <a:lnTo>
                    <a:pt x="27327" y="9081"/>
                  </a:lnTo>
                  <a:cubicBezTo>
                    <a:pt x="27559" y="8848"/>
                    <a:pt x="28017" y="8635"/>
                    <a:pt x="28345" y="8601"/>
                  </a:cubicBezTo>
                  <a:cubicBezTo>
                    <a:pt x="28345" y="8601"/>
                    <a:pt x="29258" y="8515"/>
                    <a:pt x="29825" y="7947"/>
                  </a:cubicBezTo>
                  <a:cubicBezTo>
                    <a:pt x="30817" y="6972"/>
                    <a:pt x="30823" y="5372"/>
                    <a:pt x="29840" y="4389"/>
                  </a:cubicBezTo>
                  <a:cubicBezTo>
                    <a:pt x="29350" y="3899"/>
                    <a:pt x="28709" y="3655"/>
                    <a:pt x="28068" y="3655"/>
                  </a:cubicBezTo>
                  <a:cubicBezTo>
                    <a:pt x="27420" y="3655"/>
                    <a:pt x="26771" y="3905"/>
                    <a:pt x="26280" y="4404"/>
                  </a:cubicBezTo>
                  <a:cubicBezTo>
                    <a:pt x="25716" y="4969"/>
                    <a:pt x="25628" y="5887"/>
                    <a:pt x="25628" y="5887"/>
                  </a:cubicBezTo>
                  <a:cubicBezTo>
                    <a:pt x="25596" y="6210"/>
                    <a:pt x="25381" y="6670"/>
                    <a:pt x="25146" y="6903"/>
                  </a:cubicBezTo>
                  <a:lnTo>
                    <a:pt x="25144" y="6907"/>
                  </a:lnTo>
                  <a:cubicBezTo>
                    <a:pt x="25027" y="7023"/>
                    <a:pt x="24873" y="7081"/>
                    <a:pt x="24720" y="7081"/>
                  </a:cubicBezTo>
                  <a:cubicBezTo>
                    <a:pt x="24567" y="7081"/>
                    <a:pt x="24414" y="7023"/>
                    <a:pt x="24296" y="6907"/>
                  </a:cubicBezTo>
                  <a:lnTo>
                    <a:pt x="17567" y="176"/>
                  </a:lnTo>
                  <a:cubicBezTo>
                    <a:pt x="17450" y="59"/>
                    <a:pt x="17297" y="1"/>
                    <a:pt x="17145" y="1"/>
                  </a:cubicBez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81" name="Google Shape;5381;p64"/>
          <p:cNvGrpSpPr/>
          <p:nvPr/>
        </p:nvGrpSpPr>
        <p:grpSpPr>
          <a:xfrm>
            <a:off x="2320424" y="971306"/>
            <a:ext cx="711055" cy="745993"/>
            <a:chOff x="2496269" y="1171698"/>
            <a:chExt cx="761953" cy="799392"/>
          </a:xfrm>
        </p:grpSpPr>
        <p:grpSp>
          <p:nvGrpSpPr>
            <p:cNvPr id="5382" name="Google Shape;5382;p64"/>
            <p:cNvGrpSpPr/>
            <p:nvPr/>
          </p:nvGrpSpPr>
          <p:grpSpPr>
            <a:xfrm>
              <a:off x="2496269" y="1171698"/>
              <a:ext cx="761953" cy="723022"/>
              <a:chOff x="2496269" y="1171698"/>
              <a:chExt cx="761953" cy="723022"/>
            </a:xfrm>
          </p:grpSpPr>
          <p:sp>
            <p:nvSpPr>
              <p:cNvPr id="5383" name="Google Shape;5383;p64"/>
              <p:cNvSpPr/>
              <p:nvPr/>
            </p:nvSpPr>
            <p:spPr>
              <a:xfrm>
                <a:off x="2727495" y="1360642"/>
                <a:ext cx="175877" cy="207414"/>
              </a:xfrm>
              <a:custGeom>
                <a:avLst/>
                <a:gdLst/>
                <a:ahLst/>
                <a:cxnLst/>
                <a:rect l="l" t="t" r="r" b="b"/>
                <a:pathLst>
                  <a:path w="27928" h="32936" extrusionOk="0">
                    <a:moveTo>
                      <a:pt x="23" y="1"/>
                    </a:moveTo>
                    <a:cubicBezTo>
                      <a:pt x="8" y="305"/>
                      <a:pt x="0" y="607"/>
                      <a:pt x="0" y="910"/>
                    </a:cubicBezTo>
                    <a:cubicBezTo>
                      <a:pt x="0" y="18582"/>
                      <a:pt x="10658" y="32913"/>
                      <a:pt x="23811" y="32936"/>
                    </a:cubicBezTo>
                    <a:cubicBezTo>
                      <a:pt x="23827" y="32889"/>
                      <a:pt x="23841" y="32840"/>
                      <a:pt x="23857" y="32793"/>
                    </a:cubicBezTo>
                    <a:cubicBezTo>
                      <a:pt x="27927" y="20274"/>
                      <a:pt x="17588" y="5690"/>
                      <a:pt x="767" y="228"/>
                    </a:cubicBezTo>
                    <a:cubicBezTo>
                      <a:pt x="522" y="146"/>
                      <a:pt x="273" y="70"/>
                      <a:pt x="2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4" name="Google Shape;5384;p64"/>
              <p:cNvSpPr/>
              <p:nvPr/>
            </p:nvSpPr>
            <p:spPr>
              <a:xfrm>
                <a:off x="2730750" y="1408371"/>
                <a:ext cx="108720" cy="144761"/>
              </a:xfrm>
              <a:custGeom>
                <a:avLst/>
                <a:gdLst/>
                <a:ahLst/>
                <a:cxnLst/>
                <a:rect l="l" t="t" r="r" b="b"/>
                <a:pathLst>
                  <a:path w="17264" h="22987" extrusionOk="0">
                    <a:moveTo>
                      <a:pt x="0" y="0"/>
                    </a:moveTo>
                    <a:lnTo>
                      <a:pt x="0" y="0"/>
                    </a:lnTo>
                    <a:cubicBezTo>
                      <a:pt x="1651" y="10456"/>
                      <a:pt x="7099" y="19031"/>
                      <a:pt x="14312" y="22986"/>
                    </a:cubicBezTo>
                    <a:cubicBezTo>
                      <a:pt x="14397" y="22780"/>
                      <a:pt x="14469" y="22572"/>
                      <a:pt x="14539" y="22357"/>
                    </a:cubicBezTo>
                    <a:cubicBezTo>
                      <a:pt x="17263" y="13961"/>
                      <a:pt x="10821" y="4262"/>
                      <a:pt x="0"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85" name="Google Shape;5385;p64"/>
              <p:cNvGrpSpPr/>
              <p:nvPr/>
            </p:nvGrpSpPr>
            <p:grpSpPr>
              <a:xfrm>
                <a:off x="2496269" y="1171698"/>
                <a:ext cx="761953" cy="723022"/>
                <a:chOff x="2496269" y="1120652"/>
                <a:chExt cx="761953" cy="723022"/>
              </a:xfrm>
            </p:grpSpPr>
            <p:grpSp>
              <p:nvGrpSpPr>
                <p:cNvPr id="5386" name="Google Shape;5386;p64"/>
                <p:cNvGrpSpPr/>
                <p:nvPr/>
              </p:nvGrpSpPr>
              <p:grpSpPr>
                <a:xfrm>
                  <a:off x="2496269" y="1120652"/>
                  <a:ext cx="761953" cy="723022"/>
                  <a:chOff x="2496269" y="1120652"/>
                  <a:chExt cx="761953" cy="723022"/>
                </a:xfrm>
              </p:grpSpPr>
              <p:grpSp>
                <p:nvGrpSpPr>
                  <p:cNvPr id="5387" name="Google Shape;5387;p64"/>
                  <p:cNvGrpSpPr/>
                  <p:nvPr/>
                </p:nvGrpSpPr>
                <p:grpSpPr>
                  <a:xfrm>
                    <a:off x="2496269" y="1304589"/>
                    <a:ext cx="407089" cy="305057"/>
                    <a:chOff x="2496269" y="1304589"/>
                    <a:chExt cx="407089" cy="305057"/>
                  </a:xfrm>
                </p:grpSpPr>
                <p:sp>
                  <p:nvSpPr>
                    <p:cNvPr id="5388" name="Google Shape;5388;p64"/>
                    <p:cNvSpPr/>
                    <p:nvPr/>
                  </p:nvSpPr>
                  <p:spPr>
                    <a:xfrm>
                      <a:off x="2496269" y="1304589"/>
                      <a:ext cx="407089" cy="305057"/>
                    </a:xfrm>
                    <a:custGeom>
                      <a:avLst/>
                      <a:gdLst/>
                      <a:ahLst/>
                      <a:cxnLst/>
                      <a:rect l="l" t="t" r="r" b="b"/>
                      <a:pathLst>
                        <a:path w="64643" h="48441" extrusionOk="0">
                          <a:moveTo>
                            <a:pt x="30753" y="1"/>
                          </a:moveTo>
                          <a:cubicBezTo>
                            <a:pt x="19553" y="1"/>
                            <a:pt x="7984" y="7486"/>
                            <a:pt x="2667" y="11431"/>
                          </a:cubicBezTo>
                          <a:cubicBezTo>
                            <a:pt x="790" y="12823"/>
                            <a:pt x="1" y="15251"/>
                            <a:pt x="700" y="17481"/>
                          </a:cubicBezTo>
                          <a:cubicBezTo>
                            <a:pt x="3088" y="25083"/>
                            <a:pt x="9784" y="42156"/>
                            <a:pt x="22752" y="46368"/>
                          </a:cubicBezTo>
                          <a:cubicBezTo>
                            <a:pt x="27079" y="47774"/>
                            <a:pt x="31415" y="48440"/>
                            <a:pt x="35536" y="48440"/>
                          </a:cubicBezTo>
                          <a:cubicBezTo>
                            <a:pt x="47434" y="48440"/>
                            <a:pt x="57553" y="42892"/>
                            <a:pt x="60574" y="33591"/>
                          </a:cubicBezTo>
                          <a:cubicBezTo>
                            <a:pt x="64643" y="21069"/>
                            <a:pt x="54305" y="6487"/>
                            <a:pt x="37486" y="1023"/>
                          </a:cubicBezTo>
                          <a:cubicBezTo>
                            <a:pt x="35294" y="311"/>
                            <a:pt x="33031" y="1"/>
                            <a:pt x="3075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9" name="Google Shape;5389;p64"/>
                    <p:cNvSpPr/>
                    <p:nvPr/>
                  </p:nvSpPr>
                  <p:spPr>
                    <a:xfrm>
                      <a:off x="2553035" y="1348798"/>
                      <a:ext cx="287349" cy="215318"/>
                    </a:xfrm>
                    <a:custGeom>
                      <a:avLst/>
                      <a:gdLst/>
                      <a:ahLst/>
                      <a:cxnLst/>
                      <a:rect l="l" t="t" r="r" b="b"/>
                      <a:pathLst>
                        <a:path w="45629" h="34191" extrusionOk="0">
                          <a:moveTo>
                            <a:pt x="21708" y="1"/>
                          </a:moveTo>
                          <a:cubicBezTo>
                            <a:pt x="13802" y="1"/>
                            <a:pt x="5636" y="5284"/>
                            <a:pt x="1883" y="8068"/>
                          </a:cubicBezTo>
                          <a:cubicBezTo>
                            <a:pt x="558" y="9051"/>
                            <a:pt x="1" y="10765"/>
                            <a:pt x="495" y="12338"/>
                          </a:cubicBezTo>
                          <a:cubicBezTo>
                            <a:pt x="2180" y="17705"/>
                            <a:pt x="6907" y="29755"/>
                            <a:pt x="16060" y="32728"/>
                          </a:cubicBezTo>
                          <a:cubicBezTo>
                            <a:pt x="19114" y="33721"/>
                            <a:pt x="22174" y="34191"/>
                            <a:pt x="25083" y="34191"/>
                          </a:cubicBezTo>
                          <a:cubicBezTo>
                            <a:pt x="33482" y="34191"/>
                            <a:pt x="40624" y="30275"/>
                            <a:pt x="42758" y="23710"/>
                          </a:cubicBezTo>
                          <a:cubicBezTo>
                            <a:pt x="45629" y="14872"/>
                            <a:pt x="38332" y="4579"/>
                            <a:pt x="26460" y="722"/>
                          </a:cubicBezTo>
                          <a:cubicBezTo>
                            <a:pt x="24913" y="219"/>
                            <a:pt x="23316" y="1"/>
                            <a:pt x="21708"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90" name="Google Shape;5390;p64"/>
                  <p:cNvGrpSpPr/>
                  <p:nvPr/>
                </p:nvGrpSpPr>
                <p:grpSpPr>
                  <a:xfrm>
                    <a:off x="2586468" y="1493376"/>
                    <a:ext cx="358850" cy="349656"/>
                    <a:chOff x="2586468" y="1493376"/>
                    <a:chExt cx="358850" cy="349656"/>
                  </a:xfrm>
                </p:grpSpPr>
                <p:sp>
                  <p:nvSpPr>
                    <p:cNvPr id="5391" name="Google Shape;5391;p64"/>
                    <p:cNvSpPr/>
                    <p:nvPr/>
                  </p:nvSpPr>
                  <p:spPr>
                    <a:xfrm>
                      <a:off x="2586468" y="1493376"/>
                      <a:ext cx="358850" cy="349656"/>
                    </a:xfrm>
                    <a:custGeom>
                      <a:avLst/>
                      <a:gdLst/>
                      <a:ahLst/>
                      <a:cxnLst/>
                      <a:rect l="l" t="t" r="r" b="b"/>
                      <a:pathLst>
                        <a:path w="56983" h="55523" extrusionOk="0">
                          <a:moveTo>
                            <a:pt x="34707" y="1"/>
                          </a:moveTo>
                          <a:cubicBezTo>
                            <a:pt x="25495" y="1"/>
                            <a:pt x="15173" y="5595"/>
                            <a:pt x="8014" y="15449"/>
                          </a:cubicBezTo>
                          <a:cubicBezTo>
                            <a:pt x="0" y="26478"/>
                            <a:pt x="4618" y="44227"/>
                            <a:pt x="7155" y="51780"/>
                          </a:cubicBezTo>
                          <a:cubicBezTo>
                            <a:pt x="7899" y="53993"/>
                            <a:pt x="9963" y="55495"/>
                            <a:pt x="12300" y="55519"/>
                          </a:cubicBezTo>
                          <a:cubicBezTo>
                            <a:pt x="12540" y="55521"/>
                            <a:pt x="12789" y="55522"/>
                            <a:pt x="13047" y="55522"/>
                          </a:cubicBezTo>
                          <a:cubicBezTo>
                            <a:pt x="21360" y="55522"/>
                            <a:pt x="38815" y="54172"/>
                            <a:pt x="46588" y="43473"/>
                          </a:cubicBezTo>
                          <a:cubicBezTo>
                            <a:pt x="56983" y="29165"/>
                            <a:pt x="56776" y="11292"/>
                            <a:pt x="46123" y="3553"/>
                          </a:cubicBezTo>
                          <a:cubicBezTo>
                            <a:pt x="42808" y="1144"/>
                            <a:pt x="38871" y="1"/>
                            <a:pt x="3470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2" name="Google Shape;5392;p64"/>
                    <p:cNvSpPr/>
                    <p:nvPr/>
                  </p:nvSpPr>
                  <p:spPr>
                    <a:xfrm>
                      <a:off x="2637642" y="1547125"/>
                      <a:ext cx="253304" cy="246805"/>
                    </a:xfrm>
                    <a:custGeom>
                      <a:avLst/>
                      <a:gdLst/>
                      <a:ahLst/>
                      <a:cxnLst/>
                      <a:rect l="l" t="t" r="r" b="b"/>
                      <a:pathLst>
                        <a:path w="40223" h="39191" extrusionOk="0">
                          <a:moveTo>
                            <a:pt x="24498" y="0"/>
                          </a:moveTo>
                          <a:cubicBezTo>
                            <a:pt x="17996" y="0"/>
                            <a:pt x="10711" y="3949"/>
                            <a:pt x="5658" y="10904"/>
                          </a:cubicBezTo>
                          <a:cubicBezTo>
                            <a:pt x="0" y="18689"/>
                            <a:pt x="3260" y="31216"/>
                            <a:pt x="5050" y="36549"/>
                          </a:cubicBezTo>
                          <a:cubicBezTo>
                            <a:pt x="5576" y="38112"/>
                            <a:pt x="7034" y="39172"/>
                            <a:pt x="8683" y="39188"/>
                          </a:cubicBezTo>
                          <a:cubicBezTo>
                            <a:pt x="8850" y="39189"/>
                            <a:pt x="9023" y="39190"/>
                            <a:pt x="9202" y="39190"/>
                          </a:cubicBezTo>
                          <a:cubicBezTo>
                            <a:pt x="15067" y="39190"/>
                            <a:pt x="27395" y="38240"/>
                            <a:pt x="32884" y="30686"/>
                          </a:cubicBezTo>
                          <a:cubicBezTo>
                            <a:pt x="40222" y="20587"/>
                            <a:pt x="40075" y="7970"/>
                            <a:pt x="32557" y="2508"/>
                          </a:cubicBezTo>
                          <a:cubicBezTo>
                            <a:pt x="30217" y="807"/>
                            <a:pt x="27437" y="0"/>
                            <a:pt x="24498"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93" name="Google Shape;5393;p64"/>
                  <p:cNvGrpSpPr/>
                  <p:nvPr/>
                </p:nvGrpSpPr>
                <p:grpSpPr>
                  <a:xfrm>
                    <a:off x="2807939" y="1494024"/>
                    <a:ext cx="358857" cy="349650"/>
                    <a:chOff x="2807939" y="1494024"/>
                    <a:chExt cx="358857" cy="349650"/>
                  </a:xfrm>
                </p:grpSpPr>
                <p:sp>
                  <p:nvSpPr>
                    <p:cNvPr id="5394" name="Google Shape;5394;p64"/>
                    <p:cNvSpPr/>
                    <p:nvPr/>
                  </p:nvSpPr>
                  <p:spPr>
                    <a:xfrm>
                      <a:off x="2807939" y="1494024"/>
                      <a:ext cx="358857" cy="349650"/>
                    </a:xfrm>
                    <a:custGeom>
                      <a:avLst/>
                      <a:gdLst/>
                      <a:ahLst/>
                      <a:cxnLst/>
                      <a:rect l="l" t="t" r="r" b="b"/>
                      <a:pathLst>
                        <a:path w="56984" h="55522" extrusionOk="0">
                          <a:moveTo>
                            <a:pt x="22278" y="1"/>
                          </a:moveTo>
                          <a:cubicBezTo>
                            <a:pt x="18114" y="1"/>
                            <a:pt x="14176" y="1144"/>
                            <a:pt x="10859" y="3554"/>
                          </a:cubicBezTo>
                          <a:cubicBezTo>
                            <a:pt x="208" y="11292"/>
                            <a:pt x="0" y="29166"/>
                            <a:pt x="10397" y="43474"/>
                          </a:cubicBezTo>
                          <a:cubicBezTo>
                            <a:pt x="18169" y="54172"/>
                            <a:pt x="35625" y="55522"/>
                            <a:pt x="43938" y="55522"/>
                          </a:cubicBezTo>
                          <a:cubicBezTo>
                            <a:pt x="44195" y="55522"/>
                            <a:pt x="44444" y="55521"/>
                            <a:pt x="44684" y="55518"/>
                          </a:cubicBezTo>
                          <a:cubicBezTo>
                            <a:pt x="47019" y="55494"/>
                            <a:pt x="49085" y="53995"/>
                            <a:pt x="49830" y="51779"/>
                          </a:cubicBezTo>
                          <a:cubicBezTo>
                            <a:pt x="52366" y="44227"/>
                            <a:pt x="56984" y="26479"/>
                            <a:pt x="48970" y="15448"/>
                          </a:cubicBezTo>
                          <a:cubicBezTo>
                            <a:pt x="41810" y="5595"/>
                            <a:pt x="31490" y="1"/>
                            <a:pt x="22278"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5" name="Google Shape;5395;p64"/>
                    <p:cNvSpPr/>
                    <p:nvPr/>
                  </p:nvSpPr>
                  <p:spPr>
                    <a:xfrm>
                      <a:off x="2862324" y="1547767"/>
                      <a:ext cx="253292" cy="246805"/>
                    </a:xfrm>
                    <a:custGeom>
                      <a:avLst/>
                      <a:gdLst/>
                      <a:ahLst/>
                      <a:cxnLst/>
                      <a:rect l="l" t="t" r="r" b="b"/>
                      <a:pathLst>
                        <a:path w="40221" h="39191" extrusionOk="0">
                          <a:moveTo>
                            <a:pt x="15724" y="1"/>
                          </a:moveTo>
                          <a:cubicBezTo>
                            <a:pt x="12785" y="1"/>
                            <a:pt x="10006" y="808"/>
                            <a:pt x="7665" y="2508"/>
                          </a:cubicBezTo>
                          <a:cubicBezTo>
                            <a:pt x="146" y="7971"/>
                            <a:pt x="0" y="20586"/>
                            <a:pt x="7339" y="30686"/>
                          </a:cubicBezTo>
                          <a:cubicBezTo>
                            <a:pt x="12827" y="38240"/>
                            <a:pt x="25156" y="39191"/>
                            <a:pt x="31020" y="39191"/>
                          </a:cubicBezTo>
                          <a:cubicBezTo>
                            <a:pt x="31200" y="39191"/>
                            <a:pt x="31373" y="39190"/>
                            <a:pt x="31540" y="39188"/>
                          </a:cubicBezTo>
                          <a:cubicBezTo>
                            <a:pt x="33188" y="39171"/>
                            <a:pt x="34646" y="38111"/>
                            <a:pt x="35173" y="36549"/>
                          </a:cubicBezTo>
                          <a:cubicBezTo>
                            <a:pt x="36962" y="31218"/>
                            <a:pt x="40221" y="18689"/>
                            <a:pt x="34564" y="10904"/>
                          </a:cubicBezTo>
                          <a:cubicBezTo>
                            <a:pt x="29511" y="3949"/>
                            <a:pt x="22226" y="1"/>
                            <a:pt x="1572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96" name="Google Shape;5396;p64"/>
                  <p:cNvGrpSpPr/>
                  <p:nvPr/>
                </p:nvGrpSpPr>
                <p:grpSpPr>
                  <a:xfrm>
                    <a:off x="2851133" y="1305635"/>
                    <a:ext cx="407089" cy="305057"/>
                    <a:chOff x="2851133" y="1305635"/>
                    <a:chExt cx="407089" cy="305057"/>
                  </a:xfrm>
                </p:grpSpPr>
                <p:sp>
                  <p:nvSpPr>
                    <p:cNvPr id="5397" name="Google Shape;5397;p64"/>
                    <p:cNvSpPr/>
                    <p:nvPr/>
                  </p:nvSpPr>
                  <p:spPr>
                    <a:xfrm>
                      <a:off x="2851133" y="1305635"/>
                      <a:ext cx="407089" cy="305057"/>
                    </a:xfrm>
                    <a:custGeom>
                      <a:avLst/>
                      <a:gdLst/>
                      <a:ahLst/>
                      <a:cxnLst/>
                      <a:rect l="l" t="t" r="r" b="b"/>
                      <a:pathLst>
                        <a:path w="64643" h="48441" extrusionOk="0">
                          <a:moveTo>
                            <a:pt x="33890" y="0"/>
                          </a:moveTo>
                          <a:cubicBezTo>
                            <a:pt x="31613" y="0"/>
                            <a:pt x="29351" y="310"/>
                            <a:pt x="27159" y="1022"/>
                          </a:cubicBezTo>
                          <a:cubicBezTo>
                            <a:pt x="10340" y="6488"/>
                            <a:pt x="1" y="21070"/>
                            <a:pt x="4069" y="33592"/>
                          </a:cubicBezTo>
                          <a:cubicBezTo>
                            <a:pt x="7091" y="42892"/>
                            <a:pt x="17210" y="48440"/>
                            <a:pt x="29109" y="48440"/>
                          </a:cubicBezTo>
                          <a:cubicBezTo>
                            <a:pt x="33230" y="48440"/>
                            <a:pt x="37566" y="47775"/>
                            <a:pt x="41894" y="46368"/>
                          </a:cubicBezTo>
                          <a:cubicBezTo>
                            <a:pt x="54859" y="42156"/>
                            <a:pt x="61556" y="25084"/>
                            <a:pt x="63944" y="17481"/>
                          </a:cubicBezTo>
                          <a:cubicBezTo>
                            <a:pt x="64643" y="15252"/>
                            <a:pt x="63854" y="12824"/>
                            <a:pt x="61978" y="11431"/>
                          </a:cubicBezTo>
                          <a:cubicBezTo>
                            <a:pt x="56659" y="7487"/>
                            <a:pt x="45090" y="0"/>
                            <a:pt x="3389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8" name="Google Shape;5398;p64"/>
                    <p:cNvSpPr/>
                    <p:nvPr/>
                  </p:nvSpPr>
                  <p:spPr>
                    <a:xfrm>
                      <a:off x="2914108" y="1349849"/>
                      <a:ext cx="287349" cy="215324"/>
                    </a:xfrm>
                    <a:custGeom>
                      <a:avLst/>
                      <a:gdLst/>
                      <a:ahLst/>
                      <a:cxnLst/>
                      <a:rect l="l" t="t" r="r" b="b"/>
                      <a:pathLst>
                        <a:path w="45629" h="34192" extrusionOk="0">
                          <a:moveTo>
                            <a:pt x="23922" y="0"/>
                          </a:moveTo>
                          <a:cubicBezTo>
                            <a:pt x="22315" y="0"/>
                            <a:pt x="20718" y="219"/>
                            <a:pt x="19171" y="721"/>
                          </a:cubicBezTo>
                          <a:cubicBezTo>
                            <a:pt x="7297" y="4578"/>
                            <a:pt x="1" y="14871"/>
                            <a:pt x="2873" y="23711"/>
                          </a:cubicBezTo>
                          <a:cubicBezTo>
                            <a:pt x="5006" y="30275"/>
                            <a:pt x="12149" y="34191"/>
                            <a:pt x="20548" y="34191"/>
                          </a:cubicBezTo>
                          <a:cubicBezTo>
                            <a:pt x="23457" y="34191"/>
                            <a:pt x="26517" y="33722"/>
                            <a:pt x="29571" y="32729"/>
                          </a:cubicBezTo>
                          <a:cubicBezTo>
                            <a:pt x="38723" y="29754"/>
                            <a:pt x="43449" y="17704"/>
                            <a:pt x="45134" y="12339"/>
                          </a:cubicBezTo>
                          <a:cubicBezTo>
                            <a:pt x="45629" y="10764"/>
                            <a:pt x="45072" y="9052"/>
                            <a:pt x="43747" y="8069"/>
                          </a:cubicBezTo>
                          <a:cubicBezTo>
                            <a:pt x="39994" y="5284"/>
                            <a:pt x="31827" y="0"/>
                            <a:pt x="2392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99" name="Google Shape;5399;p64"/>
                  <p:cNvGrpSpPr/>
                  <p:nvPr/>
                </p:nvGrpSpPr>
                <p:grpSpPr>
                  <a:xfrm>
                    <a:off x="2727495" y="1120652"/>
                    <a:ext cx="300271" cy="396358"/>
                    <a:chOff x="2727495" y="1120652"/>
                    <a:chExt cx="300271" cy="396358"/>
                  </a:xfrm>
                </p:grpSpPr>
                <p:sp>
                  <p:nvSpPr>
                    <p:cNvPr id="5400" name="Google Shape;5400;p64"/>
                    <p:cNvSpPr/>
                    <p:nvPr/>
                  </p:nvSpPr>
                  <p:spPr>
                    <a:xfrm>
                      <a:off x="2727495" y="1120652"/>
                      <a:ext cx="300271" cy="396358"/>
                    </a:xfrm>
                    <a:custGeom>
                      <a:avLst/>
                      <a:gdLst/>
                      <a:ahLst/>
                      <a:cxnLst/>
                      <a:rect l="l" t="t" r="r" b="b"/>
                      <a:pathLst>
                        <a:path w="47681" h="62939" extrusionOk="0">
                          <a:moveTo>
                            <a:pt x="23841" y="1"/>
                          </a:moveTo>
                          <a:cubicBezTo>
                            <a:pt x="22726" y="1"/>
                            <a:pt x="21612" y="340"/>
                            <a:pt x="20660" y="1017"/>
                          </a:cubicBezTo>
                          <a:cubicBezTo>
                            <a:pt x="14168" y="5636"/>
                            <a:pt x="0" y="17280"/>
                            <a:pt x="0" y="30914"/>
                          </a:cubicBezTo>
                          <a:cubicBezTo>
                            <a:pt x="0" y="48601"/>
                            <a:pt x="10674" y="62939"/>
                            <a:pt x="23841" y="62939"/>
                          </a:cubicBezTo>
                          <a:cubicBezTo>
                            <a:pt x="37007" y="62939"/>
                            <a:pt x="47681" y="48600"/>
                            <a:pt x="47681" y="30914"/>
                          </a:cubicBezTo>
                          <a:cubicBezTo>
                            <a:pt x="47681" y="17280"/>
                            <a:pt x="33513" y="5636"/>
                            <a:pt x="27022" y="1017"/>
                          </a:cubicBezTo>
                          <a:cubicBezTo>
                            <a:pt x="26069" y="340"/>
                            <a:pt x="24955" y="1"/>
                            <a:pt x="2384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1" name="Google Shape;5401;p64"/>
                    <p:cNvSpPr/>
                    <p:nvPr/>
                  </p:nvSpPr>
                  <p:spPr>
                    <a:xfrm>
                      <a:off x="2771659" y="1178948"/>
                      <a:ext cx="211942" cy="279766"/>
                    </a:xfrm>
                    <a:custGeom>
                      <a:avLst/>
                      <a:gdLst/>
                      <a:ahLst/>
                      <a:cxnLst/>
                      <a:rect l="l" t="t" r="r" b="b"/>
                      <a:pathLst>
                        <a:path w="33655" h="44425" extrusionOk="0">
                          <a:moveTo>
                            <a:pt x="16828" y="0"/>
                          </a:moveTo>
                          <a:cubicBezTo>
                            <a:pt x="16042" y="0"/>
                            <a:pt x="15255" y="240"/>
                            <a:pt x="14583" y="718"/>
                          </a:cubicBezTo>
                          <a:cubicBezTo>
                            <a:pt x="10001" y="3978"/>
                            <a:pt x="1" y="12199"/>
                            <a:pt x="1" y="21821"/>
                          </a:cubicBezTo>
                          <a:cubicBezTo>
                            <a:pt x="1" y="34304"/>
                            <a:pt x="7534" y="44424"/>
                            <a:pt x="16828" y="44424"/>
                          </a:cubicBezTo>
                          <a:cubicBezTo>
                            <a:pt x="26121" y="44424"/>
                            <a:pt x="33654" y="34304"/>
                            <a:pt x="33654" y="21821"/>
                          </a:cubicBezTo>
                          <a:cubicBezTo>
                            <a:pt x="33654" y="12197"/>
                            <a:pt x="23654" y="3978"/>
                            <a:pt x="19072" y="718"/>
                          </a:cubicBezTo>
                          <a:cubicBezTo>
                            <a:pt x="18401" y="240"/>
                            <a:pt x="17615" y="0"/>
                            <a:pt x="16828"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402" name="Google Shape;5402;p64"/>
                <p:cNvGrpSpPr/>
                <p:nvPr/>
              </p:nvGrpSpPr>
              <p:grpSpPr>
                <a:xfrm>
                  <a:off x="2722305" y="1350460"/>
                  <a:ext cx="308357" cy="308344"/>
                  <a:chOff x="2722305" y="1350460"/>
                  <a:chExt cx="308357" cy="308344"/>
                </a:xfrm>
              </p:grpSpPr>
              <p:sp>
                <p:nvSpPr>
                  <p:cNvPr id="5403" name="Google Shape;5403;p64"/>
                  <p:cNvSpPr/>
                  <p:nvPr/>
                </p:nvSpPr>
                <p:spPr>
                  <a:xfrm>
                    <a:off x="2722305" y="1350460"/>
                    <a:ext cx="308357" cy="308344"/>
                  </a:xfrm>
                  <a:custGeom>
                    <a:avLst/>
                    <a:gdLst/>
                    <a:ahLst/>
                    <a:cxnLst/>
                    <a:rect l="l" t="t" r="r" b="b"/>
                    <a:pathLst>
                      <a:path w="48965" h="48963" extrusionOk="0">
                        <a:moveTo>
                          <a:pt x="24483" y="0"/>
                        </a:moveTo>
                        <a:cubicBezTo>
                          <a:pt x="17990" y="0"/>
                          <a:pt x="11762" y="2578"/>
                          <a:pt x="7172" y="7170"/>
                        </a:cubicBezTo>
                        <a:cubicBezTo>
                          <a:pt x="2580" y="11762"/>
                          <a:pt x="0" y="17988"/>
                          <a:pt x="0" y="24481"/>
                        </a:cubicBezTo>
                        <a:cubicBezTo>
                          <a:pt x="0" y="30974"/>
                          <a:pt x="2580" y="37202"/>
                          <a:pt x="7172" y="41792"/>
                        </a:cubicBezTo>
                        <a:cubicBezTo>
                          <a:pt x="11762" y="46384"/>
                          <a:pt x="17990" y="48962"/>
                          <a:pt x="24483" y="48962"/>
                        </a:cubicBezTo>
                        <a:cubicBezTo>
                          <a:pt x="30976" y="48962"/>
                          <a:pt x="37202" y="46384"/>
                          <a:pt x="41794" y="41792"/>
                        </a:cubicBezTo>
                        <a:cubicBezTo>
                          <a:pt x="46386" y="37202"/>
                          <a:pt x="48964" y="30974"/>
                          <a:pt x="48964" y="24481"/>
                        </a:cubicBezTo>
                        <a:cubicBezTo>
                          <a:pt x="48964" y="17988"/>
                          <a:pt x="46386" y="11762"/>
                          <a:pt x="41794" y="7170"/>
                        </a:cubicBezTo>
                        <a:cubicBezTo>
                          <a:pt x="37202" y="2578"/>
                          <a:pt x="30976" y="0"/>
                          <a:pt x="244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04" name="Google Shape;5404;p64"/>
                  <p:cNvGrpSpPr/>
                  <p:nvPr/>
                </p:nvGrpSpPr>
                <p:grpSpPr>
                  <a:xfrm>
                    <a:off x="2725064" y="1364529"/>
                    <a:ext cx="297954" cy="280182"/>
                    <a:chOff x="2725064" y="1364529"/>
                    <a:chExt cx="297954" cy="280182"/>
                  </a:xfrm>
                </p:grpSpPr>
                <p:sp>
                  <p:nvSpPr>
                    <p:cNvPr id="5405" name="Google Shape;5405;p64"/>
                    <p:cNvSpPr/>
                    <p:nvPr/>
                  </p:nvSpPr>
                  <p:spPr>
                    <a:xfrm>
                      <a:off x="2743100" y="1541306"/>
                      <a:ext cx="133551" cy="103405"/>
                    </a:xfrm>
                    <a:custGeom>
                      <a:avLst/>
                      <a:gdLst/>
                      <a:ahLst/>
                      <a:cxnLst/>
                      <a:rect l="l" t="t" r="r" b="b"/>
                      <a:pathLst>
                        <a:path w="21207" h="16420" extrusionOk="0">
                          <a:moveTo>
                            <a:pt x="3036" y="0"/>
                          </a:moveTo>
                          <a:lnTo>
                            <a:pt x="0" y="986"/>
                          </a:lnTo>
                          <a:cubicBezTo>
                            <a:pt x="722" y="3230"/>
                            <a:pt x="1796" y="5346"/>
                            <a:pt x="3182" y="7254"/>
                          </a:cubicBezTo>
                          <a:cubicBezTo>
                            <a:pt x="7535" y="13245"/>
                            <a:pt x="14318" y="16420"/>
                            <a:pt x="21196" y="16420"/>
                          </a:cubicBezTo>
                          <a:cubicBezTo>
                            <a:pt x="21200" y="16420"/>
                            <a:pt x="21203" y="16420"/>
                            <a:pt x="21207" y="16420"/>
                          </a:cubicBezTo>
                          <a:lnTo>
                            <a:pt x="21207" y="13228"/>
                          </a:lnTo>
                          <a:cubicBezTo>
                            <a:pt x="21203" y="13228"/>
                            <a:pt x="21200" y="13228"/>
                            <a:pt x="21196" y="13228"/>
                          </a:cubicBezTo>
                          <a:cubicBezTo>
                            <a:pt x="15304" y="13228"/>
                            <a:pt x="9492" y="10509"/>
                            <a:pt x="5763" y="5378"/>
                          </a:cubicBezTo>
                          <a:cubicBezTo>
                            <a:pt x="4574" y="3741"/>
                            <a:pt x="3654" y="1926"/>
                            <a:pt x="3036"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6" name="Google Shape;5406;p64"/>
                    <p:cNvSpPr/>
                    <p:nvPr/>
                  </p:nvSpPr>
                  <p:spPr>
                    <a:xfrm>
                      <a:off x="2946887" y="1391180"/>
                      <a:ext cx="76130" cy="156241"/>
                    </a:xfrm>
                    <a:custGeom>
                      <a:avLst/>
                      <a:gdLst/>
                      <a:ahLst/>
                      <a:cxnLst/>
                      <a:rect l="l" t="t" r="r" b="b"/>
                      <a:pathLst>
                        <a:path w="12089" h="24810" extrusionOk="0">
                          <a:moveTo>
                            <a:pt x="1876" y="0"/>
                          </a:moveTo>
                          <a:lnTo>
                            <a:pt x="0" y="2583"/>
                          </a:lnTo>
                          <a:cubicBezTo>
                            <a:pt x="1626" y="3761"/>
                            <a:pt x="3057" y="5189"/>
                            <a:pt x="4237" y="6815"/>
                          </a:cubicBezTo>
                          <a:cubicBezTo>
                            <a:pt x="7945" y="11917"/>
                            <a:pt x="8749" y="18242"/>
                            <a:pt x="6967" y="23823"/>
                          </a:cubicBezTo>
                          <a:lnTo>
                            <a:pt x="10002" y="24809"/>
                          </a:lnTo>
                          <a:cubicBezTo>
                            <a:pt x="12089" y="18290"/>
                            <a:pt x="11151" y="10899"/>
                            <a:pt x="6820" y="4938"/>
                          </a:cubicBezTo>
                          <a:cubicBezTo>
                            <a:pt x="5442" y="3041"/>
                            <a:pt x="3774" y="1375"/>
                            <a:pt x="1876"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7" name="Google Shape;5407;p64"/>
                    <p:cNvSpPr/>
                    <p:nvPr/>
                  </p:nvSpPr>
                  <p:spPr>
                    <a:xfrm>
                      <a:off x="2794481" y="1364529"/>
                      <a:ext cx="164226" cy="42924"/>
                    </a:xfrm>
                    <a:custGeom>
                      <a:avLst/>
                      <a:gdLst/>
                      <a:ahLst/>
                      <a:cxnLst/>
                      <a:rect l="l" t="t" r="r" b="b"/>
                      <a:pathLst>
                        <a:path w="26078" h="6816" extrusionOk="0">
                          <a:moveTo>
                            <a:pt x="12998" y="1"/>
                          </a:moveTo>
                          <a:cubicBezTo>
                            <a:pt x="8487" y="1"/>
                            <a:pt x="3935" y="1369"/>
                            <a:pt x="0" y="4210"/>
                          </a:cubicBezTo>
                          <a:lnTo>
                            <a:pt x="1876" y="6793"/>
                          </a:lnTo>
                          <a:cubicBezTo>
                            <a:pt x="5245" y="4363"/>
                            <a:pt x="9141" y="3193"/>
                            <a:pt x="13002" y="3193"/>
                          </a:cubicBezTo>
                          <a:cubicBezTo>
                            <a:pt x="16976" y="3193"/>
                            <a:pt x="20914" y="4433"/>
                            <a:pt x="24201" y="6815"/>
                          </a:cubicBezTo>
                          <a:lnTo>
                            <a:pt x="26077" y="4232"/>
                          </a:lnTo>
                          <a:cubicBezTo>
                            <a:pt x="22239" y="1449"/>
                            <a:pt x="17641" y="1"/>
                            <a:pt x="1299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8" name="Google Shape;5408;p64"/>
                    <p:cNvSpPr/>
                    <p:nvPr/>
                  </p:nvSpPr>
                  <p:spPr>
                    <a:xfrm>
                      <a:off x="2876645" y="1541193"/>
                      <a:ext cx="133243" cy="103518"/>
                    </a:xfrm>
                    <a:custGeom>
                      <a:avLst/>
                      <a:gdLst/>
                      <a:ahLst/>
                      <a:cxnLst/>
                      <a:rect l="l" t="t" r="r" b="b"/>
                      <a:pathLst>
                        <a:path w="21158" h="16438" extrusionOk="0">
                          <a:moveTo>
                            <a:pt x="18123" y="1"/>
                          </a:moveTo>
                          <a:cubicBezTo>
                            <a:pt x="16894" y="3864"/>
                            <a:pt x="14459" y="7233"/>
                            <a:pt x="11175" y="9612"/>
                          </a:cubicBezTo>
                          <a:cubicBezTo>
                            <a:pt x="7931" y="11974"/>
                            <a:pt x="4021" y="13246"/>
                            <a:pt x="8" y="13246"/>
                          </a:cubicBezTo>
                          <a:cubicBezTo>
                            <a:pt x="6" y="13246"/>
                            <a:pt x="3" y="13246"/>
                            <a:pt x="1" y="13246"/>
                          </a:cubicBezTo>
                          <a:lnTo>
                            <a:pt x="1" y="16438"/>
                          </a:lnTo>
                          <a:cubicBezTo>
                            <a:pt x="4532" y="16436"/>
                            <a:pt x="9106" y="15060"/>
                            <a:pt x="13053" y="12192"/>
                          </a:cubicBezTo>
                          <a:cubicBezTo>
                            <a:pt x="17030" y="9301"/>
                            <a:pt x="19767" y="5338"/>
                            <a:pt x="21157" y="988"/>
                          </a:cubicBezTo>
                          <a:lnTo>
                            <a:pt x="18123"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9" name="Google Shape;5409;p64"/>
                    <p:cNvSpPr/>
                    <p:nvPr/>
                  </p:nvSpPr>
                  <p:spPr>
                    <a:xfrm>
                      <a:off x="2725064" y="1391035"/>
                      <a:ext cx="81238" cy="156487"/>
                    </a:xfrm>
                    <a:custGeom>
                      <a:avLst/>
                      <a:gdLst/>
                      <a:ahLst/>
                      <a:cxnLst/>
                      <a:rect l="l" t="t" r="r" b="b"/>
                      <a:pathLst>
                        <a:path w="12900" h="24849" extrusionOk="0">
                          <a:moveTo>
                            <a:pt x="11023" y="1"/>
                          </a:moveTo>
                          <a:cubicBezTo>
                            <a:pt x="11006" y="13"/>
                            <a:pt x="10987" y="26"/>
                            <a:pt x="10967" y="39"/>
                          </a:cubicBezTo>
                          <a:cubicBezTo>
                            <a:pt x="2989" y="5836"/>
                            <a:pt x="1" y="15945"/>
                            <a:pt x="2866" y="24848"/>
                          </a:cubicBezTo>
                          <a:lnTo>
                            <a:pt x="5900" y="23861"/>
                          </a:lnTo>
                          <a:cubicBezTo>
                            <a:pt x="3451" y="16238"/>
                            <a:pt x="6012" y="7585"/>
                            <a:pt x="12845" y="2622"/>
                          </a:cubicBezTo>
                          <a:cubicBezTo>
                            <a:pt x="12862" y="2608"/>
                            <a:pt x="12882" y="2597"/>
                            <a:pt x="12899" y="2584"/>
                          </a:cubicBezTo>
                          <a:lnTo>
                            <a:pt x="11023" y="1"/>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sp>
          <p:nvSpPr>
            <p:cNvPr id="5410" name="Google Shape;5410;p64"/>
            <p:cNvSpPr/>
            <p:nvPr/>
          </p:nvSpPr>
          <p:spPr>
            <a:xfrm>
              <a:off x="2621966" y="1245876"/>
              <a:ext cx="114832" cy="86149"/>
            </a:xfrm>
            <a:custGeom>
              <a:avLst/>
              <a:gdLst/>
              <a:ahLst/>
              <a:cxnLst/>
              <a:rect l="l" t="t" r="r" b="b"/>
              <a:pathLst>
                <a:path w="10285" h="7716" extrusionOk="0">
                  <a:moveTo>
                    <a:pt x="10284" y="1"/>
                  </a:moveTo>
                  <a:lnTo>
                    <a:pt x="7413" y="282"/>
                  </a:lnTo>
                  <a:lnTo>
                    <a:pt x="7949" y="1144"/>
                  </a:lnTo>
                  <a:cubicBezTo>
                    <a:pt x="4966" y="2788"/>
                    <a:pt x="2280" y="4920"/>
                    <a:pt x="0" y="7451"/>
                  </a:cubicBezTo>
                  <a:lnTo>
                    <a:pt x="294" y="7716"/>
                  </a:lnTo>
                  <a:cubicBezTo>
                    <a:pt x="2547" y="5212"/>
                    <a:pt x="5206" y="3102"/>
                    <a:pt x="8156" y="1479"/>
                  </a:cubicBezTo>
                  <a:lnTo>
                    <a:pt x="8760" y="245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1" name="Google Shape;5411;p64"/>
            <p:cNvSpPr/>
            <p:nvPr/>
          </p:nvSpPr>
          <p:spPr>
            <a:xfrm>
              <a:off x="2517909" y="1600456"/>
              <a:ext cx="54396" cy="134951"/>
            </a:xfrm>
            <a:custGeom>
              <a:avLst/>
              <a:gdLst/>
              <a:ahLst/>
              <a:cxnLst/>
              <a:rect l="l" t="t" r="r" b="b"/>
              <a:pathLst>
                <a:path w="4872" h="12087" extrusionOk="0">
                  <a:moveTo>
                    <a:pt x="4871" y="11889"/>
                  </a:moveTo>
                  <a:cubicBezTo>
                    <a:pt x="3186" y="8971"/>
                    <a:pt x="2004" y="5793"/>
                    <a:pt x="1370" y="2482"/>
                  </a:cubicBezTo>
                  <a:lnTo>
                    <a:pt x="2481" y="2209"/>
                  </a:lnTo>
                  <a:lnTo>
                    <a:pt x="620" y="0"/>
                  </a:lnTo>
                  <a:lnTo>
                    <a:pt x="1" y="2820"/>
                  </a:lnTo>
                  <a:lnTo>
                    <a:pt x="987" y="2578"/>
                  </a:lnTo>
                  <a:cubicBezTo>
                    <a:pt x="1629" y="5923"/>
                    <a:pt x="2827" y="9136"/>
                    <a:pt x="4530" y="12087"/>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2" name="Google Shape;5412;p64"/>
            <p:cNvSpPr/>
            <p:nvPr/>
          </p:nvSpPr>
          <p:spPr>
            <a:xfrm>
              <a:off x="3174265" y="1614044"/>
              <a:ext cx="46346" cy="135275"/>
            </a:xfrm>
            <a:custGeom>
              <a:avLst/>
              <a:gdLst/>
              <a:ahLst/>
              <a:cxnLst/>
              <a:rect l="l" t="t" r="r" b="b"/>
              <a:pathLst>
                <a:path w="4151" h="12116" extrusionOk="0">
                  <a:moveTo>
                    <a:pt x="4150" y="41"/>
                  </a:moveTo>
                  <a:lnTo>
                    <a:pt x="3759" y="0"/>
                  </a:lnTo>
                  <a:cubicBezTo>
                    <a:pt x="3405" y="3350"/>
                    <a:pt x="2494" y="6618"/>
                    <a:pt x="1059" y="9668"/>
                  </a:cubicBezTo>
                  <a:lnTo>
                    <a:pt x="0" y="9237"/>
                  </a:lnTo>
                  <a:lnTo>
                    <a:pt x="208" y="12116"/>
                  </a:lnTo>
                  <a:lnTo>
                    <a:pt x="2367" y="10200"/>
                  </a:lnTo>
                  <a:lnTo>
                    <a:pt x="1426" y="9817"/>
                  </a:lnTo>
                  <a:cubicBezTo>
                    <a:pt x="2873" y="6733"/>
                    <a:pt x="3793" y="3429"/>
                    <a:pt x="4150" y="4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3" name="Google Shape;5413;p64"/>
            <p:cNvSpPr/>
            <p:nvPr/>
          </p:nvSpPr>
          <p:spPr>
            <a:xfrm>
              <a:off x="3023194" y="1254350"/>
              <a:ext cx="116417" cy="83525"/>
            </a:xfrm>
            <a:custGeom>
              <a:avLst/>
              <a:gdLst/>
              <a:ahLst/>
              <a:cxnLst/>
              <a:rect l="l" t="t" r="r" b="b"/>
              <a:pathLst>
                <a:path w="10427" h="7481" extrusionOk="0">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4" name="Google Shape;5414;p64"/>
            <p:cNvSpPr/>
            <p:nvPr/>
          </p:nvSpPr>
          <p:spPr>
            <a:xfrm rot="8660313">
              <a:off x="2818264" y="1861446"/>
              <a:ext cx="116433" cy="83536"/>
            </a:xfrm>
            <a:custGeom>
              <a:avLst/>
              <a:gdLst/>
              <a:ahLst/>
              <a:cxnLst/>
              <a:rect l="l" t="t" r="r" b="b"/>
              <a:pathLst>
                <a:path w="10427" h="7481" extrusionOk="0">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15" name="Google Shape;5415;p64"/>
          <p:cNvGrpSpPr/>
          <p:nvPr/>
        </p:nvGrpSpPr>
        <p:grpSpPr>
          <a:xfrm>
            <a:off x="3909124" y="2727412"/>
            <a:ext cx="1569144" cy="591015"/>
            <a:chOff x="3820100" y="3023049"/>
            <a:chExt cx="1303926" cy="491162"/>
          </a:xfrm>
        </p:grpSpPr>
        <p:grpSp>
          <p:nvGrpSpPr>
            <p:cNvPr id="5416" name="Google Shape;5416;p64"/>
            <p:cNvGrpSpPr/>
            <p:nvPr/>
          </p:nvGrpSpPr>
          <p:grpSpPr>
            <a:xfrm>
              <a:off x="3820100" y="3023072"/>
              <a:ext cx="1303926" cy="491139"/>
              <a:chOff x="3820100" y="3023072"/>
              <a:chExt cx="1303926" cy="491139"/>
            </a:xfrm>
          </p:grpSpPr>
          <p:sp>
            <p:nvSpPr>
              <p:cNvPr id="5417" name="Google Shape;5417;p64"/>
              <p:cNvSpPr/>
              <p:nvPr/>
            </p:nvSpPr>
            <p:spPr>
              <a:xfrm>
                <a:off x="3820100" y="3023072"/>
                <a:ext cx="505424" cy="491139"/>
              </a:xfrm>
              <a:custGeom>
                <a:avLst/>
                <a:gdLst/>
                <a:ahLst/>
                <a:cxnLst/>
                <a:rect l="l" t="t" r="r" b="b"/>
                <a:pathLst>
                  <a:path w="45218" h="43940" extrusionOk="0">
                    <a:moveTo>
                      <a:pt x="0" y="0"/>
                    </a:moveTo>
                    <a:cubicBezTo>
                      <a:pt x="0" y="24200"/>
                      <a:pt x="19796" y="43939"/>
                      <a:pt x="44111" y="43939"/>
                    </a:cubicBezTo>
                    <a:lnTo>
                      <a:pt x="45218" y="43939"/>
                    </a:lnTo>
                    <a:lnTo>
                      <a:pt x="45218" y="34795"/>
                    </a:lnTo>
                    <a:lnTo>
                      <a:pt x="44111" y="34795"/>
                    </a:lnTo>
                    <a:cubicBezTo>
                      <a:pt x="24972" y="34795"/>
                      <a:pt x="9345" y="19439"/>
                      <a:pt x="9103" y="450"/>
                    </a:cubicBezTo>
                    <a:cubicBezTo>
                      <a:pt x="9103" y="301"/>
                      <a:pt x="9100" y="150"/>
                      <a:pt x="910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8" name="Google Shape;5418;p64"/>
              <p:cNvSpPr/>
              <p:nvPr/>
            </p:nvSpPr>
            <p:spPr>
              <a:xfrm>
                <a:off x="4323828" y="3411976"/>
                <a:ext cx="800197" cy="102229"/>
              </a:xfrm>
              <a:custGeom>
                <a:avLst/>
                <a:gdLst/>
                <a:ahLst/>
                <a:cxnLst/>
                <a:rect l="l" t="t" r="r" b="b"/>
                <a:pathLst>
                  <a:path w="71590" h="9146" extrusionOk="0">
                    <a:moveTo>
                      <a:pt x="1" y="1"/>
                    </a:moveTo>
                    <a:lnTo>
                      <a:pt x="1" y="9145"/>
                    </a:lnTo>
                    <a:lnTo>
                      <a:pt x="71589" y="9145"/>
                    </a:lnTo>
                    <a:lnTo>
                      <a:pt x="71589"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19" name="Google Shape;5419;p64"/>
            <p:cNvGrpSpPr/>
            <p:nvPr/>
          </p:nvGrpSpPr>
          <p:grpSpPr>
            <a:xfrm>
              <a:off x="4132439" y="3023645"/>
              <a:ext cx="393633" cy="177096"/>
              <a:chOff x="4132439" y="3023645"/>
              <a:chExt cx="393633" cy="177096"/>
            </a:xfrm>
          </p:grpSpPr>
          <p:sp>
            <p:nvSpPr>
              <p:cNvPr id="5420" name="Google Shape;5420;p64"/>
              <p:cNvSpPr/>
              <p:nvPr/>
            </p:nvSpPr>
            <p:spPr>
              <a:xfrm>
                <a:off x="4132439" y="3023645"/>
                <a:ext cx="190085" cy="177096"/>
              </a:xfrm>
              <a:custGeom>
                <a:avLst/>
                <a:gdLst/>
                <a:ahLst/>
                <a:cxnLst/>
                <a:rect l="l" t="t" r="r" b="b"/>
                <a:pathLst>
                  <a:path w="17006" h="15844" extrusionOk="0">
                    <a:moveTo>
                      <a:pt x="0" y="1"/>
                    </a:moveTo>
                    <a:cubicBezTo>
                      <a:pt x="0" y="5035"/>
                      <a:pt x="2405" y="9521"/>
                      <a:pt x="6124" y="12423"/>
                    </a:cubicBezTo>
                    <a:cubicBezTo>
                      <a:pt x="8932" y="14639"/>
                      <a:pt x="12404" y="15844"/>
                      <a:pt x="15981" y="15844"/>
                    </a:cubicBezTo>
                    <a:lnTo>
                      <a:pt x="17005" y="15844"/>
                    </a:lnTo>
                    <a:lnTo>
                      <a:pt x="17005" y="6962"/>
                    </a:lnTo>
                    <a:lnTo>
                      <a:pt x="15905" y="6962"/>
                    </a:lnTo>
                    <a:cubicBezTo>
                      <a:pt x="12043" y="6962"/>
                      <a:pt x="8822" y="3862"/>
                      <a:pt x="8822"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1" name="Google Shape;5421;p64"/>
              <p:cNvSpPr/>
              <p:nvPr/>
            </p:nvSpPr>
            <p:spPr>
              <a:xfrm>
                <a:off x="4318649" y="3101461"/>
                <a:ext cx="207423" cy="99267"/>
              </a:xfrm>
              <a:custGeom>
                <a:avLst/>
                <a:gdLst/>
                <a:ahLst/>
                <a:cxnLst/>
                <a:rect l="l" t="t" r="r" b="b"/>
                <a:pathLst>
                  <a:path w="18211" h="8881" extrusionOk="0">
                    <a:moveTo>
                      <a:pt x="0" y="0"/>
                    </a:moveTo>
                    <a:lnTo>
                      <a:pt x="0" y="8880"/>
                    </a:lnTo>
                    <a:lnTo>
                      <a:pt x="18210" y="8880"/>
                    </a:lnTo>
                    <a:lnTo>
                      <a:pt x="1821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22" name="Google Shape;5422;p64"/>
            <p:cNvGrpSpPr/>
            <p:nvPr/>
          </p:nvGrpSpPr>
          <p:grpSpPr>
            <a:xfrm>
              <a:off x="3921811" y="3023049"/>
              <a:ext cx="1002397" cy="388943"/>
              <a:chOff x="3921811" y="3023049"/>
              <a:chExt cx="1002397" cy="388943"/>
            </a:xfrm>
          </p:grpSpPr>
          <p:sp>
            <p:nvSpPr>
              <p:cNvPr id="5423" name="Google Shape;5423;p64"/>
              <p:cNvSpPr/>
              <p:nvPr/>
            </p:nvSpPr>
            <p:spPr>
              <a:xfrm>
                <a:off x="3921811" y="3023049"/>
                <a:ext cx="403709" cy="388943"/>
              </a:xfrm>
              <a:custGeom>
                <a:avLst/>
                <a:gdLst/>
                <a:ahLst/>
                <a:cxnLst/>
                <a:rect l="l" t="t" r="r" b="b"/>
                <a:pathLst>
                  <a:path w="36118" h="34797" extrusionOk="0">
                    <a:moveTo>
                      <a:pt x="0" y="1"/>
                    </a:moveTo>
                    <a:cubicBezTo>
                      <a:pt x="0" y="152"/>
                      <a:pt x="3" y="301"/>
                      <a:pt x="3" y="452"/>
                    </a:cubicBezTo>
                    <a:cubicBezTo>
                      <a:pt x="245" y="19441"/>
                      <a:pt x="15879" y="34797"/>
                      <a:pt x="35018" y="34797"/>
                    </a:cubicBezTo>
                    <a:lnTo>
                      <a:pt x="36118" y="34797"/>
                    </a:lnTo>
                    <a:lnTo>
                      <a:pt x="36118" y="25652"/>
                    </a:lnTo>
                    <a:lnTo>
                      <a:pt x="34843" y="25652"/>
                    </a:lnTo>
                    <a:lnTo>
                      <a:pt x="34798" y="25632"/>
                    </a:lnTo>
                    <a:cubicBezTo>
                      <a:pt x="20649" y="25575"/>
                      <a:pt x="9181" y="14193"/>
                      <a:pt x="9115" y="123"/>
                    </a:cubicBezTo>
                    <a:cubicBezTo>
                      <a:pt x="9115" y="81"/>
                      <a:pt x="9108" y="42"/>
                      <a:pt x="910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4" name="Google Shape;5424;p64"/>
              <p:cNvSpPr/>
              <p:nvPr/>
            </p:nvSpPr>
            <p:spPr>
              <a:xfrm>
                <a:off x="4322109" y="3309770"/>
                <a:ext cx="602098" cy="102218"/>
              </a:xfrm>
              <a:custGeom>
                <a:avLst/>
                <a:gdLst/>
                <a:ahLst/>
                <a:cxnLst/>
                <a:rect l="l" t="t" r="r" b="b"/>
                <a:pathLst>
                  <a:path w="53867" h="9145" extrusionOk="0">
                    <a:moveTo>
                      <a:pt x="1" y="0"/>
                    </a:moveTo>
                    <a:lnTo>
                      <a:pt x="1" y="9145"/>
                    </a:lnTo>
                    <a:lnTo>
                      <a:pt x="53867" y="9145"/>
                    </a:lnTo>
                    <a:lnTo>
                      <a:pt x="53867"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25" name="Google Shape;5425;p64"/>
            <p:cNvGrpSpPr/>
            <p:nvPr/>
          </p:nvGrpSpPr>
          <p:grpSpPr>
            <a:xfrm>
              <a:off x="4023645" y="3023049"/>
              <a:ext cx="683032" cy="286722"/>
              <a:chOff x="4023645" y="3023049"/>
              <a:chExt cx="683032" cy="286722"/>
            </a:xfrm>
          </p:grpSpPr>
          <p:sp>
            <p:nvSpPr>
              <p:cNvPr id="5426" name="Google Shape;5426;p64"/>
              <p:cNvSpPr/>
              <p:nvPr/>
            </p:nvSpPr>
            <p:spPr>
              <a:xfrm>
                <a:off x="4023645" y="3023049"/>
                <a:ext cx="300664" cy="286524"/>
              </a:xfrm>
              <a:custGeom>
                <a:avLst/>
                <a:gdLst/>
                <a:ahLst/>
                <a:cxnLst/>
                <a:rect l="l" t="t" r="r" b="b"/>
                <a:pathLst>
                  <a:path w="26899" h="25634" extrusionOk="0">
                    <a:moveTo>
                      <a:pt x="1" y="1"/>
                    </a:moveTo>
                    <a:cubicBezTo>
                      <a:pt x="1" y="42"/>
                      <a:pt x="4" y="81"/>
                      <a:pt x="4" y="121"/>
                    </a:cubicBezTo>
                    <a:cubicBezTo>
                      <a:pt x="70" y="14193"/>
                      <a:pt x="11538" y="25575"/>
                      <a:pt x="25687" y="25630"/>
                    </a:cubicBezTo>
                    <a:cubicBezTo>
                      <a:pt x="25723" y="25630"/>
                      <a:pt x="25757" y="25634"/>
                      <a:pt x="25792" y="25634"/>
                    </a:cubicBezTo>
                    <a:lnTo>
                      <a:pt x="26899" y="25634"/>
                    </a:lnTo>
                    <a:lnTo>
                      <a:pt x="26899" y="15842"/>
                    </a:lnTo>
                    <a:lnTo>
                      <a:pt x="25768" y="15842"/>
                    </a:lnTo>
                    <a:cubicBezTo>
                      <a:pt x="22191" y="15842"/>
                      <a:pt x="18719" y="14637"/>
                      <a:pt x="15911" y="12423"/>
                    </a:cubicBezTo>
                    <a:cubicBezTo>
                      <a:pt x="12192" y="9521"/>
                      <a:pt x="9787" y="5035"/>
                      <a:pt x="978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7" name="Google Shape;5427;p64"/>
              <p:cNvSpPr/>
              <p:nvPr/>
            </p:nvSpPr>
            <p:spPr>
              <a:xfrm>
                <a:off x="4314850" y="3200125"/>
                <a:ext cx="391827" cy="109646"/>
              </a:xfrm>
              <a:custGeom>
                <a:avLst/>
                <a:gdLst/>
                <a:ahLst/>
                <a:cxnLst/>
                <a:rect l="l" t="t" r="r" b="b"/>
                <a:pathLst>
                  <a:path w="35055" h="9792" extrusionOk="0">
                    <a:moveTo>
                      <a:pt x="1" y="0"/>
                    </a:moveTo>
                    <a:lnTo>
                      <a:pt x="1" y="88"/>
                    </a:lnTo>
                    <a:lnTo>
                      <a:pt x="1" y="9792"/>
                    </a:lnTo>
                    <a:lnTo>
                      <a:pt x="35054" y="9792"/>
                    </a:lnTo>
                    <a:lnTo>
                      <a:pt x="35054"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428" name="Google Shape;5428;p64"/>
          <p:cNvGrpSpPr/>
          <p:nvPr/>
        </p:nvGrpSpPr>
        <p:grpSpPr>
          <a:xfrm>
            <a:off x="1541246" y="1854257"/>
            <a:ext cx="713522" cy="688025"/>
            <a:chOff x="1706078" y="2092648"/>
            <a:chExt cx="660913" cy="637296"/>
          </a:xfrm>
        </p:grpSpPr>
        <p:sp>
          <p:nvSpPr>
            <p:cNvPr id="5429" name="Google Shape;5429;p64"/>
            <p:cNvSpPr/>
            <p:nvPr/>
          </p:nvSpPr>
          <p:spPr>
            <a:xfrm>
              <a:off x="1745332" y="2158066"/>
              <a:ext cx="571867" cy="571878"/>
            </a:xfrm>
            <a:custGeom>
              <a:avLst/>
              <a:gdLst/>
              <a:ahLst/>
              <a:cxnLst/>
              <a:rect l="l" t="t" r="r" b="b"/>
              <a:pathLst>
                <a:path w="107747" h="107749" extrusionOk="0">
                  <a:moveTo>
                    <a:pt x="53874" y="11565"/>
                  </a:moveTo>
                  <a:cubicBezTo>
                    <a:pt x="77238" y="11565"/>
                    <a:pt x="96182" y="30509"/>
                    <a:pt x="96182" y="53873"/>
                  </a:cubicBezTo>
                  <a:cubicBezTo>
                    <a:pt x="96182" y="77240"/>
                    <a:pt x="77240" y="96182"/>
                    <a:pt x="53874" y="96182"/>
                  </a:cubicBezTo>
                  <a:cubicBezTo>
                    <a:pt x="30507" y="96182"/>
                    <a:pt x="11565" y="77240"/>
                    <a:pt x="11565" y="53873"/>
                  </a:cubicBezTo>
                  <a:cubicBezTo>
                    <a:pt x="11565" y="30509"/>
                    <a:pt x="30507" y="11565"/>
                    <a:pt x="53874" y="11565"/>
                  </a:cubicBezTo>
                  <a:close/>
                  <a:moveTo>
                    <a:pt x="53874" y="1"/>
                  </a:moveTo>
                  <a:cubicBezTo>
                    <a:pt x="24120" y="1"/>
                    <a:pt x="1" y="24120"/>
                    <a:pt x="1" y="53873"/>
                  </a:cubicBezTo>
                  <a:cubicBezTo>
                    <a:pt x="1" y="83626"/>
                    <a:pt x="24120" y="107748"/>
                    <a:pt x="53874" y="107748"/>
                  </a:cubicBezTo>
                  <a:cubicBezTo>
                    <a:pt x="83625" y="107748"/>
                    <a:pt x="107746" y="83626"/>
                    <a:pt x="107746" y="53873"/>
                  </a:cubicBezTo>
                  <a:cubicBezTo>
                    <a:pt x="107746" y="24120"/>
                    <a:pt x="83627" y="1"/>
                    <a:pt x="5387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30" name="Google Shape;5430;p64"/>
            <p:cNvGrpSpPr/>
            <p:nvPr/>
          </p:nvGrpSpPr>
          <p:grpSpPr>
            <a:xfrm>
              <a:off x="1706078" y="2092648"/>
              <a:ext cx="660913" cy="575241"/>
              <a:chOff x="1706078" y="2092648"/>
              <a:chExt cx="660913" cy="575241"/>
            </a:xfrm>
          </p:grpSpPr>
          <p:sp>
            <p:nvSpPr>
              <p:cNvPr id="5431" name="Google Shape;5431;p64"/>
              <p:cNvSpPr/>
              <p:nvPr/>
            </p:nvSpPr>
            <p:spPr>
              <a:xfrm>
                <a:off x="1938891" y="2092648"/>
                <a:ext cx="192041" cy="353676"/>
              </a:xfrm>
              <a:custGeom>
                <a:avLst/>
                <a:gdLst/>
                <a:ahLst/>
                <a:cxnLst/>
                <a:rect l="l" t="t" r="r" b="b"/>
                <a:pathLst>
                  <a:path w="36183" h="66637" extrusionOk="0">
                    <a:moveTo>
                      <a:pt x="18094" y="1"/>
                    </a:moveTo>
                    <a:cubicBezTo>
                      <a:pt x="8801" y="1"/>
                      <a:pt x="1202" y="7552"/>
                      <a:pt x="1202" y="16877"/>
                    </a:cubicBezTo>
                    <a:cubicBezTo>
                      <a:pt x="1202" y="23723"/>
                      <a:pt x="5288" y="29491"/>
                      <a:pt x="11057" y="32260"/>
                    </a:cubicBezTo>
                    <a:cubicBezTo>
                      <a:pt x="13944" y="33580"/>
                      <a:pt x="15864" y="36464"/>
                      <a:pt x="15864" y="39714"/>
                    </a:cubicBezTo>
                    <a:cubicBezTo>
                      <a:pt x="15864" y="42954"/>
                      <a:pt x="13829" y="45963"/>
                      <a:pt x="10817" y="47040"/>
                    </a:cubicBezTo>
                    <a:cubicBezTo>
                      <a:pt x="6250" y="48723"/>
                      <a:pt x="2404" y="51972"/>
                      <a:pt x="1" y="56176"/>
                    </a:cubicBezTo>
                    <a:lnTo>
                      <a:pt x="18155" y="66637"/>
                    </a:lnTo>
                    <a:lnTo>
                      <a:pt x="36182" y="56176"/>
                    </a:lnTo>
                    <a:cubicBezTo>
                      <a:pt x="33779" y="51975"/>
                      <a:pt x="29930" y="48725"/>
                      <a:pt x="25479" y="47040"/>
                    </a:cubicBezTo>
                    <a:cubicBezTo>
                      <a:pt x="22352" y="45966"/>
                      <a:pt x="20316" y="42957"/>
                      <a:pt x="20316" y="39714"/>
                    </a:cubicBezTo>
                    <a:lnTo>
                      <a:pt x="20316" y="39474"/>
                    </a:lnTo>
                    <a:cubicBezTo>
                      <a:pt x="20316" y="36349"/>
                      <a:pt x="22239" y="33578"/>
                      <a:pt x="24998" y="32260"/>
                    </a:cubicBezTo>
                    <a:cubicBezTo>
                      <a:pt x="31250" y="29491"/>
                      <a:pt x="35461" y="22999"/>
                      <a:pt x="34980" y="15676"/>
                    </a:cubicBezTo>
                    <a:cubicBezTo>
                      <a:pt x="34375" y="7376"/>
                      <a:pt x="27644" y="646"/>
                      <a:pt x="19357" y="47"/>
                    </a:cubicBezTo>
                    <a:cubicBezTo>
                      <a:pt x="18933" y="18"/>
                      <a:pt x="18513" y="1"/>
                      <a:pt x="1809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2" name="Google Shape;5432;p64"/>
              <p:cNvSpPr/>
              <p:nvPr/>
            </p:nvSpPr>
            <p:spPr>
              <a:xfrm>
                <a:off x="1706078" y="2390779"/>
                <a:ext cx="329208" cy="277004"/>
              </a:xfrm>
              <a:custGeom>
                <a:avLst/>
                <a:gdLst/>
                <a:ahLst/>
                <a:cxnLst/>
                <a:rect l="l" t="t" r="r" b="b"/>
                <a:pathLst>
                  <a:path w="62027" h="52191" extrusionOk="0">
                    <a:moveTo>
                      <a:pt x="43872" y="1"/>
                    </a:moveTo>
                    <a:cubicBezTo>
                      <a:pt x="41468" y="4212"/>
                      <a:pt x="40629" y="9019"/>
                      <a:pt x="41353" y="13829"/>
                    </a:cubicBezTo>
                    <a:cubicBezTo>
                      <a:pt x="41946" y="17069"/>
                      <a:pt x="40389" y="20321"/>
                      <a:pt x="37504" y="21878"/>
                    </a:cubicBezTo>
                    <a:lnTo>
                      <a:pt x="37379" y="22004"/>
                    </a:lnTo>
                    <a:cubicBezTo>
                      <a:pt x="36131" y="22712"/>
                      <a:pt x="34723" y="23085"/>
                      <a:pt x="33288" y="23090"/>
                    </a:cubicBezTo>
                    <a:cubicBezTo>
                      <a:pt x="31652" y="23095"/>
                      <a:pt x="30056" y="22587"/>
                      <a:pt x="28724" y="21638"/>
                    </a:cubicBezTo>
                    <a:cubicBezTo>
                      <a:pt x="25815" y="19553"/>
                      <a:pt x="22344" y="18435"/>
                      <a:pt x="18815" y="18435"/>
                    </a:cubicBezTo>
                    <a:cubicBezTo>
                      <a:pt x="15632" y="18435"/>
                      <a:pt x="12399" y="19345"/>
                      <a:pt x="9490" y="21282"/>
                    </a:cubicBezTo>
                    <a:cubicBezTo>
                      <a:pt x="2520" y="25965"/>
                      <a:pt x="1" y="35101"/>
                      <a:pt x="3721" y="42677"/>
                    </a:cubicBezTo>
                    <a:cubicBezTo>
                      <a:pt x="6677" y="48755"/>
                      <a:pt x="12664" y="52191"/>
                      <a:pt x="18840" y="52191"/>
                    </a:cubicBezTo>
                    <a:cubicBezTo>
                      <a:pt x="21707" y="52191"/>
                      <a:pt x="24613" y="51450"/>
                      <a:pt x="27282" y="49890"/>
                    </a:cubicBezTo>
                    <a:cubicBezTo>
                      <a:pt x="33291" y="46525"/>
                      <a:pt x="36303" y="40151"/>
                      <a:pt x="35694" y="33659"/>
                    </a:cubicBezTo>
                    <a:cubicBezTo>
                      <a:pt x="35456" y="30534"/>
                      <a:pt x="37024" y="27407"/>
                      <a:pt x="39783" y="25852"/>
                    </a:cubicBezTo>
                    <a:cubicBezTo>
                      <a:pt x="41044" y="25114"/>
                      <a:pt x="42424" y="24748"/>
                      <a:pt x="43786" y="24748"/>
                    </a:cubicBezTo>
                    <a:cubicBezTo>
                      <a:pt x="45537" y="24748"/>
                      <a:pt x="47261" y="25356"/>
                      <a:pt x="48676" y="26573"/>
                    </a:cubicBezTo>
                    <a:cubicBezTo>
                      <a:pt x="52525" y="29572"/>
                      <a:pt x="57216" y="31255"/>
                      <a:pt x="62026" y="31255"/>
                    </a:cubicBezTo>
                    <a:lnTo>
                      <a:pt x="62026" y="10461"/>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3" name="Google Shape;5433;p64"/>
              <p:cNvSpPr/>
              <p:nvPr/>
            </p:nvSpPr>
            <p:spPr>
              <a:xfrm>
                <a:off x="2035235" y="2390779"/>
                <a:ext cx="331756" cy="277110"/>
              </a:xfrm>
              <a:custGeom>
                <a:avLst/>
                <a:gdLst/>
                <a:ahLst/>
                <a:cxnLst/>
                <a:rect l="l" t="t" r="r" b="b"/>
                <a:pathLst>
                  <a:path w="62507" h="52211" extrusionOk="0">
                    <a:moveTo>
                      <a:pt x="18030" y="1"/>
                    </a:moveTo>
                    <a:lnTo>
                      <a:pt x="0" y="10461"/>
                    </a:lnTo>
                    <a:lnTo>
                      <a:pt x="0" y="31253"/>
                    </a:lnTo>
                    <a:cubicBezTo>
                      <a:pt x="4807" y="31253"/>
                      <a:pt x="9489" y="29570"/>
                      <a:pt x="13222" y="26570"/>
                    </a:cubicBezTo>
                    <a:cubicBezTo>
                      <a:pt x="15722" y="24434"/>
                      <a:pt x="19307" y="24145"/>
                      <a:pt x="22118" y="25849"/>
                    </a:cubicBezTo>
                    <a:lnTo>
                      <a:pt x="22359" y="25965"/>
                    </a:lnTo>
                    <a:cubicBezTo>
                      <a:pt x="25003" y="27532"/>
                      <a:pt x="26560" y="30534"/>
                      <a:pt x="26204" y="33659"/>
                    </a:cubicBezTo>
                    <a:cubicBezTo>
                      <a:pt x="25599" y="40389"/>
                      <a:pt x="28964" y="47244"/>
                      <a:pt x="35578" y="50486"/>
                    </a:cubicBezTo>
                    <a:cubicBezTo>
                      <a:pt x="37877" y="51619"/>
                      <a:pt x="40405" y="52210"/>
                      <a:pt x="42968" y="52208"/>
                    </a:cubicBezTo>
                    <a:cubicBezTo>
                      <a:pt x="48435" y="52208"/>
                      <a:pt x="53755" y="49544"/>
                      <a:pt x="56978" y="44840"/>
                    </a:cubicBezTo>
                    <a:cubicBezTo>
                      <a:pt x="62506" y="36540"/>
                      <a:pt x="59862" y="25484"/>
                      <a:pt x="51447" y="20674"/>
                    </a:cubicBezTo>
                    <a:cubicBezTo>
                      <a:pt x="48774" y="19149"/>
                      <a:pt x="45855" y="18413"/>
                      <a:pt x="42983" y="18413"/>
                    </a:cubicBezTo>
                    <a:cubicBezTo>
                      <a:pt x="39520" y="18413"/>
                      <a:pt x="36121" y="19482"/>
                      <a:pt x="33290" y="21523"/>
                    </a:cubicBezTo>
                    <a:cubicBezTo>
                      <a:pt x="30671" y="23429"/>
                      <a:pt x="27161" y="23571"/>
                      <a:pt x="24397" y="21878"/>
                    </a:cubicBezTo>
                    <a:cubicBezTo>
                      <a:pt x="21510" y="20321"/>
                      <a:pt x="19955" y="17069"/>
                      <a:pt x="20549" y="13829"/>
                    </a:cubicBezTo>
                    <a:cubicBezTo>
                      <a:pt x="21272" y="9019"/>
                      <a:pt x="20433" y="4212"/>
                      <a:pt x="1803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434" name="Google Shape;5434;p64"/>
          <p:cNvGrpSpPr/>
          <p:nvPr/>
        </p:nvGrpSpPr>
        <p:grpSpPr>
          <a:xfrm>
            <a:off x="6303104" y="971806"/>
            <a:ext cx="1317459" cy="684168"/>
            <a:chOff x="238125" y="999450"/>
            <a:chExt cx="7140700" cy="3708225"/>
          </a:xfrm>
        </p:grpSpPr>
        <p:sp>
          <p:nvSpPr>
            <p:cNvPr id="5435" name="Google Shape;5435;p64"/>
            <p:cNvSpPr/>
            <p:nvPr/>
          </p:nvSpPr>
          <p:spPr>
            <a:xfrm>
              <a:off x="2171975" y="3872925"/>
              <a:ext cx="7900" cy="25"/>
            </a:xfrm>
            <a:custGeom>
              <a:avLst/>
              <a:gdLst/>
              <a:ahLst/>
              <a:cxnLst/>
              <a:rect l="l" t="t" r="r" b="b"/>
              <a:pathLst>
                <a:path w="316" h="1" extrusionOk="0">
                  <a:moveTo>
                    <a:pt x="316" y="0"/>
                  </a:moveTo>
                  <a:lnTo>
                    <a:pt x="1"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6" name="Google Shape;5436;p64"/>
            <p:cNvSpPr/>
            <p:nvPr/>
          </p:nvSpPr>
          <p:spPr>
            <a:xfrm>
              <a:off x="2180300" y="999450"/>
              <a:ext cx="3256350" cy="3708225"/>
            </a:xfrm>
            <a:custGeom>
              <a:avLst/>
              <a:gdLst/>
              <a:ahLst/>
              <a:cxnLst/>
              <a:rect l="l" t="t" r="r" b="b"/>
              <a:pathLst>
                <a:path w="130254" h="148329" extrusionOk="0">
                  <a:moveTo>
                    <a:pt x="130254" y="0"/>
                  </a:moveTo>
                  <a:cubicBezTo>
                    <a:pt x="90641" y="0"/>
                    <a:pt x="69506" y="34788"/>
                    <a:pt x="50871" y="65485"/>
                  </a:cubicBezTo>
                  <a:cubicBezTo>
                    <a:pt x="32725" y="95360"/>
                    <a:pt x="19404" y="114939"/>
                    <a:pt x="0" y="114939"/>
                  </a:cubicBezTo>
                  <a:cubicBezTo>
                    <a:pt x="9213" y="114939"/>
                    <a:pt x="16695" y="122421"/>
                    <a:pt x="16695" y="131634"/>
                  </a:cubicBezTo>
                  <a:cubicBezTo>
                    <a:pt x="16695" y="140846"/>
                    <a:pt x="9213" y="148328"/>
                    <a:pt x="0" y="148328"/>
                  </a:cubicBezTo>
                  <a:cubicBezTo>
                    <a:pt x="39630" y="148328"/>
                    <a:pt x="60765" y="113541"/>
                    <a:pt x="79400" y="82844"/>
                  </a:cubicBezTo>
                  <a:cubicBezTo>
                    <a:pt x="97528" y="52951"/>
                    <a:pt x="110867" y="33372"/>
                    <a:pt x="130254" y="33372"/>
                  </a:cubicBezTo>
                  <a:cubicBezTo>
                    <a:pt x="121041" y="33075"/>
                    <a:pt x="113804" y="25383"/>
                    <a:pt x="114083" y="16170"/>
                  </a:cubicBezTo>
                  <a:cubicBezTo>
                    <a:pt x="114346" y="7360"/>
                    <a:pt x="121425" y="280"/>
                    <a:pt x="130254"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7" name="Google Shape;5437;p64"/>
            <p:cNvSpPr/>
            <p:nvPr/>
          </p:nvSpPr>
          <p:spPr>
            <a:xfrm>
              <a:off x="238125" y="2853750"/>
              <a:ext cx="2358675" cy="1853475"/>
            </a:xfrm>
            <a:custGeom>
              <a:avLst/>
              <a:gdLst/>
              <a:ahLst/>
              <a:cxnLst/>
              <a:rect l="l" t="t" r="r" b="b"/>
              <a:pathLst>
                <a:path w="94347" h="74139" extrusionOk="0">
                  <a:moveTo>
                    <a:pt x="33354" y="1"/>
                  </a:moveTo>
                  <a:cubicBezTo>
                    <a:pt x="33354" y="9196"/>
                    <a:pt x="25872" y="16661"/>
                    <a:pt x="16642" y="16661"/>
                  </a:cubicBezTo>
                  <a:cubicBezTo>
                    <a:pt x="7482" y="16661"/>
                    <a:pt x="0" y="9196"/>
                    <a:pt x="0" y="1"/>
                  </a:cubicBezTo>
                  <a:lnTo>
                    <a:pt x="0" y="1"/>
                  </a:lnTo>
                  <a:cubicBezTo>
                    <a:pt x="0" y="40872"/>
                    <a:pt x="34858" y="74139"/>
                    <a:pt x="77670" y="74139"/>
                  </a:cubicBezTo>
                  <a:cubicBezTo>
                    <a:pt x="86882" y="74139"/>
                    <a:pt x="94347" y="66657"/>
                    <a:pt x="94347" y="57444"/>
                  </a:cubicBezTo>
                  <a:cubicBezTo>
                    <a:pt x="94347" y="48214"/>
                    <a:pt x="86882" y="40767"/>
                    <a:pt x="77670" y="40767"/>
                  </a:cubicBezTo>
                  <a:lnTo>
                    <a:pt x="77355" y="40767"/>
                  </a:lnTo>
                  <a:cubicBezTo>
                    <a:pt x="53073" y="40610"/>
                    <a:pt x="33354" y="22394"/>
                    <a:pt x="3335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8" name="Google Shape;5438;p64"/>
            <p:cNvSpPr/>
            <p:nvPr/>
          </p:nvSpPr>
          <p:spPr>
            <a:xfrm>
              <a:off x="238125" y="999450"/>
              <a:ext cx="1942200" cy="2270400"/>
            </a:xfrm>
            <a:custGeom>
              <a:avLst/>
              <a:gdLst/>
              <a:ahLst/>
              <a:cxnLst/>
              <a:rect l="l" t="t" r="r" b="b"/>
              <a:pathLst>
                <a:path w="77688" h="90816" extrusionOk="0">
                  <a:moveTo>
                    <a:pt x="77687" y="0"/>
                  </a:moveTo>
                  <a:cubicBezTo>
                    <a:pt x="34858" y="0"/>
                    <a:pt x="0" y="33249"/>
                    <a:pt x="0" y="74138"/>
                  </a:cubicBezTo>
                  <a:cubicBezTo>
                    <a:pt x="0" y="83368"/>
                    <a:pt x="7482" y="90815"/>
                    <a:pt x="16695" y="90815"/>
                  </a:cubicBezTo>
                  <a:cubicBezTo>
                    <a:pt x="25925" y="90815"/>
                    <a:pt x="33372" y="83351"/>
                    <a:pt x="33389" y="74138"/>
                  </a:cubicBezTo>
                  <a:lnTo>
                    <a:pt x="33389" y="74120"/>
                  </a:lnTo>
                  <a:cubicBezTo>
                    <a:pt x="33389" y="51654"/>
                    <a:pt x="53222" y="33378"/>
                    <a:pt x="77639" y="33354"/>
                  </a:cubicBezTo>
                  <a:lnTo>
                    <a:pt x="77639" y="33354"/>
                  </a:lnTo>
                  <a:cubicBezTo>
                    <a:pt x="77644" y="33354"/>
                    <a:pt x="77650" y="33354"/>
                    <a:pt x="77655" y="33354"/>
                  </a:cubicBezTo>
                  <a:cubicBezTo>
                    <a:pt x="77666" y="33354"/>
                    <a:pt x="77676" y="33354"/>
                    <a:pt x="77687" y="33354"/>
                  </a:cubicBezTo>
                  <a:cubicBezTo>
                    <a:pt x="77671" y="33354"/>
                    <a:pt x="77655" y="33354"/>
                    <a:pt x="77639" y="33354"/>
                  </a:cubicBezTo>
                  <a:lnTo>
                    <a:pt x="77639" y="33354"/>
                  </a:lnTo>
                  <a:cubicBezTo>
                    <a:pt x="68431" y="33346"/>
                    <a:pt x="60992" y="25874"/>
                    <a:pt x="60992" y="16695"/>
                  </a:cubicBezTo>
                  <a:cubicBezTo>
                    <a:pt x="60992" y="7482"/>
                    <a:pt x="68457" y="0"/>
                    <a:pt x="77687"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9" name="Google Shape;5439;p64"/>
            <p:cNvSpPr/>
            <p:nvPr/>
          </p:nvSpPr>
          <p:spPr>
            <a:xfrm>
              <a:off x="3808250" y="2852875"/>
              <a:ext cx="25" cy="25"/>
            </a:xfrm>
            <a:custGeom>
              <a:avLst/>
              <a:gdLst/>
              <a:ahLst/>
              <a:cxnLst/>
              <a:rect l="l" t="t" r="r" b="b"/>
              <a:pathLst>
                <a:path w="1" h="1" extrusionOk="0">
                  <a:moveTo>
                    <a:pt x="0" y="1"/>
                  </a:moveTo>
                  <a:close/>
                </a:path>
              </a:pathLst>
            </a:custGeom>
            <a:solidFill>
              <a:srgbClr val="DB6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0" name="Google Shape;5440;p64"/>
            <p:cNvSpPr/>
            <p:nvPr/>
          </p:nvSpPr>
          <p:spPr>
            <a:xfrm>
              <a:off x="1762475" y="999450"/>
              <a:ext cx="2386250" cy="2044875"/>
            </a:xfrm>
            <a:custGeom>
              <a:avLst/>
              <a:gdLst/>
              <a:ahLst/>
              <a:cxnLst/>
              <a:rect l="l" t="t" r="r" b="b"/>
              <a:pathLst>
                <a:path w="95450" h="81795" extrusionOk="0">
                  <a:moveTo>
                    <a:pt x="16696" y="0"/>
                  </a:moveTo>
                  <a:cubicBezTo>
                    <a:pt x="7465" y="0"/>
                    <a:pt x="1" y="7482"/>
                    <a:pt x="1" y="16695"/>
                  </a:cubicBezTo>
                  <a:cubicBezTo>
                    <a:pt x="1" y="25925"/>
                    <a:pt x="7465" y="33389"/>
                    <a:pt x="16696" y="33389"/>
                  </a:cubicBezTo>
                  <a:cubicBezTo>
                    <a:pt x="36030" y="33389"/>
                    <a:pt x="49473" y="53038"/>
                    <a:pt x="66325" y="80781"/>
                  </a:cubicBezTo>
                  <a:cubicBezTo>
                    <a:pt x="66552" y="81130"/>
                    <a:pt x="66762" y="81463"/>
                    <a:pt x="67007" y="81795"/>
                  </a:cubicBezTo>
                  <a:cubicBezTo>
                    <a:pt x="63021" y="74086"/>
                    <a:pt x="65643" y="64471"/>
                    <a:pt x="73178" y="59891"/>
                  </a:cubicBezTo>
                  <a:cubicBezTo>
                    <a:pt x="75886" y="58251"/>
                    <a:pt x="78874" y="57469"/>
                    <a:pt x="81824" y="57469"/>
                  </a:cubicBezTo>
                  <a:cubicBezTo>
                    <a:pt x="87083" y="57469"/>
                    <a:pt x="92224" y="59953"/>
                    <a:pt x="95449" y="64488"/>
                  </a:cubicBezTo>
                  <a:cubicBezTo>
                    <a:pt x="95274" y="64139"/>
                    <a:pt x="95064" y="63789"/>
                    <a:pt x="94855" y="63439"/>
                  </a:cubicBezTo>
                  <a:cubicBezTo>
                    <a:pt x="77653" y="35190"/>
                    <a:pt x="56291" y="0"/>
                    <a:pt x="16696" y="0"/>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1" name="Google Shape;5441;p64"/>
            <p:cNvSpPr/>
            <p:nvPr/>
          </p:nvSpPr>
          <p:spPr>
            <a:xfrm>
              <a:off x="3338000" y="2435975"/>
              <a:ext cx="2101275" cy="2271250"/>
            </a:xfrm>
            <a:custGeom>
              <a:avLst/>
              <a:gdLst/>
              <a:ahLst/>
              <a:cxnLst/>
              <a:rect l="l" t="t" r="r" b="b"/>
              <a:pathLst>
                <a:path w="84051" h="90850" extrusionOk="0">
                  <a:moveTo>
                    <a:pt x="84011" y="57465"/>
                  </a:moveTo>
                  <a:cubicBezTo>
                    <a:pt x="83994" y="57465"/>
                    <a:pt x="83972" y="57469"/>
                    <a:pt x="83946" y="57478"/>
                  </a:cubicBezTo>
                  <a:lnTo>
                    <a:pt x="84050" y="57478"/>
                  </a:lnTo>
                  <a:cubicBezTo>
                    <a:pt x="84042" y="57469"/>
                    <a:pt x="84029" y="57465"/>
                    <a:pt x="84011" y="57465"/>
                  </a:cubicBezTo>
                  <a:close/>
                  <a:moveTo>
                    <a:pt x="18801" y="0"/>
                  </a:moveTo>
                  <a:cubicBezTo>
                    <a:pt x="15851" y="0"/>
                    <a:pt x="12864" y="784"/>
                    <a:pt x="10157" y="2430"/>
                  </a:cubicBezTo>
                  <a:cubicBezTo>
                    <a:pt x="2622" y="7027"/>
                    <a:pt x="0" y="16625"/>
                    <a:pt x="3986" y="24334"/>
                  </a:cubicBezTo>
                  <a:cubicBezTo>
                    <a:pt x="4161" y="24683"/>
                    <a:pt x="4370" y="25033"/>
                    <a:pt x="4563" y="25348"/>
                  </a:cubicBezTo>
                  <a:cubicBezTo>
                    <a:pt x="23198" y="56062"/>
                    <a:pt x="44333" y="90850"/>
                    <a:pt x="83963" y="90850"/>
                  </a:cubicBezTo>
                  <a:cubicBezTo>
                    <a:pt x="74750" y="90850"/>
                    <a:pt x="67268" y="83368"/>
                    <a:pt x="67268" y="74155"/>
                  </a:cubicBezTo>
                  <a:cubicBezTo>
                    <a:pt x="67268" y="64925"/>
                    <a:pt x="74750" y="57478"/>
                    <a:pt x="83946" y="57478"/>
                  </a:cubicBezTo>
                  <a:cubicBezTo>
                    <a:pt x="64541" y="57478"/>
                    <a:pt x="51220" y="37899"/>
                    <a:pt x="33075" y="8024"/>
                  </a:cubicBezTo>
                  <a:cubicBezTo>
                    <a:pt x="32865" y="7674"/>
                    <a:pt x="32638" y="7342"/>
                    <a:pt x="32428" y="7027"/>
                  </a:cubicBezTo>
                  <a:cubicBezTo>
                    <a:pt x="29202" y="2491"/>
                    <a:pt x="24061" y="0"/>
                    <a:pt x="18801"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2" name="Google Shape;5442;p64"/>
            <p:cNvSpPr/>
            <p:nvPr/>
          </p:nvSpPr>
          <p:spPr>
            <a:xfrm>
              <a:off x="5019250" y="2852875"/>
              <a:ext cx="2359150" cy="1854350"/>
            </a:xfrm>
            <a:custGeom>
              <a:avLst/>
              <a:gdLst/>
              <a:ahLst/>
              <a:cxnLst/>
              <a:rect l="l" t="t" r="r" b="b"/>
              <a:pathLst>
                <a:path w="94366" h="74174" extrusionOk="0">
                  <a:moveTo>
                    <a:pt x="94365" y="18"/>
                  </a:moveTo>
                  <a:cubicBezTo>
                    <a:pt x="94365" y="47"/>
                    <a:pt x="94365" y="76"/>
                    <a:pt x="94365" y="105"/>
                  </a:cubicBezTo>
                  <a:lnTo>
                    <a:pt x="94365" y="105"/>
                  </a:lnTo>
                  <a:cubicBezTo>
                    <a:pt x="94365" y="76"/>
                    <a:pt x="94365" y="47"/>
                    <a:pt x="94365" y="18"/>
                  </a:cubicBezTo>
                  <a:close/>
                  <a:moveTo>
                    <a:pt x="60993" y="1"/>
                  </a:moveTo>
                  <a:cubicBezTo>
                    <a:pt x="60993" y="22447"/>
                    <a:pt x="41187" y="40715"/>
                    <a:pt x="16800" y="40785"/>
                  </a:cubicBezTo>
                  <a:lnTo>
                    <a:pt x="16696" y="40785"/>
                  </a:lnTo>
                  <a:cubicBezTo>
                    <a:pt x="7465" y="40785"/>
                    <a:pt x="1" y="48249"/>
                    <a:pt x="1" y="57479"/>
                  </a:cubicBezTo>
                  <a:cubicBezTo>
                    <a:pt x="1" y="66692"/>
                    <a:pt x="7483" y="74174"/>
                    <a:pt x="16696" y="74174"/>
                  </a:cubicBezTo>
                  <a:cubicBezTo>
                    <a:pt x="59495" y="74174"/>
                    <a:pt x="94316" y="40954"/>
                    <a:pt x="94365" y="105"/>
                  </a:cubicBezTo>
                  <a:lnTo>
                    <a:pt x="94365" y="105"/>
                  </a:lnTo>
                  <a:cubicBezTo>
                    <a:pt x="94336" y="9278"/>
                    <a:pt x="86872" y="16696"/>
                    <a:pt x="77688" y="16696"/>
                  </a:cubicBezTo>
                  <a:cubicBezTo>
                    <a:pt x="68458" y="16696"/>
                    <a:pt x="60993" y="9231"/>
                    <a:pt x="6099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3" name="Google Shape;5443;p64"/>
            <p:cNvSpPr/>
            <p:nvPr/>
          </p:nvSpPr>
          <p:spPr>
            <a:xfrm>
              <a:off x="5025375" y="999450"/>
              <a:ext cx="2353450" cy="2270825"/>
            </a:xfrm>
            <a:custGeom>
              <a:avLst/>
              <a:gdLst/>
              <a:ahLst/>
              <a:cxnLst/>
              <a:rect l="l" t="t" r="r" b="b"/>
              <a:pathLst>
                <a:path w="94138" h="90833" extrusionOk="0">
                  <a:moveTo>
                    <a:pt x="16451" y="0"/>
                  </a:moveTo>
                  <a:cubicBezTo>
                    <a:pt x="7640" y="280"/>
                    <a:pt x="560" y="7360"/>
                    <a:pt x="280" y="16170"/>
                  </a:cubicBezTo>
                  <a:cubicBezTo>
                    <a:pt x="1" y="25400"/>
                    <a:pt x="7238" y="33092"/>
                    <a:pt x="16451" y="33372"/>
                  </a:cubicBezTo>
                  <a:lnTo>
                    <a:pt x="16520" y="33372"/>
                  </a:lnTo>
                  <a:cubicBezTo>
                    <a:pt x="40907" y="33389"/>
                    <a:pt x="60748" y="51675"/>
                    <a:pt x="60748" y="74138"/>
                  </a:cubicBezTo>
                  <a:cubicBezTo>
                    <a:pt x="60748" y="83368"/>
                    <a:pt x="68213" y="90833"/>
                    <a:pt x="77443" y="90833"/>
                  </a:cubicBezTo>
                  <a:cubicBezTo>
                    <a:pt x="86656" y="90833"/>
                    <a:pt x="94138" y="83368"/>
                    <a:pt x="94138" y="74138"/>
                  </a:cubicBezTo>
                  <a:cubicBezTo>
                    <a:pt x="94138" y="33249"/>
                    <a:pt x="59280" y="0"/>
                    <a:pt x="1645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5827"/>
        <p:cNvGrpSpPr/>
        <p:nvPr/>
      </p:nvGrpSpPr>
      <p:grpSpPr>
        <a:xfrm>
          <a:off x="0" y="0"/>
          <a:ext cx="0" cy="0"/>
          <a:chOff x="0" y="0"/>
          <a:chExt cx="0" cy="0"/>
        </a:xfrm>
      </p:grpSpPr>
      <p:sp>
        <p:nvSpPr>
          <p:cNvPr id="5828" name="Google Shape;5828;p66"/>
          <p:cNvSpPr txBox="1">
            <a:spLocks noGrp="1"/>
          </p:cNvSpPr>
          <p:nvPr>
            <p:ph type="body" idx="4294967295"/>
          </p:nvPr>
        </p:nvSpPr>
        <p:spPr>
          <a:xfrm>
            <a:off x="828875" y="1176707"/>
            <a:ext cx="7525800" cy="761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Arial"/>
                <a:ea typeface="Arial"/>
                <a:cs typeface="Arial"/>
                <a:sym typeface="Arial"/>
              </a:rPr>
              <a:t>You can</a:t>
            </a:r>
            <a:r>
              <a:rPr lang="en">
                <a:solidFill>
                  <a:srgbClr val="435D74"/>
                </a:solidFill>
                <a:latin typeface="Arial"/>
                <a:ea typeface="Arial"/>
                <a:cs typeface="Arial"/>
                <a:sym typeface="Arial"/>
              </a:rPr>
              <a:t> </a:t>
            </a:r>
            <a:r>
              <a:rPr lang="en">
                <a:solidFill>
                  <a:srgbClr val="869FB2"/>
                </a:solidFill>
                <a:latin typeface="Arial"/>
                <a:ea typeface="Arial"/>
                <a:cs typeface="Arial"/>
                <a:sym typeface="Arial"/>
              </a:rPr>
              <a:t>resize</a:t>
            </a:r>
            <a:r>
              <a:rPr lang="en">
                <a:solidFill>
                  <a:srgbClr val="435D74"/>
                </a:solidFill>
                <a:latin typeface="Arial"/>
                <a:ea typeface="Arial"/>
                <a:cs typeface="Arial"/>
                <a:sym typeface="Arial"/>
              </a:rPr>
              <a:t> </a:t>
            </a:r>
            <a:r>
              <a:rPr lang="en">
                <a:solidFill>
                  <a:srgbClr val="FFFFFF"/>
                </a:solidFill>
                <a:latin typeface="Arial"/>
                <a:ea typeface="Arial"/>
                <a:cs typeface="Arial"/>
                <a:sym typeface="Arial"/>
              </a:rPr>
              <a:t>these icons without losing quality.</a:t>
            </a:r>
            <a:endParaRPr>
              <a:solidFill>
                <a:srgbClr val="FFFFFF"/>
              </a:solidFill>
              <a:latin typeface="Arial"/>
              <a:ea typeface="Arial"/>
              <a:cs typeface="Arial"/>
              <a:sym typeface="Arial"/>
            </a:endParaRPr>
          </a:p>
          <a:p>
            <a:pPr marL="0" lvl="0" indent="0" algn="ctr" rtl="0">
              <a:spcBef>
                <a:spcPts val="0"/>
              </a:spcBef>
              <a:spcAft>
                <a:spcPts val="0"/>
              </a:spcAft>
              <a:buNone/>
            </a:pPr>
            <a:r>
              <a:rPr lang="en">
                <a:solidFill>
                  <a:srgbClr val="FFFFFF"/>
                </a:solidFill>
                <a:latin typeface="Arial"/>
                <a:ea typeface="Arial"/>
                <a:cs typeface="Arial"/>
                <a:sym typeface="Arial"/>
              </a:rPr>
              <a:t>You can </a:t>
            </a:r>
            <a:r>
              <a:rPr lang="en">
                <a:solidFill>
                  <a:srgbClr val="869FB2"/>
                </a:solidFill>
                <a:latin typeface="Arial"/>
                <a:ea typeface="Arial"/>
                <a:cs typeface="Arial"/>
                <a:sym typeface="Arial"/>
              </a:rPr>
              <a:t>change the stroke and fill color</a:t>
            </a:r>
            <a:r>
              <a:rPr lang="en">
                <a:solidFill>
                  <a:srgbClr val="FFFFFF"/>
                </a:solidFill>
                <a:latin typeface="Arial"/>
                <a:ea typeface="Arial"/>
                <a:cs typeface="Arial"/>
                <a:sym typeface="Arial"/>
              </a:rPr>
              <a:t>; just select the icon and click on the</a:t>
            </a:r>
            <a:r>
              <a:rPr lang="en">
                <a:solidFill>
                  <a:srgbClr val="435D74"/>
                </a:solidFill>
                <a:latin typeface="Arial"/>
                <a:ea typeface="Arial"/>
                <a:cs typeface="Arial"/>
                <a:sym typeface="Arial"/>
              </a:rPr>
              <a:t> </a:t>
            </a:r>
            <a:r>
              <a:rPr lang="en">
                <a:solidFill>
                  <a:srgbClr val="869FB2"/>
                </a:solidFill>
                <a:latin typeface="Arial"/>
                <a:ea typeface="Arial"/>
                <a:cs typeface="Arial"/>
                <a:sym typeface="Arial"/>
              </a:rPr>
              <a:t>paint bucket/pen</a:t>
            </a:r>
            <a:r>
              <a:rPr lang="en">
                <a:solidFill>
                  <a:srgbClr val="FFFFFF"/>
                </a:solidFill>
                <a:latin typeface="Arial"/>
                <a:ea typeface="Arial"/>
                <a:cs typeface="Arial"/>
                <a:sym typeface="Arial"/>
              </a:rPr>
              <a:t>.</a:t>
            </a:r>
            <a:endParaRPr>
              <a:solidFill>
                <a:srgbClr val="FFFFFF"/>
              </a:solidFill>
              <a:latin typeface="Arial"/>
              <a:ea typeface="Arial"/>
              <a:cs typeface="Arial"/>
              <a:sym typeface="Arial"/>
            </a:endParaRPr>
          </a:p>
          <a:p>
            <a:pPr marL="0" lvl="0" indent="0" algn="ctr" rtl="0">
              <a:spcBef>
                <a:spcPts val="0"/>
              </a:spcBef>
              <a:spcAft>
                <a:spcPts val="0"/>
              </a:spcAft>
              <a:buNone/>
            </a:pPr>
            <a:r>
              <a:rPr lang="en">
                <a:solidFill>
                  <a:srgbClr val="FFFFFF"/>
                </a:solidFill>
                <a:latin typeface="Arial"/>
                <a:ea typeface="Arial"/>
                <a:cs typeface="Arial"/>
                <a:sym typeface="Arial"/>
              </a:rPr>
              <a:t>In Google Slides, you can also use </a:t>
            </a:r>
            <a:r>
              <a:rPr lang="en">
                <a:solidFill>
                  <a:srgbClr val="869FB2"/>
                </a:solidFill>
                <a:uFill>
                  <a:noFill/>
                </a:uFill>
                <a:latin typeface="Arial"/>
                <a:ea typeface="Arial"/>
                <a:cs typeface="Arial"/>
                <a:sym typeface="Aria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Flaticon’s extension</a:t>
            </a:r>
            <a:r>
              <a:rPr lang="en">
                <a:solidFill>
                  <a:srgbClr val="FFFFFF"/>
                </a:solidFill>
                <a:latin typeface="Arial"/>
                <a:ea typeface="Arial"/>
                <a:cs typeface="Arial"/>
                <a:sym typeface="Arial"/>
              </a:rPr>
              <a:t>, allowing you to customize and add even more icons.</a:t>
            </a:r>
            <a:r>
              <a:rPr lang="en">
                <a:solidFill>
                  <a:srgbClr val="435D74"/>
                </a:solidFill>
                <a:latin typeface="Arial"/>
                <a:ea typeface="Arial"/>
                <a:cs typeface="Arial"/>
                <a:sym typeface="Arial"/>
              </a:rPr>
              <a:t/>
            </a:r>
            <a:br>
              <a:rPr lang="en">
                <a:solidFill>
                  <a:srgbClr val="435D74"/>
                </a:solidFill>
                <a:latin typeface="Arial"/>
                <a:ea typeface="Arial"/>
                <a:cs typeface="Arial"/>
                <a:sym typeface="Arial"/>
              </a:rPr>
            </a:br>
            <a:endParaRPr>
              <a:solidFill>
                <a:srgbClr val="435D74"/>
              </a:solidFill>
              <a:latin typeface="Arial"/>
              <a:ea typeface="Arial"/>
              <a:cs typeface="Arial"/>
              <a:sym typeface="Arial"/>
            </a:endParaRPr>
          </a:p>
        </p:txBody>
      </p:sp>
      <p:grpSp>
        <p:nvGrpSpPr>
          <p:cNvPr id="5829" name="Google Shape;5829;p66"/>
          <p:cNvGrpSpPr/>
          <p:nvPr/>
        </p:nvGrpSpPr>
        <p:grpSpPr>
          <a:xfrm>
            <a:off x="845855" y="2307733"/>
            <a:ext cx="340168" cy="298978"/>
            <a:chOff x="892750" y="267400"/>
            <a:chExt cx="483125" cy="424625"/>
          </a:xfrm>
        </p:grpSpPr>
        <p:sp>
          <p:nvSpPr>
            <p:cNvPr id="5830" name="Google Shape;5830;p66"/>
            <p:cNvSpPr/>
            <p:nvPr/>
          </p:nvSpPr>
          <p:spPr>
            <a:xfrm>
              <a:off x="892750" y="267400"/>
              <a:ext cx="483125" cy="424625"/>
            </a:xfrm>
            <a:custGeom>
              <a:avLst/>
              <a:gdLst/>
              <a:ahLst/>
              <a:cxnLst/>
              <a:rect l="l" t="t" r="r" b="b"/>
              <a:pathLst>
                <a:path w="19325" h="16985" extrusionOk="0">
                  <a:moveTo>
                    <a:pt x="2832" y="1133"/>
                  </a:moveTo>
                  <a:cubicBezTo>
                    <a:pt x="3143" y="1133"/>
                    <a:pt x="3397" y="1383"/>
                    <a:pt x="3397" y="1697"/>
                  </a:cubicBezTo>
                  <a:lnTo>
                    <a:pt x="3397" y="2265"/>
                  </a:lnTo>
                  <a:lnTo>
                    <a:pt x="2265" y="2265"/>
                  </a:lnTo>
                  <a:lnTo>
                    <a:pt x="2265" y="1697"/>
                  </a:lnTo>
                  <a:cubicBezTo>
                    <a:pt x="2265" y="1383"/>
                    <a:pt x="2518" y="1133"/>
                    <a:pt x="2832" y="1133"/>
                  </a:cubicBezTo>
                  <a:close/>
                  <a:moveTo>
                    <a:pt x="11927" y="1133"/>
                  </a:moveTo>
                  <a:cubicBezTo>
                    <a:pt x="12241" y="1133"/>
                    <a:pt x="12494" y="1383"/>
                    <a:pt x="12494" y="1697"/>
                  </a:cubicBezTo>
                  <a:lnTo>
                    <a:pt x="12494" y="2265"/>
                  </a:lnTo>
                  <a:lnTo>
                    <a:pt x="6833" y="2265"/>
                  </a:lnTo>
                  <a:lnTo>
                    <a:pt x="6833" y="1697"/>
                  </a:lnTo>
                  <a:cubicBezTo>
                    <a:pt x="6833" y="1383"/>
                    <a:pt x="7084" y="1133"/>
                    <a:pt x="7398" y="1133"/>
                  </a:cubicBezTo>
                  <a:close/>
                  <a:moveTo>
                    <a:pt x="17628" y="3397"/>
                  </a:moveTo>
                  <a:cubicBezTo>
                    <a:pt x="17939" y="3397"/>
                    <a:pt x="18192" y="3648"/>
                    <a:pt x="18192" y="3962"/>
                  </a:cubicBezTo>
                  <a:lnTo>
                    <a:pt x="18192" y="4530"/>
                  </a:lnTo>
                  <a:lnTo>
                    <a:pt x="17628" y="4530"/>
                  </a:lnTo>
                  <a:cubicBezTo>
                    <a:pt x="16688" y="4530"/>
                    <a:pt x="15928" y="5288"/>
                    <a:pt x="15928" y="6227"/>
                  </a:cubicBezTo>
                  <a:lnTo>
                    <a:pt x="15928" y="9059"/>
                  </a:lnTo>
                  <a:lnTo>
                    <a:pt x="13584" y="9059"/>
                  </a:lnTo>
                  <a:cubicBezTo>
                    <a:pt x="13304" y="7108"/>
                    <a:pt x="11631" y="5662"/>
                    <a:pt x="9662" y="5662"/>
                  </a:cubicBezTo>
                  <a:cubicBezTo>
                    <a:pt x="7694" y="5662"/>
                    <a:pt x="6021" y="7108"/>
                    <a:pt x="5740" y="9059"/>
                  </a:cubicBezTo>
                  <a:lnTo>
                    <a:pt x="3397" y="9059"/>
                  </a:lnTo>
                  <a:lnTo>
                    <a:pt x="3397" y="6227"/>
                  </a:lnTo>
                  <a:cubicBezTo>
                    <a:pt x="3397" y="5288"/>
                    <a:pt x="2636" y="4530"/>
                    <a:pt x="1700" y="4530"/>
                  </a:cubicBezTo>
                  <a:lnTo>
                    <a:pt x="1132" y="4530"/>
                  </a:lnTo>
                  <a:lnTo>
                    <a:pt x="1132" y="3962"/>
                  </a:lnTo>
                  <a:cubicBezTo>
                    <a:pt x="1132" y="3648"/>
                    <a:pt x="1386" y="3397"/>
                    <a:pt x="1700" y="3397"/>
                  </a:cubicBezTo>
                  <a:close/>
                  <a:moveTo>
                    <a:pt x="9663" y="6793"/>
                  </a:moveTo>
                  <a:cubicBezTo>
                    <a:pt x="10399" y="6793"/>
                    <a:pt x="11123" y="7080"/>
                    <a:pt x="11664" y="7622"/>
                  </a:cubicBezTo>
                  <a:cubicBezTo>
                    <a:pt x="12473" y="8431"/>
                    <a:pt x="12715" y="9648"/>
                    <a:pt x="12277" y="10708"/>
                  </a:cubicBezTo>
                  <a:cubicBezTo>
                    <a:pt x="11839" y="11764"/>
                    <a:pt x="10807" y="12456"/>
                    <a:pt x="9662" y="12456"/>
                  </a:cubicBezTo>
                  <a:cubicBezTo>
                    <a:pt x="8098" y="12453"/>
                    <a:pt x="6833" y="11188"/>
                    <a:pt x="6833" y="9624"/>
                  </a:cubicBezTo>
                  <a:cubicBezTo>
                    <a:pt x="6833" y="8479"/>
                    <a:pt x="7521" y="7447"/>
                    <a:pt x="8578" y="7009"/>
                  </a:cubicBezTo>
                  <a:cubicBezTo>
                    <a:pt x="8929" y="6864"/>
                    <a:pt x="9298" y="6793"/>
                    <a:pt x="9663" y="6793"/>
                  </a:cubicBezTo>
                  <a:close/>
                  <a:moveTo>
                    <a:pt x="1700" y="5662"/>
                  </a:moveTo>
                  <a:cubicBezTo>
                    <a:pt x="2011" y="5662"/>
                    <a:pt x="2265" y="5913"/>
                    <a:pt x="2265" y="6227"/>
                  </a:cubicBezTo>
                  <a:lnTo>
                    <a:pt x="2265" y="13020"/>
                  </a:lnTo>
                  <a:cubicBezTo>
                    <a:pt x="2265" y="13334"/>
                    <a:pt x="2011" y="13588"/>
                    <a:pt x="1700" y="13588"/>
                  </a:cubicBezTo>
                  <a:lnTo>
                    <a:pt x="1132" y="13588"/>
                  </a:lnTo>
                  <a:lnTo>
                    <a:pt x="1132" y="5662"/>
                  </a:lnTo>
                  <a:close/>
                  <a:moveTo>
                    <a:pt x="18192" y="5662"/>
                  </a:moveTo>
                  <a:lnTo>
                    <a:pt x="18192" y="13588"/>
                  </a:lnTo>
                  <a:lnTo>
                    <a:pt x="17628" y="13588"/>
                  </a:lnTo>
                  <a:cubicBezTo>
                    <a:pt x="17314" y="13588"/>
                    <a:pt x="17060" y="13334"/>
                    <a:pt x="17060" y="13020"/>
                  </a:cubicBezTo>
                  <a:lnTo>
                    <a:pt x="17060" y="6227"/>
                  </a:lnTo>
                  <a:cubicBezTo>
                    <a:pt x="17060" y="5913"/>
                    <a:pt x="17314" y="5662"/>
                    <a:pt x="17628" y="5662"/>
                  </a:cubicBezTo>
                  <a:close/>
                  <a:moveTo>
                    <a:pt x="15928" y="10191"/>
                  </a:moveTo>
                  <a:lnTo>
                    <a:pt x="15928" y="13020"/>
                  </a:lnTo>
                  <a:cubicBezTo>
                    <a:pt x="15928" y="13959"/>
                    <a:pt x="16688" y="14717"/>
                    <a:pt x="17628" y="14720"/>
                  </a:cubicBezTo>
                  <a:lnTo>
                    <a:pt x="18192" y="14720"/>
                  </a:lnTo>
                  <a:lnTo>
                    <a:pt x="18192" y="15285"/>
                  </a:lnTo>
                  <a:cubicBezTo>
                    <a:pt x="18192" y="15599"/>
                    <a:pt x="17939" y="15853"/>
                    <a:pt x="17628" y="15853"/>
                  </a:cubicBezTo>
                  <a:lnTo>
                    <a:pt x="1700" y="15853"/>
                  </a:lnTo>
                  <a:cubicBezTo>
                    <a:pt x="1386" y="15853"/>
                    <a:pt x="1132" y="15599"/>
                    <a:pt x="1132" y="15285"/>
                  </a:cubicBezTo>
                  <a:lnTo>
                    <a:pt x="1132" y="14720"/>
                  </a:lnTo>
                  <a:lnTo>
                    <a:pt x="1700" y="14720"/>
                  </a:lnTo>
                  <a:cubicBezTo>
                    <a:pt x="2636" y="14717"/>
                    <a:pt x="3397" y="13959"/>
                    <a:pt x="3397" y="13020"/>
                  </a:cubicBezTo>
                  <a:lnTo>
                    <a:pt x="3397" y="10191"/>
                  </a:lnTo>
                  <a:lnTo>
                    <a:pt x="5740" y="10191"/>
                  </a:lnTo>
                  <a:cubicBezTo>
                    <a:pt x="6021" y="12139"/>
                    <a:pt x="7694" y="13585"/>
                    <a:pt x="9662" y="13585"/>
                  </a:cubicBezTo>
                  <a:cubicBezTo>
                    <a:pt x="11631" y="13585"/>
                    <a:pt x="13304" y="12139"/>
                    <a:pt x="13584" y="10191"/>
                  </a:cubicBezTo>
                  <a:close/>
                  <a:moveTo>
                    <a:pt x="2832" y="1"/>
                  </a:moveTo>
                  <a:cubicBezTo>
                    <a:pt x="1893" y="1"/>
                    <a:pt x="1132" y="758"/>
                    <a:pt x="1132" y="1697"/>
                  </a:cubicBezTo>
                  <a:lnTo>
                    <a:pt x="1132" y="2362"/>
                  </a:lnTo>
                  <a:cubicBezTo>
                    <a:pt x="453" y="2600"/>
                    <a:pt x="0" y="3243"/>
                    <a:pt x="0" y="3962"/>
                  </a:cubicBezTo>
                  <a:lnTo>
                    <a:pt x="0" y="15285"/>
                  </a:lnTo>
                  <a:cubicBezTo>
                    <a:pt x="0" y="16224"/>
                    <a:pt x="761" y="16982"/>
                    <a:pt x="1700" y="16985"/>
                  </a:cubicBezTo>
                  <a:lnTo>
                    <a:pt x="17628" y="16985"/>
                  </a:lnTo>
                  <a:cubicBezTo>
                    <a:pt x="18564" y="16982"/>
                    <a:pt x="19324" y="16224"/>
                    <a:pt x="19324" y="15285"/>
                  </a:cubicBezTo>
                  <a:lnTo>
                    <a:pt x="19324" y="3962"/>
                  </a:lnTo>
                  <a:cubicBezTo>
                    <a:pt x="19324" y="3023"/>
                    <a:pt x="18564" y="2265"/>
                    <a:pt x="17628" y="2265"/>
                  </a:cubicBezTo>
                  <a:lnTo>
                    <a:pt x="13627" y="2265"/>
                  </a:lnTo>
                  <a:lnTo>
                    <a:pt x="13627" y="1697"/>
                  </a:lnTo>
                  <a:cubicBezTo>
                    <a:pt x="13624" y="758"/>
                    <a:pt x="12866" y="1"/>
                    <a:pt x="11927" y="1"/>
                  </a:cubicBezTo>
                  <a:lnTo>
                    <a:pt x="7398" y="1"/>
                  </a:lnTo>
                  <a:cubicBezTo>
                    <a:pt x="6459" y="1"/>
                    <a:pt x="5701" y="758"/>
                    <a:pt x="5701" y="1697"/>
                  </a:cubicBezTo>
                  <a:lnTo>
                    <a:pt x="5701" y="2265"/>
                  </a:lnTo>
                  <a:lnTo>
                    <a:pt x="4529" y="2265"/>
                  </a:lnTo>
                  <a:lnTo>
                    <a:pt x="4529" y="1697"/>
                  </a:lnTo>
                  <a:cubicBezTo>
                    <a:pt x="4529" y="758"/>
                    <a:pt x="3768" y="1"/>
                    <a:pt x="28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31" name="Google Shape;5831;p66"/>
            <p:cNvSpPr/>
            <p:nvPr/>
          </p:nvSpPr>
          <p:spPr>
            <a:xfrm>
              <a:off x="1091875" y="465500"/>
              <a:ext cx="88275" cy="85000"/>
            </a:xfrm>
            <a:custGeom>
              <a:avLst/>
              <a:gdLst/>
              <a:ahLst/>
              <a:cxnLst/>
              <a:rect l="l" t="t" r="r" b="b"/>
              <a:pathLst>
                <a:path w="3531" h="3400" extrusionOk="0">
                  <a:moveTo>
                    <a:pt x="1697" y="1135"/>
                  </a:moveTo>
                  <a:cubicBezTo>
                    <a:pt x="2201" y="1135"/>
                    <a:pt x="2455" y="1742"/>
                    <a:pt x="2099" y="2101"/>
                  </a:cubicBezTo>
                  <a:cubicBezTo>
                    <a:pt x="1983" y="2216"/>
                    <a:pt x="1841" y="2268"/>
                    <a:pt x="1702" y="2268"/>
                  </a:cubicBezTo>
                  <a:cubicBezTo>
                    <a:pt x="1411" y="2268"/>
                    <a:pt x="1133" y="2041"/>
                    <a:pt x="1133" y="1700"/>
                  </a:cubicBezTo>
                  <a:cubicBezTo>
                    <a:pt x="1133" y="1386"/>
                    <a:pt x="1383" y="1135"/>
                    <a:pt x="1697" y="1135"/>
                  </a:cubicBezTo>
                  <a:close/>
                  <a:moveTo>
                    <a:pt x="1697" y="0"/>
                  </a:moveTo>
                  <a:cubicBezTo>
                    <a:pt x="1479" y="0"/>
                    <a:pt x="1258" y="42"/>
                    <a:pt x="1048" y="129"/>
                  </a:cubicBezTo>
                  <a:cubicBezTo>
                    <a:pt x="414" y="392"/>
                    <a:pt x="0" y="1011"/>
                    <a:pt x="0" y="1700"/>
                  </a:cubicBezTo>
                  <a:cubicBezTo>
                    <a:pt x="0" y="2639"/>
                    <a:pt x="758" y="3396"/>
                    <a:pt x="1697" y="3399"/>
                  </a:cubicBezTo>
                  <a:cubicBezTo>
                    <a:pt x="2386" y="3399"/>
                    <a:pt x="3005" y="2983"/>
                    <a:pt x="3267" y="2349"/>
                  </a:cubicBezTo>
                  <a:cubicBezTo>
                    <a:pt x="3530" y="1715"/>
                    <a:pt x="3385" y="984"/>
                    <a:pt x="2899" y="498"/>
                  </a:cubicBezTo>
                  <a:cubicBezTo>
                    <a:pt x="2574" y="173"/>
                    <a:pt x="2139" y="0"/>
                    <a:pt x="169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32" name="Google Shape;5832;p66"/>
            <p:cNvSpPr/>
            <p:nvPr/>
          </p:nvSpPr>
          <p:spPr>
            <a:xfrm>
              <a:off x="1005975" y="380625"/>
              <a:ext cx="28325" cy="28350"/>
            </a:xfrm>
            <a:custGeom>
              <a:avLst/>
              <a:gdLst/>
              <a:ahLst/>
              <a:cxnLst/>
              <a:rect l="l" t="t" r="r" b="b"/>
              <a:pathLst>
                <a:path w="1133" h="1134" extrusionOk="0">
                  <a:moveTo>
                    <a:pt x="568" y="1"/>
                  </a:moveTo>
                  <a:cubicBezTo>
                    <a:pt x="254" y="1"/>
                    <a:pt x="0" y="251"/>
                    <a:pt x="0" y="565"/>
                  </a:cubicBezTo>
                  <a:cubicBezTo>
                    <a:pt x="0" y="879"/>
                    <a:pt x="254" y="1133"/>
                    <a:pt x="568" y="1133"/>
                  </a:cubicBezTo>
                  <a:cubicBezTo>
                    <a:pt x="879" y="1133"/>
                    <a:pt x="1132" y="879"/>
                    <a:pt x="1132" y="565"/>
                  </a:cubicBezTo>
                  <a:cubicBezTo>
                    <a:pt x="1132" y="251"/>
                    <a:pt x="879" y="1"/>
                    <a:pt x="5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33" name="Google Shape;5833;p66"/>
          <p:cNvGrpSpPr/>
          <p:nvPr/>
        </p:nvGrpSpPr>
        <p:grpSpPr>
          <a:xfrm>
            <a:off x="1284289" y="2287121"/>
            <a:ext cx="298996" cy="340204"/>
            <a:chOff x="1516475" y="238075"/>
            <a:chExt cx="424650" cy="483175"/>
          </a:xfrm>
        </p:grpSpPr>
        <p:sp>
          <p:nvSpPr>
            <p:cNvPr id="5834" name="Google Shape;5834;p66"/>
            <p:cNvSpPr/>
            <p:nvPr/>
          </p:nvSpPr>
          <p:spPr>
            <a:xfrm>
              <a:off x="1516475" y="238075"/>
              <a:ext cx="424650" cy="483175"/>
            </a:xfrm>
            <a:custGeom>
              <a:avLst/>
              <a:gdLst/>
              <a:ahLst/>
              <a:cxnLst/>
              <a:rect l="l" t="t" r="r" b="b"/>
              <a:pathLst>
                <a:path w="16986" h="19327" extrusionOk="0">
                  <a:moveTo>
                    <a:pt x="8491" y="1134"/>
                  </a:moveTo>
                  <a:cubicBezTo>
                    <a:pt x="11302" y="1134"/>
                    <a:pt x="13588" y="3438"/>
                    <a:pt x="13588" y="6267"/>
                  </a:cubicBezTo>
                  <a:cubicBezTo>
                    <a:pt x="13588" y="7318"/>
                    <a:pt x="13262" y="8342"/>
                    <a:pt x="12655" y="9199"/>
                  </a:cubicBezTo>
                  <a:cubicBezTo>
                    <a:pt x="12625" y="9242"/>
                    <a:pt x="12604" y="9272"/>
                    <a:pt x="12595" y="9284"/>
                  </a:cubicBezTo>
                  <a:lnTo>
                    <a:pt x="8491" y="15724"/>
                  </a:lnTo>
                  <a:lnTo>
                    <a:pt x="4388" y="9287"/>
                  </a:lnTo>
                  <a:cubicBezTo>
                    <a:pt x="4382" y="9275"/>
                    <a:pt x="4373" y="9266"/>
                    <a:pt x="4367" y="9257"/>
                  </a:cubicBezTo>
                  <a:cubicBezTo>
                    <a:pt x="4249" y="9091"/>
                    <a:pt x="4140" y="8921"/>
                    <a:pt x="4041" y="8743"/>
                  </a:cubicBezTo>
                  <a:cubicBezTo>
                    <a:pt x="3618" y="7985"/>
                    <a:pt x="3398" y="7134"/>
                    <a:pt x="3398" y="6267"/>
                  </a:cubicBezTo>
                  <a:cubicBezTo>
                    <a:pt x="3398" y="6174"/>
                    <a:pt x="3398" y="6080"/>
                    <a:pt x="3404" y="5990"/>
                  </a:cubicBezTo>
                  <a:cubicBezTo>
                    <a:pt x="3552" y="3266"/>
                    <a:pt x="5786" y="1134"/>
                    <a:pt x="8491" y="1134"/>
                  </a:cubicBezTo>
                  <a:close/>
                  <a:moveTo>
                    <a:pt x="11049" y="13819"/>
                  </a:moveTo>
                  <a:cubicBezTo>
                    <a:pt x="14358" y="14233"/>
                    <a:pt x="15853" y="15289"/>
                    <a:pt x="15853" y="15930"/>
                  </a:cubicBezTo>
                  <a:cubicBezTo>
                    <a:pt x="15853" y="16304"/>
                    <a:pt x="15339" y="16887"/>
                    <a:pt x="13905" y="17397"/>
                  </a:cubicBezTo>
                  <a:cubicBezTo>
                    <a:pt x="12471" y="17910"/>
                    <a:pt x="10545" y="18194"/>
                    <a:pt x="8491" y="18194"/>
                  </a:cubicBezTo>
                  <a:cubicBezTo>
                    <a:pt x="6438" y="18194"/>
                    <a:pt x="4515" y="17910"/>
                    <a:pt x="3077" y="17397"/>
                  </a:cubicBezTo>
                  <a:cubicBezTo>
                    <a:pt x="1640" y="16884"/>
                    <a:pt x="1133" y="16304"/>
                    <a:pt x="1133" y="15930"/>
                  </a:cubicBezTo>
                  <a:cubicBezTo>
                    <a:pt x="1133" y="15289"/>
                    <a:pt x="2625" y="14233"/>
                    <a:pt x="5934" y="13819"/>
                  </a:cubicBezTo>
                  <a:lnTo>
                    <a:pt x="8014" y="17083"/>
                  </a:lnTo>
                  <a:cubicBezTo>
                    <a:pt x="8126" y="17258"/>
                    <a:pt x="8309" y="17346"/>
                    <a:pt x="8491" y="17346"/>
                  </a:cubicBezTo>
                  <a:cubicBezTo>
                    <a:pt x="8674" y="17346"/>
                    <a:pt x="8857" y="17258"/>
                    <a:pt x="8968" y="17083"/>
                  </a:cubicBezTo>
                  <a:lnTo>
                    <a:pt x="11049" y="13819"/>
                  </a:lnTo>
                  <a:close/>
                  <a:moveTo>
                    <a:pt x="8494" y="1"/>
                  </a:moveTo>
                  <a:cubicBezTo>
                    <a:pt x="6947" y="1"/>
                    <a:pt x="5399" y="578"/>
                    <a:pt x="4201" y="1738"/>
                  </a:cubicBezTo>
                  <a:cubicBezTo>
                    <a:pt x="3050" y="2837"/>
                    <a:pt x="2359" y="4338"/>
                    <a:pt x="2274" y="5929"/>
                  </a:cubicBezTo>
                  <a:cubicBezTo>
                    <a:pt x="2268" y="6041"/>
                    <a:pt x="2265" y="6156"/>
                    <a:pt x="2265" y="6267"/>
                  </a:cubicBezTo>
                  <a:cubicBezTo>
                    <a:pt x="2265" y="7327"/>
                    <a:pt x="2534" y="8372"/>
                    <a:pt x="3050" y="9296"/>
                  </a:cubicBezTo>
                  <a:cubicBezTo>
                    <a:pt x="3168" y="9507"/>
                    <a:pt x="3301" y="9713"/>
                    <a:pt x="3440" y="9909"/>
                  </a:cubicBezTo>
                  <a:lnTo>
                    <a:pt x="5267" y="12771"/>
                  </a:lnTo>
                  <a:cubicBezTo>
                    <a:pt x="3953" y="12971"/>
                    <a:pt x="2809" y="13294"/>
                    <a:pt x="1921" y="13713"/>
                  </a:cubicBezTo>
                  <a:cubicBezTo>
                    <a:pt x="333" y="14465"/>
                    <a:pt x="1" y="15332"/>
                    <a:pt x="1" y="15930"/>
                  </a:cubicBezTo>
                  <a:cubicBezTo>
                    <a:pt x="1" y="16648"/>
                    <a:pt x="469" y="17669"/>
                    <a:pt x="2697" y="18466"/>
                  </a:cubicBezTo>
                  <a:cubicBezTo>
                    <a:pt x="4252" y="19022"/>
                    <a:pt x="6311" y="19326"/>
                    <a:pt x="8491" y="19326"/>
                  </a:cubicBezTo>
                  <a:cubicBezTo>
                    <a:pt x="10671" y="19326"/>
                    <a:pt x="12731" y="19022"/>
                    <a:pt x="14286" y="18466"/>
                  </a:cubicBezTo>
                  <a:cubicBezTo>
                    <a:pt x="16514" y="17669"/>
                    <a:pt x="16985" y="16648"/>
                    <a:pt x="16985" y="15930"/>
                  </a:cubicBezTo>
                  <a:cubicBezTo>
                    <a:pt x="16985" y="15332"/>
                    <a:pt x="16650" y="14465"/>
                    <a:pt x="15062" y="13713"/>
                  </a:cubicBezTo>
                  <a:cubicBezTo>
                    <a:pt x="14174" y="13294"/>
                    <a:pt x="13030" y="12971"/>
                    <a:pt x="11716" y="12768"/>
                  </a:cubicBezTo>
                  <a:lnTo>
                    <a:pt x="13549" y="9897"/>
                  </a:lnTo>
                  <a:lnTo>
                    <a:pt x="13561" y="9879"/>
                  </a:lnTo>
                  <a:cubicBezTo>
                    <a:pt x="13567" y="9873"/>
                    <a:pt x="13570" y="9867"/>
                    <a:pt x="13576" y="9861"/>
                  </a:cubicBezTo>
                  <a:cubicBezTo>
                    <a:pt x="15327" y="7382"/>
                    <a:pt x="15041" y="3997"/>
                    <a:pt x="12897" y="1847"/>
                  </a:cubicBezTo>
                  <a:cubicBezTo>
                    <a:pt x="11689" y="618"/>
                    <a:pt x="10092" y="1"/>
                    <a:pt x="849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35" name="Google Shape;5835;p66"/>
            <p:cNvSpPr/>
            <p:nvPr/>
          </p:nvSpPr>
          <p:spPr>
            <a:xfrm>
              <a:off x="1652425" y="324000"/>
              <a:ext cx="147150" cy="141575"/>
            </a:xfrm>
            <a:custGeom>
              <a:avLst/>
              <a:gdLst/>
              <a:ahLst/>
              <a:cxnLst/>
              <a:rect l="l" t="t" r="r" b="b"/>
              <a:pathLst>
                <a:path w="5886" h="5663" extrusionOk="0">
                  <a:moveTo>
                    <a:pt x="3054" y="1131"/>
                  </a:moveTo>
                  <a:cubicBezTo>
                    <a:pt x="3495" y="1131"/>
                    <a:pt x="3930" y="1303"/>
                    <a:pt x="4255" y="1629"/>
                  </a:cubicBezTo>
                  <a:cubicBezTo>
                    <a:pt x="4741" y="2115"/>
                    <a:pt x="4886" y="2845"/>
                    <a:pt x="4623" y="3480"/>
                  </a:cubicBezTo>
                  <a:cubicBezTo>
                    <a:pt x="4361" y="4114"/>
                    <a:pt x="3742" y="4530"/>
                    <a:pt x="3053" y="4530"/>
                  </a:cubicBezTo>
                  <a:cubicBezTo>
                    <a:pt x="2114" y="4527"/>
                    <a:pt x="1356" y="3769"/>
                    <a:pt x="1356" y="2830"/>
                  </a:cubicBezTo>
                  <a:cubicBezTo>
                    <a:pt x="1356" y="2142"/>
                    <a:pt x="1770" y="1523"/>
                    <a:pt x="2404" y="1260"/>
                  </a:cubicBezTo>
                  <a:cubicBezTo>
                    <a:pt x="2614" y="1173"/>
                    <a:pt x="2835" y="1131"/>
                    <a:pt x="3054" y="1131"/>
                  </a:cubicBezTo>
                  <a:close/>
                  <a:moveTo>
                    <a:pt x="3053" y="0"/>
                  </a:moveTo>
                  <a:cubicBezTo>
                    <a:pt x="2316" y="0"/>
                    <a:pt x="1593" y="287"/>
                    <a:pt x="1051" y="828"/>
                  </a:cubicBezTo>
                  <a:cubicBezTo>
                    <a:pt x="242" y="1638"/>
                    <a:pt x="1" y="2855"/>
                    <a:pt x="439" y="3914"/>
                  </a:cubicBezTo>
                  <a:cubicBezTo>
                    <a:pt x="876" y="4971"/>
                    <a:pt x="1909" y="5663"/>
                    <a:pt x="3053" y="5663"/>
                  </a:cubicBezTo>
                  <a:cubicBezTo>
                    <a:pt x="4617" y="5660"/>
                    <a:pt x="5883" y="4394"/>
                    <a:pt x="5886" y="2830"/>
                  </a:cubicBezTo>
                  <a:cubicBezTo>
                    <a:pt x="5886" y="1686"/>
                    <a:pt x="5194" y="653"/>
                    <a:pt x="4137" y="216"/>
                  </a:cubicBezTo>
                  <a:cubicBezTo>
                    <a:pt x="3786" y="70"/>
                    <a:pt x="3418" y="0"/>
                    <a:pt x="305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36" name="Google Shape;5836;p66"/>
          <p:cNvGrpSpPr/>
          <p:nvPr/>
        </p:nvGrpSpPr>
        <p:grpSpPr>
          <a:xfrm>
            <a:off x="1677380" y="2367520"/>
            <a:ext cx="341488" cy="179405"/>
            <a:chOff x="2080675" y="352325"/>
            <a:chExt cx="485000" cy="254800"/>
          </a:xfrm>
        </p:grpSpPr>
        <p:sp>
          <p:nvSpPr>
            <p:cNvPr id="5837" name="Google Shape;5837;p66"/>
            <p:cNvSpPr/>
            <p:nvPr/>
          </p:nvSpPr>
          <p:spPr>
            <a:xfrm>
              <a:off x="2080675" y="352325"/>
              <a:ext cx="485000" cy="254800"/>
            </a:xfrm>
            <a:custGeom>
              <a:avLst/>
              <a:gdLst/>
              <a:ahLst/>
              <a:cxnLst/>
              <a:rect l="l" t="t" r="r" b="b"/>
              <a:pathLst>
                <a:path w="19400" h="10192" extrusionOk="0">
                  <a:moveTo>
                    <a:pt x="5514" y="2183"/>
                  </a:moveTo>
                  <a:cubicBezTo>
                    <a:pt x="4291" y="3932"/>
                    <a:pt x="4291" y="6254"/>
                    <a:pt x="5514" y="8002"/>
                  </a:cubicBezTo>
                  <a:cubicBezTo>
                    <a:pt x="4858" y="7685"/>
                    <a:pt x="4230" y="7320"/>
                    <a:pt x="3632" y="6909"/>
                  </a:cubicBezTo>
                  <a:cubicBezTo>
                    <a:pt x="2841" y="6368"/>
                    <a:pt x="2099" y="5762"/>
                    <a:pt x="1410" y="5097"/>
                  </a:cubicBezTo>
                  <a:cubicBezTo>
                    <a:pt x="2071" y="4454"/>
                    <a:pt x="3572" y="3126"/>
                    <a:pt x="5514" y="2183"/>
                  </a:cubicBezTo>
                  <a:close/>
                  <a:moveTo>
                    <a:pt x="13865" y="2171"/>
                  </a:moveTo>
                  <a:cubicBezTo>
                    <a:pt x="14527" y="2491"/>
                    <a:pt x="15167" y="2866"/>
                    <a:pt x="15774" y="3283"/>
                  </a:cubicBezTo>
                  <a:cubicBezTo>
                    <a:pt x="16562" y="3823"/>
                    <a:pt x="17304" y="4430"/>
                    <a:pt x="17996" y="5094"/>
                  </a:cubicBezTo>
                  <a:cubicBezTo>
                    <a:pt x="17307" y="5759"/>
                    <a:pt x="16565" y="6365"/>
                    <a:pt x="15774" y="6909"/>
                  </a:cubicBezTo>
                  <a:cubicBezTo>
                    <a:pt x="15167" y="7326"/>
                    <a:pt x="14530" y="7697"/>
                    <a:pt x="13865" y="8017"/>
                  </a:cubicBezTo>
                  <a:cubicBezTo>
                    <a:pt x="15097" y="6263"/>
                    <a:pt x="15097" y="3926"/>
                    <a:pt x="13865" y="2171"/>
                  </a:cubicBezTo>
                  <a:close/>
                  <a:moveTo>
                    <a:pt x="9801" y="1133"/>
                  </a:moveTo>
                  <a:cubicBezTo>
                    <a:pt x="11948" y="1190"/>
                    <a:pt x="13657" y="2947"/>
                    <a:pt x="13657" y="5091"/>
                  </a:cubicBezTo>
                  <a:cubicBezTo>
                    <a:pt x="13657" y="7238"/>
                    <a:pt x="11948" y="8995"/>
                    <a:pt x="9801" y="9053"/>
                  </a:cubicBezTo>
                  <a:lnTo>
                    <a:pt x="9566" y="9053"/>
                  </a:lnTo>
                  <a:cubicBezTo>
                    <a:pt x="7431" y="8983"/>
                    <a:pt x="5734" y="7232"/>
                    <a:pt x="5728" y="5094"/>
                  </a:cubicBezTo>
                  <a:cubicBezTo>
                    <a:pt x="5731" y="2947"/>
                    <a:pt x="7440" y="1190"/>
                    <a:pt x="9587" y="1133"/>
                  </a:cubicBezTo>
                  <a:close/>
                  <a:moveTo>
                    <a:pt x="9557" y="0"/>
                  </a:moveTo>
                  <a:cubicBezTo>
                    <a:pt x="7440" y="37"/>
                    <a:pt x="5166" y="852"/>
                    <a:pt x="2965" y="2362"/>
                  </a:cubicBezTo>
                  <a:cubicBezTo>
                    <a:pt x="1283" y="3518"/>
                    <a:pt x="239" y="4665"/>
                    <a:pt x="196" y="4714"/>
                  </a:cubicBezTo>
                  <a:cubicBezTo>
                    <a:pt x="0" y="4928"/>
                    <a:pt x="0" y="5257"/>
                    <a:pt x="196" y="5472"/>
                  </a:cubicBezTo>
                  <a:cubicBezTo>
                    <a:pt x="239" y="5523"/>
                    <a:pt x="1283" y="6670"/>
                    <a:pt x="2965" y="7827"/>
                  </a:cubicBezTo>
                  <a:cubicBezTo>
                    <a:pt x="5166" y="9337"/>
                    <a:pt x="7440" y="10149"/>
                    <a:pt x="9557" y="10188"/>
                  </a:cubicBezTo>
                  <a:cubicBezTo>
                    <a:pt x="9602" y="10188"/>
                    <a:pt x="9647" y="10191"/>
                    <a:pt x="9692" y="10191"/>
                  </a:cubicBezTo>
                  <a:lnTo>
                    <a:pt x="9717" y="10191"/>
                  </a:lnTo>
                  <a:cubicBezTo>
                    <a:pt x="11869" y="10185"/>
                    <a:pt x="14194" y="9367"/>
                    <a:pt x="16435" y="7827"/>
                  </a:cubicBezTo>
                  <a:cubicBezTo>
                    <a:pt x="18120" y="6670"/>
                    <a:pt x="19161" y="5523"/>
                    <a:pt x="19207" y="5475"/>
                  </a:cubicBezTo>
                  <a:cubicBezTo>
                    <a:pt x="19400" y="5257"/>
                    <a:pt x="19400" y="4931"/>
                    <a:pt x="19207" y="4714"/>
                  </a:cubicBezTo>
                  <a:cubicBezTo>
                    <a:pt x="19161" y="4665"/>
                    <a:pt x="18120" y="3521"/>
                    <a:pt x="16435" y="2365"/>
                  </a:cubicBezTo>
                  <a:cubicBezTo>
                    <a:pt x="14191" y="822"/>
                    <a:pt x="11869" y="6"/>
                    <a:pt x="971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38" name="Google Shape;5838;p66"/>
            <p:cNvSpPr/>
            <p:nvPr/>
          </p:nvSpPr>
          <p:spPr>
            <a:xfrm>
              <a:off x="2246650" y="408900"/>
              <a:ext cx="147075" cy="141600"/>
            </a:xfrm>
            <a:custGeom>
              <a:avLst/>
              <a:gdLst/>
              <a:ahLst/>
              <a:cxnLst/>
              <a:rect l="l" t="t" r="r" b="b"/>
              <a:pathLst>
                <a:path w="5883" h="5664" extrusionOk="0">
                  <a:moveTo>
                    <a:pt x="3054" y="1132"/>
                  </a:moveTo>
                  <a:cubicBezTo>
                    <a:pt x="3495" y="1132"/>
                    <a:pt x="3930" y="1304"/>
                    <a:pt x="4255" y="1630"/>
                  </a:cubicBezTo>
                  <a:cubicBezTo>
                    <a:pt x="4738" y="2116"/>
                    <a:pt x="4886" y="2846"/>
                    <a:pt x="4624" y="3480"/>
                  </a:cubicBezTo>
                  <a:cubicBezTo>
                    <a:pt x="4358" y="4115"/>
                    <a:pt x="3739" y="4531"/>
                    <a:pt x="3053" y="4531"/>
                  </a:cubicBezTo>
                  <a:cubicBezTo>
                    <a:pt x="2114" y="4528"/>
                    <a:pt x="1357" y="3770"/>
                    <a:pt x="1353" y="2831"/>
                  </a:cubicBezTo>
                  <a:cubicBezTo>
                    <a:pt x="1353" y="2143"/>
                    <a:pt x="1767" y="1524"/>
                    <a:pt x="2404" y="1261"/>
                  </a:cubicBezTo>
                  <a:cubicBezTo>
                    <a:pt x="2614" y="1174"/>
                    <a:pt x="2835" y="1132"/>
                    <a:pt x="3054" y="1132"/>
                  </a:cubicBezTo>
                  <a:close/>
                  <a:moveTo>
                    <a:pt x="3053" y="1"/>
                  </a:moveTo>
                  <a:cubicBezTo>
                    <a:pt x="2316" y="1"/>
                    <a:pt x="1593" y="288"/>
                    <a:pt x="1052" y="829"/>
                  </a:cubicBezTo>
                  <a:cubicBezTo>
                    <a:pt x="242" y="1639"/>
                    <a:pt x="1" y="2855"/>
                    <a:pt x="439" y="3915"/>
                  </a:cubicBezTo>
                  <a:cubicBezTo>
                    <a:pt x="876" y="4972"/>
                    <a:pt x="1909" y="5663"/>
                    <a:pt x="3053" y="5663"/>
                  </a:cubicBezTo>
                  <a:cubicBezTo>
                    <a:pt x="4614" y="5660"/>
                    <a:pt x="5883" y="4395"/>
                    <a:pt x="5883" y="2831"/>
                  </a:cubicBezTo>
                  <a:cubicBezTo>
                    <a:pt x="5883" y="1687"/>
                    <a:pt x="5194" y="654"/>
                    <a:pt x="4137" y="216"/>
                  </a:cubicBezTo>
                  <a:cubicBezTo>
                    <a:pt x="3786" y="71"/>
                    <a:pt x="3418" y="1"/>
                    <a:pt x="305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39" name="Google Shape;5839;p66"/>
          <p:cNvGrpSpPr/>
          <p:nvPr/>
        </p:nvGrpSpPr>
        <p:grpSpPr>
          <a:xfrm>
            <a:off x="2126559" y="2287138"/>
            <a:ext cx="298996" cy="340168"/>
            <a:chOff x="2705375" y="238125"/>
            <a:chExt cx="424650" cy="483125"/>
          </a:xfrm>
        </p:grpSpPr>
        <p:sp>
          <p:nvSpPr>
            <p:cNvPr id="5840" name="Google Shape;5840;p66"/>
            <p:cNvSpPr/>
            <p:nvPr/>
          </p:nvSpPr>
          <p:spPr>
            <a:xfrm>
              <a:off x="2705375" y="238125"/>
              <a:ext cx="424650" cy="483125"/>
            </a:xfrm>
            <a:custGeom>
              <a:avLst/>
              <a:gdLst/>
              <a:ahLst/>
              <a:cxnLst/>
              <a:rect l="l" t="t" r="r" b="b"/>
              <a:pathLst>
                <a:path w="16986" h="19325" extrusionOk="0">
                  <a:moveTo>
                    <a:pt x="10192" y="1132"/>
                  </a:moveTo>
                  <a:cubicBezTo>
                    <a:pt x="10503" y="1132"/>
                    <a:pt x="10756" y="1386"/>
                    <a:pt x="10756" y="1700"/>
                  </a:cubicBezTo>
                  <a:lnTo>
                    <a:pt x="10756" y="2265"/>
                  </a:lnTo>
                  <a:lnTo>
                    <a:pt x="6227" y="2265"/>
                  </a:lnTo>
                  <a:lnTo>
                    <a:pt x="6227" y="1700"/>
                  </a:lnTo>
                  <a:cubicBezTo>
                    <a:pt x="6227" y="1386"/>
                    <a:pt x="6481" y="1132"/>
                    <a:pt x="6795" y="1132"/>
                  </a:cubicBezTo>
                  <a:close/>
                  <a:moveTo>
                    <a:pt x="15285" y="3397"/>
                  </a:moveTo>
                  <a:cubicBezTo>
                    <a:pt x="15599" y="3397"/>
                    <a:pt x="15853" y="3651"/>
                    <a:pt x="15853" y="3965"/>
                  </a:cubicBezTo>
                  <a:lnTo>
                    <a:pt x="15853" y="4529"/>
                  </a:lnTo>
                  <a:lnTo>
                    <a:pt x="1133" y="4529"/>
                  </a:lnTo>
                  <a:lnTo>
                    <a:pt x="1133" y="3965"/>
                  </a:lnTo>
                  <a:cubicBezTo>
                    <a:pt x="1133" y="3651"/>
                    <a:pt x="1384" y="3397"/>
                    <a:pt x="1698" y="3397"/>
                  </a:cubicBezTo>
                  <a:close/>
                  <a:moveTo>
                    <a:pt x="14669" y="5661"/>
                  </a:moveTo>
                  <a:lnTo>
                    <a:pt x="13682" y="17679"/>
                  </a:lnTo>
                  <a:cubicBezTo>
                    <a:pt x="13658" y="17972"/>
                    <a:pt x="13410" y="18192"/>
                    <a:pt x="13120" y="18192"/>
                  </a:cubicBezTo>
                  <a:lnTo>
                    <a:pt x="3866" y="18192"/>
                  </a:lnTo>
                  <a:cubicBezTo>
                    <a:pt x="3573" y="18192"/>
                    <a:pt x="3325" y="17972"/>
                    <a:pt x="3301" y="17679"/>
                  </a:cubicBezTo>
                  <a:lnTo>
                    <a:pt x="2314" y="5661"/>
                  </a:lnTo>
                  <a:close/>
                  <a:moveTo>
                    <a:pt x="6795" y="0"/>
                  </a:moveTo>
                  <a:cubicBezTo>
                    <a:pt x="5856" y="0"/>
                    <a:pt x="5095" y="761"/>
                    <a:pt x="5095" y="1700"/>
                  </a:cubicBezTo>
                  <a:lnTo>
                    <a:pt x="5095" y="2265"/>
                  </a:lnTo>
                  <a:lnTo>
                    <a:pt x="1698" y="2265"/>
                  </a:lnTo>
                  <a:cubicBezTo>
                    <a:pt x="759" y="2265"/>
                    <a:pt x="1" y="3025"/>
                    <a:pt x="1" y="3965"/>
                  </a:cubicBezTo>
                  <a:lnTo>
                    <a:pt x="1" y="5097"/>
                  </a:lnTo>
                  <a:cubicBezTo>
                    <a:pt x="1" y="5408"/>
                    <a:pt x="252" y="5661"/>
                    <a:pt x="566" y="5661"/>
                  </a:cubicBezTo>
                  <a:lnTo>
                    <a:pt x="1176" y="5661"/>
                  </a:lnTo>
                  <a:lnTo>
                    <a:pt x="2172" y="17779"/>
                  </a:lnTo>
                  <a:lnTo>
                    <a:pt x="2172" y="17782"/>
                  </a:lnTo>
                  <a:cubicBezTo>
                    <a:pt x="2247" y="18655"/>
                    <a:pt x="2981" y="19325"/>
                    <a:pt x="3860" y="19325"/>
                  </a:cubicBezTo>
                  <a:cubicBezTo>
                    <a:pt x="3862" y="19325"/>
                    <a:pt x="3864" y="19325"/>
                    <a:pt x="3866" y="19324"/>
                  </a:cubicBezTo>
                  <a:lnTo>
                    <a:pt x="13120" y="19324"/>
                  </a:lnTo>
                  <a:cubicBezTo>
                    <a:pt x="13122" y="19325"/>
                    <a:pt x="13124" y="19325"/>
                    <a:pt x="13126" y="19325"/>
                  </a:cubicBezTo>
                  <a:cubicBezTo>
                    <a:pt x="14002" y="19325"/>
                    <a:pt x="14736" y="18655"/>
                    <a:pt x="14811" y="17779"/>
                  </a:cubicBezTo>
                  <a:lnTo>
                    <a:pt x="14811" y="17776"/>
                  </a:lnTo>
                  <a:lnTo>
                    <a:pt x="15808" y="5661"/>
                  </a:lnTo>
                  <a:lnTo>
                    <a:pt x="16418" y="5661"/>
                  </a:lnTo>
                  <a:cubicBezTo>
                    <a:pt x="16732" y="5661"/>
                    <a:pt x="16985" y="5408"/>
                    <a:pt x="16985" y="5097"/>
                  </a:cubicBezTo>
                  <a:lnTo>
                    <a:pt x="16985" y="3965"/>
                  </a:lnTo>
                  <a:cubicBezTo>
                    <a:pt x="16982" y="3025"/>
                    <a:pt x="16224" y="2265"/>
                    <a:pt x="15285" y="2265"/>
                  </a:cubicBezTo>
                  <a:lnTo>
                    <a:pt x="11889" y="2265"/>
                  </a:lnTo>
                  <a:lnTo>
                    <a:pt x="11889" y="1700"/>
                  </a:lnTo>
                  <a:cubicBezTo>
                    <a:pt x="11889" y="761"/>
                    <a:pt x="11128" y="0"/>
                    <a:pt x="101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41" name="Google Shape;5841;p66"/>
            <p:cNvSpPr/>
            <p:nvPr/>
          </p:nvSpPr>
          <p:spPr>
            <a:xfrm>
              <a:off x="2903525" y="407950"/>
              <a:ext cx="28350" cy="228375"/>
            </a:xfrm>
            <a:custGeom>
              <a:avLst/>
              <a:gdLst/>
              <a:ahLst/>
              <a:cxnLst/>
              <a:rect l="l" t="t" r="r" b="b"/>
              <a:pathLst>
                <a:path w="1134" h="9135" extrusionOk="0">
                  <a:moveTo>
                    <a:pt x="566" y="1"/>
                  </a:moveTo>
                  <a:cubicBezTo>
                    <a:pt x="252" y="1"/>
                    <a:pt x="1" y="254"/>
                    <a:pt x="1" y="568"/>
                  </a:cubicBezTo>
                  <a:lnTo>
                    <a:pt x="1" y="8570"/>
                  </a:lnTo>
                  <a:cubicBezTo>
                    <a:pt x="1" y="8881"/>
                    <a:pt x="252" y="9135"/>
                    <a:pt x="566" y="9135"/>
                  </a:cubicBezTo>
                  <a:cubicBezTo>
                    <a:pt x="880" y="9135"/>
                    <a:pt x="1133" y="8881"/>
                    <a:pt x="1133" y="8570"/>
                  </a:cubicBezTo>
                  <a:lnTo>
                    <a:pt x="1133" y="568"/>
                  </a:lnTo>
                  <a:cubicBezTo>
                    <a:pt x="1133" y="254"/>
                    <a:pt x="880" y="1"/>
                    <a:pt x="5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42" name="Google Shape;5842;p66"/>
            <p:cNvSpPr/>
            <p:nvPr/>
          </p:nvSpPr>
          <p:spPr>
            <a:xfrm>
              <a:off x="2988450" y="407950"/>
              <a:ext cx="28350" cy="228375"/>
            </a:xfrm>
            <a:custGeom>
              <a:avLst/>
              <a:gdLst/>
              <a:ahLst/>
              <a:cxnLst/>
              <a:rect l="l" t="t" r="r" b="b"/>
              <a:pathLst>
                <a:path w="1134" h="9135" extrusionOk="0">
                  <a:moveTo>
                    <a:pt x="566" y="1"/>
                  </a:moveTo>
                  <a:cubicBezTo>
                    <a:pt x="251" y="1"/>
                    <a:pt x="1" y="254"/>
                    <a:pt x="1" y="568"/>
                  </a:cubicBezTo>
                  <a:lnTo>
                    <a:pt x="1" y="8570"/>
                  </a:lnTo>
                  <a:cubicBezTo>
                    <a:pt x="1" y="8881"/>
                    <a:pt x="251" y="9135"/>
                    <a:pt x="566" y="9135"/>
                  </a:cubicBezTo>
                  <a:cubicBezTo>
                    <a:pt x="880" y="9135"/>
                    <a:pt x="1133" y="8881"/>
                    <a:pt x="1133" y="8570"/>
                  </a:cubicBezTo>
                  <a:lnTo>
                    <a:pt x="1133" y="568"/>
                  </a:lnTo>
                  <a:cubicBezTo>
                    <a:pt x="1133" y="254"/>
                    <a:pt x="880" y="1"/>
                    <a:pt x="5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43" name="Google Shape;5843;p66"/>
            <p:cNvSpPr/>
            <p:nvPr/>
          </p:nvSpPr>
          <p:spPr>
            <a:xfrm>
              <a:off x="2818625" y="407950"/>
              <a:ext cx="28325" cy="228375"/>
            </a:xfrm>
            <a:custGeom>
              <a:avLst/>
              <a:gdLst/>
              <a:ahLst/>
              <a:cxnLst/>
              <a:rect l="l" t="t" r="r" b="b"/>
              <a:pathLst>
                <a:path w="1133" h="9135" extrusionOk="0">
                  <a:moveTo>
                    <a:pt x="565" y="1"/>
                  </a:moveTo>
                  <a:cubicBezTo>
                    <a:pt x="251" y="1"/>
                    <a:pt x="0" y="254"/>
                    <a:pt x="0" y="568"/>
                  </a:cubicBezTo>
                  <a:lnTo>
                    <a:pt x="0" y="8570"/>
                  </a:lnTo>
                  <a:cubicBezTo>
                    <a:pt x="0" y="8881"/>
                    <a:pt x="251" y="9135"/>
                    <a:pt x="565" y="9135"/>
                  </a:cubicBezTo>
                  <a:cubicBezTo>
                    <a:pt x="879" y="9135"/>
                    <a:pt x="1132" y="8881"/>
                    <a:pt x="1132" y="8570"/>
                  </a:cubicBezTo>
                  <a:lnTo>
                    <a:pt x="1132" y="568"/>
                  </a:lnTo>
                  <a:cubicBezTo>
                    <a:pt x="1132" y="254"/>
                    <a:pt x="879" y="1"/>
                    <a:pt x="5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44" name="Google Shape;5844;p66"/>
          <p:cNvGrpSpPr/>
          <p:nvPr/>
        </p:nvGrpSpPr>
        <p:grpSpPr>
          <a:xfrm>
            <a:off x="2542700" y="2287455"/>
            <a:ext cx="301161" cy="339535"/>
            <a:chOff x="3299850" y="238575"/>
            <a:chExt cx="427725" cy="482225"/>
          </a:xfrm>
        </p:grpSpPr>
        <p:sp>
          <p:nvSpPr>
            <p:cNvPr id="5845" name="Google Shape;5845;p66"/>
            <p:cNvSpPr/>
            <p:nvPr/>
          </p:nvSpPr>
          <p:spPr>
            <a:xfrm>
              <a:off x="3299850" y="323500"/>
              <a:ext cx="427725" cy="397300"/>
            </a:xfrm>
            <a:custGeom>
              <a:avLst/>
              <a:gdLst/>
              <a:ahLst/>
              <a:cxnLst/>
              <a:rect l="l" t="t" r="r" b="b"/>
              <a:pathLst>
                <a:path w="17109" h="15892" extrusionOk="0">
                  <a:moveTo>
                    <a:pt x="3397" y="6794"/>
                  </a:moveTo>
                  <a:lnTo>
                    <a:pt x="3397" y="14759"/>
                  </a:lnTo>
                  <a:lnTo>
                    <a:pt x="1132" y="14759"/>
                  </a:lnTo>
                  <a:lnTo>
                    <a:pt x="1132" y="6794"/>
                  </a:lnTo>
                  <a:close/>
                  <a:moveTo>
                    <a:pt x="9034" y="1132"/>
                  </a:moveTo>
                  <a:cubicBezTo>
                    <a:pt x="9683" y="1175"/>
                    <a:pt x="10191" y="1712"/>
                    <a:pt x="10191" y="2364"/>
                  </a:cubicBezTo>
                  <a:cubicBezTo>
                    <a:pt x="10191" y="3346"/>
                    <a:pt x="9774" y="5275"/>
                    <a:pt x="9221" y="5828"/>
                  </a:cubicBezTo>
                  <a:cubicBezTo>
                    <a:pt x="8865" y="6184"/>
                    <a:pt x="9119" y="6794"/>
                    <a:pt x="9623" y="6794"/>
                  </a:cubicBezTo>
                  <a:lnTo>
                    <a:pt x="15285" y="6794"/>
                  </a:lnTo>
                  <a:cubicBezTo>
                    <a:pt x="15599" y="6794"/>
                    <a:pt x="15849" y="7047"/>
                    <a:pt x="15849" y="7361"/>
                  </a:cubicBezTo>
                  <a:cubicBezTo>
                    <a:pt x="15849" y="7672"/>
                    <a:pt x="15599" y="7926"/>
                    <a:pt x="15285" y="7926"/>
                  </a:cubicBezTo>
                  <a:lnTo>
                    <a:pt x="11888" y="7926"/>
                  </a:lnTo>
                  <a:cubicBezTo>
                    <a:pt x="11574" y="7926"/>
                    <a:pt x="11323" y="8180"/>
                    <a:pt x="11323" y="8494"/>
                  </a:cubicBezTo>
                  <a:cubicBezTo>
                    <a:pt x="11323" y="8805"/>
                    <a:pt x="11574" y="9058"/>
                    <a:pt x="11888" y="9058"/>
                  </a:cubicBezTo>
                  <a:lnTo>
                    <a:pt x="15285" y="9058"/>
                  </a:lnTo>
                  <a:cubicBezTo>
                    <a:pt x="15586" y="9058"/>
                    <a:pt x="15852" y="9342"/>
                    <a:pt x="15852" y="9662"/>
                  </a:cubicBezTo>
                  <a:cubicBezTo>
                    <a:pt x="15852" y="9976"/>
                    <a:pt x="15599" y="10230"/>
                    <a:pt x="15285" y="10230"/>
                  </a:cubicBezTo>
                  <a:lnTo>
                    <a:pt x="11888" y="10230"/>
                  </a:lnTo>
                  <a:cubicBezTo>
                    <a:pt x="11574" y="10230"/>
                    <a:pt x="11323" y="10484"/>
                    <a:pt x="11323" y="10795"/>
                  </a:cubicBezTo>
                  <a:cubicBezTo>
                    <a:pt x="11323" y="11109"/>
                    <a:pt x="11574" y="11362"/>
                    <a:pt x="11888" y="11362"/>
                  </a:cubicBezTo>
                  <a:lnTo>
                    <a:pt x="14152" y="11362"/>
                  </a:lnTo>
                  <a:cubicBezTo>
                    <a:pt x="14466" y="11362"/>
                    <a:pt x="14717" y="11616"/>
                    <a:pt x="14717" y="11927"/>
                  </a:cubicBezTo>
                  <a:cubicBezTo>
                    <a:pt x="14717" y="12241"/>
                    <a:pt x="14466" y="12494"/>
                    <a:pt x="14152" y="12494"/>
                  </a:cubicBezTo>
                  <a:lnTo>
                    <a:pt x="11888" y="12494"/>
                  </a:lnTo>
                  <a:cubicBezTo>
                    <a:pt x="11574" y="12494"/>
                    <a:pt x="11323" y="12748"/>
                    <a:pt x="11323" y="13059"/>
                  </a:cubicBezTo>
                  <a:cubicBezTo>
                    <a:pt x="11323" y="13373"/>
                    <a:pt x="11574" y="13627"/>
                    <a:pt x="11888" y="13627"/>
                  </a:cubicBezTo>
                  <a:lnTo>
                    <a:pt x="13020" y="13627"/>
                  </a:lnTo>
                  <a:cubicBezTo>
                    <a:pt x="13334" y="13627"/>
                    <a:pt x="13585" y="13880"/>
                    <a:pt x="13585" y="14191"/>
                  </a:cubicBezTo>
                  <a:cubicBezTo>
                    <a:pt x="13585" y="14505"/>
                    <a:pt x="13334" y="14759"/>
                    <a:pt x="13020" y="14759"/>
                  </a:cubicBezTo>
                  <a:lnTo>
                    <a:pt x="9197" y="14759"/>
                  </a:lnTo>
                  <a:cubicBezTo>
                    <a:pt x="8041" y="14759"/>
                    <a:pt x="6890" y="14572"/>
                    <a:pt x="5794" y="14207"/>
                  </a:cubicBezTo>
                  <a:lnTo>
                    <a:pt x="4529" y="13784"/>
                  </a:lnTo>
                  <a:lnTo>
                    <a:pt x="4529" y="7712"/>
                  </a:lnTo>
                  <a:lnTo>
                    <a:pt x="5686" y="7132"/>
                  </a:lnTo>
                  <a:cubicBezTo>
                    <a:pt x="6265" y="6842"/>
                    <a:pt x="6797" y="6459"/>
                    <a:pt x="7253" y="6003"/>
                  </a:cubicBezTo>
                  <a:lnTo>
                    <a:pt x="7289" y="5963"/>
                  </a:lnTo>
                  <a:cubicBezTo>
                    <a:pt x="8352" y="4901"/>
                    <a:pt x="8917" y="2654"/>
                    <a:pt x="9034" y="1132"/>
                  </a:cubicBezTo>
                  <a:close/>
                  <a:moveTo>
                    <a:pt x="8491" y="0"/>
                  </a:moveTo>
                  <a:cubicBezTo>
                    <a:pt x="8177" y="0"/>
                    <a:pt x="7926" y="254"/>
                    <a:pt x="7926" y="568"/>
                  </a:cubicBezTo>
                  <a:cubicBezTo>
                    <a:pt x="7926" y="1887"/>
                    <a:pt x="7380" y="4276"/>
                    <a:pt x="6492" y="5166"/>
                  </a:cubicBezTo>
                  <a:lnTo>
                    <a:pt x="6456" y="5203"/>
                  </a:lnTo>
                  <a:cubicBezTo>
                    <a:pt x="6081" y="5574"/>
                    <a:pt x="5652" y="5885"/>
                    <a:pt x="5181" y="6120"/>
                  </a:cubicBezTo>
                  <a:lnTo>
                    <a:pt x="4529" y="6444"/>
                  </a:lnTo>
                  <a:lnTo>
                    <a:pt x="4529" y="6229"/>
                  </a:lnTo>
                  <a:cubicBezTo>
                    <a:pt x="4529" y="5915"/>
                    <a:pt x="4276" y="5661"/>
                    <a:pt x="3962" y="5661"/>
                  </a:cubicBezTo>
                  <a:lnTo>
                    <a:pt x="565" y="5661"/>
                  </a:lnTo>
                  <a:cubicBezTo>
                    <a:pt x="251" y="5661"/>
                    <a:pt x="0" y="5915"/>
                    <a:pt x="0" y="6229"/>
                  </a:cubicBezTo>
                  <a:lnTo>
                    <a:pt x="0" y="15324"/>
                  </a:lnTo>
                  <a:cubicBezTo>
                    <a:pt x="0" y="15638"/>
                    <a:pt x="251" y="15891"/>
                    <a:pt x="565" y="15891"/>
                  </a:cubicBezTo>
                  <a:lnTo>
                    <a:pt x="3962" y="15891"/>
                  </a:lnTo>
                  <a:cubicBezTo>
                    <a:pt x="4276" y="15891"/>
                    <a:pt x="4529" y="15638"/>
                    <a:pt x="4529" y="15324"/>
                  </a:cubicBezTo>
                  <a:lnTo>
                    <a:pt x="4529" y="14976"/>
                  </a:lnTo>
                  <a:lnTo>
                    <a:pt x="5435" y="15278"/>
                  </a:lnTo>
                  <a:cubicBezTo>
                    <a:pt x="6649" y="15683"/>
                    <a:pt x="7917" y="15888"/>
                    <a:pt x="9197" y="15888"/>
                  </a:cubicBezTo>
                  <a:lnTo>
                    <a:pt x="13020" y="15888"/>
                  </a:lnTo>
                  <a:cubicBezTo>
                    <a:pt x="14219" y="15888"/>
                    <a:pt x="15040" y="14681"/>
                    <a:pt x="14599" y="13566"/>
                  </a:cubicBezTo>
                  <a:cubicBezTo>
                    <a:pt x="15577" y="13298"/>
                    <a:pt x="16106" y="12241"/>
                    <a:pt x="15731" y="11302"/>
                  </a:cubicBezTo>
                  <a:cubicBezTo>
                    <a:pt x="16468" y="11100"/>
                    <a:pt x="16981" y="10429"/>
                    <a:pt x="16984" y="9662"/>
                  </a:cubicBezTo>
                  <a:cubicBezTo>
                    <a:pt x="16981" y="9233"/>
                    <a:pt x="16824" y="8823"/>
                    <a:pt x="16541" y="8503"/>
                  </a:cubicBezTo>
                  <a:cubicBezTo>
                    <a:pt x="16994" y="8005"/>
                    <a:pt x="17108" y="7289"/>
                    <a:pt x="16837" y="6673"/>
                  </a:cubicBezTo>
                  <a:cubicBezTo>
                    <a:pt x="16565" y="6060"/>
                    <a:pt x="15958" y="5661"/>
                    <a:pt x="15285" y="5661"/>
                  </a:cubicBezTo>
                  <a:lnTo>
                    <a:pt x="10635" y="5661"/>
                  </a:lnTo>
                  <a:cubicBezTo>
                    <a:pt x="11109" y="4577"/>
                    <a:pt x="11323" y="3104"/>
                    <a:pt x="11323" y="2364"/>
                  </a:cubicBezTo>
                  <a:cubicBezTo>
                    <a:pt x="11320" y="1060"/>
                    <a:pt x="10263" y="3"/>
                    <a:pt x="895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46" name="Google Shape;5846;p66"/>
            <p:cNvSpPr/>
            <p:nvPr/>
          </p:nvSpPr>
          <p:spPr>
            <a:xfrm>
              <a:off x="3467650" y="238575"/>
              <a:ext cx="46525" cy="56650"/>
            </a:xfrm>
            <a:custGeom>
              <a:avLst/>
              <a:gdLst/>
              <a:ahLst/>
              <a:cxnLst/>
              <a:rect l="l" t="t" r="r" b="b"/>
              <a:pathLst>
                <a:path w="1861" h="2266" extrusionOk="0">
                  <a:moveTo>
                    <a:pt x="646" y="1"/>
                  </a:moveTo>
                  <a:cubicBezTo>
                    <a:pt x="561" y="1"/>
                    <a:pt x="475" y="20"/>
                    <a:pt x="393" y="61"/>
                  </a:cubicBezTo>
                  <a:cubicBezTo>
                    <a:pt x="112" y="199"/>
                    <a:pt x="0" y="541"/>
                    <a:pt x="139" y="821"/>
                  </a:cubicBezTo>
                  <a:lnTo>
                    <a:pt x="707" y="1954"/>
                  </a:lnTo>
                  <a:cubicBezTo>
                    <a:pt x="805" y="2150"/>
                    <a:pt x="1005" y="2265"/>
                    <a:pt x="1212" y="2265"/>
                  </a:cubicBezTo>
                  <a:cubicBezTo>
                    <a:pt x="1297" y="2265"/>
                    <a:pt x="1384" y="2246"/>
                    <a:pt x="1465" y="2204"/>
                  </a:cubicBezTo>
                  <a:cubicBezTo>
                    <a:pt x="1746" y="2065"/>
                    <a:pt x="1860" y="1727"/>
                    <a:pt x="1718" y="1446"/>
                  </a:cubicBezTo>
                  <a:lnTo>
                    <a:pt x="1154" y="314"/>
                  </a:lnTo>
                  <a:cubicBezTo>
                    <a:pt x="1053" y="115"/>
                    <a:pt x="854" y="1"/>
                    <a:pt x="64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47" name="Google Shape;5847;p66"/>
            <p:cNvSpPr/>
            <p:nvPr/>
          </p:nvSpPr>
          <p:spPr>
            <a:xfrm>
              <a:off x="3566675" y="238575"/>
              <a:ext cx="46525" cy="56675"/>
            </a:xfrm>
            <a:custGeom>
              <a:avLst/>
              <a:gdLst/>
              <a:ahLst/>
              <a:cxnLst/>
              <a:rect l="l" t="t" r="r" b="b"/>
              <a:pathLst>
                <a:path w="1861" h="2267" extrusionOk="0">
                  <a:moveTo>
                    <a:pt x="1215" y="1"/>
                  </a:moveTo>
                  <a:cubicBezTo>
                    <a:pt x="1007" y="1"/>
                    <a:pt x="808" y="115"/>
                    <a:pt x="707" y="314"/>
                  </a:cubicBezTo>
                  <a:lnTo>
                    <a:pt x="143" y="1446"/>
                  </a:lnTo>
                  <a:cubicBezTo>
                    <a:pt x="1" y="1727"/>
                    <a:pt x="116" y="2065"/>
                    <a:pt x="396" y="2207"/>
                  </a:cubicBezTo>
                  <a:cubicBezTo>
                    <a:pt x="477" y="2247"/>
                    <a:pt x="562" y="2266"/>
                    <a:pt x="646" y="2266"/>
                  </a:cubicBezTo>
                  <a:cubicBezTo>
                    <a:pt x="854" y="2266"/>
                    <a:pt x="1055" y="2151"/>
                    <a:pt x="1154" y="1954"/>
                  </a:cubicBezTo>
                  <a:lnTo>
                    <a:pt x="1722" y="821"/>
                  </a:lnTo>
                  <a:cubicBezTo>
                    <a:pt x="1861" y="541"/>
                    <a:pt x="1749" y="199"/>
                    <a:pt x="1468" y="61"/>
                  </a:cubicBezTo>
                  <a:cubicBezTo>
                    <a:pt x="1387" y="20"/>
                    <a:pt x="1300" y="1"/>
                    <a:pt x="121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48" name="Google Shape;5848;p66"/>
            <p:cNvSpPr/>
            <p:nvPr/>
          </p:nvSpPr>
          <p:spPr>
            <a:xfrm>
              <a:off x="3611225" y="323500"/>
              <a:ext cx="56550" cy="28325"/>
            </a:xfrm>
            <a:custGeom>
              <a:avLst/>
              <a:gdLst/>
              <a:ahLst/>
              <a:cxnLst/>
              <a:rect l="l" t="t" r="r" b="b"/>
              <a:pathLst>
                <a:path w="2262" h="1133" extrusionOk="0">
                  <a:moveTo>
                    <a:pt x="565" y="0"/>
                  </a:moveTo>
                  <a:cubicBezTo>
                    <a:pt x="251" y="0"/>
                    <a:pt x="0" y="254"/>
                    <a:pt x="0" y="568"/>
                  </a:cubicBezTo>
                  <a:cubicBezTo>
                    <a:pt x="0" y="879"/>
                    <a:pt x="251" y="1132"/>
                    <a:pt x="565" y="1132"/>
                  </a:cubicBezTo>
                  <a:lnTo>
                    <a:pt x="1697" y="1132"/>
                  </a:lnTo>
                  <a:cubicBezTo>
                    <a:pt x="2011" y="1132"/>
                    <a:pt x="2262" y="879"/>
                    <a:pt x="2262" y="568"/>
                  </a:cubicBezTo>
                  <a:cubicBezTo>
                    <a:pt x="2262" y="254"/>
                    <a:pt x="2011" y="0"/>
                    <a:pt x="169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49" name="Google Shape;5849;p66"/>
            <p:cNvSpPr/>
            <p:nvPr/>
          </p:nvSpPr>
          <p:spPr>
            <a:xfrm>
              <a:off x="3413075" y="323500"/>
              <a:ext cx="56550" cy="28325"/>
            </a:xfrm>
            <a:custGeom>
              <a:avLst/>
              <a:gdLst/>
              <a:ahLst/>
              <a:cxnLst/>
              <a:rect l="l" t="t" r="r" b="b"/>
              <a:pathLst>
                <a:path w="2262" h="1133" extrusionOk="0">
                  <a:moveTo>
                    <a:pt x="565" y="0"/>
                  </a:moveTo>
                  <a:cubicBezTo>
                    <a:pt x="251" y="0"/>
                    <a:pt x="0" y="254"/>
                    <a:pt x="0" y="568"/>
                  </a:cubicBezTo>
                  <a:cubicBezTo>
                    <a:pt x="0" y="879"/>
                    <a:pt x="251" y="1132"/>
                    <a:pt x="565" y="1132"/>
                  </a:cubicBezTo>
                  <a:lnTo>
                    <a:pt x="1697" y="1132"/>
                  </a:lnTo>
                  <a:cubicBezTo>
                    <a:pt x="2011" y="1132"/>
                    <a:pt x="2262" y="879"/>
                    <a:pt x="2262" y="568"/>
                  </a:cubicBezTo>
                  <a:cubicBezTo>
                    <a:pt x="2262" y="254"/>
                    <a:pt x="2011" y="0"/>
                    <a:pt x="169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50" name="Google Shape;5850;p66"/>
          <p:cNvGrpSpPr/>
          <p:nvPr/>
        </p:nvGrpSpPr>
        <p:grpSpPr>
          <a:xfrm>
            <a:off x="2929622" y="2287138"/>
            <a:ext cx="352455" cy="340168"/>
            <a:chOff x="3857225" y="238125"/>
            <a:chExt cx="500575" cy="483125"/>
          </a:xfrm>
        </p:grpSpPr>
        <p:sp>
          <p:nvSpPr>
            <p:cNvPr id="5851" name="Google Shape;5851;p66"/>
            <p:cNvSpPr/>
            <p:nvPr/>
          </p:nvSpPr>
          <p:spPr>
            <a:xfrm>
              <a:off x="3857225" y="238125"/>
              <a:ext cx="500575" cy="483125"/>
            </a:xfrm>
            <a:custGeom>
              <a:avLst/>
              <a:gdLst/>
              <a:ahLst/>
              <a:cxnLst/>
              <a:rect l="l" t="t" r="r" b="b"/>
              <a:pathLst>
                <a:path w="20023" h="19325" extrusionOk="0">
                  <a:moveTo>
                    <a:pt x="15671" y="3398"/>
                  </a:moveTo>
                  <a:cubicBezTo>
                    <a:pt x="15707" y="3398"/>
                    <a:pt x="15744" y="3402"/>
                    <a:pt x="15780" y="3409"/>
                  </a:cubicBezTo>
                  <a:lnTo>
                    <a:pt x="15801" y="3415"/>
                  </a:lnTo>
                  <a:cubicBezTo>
                    <a:pt x="15814" y="3415"/>
                    <a:pt x="15823" y="3418"/>
                    <a:pt x="15835" y="3421"/>
                  </a:cubicBezTo>
                  <a:cubicBezTo>
                    <a:pt x="15844" y="3424"/>
                    <a:pt x="15856" y="3430"/>
                    <a:pt x="15868" y="3433"/>
                  </a:cubicBezTo>
                  <a:lnTo>
                    <a:pt x="15886" y="3439"/>
                  </a:lnTo>
                  <a:cubicBezTo>
                    <a:pt x="15892" y="3442"/>
                    <a:pt x="15898" y="3445"/>
                    <a:pt x="15904" y="3448"/>
                  </a:cubicBezTo>
                  <a:cubicBezTo>
                    <a:pt x="15922" y="3457"/>
                    <a:pt x="15943" y="3466"/>
                    <a:pt x="15964" y="3478"/>
                  </a:cubicBezTo>
                  <a:cubicBezTo>
                    <a:pt x="15986" y="3494"/>
                    <a:pt x="16010" y="3509"/>
                    <a:pt x="16031" y="3524"/>
                  </a:cubicBezTo>
                  <a:cubicBezTo>
                    <a:pt x="16046" y="3536"/>
                    <a:pt x="16058" y="3551"/>
                    <a:pt x="16073" y="3563"/>
                  </a:cubicBezTo>
                  <a:cubicBezTo>
                    <a:pt x="16085" y="3575"/>
                    <a:pt x="16100" y="3590"/>
                    <a:pt x="16112" y="3605"/>
                  </a:cubicBezTo>
                  <a:cubicBezTo>
                    <a:pt x="16294" y="3829"/>
                    <a:pt x="16279" y="4158"/>
                    <a:pt x="16073" y="4363"/>
                  </a:cubicBezTo>
                  <a:lnTo>
                    <a:pt x="13054" y="7383"/>
                  </a:lnTo>
                  <a:cubicBezTo>
                    <a:pt x="12939" y="7232"/>
                    <a:pt x="12815" y="7090"/>
                    <a:pt x="12682" y="6954"/>
                  </a:cubicBezTo>
                  <a:cubicBezTo>
                    <a:pt x="12546" y="6821"/>
                    <a:pt x="12405" y="6697"/>
                    <a:pt x="12254" y="6582"/>
                  </a:cubicBezTo>
                  <a:lnTo>
                    <a:pt x="15273" y="3563"/>
                  </a:lnTo>
                  <a:cubicBezTo>
                    <a:pt x="15380" y="3456"/>
                    <a:pt x="15523" y="3398"/>
                    <a:pt x="15671" y="3398"/>
                  </a:cubicBezTo>
                  <a:close/>
                  <a:moveTo>
                    <a:pt x="9887" y="9183"/>
                  </a:moveTo>
                  <a:cubicBezTo>
                    <a:pt x="10031" y="9183"/>
                    <a:pt x="10176" y="9238"/>
                    <a:pt x="10288" y="9348"/>
                  </a:cubicBezTo>
                  <a:cubicBezTo>
                    <a:pt x="10511" y="9575"/>
                    <a:pt x="10508" y="9937"/>
                    <a:pt x="10279" y="10157"/>
                  </a:cubicBezTo>
                  <a:cubicBezTo>
                    <a:pt x="10169" y="10268"/>
                    <a:pt x="10024" y="10323"/>
                    <a:pt x="9879" y="10323"/>
                  </a:cubicBezTo>
                  <a:cubicBezTo>
                    <a:pt x="9734" y="10323"/>
                    <a:pt x="9589" y="10268"/>
                    <a:pt x="9479" y="10157"/>
                  </a:cubicBezTo>
                  <a:cubicBezTo>
                    <a:pt x="9258" y="9937"/>
                    <a:pt x="9258" y="9578"/>
                    <a:pt x="9479" y="9357"/>
                  </a:cubicBezTo>
                  <a:cubicBezTo>
                    <a:pt x="9590" y="9241"/>
                    <a:pt x="9739" y="9183"/>
                    <a:pt x="9887" y="9183"/>
                  </a:cubicBezTo>
                  <a:close/>
                  <a:moveTo>
                    <a:pt x="15746" y="1062"/>
                  </a:moveTo>
                  <a:cubicBezTo>
                    <a:pt x="16469" y="1062"/>
                    <a:pt x="17193" y="1337"/>
                    <a:pt x="17746" y="1890"/>
                  </a:cubicBezTo>
                  <a:cubicBezTo>
                    <a:pt x="18878" y="3022"/>
                    <a:pt x="18845" y="4870"/>
                    <a:pt x="17673" y="5963"/>
                  </a:cubicBezTo>
                  <a:lnTo>
                    <a:pt x="11879" y="11758"/>
                  </a:lnTo>
                  <a:cubicBezTo>
                    <a:pt x="11337" y="12300"/>
                    <a:pt x="10612" y="12586"/>
                    <a:pt x="9878" y="12586"/>
                  </a:cubicBezTo>
                  <a:cubicBezTo>
                    <a:pt x="9472" y="12586"/>
                    <a:pt x="9062" y="12499"/>
                    <a:pt x="8679" y="12319"/>
                  </a:cubicBezTo>
                  <a:lnTo>
                    <a:pt x="8663" y="12313"/>
                  </a:lnTo>
                  <a:cubicBezTo>
                    <a:pt x="8198" y="12093"/>
                    <a:pt x="7803" y="11746"/>
                    <a:pt x="7516" y="11317"/>
                  </a:cubicBezTo>
                  <a:lnTo>
                    <a:pt x="8346" y="10487"/>
                  </a:lnTo>
                  <a:cubicBezTo>
                    <a:pt x="8645" y="11113"/>
                    <a:pt x="9259" y="11453"/>
                    <a:pt x="9883" y="11453"/>
                  </a:cubicBezTo>
                  <a:cubicBezTo>
                    <a:pt x="10311" y="11453"/>
                    <a:pt x="10744" y="11293"/>
                    <a:pt x="11082" y="10955"/>
                  </a:cubicBezTo>
                  <a:lnTo>
                    <a:pt x="16873" y="5160"/>
                  </a:lnTo>
                  <a:cubicBezTo>
                    <a:pt x="17541" y="4514"/>
                    <a:pt x="17562" y="3448"/>
                    <a:pt x="16922" y="2775"/>
                  </a:cubicBezTo>
                  <a:cubicBezTo>
                    <a:pt x="16588" y="2423"/>
                    <a:pt x="16140" y="2245"/>
                    <a:pt x="15690" y="2245"/>
                  </a:cubicBezTo>
                  <a:cubicBezTo>
                    <a:pt x="15275" y="2245"/>
                    <a:pt x="14860" y="2395"/>
                    <a:pt x="14533" y="2699"/>
                  </a:cubicBezTo>
                  <a:cubicBezTo>
                    <a:pt x="14512" y="2718"/>
                    <a:pt x="14491" y="2739"/>
                    <a:pt x="14470" y="2760"/>
                  </a:cubicBezTo>
                  <a:lnTo>
                    <a:pt x="11212" y="6021"/>
                  </a:lnTo>
                  <a:cubicBezTo>
                    <a:pt x="10783" y="5867"/>
                    <a:pt x="10333" y="5791"/>
                    <a:pt x="9877" y="5791"/>
                  </a:cubicBezTo>
                  <a:lnTo>
                    <a:pt x="9838" y="5791"/>
                  </a:lnTo>
                  <a:lnTo>
                    <a:pt x="13673" y="1963"/>
                  </a:lnTo>
                  <a:cubicBezTo>
                    <a:pt x="14232" y="1363"/>
                    <a:pt x="14988" y="1062"/>
                    <a:pt x="15746" y="1062"/>
                  </a:cubicBezTo>
                  <a:close/>
                  <a:moveTo>
                    <a:pt x="6707" y="12129"/>
                  </a:moveTo>
                  <a:cubicBezTo>
                    <a:pt x="6819" y="12283"/>
                    <a:pt x="6942" y="12425"/>
                    <a:pt x="7078" y="12558"/>
                  </a:cubicBezTo>
                  <a:cubicBezTo>
                    <a:pt x="7211" y="12694"/>
                    <a:pt x="7353" y="12818"/>
                    <a:pt x="7507" y="12932"/>
                  </a:cubicBezTo>
                  <a:lnTo>
                    <a:pt x="4675" y="15762"/>
                  </a:lnTo>
                  <a:cubicBezTo>
                    <a:pt x="4565" y="15872"/>
                    <a:pt x="4420" y="15927"/>
                    <a:pt x="4275" y="15927"/>
                  </a:cubicBezTo>
                  <a:cubicBezTo>
                    <a:pt x="4130" y="15927"/>
                    <a:pt x="3985" y="15872"/>
                    <a:pt x="3875" y="15762"/>
                  </a:cubicBezTo>
                  <a:cubicBezTo>
                    <a:pt x="3654" y="15541"/>
                    <a:pt x="3654" y="15182"/>
                    <a:pt x="3875" y="14961"/>
                  </a:cubicBezTo>
                  <a:lnTo>
                    <a:pt x="6707" y="12129"/>
                  </a:lnTo>
                  <a:close/>
                  <a:moveTo>
                    <a:pt x="9884" y="6926"/>
                  </a:moveTo>
                  <a:cubicBezTo>
                    <a:pt x="10290" y="6926"/>
                    <a:pt x="10698" y="7013"/>
                    <a:pt x="11082" y="7192"/>
                  </a:cubicBezTo>
                  <a:lnTo>
                    <a:pt x="11094" y="7198"/>
                  </a:lnTo>
                  <a:cubicBezTo>
                    <a:pt x="11562" y="7422"/>
                    <a:pt x="11958" y="7766"/>
                    <a:pt x="12242" y="8198"/>
                  </a:cubicBezTo>
                  <a:lnTo>
                    <a:pt x="11411" y="9028"/>
                  </a:lnTo>
                  <a:cubicBezTo>
                    <a:pt x="11112" y="8400"/>
                    <a:pt x="10499" y="8061"/>
                    <a:pt x="9877" y="8061"/>
                  </a:cubicBezTo>
                  <a:cubicBezTo>
                    <a:pt x="9448" y="8061"/>
                    <a:pt x="9016" y="8222"/>
                    <a:pt x="8679" y="8560"/>
                  </a:cubicBezTo>
                  <a:lnTo>
                    <a:pt x="3074" y="14161"/>
                  </a:lnTo>
                  <a:cubicBezTo>
                    <a:pt x="2410" y="14822"/>
                    <a:pt x="2410" y="15900"/>
                    <a:pt x="3074" y="16562"/>
                  </a:cubicBezTo>
                  <a:cubicBezTo>
                    <a:pt x="3405" y="16894"/>
                    <a:pt x="3840" y="17060"/>
                    <a:pt x="4275" y="17060"/>
                  </a:cubicBezTo>
                  <a:cubicBezTo>
                    <a:pt x="4710" y="17060"/>
                    <a:pt x="5144" y="16894"/>
                    <a:pt x="5475" y="16562"/>
                  </a:cubicBezTo>
                  <a:lnTo>
                    <a:pt x="8546" y="13491"/>
                  </a:lnTo>
                  <a:cubicBezTo>
                    <a:pt x="8974" y="13642"/>
                    <a:pt x="9424" y="13720"/>
                    <a:pt x="9880" y="13720"/>
                  </a:cubicBezTo>
                  <a:lnTo>
                    <a:pt x="9920" y="13720"/>
                  </a:lnTo>
                  <a:lnTo>
                    <a:pt x="6275" y="17362"/>
                  </a:lnTo>
                  <a:cubicBezTo>
                    <a:pt x="5716" y="17961"/>
                    <a:pt x="4960" y="18262"/>
                    <a:pt x="4202" y="18262"/>
                  </a:cubicBezTo>
                  <a:cubicBezTo>
                    <a:pt x="3479" y="18262"/>
                    <a:pt x="2755" y="17987"/>
                    <a:pt x="2202" y="17434"/>
                  </a:cubicBezTo>
                  <a:cubicBezTo>
                    <a:pt x="1070" y="16302"/>
                    <a:pt x="1103" y="14454"/>
                    <a:pt x="2274" y="13361"/>
                  </a:cubicBezTo>
                  <a:lnTo>
                    <a:pt x="7878" y="7757"/>
                  </a:lnTo>
                  <a:cubicBezTo>
                    <a:pt x="8422" y="7214"/>
                    <a:pt x="9147" y="6926"/>
                    <a:pt x="9884" y="6926"/>
                  </a:cubicBezTo>
                  <a:close/>
                  <a:moveTo>
                    <a:pt x="15673" y="1"/>
                  </a:moveTo>
                  <a:cubicBezTo>
                    <a:pt x="14659" y="1"/>
                    <a:pt x="13644" y="388"/>
                    <a:pt x="12870" y="1162"/>
                  </a:cubicBezTo>
                  <a:lnTo>
                    <a:pt x="7078" y="6957"/>
                  </a:lnTo>
                  <a:lnTo>
                    <a:pt x="1471" y="12561"/>
                  </a:lnTo>
                  <a:cubicBezTo>
                    <a:pt x="339" y="13693"/>
                    <a:pt x="1" y="15399"/>
                    <a:pt x="614" y="16879"/>
                  </a:cubicBezTo>
                  <a:cubicBezTo>
                    <a:pt x="1230" y="18358"/>
                    <a:pt x="2673" y="19324"/>
                    <a:pt x="4276" y="19324"/>
                  </a:cubicBezTo>
                  <a:cubicBezTo>
                    <a:pt x="4280" y="19325"/>
                    <a:pt x="4284" y="19325"/>
                    <a:pt x="4288" y="19325"/>
                  </a:cubicBezTo>
                  <a:cubicBezTo>
                    <a:pt x="5334" y="19325"/>
                    <a:pt x="6338" y="18908"/>
                    <a:pt x="7078" y="18165"/>
                  </a:cubicBezTo>
                  <a:lnTo>
                    <a:pt x="12682" y="12561"/>
                  </a:lnTo>
                  <a:lnTo>
                    <a:pt x="18477" y="6767"/>
                  </a:lnTo>
                  <a:cubicBezTo>
                    <a:pt x="20023" y="5221"/>
                    <a:pt x="20023" y="2711"/>
                    <a:pt x="18477" y="1162"/>
                  </a:cubicBezTo>
                  <a:cubicBezTo>
                    <a:pt x="17702" y="388"/>
                    <a:pt x="16688" y="1"/>
                    <a:pt x="1567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52" name="Google Shape;5852;p66"/>
            <p:cNvSpPr/>
            <p:nvPr/>
          </p:nvSpPr>
          <p:spPr>
            <a:xfrm>
              <a:off x="4208775" y="588000"/>
              <a:ext cx="71125" cy="68350"/>
            </a:xfrm>
            <a:custGeom>
              <a:avLst/>
              <a:gdLst/>
              <a:ahLst/>
              <a:cxnLst/>
              <a:rect l="l" t="t" r="r" b="b"/>
              <a:pathLst>
                <a:path w="2845" h="2734" extrusionOk="0">
                  <a:moveTo>
                    <a:pt x="621" y="1"/>
                  </a:moveTo>
                  <a:cubicBezTo>
                    <a:pt x="476" y="1"/>
                    <a:pt x="331" y="56"/>
                    <a:pt x="221" y="166"/>
                  </a:cubicBezTo>
                  <a:cubicBezTo>
                    <a:pt x="0" y="387"/>
                    <a:pt x="0" y="746"/>
                    <a:pt x="221" y="966"/>
                  </a:cubicBezTo>
                  <a:lnTo>
                    <a:pt x="1821" y="2567"/>
                  </a:lnTo>
                  <a:cubicBezTo>
                    <a:pt x="1933" y="2677"/>
                    <a:pt x="2079" y="2733"/>
                    <a:pt x="2224" y="2733"/>
                  </a:cubicBezTo>
                  <a:cubicBezTo>
                    <a:pt x="2368" y="2733"/>
                    <a:pt x="2513" y="2678"/>
                    <a:pt x="2624" y="2567"/>
                  </a:cubicBezTo>
                  <a:cubicBezTo>
                    <a:pt x="2845" y="2346"/>
                    <a:pt x="2845" y="1987"/>
                    <a:pt x="2624" y="1767"/>
                  </a:cubicBezTo>
                  <a:lnTo>
                    <a:pt x="1021" y="166"/>
                  </a:lnTo>
                  <a:cubicBezTo>
                    <a:pt x="911" y="56"/>
                    <a:pt x="766" y="1"/>
                    <a:pt x="62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53" name="Google Shape;5853;p66"/>
            <p:cNvSpPr/>
            <p:nvPr/>
          </p:nvSpPr>
          <p:spPr>
            <a:xfrm>
              <a:off x="4228400" y="527925"/>
              <a:ext cx="91050" cy="48400"/>
            </a:xfrm>
            <a:custGeom>
              <a:avLst/>
              <a:gdLst/>
              <a:ahLst/>
              <a:cxnLst/>
              <a:rect l="l" t="t" r="r" b="b"/>
              <a:pathLst>
                <a:path w="3642" h="1936" extrusionOk="0">
                  <a:moveTo>
                    <a:pt x="636" y="0"/>
                  </a:moveTo>
                  <a:cubicBezTo>
                    <a:pt x="400" y="0"/>
                    <a:pt x="180" y="150"/>
                    <a:pt x="100" y="389"/>
                  </a:cubicBezTo>
                  <a:cubicBezTo>
                    <a:pt x="0" y="685"/>
                    <a:pt x="160" y="1005"/>
                    <a:pt x="459" y="1105"/>
                  </a:cubicBezTo>
                  <a:lnTo>
                    <a:pt x="2860" y="1905"/>
                  </a:lnTo>
                  <a:cubicBezTo>
                    <a:pt x="2917" y="1923"/>
                    <a:pt x="2977" y="1935"/>
                    <a:pt x="3038" y="1935"/>
                  </a:cubicBezTo>
                  <a:cubicBezTo>
                    <a:pt x="3316" y="1932"/>
                    <a:pt x="3554" y="1733"/>
                    <a:pt x="3596" y="1458"/>
                  </a:cubicBezTo>
                  <a:cubicBezTo>
                    <a:pt x="3642" y="1183"/>
                    <a:pt x="3482" y="918"/>
                    <a:pt x="3219" y="830"/>
                  </a:cubicBezTo>
                  <a:lnTo>
                    <a:pt x="816" y="30"/>
                  </a:lnTo>
                  <a:cubicBezTo>
                    <a:pt x="756" y="10"/>
                    <a:pt x="695" y="0"/>
                    <a:pt x="6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54" name="Google Shape;5854;p66"/>
            <p:cNvSpPr/>
            <p:nvPr/>
          </p:nvSpPr>
          <p:spPr>
            <a:xfrm>
              <a:off x="4148300" y="608000"/>
              <a:ext cx="52050" cy="88600"/>
            </a:xfrm>
            <a:custGeom>
              <a:avLst/>
              <a:gdLst/>
              <a:ahLst/>
              <a:cxnLst/>
              <a:rect l="l" t="t" r="r" b="b"/>
              <a:pathLst>
                <a:path w="2082" h="3544" extrusionOk="0">
                  <a:moveTo>
                    <a:pt x="639" y="1"/>
                  </a:moveTo>
                  <a:cubicBezTo>
                    <a:pt x="580" y="1"/>
                    <a:pt x="519" y="10"/>
                    <a:pt x="460" y="31"/>
                  </a:cubicBezTo>
                  <a:cubicBezTo>
                    <a:pt x="161" y="127"/>
                    <a:pt x="1" y="450"/>
                    <a:pt x="100" y="746"/>
                  </a:cubicBezTo>
                  <a:lnTo>
                    <a:pt x="903" y="3150"/>
                  </a:lnTo>
                  <a:cubicBezTo>
                    <a:pt x="979" y="3390"/>
                    <a:pt x="1202" y="3544"/>
                    <a:pt x="1441" y="3544"/>
                  </a:cubicBezTo>
                  <a:cubicBezTo>
                    <a:pt x="1500" y="3544"/>
                    <a:pt x="1560" y="3535"/>
                    <a:pt x="1619" y="3515"/>
                  </a:cubicBezTo>
                  <a:cubicBezTo>
                    <a:pt x="1921" y="3415"/>
                    <a:pt x="2081" y="3089"/>
                    <a:pt x="1975" y="2790"/>
                  </a:cubicBezTo>
                  <a:lnTo>
                    <a:pt x="1175" y="390"/>
                  </a:lnTo>
                  <a:cubicBezTo>
                    <a:pt x="1096" y="151"/>
                    <a:pt x="875" y="1"/>
                    <a:pt x="63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55" name="Google Shape;5855;p66"/>
            <p:cNvSpPr/>
            <p:nvPr/>
          </p:nvSpPr>
          <p:spPr>
            <a:xfrm>
              <a:off x="3928725" y="307900"/>
              <a:ext cx="71200" cy="68375"/>
            </a:xfrm>
            <a:custGeom>
              <a:avLst/>
              <a:gdLst/>
              <a:ahLst/>
              <a:cxnLst/>
              <a:rect l="l" t="t" r="r" b="b"/>
              <a:pathLst>
                <a:path w="2848" h="2735" extrusionOk="0">
                  <a:moveTo>
                    <a:pt x="620" y="1"/>
                  </a:moveTo>
                  <a:cubicBezTo>
                    <a:pt x="475" y="1"/>
                    <a:pt x="330" y="57"/>
                    <a:pt x="221" y="168"/>
                  </a:cubicBezTo>
                  <a:cubicBezTo>
                    <a:pt x="3" y="385"/>
                    <a:pt x="0" y="739"/>
                    <a:pt x="214" y="962"/>
                  </a:cubicBezTo>
                  <a:lnTo>
                    <a:pt x="1815" y="2562"/>
                  </a:lnTo>
                  <a:cubicBezTo>
                    <a:pt x="1926" y="2677"/>
                    <a:pt x="2074" y="2734"/>
                    <a:pt x="2222" y="2734"/>
                  </a:cubicBezTo>
                  <a:cubicBezTo>
                    <a:pt x="2367" y="2734"/>
                    <a:pt x="2512" y="2679"/>
                    <a:pt x="2624" y="2569"/>
                  </a:cubicBezTo>
                  <a:cubicBezTo>
                    <a:pt x="2847" y="2345"/>
                    <a:pt x="2844" y="1983"/>
                    <a:pt x="2615" y="1762"/>
                  </a:cubicBezTo>
                  <a:lnTo>
                    <a:pt x="1015" y="162"/>
                  </a:lnTo>
                  <a:cubicBezTo>
                    <a:pt x="904" y="54"/>
                    <a:pt x="762" y="1"/>
                    <a:pt x="62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56" name="Google Shape;5856;p66"/>
            <p:cNvSpPr/>
            <p:nvPr/>
          </p:nvSpPr>
          <p:spPr>
            <a:xfrm>
              <a:off x="4008200" y="267675"/>
              <a:ext cx="51875" cy="88450"/>
            </a:xfrm>
            <a:custGeom>
              <a:avLst/>
              <a:gdLst/>
              <a:ahLst/>
              <a:cxnLst/>
              <a:rect l="l" t="t" r="r" b="b"/>
              <a:pathLst>
                <a:path w="2075" h="3538" extrusionOk="0">
                  <a:moveTo>
                    <a:pt x="636" y="1"/>
                  </a:moveTo>
                  <a:cubicBezTo>
                    <a:pt x="577" y="1"/>
                    <a:pt x="518" y="10"/>
                    <a:pt x="460" y="29"/>
                  </a:cubicBezTo>
                  <a:cubicBezTo>
                    <a:pt x="161" y="128"/>
                    <a:pt x="1" y="449"/>
                    <a:pt x="100" y="747"/>
                  </a:cubicBezTo>
                  <a:lnTo>
                    <a:pt x="900" y="3151"/>
                  </a:lnTo>
                  <a:cubicBezTo>
                    <a:pt x="979" y="3380"/>
                    <a:pt x="1193" y="3537"/>
                    <a:pt x="1438" y="3537"/>
                  </a:cubicBezTo>
                  <a:cubicBezTo>
                    <a:pt x="1498" y="3534"/>
                    <a:pt x="1559" y="3525"/>
                    <a:pt x="1619" y="3507"/>
                  </a:cubicBezTo>
                  <a:cubicBezTo>
                    <a:pt x="1915" y="3408"/>
                    <a:pt x="2075" y="3088"/>
                    <a:pt x="1975" y="2789"/>
                  </a:cubicBezTo>
                  <a:lnTo>
                    <a:pt x="1175" y="388"/>
                  </a:lnTo>
                  <a:cubicBezTo>
                    <a:pt x="1095" y="151"/>
                    <a:pt x="873" y="1"/>
                    <a:pt x="63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57" name="Google Shape;5857;p66"/>
            <p:cNvSpPr/>
            <p:nvPr/>
          </p:nvSpPr>
          <p:spPr>
            <a:xfrm>
              <a:off x="3888100" y="387825"/>
              <a:ext cx="91675" cy="48300"/>
            </a:xfrm>
            <a:custGeom>
              <a:avLst/>
              <a:gdLst/>
              <a:ahLst/>
              <a:cxnLst/>
              <a:rect l="l" t="t" r="r" b="b"/>
              <a:pathLst>
                <a:path w="3667" h="1932" extrusionOk="0">
                  <a:moveTo>
                    <a:pt x="636" y="0"/>
                  </a:moveTo>
                  <a:cubicBezTo>
                    <a:pt x="400" y="0"/>
                    <a:pt x="180" y="150"/>
                    <a:pt x="100" y="386"/>
                  </a:cubicBezTo>
                  <a:cubicBezTo>
                    <a:pt x="1" y="685"/>
                    <a:pt x="161" y="1005"/>
                    <a:pt x="460" y="1105"/>
                  </a:cubicBezTo>
                  <a:lnTo>
                    <a:pt x="2860" y="1905"/>
                  </a:lnTo>
                  <a:cubicBezTo>
                    <a:pt x="2917" y="1923"/>
                    <a:pt x="2975" y="1932"/>
                    <a:pt x="3032" y="1932"/>
                  </a:cubicBezTo>
                  <a:cubicBezTo>
                    <a:pt x="3270" y="1932"/>
                    <a:pt x="3492" y="1781"/>
                    <a:pt x="3570" y="1543"/>
                  </a:cubicBezTo>
                  <a:cubicBezTo>
                    <a:pt x="3666" y="1250"/>
                    <a:pt x="3512" y="933"/>
                    <a:pt x="3219" y="830"/>
                  </a:cubicBezTo>
                  <a:lnTo>
                    <a:pt x="816" y="30"/>
                  </a:lnTo>
                  <a:cubicBezTo>
                    <a:pt x="756" y="10"/>
                    <a:pt x="696" y="0"/>
                    <a:pt x="6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858" name="Google Shape;5858;p66"/>
          <p:cNvSpPr/>
          <p:nvPr/>
        </p:nvSpPr>
        <p:spPr>
          <a:xfrm>
            <a:off x="3347096" y="2287135"/>
            <a:ext cx="352455" cy="340116"/>
          </a:xfrm>
          <a:custGeom>
            <a:avLst/>
            <a:gdLst/>
            <a:ahLst/>
            <a:cxnLst/>
            <a:rect l="l" t="t" r="r" b="b"/>
            <a:pathLst>
              <a:path w="20023" h="19322" extrusionOk="0">
                <a:moveTo>
                  <a:pt x="15673" y="3395"/>
                </a:moveTo>
                <a:cubicBezTo>
                  <a:pt x="15818" y="3395"/>
                  <a:pt x="15963" y="3450"/>
                  <a:pt x="16073" y="3560"/>
                </a:cubicBezTo>
                <a:cubicBezTo>
                  <a:pt x="16294" y="3780"/>
                  <a:pt x="16294" y="4140"/>
                  <a:pt x="16073" y="4360"/>
                </a:cubicBezTo>
                <a:lnTo>
                  <a:pt x="13054" y="7380"/>
                </a:lnTo>
                <a:cubicBezTo>
                  <a:pt x="12939" y="7229"/>
                  <a:pt x="12815" y="7087"/>
                  <a:pt x="12682" y="6951"/>
                </a:cubicBezTo>
                <a:cubicBezTo>
                  <a:pt x="12547" y="6818"/>
                  <a:pt x="12405" y="6694"/>
                  <a:pt x="12254" y="6579"/>
                </a:cubicBezTo>
                <a:lnTo>
                  <a:pt x="15273" y="3560"/>
                </a:lnTo>
                <a:cubicBezTo>
                  <a:pt x="15383" y="3450"/>
                  <a:pt x="15528" y="3395"/>
                  <a:pt x="15673" y="3395"/>
                </a:cubicBezTo>
                <a:close/>
                <a:moveTo>
                  <a:pt x="9879" y="9187"/>
                </a:moveTo>
                <a:cubicBezTo>
                  <a:pt x="10024" y="9187"/>
                  <a:pt x="10169" y="9243"/>
                  <a:pt x="10279" y="9354"/>
                </a:cubicBezTo>
                <a:cubicBezTo>
                  <a:pt x="10635" y="9711"/>
                  <a:pt x="10385" y="10321"/>
                  <a:pt x="9880" y="10321"/>
                </a:cubicBezTo>
                <a:cubicBezTo>
                  <a:pt x="9376" y="10321"/>
                  <a:pt x="9123" y="9711"/>
                  <a:pt x="9479" y="9354"/>
                </a:cubicBezTo>
                <a:cubicBezTo>
                  <a:pt x="9589" y="9243"/>
                  <a:pt x="9734" y="9187"/>
                  <a:pt x="9879" y="9187"/>
                </a:cubicBezTo>
                <a:close/>
                <a:moveTo>
                  <a:pt x="15746" y="1059"/>
                </a:moveTo>
                <a:cubicBezTo>
                  <a:pt x="16469" y="1059"/>
                  <a:pt x="17193" y="1334"/>
                  <a:pt x="17746" y="1887"/>
                </a:cubicBezTo>
                <a:cubicBezTo>
                  <a:pt x="18878" y="3019"/>
                  <a:pt x="18845" y="4867"/>
                  <a:pt x="17674" y="5960"/>
                </a:cubicBezTo>
                <a:lnTo>
                  <a:pt x="11882" y="11755"/>
                </a:lnTo>
                <a:cubicBezTo>
                  <a:pt x="11323" y="12314"/>
                  <a:pt x="10601" y="12585"/>
                  <a:pt x="9883" y="12585"/>
                </a:cubicBezTo>
                <a:cubicBezTo>
                  <a:pt x="8973" y="12585"/>
                  <a:pt x="8071" y="12149"/>
                  <a:pt x="7519" y="11314"/>
                </a:cubicBezTo>
                <a:lnTo>
                  <a:pt x="8350" y="10487"/>
                </a:lnTo>
                <a:cubicBezTo>
                  <a:pt x="8649" y="11113"/>
                  <a:pt x="9263" y="11453"/>
                  <a:pt x="9886" y="11453"/>
                </a:cubicBezTo>
                <a:cubicBezTo>
                  <a:pt x="10313" y="11453"/>
                  <a:pt x="10745" y="11293"/>
                  <a:pt x="11082" y="10955"/>
                </a:cubicBezTo>
                <a:lnTo>
                  <a:pt x="16876" y="5160"/>
                </a:lnTo>
                <a:cubicBezTo>
                  <a:pt x="17538" y="4499"/>
                  <a:pt x="17538" y="3421"/>
                  <a:pt x="16876" y="2760"/>
                </a:cubicBezTo>
                <a:cubicBezTo>
                  <a:pt x="16544" y="2428"/>
                  <a:pt x="16110" y="2262"/>
                  <a:pt x="15675" y="2262"/>
                </a:cubicBezTo>
                <a:cubicBezTo>
                  <a:pt x="15240" y="2262"/>
                  <a:pt x="14805" y="2428"/>
                  <a:pt x="14473" y="2760"/>
                </a:cubicBezTo>
                <a:lnTo>
                  <a:pt x="11212" y="6021"/>
                </a:lnTo>
                <a:cubicBezTo>
                  <a:pt x="10787" y="5872"/>
                  <a:pt x="10339" y="5794"/>
                  <a:pt x="9888" y="5794"/>
                </a:cubicBezTo>
                <a:cubicBezTo>
                  <a:pt x="9872" y="5794"/>
                  <a:pt x="9855" y="5794"/>
                  <a:pt x="9838" y="5794"/>
                </a:cubicBezTo>
                <a:lnTo>
                  <a:pt x="13673" y="1960"/>
                </a:lnTo>
                <a:cubicBezTo>
                  <a:pt x="14232" y="1360"/>
                  <a:pt x="14988" y="1059"/>
                  <a:pt x="15746" y="1059"/>
                </a:cubicBezTo>
                <a:close/>
                <a:moveTo>
                  <a:pt x="6707" y="12126"/>
                </a:moveTo>
                <a:cubicBezTo>
                  <a:pt x="6819" y="12280"/>
                  <a:pt x="6943" y="12422"/>
                  <a:pt x="7078" y="12555"/>
                </a:cubicBezTo>
                <a:cubicBezTo>
                  <a:pt x="7211" y="12691"/>
                  <a:pt x="7356" y="12815"/>
                  <a:pt x="7507" y="12929"/>
                </a:cubicBezTo>
                <a:lnTo>
                  <a:pt x="4675" y="15759"/>
                </a:lnTo>
                <a:cubicBezTo>
                  <a:pt x="4565" y="15869"/>
                  <a:pt x="4420" y="15924"/>
                  <a:pt x="4275" y="15924"/>
                </a:cubicBezTo>
                <a:cubicBezTo>
                  <a:pt x="4130" y="15924"/>
                  <a:pt x="3985" y="15869"/>
                  <a:pt x="3875" y="15759"/>
                </a:cubicBezTo>
                <a:cubicBezTo>
                  <a:pt x="3654" y="15538"/>
                  <a:pt x="3654" y="15179"/>
                  <a:pt x="3875" y="14958"/>
                </a:cubicBezTo>
                <a:lnTo>
                  <a:pt x="6707" y="12126"/>
                </a:lnTo>
                <a:close/>
                <a:moveTo>
                  <a:pt x="9878" y="6924"/>
                </a:moveTo>
                <a:cubicBezTo>
                  <a:pt x="10788" y="6924"/>
                  <a:pt x="11690" y="7359"/>
                  <a:pt x="12242" y="8195"/>
                </a:cubicBezTo>
                <a:lnTo>
                  <a:pt x="11414" y="9022"/>
                </a:lnTo>
                <a:cubicBezTo>
                  <a:pt x="11114" y="8396"/>
                  <a:pt x="10500" y="8056"/>
                  <a:pt x="9877" y="8056"/>
                </a:cubicBezTo>
                <a:cubicBezTo>
                  <a:pt x="9449" y="8056"/>
                  <a:pt x="9017" y="8216"/>
                  <a:pt x="8679" y="8554"/>
                </a:cubicBezTo>
                <a:lnTo>
                  <a:pt x="3075" y="14158"/>
                </a:lnTo>
                <a:cubicBezTo>
                  <a:pt x="2410" y="14819"/>
                  <a:pt x="2410" y="15897"/>
                  <a:pt x="3075" y="16559"/>
                </a:cubicBezTo>
                <a:cubicBezTo>
                  <a:pt x="3407" y="16891"/>
                  <a:pt x="3842" y="17057"/>
                  <a:pt x="4276" y="17057"/>
                </a:cubicBezTo>
                <a:cubicBezTo>
                  <a:pt x="4710" y="17057"/>
                  <a:pt x="5144" y="16891"/>
                  <a:pt x="5475" y="16559"/>
                </a:cubicBezTo>
                <a:lnTo>
                  <a:pt x="8549" y="13488"/>
                </a:lnTo>
                <a:cubicBezTo>
                  <a:pt x="8978" y="13639"/>
                  <a:pt x="9428" y="13714"/>
                  <a:pt x="9880" y="13714"/>
                </a:cubicBezTo>
                <a:lnTo>
                  <a:pt x="9923" y="13714"/>
                </a:lnTo>
                <a:lnTo>
                  <a:pt x="6275" y="17359"/>
                </a:lnTo>
                <a:cubicBezTo>
                  <a:pt x="5716" y="17958"/>
                  <a:pt x="4960" y="18259"/>
                  <a:pt x="4202" y="18259"/>
                </a:cubicBezTo>
                <a:cubicBezTo>
                  <a:pt x="3479" y="18259"/>
                  <a:pt x="2755" y="17984"/>
                  <a:pt x="2202" y="17431"/>
                </a:cubicBezTo>
                <a:cubicBezTo>
                  <a:pt x="1070" y="16299"/>
                  <a:pt x="1103" y="14451"/>
                  <a:pt x="2274" y="13358"/>
                </a:cubicBezTo>
                <a:lnTo>
                  <a:pt x="7879" y="7754"/>
                </a:lnTo>
                <a:cubicBezTo>
                  <a:pt x="8438" y="7195"/>
                  <a:pt x="9160" y="6924"/>
                  <a:pt x="9878" y="6924"/>
                </a:cubicBezTo>
                <a:close/>
                <a:moveTo>
                  <a:pt x="15672" y="0"/>
                </a:moveTo>
                <a:cubicBezTo>
                  <a:pt x="14657" y="0"/>
                  <a:pt x="13643" y="387"/>
                  <a:pt x="12870" y="1159"/>
                </a:cubicBezTo>
                <a:lnTo>
                  <a:pt x="7075" y="6954"/>
                </a:lnTo>
                <a:lnTo>
                  <a:pt x="1474" y="12555"/>
                </a:lnTo>
                <a:cubicBezTo>
                  <a:pt x="339" y="13690"/>
                  <a:pt x="1" y="15393"/>
                  <a:pt x="614" y="16876"/>
                </a:cubicBezTo>
                <a:cubicBezTo>
                  <a:pt x="1227" y="18355"/>
                  <a:pt x="2673" y="19321"/>
                  <a:pt x="4276" y="19321"/>
                </a:cubicBezTo>
                <a:cubicBezTo>
                  <a:pt x="4280" y="19322"/>
                  <a:pt x="4284" y="19322"/>
                  <a:pt x="4288" y="19322"/>
                </a:cubicBezTo>
                <a:cubicBezTo>
                  <a:pt x="5334" y="19322"/>
                  <a:pt x="6338" y="18905"/>
                  <a:pt x="7078" y="18162"/>
                </a:cubicBezTo>
                <a:lnTo>
                  <a:pt x="12679" y="12558"/>
                </a:lnTo>
                <a:lnTo>
                  <a:pt x="18474" y="6767"/>
                </a:lnTo>
                <a:cubicBezTo>
                  <a:pt x="20023" y="5218"/>
                  <a:pt x="20023" y="2708"/>
                  <a:pt x="18474" y="1159"/>
                </a:cubicBezTo>
                <a:cubicBezTo>
                  <a:pt x="17701" y="387"/>
                  <a:pt x="16686" y="0"/>
                  <a:pt x="156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859" name="Google Shape;5859;p66"/>
          <p:cNvGrpSpPr/>
          <p:nvPr/>
        </p:nvGrpSpPr>
        <p:grpSpPr>
          <a:xfrm>
            <a:off x="3776398" y="2287165"/>
            <a:ext cx="340186" cy="340116"/>
            <a:chOff x="5053900" y="238200"/>
            <a:chExt cx="483150" cy="483050"/>
          </a:xfrm>
        </p:grpSpPr>
        <p:sp>
          <p:nvSpPr>
            <p:cNvPr id="5860" name="Google Shape;5860;p66"/>
            <p:cNvSpPr/>
            <p:nvPr/>
          </p:nvSpPr>
          <p:spPr>
            <a:xfrm>
              <a:off x="5053900" y="238200"/>
              <a:ext cx="483150" cy="483050"/>
            </a:xfrm>
            <a:custGeom>
              <a:avLst/>
              <a:gdLst/>
              <a:ahLst/>
              <a:cxnLst/>
              <a:rect l="l" t="t" r="r" b="b"/>
              <a:pathLst>
                <a:path w="19326" h="19322" extrusionOk="0">
                  <a:moveTo>
                    <a:pt x="11363" y="1929"/>
                  </a:moveTo>
                  <a:lnTo>
                    <a:pt x="12825" y="3394"/>
                  </a:lnTo>
                  <a:lnTo>
                    <a:pt x="11363" y="3394"/>
                  </a:lnTo>
                  <a:lnTo>
                    <a:pt x="11363" y="1929"/>
                  </a:lnTo>
                  <a:close/>
                  <a:moveTo>
                    <a:pt x="4569" y="4526"/>
                  </a:moveTo>
                  <a:lnTo>
                    <a:pt x="4569" y="5698"/>
                  </a:lnTo>
                  <a:lnTo>
                    <a:pt x="3437" y="5698"/>
                  </a:lnTo>
                  <a:lnTo>
                    <a:pt x="3437" y="4958"/>
                  </a:lnTo>
                  <a:cubicBezTo>
                    <a:pt x="3437" y="4719"/>
                    <a:pt x="3627" y="4526"/>
                    <a:pt x="3866" y="4526"/>
                  </a:cubicBezTo>
                  <a:close/>
                  <a:moveTo>
                    <a:pt x="15461" y="4526"/>
                  </a:moveTo>
                  <a:cubicBezTo>
                    <a:pt x="15699" y="4526"/>
                    <a:pt x="15889" y="4719"/>
                    <a:pt x="15892" y="4958"/>
                  </a:cubicBezTo>
                  <a:lnTo>
                    <a:pt x="15892" y="5698"/>
                  </a:lnTo>
                  <a:lnTo>
                    <a:pt x="14760" y="5698"/>
                  </a:lnTo>
                  <a:lnTo>
                    <a:pt x="14760" y="4526"/>
                  </a:lnTo>
                  <a:close/>
                  <a:moveTo>
                    <a:pt x="10231" y="1129"/>
                  </a:moveTo>
                  <a:lnTo>
                    <a:pt x="10231" y="3962"/>
                  </a:lnTo>
                  <a:cubicBezTo>
                    <a:pt x="10231" y="4273"/>
                    <a:pt x="10481" y="4526"/>
                    <a:pt x="10795" y="4526"/>
                  </a:cubicBezTo>
                  <a:lnTo>
                    <a:pt x="13628" y="4526"/>
                  </a:lnTo>
                  <a:lnTo>
                    <a:pt x="13628" y="6830"/>
                  </a:lnTo>
                  <a:lnTo>
                    <a:pt x="5702" y="6830"/>
                  </a:lnTo>
                  <a:lnTo>
                    <a:pt x="5702" y="1129"/>
                  </a:lnTo>
                  <a:close/>
                  <a:moveTo>
                    <a:pt x="17628" y="6830"/>
                  </a:moveTo>
                  <a:cubicBezTo>
                    <a:pt x="17939" y="6830"/>
                    <a:pt x="18193" y="7081"/>
                    <a:pt x="18193" y="7395"/>
                  </a:cubicBezTo>
                  <a:lnTo>
                    <a:pt x="18193" y="14188"/>
                  </a:lnTo>
                  <a:cubicBezTo>
                    <a:pt x="18193" y="14502"/>
                    <a:pt x="17939" y="14756"/>
                    <a:pt x="17628" y="14756"/>
                  </a:cubicBezTo>
                  <a:lnTo>
                    <a:pt x="14760" y="14756"/>
                  </a:lnTo>
                  <a:lnTo>
                    <a:pt x="14760" y="12491"/>
                  </a:lnTo>
                  <a:lnTo>
                    <a:pt x="15325" y="12491"/>
                  </a:lnTo>
                  <a:cubicBezTo>
                    <a:pt x="15639" y="12491"/>
                    <a:pt x="15889" y="12238"/>
                    <a:pt x="15889" y="11924"/>
                  </a:cubicBezTo>
                  <a:cubicBezTo>
                    <a:pt x="15889" y="11610"/>
                    <a:pt x="15639" y="11359"/>
                    <a:pt x="15325" y="11359"/>
                  </a:cubicBezTo>
                  <a:lnTo>
                    <a:pt x="4002" y="11359"/>
                  </a:lnTo>
                  <a:cubicBezTo>
                    <a:pt x="3688" y="11359"/>
                    <a:pt x="3437" y="11610"/>
                    <a:pt x="3437" y="11924"/>
                  </a:cubicBezTo>
                  <a:cubicBezTo>
                    <a:pt x="3437" y="12238"/>
                    <a:pt x="3688" y="12491"/>
                    <a:pt x="4002" y="12491"/>
                  </a:cubicBezTo>
                  <a:lnTo>
                    <a:pt x="4569" y="12491"/>
                  </a:lnTo>
                  <a:lnTo>
                    <a:pt x="4569" y="14756"/>
                  </a:lnTo>
                  <a:lnTo>
                    <a:pt x="1701" y="14756"/>
                  </a:lnTo>
                  <a:cubicBezTo>
                    <a:pt x="1387" y="14756"/>
                    <a:pt x="1133" y="14502"/>
                    <a:pt x="1133" y="14188"/>
                  </a:cubicBezTo>
                  <a:lnTo>
                    <a:pt x="1133" y="7395"/>
                  </a:lnTo>
                  <a:cubicBezTo>
                    <a:pt x="1133" y="7081"/>
                    <a:pt x="1387" y="6830"/>
                    <a:pt x="1701" y="6830"/>
                  </a:cubicBezTo>
                  <a:lnTo>
                    <a:pt x="4569" y="6830"/>
                  </a:lnTo>
                  <a:lnTo>
                    <a:pt x="4569" y="7395"/>
                  </a:lnTo>
                  <a:cubicBezTo>
                    <a:pt x="4569" y="7709"/>
                    <a:pt x="4820" y="7962"/>
                    <a:pt x="5134" y="7962"/>
                  </a:cubicBezTo>
                  <a:lnTo>
                    <a:pt x="14192" y="7962"/>
                  </a:lnTo>
                  <a:cubicBezTo>
                    <a:pt x="14506" y="7962"/>
                    <a:pt x="14760" y="7709"/>
                    <a:pt x="14760" y="7395"/>
                  </a:cubicBezTo>
                  <a:lnTo>
                    <a:pt x="14760" y="6830"/>
                  </a:lnTo>
                  <a:close/>
                  <a:moveTo>
                    <a:pt x="13628" y="12491"/>
                  </a:moveTo>
                  <a:lnTo>
                    <a:pt x="13628" y="18189"/>
                  </a:lnTo>
                  <a:lnTo>
                    <a:pt x="5702" y="18189"/>
                  </a:lnTo>
                  <a:lnTo>
                    <a:pt x="5702" y="12491"/>
                  </a:lnTo>
                  <a:close/>
                  <a:moveTo>
                    <a:pt x="5134" y="0"/>
                  </a:moveTo>
                  <a:cubicBezTo>
                    <a:pt x="4820" y="0"/>
                    <a:pt x="4569" y="254"/>
                    <a:pt x="4569" y="568"/>
                  </a:cubicBezTo>
                  <a:lnTo>
                    <a:pt x="4569" y="3394"/>
                  </a:lnTo>
                  <a:lnTo>
                    <a:pt x="3866" y="3394"/>
                  </a:lnTo>
                  <a:cubicBezTo>
                    <a:pt x="3002" y="3394"/>
                    <a:pt x="2305" y="4094"/>
                    <a:pt x="2305" y="4958"/>
                  </a:cubicBezTo>
                  <a:lnTo>
                    <a:pt x="2305" y="5698"/>
                  </a:lnTo>
                  <a:lnTo>
                    <a:pt x="1701" y="5698"/>
                  </a:lnTo>
                  <a:cubicBezTo>
                    <a:pt x="762" y="5698"/>
                    <a:pt x="1" y="6456"/>
                    <a:pt x="1" y="7395"/>
                  </a:cubicBezTo>
                  <a:lnTo>
                    <a:pt x="1" y="14188"/>
                  </a:lnTo>
                  <a:cubicBezTo>
                    <a:pt x="1" y="15127"/>
                    <a:pt x="762" y="15885"/>
                    <a:pt x="1701" y="15888"/>
                  </a:cubicBezTo>
                  <a:lnTo>
                    <a:pt x="4569" y="15888"/>
                  </a:lnTo>
                  <a:lnTo>
                    <a:pt x="4569" y="18757"/>
                  </a:lnTo>
                  <a:cubicBezTo>
                    <a:pt x="4569" y="19068"/>
                    <a:pt x="4820" y="19321"/>
                    <a:pt x="5134" y="19321"/>
                  </a:cubicBezTo>
                  <a:lnTo>
                    <a:pt x="14192" y="19321"/>
                  </a:lnTo>
                  <a:cubicBezTo>
                    <a:pt x="14506" y="19321"/>
                    <a:pt x="14760" y="19068"/>
                    <a:pt x="14760" y="18757"/>
                  </a:cubicBezTo>
                  <a:lnTo>
                    <a:pt x="14760" y="15888"/>
                  </a:lnTo>
                  <a:lnTo>
                    <a:pt x="17628" y="15888"/>
                  </a:lnTo>
                  <a:cubicBezTo>
                    <a:pt x="18565" y="15885"/>
                    <a:pt x="19325" y="15127"/>
                    <a:pt x="19325" y="14188"/>
                  </a:cubicBezTo>
                  <a:lnTo>
                    <a:pt x="19325" y="7395"/>
                  </a:lnTo>
                  <a:cubicBezTo>
                    <a:pt x="19325" y="6456"/>
                    <a:pt x="18565" y="5698"/>
                    <a:pt x="17628" y="5698"/>
                  </a:cubicBezTo>
                  <a:lnTo>
                    <a:pt x="17025" y="5698"/>
                  </a:lnTo>
                  <a:lnTo>
                    <a:pt x="17025" y="4958"/>
                  </a:lnTo>
                  <a:cubicBezTo>
                    <a:pt x="17022" y="4094"/>
                    <a:pt x="16324" y="3394"/>
                    <a:pt x="15461" y="3394"/>
                  </a:cubicBezTo>
                  <a:lnTo>
                    <a:pt x="14428" y="3394"/>
                  </a:lnTo>
                  <a:lnTo>
                    <a:pt x="11197" y="163"/>
                  </a:lnTo>
                  <a:cubicBezTo>
                    <a:pt x="11185" y="151"/>
                    <a:pt x="11173" y="142"/>
                    <a:pt x="11158" y="130"/>
                  </a:cubicBezTo>
                  <a:lnTo>
                    <a:pt x="11146" y="121"/>
                  </a:lnTo>
                  <a:lnTo>
                    <a:pt x="11119" y="100"/>
                  </a:lnTo>
                  <a:lnTo>
                    <a:pt x="11103" y="91"/>
                  </a:lnTo>
                  <a:cubicBezTo>
                    <a:pt x="11094" y="85"/>
                    <a:pt x="11085" y="79"/>
                    <a:pt x="11073" y="72"/>
                  </a:cubicBezTo>
                  <a:lnTo>
                    <a:pt x="11061" y="63"/>
                  </a:lnTo>
                  <a:cubicBezTo>
                    <a:pt x="11049" y="57"/>
                    <a:pt x="11034" y="51"/>
                    <a:pt x="11019" y="45"/>
                  </a:cubicBezTo>
                  <a:lnTo>
                    <a:pt x="11001" y="36"/>
                  </a:lnTo>
                  <a:cubicBezTo>
                    <a:pt x="10992" y="33"/>
                    <a:pt x="10983" y="30"/>
                    <a:pt x="10974" y="27"/>
                  </a:cubicBezTo>
                  <a:lnTo>
                    <a:pt x="10952" y="21"/>
                  </a:lnTo>
                  <a:cubicBezTo>
                    <a:pt x="10943" y="18"/>
                    <a:pt x="10931" y="15"/>
                    <a:pt x="10919" y="12"/>
                  </a:cubicBezTo>
                  <a:lnTo>
                    <a:pt x="10907" y="9"/>
                  </a:lnTo>
                  <a:cubicBezTo>
                    <a:pt x="10889" y="6"/>
                    <a:pt x="10874" y="3"/>
                    <a:pt x="1085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61" name="Google Shape;5861;p66"/>
            <p:cNvSpPr/>
            <p:nvPr/>
          </p:nvSpPr>
          <p:spPr>
            <a:xfrm>
              <a:off x="5422900" y="465550"/>
              <a:ext cx="56550" cy="28325"/>
            </a:xfrm>
            <a:custGeom>
              <a:avLst/>
              <a:gdLst/>
              <a:ahLst/>
              <a:cxnLst/>
              <a:rect l="l" t="t" r="r" b="b"/>
              <a:pathLst>
                <a:path w="2262" h="1133" extrusionOk="0">
                  <a:moveTo>
                    <a:pt x="565" y="1"/>
                  </a:moveTo>
                  <a:cubicBezTo>
                    <a:pt x="251" y="1"/>
                    <a:pt x="0" y="251"/>
                    <a:pt x="0" y="565"/>
                  </a:cubicBezTo>
                  <a:cubicBezTo>
                    <a:pt x="0" y="879"/>
                    <a:pt x="251" y="1133"/>
                    <a:pt x="565" y="1133"/>
                  </a:cubicBezTo>
                  <a:lnTo>
                    <a:pt x="1697" y="1133"/>
                  </a:lnTo>
                  <a:cubicBezTo>
                    <a:pt x="2011" y="1133"/>
                    <a:pt x="2262" y="879"/>
                    <a:pt x="2262" y="565"/>
                  </a:cubicBezTo>
                  <a:cubicBezTo>
                    <a:pt x="2262" y="251"/>
                    <a:pt x="2011" y="1"/>
                    <a:pt x="169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62" name="Google Shape;5862;p66"/>
            <p:cNvSpPr/>
            <p:nvPr/>
          </p:nvSpPr>
          <p:spPr>
            <a:xfrm>
              <a:off x="5224725" y="578775"/>
              <a:ext cx="141500" cy="28350"/>
            </a:xfrm>
            <a:custGeom>
              <a:avLst/>
              <a:gdLst/>
              <a:ahLst/>
              <a:cxnLst/>
              <a:rect l="l" t="t" r="r" b="b"/>
              <a:pathLst>
                <a:path w="5660" h="1134" extrusionOk="0">
                  <a:moveTo>
                    <a:pt x="566" y="1"/>
                  </a:moveTo>
                  <a:cubicBezTo>
                    <a:pt x="252" y="1"/>
                    <a:pt x="1" y="251"/>
                    <a:pt x="1" y="565"/>
                  </a:cubicBezTo>
                  <a:cubicBezTo>
                    <a:pt x="1" y="879"/>
                    <a:pt x="252" y="1133"/>
                    <a:pt x="566" y="1133"/>
                  </a:cubicBezTo>
                  <a:lnTo>
                    <a:pt x="5095" y="1133"/>
                  </a:lnTo>
                  <a:cubicBezTo>
                    <a:pt x="5409" y="1133"/>
                    <a:pt x="5659" y="879"/>
                    <a:pt x="5659" y="565"/>
                  </a:cubicBezTo>
                  <a:cubicBezTo>
                    <a:pt x="5659" y="251"/>
                    <a:pt x="5409" y="1"/>
                    <a:pt x="509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63" name="Google Shape;5863;p66"/>
            <p:cNvSpPr/>
            <p:nvPr/>
          </p:nvSpPr>
          <p:spPr>
            <a:xfrm>
              <a:off x="5224725" y="635400"/>
              <a:ext cx="141500" cy="28325"/>
            </a:xfrm>
            <a:custGeom>
              <a:avLst/>
              <a:gdLst/>
              <a:ahLst/>
              <a:cxnLst/>
              <a:rect l="l" t="t" r="r" b="b"/>
              <a:pathLst>
                <a:path w="5660" h="1133" extrusionOk="0">
                  <a:moveTo>
                    <a:pt x="566" y="0"/>
                  </a:moveTo>
                  <a:cubicBezTo>
                    <a:pt x="252" y="0"/>
                    <a:pt x="1" y="251"/>
                    <a:pt x="1" y="565"/>
                  </a:cubicBezTo>
                  <a:cubicBezTo>
                    <a:pt x="1" y="879"/>
                    <a:pt x="252" y="1133"/>
                    <a:pt x="566" y="1133"/>
                  </a:cubicBezTo>
                  <a:lnTo>
                    <a:pt x="5095" y="1133"/>
                  </a:lnTo>
                  <a:cubicBezTo>
                    <a:pt x="5409" y="1133"/>
                    <a:pt x="5659" y="879"/>
                    <a:pt x="5659" y="565"/>
                  </a:cubicBezTo>
                  <a:cubicBezTo>
                    <a:pt x="5659" y="251"/>
                    <a:pt x="5409" y="0"/>
                    <a:pt x="509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64" name="Google Shape;5864;p66"/>
          <p:cNvGrpSpPr/>
          <p:nvPr/>
        </p:nvGrpSpPr>
        <p:grpSpPr>
          <a:xfrm>
            <a:off x="4190348" y="2287138"/>
            <a:ext cx="340168" cy="340168"/>
            <a:chOff x="5648375" y="238125"/>
            <a:chExt cx="483125" cy="483125"/>
          </a:xfrm>
        </p:grpSpPr>
        <p:sp>
          <p:nvSpPr>
            <p:cNvPr id="5865" name="Google Shape;5865;p66"/>
            <p:cNvSpPr/>
            <p:nvPr/>
          </p:nvSpPr>
          <p:spPr>
            <a:xfrm>
              <a:off x="5648375" y="238125"/>
              <a:ext cx="483125" cy="483125"/>
            </a:xfrm>
            <a:custGeom>
              <a:avLst/>
              <a:gdLst/>
              <a:ahLst/>
              <a:cxnLst/>
              <a:rect l="l" t="t" r="r" b="b"/>
              <a:pathLst>
                <a:path w="19325" h="19325" extrusionOk="0">
                  <a:moveTo>
                    <a:pt x="4001" y="1132"/>
                  </a:moveTo>
                  <a:cubicBezTo>
                    <a:pt x="4315" y="1132"/>
                    <a:pt x="4569" y="1386"/>
                    <a:pt x="4569" y="1700"/>
                  </a:cubicBezTo>
                  <a:lnTo>
                    <a:pt x="4569" y="3965"/>
                  </a:lnTo>
                  <a:cubicBezTo>
                    <a:pt x="4569" y="4276"/>
                    <a:pt x="4315" y="4529"/>
                    <a:pt x="4001" y="4529"/>
                  </a:cubicBezTo>
                  <a:cubicBezTo>
                    <a:pt x="3687" y="4529"/>
                    <a:pt x="3436" y="4276"/>
                    <a:pt x="3436" y="3965"/>
                  </a:cubicBezTo>
                  <a:lnTo>
                    <a:pt x="3436" y="1700"/>
                  </a:lnTo>
                  <a:cubicBezTo>
                    <a:pt x="3436" y="1386"/>
                    <a:pt x="3687" y="1132"/>
                    <a:pt x="4001" y="1132"/>
                  </a:cubicBezTo>
                  <a:close/>
                  <a:moveTo>
                    <a:pt x="9662" y="1132"/>
                  </a:moveTo>
                  <a:cubicBezTo>
                    <a:pt x="9976" y="1132"/>
                    <a:pt x="10230" y="1386"/>
                    <a:pt x="10230" y="1700"/>
                  </a:cubicBezTo>
                  <a:lnTo>
                    <a:pt x="10230" y="3965"/>
                  </a:lnTo>
                  <a:cubicBezTo>
                    <a:pt x="10230" y="4276"/>
                    <a:pt x="9976" y="4529"/>
                    <a:pt x="9662" y="4529"/>
                  </a:cubicBezTo>
                  <a:cubicBezTo>
                    <a:pt x="9348" y="4529"/>
                    <a:pt x="9098" y="4276"/>
                    <a:pt x="9098" y="3965"/>
                  </a:cubicBezTo>
                  <a:lnTo>
                    <a:pt x="9098" y="1700"/>
                  </a:lnTo>
                  <a:cubicBezTo>
                    <a:pt x="9098" y="1386"/>
                    <a:pt x="9348" y="1132"/>
                    <a:pt x="9662" y="1132"/>
                  </a:cubicBezTo>
                  <a:close/>
                  <a:moveTo>
                    <a:pt x="15324" y="1132"/>
                  </a:moveTo>
                  <a:cubicBezTo>
                    <a:pt x="15638" y="1132"/>
                    <a:pt x="15891" y="1386"/>
                    <a:pt x="15891" y="1700"/>
                  </a:cubicBezTo>
                  <a:lnTo>
                    <a:pt x="15891" y="3965"/>
                  </a:lnTo>
                  <a:cubicBezTo>
                    <a:pt x="15891" y="4276"/>
                    <a:pt x="15638" y="4529"/>
                    <a:pt x="15324" y="4529"/>
                  </a:cubicBezTo>
                  <a:cubicBezTo>
                    <a:pt x="15010" y="4529"/>
                    <a:pt x="14759" y="4276"/>
                    <a:pt x="14759" y="3965"/>
                  </a:cubicBezTo>
                  <a:lnTo>
                    <a:pt x="14759" y="1700"/>
                  </a:lnTo>
                  <a:cubicBezTo>
                    <a:pt x="14759" y="1386"/>
                    <a:pt x="15010" y="1132"/>
                    <a:pt x="15324" y="1132"/>
                  </a:cubicBezTo>
                  <a:close/>
                  <a:moveTo>
                    <a:pt x="17628" y="3397"/>
                  </a:moveTo>
                  <a:cubicBezTo>
                    <a:pt x="17939" y="3397"/>
                    <a:pt x="18192" y="3651"/>
                    <a:pt x="18192" y="3965"/>
                  </a:cubicBezTo>
                  <a:lnTo>
                    <a:pt x="18192" y="6833"/>
                  </a:lnTo>
                  <a:lnTo>
                    <a:pt x="1132" y="6833"/>
                  </a:lnTo>
                  <a:lnTo>
                    <a:pt x="1132" y="3965"/>
                  </a:lnTo>
                  <a:cubicBezTo>
                    <a:pt x="1132" y="3651"/>
                    <a:pt x="1386" y="3397"/>
                    <a:pt x="1700" y="3397"/>
                  </a:cubicBezTo>
                  <a:lnTo>
                    <a:pt x="2304" y="3397"/>
                  </a:lnTo>
                  <a:lnTo>
                    <a:pt x="2304" y="3965"/>
                  </a:lnTo>
                  <a:cubicBezTo>
                    <a:pt x="2304" y="4901"/>
                    <a:pt x="3062" y="5661"/>
                    <a:pt x="4001" y="5661"/>
                  </a:cubicBezTo>
                  <a:cubicBezTo>
                    <a:pt x="4940" y="5661"/>
                    <a:pt x="5701" y="4901"/>
                    <a:pt x="5701" y="3965"/>
                  </a:cubicBezTo>
                  <a:lnTo>
                    <a:pt x="5701" y="3397"/>
                  </a:lnTo>
                  <a:lnTo>
                    <a:pt x="7965" y="3397"/>
                  </a:lnTo>
                  <a:lnTo>
                    <a:pt x="7965" y="3965"/>
                  </a:lnTo>
                  <a:cubicBezTo>
                    <a:pt x="7965" y="4901"/>
                    <a:pt x="8723" y="5661"/>
                    <a:pt x="9662" y="5661"/>
                  </a:cubicBezTo>
                  <a:cubicBezTo>
                    <a:pt x="10601" y="5661"/>
                    <a:pt x="11362" y="4901"/>
                    <a:pt x="11362" y="3965"/>
                  </a:cubicBezTo>
                  <a:lnTo>
                    <a:pt x="11362" y="3397"/>
                  </a:lnTo>
                  <a:lnTo>
                    <a:pt x="13627" y="3397"/>
                  </a:lnTo>
                  <a:lnTo>
                    <a:pt x="13627" y="3965"/>
                  </a:lnTo>
                  <a:cubicBezTo>
                    <a:pt x="13627" y="4901"/>
                    <a:pt x="14385" y="5661"/>
                    <a:pt x="15324" y="5661"/>
                  </a:cubicBezTo>
                  <a:cubicBezTo>
                    <a:pt x="16263" y="5661"/>
                    <a:pt x="17024" y="4901"/>
                    <a:pt x="17024" y="3965"/>
                  </a:cubicBezTo>
                  <a:lnTo>
                    <a:pt x="17024" y="3397"/>
                  </a:lnTo>
                  <a:close/>
                  <a:moveTo>
                    <a:pt x="18192" y="7965"/>
                  </a:moveTo>
                  <a:lnTo>
                    <a:pt x="18192" y="17628"/>
                  </a:lnTo>
                  <a:cubicBezTo>
                    <a:pt x="18192" y="17939"/>
                    <a:pt x="17939" y="18192"/>
                    <a:pt x="17628" y="18192"/>
                  </a:cubicBezTo>
                  <a:lnTo>
                    <a:pt x="1700" y="18192"/>
                  </a:lnTo>
                  <a:cubicBezTo>
                    <a:pt x="1386" y="18192"/>
                    <a:pt x="1132" y="17939"/>
                    <a:pt x="1132" y="17628"/>
                  </a:cubicBezTo>
                  <a:lnTo>
                    <a:pt x="1132" y="7965"/>
                  </a:lnTo>
                  <a:close/>
                  <a:moveTo>
                    <a:pt x="4001" y="0"/>
                  </a:moveTo>
                  <a:cubicBezTo>
                    <a:pt x="3062" y="0"/>
                    <a:pt x="2304" y="761"/>
                    <a:pt x="2304" y="1700"/>
                  </a:cubicBezTo>
                  <a:lnTo>
                    <a:pt x="2304" y="2265"/>
                  </a:lnTo>
                  <a:lnTo>
                    <a:pt x="1700" y="2265"/>
                  </a:lnTo>
                  <a:cubicBezTo>
                    <a:pt x="761" y="2265"/>
                    <a:pt x="0" y="3025"/>
                    <a:pt x="0" y="3965"/>
                  </a:cubicBezTo>
                  <a:lnTo>
                    <a:pt x="0" y="17628"/>
                  </a:lnTo>
                  <a:cubicBezTo>
                    <a:pt x="0" y="18564"/>
                    <a:pt x="761" y="19324"/>
                    <a:pt x="1700" y="19324"/>
                  </a:cubicBezTo>
                  <a:lnTo>
                    <a:pt x="17628" y="19324"/>
                  </a:lnTo>
                  <a:cubicBezTo>
                    <a:pt x="18564" y="19324"/>
                    <a:pt x="19325" y="18564"/>
                    <a:pt x="19325" y="17628"/>
                  </a:cubicBezTo>
                  <a:lnTo>
                    <a:pt x="19325" y="3965"/>
                  </a:lnTo>
                  <a:cubicBezTo>
                    <a:pt x="19325" y="3025"/>
                    <a:pt x="18564" y="2265"/>
                    <a:pt x="17628" y="2265"/>
                  </a:cubicBezTo>
                  <a:lnTo>
                    <a:pt x="17024" y="2265"/>
                  </a:lnTo>
                  <a:lnTo>
                    <a:pt x="17024" y="1700"/>
                  </a:lnTo>
                  <a:cubicBezTo>
                    <a:pt x="17024" y="761"/>
                    <a:pt x="16263" y="0"/>
                    <a:pt x="15324" y="0"/>
                  </a:cubicBezTo>
                  <a:cubicBezTo>
                    <a:pt x="14385" y="0"/>
                    <a:pt x="13627" y="761"/>
                    <a:pt x="13627" y="1700"/>
                  </a:cubicBezTo>
                  <a:lnTo>
                    <a:pt x="13627" y="2265"/>
                  </a:lnTo>
                  <a:lnTo>
                    <a:pt x="11362" y="2265"/>
                  </a:lnTo>
                  <a:lnTo>
                    <a:pt x="11362" y="1700"/>
                  </a:lnTo>
                  <a:cubicBezTo>
                    <a:pt x="11362" y="761"/>
                    <a:pt x="10601" y="0"/>
                    <a:pt x="9662" y="0"/>
                  </a:cubicBezTo>
                  <a:cubicBezTo>
                    <a:pt x="8723" y="0"/>
                    <a:pt x="7965" y="761"/>
                    <a:pt x="7965" y="1700"/>
                  </a:cubicBezTo>
                  <a:lnTo>
                    <a:pt x="7965" y="2265"/>
                  </a:lnTo>
                  <a:lnTo>
                    <a:pt x="5701" y="2265"/>
                  </a:lnTo>
                  <a:lnTo>
                    <a:pt x="5701" y="1700"/>
                  </a:lnTo>
                  <a:cubicBezTo>
                    <a:pt x="5701" y="761"/>
                    <a:pt x="4940" y="0"/>
                    <a:pt x="400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66" name="Google Shape;5866;p66"/>
            <p:cNvSpPr/>
            <p:nvPr/>
          </p:nvSpPr>
          <p:spPr>
            <a:xfrm>
              <a:off x="5705950" y="465550"/>
              <a:ext cx="84875" cy="28325"/>
            </a:xfrm>
            <a:custGeom>
              <a:avLst/>
              <a:gdLst/>
              <a:ahLst/>
              <a:cxnLst/>
              <a:rect l="l" t="t" r="r" b="b"/>
              <a:pathLst>
                <a:path w="3395" h="1133" extrusionOk="0">
                  <a:moveTo>
                    <a:pt x="566" y="1"/>
                  </a:moveTo>
                  <a:cubicBezTo>
                    <a:pt x="252" y="1"/>
                    <a:pt x="1" y="251"/>
                    <a:pt x="1" y="565"/>
                  </a:cubicBezTo>
                  <a:cubicBezTo>
                    <a:pt x="1" y="879"/>
                    <a:pt x="252" y="1133"/>
                    <a:pt x="566" y="1133"/>
                  </a:cubicBezTo>
                  <a:lnTo>
                    <a:pt x="2830" y="1133"/>
                  </a:lnTo>
                  <a:cubicBezTo>
                    <a:pt x="3144" y="1133"/>
                    <a:pt x="3395" y="879"/>
                    <a:pt x="3395" y="565"/>
                  </a:cubicBezTo>
                  <a:cubicBezTo>
                    <a:pt x="3395" y="251"/>
                    <a:pt x="3144" y="1"/>
                    <a:pt x="28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67" name="Google Shape;5867;p66"/>
            <p:cNvSpPr/>
            <p:nvPr/>
          </p:nvSpPr>
          <p:spPr>
            <a:xfrm>
              <a:off x="5847500" y="465550"/>
              <a:ext cx="84875" cy="28325"/>
            </a:xfrm>
            <a:custGeom>
              <a:avLst/>
              <a:gdLst/>
              <a:ahLst/>
              <a:cxnLst/>
              <a:rect l="l" t="t" r="r" b="b"/>
              <a:pathLst>
                <a:path w="3395" h="1133" extrusionOk="0">
                  <a:moveTo>
                    <a:pt x="565" y="1"/>
                  </a:moveTo>
                  <a:cubicBezTo>
                    <a:pt x="251" y="1"/>
                    <a:pt x="0" y="251"/>
                    <a:pt x="0" y="565"/>
                  </a:cubicBezTo>
                  <a:cubicBezTo>
                    <a:pt x="0" y="879"/>
                    <a:pt x="251" y="1133"/>
                    <a:pt x="565" y="1133"/>
                  </a:cubicBezTo>
                  <a:lnTo>
                    <a:pt x="2830" y="1133"/>
                  </a:lnTo>
                  <a:cubicBezTo>
                    <a:pt x="3144" y="1133"/>
                    <a:pt x="3394" y="879"/>
                    <a:pt x="3394" y="565"/>
                  </a:cubicBezTo>
                  <a:cubicBezTo>
                    <a:pt x="3394" y="251"/>
                    <a:pt x="3144" y="1"/>
                    <a:pt x="28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68" name="Google Shape;5868;p66"/>
            <p:cNvSpPr/>
            <p:nvPr/>
          </p:nvSpPr>
          <p:spPr>
            <a:xfrm>
              <a:off x="5989025" y="465550"/>
              <a:ext cx="84875" cy="28325"/>
            </a:xfrm>
            <a:custGeom>
              <a:avLst/>
              <a:gdLst/>
              <a:ahLst/>
              <a:cxnLst/>
              <a:rect l="l" t="t" r="r" b="b"/>
              <a:pathLst>
                <a:path w="3395" h="1133" extrusionOk="0">
                  <a:moveTo>
                    <a:pt x="565" y="1"/>
                  </a:moveTo>
                  <a:cubicBezTo>
                    <a:pt x="251" y="1"/>
                    <a:pt x="1" y="251"/>
                    <a:pt x="1" y="565"/>
                  </a:cubicBezTo>
                  <a:cubicBezTo>
                    <a:pt x="1" y="879"/>
                    <a:pt x="251" y="1133"/>
                    <a:pt x="565" y="1133"/>
                  </a:cubicBezTo>
                  <a:lnTo>
                    <a:pt x="2830" y="1133"/>
                  </a:lnTo>
                  <a:cubicBezTo>
                    <a:pt x="3144" y="1133"/>
                    <a:pt x="3395" y="879"/>
                    <a:pt x="3395" y="565"/>
                  </a:cubicBezTo>
                  <a:cubicBezTo>
                    <a:pt x="3395" y="251"/>
                    <a:pt x="3144" y="1"/>
                    <a:pt x="28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69" name="Google Shape;5869;p66"/>
            <p:cNvSpPr/>
            <p:nvPr/>
          </p:nvSpPr>
          <p:spPr>
            <a:xfrm>
              <a:off x="5705950" y="550475"/>
              <a:ext cx="84875" cy="28325"/>
            </a:xfrm>
            <a:custGeom>
              <a:avLst/>
              <a:gdLst/>
              <a:ahLst/>
              <a:cxnLst/>
              <a:rect l="l" t="t" r="r" b="b"/>
              <a:pathLst>
                <a:path w="3395" h="1133" extrusionOk="0">
                  <a:moveTo>
                    <a:pt x="566" y="0"/>
                  </a:moveTo>
                  <a:cubicBezTo>
                    <a:pt x="252" y="0"/>
                    <a:pt x="1" y="251"/>
                    <a:pt x="1" y="565"/>
                  </a:cubicBezTo>
                  <a:cubicBezTo>
                    <a:pt x="1" y="879"/>
                    <a:pt x="252" y="1133"/>
                    <a:pt x="566" y="1133"/>
                  </a:cubicBezTo>
                  <a:lnTo>
                    <a:pt x="2830" y="1133"/>
                  </a:lnTo>
                  <a:cubicBezTo>
                    <a:pt x="3144" y="1133"/>
                    <a:pt x="3395" y="879"/>
                    <a:pt x="3395" y="565"/>
                  </a:cubicBezTo>
                  <a:cubicBezTo>
                    <a:pt x="3395" y="251"/>
                    <a:pt x="3144" y="0"/>
                    <a:pt x="283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70" name="Google Shape;5870;p66"/>
            <p:cNvSpPr/>
            <p:nvPr/>
          </p:nvSpPr>
          <p:spPr>
            <a:xfrm>
              <a:off x="5847500" y="550475"/>
              <a:ext cx="84875" cy="28325"/>
            </a:xfrm>
            <a:custGeom>
              <a:avLst/>
              <a:gdLst/>
              <a:ahLst/>
              <a:cxnLst/>
              <a:rect l="l" t="t" r="r" b="b"/>
              <a:pathLst>
                <a:path w="3395" h="1133" extrusionOk="0">
                  <a:moveTo>
                    <a:pt x="565" y="0"/>
                  </a:moveTo>
                  <a:cubicBezTo>
                    <a:pt x="251" y="0"/>
                    <a:pt x="0" y="251"/>
                    <a:pt x="0" y="565"/>
                  </a:cubicBezTo>
                  <a:cubicBezTo>
                    <a:pt x="0" y="879"/>
                    <a:pt x="251" y="1133"/>
                    <a:pt x="565" y="1133"/>
                  </a:cubicBezTo>
                  <a:lnTo>
                    <a:pt x="2830" y="1133"/>
                  </a:lnTo>
                  <a:cubicBezTo>
                    <a:pt x="3144" y="1133"/>
                    <a:pt x="3394" y="879"/>
                    <a:pt x="3394" y="565"/>
                  </a:cubicBezTo>
                  <a:cubicBezTo>
                    <a:pt x="3394" y="251"/>
                    <a:pt x="3144" y="0"/>
                    <a:pt x="283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71" name="Google Shape;5871;p66"/>
            <p:cNvSpPr/>
            <p:nvPr/>
          </p:nvSpPr>
          <p:spPr>
            <a:xfrm>
              <a:off x="5989025" y="550475"/>
              <a:ext cx="84875" cy="28325"/>
            </a:xfrm>
            <a:custGeom>
              <a:avLst/>
              <a:gdLst/>
              <a:ahLst/>
              <a:cxnLst/>
              <a:rect l="l" t="t" r="r" b="b"/>
              <a:pathLst>
                <a:path w="3395" h="1133" extrusionOk="0">
                  <a:moveTo>
                    <a:pt x="565" y="0"/>
                  </a:moveTo>
                  <a:cubicBezTo>
                    <a:pt x="251" y="0"/>
                    <a:pt x="1" y="251"/>
                    <a:pt x="1" y="565"/>
                  </a:cubicBezTo>
                  <a:cubicBezTo>
                    <a:pt x="1" y="879"/>
                    <a:pt x="251" y="1133"/>
                    <a:pt x="565" y="1133"/>
                  </a:cubicBezTo>
                  <a:lnTo>
                    <a:pt x="2830" y="1133"/>
                  </a:lnTo>
                  <a:cubicBezTo>
                    <a:pt x="3144" y="1133"/>
                    <a:pt x="3395" y="879"/>
                    <a:pt x="3395" y="565"/>
                  </a:cubicBezTo>
                  <a:cubicBezTo>
                    <a:pt x="3395" y="251"/>
                    <a:pt x="3144" y="0"/>
                    <a:pt x="283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72" name="Google Shape;5872;p66"/>
            <p:cNvSpPr/>
            <p:nvPr/>
          </p:nvSpPr>
          <p:spPr>
            <a:xfrm>
              <a:off x="5705950" y="636300"/>
              <a:ext cx="84875" cy="28325"/>
            </a:xfrm>
            <a:custGeom>
              <a:avLst/>
              <a:gdLst/>
              <a:ahLst/>
              <a:cxnLst/>
              <a:rect l="l" t="t" r="r" b="b"/>
              <a:pathLst>
                <a:path w="3395" h="1133" extrusionOk="0">
                  <a:moveTo>
                    <a:pt x="566" y="1"/>
                  </a:moveTo>
                  <a:cubicBezTo>
                    <a:pt x="252" y="1"/>
                    <a:pt x="1" y="254"/>
                    <a:pt x="1" y="568"/>
                  </a:cubicBezTo>
                  <a:cubicBezTo>
                    <a:pt x="1" y="879"/>
                    <a:pt x="252" y="1133"/>
                    <a:pt x="566" y="1133"/>
                  </a:cubicBezTo>
                  <a:lnTo>
                    <a:pt x="2830" y="1133"/>
                  </a:lnTo>
                  <a:cubicBezTo>
                    <a:pt x="3144" y="1133"/>
                    <a:pt x="3395" y="879"/>
                    <a:pt x="3395" y="568"/>
                  </a:cubicBezTo>
                  <a:cubicBezTo>
                    <a:pt x="3395" y="254"/>
                    <a:pt x="3144" y="1"/>
                    <a:pt x="28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73" name="Google Shape;5873;p66"/>
            <p:cNvSpPr/>
            <p:nvPr/>
          </p:nvSpPr>
          <p:spPr>
            <a:xfrm>
              <a:off x="5847500" y="636300"/>
              <a:ext cx="84875" cy="28325"/>
            </a:xfrm>
            <a:custGeom>
              <a:avLst/>
              <a:gdLst/>
              <a:ahLst/>
              <a:cxnLst/>
              <a:rect l="l" t="t" r="r" b="b"/>
              <a:pathLst>
                <a:path w="3395" h="1133" extrusionOk="0">
                  <a:moveTo>
                    <a:pt x="565" y="1"/>
                  </a:moveTo>
                  <a:cubicBezTo>
                    <a:pt x="251" y="1"/>
                    <a:pt x="0" y="254"/>
                    <a:pt x="0" y="568"/>
                  </a:cubicBezTo>
                  <a:cubicBezTo>
                    <a:pt x="0" y="879"/>
                    <a:pt x="251" y="1133"/>
                    <a:pt x="565" y="1133"/>
                  </a:cubicBezTo>
                  <a:lnTo>
                    <a:pt x="2830" y="1133"/>
                  </a:lnTo>
                  <a:cubicBezTo>
                    <a:pt x="3144" y="1133"/>
                    <a:pt x="3394" y="879"/>
                    <a:pt x="3394" y="568"/>
                  </a:cubicBezTo>
                  <a:cubicBezTo>
                    <a:pt x="3394" y="254"/>
                    <a:pt x="3144" y="1"/>
                    <a:pt x="28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74" name="Google Shape;5874;p66"/>
            <p:cNvSpPr/>
            <p:nvPr/>
          </p:nvSpPr>
          <p:spPr>
            <a:xfrm>
              <a:off x="5989025" y="636300"/>
              <a:ext cx="84875" cy="28325"/>
            </a:xfrm>
            <a:custGeom>
              <a:avLst/>
              <a:gdLst/>
              <a:ahLst/>
              <a:cxnLst/>
              <a:rect l="l" t="t" r="r" b="b"/>
              <a:pathLst>
                <a:path w="3395" h="1133" extrusionOk="0">
                  <a:moveTo>
                    <a:pt x="565" y="1"/>
                  </a:moveTo>
                  <a:cubicBezTo>
                    <a:pt x="251" y="1"/>
                    <a:pt x="1" y="254"/>
                    <a:pt x="1" y="568"/>
                  </a:cubicBezTo>
                  <a:cubicBezTo>
                    <a:pt x="1" y="879"/>
                    <a:pt x="251" y="1133"/>
                    <a:pt x="565" y="1133"/>
                  </a:cubicBezTo>
                  <a:lnTo>
                    <a:pt x="2830" y="1133"/>
                  </a:lnTo>
                  <a:cubicBezTo>
                    <a:pt x="3144" y="1133"/>
                    <a:pt x="3395" y="879"/>
                    <a:pt x="3395" y="568"/>
                  </a:cubicBezTo>
                  <a:cubicBezTo>
                    <a:pt x="3395" y="254"/>
                    <a:pt x="3144" y="1"/>
                    <a:pt x="28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75" name="Google Shape;5875;p66"/>
          <p:cNvGrpSpPr/>
          <p:nvPr/>
        </p:nvGrpSpPr>
        <p:grpSpPr>
          <a:xfrm>
            <a:off x="4607035" y="2287138"/>
            <a:ext cx="340168" cy="340168"/>
            <a:chOff x="6242825" y="238125"/>
            <a:chExt cx="483125" cy="483125"/>
          </a:xfrm>
        </p:grpSpPr>
        <p:sp>
          <p:nvSpPr>
            <p:cNvPr id="5876" name="Google Shape;5876;p66"/>
            <p:cNvSpPr/>
            <p:nvPr/>
          </p:nvSpPr>
          <p:spPr>
            <a:xfrm>
              <a:off x="6242825" y="238125"/>
              <a:ext cx="483125" cy="483125"/>
            </a:xfrm>
            <a:custGeom>
              <a:avLst/>
              <a:gdLst/>
              <a:ahLst/>
              <a:cxnLst/>
              <a:rect l="l" t="t" r="r" b="b"/>
              <a:pathLst>
                <a:path w="19325" h="19325" extrusionOk="0">
                  <a:moveTo>
                    <a:pt x="18192" y="1132"/>
                  </a:moveTo>
                  <a:lnTo>
                    <a:pt x="18192" y="2400"/>
                  </a:lnTo>
                  <a:cubicBezTo>
                    <a:pt x="17513" y="2639"/>
                    <a:pt x="17060" y="3282"/>
                    <a:pt x="17060" y="4001"/>
                  </a:cubicBezTo>
                  <a:cubicBezTo>
                    <a:pt x="17060" y="4719"/>
                    <a:pt x="17513" y="5363"/>
                    <a:pt x="18192" y="5601"/>
                  </a:cubicBezTo>
                  <a:lnTo>
                    <a:pt x="18192" y="8062"/>
                  </a:lnTo>
                  <a:cubicBezTo>
                    <a:pt x="17513" y="8300"/>
                    <a:pt x="17060" y="8944"/>
                    <a:pt x="17060" y="9662"/>
                  </a:cubicBezTo>
                  <a:cubicBezTo>
                    <a:pt x="17060" y="10381"/>
                    <a:pt x="17513" y="11024"/>
                    <a:pt x="18192" y="11263"/>
                  </a:cubicBezTo>
                  <a:lnTo>
                    <a:pt x="18192" y="13723"/>
                  </a:lnTo>
                  <a:cubicBezTo>
                    <a:pt x="17513" y="13962"/>
                    <a:pt x="17060" y="14605"/>
                    <a:pt x="17060" y="15324"/>
                  </a:cubicBezTo>
                  <a:cubicBezTo>
                    <a:pt x="17060" y="16042"/>
                    <a:pt x="17513" y="16685"/>
                    <a:pt x="18192" y="16924"/>
                  </a:cubicBezTo>
                  <a:lnTo>
                    <a:pt x="18192" y="18192"/>
                  </a:lnTo>
                  <a:lnTo>
                    <a:pt x="16924" y="18192"/>
                  </a:lnTo>
                  <a:cubicBezTo>
                    <a:pt x="16686" y="17513"/>
                    <a:pt x="16043" y="17060"/>
                    <a:pt x="15324" y="17060"/>
                  </a:cubicBezTo>
                  <a:cubicBezTo>
                    <a:pt x="14605" y="17060"/>
                    <a:pt x="13962" y="17513"/>
                    <a:pt x="13724" y="18192"/>
                  </a:cubicBezTo>
                  <a:lnTo>
                    <a:pt x="11263" y="18192"/>
                  </a:lnTo>
                  <a:cubicBezTo>
                    <a:pt x="11024" y="17513"/>
                    <a:pt x="10381" y="17060"/>
                    <a:pt x="9662" y="17060"/>
                  </a:cubicBezTo>
                  <a:cubicBezTo>
                    <a:pt x="8944" y="17060"/>
                    <a:pt x="8301" y="17513"/>
                    <a:pt x="8062" y="18192"/>
                  </a:cubicBezTo>
                  <a:lnTo>
                    <a:pt x="5601" y="18192"/>
                  </a:lnTo>
                  <a:cubicBezTo>
                    <a:pt x="5363" y="17513"/>
                    <a:pt x="4720" y="17060"/>
                    <a:pt x="4001" y="17060"/>
                  </a:cubicBezTo>
                  <a:cubicBezTo>
                    <a:pt x="3282" y="17060"/>
                    <a:pt x="2639" y="17513"/>
                    <a:pt x="2401" y="18192"/>
                  </a:cubicBezTo>
                  <a:lnTo>
                    <a:pt x="1133" y="18192"/>
                  </a:lnTo>
                  <a:lnTo>
                    <a:pt x="1133" y="16924"/>
                  </a:lnTo>
                  <a:cubicBezTo>
                    <a:pt x="1812" y="16685"/>
                    <a:pt x="2265" y="16042"/>
                    <a:pt x="2265" y="15324"/>
                  </a:cubicBezTo>
                  <a:cubicBezTo>
                    <a:pt x="2265" y="14605"/>
                    <a:pt x="1812" y="13962"/>
                    <a:pt x="1133" y="13723"/>
                  </a:cubicBezTo>
                  <a:lnTo>
                    <a:pt x="1133" y="11263"/>
                  </a:lnTo>
                  <a:cubicBezTo>
                    <a:pt x="1812" y="11024"/>
                    <a:pt x="2265" y="10381"/>
                    <a:pt x="2265" y="9662"/>
                  </a:cubicBezTo>
                  <a:cubicBezTo>
                    <a:pt x="2265" y="8944"/>
                    <a:pt x="1812" y="8300"/>
                    <a:pt x="1133" y="8062"/>
                  </a:cubicBezTo>
                  <a:lnTo>
                    <a:pt x="1133" y="5601"/>
                  </a:lnTo>
                  <a:cubicBezTo>
                    <a:pt x="1812" y="5363"/>
                    <a:pt x="2265" y="4719"/>
                    <a:pt x="2265" y="4001"/>
                  </a:cubicBezTo>
                  <a:cubicBezTo>
                    <a:pt x="2265" y="3282"/>
                    <a:pt x="1812" y="2639"/>
                    <a:pt x="1133" y="2400"/>
                  </a:cubicBezTo>
                  <a:lnTo>
                    <a:pt x="1133" y="1132"/>
                  </a:lnTo>
                  <a:lnTo>
                    <a:pt x="2401" y="1132"/>
                  </a:lnTo>
                  <a:cubicBezTo>
                    <a:pt x="2639" y="1812"/>
                    <a:pt x="3282" y="2265"/>
                    <a:pt x="4001" y="2265"/>
                  </a:cubicBezTo>
                  <a:cubicBezTo>
                    <a:pt x="4720" y="2265"/>
                    <a:pt x="5363" y="1812"/>
                    <a:pt x="5601" y="1132"/>
                  </a:cubicBezTo>
                  <a:lnTo>
                    <a:pt x="8062" y="1132"/>
                  </a:lnTo>
                  <a:cubicBezTo>
                    <a:pt x="8301" y="1812"/>
                    <a:pt x="8944" y="2265"/>
                    <a:pt x="9662" y="2265"/>
                  </a:cubicBezTo>
                  <a:cubicBezTo>
                    <a:pt x="10381" y="2265"/>
                    <a:pt x="11024" y="1812"/>
                    <a:pt x="11263" y="1132"/>
                  </a:cubicBezTo>
                  <a:lnTo>
                    <a:pt x="13724" y="1132"/>
                  </a:lnTo>
                  <a:cubicBezTo>
                    <a:pt x="13962" y="1812"/>
                    <a:pt x="14605" y="2265"/>
                    <a:pt x="15324" y="2265"/>
                  </a:cubicBezTo>
                  <a:cubicBezTo>
                    <a:pt x="16043" y="2265"/>
                    <a:pt x="16686" y="1812"/>
                    <a:pt x="16924" y="1132"/>
                  </a:cubicBezTo>
                  <a:close/>
                  <a:moveTo>
                    <a:pt x="568" y="0"/>
                  </a:moveTo>
                  <a:cubicBezTo>
                    <a:pt x="254" y="0"/>
                    <a:pt x="0" y="254"/>
                    <a:pt x="0" y="568"/>
                  </a:cubicBezTo>
                  <a:lnTo>
                    <a:pt x="0" y="2868"/>
                  </a:lnTo>
                  <a:cubicBezTo>
                    <a:pt x="0" y="3183"/>
                    <a:pt x="254" y="3436"/>
                    <a:pt x="568" y="3436"/>
                  </a:cubicBezTo>
                  <a:cubicBezTo>
                    <a:pt x="879" y="3436"/>
                    <a:pt x="1133" y="3687"/>
                    <a:pt x="1133" y="4001"/>
                  </a:cubicBezTo>
                  <a:cubicBezTo>
                    <a:pt x="1133" y="4315"/>
                    <a:pt x="879" y="4568"/>
                    <a:pt x="568" y="4568"/>
                  </a:cubicBezTo>
                  <a:cubicBezTo>
                    <a:pt x="254" y="4568"/>
                    <a:pt x="0" y="4819"/>
                    <a:pt x="0" y="5133"/>
                  </a:cubicBezTo>
                  <a:lnTo>
                    <a:pt x="0" y="8530"/>
                  </a:lnTo>
                  <a:cubicBezTo>
                    <a:pt x="0" y="8844"/>
                    <a:pt x="254" y="9098"/>
                    <a:pt x="568" y="9098"/>
                  </a:cubicBezTo>
                  <a:cubicBezTo>
                    <a:pt x="879" y="9098"/>
                    <a:pt x="1133" y="9348"/>
                    <a:pt x="1133" y="9662"/>
                  </a:cubicBezTo>
                  <a:cubicBezTo>
                    <a:pt x="1133" y="9976"/>
                    <a:pt x="879" y="10230"/>
                    <a:pt x="568" y="10230"/>
                  </a:cubicBezTo>
                  <a:cubicBezTo>
                    <a:pt x="254" y="10230"/>
                    <a:pt x="0" y="10481"/>
                    <a:pt x="0" y="10795"/>
                  </a:cubicBezTo>
                  <a:lnTo>
                    <a:pt x="0" y="14191"/>
                  </a:lnTo>
                  <a:cubicBezTo>
                    <a:pt x="0" y="14505"/>
                    <a:pt x="254" y="14759"/>
                    <a:pt x="568" y="14759"/>
                  </a:cubicBezTo>
                  <a:cubicBezTo>
                    <a:pt x="879" y="14759"/>
                    <a:pt x="1133" y="15010"/>
                    <a:pt x="1133" y="15324"/>
                  </a:cubicBezTo>
                  <a:cubicBezTo>
                    <a:pt x="1133" y="15638"/>
                    <a:pt x="879" y="15891"/>
                    <a:pt x="568" y="15891"/>
                  </a:cubicBezTo>
                  <a:cubicBezTo>
                    <a:pt x="254" y="15891"/>
                    <a:pt x="0" y="16142"/>
                    <a:pt x="0" y="16456"/>
                  </a:cubicBezTo>
                  <a:lnTo>
                    <a:pt x="0" y="18760"/>
                  </a:lnTo>
                  <a:cubicBezTo>
                    <a:pt x="0" y="19071"/>
                    <a:pt x="254" y="19324"/>
                    <a:pt x="568" y="19324"/>
                  </a:cubicBezTo>
                  <a:lnTo>
                    <a:pt x="2869" y="19324"/>
                  </a:lnTo>
                  <a:cubicBezTo>
                    <a:pt x="3183" y="19324"/>
                    <a:pt x="3436" y="19071"/>
                    <a:pt x="3436" y="18760"/>
                  </a:cubicBezTo>
                  <a:cubicBezTo>
                    <a:pt x="3436" y="18446"/>
                    <a:pt x="3687" y="18192"/>
                    <a:pt x="4001" y="18192"/>
                  </a:cubicBezTo>
                  <a:cubicBezTo>
                    <a:pt x="4315" y="18192"/>
                    <a:pt x="4569" y="18446"/>
                    <a:pt x="4569" y="18760"/>
                  </a:cubicBezTo>
                  <a:cubicBezTo>
                    <a:pt x="4569" y="19071"/>
                    <a:pt x="4819" y="19324"/>
                    <a:pt x="5133" y="19324"/>
                  </a:cubicBezTo>
                  <a:lnTo>
                    <a:pt x="8530" y="19324"/>
                  </a:lnTo>
                  <a:cubicBezTo>
                    <a:pt x="8844" y="19324"/>
                    <a:pt x="9098" y="19071"/>
                    <a:pt x="9098" y="18760"/>
                  </a:cubicBezTo>
                  <a:cubicBezTo>
                    <a:pt x="9098" y="18446"/>
                    <a:pt x="9348" y="18192"/>
                    <a:pt x="9662" y="18192"/>
                  </a:cubicBezTo>
                  <a:cubicBezTo>
                    <a:pt x="9976" y="18192"/>
                    <a:pt x="10230" y="18446"/>
                    <a:pt x="10230" y="18760"/>
                  </a:cubicBezTo>
                  <a:cubicBezTo>
                    <a:pt x="10230" y="19071"/>
                    <a:pt x="10481" y="19324"/>
                    <a:pt x="10795" y="19324"/>
                  </a:cubicBezTo>
                  <a:lnTo>
                    <a:pt x="14192" y="19324"/>
                  </a:lnTo>
                  <a:cubicBezTo>
                    <a:pt x="14506" y="19324"/>
                    <a:pt x="14759" y="19071"/>
                    <a:pt x="14759" y="18760"/>
                  </a:cubicBezTo>
                  <a:cubicBezTo>
                    <a:pt x="14759" y="18446"/>
                    <a:pt x="15010" y="18192"/>
                    <a:pt x="15324" y="18192"/>
                  </a:cubicBezTo>
                  <a:cubicBezTo>
                    <a:pt x="15638" y="18192"/>
                    <a:pt x="15892" y="18446"/>
                    <a:pt x="15892" y="18760"/>
                  </a:cubicBezTo>
                  <a:cubicBezTo>
                    <a:pt x="15892" y="19071"/>
                    <a:pt x="16142" y="19324"/>
                    <a:pt x="16456" y="19324"/>
                  </a:cubicBezTo>
                  <a:lnTo>
                    <a:pt x="18760" y="19324"/>
                  </a:lnTo>
                  <a:cubicBezTo>
                    <a:pt x="19071" y="19324"/>
                    <a:pt x="19325" y="19071"/>
                    <a:pt x="19325" y="18760"/>
                  </a:cubicBezTo>
                  <a:lnTo>
                    <a:pt x="19325" y="16456"/>
                  </a:lnTo>
                  <a:cubicBezTo>
                    <a:pt x="19325" y="16142"/>
                    <a:pt x="19071" y="15891"/>
                    <a:pt x="18760" y="15891"/>
                  </a:cubicBezTo>
                  <a:cubicBezTo>
                    <a:pt x="18446" y="15891"/>
                    <a:pt x="18192" y="15638"/>
                    <a:pt x="18192" y="15324"/>
                  </a:cubicBezTo>
                  <a:cubicBezTo>
                    <a:pt x="18192" y="15010"/>
                    <a:pt x="18446" y="14759"/>
                    <a:pt x="18760" y="14759"/>
                  </a:cubicBezTo>
                  <a:cubicBezTo>
                    <a:pt x="19071" y="14759"/>
                    <a:pt x="19325" y="14505"/>
                    <a:pt x="19325" y="14191"/>
                  </a:cubicBezTo>
                  <a:lnTo>
                    <a:pt x="19325" y="10795"/>
                  </a:lnTo>
                  <a:cubicBezTo>
                    <a:pt x="19325" y="10481"/>
                    <a:pt x="19071" y="10230"/>
                    <a:pt x="18760" y="10230"/>
                  </a:cubicBezTo>
                  <a:cubicBezTo>
                    <a:pt x="18446" y="10230"/>
                    <a:pt x="18192" y="9976"/>
                    <a:pt x="18192" y="9662"/>
                  </a:cubicBezTo>
                  <a:cubicBezTo>
                    <a:pt x="18192" y="9348"/>
                    <a:pt x="18446" y="9098"/>
                    <a:pt x="18760" y="9098"/>
                  </a:cubicBezTo>
                  <a:cubicBezTo>
                    <a:pt x="19071" y="9098"/>
                    <a:pt x="19325" y="8844"/>
                    <a:pt x="19325" y="8530"/>
                  </a:cubicBezTo>
                  <a:lnTo>
                    <a:pt x="19325" y="5133"/>
                  </a:lnTo>
                  <a:cubicBezTo>
                    <a:pt x="19325" y="4819"/>
                    <a:pt x="19071" y="4568"/>
                    <a:pt x="18760" y="4568"/>
                  </a:cubicBezTo>
                  <a:cubicBezTo>
                    <a:pt x="18446" y="4568"/>
                    <a:pt x="18192" y="4315"/>
                    <a:pt x="18192" y="4001"/>
                  </a:cubicBezTo>
                  <a:cubicBezTo>
                    <a:pt x="18192" y="3687"/>
                    <a:pt x="18446" y="3436"/>
                    <a:pt x="18760" y="3436"/>
                  </a:cubicBezTo>
                  <a:cubicBezTo>
                    <a:pt x="19071" y="3436"/>
                    <a:pt x="19325" y="3183"/>
                    <a:pt x="19325" y="2868"/>
                  </a:cubicBezTo>
                  <a:lnTo>
                    <a:pt x="19325" y="568"/>
                  </a:lnTo>
                  <a:cubicBezTo>
                    <a:pt x="19325" y="254"/>
                    <a:pt x="19071" y="0"/>
                    <a:pt x="18760" y="0"/>
                  </a:cubicBezTo>
                  <a:lnTo>
                    <a:pt x="16456" y="0"/>
                  </a:lnTo>
                  <a:cubicBezTo>
                    <a:pt x="16142" y="0"/>
                    <a:pt x="15892" y="254"/>
                    <a:pt x="15892" y="568"/>
                  </a:cubicBezTo>
                  <a:cubicBezTo>
                    <a:pt x="15892" y="879"/>
                    <a:pt x="15638" y="1132"/>
                    <a:pt x="15324" y="1132"/>
                  </a:cubicBezTo>
                  <a:cubicBezTo>
                    <a:pt x="15010" y="1132"/>
                    <a:pt x="14759" y="879"/>
                    <a:pt x="14759" y="568"/>
                  </a:cubicBezTo>
                  <a:cubicBezTo>
                    <a:pt x="14759" y="254"/>
                    <a:pt x="14506" y="0"/>
                    <a:pt x="14192" y="0"/>
                  </a:cubicBezTo>
                  <a:lnTo>
                    <a:pt x="10795" y="0"/>
                  </a:lnTo>
                  <a:cubicBezTo>
                    <a:pt x="10481" y="0"/>
                    <a:pt x="10230" y="254"/>
                    <a:pt x="10230" y="568"/>
                  </a:cubicBezTo>
                  <a:cubicBezTo>
                    <a:pt x="10230" y="879"/>
                    <a:pt x="9976" y="1132"/>
                    <a:pt x="9662" y="1132"/>
                  </a:cubicBezTo>
                  <a:cubicBezTo>
                    <a:pt x="9348" y="1132"/>
                    <a:pt x="9098" y="879"/>
                    <a:pt x="9098" y="568"/>
                  </a:cubicBezTo>
                  <a:cubicBezTo>
                    <a:pt x="9098" y="254"/>
                    <a:pt x="8844" y="0"/>
                    <a:pt x="8530" y="0"/>
                  </a:cubicBezTo>
                  <a:lnTo>
                    <a:pt x="5133" y="0"/>
                  </a:lnTo>
                  <a:cubicBezTo>
                    <a:pt x="4819" y="0"/>
                    <a:pt x="4569" y="254"/>
                    <a:pt x="4569" y="568"/>
                  </a:cubicBezTo>
                  <a:cubicBezTo>
                    <a:pt x="4569" y="879"/>
                    <a:pt x="4315" y="1132"/>
                    <a:pt x="4001" y="1132"/>
                  </a:cubicBezTo>
                  <a:cubicBezTo>
                    <a:pt x="3687" y="1132"/>
                    <a:pt x="3436" y="879"/>
                    <a:pt x="3436" y="568"/>
                  </a:cubicBezTo>
                  <a:cubicBezTo>
                    <a:pt x="3436" y="254"/>
                    <a:pt x="3183" y="0"/>
                    <a:pt x="286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77" name="Google Shape;5877;p66"/>
            <p:cNvSpPr/>
            <p:nvPr/>
          </p:nvSpPr>
          <p:spPr>
            <a:xfrm>
              <a:off x="6328725" y="324025"/>
              <a:ext cx="311400" cy="311400"/>
            </a:xfrm>
            <a:custGeom>
              <a:avLst/>
              <a:gdLst/>
              <a:ahLst/>
              <a:cxnLst/>
              <a:rect l="l" t="t" r="r" b="b"/>
              <a:pathLst>
                <a:path w="12456" h="12456" extrusionOk="0">
                  <a:moveTo>
                    <a:pt x="11323" y="1132"/>
                  </a:moveTo>
                  <a:lnTo>
                    <a:pt x="11323" y="5991"/>
                  </a:lnTo>
                  <a:lnTo>
                    <a:pt x="10025" y="4692"/>
                  </a:lnTo>
                  <a:cubicBezTo>
                    <a:pt x="9913" y="4582"/>
                    <a:pt x="9768" y="4527"/>
                    <a:pt x="9623" y="4527"/>
                  </a:cubicBezTo>
                  <a:cubicBezTo>
                    <a:pt x="9478" y="4527"/>
                    <a:pt x="9333" y="4582"/>
                    <a:pt x="9222" y="4692"/>
                  </a:cubicBezTo>
                  <a:lnTo>
                    <a:pt x="6498" y="7419"/>
                  </a:lnTo>
                  <a:lnTo>
                    <a:pt x="4303" y="5773"/>
                  </a:lnTo>
                  <a:cubicBezTo>
                    <a:pt x="4201" y="5698"/>
                    <a:pt x="4081" y="5661"/>
                    <a:pt x="3962" y="5661"/>
                  </a:cubicBezTo>
                  <a:cubicBezTo>
                    <a:pt x="3824" y="5661"/>
                    <a:pt x="3687" y="5711"/>
                    <a:pt x="3578" y="5810"/>
                  </a:cubicBezTo>
                  <a:lnTo>
                    <a:pt x="1133" y="8053"/>
                  </a:lnTo>
                  <a:lnTo>
                    <a:pt x="1133" y="1132"/>
                  </a:lnTo>
                  <a:close/>
                  <a:moveTo>
                    <a:pt x="4001" y="6960"/>
                  </a:moveTo>
                  <a:lnTo>
                    <a:pt x="5689" y="8228"/>
                  </a:lnTo>
                  <a:lnTo>
                    <a:pt x="2594" y="11323"/>
                  </a:lnTo>
                  <a:lnTo>
                    <a:pt x="1133" y="11323"/>
                  </a:lnTo>
                  <a:lnTo>
                    <a:pt x="1133" y="9590"/>
                  </a:lnTo>
                  <a:lnTo>
                    <a:pt x="4001" y="6960"/>
                  </a:lnTo>
                  <a:close/>
                  <a:moveTo>
                    <a:pt x="9623" y="5894"/>
                  </a:moveTo>
                  <a:lnTo>
                    <a:pt x="11323" y="7594"/>
                  </a:lnTo>
                  <a:lnTo>
                    <a:pt x="11323" y="11323"/>
                  </a:lnTo>
                  <a:lnTo>
                    <a:pt x="4197" y="11323"/>
                  </a:lnTo>
                  <a:lnTo>
                    <a:pt x="9623" y="5894"/>
                  </a:lnTo>
                  <a:close/>
                  <a:moveTo>
                    <a:pt x="565" y="0"/>
                  </a:moveTo>
                  <a:cubicBezTo>
                    <a:pt x="251" y="0"/>
                    <a:pt x="0" y="251"/>
                    <a:pt x="0" y="565"/>
                  </a:cubicBezTo>
                  <a:lnTo>
                    <a:pt x="0" y="11888"/>
                  </a:lnTo>
                  <a:cubicBezTo>
                    <a:pt x="0" y="12202"/>
                    <a:pt x="251" y="12455"/>
                    <a:pt x="565" y="12455"/>
                  </a:cubicBezTo>
                  <a:lnTo>
                    <a:pt x="11888" y="12455"/>
                  </a:lnTo>
                  <a:cubicBezTo>
                    <a:pt x="12202" y="12455"/>
                    <a:pt x="12456" y="12202"/>
                    <a:pt x="12456" y="11888"/>
                  </a:cubicBezTo>
                  <a:lnTo>
                    <a:pt x="12456" y="565"/>
                  </a:lnTo>
                  <a:cubicBezTo>
                    <a:pt x="12456" y="251"/>
                    <a:pt x="12202" y="0"/>
                    <a:pt x="118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78" name="Google Shape;5878;p66"/>
            <p:cNvSpPr/>
            <p:nvPr/>
          </p:nvSpPr>
          <p:spPr>
            <a:xfrm>
              <a:off x="6441950" y="380575"/>
              <a:ext cx="88275" cy="85000"/>
            </a:xfrm>
            <a:custGeom>
              <a:avLst/>
              <a:gdLst/>
              <a:ahLst/>
              <a:cxnLst/>
              <a:rect l="l" t="t" r="r" b="b"/>
              <a:pathLst>
                <a:path w="3531" h="3400" extrusionOk="0">
                  <a:moveTo>
                    <a:pt x="1697" y="1135"/>
                  </a:moveTo>
                  <a:cubicBezTo>
                    <a:pt x="2202" y="1135"/>
                    <a:pt x="2455" y="1742"/>
                    <a:pt x="2099" y="2101"/>
                  </a:cubicBezTo>
                  <a:cubicBezTo>
                    <a:pt x="1983" y="2216"/>
                    <a:pt x="1841" y="2268"/>
                    <a:pt x="1702" y="2268"/>
                  </a:cubicBezTo>
                  <a:cubicBezTo>
                    <a:pt x="1411" y="2268"/>
                    <a:pt x="1133" y="2041"/>
                    <a:pt x="1133" y="1700"/>
                  </a:cubicBezTo>
                  <a:cubicBezTo>
                    <a:pt x="1133" y="1386"/>
                    <a:pt x="1383" y="1135"/>
                    <a:pt x="1697" y="1135"/>
                  </a:cubicBezTo>
                  <a:close/>
                  <a:moveTo>
                    <a:pt x="1698" y="0"/>
                  </a:moveTo>
                  <a:cubicBezTo>
                    <a:pt x="1479" y="0"/>
                    <a:pt x="1258" y="43"/>
                    <a:pt x="1048" y="130"/>
                  </a:cubicBezTo>
                  <a:cubicBezTo>
                    <a:pt x="414" y="392"/>
                    <a:pt x="1" y="1011"/>
                    <a:pt x="1" y="1700"/>
                  </a:cubicBezTo>
                  <a:cubicBezTo>
                    <a:pt x="1" y="2639"/>
                    <a:pt x="758" y="3397"/>
                    <a:pt x="1697" y="3400"/>
                  </a:cubicBezTo>
                  <a:cubicBezTo>
                    <a:pt x="2386" y="3400"/>
                    <a:pt x="3005" y="2983"/>
                    <a:pt x="3268" y="2349"/>
                  </a:cubicBezTo>
                  <a:cubicBezTo>
                    <a:pt x="3530" y="1715"/>
                    <a:pt x="3385" y="984"/>
                    <a:pt x="2899" y="498"/>
                  </a:cubicBezTo>
                  <a:cubicBezTo>
                    <a:pt x="2574" y="173"/>
                    <a:pt x="2139" y="0"/>
                    <a:pt x="169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79" name="Google Shape;5879;p66"/>
          <p:cNvGrpSpPr/>
          <p:nvPr/>
        </p:nvGrpSpPr>
        <p:grpSpPr>
          <a:xfrm>
            <a:off x="844156" y="2727362"/>
            <a:ext cx="343566" cy="298943"/>
            <a:chOff x="889275" y="861850"/>
            <a:chExt cx="487950" cy="424575"/>
          </a:xfrm>
        </p:grpSpPr>
        <p:sp>
          <p:nvSpPr>
            <p:cNvPr id="5880" name="Google Shape;5880;p66"/>
            <p:cNvSpPr/>
            <p:nvPr/>
          </p:nvSpPr>
          <p:spPr>
            <a:xfrm>
              <a:off x="1319225" y="1031700"/>
              <a:ext cx="56650" cy="28325"/>
            </a:xfrm>
            <a:custGeom>
              <a:avLst/>
              <a:gdLst/>
              <a:ahLst/>
              <a:cxnLst/>
              <a:rect l="l" t="t" r="r" b="b"/>
              <a:pathLst>
                <a:path w="2266" h="1133" extrusionOk="0">
                  <a:moveTo>
                    <a:pt x="569" y="1"/>
                  </a:moveTo>
                  <a:cubicBezTo>
                    <a:pt x="255" y="1"/>
                    <a:pt x="1" y="251"/>
                    <a:pt x="1" y="565"/>
                  </a:cubicBezTo>
                  <a:cubicBezTo>
                    <a:pt x="1" y="879"/>
                    <a:pt x="255" y="1133"/>
                    <a:pt x="569" y="1133"/>
                  </a:cubicBezTo>
                  <a:lnTo>
                    <a:pt x="1701" y="1133"/>
                  </a:lnTo>
                  <a:cubicBezTo>
                    <a:pt x="2012" y="1133"/>
                    <a:pt x="2265" y="879"/>
                    <a:pt x="2265" y="565"/>
                  </a:cubicBezTo>
                  <a:cubicBezTo>
                    <a:pt x="2265" y="251"/>
                    <a:pt x="2012" y="1"/>
                    <a:pt x="170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81" name="Google Shape;5881;p66"/>
            <p:cNvSpPr/>
            <p:nvPr/>
          </p:nvSpPr>
          <p:spPr>
            <a:xfrm>
              <a:off x="1314475" y="946725"/>
              <a:ext cx="62750" cy="56700"/>
            </a:xfrm>
            <a:custGeom>
              <a:avLst/>
              <a:gdLst/>
              <a:ahLst/>
              <a:cxnLst/>
              <a:rect l="l" t="t" r="r" b="b"/>
              <a:pathLst>
                <a:path w="2510" h="2268" extrusionOk="0">
                  <a:moveTo>
                    <a:pt x="1889" y="0"/>
                  </a:moveTo>
                  <a:cubicBezTo>
                    <a:pt x="1744" y="0"/>
                    <a:pt x="1599" y="55"/>
                    <a:pt x="1489" y="166"/>
                  </a:cubicBezTo>
                  <a:lnTo>
                    <a:pt x="357" y="1298"/>
                  </a:lnTo>
                  <a:cubicBezTo>
                    <a:pt x="1" y="1657"/>
                    <a:pt x="251" y="2267"/>
                    <a:pt x="759" y="2267"/>
                  </a:cubicBezTo>
                  <a:cubicBezTo>
                    <a:pt x="906" y="2267"/>
                    <a:pt x="1051" y="2207"/>
                    <a:pt x="1157" y="2101"/>
                  </a:cubicBezTo>
                  <a:lnTo>
                    <a:pt x="2289" y="969"/>
                  </a:lnTo>
                  <a:cubicBezTo>
                    <a:pt x="2510" y="745"/>
                    <a:pt x="2510" y="389"/>
                    <a:pt x="2289" y="166"/>
                  </a:cubicBezTo>
                  <a:cubicBezTo>
                    <a:pt x="2179" y="55"/>
                    <a:pt x="2034" y="0"/>
                    <a:pt x="188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82" name="Google Shape;5882;p66"/>
            <p:cNvSpPr/>
            <p:nvPr/>
          </p:nvSpPr>
          <p:spPr>
            <a:xfrm>
              <a:off x="1317875" y="1088250"/>
              <a:ext cx="59350" cy="56675"/>
            </a:xfrm>
            <a:custGeom>
              <a:avLst/>
              <a:gdLst/>
              <a:ahLst/>
              <a:cxnLst/>
              <a:rect l="l" t="t" r="r" b="b"/>
              <a:pathLst>
                <a:path w="2374" h="2267" extrusionOk="0">
                  <a:moveTo>
                    <a:pt x="621" y="1"/>
                  </a:moveTo>
                  <a:cubicBezTo>
                    <a:pt x="476" y="1"/>
                    <a:pt x="331" y="56"/>
                    <a:pt x="221" y="166"/>
                  </a:cubicBezTo>
                  <a:cubicBezTo>
                    <a:pt x="1" y="390"/>
                    <a:pt x="1" y="746"/>
                    <a:pt x="221" y="969"/>
                  </a:cubicBezTo>
                  <a:lnTo>
                    <a:pt x="1353" y="2102"/>
                  </a:lnTo>
                  <a:cubicBezTo>
                    <a:pt x="1463" y="2212"/>
                    <a:pt x="1608" y="2267"/>
                    <a:pt x="1753" y="2267"/>
                  </a:cubicBezTo>
                  <a:cubicBezTo>
                    <a:pt x="1898" y="2267"/>
                    <a:pt x="2043" y="2212"/>
                    <a:pt x="2153" y="2102"/>
                  </a:cubicBezTo>
                  <a:cubicBezTo>
                    <a:pt x="2374" y="1878"/>
                    <a:pt x="2374" y="1522"/>
                    <a:pt x="2153" y="1298"/>
                  </a:cubicBezTo>
                  <a:lnTo>
                    <a:pt x="1021" y="166"/>
                  </a:lnTo>
                  <a:cubicBezTo>
                    <a:pt x="911" y="56"/>
                    <a:pt x="766" y="1"/>
                    <a:pt x="62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83" name="Google Shape;5883;p66"/>
            <p:cNvSpPr/>
            <p:nvPr/>
          </p:nvSpPr>
          <p:spPr>
            <a:xfrm>
              <a:off x="889275" y="861850"/>
              <a:ext cx="400700" cy="424575"/>
            </a:xfrm>
            <a:custGeom>
              <a:avLst/>
              <a:gdLst/>
              <a:ahLst/>
              <a:cxnLst/>
              <a:rect l="l" t="t" r="r" b="b"/>
              <a:pathLst>
                <a:path w="16028" h="16983" extrusionOk="0">
                  <a:moveTo>
                    <a:pt x="4668" y="4530"/>
                  </a:moveTo>
                  <a:lnTo>
                    <a:pt x="4668" y="10191"/>
                  </a:lnTo>
                  <a:lnTo>
                    <a:pt x="4104" y="10191"/>
                  </a:lnTo>
                  <a:cubicBezTo>
                    <a:pt x="2539" y="10191"/>
                    <a:pt x="1271" y="8923"/>
                    <a:pt x="1271" y="7359"/>
                  </a:cubicBezTo>
                  <a:cubicBezTo>
                    <a:pt x="1271" y="5795"/>
                    <a:pt x="2539" y="4530"/>
                    <a:pt x="4104" y="4530"/>
                  </a:cubicBezTo>
                  <a:close/>
                  <a:moveTo>
                    <a:pt x="6972" y="4530"/>
                  </a:moveTo>
                  <a:lnTo>
                    <a:pt x="6972" y="10191"/>
                  </a:lnTo>
                  <a:lnTo>
                    <a:pt x="5800" y="10191"/>
                  </a:lnTo>
                  <a:lnTo>
                    <a:pt x="5800" y="4530"/>
                  </a:lnTo>
                  <a:close/>
                  <a:moveTo>
                    <a:pt x="12633" y="1565"/>
                  </a:moveTo>
                  <a:lnTo>
                    <a:pt x="12633" y="13153"/>
                  </a:lnTo>
                  <a:lnTo>
                    <a:pt x="8104" y="10436"/>
                  </a:lnTo>
                  <a:lnTo>
                    <a:pt x="8104" y="4282"/>
                  </a:lnTo>
                  <a:lnTo>
                    <a:pt x="12633" y="1565"/>
                  </a:lnTo>
                  <a:close/>
                  <a:moveTo>
                    <a:pt x="14330" y="1133"/>
                  </a:moveTo>
                  <a:cubicBezTo>
                    <a:pt x="14644" y="1133"/>
                    <a:pt x="14898" y="1384"/>
                    <a:pt x="14898" y="1698"/>
                  </a:cubicBezTo>
                  <a:lnTo>
                    <a:pt x="14898" y="13021"/>
                  </a:lnTo>
                  <a:cubicBezTo>
                    <a:pt x="14898" y="13335"/>
                    <a:pt x="14644" y="13588"/>
                    <a:pt x="14330" y="13588"/>
                  </a:cubicBezTo>
                  <a:lnTo>
                    <a:pt x="13766" y="13588"/>
                  </a:lnTo>
                  <a:lnTo>
                    <a:pt x="13766" y="1133"/>
                  </a:lnTo>
                  <a:close/>
                  <a:moveTo>
                    <a:pt x="5800" y="11324"/>
                  </a:moveTo>
                  <a:lnTo>
                    <a:pt x="5800" y="15285"/>
                  </a:lnTo>
                  <a:cubicBezTo>
                    <a:pt x="5800" y="15599"/>
                    <a:pt x="5547" y="15850"/>
                    <a:pt x="5236" y="15850"/>
                  </a:cubicBezTo>
                  <a:cubicBezTo>
                    <a:pt x="4922" y="15850"/>
                    <a:pt x="4668" y="15599"/>
                    <a:pt x="4668" y="15285"/>
                  </a:cubicBezTo>
                  <a:lnTo>
                    <a:pt x="4668" y="11324"/>
                  </a:lnTo>
                  <a:close/>
                  <a:moveTo>
                    <a:pt x="13132" y="1"/>
                  </a:moveTo>
                  <a:lnTo>
                    <a:pt x="13098" y="7"/>
                  </a:lnTo>
                  <a:lnTo>
                    <a:pt x="13074" y="10"/>
                  </a:lnTo>
                  <a:cubicBezTo>
                    <a:pt x="13065" y="10"/>
                    <a:pt x="13056" y="16"/>
                    <a:pt x="13047" y="19"/>
                  </a:cubicBezTo>
                  <a:cubicBezTo>
                    <a:pt x="13038" y="22"/>
                    <a:pt x="13029" y="22"/>
                    <a:pt x="13020" y="25"/>
                  </a:cubicBezTo>
                  <a:lnTo>
                    <a:pt x="12996" y="34"/>
                  </a:lnTo>
                  <a:lnTo>
                    <a:pt x="12966" y="46"/>
                  </a:lnTo>
                  <a:lnTo>
                    <a:pt x="12947" y="58"/>
                  </a:lnTo>
                  <a:cubicBezTo>
                    <a:pt x="12935" y="61"/>
                    <a:pt x="12926" y="67"/>
                    <a:pt x="12917" y="73"/>
                  </a:cubicBezTo>
                  <a:lnTo>
                    <a:pt x="12908" y="79"/>
                  </a:lnTo>
                  <a:lnTo>
                    <a:pt x="7380" y="3398"/>
                  </a:lnTo>
                  <a:lnTo>
                    <a:pt x="4104" y="3398"/>
                  </a:lnTo>
                  <a:cubicBezTo>
                    <a:pt x="2023" y="3398"/>
                    <a:pt x="299" y="5001"/>
                    <a:pt x="151" y="7075"/>
                  </a:cubicBezTo>
                  <a:cubicBezTo>
                    <a:pt x="0" y="9150"/>
                    <a:pt x="1480" y="10986"/>
                    <a:pt x="3536" y="11281"/>
                  </a:cubicBezTo>
                  <a:lnTo>
                    <a:pt x="3536" y="15285"/>
                  </a:lnTo>
                  <a:cubicBezTo>
                    <a:pt x="3536" y="16224"/>
                    <a:pt x="4297" y="16982"/>
                    <a:pt x="5236" y="16982"/>
                  </a:cubicBezTo>
                  <a:cubicBezTo>
                    <a:pt x="6172" y="16982"/>
                    <a:pt x="6933" y="16224"/>
                    <a:pt x="6933" y="15285"/>
                  </a:cubicBezTo>
                  <a:lnTo>
                    <a:pt x="6933" y="11324"/>
                  </a:lnTo>
                  <a:lnTo>
                    <a:pt x="7380" y="11324"/>
                  </a:lnTo>
                  <a:lnTo>
                    <a:pt x="12908" y="14639"/>
                  </a:lnTo>
                  <a:cubicBezTo>
                    <a:pt x="12911" y="14642"/>
                    <a:pt x="12914" y="14642"/>
                    <a:pt x="12920" y="14645"/>
                  </a:cubicBezTo>
                  <a:lnTo>
                    <a:pt x="12935" y="14654"/>
                  </a:lnTo>
                  <a:cubicBezTo>
                    <a:pt x="12947" y="14660"/>
                    <a:pt x="12963" y="14666"/>
                    <a:pt x="12975" y="14672"/>
                  </a:cubicBezTo>
                  <a:lnTo>
                    <a:pt x="12984" y="14675"/>
                  </a:lnTo>
                  <a:cubicBezTo>
                    <a:pt x="12996" y="14681"/>
                    <a:pt x="13011" y="14687"/>
                    <a:pt x="13023" y="14690"/>
                  </a:cubicBezTo>
                  <a:lnTo>
                    <a:pt x="13038" y="14696"/>
                  </a:lnTo>
                  <a:cubicBezTo>
                    <a:pt x="13053" y="14699"/>
                    <a:pt x="13068" y="14702"/>
                    <a:pt x="13083" y="14708"/>
                  </a:cubicBezTo>
                  <a:cubicBezTo>
                    <a:pt x="13101" y="14712"/>
                    <a:pt x="13117" y="14715"/>
                    <a:pt x="13135" y="14715"/>
                  </a:cubicBezTo>
                  <a:lnTo>
                    <a:pt x="13144" y="14715"/>
                  </a:lnTo>
                  <a:cubicBezTo>
                    <a:pt x="13162" y="14715"/>
                    <a:pt x="13180" y="14718"/>
                    <a:pt x="13198" y="14718"/>
                  </a:cubicBezTo>
                  <a:lnTo>
                    <a:pt x="14330" y="14718"/>
                  </a:lnTo>
                  <a:cubicBezTo>
                    <a:pt x="15266" y="14718"/>
                    <a:pt x="16027" y="13957"/>
                    <a:pt x="16027" y="13021"/>
                  </a:cubicBezTo>
                  <a:lnTo>
                    <a:pt x="16027" y="1698"/>
                  </a:lnTo>
                  <a:cubicBezTo>
                    <a:pt x="16027" y="759"/>
                    <a:pt x="15266" y="1"/>
                    <a:pt x="143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884" name="Google Shape;5884;p66"/>
          <p:cNvSpPr/>
          <p:nvPr/>
        </p:nvSpPr>
        <p:spPr>
          <a:xfrm>
            <a:off x="1282125" y="2706628"/>
            <a:ext cx="302974" cy="340204"/>
          </a:xfrm>
          <a:custGeom>
            <a:avLst/>
            <a:gdLst/>
            <a:ahLst/>
            <a:cxnLst/>
            <a:rect l="l" t="t" r="r" b="b"/>
            <a:pathLst>
              <a:path w="17212" h="19327" extrusionOk="0">
                <a:moveTo>
                  <a:pt x="15400" y="1132"/>
                </a:moveTo>
                <a:cubicBezTo>
                  <a:pt x="15714" y="1132"/>
                  <a:pt x="15965" y="1386"/>
                  <a:pt x="15965" y="1700"/>
                </a:cubicBezTo>
                <a:cubicBezTo>
                  <a:pt x="15965" y="2011"/>
                  <a:pt x="15714" y="2265"/>
                  <a:pt x="15400" y="2265"/>
                </a:cubicBezTo>
                <a:lnTo>
                  <a:pt x="1813" y="2265"/>
                </a:lnTo>
                <a:cubicBezTo>
                  <a:pt x="1499" y="2265"/>
                  <a:pt x="1248" y="2011"/>
                  <a:pt x="1248" y="1700"/>
                </a:cubicBezTo>
                <a:cubicBezTo>
                  <a:pt x="1248" y="1386"/>
                  <a:pt x="1499" y="1132"/>
                  <a:pt x="1813" y="1132"/>
                </a:cubicBezTo>
                <a:close/>
                <a:moveTo>
                  <a:pt x="14835" y="3397"/>
                </a:moveTo>
                <a:lnTo>
                  <a:pt x="14835" y="10230"/>
                </a:lnTo>
                <a:lnTo>
                  <a:pt x="2380" y="10230"/>
                </a:lnTo>
                <a:lnTo>
                  <a:pt x="2380" y="3397"/>
                </a:lnTo>
                <a:close/>
                <a:moveTo>
                  <a:pt x="15400" y="11362"/>
                </a:moveTo>
                <a:cubicBezTo>
                  <a:pt x="15714" y="11362"/>
                  <a:pt x="15965" y="11613"/>
                  <a:pt x="15965" y="11927"/>
                </a:cubicBezTo>
                <a:cubicBezTo>
                  <a:pt x="15965" y="12241"/>
                  <a:pt x="15714" y="12495"/>
                  <a:pt x="15400" y="12495"/>
                </a:cubicBezTo>
                <a:lnTo>
                  <a:pt x="1813" y="12495"/>
                </a:lnTo>
                <a:cubicBezTo>
                  <a:pt x="1499" y="12495"/>
                  <a:pt x="1248" y="12241"/>
                  <a:pt x="1248" y="11927"/>
                </a:cubicBezTo>
                <a:cubicBezTo>
                  <a:pt x="1248" y="11613"/>
                  <a:pt x="1499" y="11362"/>
                  <a:pt x="1813" y="11362"/>
                </a:cubicBezTo>
                <a:close/>
                <a:moveTo>
                  <a:pt x="1813" y="0"/>
                </a:moveTo>
                <a:cubicBezTo>
                  <a:pt x="985" y="0"/>
                  <a:pt x="279" y="595"/>
                  <a:pt x="140" y="1410"/>
                </a:cubicBezTo>
                <a:cubicBezTo>
                  <a:pt x="1" y="2226"/>
                  <a:pt x="466" y="3023"/>
                  <a:pt x="1248" y="3300"/>
                </a:cubicBezTo>
                <a:lnTo>
                  <a:pt x="1248" y="10327"/>
                </a:lnTo>
                <a:cubicBezTo>
                  <a:pt x="569" y="10565"/>
                  <a:pt x="116" y="11208"/>
                  <a:pt x="116" y="11927"/>
                </a:cubicBezTo>
                <a:cubicBezTo>
                  <a:pt x="116" y="12866"/>
                  <a:pt x="874" y="13624"/>
                  <a:pt x="1813" y="13627"/>
                </a:cubicBezTo>
                <a:lnTo>
                  <a:pt x="6774" y="13627"/>
                </a:lnTo>
                <a:lnTo>
                  <a:pt x="2522" y="18383"/>
                </a:lnTo>
                <a:cubicBezTo>
                  <a:pt x="2311" y="18615"/>
                  <a:pt x="2332" y="18974"/>
                  <a:pt x="2564" y="19183"/>
                </a:cubicBezTo>
                <a:cubicBezTo>
                  <a:pt x="2673" y="19279"/>
                  <a:pt x="2809" y="19326"/>
                  <a:pt x="2943" y="19326"/>
                </a:cubicBezTo>
                <a:cubicBezTo>
                  <a:pt x="3100" y="19326"/>
                  <a:pt x="3256" y="19262"/>
                  <a:pt x="3368" y="19137"/>
                </a:cubicBezTo>
                <a:lnTo>
                  <a:pt x="8042" y="13908"/>
                </a:lnTo>
                <a:lnTo>
                  <a:pt x="8042" y="18760"/>
                </a:lnTo>
                <a:cubicBezTo>
                  <a:pt x="8042" y="19071"/>
                  <a:pt x="8292" y="19325"/>
                  <a:pt x="8606" y="19325"/>
                </a:cubicBezTo>
                <a:cubicBezTo>
                  <a:pt x="8920" y="19325"/>
                  <a:pt x="9174" y="19071"/>
                  <a:pt x="9174" y="18760"/>
                </a:cubicBezTo>
                <a:lnTo>
                  <a:pt x="9174" y="13908"/>
                </a:lnTo>
                <a:lnTo>
                  <a:pt x="13845" y="19137"/>
                </a:lnTo>
                <a:cubicBezTo>
                  <a:pt x="13956" y="19260"/>
                  <a:pt x="14109" y="19322"/>
                  <a:pt x="14263" y="19322"/>
                </a:cubicBezTo>
                <a:cubicBezTo>
                  <a:pt x="14398" y="19322"/>
                  <a:pt x="14534" y="19274"/>
                  <a:pt x="14642" y="19177"/>
                </a:cubicBezTo>
                <a:cubicBezTo>
                  <a:pt x="14875" y="18971"/>
                  <a:pt x="14896" y="18615"/>
                  <a:pt x="14691" y="18383"/>
                </a:cubicBezTo>
                <a:lnTo>
                  <a:pt x="10439" y="13627"/>
                </a:lnTo>
                <a:lnTo>
                  <a:pt x="15400" y="13627"/>
                </a:lnTo>
                <a:cubicBezTo>
                  <a:pt x="16227" y="13624"/>
                  <a:pt x="16934" y="13029"/>
                  <a:pt x="17073" y="12214"/>
                </a:cubicBezTo>
                <a:cubicBezTo>
                  <a:pt x="17212" y="11399"/>
                  <a:pt x="16747" y="10601"/>
                  <a:pt x="15968" y="10327"/>
                </a:cubicBezTo>
                <a:lnTo>
                  <a:pt x="15968" y="3300"/>
                </a:lnTo>
                <a:cubicBezTo>
                  <a:pt x="16747" y="3023"/>
                  <a:pt x="17212" y="2226"/>
                  <a:pt x="17073" y="1410"/>
                </a:cubicBezTo>
                <a:cubicBezTo>
                  <a:pt x="16934" y="595"/>
                  <a:pt x="16227" y="0"/>
                  <a:pt x="1540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85" name="Google Shape;5885;p66"/>
          <p:cNvSpPr/>
          <p:nvPr/>
        </p:nvSpPr>
        <p:spPr>
          <a:xfrm>
            <a:off x="1677131" y="2706628"/>
            <a:ext cx="341506" cy="340204"/>
          </a:xfrm>
          <a:custGeom>
            <a:avLst/>
            <a:gdLst/>
            <a:ahLst/>
            <a:cxnLst/>
            <a:rect l="l" t="t" r="r" b="b"/>
            <a:pathLst>
              <a:path w="19401" h="19327" extrusionOk="0">
                <a:moveTo>
                  <a:pt x="14796" y="1700"/>
                </a:moveTo>
                <a:lnTo>
                  <a:pt x="17815" y="3965"/>
                </a:lnTo>
                <a:lnTo>
                  <a:pt x="14796" y="6229"/>
                </a:lnTo>
                <a:lnTo>
                  <a:pt x="14796" y="5097"/>
                </a:lnTo>
                <a:cubicBezTo>
                  <a:pt x="14796" y="4783"/>
                  <a:pt x="14542" y="4529"/>
                  <a:pt x="14231" y="4529"/>
                </a:cubicBezTo>
                <a:lnTo>
                  <a:pt x="10795" y="4529"/>
                </a:lnTo>
                <a:cubicBezTo>
                  <a:pt x="9807" y="4529"/>
                  <a:pt x="8893" y="5046"/>
                  <a:pt x="8379" y="5888"/>
                </a:cubicBezTo>
                <a:cubicBezTo>
                  <a:pt x="8177" y="5547"/>
                  <a:pt x="7932" y="5230"/>
                  <a:pt x="7658" y="4946"/>
                </a:cubicBezTo>
                <a:cubicBezTo>
                  <a:pt x="8409" y="3974"/>
                  <a:pt x="9566" y="3403"/>
                  <a:pt x="10795" y="3397"/>
                </a:cubicBezTo>
                <a:lnTo>
                  <a:pt x="14231" y="3397"/>
                </a:lnTo>
                <a:cubicBezTo>
                  <a:pt x="14542" y="3397"/>
                  <a:pt x="14796" y="3143"/>
                  <a:pt x="14796" y="2832"/>
                </a:cubicBezTo>
                <a:lnTo>
                  <a:pt x="14796" y="1700"/>
                </a:lnTo>
                <a:close/>
                <a:moveTo>
                  <a:pt x="5807" y="13011"/>
                </a:moveTo>
                <a:cubicBezTo>
                  <a:pt x="5888" y="13398"/>
                  <a:pt x="6015" y="13778"/>
                  <a:pt x="6184" y="14137"/>
                </a:cubicBezTo>
                <a:cubicBezTo>
                  <a:pt x="5538" y="14566"/>
                  <a:pt x="4777" y="14796"/>
                  <a:pt x="4001" y="14796"/>
                </a:cubicBezTo>
                <a:lnTo>
                  <a:pt x="1700" y="14796"/>
                </a:lnTo>
                <a:cubicBezTo>
                  <a:pt x="1386" y="14796"/>
                  <a:pt x="1133" y="14542"/>
                  <a:pt x="1133" y="14231"/>
                </a:cubicBezTo>
                <a:cubicBezTo>
                  <a:pt x="1133" y="13917"/>
                  <a:pt x="1386" y="13663"/>
                  <a:pt x="1700" y="13663"/>
                </a:cubicBezTo>
                <a:lnTo>
                  <a:pt x="4001" y="13663"/>
                </a:lnTo>
                <a:cubicBezTo>
                  <a:pt x="4662" y="13663"/>
                  <a:pt x="5299" y="13434"/>
                  <a:pt x="5807" y="13011"/>
                </a:cubicBezTo>
                <a:close/>
                <a:moveTo>
                  <a:pt x="4001" y="4529"/>
                </a:moveTo>
                <a:cubicBezTo>
                  <a:pt x="6190" y="4532"/>
                  <a:pt x="7963" y="6305"/>
                  <a:pt x="7966" y="8494"/>
                </a:cubicBezTo>
                <a:lnTo>
                  <a:pt x="7966" y="11966"/>
                </a:lnTo>
                <a:cubicBezTo>
                  <a:pt x="7966" y="13527"/>
                  <a:pt x="9231" y="14792"/>
                  <a:pt x="10795" y="14796"/>
                </a:cubicBezTo>
                <a:lnTo>
                  <a:pt x="14231" y="14796"/>
                </a:lnTo>
                <a:cubicBezTo>
                  <a:pt x="14542" y="14796"/>
                  <a:pt x="14796" y="14542"/>
                  <a:pt x="14796" y="14231"/>
                </a:cubicBezTo>
                <a:lnTo>
                  <a:pt x="14796" y="13099"/>
                </a:lnTo>
                <a:lnTo>
                  <a:pt x="17815" y="15363"/>
                </a:lnTo>
                <a:lnTo>
                  <a:pt x="14796" y="17628"/>
                </a:lnTo>
                <a:lnTo>
                  <a:pt x="14796" y="16495"/>
                </a:lnTo>
                <a:cubicBezTo>
                  <a:pt x="14796" y="16181"/>
                  <a:pt x="14542" y="15928"/>
                  <a:pt x="14231" y="15928"/>
                </a:cubicBezTo>
                <a:lnTo>
                  <a:pt x="10795" y="15928"/>
                </a:lnTo>
                <a:cubicBezTo>
                  <a:pt x="8606" y="15925"/>
                  <a:pt x="6833" y="14152"/>
                  <a:pt x="6833" y="11966"/>
                </a:cubicBezTo>
                <a:lnTo>
                  <a:pt x="6833" y="8494"/>
                </a:lnTo>
                <a:cubicBezTo>
                  <a:pt x="6830" y="6930"/>
                  <a:pt x="5565" y="5665"/>
                  <a:pt x="4001" y="5662"/>
                </a:cubicBezTo>
                <a:lnTo>
                  <a:pt x="1700" y="5662"/>
                </a:lnTo>
                <a:cubicBezTo>
                  <a:pt x="1386" y="5662"/>
                  <a:pt x="1133" y="5408"/>
                  <a:pt x="1133" y="5097"/>
                </a:cubicBezTo>
                <a:cubicBezTo>
                  <a:pt x="1133" y="4783"/>
                  <a:pt x="1386" y="4529"/>
                  <a:pt x="1700" y="4529"/>
                </a:cubicBezTo>
                <a:close/>
                <a:moveTo>
                  <a:pt x="14230" y="0"/>
                </a:moveTo>
                <a:cubicBezTo>
                  <a:pt x="13937" y="0"/>
                  <a:pt x="13663" y="232"/>
                  <a:pt x="13663" y="568"/>
                </a:cubicBezTo>
                <a:lnTo>
                  <a:pt x="13663" y="2265"/>
                </a:lnTo>
                <a:lnTo>
                  <a:pt x="10795" y="2265"/>
                </a:lnTo>
                <a:cubicBezTo>
                  <a:pt x="9228" y="2265"/>
                  <a:pt x="7745" y="2989"/>
                  <a:pt x="6782" y="4224"/>
                </a:cubicBezTo>
                <a:cubicBezTo>
                  <a:pt x="5955" y="3684"/>
                  <a:pt x="4988" y="3397"/>
                  <a:pt x="4001" y="3397"/>
                </a:cubicBezTo>
                <a:lnTo>
                  <a:pt x="1700" y="3397"/>
                </a:lnTo>
                <a:cubicBezTo>
                  <a:pt x="761" y="3397"/>
                  <a:pt x="0" y="4158"/>
                  <a:pt x="0" y="5097"/>
                </a:cubicBezTo>
                <a:cubicBezTo>
                  <a:pt x="0" y="6033"/>
                  <a:pt x="761" y="6794"/>
                  <a:pt x="1700" y="6794"/>
                </a:cubicBezTo>
                <a:lnTo>
                  <a:pt x="4001" y="6794"/>
                </a:lnTo>
                <a:cubicBezTo>
                  <a:pt x="4940" y="6794"/>
                  <a:pt x="5698" y="7555"/>
                  <a:pt x="5701" y="8494"/>
                </a:cubicBezTo>
                <a:lnTo>
                  <a:pt x="5701" y="10834"/>
                </a:lnTo>
                <a:cubicBezTo>
                  <a:pt x="5698" y="11770"/>
                  <a:pt x="4940" y="12531"/>
                  <a:pt x="4001" y="12531"/>
                </a:cubicBezTo>
                <a:lnTo>
                  <a:pt x="1700" y="12531"/>
                </a:lnTo>
                <a:cubicBezTo>
                  <a:pt x="761" y="12531"/>
                  <a:pt x="0" y="13292"/>
                  <a:pt x="0" y="14231"/>
                </a:cubicBezTo>
                <a:cubicBezTo>
                  <a:pt x="0" y="15167"/>
                  <a:pt x="761" y="15928"/>
                  <a:pt x="1700" y="15928"/>
                </a:cubicBezTo>
                <a:lnTo>
                  <a:pt x="4001" y="15928"/>
                </a:lnTo>
                <a:cubicBezTo>
                  <a:pt x="4988" y="15928"/>
                  <a:pt x="5955" y="15641"/>
                  <a:pt x="6782" y="15100"/>
                </a:cubicBezTo>
                <a:cubicBezTo>
                  <a:pt x="7745" y="16338"/>
                  <a:pt x="9228" y="17060"/>
                  <a:pt x="10795" y="17060"/>
                </a:cubicBezTo>
                <a:lnTo>
                  <a:pt x="13663" y="17060"/>
                </a:lnTo>
                <a:lnTo>
                  <a:pt x="13663" y="18760"/>
                </a:lnTo>
                <a:cubicBezTo>
                  <a:pt x="13663" y="19095"/>
                  <a:pt x="13938" y="19326"/>
                  <a:pt x="14232" y="19326"/>
                </a:cubicBezTo>
                <a:cubicBezTo>
                  <a:pt x="14347" y="19326"/>
                  <a:pt x="14464" y="19291"/>
                  <a:pt x="14569" y="19213"/>
                </a:cubicBezTo>
                <a:lnTo>
                  <a:pt x="19098" y="15816"/>
                </a:lnTo>
                <a:cubicBezTo>
                  <a:pt x="19400" y="15590"/>
                  <a:pt x="19400" y="15134"/>
                  <a:pt x="19098" y="14910"/>
                </a:cubicBezTo>
                <a:lnTo>
                  <a:pt x="14569" y="11513"/>
                </a:lnTo>
                <a:cubicBezTo>
                  <a:pt x="14464" y="11434"/>
                  <a:pt x="14345" y="11398"/>
                  <a:pt x="14230" y="11398"/>
                </a:cubicBezTo>
                <a:cubicBezTo>
                  <a:pt x="13937" y="11398"/>
                  <a:pt x="13663" y="11630"/>
                  <a:pt x="13663" y="11966"/>
                </a:cubicBezTo>
                <a:lnTo>
                  <a:pt x="13663" y="13663"/>
                </a:lnTo>
                <a:lnTo>
                  <a:pt x="10795" y="13663"/>
                </a:lnTo>
                <a:cubicBezTo>
                  <a:pt x="9856" y="13663"/>
                  <a:pt x="9098" y="12902"/>
                  <a:pt x="9098" y="11966"/>
                </a:cubicBezTo>
                <a:lnTo>
                  <a:pt x="9098" y="7362"/>
                </a:lnTo>
                <a:cubicBezTo>
                  <a:pt x="9098" y="6423"/>
                  <a:pt x="9856" y="5662"/>
                  <a:pt x="10795" y="5662"/>
                </a:cubicBezTo>
                <a:lnTo>
                  <a:pt x="13663" y="5662"/>
                </a:lnTo>
                <a:lnTo>
                  <a:pt x="13663" y="7362"/>
                </a:lnTo>
                <a:cubicBezTo>
                  <a:pt x="13663" y="7576"/>
                  <a:pt x="13784" y="7769"/>
                  <a:pt x="13977" y="7866"/>
                </a:cubicBezTo>
                <a:cubicBezTo>
                  <a:pt x="14057" y="7906"/>
                  <a:pt x="14144" y="7926"/>
                  <a:pt x="14230" y="7926"/>
                </a:cubicBezTo>
                <a:cubicBezTo>
                  <a:pt x="14350" y="7926"/>
                  <a:pt x="14469" y="7888"/>
                  <a:pt x="14569" y="7815"/>
                </a:cubicBezTo>
                <a:lnTo>
                  <a:pt x="19098" y="4418"/>
                </a:lnTo>
                <a:cubicBezTo>
                  <a:pt x="19400" y="4191"/>
                  <a:pt x="19400" y="3735"/>
                  <a:pt x="19098" y="3512"/>
                </a:cubicBezTo>
                <a:lnTo>
                  <a:pt x="14569" y="115"/>
                </a:lnTo>
                <a:cubicBezTo>
                  <a:pt x="14464" y="36"/>
                  <a:pt x="14345" y="0"/>
                  <a:pt x="1423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886" name="Google Shape;5886;p66"/>
          <p:cNvGrpSpPr/>
          <p:nvPr/>
        </p:nvGrpSpPr>
        <p:grpSpPr>
          <a:xfrm>
            <a:off x="2105973" y="2706749"/>
            <a:ext cx="340168" cy="340168"/>
            <a:chOff x="2676100" y="832575"/>
            <a:chExt cx="483125" cy="483125"/>
          </a:xfrm>
        </p:grpSpPr>
        <p:sp>
          <p:nvSpPr>
            <p:cNvPr id="5887" name="Google Shape;5887;p66"/>
            <p:cNvSpPr/>
            <p:nvPr/>
          </p:nvSpPr>
          <p:spPr>
            <a:xfrm>
              <a:off x="2676100" y="832575"/>
              <a:ext cx="483125" cy="483125"/>
            </a:xfrm>
            <a:custGeom>
              <a:avLst/>
              <a:gdLst/>
              <a:ahLst/>
              <a:cxnLst/>
              <a:rect l="l" t="t" r="r" b="b"/>
              <a:pathLst>
                <a:path w="19325" h="19325" extrusionOk="0">
                  <a:moveTo>
                    <a:pt x="10351" y="1132"/>
                  </a:moveTo>
                  <a:lnTo>
                    <a:pt x="10562" y="2008"/>
                  </a:lnTo>
                  <a:cubicBezTo>
                    <a:pt x="10614" y="2226"/>
                    <a:pt x="10789" y="2392"/>
                    <a:pt x="11009" y="2434"/>
                  </a:cubicBezTo>
                  <a:cubicBezTo>
                    <a:pt x="12021" y="2618"/>
                    <a:pt x="12981" y="3014"/>
                    <a:pt x="13826" y="3596"/>
                  </a:cubicBezTo>
                  <a:cubicBezTo>
                    <a:pt x="13922" y="3663"/>
                    <a:pt x="14033" y="3696"/>
                    <a:pt x="14146" y="3696"/>
                  </a:cubicBezTo>
                  <a:cubicBezTo>
                    <a:pt x="14247" y="3696"/>
                    <a:pt x="14349" y="3669"/>
                    <a:pt x="14439" y="3614"/>
                  </a:cubicBezTo>
                  <a:lnTo>
                    <a:pt x="15179" y="3171"/>
                  </a:lnTo>
                  <a:lnTo>
                    <a:pt x="16154" y="4146"/>
                  </a:lnTo>
                  <a:lnTo>
                    <a:pt x="15711" y="4889"/>
                  </a:lnTo>
                  <a:cubicBezTo>
                    <a:pt x="15596" y="5079"/>
                    <a:pt x="15602" y="5317"/>
                    <a:pt x="15729" y="5499"/>
                  </a:cubicBezTo>
                  <a:cubicBezTo>
                    <a:pt x="16311" y="6344"/>
                    <a:pt x="16707" y="7304"/>
                    <a:pt x="16891" y="8316"/>
                  </a:cubicBezTo>
                  <a:cubicBezTo>
                    <a:pt x="16933" y="8536"/>
                    <a:pt x="17100" y="8711"/>
                    <a:pt x="17317" y="8763"/>
                  </a:cubicBezTo>
                  <a:lnTo>
                    <a:pt x="18193" y="8974"/>
                  </a:lnTo>
                  <a:lnTo>
                    <a:pt x="18193" y="10351"/>
                  </a:lnTo>
                  <a:lnTo>
                    <a:pt x="17317" y="10562"/>
                  </a:lnTo>
                  <a:cubicBezTo>
                    <a:pt x="17100" y="10614"/>
                    <a:pt x="16933" y="10789"/>
                    <a:pt x="16894" y="11009"/>
                  </a:cubicBezTo>
                  <a:cubicBezTo>
                    <a:pt x="16710" y="12021"/>
                    <a:pt x="16311" y="12981"/>
                    <a:pt x="15729" y="13826"/>
                  </a:cubicBezTo>
                  <a:cubicBezTo>
                    <a:pt x="15605" y="14007"/>
                    <a:pt x="15596" y="14246"/>
                    <a:pt x="15711" y="14436"/>
                  </a:cubicBezTo>
                  <a:lnTo>
                    <a:pt x="16154" y="15179"/>
                  </a:lnTo>
                  <a:lnTo>
                    <a:pt x="15179" y="16154"/>
                  </a:lnTo>
                  <a:lnTo>
                    <a:pt x="14439" y="15710"/>
                  </a:lnTo>
                  <a:cubicBezTo>
                    <a:pt x="14349" y="15656"/>
                    <a:pt x="14247" y="15629"/>
                    <a:pt x="14146" y="15629"/>
                  </a:cubicBezTo>
                  <a:cubicBezTo>
                    <a:pt x="14033" y="15629"/>
                    <a:pt x="13922" y="15662"/>
                    <a:pt x="13826" y="15729"/>
                  </a:cubicBezTo>
                  <a:cubicBezTo>
                    <a:pt x="12981" y="16311"/>
                    <a:pt x="12021" y="16707"/>
                    <a:pt x="11009" y="16891"/>
                  </a:cubicBezTo>
                  <a:cubicBezTo>
                    <a:pt x="10789" y="16933"/>
                    <a:pt x="10614" y="17099"/>
                    <a:pt x="10562" y="17317"/>
                  </a:cubicBezTo>
                  <a:lnTo>
                    <a:pt x="10351" y="18192"/>
                  </a:lnTo>
                  <a:lnTo>
                    <a:pt x="8974" y="18192"/>
                  </a:lnTo>
                  <a:lnTo>
                    <a:pt x="8763" y="17317"/>
                  </a:lnTo>
                  <a:cubicBezTo>
                    <a:pt x="8712" y="17099"/>
                    <a:pt x="8536" y="16933"/>
                    <a:pt x="8316" y="16891"/>
                  </a:cubicBezTo>
                  <a:cubicBezTo>
                    <a:pt x="7304" y="16707"/>
                    <a:pt x="6344" y="16311"/>
                    <a:pt x="5499" y="15729"/>
                  </a:cubicBezTo>
                  <a:cubicBezTo>
                    <a:pt x="5404" y="15662"/>
                    <a:pt x="5293" y="15629"/>
                    <a:pt x="5181" y="15629"/>
                  </a:cubicBezTo>
                  <a:cubicBezTo>
                    <a:pt x="5081" y="15629"/>
                    <a:pt x="4979" y="15656"/>
                    <a:pt x="4889" y="15710"/>
                  </a:cubicBezTo>
                  <a:lnTo>
                    <a:pt x="4146" y="16154"/>
                  </a:lnTo>
                  <a:lnTo>
                    <a:pt x="3171" y="15179"/>
                  </a:lnTo>
                  <a:lnTo>
                    <a:pt x="3615" y="14436"/>
                  </a:lnTo>
                  <a:cubicBezTo>
                    <a:pt x="3729" y="14246"/>
                    <a:pt x="3723" y="14007"/>
                    <a:pt x="3597" y="13826"/>
                  </a:cubicBezTo>
                  <a:cubicBezTo>
                    <a:pt x="3014" y="12981"/>
                    <a:pt x="2618" y="12021"/>
                    <a:pt x="2434" y="11009"/>
                  </a:cubicBezTo>
                  <a:cubicBezTo>
                    <a:pt x="2392" y="10789"/>
                    <a:pt x="2226" y="10614"/>
                    <a:pt x="2011" y="10562"/>
                  </a:cubicBezTo>
                  <a:lnTo>
                    <a:pt x="1133" y="10351"/>
                  </a:lnTo>
                  <a:lnTo>
                    <a:pt x="1133" y="8974"/>
                  </a:lnTo>
                  <a:lnTo>
                    <a:pt x="2008" y="8763"/>
                  </a:lnTo>
                  <a:cubicBezTo>
                    <a:pt x="2226" y="8711"/>
                    <a:pt x="2392" y="8536"/>
                    <a:pt x="2431" y="8316"/>
                  </a:cubicBezTo>
                  <a:cubicBezTo>
                    <a:pt x="2615" y="7304"/>
                    <a:pt x="3014" y="6344"/>
                    <a:pt x="3597" y="5499"/>
                  </a:cubicBezTo>
                  <a:cubicBezTo>
                    <a:pt x="3720" y="5317"/>
                    <a:pt x="3729" y="5079"/>
                    <a:pt x="3615" y="4889"/>
                  </a:cubicBezTo>
                  <a:lnTo>
                    <a:pt x="3171" y="4146"/>
                  </a:lnTo>
                  <a:lnTo>
                    <a:pt x="4146" y="3171"/>
                  </a:lnTo>
                  <a:lnTo>
                    <a:pt x="4889" y="3614"/>
                  </a:lnTo>
                  <a:cubicBezTo>
                    <a:pt x="4979" y="3669"/>
                    <a:pt x="5081" y="3696"/>
                    <a:pt x="5181" y="3696"/>
                  </a:cubicBezTo>
                  <a:cubicBezTo>
                    <a:pt x="5293" y="3696"/>
                    <a:pt x="5404" y="3663"/>
                    <a:pt x="5499" y="3596"/>
                  </a:cubicBezTo>
                  <a:cubicBezTo>
                    <a:pt x="6344" y="3014"/>
                    <a:pt x="7304" y="2618"/>
                    <a:pt x="8316" y="2434"/>
                  </a:cubicBezTo>
                  <a:cubicBezTo>
                    <a:pt x="8536" y="2392"/>
                    <a:pt x="8712" y="2226"/>
                    <a:pt x="8763" y="2008"/>
                  </a:cubicBezTo>
                  <a:lnTo>
                    <a:pt x="8974" y="1132"/>
                  </a:lnTo>
                  <a:close/>
                  <a:moveTo>
                    <a:pt x="8530" y="0"/>
                  </a:moveTo>
                  <a:cubicBezTo>
                    <a:pt x="8268" y="0"/>
                    <a:pt x="8041" y="178"/>
                    <a:pt x="7981" y="432"/>
                  </a:cubicBezTo>
                  <a:lnTo>
                    <a:pt x="7748" y="1392"/>
                  </a:lnTo>
                  <a:cubicBezTo>
                    <a:pt x="6833" y="1604"/>
                    <a:pt x="5961" y="1963"/>
                    <a:pt x="5167" y="2461"/>
                  </a:cubicBezTo>
                  <a:lnTo>
                    <a:pt x="4348" y="1969"/>
                  </a:lnTo>
                  <a:cubicBezTo>
                    <a:pt x="4260" y="1915"/>
                    <a:pt x="4160" y="1889"/>
                    <a:pt x="4061" y="1889"/>
                  </a:cubicBezTo>
                  <a:cubicBezTo>
                    <a:pt x="3913" y="1889"/>
                    <a:pt x="3767" y="1946"/>
                    <a:pt x="3657" y="2056"/>
                  </a:cubicBezTo>
                  <a:lnTo>
                    <a:pt x="2057" y="3657"/>
                  </a:lnTo>
                  <a:cubicBezTo>
                    <a:pt x="1872" y="3841"/>
                    <a:pt x="1839" y="4125"/>
                    <a:pt x="1972" y="4348"/>
                  </a:cubicBezTo>
                  <a:lnTo>
                    <a:pt x="2461" y="5163"/>
                  </a:lnTo>
                  <a:cubicBezTo>
                    <a:pt x="1963" y="5958"/>
                    <a:pt x="1604" y="6830"/>
                    <a:pt x="1395" y="7745"/>
                  </a:cubicBezTo>
                  <a:lnTo>
                    <a:pt x="435" y="7978"/>
                  </a:lnTo>
                  <a:cubicBezTo>
                    <a:pt x="179" y="8041"/>
                    <a:pt x="0" y="8267"/>
                    <a:pt x="0" y="8530"/>
                  </a:cubicBezTo>
                  <a:lnTo>
                    <a:pt x="0" y="10795"/>
                  </a:lnTo>
                  <a:cubicBezTo>
                    <a:pt x="0" y="11057"/>
                    <a:pt x="179" y="11284"/>
                    <a:pt x="432" y="11344"/>
                  </a:cubicBezTo>
                  <a:lnTo>
                    <a:pt x="1392" y="11580"/>
                  </a:lnTo>
                  <a:cubicBezTo>
                    <a:pt x="1604" y="12492"/>
                    <a:pt x="1963" y="13364"/>
                    <a:pt x="2461" y="14158"/>
                  </a:cubicBezTo>
                  <a:lnTo>
                    <a:pt x="1969" y="14977"/>
                  </a:lnTo>
                  <a:cubicBezTo>
                    <a:pt x="1836" y="15200"/>
                    <a:pt x="1872" y="15484"/>
                    <a:pt x="2057" y="15668"/>
                  </a:cubicBezTo>
                  <a:lnTo>
                    <a:pt x="3657" y="17268"/>
                  </a:lnTo>
                  <a:cubicBezTo>
                    <a:pt x="3766" y="17378"/>
                    <a:pt x="3911" y="17435"/>
                    <a:pt x="4057" y="17435"/>
                  </a:cubicBezTo>
                  <a:cubicBezTo>
                    <a:pt x="4157" y="17435"/>
                    <a:pt x="4258" y="17408"/>
                    <a:pt x="4348" y="17353"/>
                  </a:cubicBezTo>
                  <a:lnTo>
                    <a:pt x="5164" y="16864"/>
                  </a:lnTo>
                  <a:cubicBezTo>
                    <a:pt x="5958" y="17362"/>
                    <a:pt x="6830" y="17721"/>
                    <a:pt x="7745" y="17930"/>
                  </a:cubicBezTo>
                  <a:lnTo>
                    <a:pt x="7978" y="18890"/>
                  </a:lnTo>
                  <a:cubicBezTo>
                    <a:pt x="8041" y="19147"/>
                    <a:pt x="8268" y="19325"/>
                    <a:pt x="8530" y="19325"/>
                  </a:cubicBezTo>
                  <a:lnTo>
                    <a:pt x="10795" y="19325"/>
                  </a:lnTo>
                  <a:cubicBezTo>
                    <a:pt x="11058" y="19325"/>
                    <a:pt x="11284" y="19147"/>
                    <a:pt x="11344" y="18893"/>
                  </a:cubicBezTo>
                  <a:lnTo>
                    <a:pt x="11577" y="17933"/>
                  </a:lnTo>
                  <a:cubicBezTo>
                    <a:pt x="12492" y="17721"/>
                    <a:pt x="13364" y="17362"/>
                    <a:pt x="14159" y="16864"/>
                  </a:cubicBezTo>
                  <a:lnTo>
                    <a:pt x="14977" y="17356"/>
                  </a:lnTo>
                  <a:cubicBezTo>
                    <a:pt x="15066" y="17410"/>
                    <a:pt x="15166" y="17436"/>
                    <a:pt x="15266" y="17436"/>
                  </a:cubicBezTo>
                  <a:cubicBezTo>
                    <a:pt x="15413" y="17436"/>
                    <a:pt x="15559" y="17379"/>
                    <a:pt x="15668" y="17271"/>
                  </a:cubicBezTo>
                  <a:lnTo>
                    <a:pt x="17269" y="15668"/>
                  </a:lnTo>
                  <a:cubicBezTo>
                    <a:pt x="17453" y="15484"/>
                    <a:pt x="17489" y="15200"/>
                    <a:pt x="17353" y="14977"/>
                  </a:cubicBezTo>
                  <a:lnTo>
                    <a:pt x="16864" y="14161"/>
                  </a:lnTo>
                  <a:cubicBezTo>
                    <a:pt x="17362" y="13367"/>
                    <a:pt x="17722" y="12495"/>
                    <a:pt x="17930" y="11580"/>
                  </a:cubicBezTo>
                  <a:lnTo>
                    <a:pt x="18890" y="11347"/>
                  </a:lnTo>
                  <a:cubicBezTo>
                    <a:pt x="19147" y="11284"/>
                    <a:pt x="19325" y="11057"/>
                    <a:pt x="19325" y="10795"/>
                  </a:cubicBezTo>
                  <a:lnTo>
                    <a:pt x="19325" y="8530"/>
                  </a:lnTo>
                  <a:cubicBezTo>
                    <a:pt x="19325" y="8267"/>
                    <a:pt x="19147" y="8041"/>
                    <a:pt x="18893" y="7981"/>
                  </a:cubicBezTo>
                  <a:lnTo>
                    <a:pt x="17933" y="7748"/>
                  </a:lnTo>
                  <a:cubicBezTo>
                    <a:pt x="17722" y="6833"/>
                    <a:pt x="17362" y="5961"/>
                    <a:pt x="16864" y="5166"/>
                  </a:cubicBezTo>
                  <a:lnTo>
                    <a:pt x="17356" y="4348"/>
                  </a:lnTo>
                  <a:cubicBezTo>
                    <a:pt x="17489" y="4128"/>
                    <a:pt x="17453" y="3841"/>
                    <a:pt x="17272" y="3657"/>
                  </a:cubicBezTo>
                  <a:lnTo>
                    <a:pt x="15668" y="2056"/>
                  </a:lnTo>
                  <a:cubicBezTo>
                    <a:pt x="15559" y="1947"/>
                    <a:pt x="15415" y="1890"/>
                    <a:pt x="15268" y="1890"/>
                  </a:cubicBezTo>
                  <a:cubicBezTo>
                    <a:pt x="15168" y="1890"/>
                    <a:pt x="15068" y="1917"/>
                    <a:pt x="14977" y="1972"/>
                  </a:cubicBezTo>
                  <a:lnTo>
                    <a:pt x="14162" y="2461"/>
                  </a:lnTo>
                  <a:cubicBezTo>
                    <a:pt x="13367" y="1963"/>
                    <a:pt x="12495" y="1604"/>
                    <a:pt x="11580" y="1395"/>
                  </a:cubicBezTo>
                  <a:lnTo>
                    <a:pt x="11347" y="435"/>
                  </a:lnTo>
                  <a:cubicBezTo>
                    <a:pt x="11284" y="178"/>
                    <a:pt x="11058" y="0"/>
                    <a:pt x="1079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88" name="Google Shape;5888;p66"/>
            <p:cNvSpPr/>
            <p:nvPr/>
          </p:nvSpPr>
          <p:spPr>
            <a:xfrm>
              <a:off x="2762000" y="918475"/>
              <a:ext cx="311400" cy="311400"/>
            </a:xfrm>
            <a:custGeom>
              <a:avLst/>
              <a:gdLst/>
              <a:ahLst/>
              <a:cxnLst/>
              <a:rect l="l" t="t" r="r" b="b"/>
              <a:pathLst>
                <a:path w="12456" h="12456" extrusionOk="0">
                  <a:moveTo>
                    <a:pt x="6227" y="1133"/>
                  </a:moveTo>
                  <a:cubicBezTo>
                    <a:pt x="9038" y="1133"/>
                    <a:pt x="11323" y="3418"/>
                    <a:pt x="11323" y="6226"/>
                  </a:cubicBezTo>
                  <a:cubicBezTo>
                    <a:pt x="11323" y="9038"/>
                    <a:pt x="9038" y="11323"/>
                    <a:pt x="6227" y="11323"/>
                  </a:cubicBezTo>
                  <a:cubicBezTo>
                    <a:pt x="3419" y="11323"/>
                    <a:pt x="1133" y="9038"/>
                    <a:pt x="1133" y="6226"/>
                  </a:cubicBezTo>
                  <a:cubicBezTo>
                    <a:pt x="1133" y="3418"/>
                    <a:pt x="3419" y="1133"/>
                    <a:pt x="6227" y="1133"/>
                  </a:cubicBezTo>
                  <a:close/>
                  <a:moveTo>
                    <a:pt x="6227" y="0"/>
                  </a:moveTo>
                  <a:cubicBezTo>
                    <a:pt x="2794" y="0"/>
                    <a:pt x="1" y="2793"/>
                    <a:pt x="1" y="6226"/>
                  </a:cubicBezTo>
                  <a:cubicBezTo>
                    <a:pt x="1" y="9663"/>
                    <a:pt x="2794" y="12456"/>
                    <a:pt x="6227" y="12456"/>
                  </a:cubicBezTo>
                  <a:cubicBezTo>
                    <a:pt x="9663" y="12456"/>
                    <a:pt x="12456" y="9663"/>
                    <a:pt x="12456" y="6226"/>
                  </a:cubicBezTo>
                  <a:cubicBezTo>
                    <a:pt x="12456" y="2793"/>
                    <a:pt x="9663" y="0"/>
                    <a:pt x="622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89" name="Google Shape;5889;p66"/>
            <p:cNvSpPr/>
            <p:nvPr/>
          </p:nvSpPr>
          <p:spPr>
            <a:xfrm>
              <a:off x="2810775" y="975075"/>
              <a:ext cx="206025" cy="198150"/>
            </a:xfrm>
            <a:custGeom>
              <a:avLst/>
              <a:gdLst/>
              <a:ahLst/>
              <a:cxnLst/>
              <a:rect l="l" t="t" r="r" b="b"/>
              <a:pathLst>
                <a:path w="8241" h="7926" extrusionOk="0">
                  <a:moveTo>
                    <a:pt x="4275" y="1132"/>
                  </a:moveTo>
                  <a:cubicBezTo>
                    <a:pt x="4640" y="1132"/>
                    <a:pt x="5009" y="1203"/>
                    <a:pt x="5360" y="1348"/>
                  </a:cubicBezTo>
                  <a:cubicBezTo>
                    <a:pt x="6416" y="1785"/>
                    <a:pt x="7108" y="2818"/>
                    <a:pt x="7108" y="3962"/>
                  </a:cubicBezTo>
                  <a:cubicBezTo>
                    <a:pt x="7105" y="5527"/>
                    <a:pt x="5840" y="6792"/>
                    <a:pt x="4276" y="6795"/>
                  </a:cubicBezTo>
                  <a:cubicBezTo>
                    <a:pt x="3131" y="6795"/>
                    <a:pt x="2099" y="6103"/>
                    <a:pt x="1661" y="5046"/>
                  </a:cubicBezTo>
                  <a:cubicBezTo>
                    <a:pt x="1223" y="3987"/>
                    <a:pt x="1465" y="2770"/>
                    <a:pt x="2274" y="1961"/>
                  </a:cubicBezTo>
                  <a:cubicBezTo>
                    <a:pt x="2815" y="1419"/>
                    <a:pt x="3538" y="1132"/>
                    <a:pt x="4275" y="1132"/>
                  </a:cubicBezTo>
                  <a:close/>
                  <a:moveTo>
                    <a:pt x="4276" y="1"/>
                  </a:moveTo>
                  <a:cubicBezTo>
                    <a:pt x="2672" y="1"/>
                    <a:pt x="1229" y="964"/>
                    <a:pt x="613" y="2447"/>
                  </a:cubicBezTo>
                  <a:cubicBezTo>
                    <a:pt x="0" y="3926"/>
                    <a:pt x="341" y="5632"/>
                    <a:pt x="1474" y="6764"/>
                  </a:cubicBezTo>
                  <a:cubicBezTo>
                    <a:pt x="2232" y="7523"/>
                    <a:pt x="3247" y="7926"/>
                    <a:pt x="4279" y="7926"/>
                  </a:cubicBezTo>
                  <a:cubicBezTo>
                    <a:pt x="4789" y="7926"/>
                    <a:pt x="5302" y="7828"/>
                    <a:pt x="5791" y="7625"/>
                  </a:cubicBezTo>
                  <a:cubicBezTo>
                    <a:pt x="7274" y="7009"/>
                    <a:pt x="8240" y="5566"/>
                    <a:pt x="8240" y="3962"/>
                  </a:cubicBezTo>
                  <a:cubicBezTo>
                    <a:pt x="8237" y="1773"/>
                    <a:pt x="6465" y="1"/>
                    <a:pt x="427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90" name="Google Shape;5890;p66"/>
          <p:cNvGrpSpPr/>
          <p:nvPr/>
        </p:nvGrpSpPr>
        <p:grpSpPr>
          <a:xfrm>
            <a:off x="2517477" y="2706749"/>
            <a:ext cx="351610" cy="340168"/>
            <a:chOff x="3270550" y="832575"/>
            <a:chExt cx="499375" cy="483125"/>
          </a:xfrm>
        </p:grpSpPr>
        <p:sp>
          <p:nvSpPr>
            <p:cNvPr id="5891" name="Google Shape;5891;p66"/>
            <p:cNvSpPr/>
            <p:nvPr/>
          </p:nvSpPr>
          <p:spPr>
            <a:xfrm>
              <a:off x="3270550" y="865975"/>
              <a:ext cx="463725" cy="449725"/>
            </a:xfrm>
            <a:custGeom>
              <a:avLst/>
              <a:gdLst/>
              <a:ahLst/>
              <a:cxnLst/>
              <a:rect l="l" t="t" r="r" b="b"/>
              <a:pathLst>
                <a:path w="18549" h="17989" extrusionOk="0">
                  <a:moveTo>
                    <a:pt x="4823" y="1361"/>
                  </a:moveTo>
                  <a:lnTo>
                    <a:pt x="9177" y="8619"/>
                  </a:lnTo>
                  <a:cubicBezTo>
                    <a:pt x="9237" y="8716"/>
                    <a:pt x="9325" y="8794"/>
                    <a:pt x="9427" y="8843"/>
                  </a:cubicBezTo>
                  <a:lnTo>
                    <a:pt x="17136" y="12345"/>
                  </a:lnTo>
                  <a:cubicBezTo>
                    <a:pt x="15653" y="15102"/>
                    <a:pt x="12779" y="16856"/>
                    <a:pt x="9663" y="16856"/>
                  </a:cubicBezTo>
                  <a:cubicBezTo>
                    <a:pt x="4958" y="16856"/>
                    <a:pt x="1133" y="13031"/>
                    <a:pt x="1133" y="8326"/>
                  </a:cubicBezTo>
                  <a:cubicBezTo>
                    <a:pt x="1133" y="5573"/>
                    <a:pt x="2534" y="2952"/>
                    <a:pt x="4823" y="1361"/>
                  </a:cubicBezTo>
                  <a:close/>
                  <a:moveTo>
                    <a:pt x="5005" y="0"/>
                  </a:moveTo>
                  <a:cubicBezTo>
                    <a:pt x="4907" y="0"/>
                    <a:pt x="4807" y="26"/>
                    <a:pt x="4717" y="80"/>
                  </a:cubicBezTo>
                  <a:cubicBezTo>
                    <a:pt x="3313" y="926"/>
                    <a:pt x="2141" y="2106"/>
                    <a:pt x="1311" y="3516"/>
                  </a:cubicBezTo>
                  <a:cubicBezTo>
                    <a:pt x="453" y="4975"/>
                    <a:pt x="1" y="6636"/>
                    <a:pt x="1" y="8326"/>
                  </a:cubicBezTo>
                  <a:cubicBezTo>
                    <a:pt x="1" y="10896"/>
                    <a:pt x="1009" y="13321"/>
                    <a:pt x="2839" y="15150"/>
                  </a:cubicBezTo>
                  <a:cubicBezTo>
                    <a:pt x="4669" y="16980"/>
                    <a:pt x="7093" y="17989"/>
                    <a:pt x="9663" y="17989"/>
                  </a:cubicBezTo>
                  <a:cubicBezTo>
                    <a:pt x="13410" y="17989"/>
                    <a:pt x="16846" y="15757"/>
                    <a:pt x="18419" y="12306"/>
                  </a:cubicBezTo>
                  <a:cubicBezTo>
                    <a:pt x="18549" y="12022"/>
                    <a:pt x="18422" y="11687"/>
                    <a:pt x="18138" y="11557"/>
                  </a:cubicBezTo>
                  <a:lnTo>
                    <a:pt x="10058" y="7886"/>
                  </a:lnTo>
                  <a:lnTo>
                    <a:pt x="5493" y="277"/>
                  </a:lnTo>
                  <a:cubicBezTo>
                    <a:pt x="5387" y="99"/>
                    <a:pt x="5198" y="0"/>
                    <a:pt x="500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92" name="Google Shape;5892;p66"/>
            <p:cNvSpPr/>
            <p:nvPr/>
          </p:nvSpPr>
          <p:spPr>
            <a:xfrm>
              <a:off x="3562600" y="876075"/>
              <a:ext cx="207325" cy="241775"/>
            </a:xfrm>
            <a:custGeom>
              <a:avLst/>
              <a:gdLst/>
              <a:ahLst/>
              <a:cxnLst/>
              <a:rect l="l" t="t" r="r" b="b"/>
              <a:pathLst>
                <a:path w="8293" h="9671" extrusionOk="0">
                  <a:moveTo>
                    <a:pt x="4204" y="1437"/>
                  </a:moveTo>
                  <a:cubicBezTo>
                    <a:pt x="5680" y="2826"/>
                    <a:pt x="6517" y="4764"/>
                    <a:pt x="6511" y="6790"/>
                  </a:cubicBezTo>
                  <a:cubicBezTo>
                    <a:pt x="6511" y="7300"/>
                    <a:pt x="6459" y="7811"/>
                    <a:pt x="6354" y="8309"/>
                  </a:cubicBezTo>
                  <a:lnTo>
                    <a:pt x="1468" y="6090"/>
                  </a:lnTo>
                  <a:lnTo>
                    <a:pt x="4204" y="1437"/>
                  </a:lnTo>
                  <a:close/>
                  <a:moveTo>
                    <a:pt x="4060" y="1"/>
                  </a:moveTo>
                  <a:cubicBezTo>
                    <a:pt x="3867" y="1"/>
                    <a:pt x="3677" y="99"/>
                    <a:pt x="3570" y="280"/>
                  </a:cubicBezTo>
                  <a:lnTo>
                    <a:pt x="173" y="6056"/>
                  </a:lnTo>
                  <a:cubicBezTo>
                    <a:pt x="1" y="6346"/>
                    <a:pt x="119" y="6721"/>
                    <a:pt x="427" y="6860"/>
                  </a:cubicBezTo>
                  <a:lnTo>
                    <a:pt x="6499" y="9622"/>
                  </a:lnTo>
                  <a:cubicBezTo>
                    <a:pt x="6574" y="9656"/>
                    <a:pt x="6653" y="9671"/>
                    <a:pt x="6734" y="9671"/>
                  </a:cubicBezTo>
                  <a:cubicBezTo>
                    <a:pt x="6982" y="9671"/>
                    <a:pt x="7202" y="9508"/>
                    <a:pt x="7275" y="9269"/>
                  </a:cubicBezTo>
                  <a:cubicBezTo>
                    <a:pt x="8292" y="5921"/>
                    <a:pt x="7157" y="2291"/>
                    <a:pt x="4409" y="123"/>
                  </a:cubicBezTo>
                  <a:cubicBezTo>
                    <a:pt x="4305" y="40"/>
                    <a:pt x="4182" y="1"/>
                    <a:pt x="406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93" name="Google Shape;5893;p66"/>
            <p:cNvSpPr/>
            <p:nvPr/>
          </p:nvSpPr>
          <p:spPr>
            <a:xfrm>
              <a:off x="3443500" y="832575"/>
              <a:ext cx="187300" cy="173625"/>
            </a:xfrm>
            <a:custGeom>
              <a:avLst/>
              <a:gdLst/>
              <a:ahLst/>
              <a:cxnLst/>
              <a:rect l="l" t="t" r="r" b="b"/>
              <a:pathLst>
                <a:path w="7492" h="6945" extrusionOk="0">
                  <a:moveTo>
                    <a:pt x="3877" y="1133"/>
                  </a:moveTo>
                  <a:cubicBezTo>
                    <a:pt x="4588" y="1133"/>
                    <a:pt x="5300" y="1235"/>
                    <a:pt x="5991" y="1440"/>
                  </a:cubicBezTo>
                  <a:lnTo>
                    <a:pt x="3735" y="5269"/>
                  </a:lnTo>
                  <a:lnTo>
                    <a:pt x="1492" y="1528"/>
                  </a:lnTo>
                  <a:cubicBezTo>
                    <a:pt x="2264" y="1265"/>
                    <a:pt x="3070" y="1133"/>
                    <a:pt x="3877" y="1133"/>
                  </a:cubicBezTo>
                  <a:close/>
                  <a:moveTo>
                    <a:pt x="3877" y="0"/>
                  </a:moveTo>
                  <a:cubicBezTo>
                    <a:pt x="2702" y="0"/>
                    <a:pt x="1528" y="243"/>
                    <a:pt x="432" y="728"/>
                  </a:cubicBezTo>
                  <a:cubicBezTo>
                    <a:pt x="121" y="867"/>
                    <a:pt x="0" y="1244"/>
                    <a:pt x="175" y="1537"/>
                  </a:cubicBezTo>
                  <a:lnTo>
                    <a:pt x="3255" y="6670"/>
                  </a:lnTo>
                  <a:cubicBezTo>
                    <a:pt x="3358" y="6839"/>
                    <a:pt x="3542" y="6945"/>
                    <a:pt x="3741" y="6945"/>
                  </a:cubicBezTo>
                  <a:lnTo>
                    <a:pt x="3744" y="6945"/>
                  </a:lnTo>
                  <a:cubicBezTo>
                    <a:pt x="3943" y="6945"/>
                    <a:pt x="4128" y="6839"/>
                    <a:pt x="4230" y="6667"/>
                  </a:cubicBezTo>
                  <a:lnTo>
                    <a:pt x="7313" y="1419"/>
                  </a:lnTo>
                  <a:cubicBezTo>
                    <a:pt x="7491" y="1120"/>
                    <a:pt x="7358" y="737"/>
                    <a:pt x="7038" y="607"/>
                  </a:cubicBezTo>
                  <a:cubicBezTo>
                    <a:pt x="6023" y="202"/>
                    <a:pt x="4950" y="0"/>
                    <a:pt x="387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94" name="Google Shape;5894;p66"/>
          <p:cNvGrpSpPr/>
          <p:nvPr/>
        </p:nvGrpSpPr>
        <p:grpSpPr>
          <a:xfrm>
            <a:off x="2935756" y="2717381"/>
            <a:ext cx="340186" cy="318904"/>
            <a:chOff x="3865000" y="847675"/>
            <a:chExt cx="483150" cy="452925"/>
          </a:xfrm>
        </p:grpSpPr>
        <p:sp>
          <p:nvSpPr>
            <p:cNvPr id="5895" name="Google Shape;5895;p66"/>
            <p:cNvSpPr/>
            <p:nvPr/>
          </p:nvSpPr>
          <p:spPr>
            <a:xfrm>
              <a:off x="3865000" y="847675"/>
              <a:ext cx="483150" cy="452925"/>
            </a:xfrm>
            <a:custGeom>
              <a:avLst/>
              <a:gdLst/>
              <a:ahLst/>
              <a:cxnLst/>
              <a:rect l="l" t="t" r="r" b="b"/>
              <a:pathLst>
                <a:path w="19326" h="18117" extrusionOk="0">
                  <a:moveTo>
                    <a:pt x="9627" y="1132"/>
                  </a:moveTo>
                  <a:cubicBezTo>
                    <a:pt x="14349" y="1132"/>
                    <a:pt x="18193" y="4436"/>
                    <a:pt x="18193" y="8494"/>
                  </a:cubicBezTo>
                  <a:cubicBezTo>
                    <a:pt x="18193" y="12552"/>
                    <a:pt x="14349" y="15852"/>
                    <a:pt x="9627" y="15852"/>
                  </a:cubicBezTo>
                  <a:cubicBezTo>
                    <a:pt x="9619" y="15852"/>
                    <a:pt x="9611" y="15852"/>
                    <a:pt x="9603" y="15852"/>
                  </a:cubicBezTo>
                  <a:cubicBezTo>
                    <a:pt x="8397" y="15852"/>
                    <a:pt x="7207" y="15626"/>
                    <a:pt x="6088" y="15185"/>
                  </a:cubicBezTo>
                  <a:cubicBezTo>
                    <a:pt x="6019" y="15158"/>
                    <a:pt x="5947" y="15144"/>
                    <a:pt x="5876" y="15144"/>
                  </a:cubicBezTo>
                  <a:cubicBezTo>
                    <a:pt x="5720" y="15144"/>
                    <a:pt x="5568" y="15208"/>
                    <a:pt x="5460" y="15327"/>
                  </a:cubicBezTo>
                  <a:cubicBezTo>
                    <a:pt x="4780" y="16070"/>
                    <a:pt x="3896" y="16595"/>
                    <a:pt x="2917" y="16837"/>
                  </a:cubicBezTo>
                  <a:cubicBezTo>
                    <a:pt x="3461" y="15801"/>
                    <a:pt x="3582" y="14593"/>
                    <a:pt x="3262" y="13467"/>
                  </a:cubicBezTo>
                  <a:cubicBezTo>
                    <a:pt x="3238" y="13379"/>
                    <a:pt x="3189" y="13295"/>
                    <a:pt x="3126" y="13228"/>
                  </a:cubicBezTo>
                  <a:cubicBezTo>
                    <a:pt x="1843" y="11906"/>
                    <a:pt x="1133" y="10224"/>
                    <a:pt x="1133" y="8494"/>
                  </a:cubicBezTo>
                  <a:cubicBezTo>
                    <a:pt x="1133" y="4436"/>
                    <a:pt x="4944" y="1132"/>
                    <a:pt x="9627" y="1132"/>
                  </a:cubicBezTo>
                  <a:close/>
                  <a:moveTo>
                    <a:pt x="9627" y="0"/>
                  </a:moveTo>
                  <a:cubicBezTo>
                    <a:pt x="7066" y="0"/>
                    <a:pt x="4663" y="876"/>
                    <a:pt x="2848" y="2461"/>
                  </a:cubicBezTo>
                  <a:cubicBezTo>
                    <a:pt x="1012" y="4067"/>
                    <a:pt x="1" y="6211"/>
                    <a:pt x="1" y="8494"/>
                  </a:cubicBezTo>
                  <a:cubicBezTo>
                    <a:pt x="1" y="10472"/>
                    <a:pt x="783" y="12389"/>
                    <a:pt x="2208" y="13908"/>
                  </a:cubicBezTo>
                  <a:cubicBezTo>
                    <a:pt x="2492" y="15073"/>
                    <a:pt x="2148" y="16302"/>
                    <a:pt x="1299" y="17151"/>
                  </a:cubicBezTo>
                  <a:cubicBezTo>
                    <a:pt x="943" y="17507"/>
                    <a:pt x="1193" y="18117"/>
                    <a:pt x="1701" y="18117"/>
                  </a:cubicBezTo>
                  <a:cubicBezTo>
                    <a:pt x="3313" y="18114"/>
                    <a:pt x="4862" y="17489"/>
                    <a:pt x="6024" y="16372"/>
                  </a:cubicBezTo>
                  <a:cubicBezTo>
                    <a:pt x="7173" y="16776"/>
                    <a:pt x="8380" y="16985"/>
                    <a:pt x="9600" y="16985"/>
                  </a:cubicBezTo>
                  <a:cubicBezTo>
                    <a:pt x="9609" y="16985"/>
                    <a:pt x="9618" y="16985"/>
                    <a:pt x="9627" y="16985"/>
                  </a:cubicBezTo>
                  <a:cubicBezTo>
                    <a:pt x="12184" y="16985"/>
                    <a:pt x="14606" y="16112"/>
                    <a:pt x="16439" y="14524"/>
                  </a:cubicBezTo>
                  <a:cubicBezTo>
                    <a:pt x="18302" y="12914"/>
                    <a:pt x="19325" y="10773"/>
                    <a:pt x="19325" y="8494"/>
                  </a:cubicBezTo>
                  <a:cubicBezTo>
                    <a:pt x="19325" y="6211"/>
                    <a:pt x="18302" y="4070"/>
                    <a:pt x="16439" y="2461"/>
                  </a:cubicBezTo>
                  <a:cubicBezTo>
                    <a:pt x="14606" y="873"/>
                    <a:pt x="12184" y="0"/>
                    <a:pt x="962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96" name="Google Shape;5896;p66"/>
            <p:cNvSpPr/>
            <p:nvPr/>
          </p:nvSpPr>
          <p:spPr>
            <a:xfrm>
              <a:off x="4173600" y="1029775"/>
              <a:ext cx="78450" cy="75550"/>
            </a:xfrm>
            <a:custGeom>
              <a:avLst/>
              <a:gdLst/>
              <a:ahLst/>
              <a:cxnLst/>
              <a:rect l="l" t="t" r="r" b="b"/>
              <a:pathLst>
                <a:path w="3138" h="3022" extrusionOk="0">
                  <a:moveTo>
                    <a:pt x="1510" y="1134"/>
                  </a:moveTo>
                  <a:cubicBezTo>
                    <a:pt x="1845" y="1134"/>
                    <a:pt x="2014" y="1539"/>
                    <a:pt x="1776" y="1777"/>
                  </a:cubicBezTo>
                  <a:cubicBezTo>
                    <a:pt x="1698" y="1855"/>
                    <a:pt x="1604" y="1889"/>
                    <a:pt x="1511" y="1889"/>
                  </a:cubicBezTo>
                  <a:cubicBezTo>
                    <a:pt x="1318" y="1889"/>
                    <a:pt x="1132" y="1738"/>
                    <a:pt x="1132" y="1512"/>
                  </a:cubicBezTo>
                  <a:cubicBezTo>
                    <a:pt x="1132" y="1300"/>
                    <a:pt x="1299" y="1134"/>
                    <a:pt x="1510" y="1134"/>
                  </a:cubicBezTo>
                  <a:close/>
                  <a:moveTo>
                    <a:pt x="1509" y="1"/>
                  </a:moveTo>
                  <a:cubicBezTo>
                    <a:pt x="1314" y="1"/>
                    <a:pt x="1118" y="39"/>
                    <a:pt x="930" y="117"/>
                  </a:cubicBezTo>
                  <a:cubicBezTo>
                    <a:pt x="366" y="349"/>
                    <a:pt x="0" y="899"/>
                    <a:pt x="0" y="1512"/>
                  </a:cubicBezTo>
                  <a:cubicBezTo>
                    <a:pt x="0" y="2345"/>
                    <a:pt x="674" y="3021"/>
                    <a:pt x="1510" y="3021"/>
                  </a:cubicBezTo>
                  <a:cubicBezTo>
                    <a:pt x="2120" y="3021"/>
                    <a:pt x="2669" y="2653"/>
                    <a:pt x="2902" y="2088"/>
                  </a:cubicBezTo>
                  <a:cubicBezTo>
                    <a:pt x="3137" y="1524"/>
                    <a:pt x="3008" y="875"/>
                    <a:pt x="2576" y="443"/>
                  </a:cubicBezTo>
                  <a:cubicBezTo>
                    <a:pt x="2287" y="154"/>
                    <a:pt x="1902" y="1"/>
                    <a:pt x="15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97" name="Google Shape;5897;p66"/>
            <p:cNvSpPr/>
            <p:nvPr/>
          </p:nvSpPr>
          <p:spPr>
            <a:xfrm>
              <a:off x="4068825" y="1029775"/>
              <a:ext cx="78450" cy="75550"/>
            </a:xfrm>
            <a:custGeom>
              <a:avLst/>
              <a:gdLst/>
              <a:ahLst/>
              <a:cxnLst/>
              <a:rect l="l" t="t" r="r" b="b"/>
              <a:pathLst>
                <a:path w="3138" h="3022" extrusionOk="0">
                  <a:moveTo>
                    <a:pt x="1510" y="1134"/>
                  </a:moveTo>
                  <a:cubicBezTo>
                    <a:pt x="1845" y="1134"/>
                    <a:pt x="2014" y="1539"/>
                    <a:pt x="1776" y="1777"/>
                  </a:cubicBezTo>
                  <a:cubicBezTo>
                    <a:pt x="1699" y="1855"/>
                    <a:pt x="1605" y="1889"/>
                    <a:pt x="1513" y="1889"/>
                  </a:cubicBezTo>
                  <a:cubicBezTo>
                    <a:pt x="1319" y="1889"/>
                    <a:pt x="1132" y="1738"/>
                    <a:pt x="1132" y="1512"/>
                  </a:cubicBezTo>
                  <a:cubicBezTo>
                    <a:pt x="1132" y="1300"/>
                    <a:pt x="1302" y="1134"/>
                    <a:pt x="1510" y="1134"/>
                  </a:cubicBezTo>
                  <a:close/>
                  <a:moveTo>
                    <a:pt x="1511" y="1"/>
                  </a:moveTo>
                  <a:cubicBezTo>
                    <a:pt x="1316" y="1"/>
                    <a:pt x="1120" y="39"/>
                    <a:pt x="933" y="117"/>
                  </a:cubicBezTo>
                  <a:cubicBezTo>
                    <a:pt x="369" y="349"/>
                    <a:pt x="0" y="899"/>
                    <a:pt x="0" y="1512"/>
                  </a:cubicBezTo>
                  <a:cubicBezTo>
                    <a:pt x="0" y="2345"/>
                    <a:pt x="677" y="3021"/>
                    <a:pt x="1510" y="3021"/>
                  </a:cubicBezTo>
                  <a:cubicBezTo>
                    <a:pt x="2120" y="3021"/>
                    <a:pt x="2672" y="2653"/>
                    <a:pt x="2905" y="2088"/>
                  </a:cubicBezTo>
                  <a:cubicBezTo>
                    <a:pt x="3137" y="1524"/>
                    <a:pt x="3011" y="875"/>
                    <a:pt x="2579" y="443"/>
                  </a:cubicBezTo>
                  <a:cubicBezTo>
                    <a:pt x="2290" y="154"/>
                    <a:pt x="1903" y="1"/>
                    <a:pt x="151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98" name="Google Shape;5898;p66"/>
            <p:cNvSpPr/>
            <p:nvPr/>
          </p:nvSpPr>
          <p:spPr>
            <a:xfrm>
              <a:off x="3964125" y="1029775"/>
              <a:ext cx="78450" cy="75550"/>
            </a:xfrm>
            <a:custGeom>
              <a:avLst/>
              <a:gdLst/>
              <a:ahLst/>
              <a:cxnLst/>
              <a:rect l="l" t="t" r="r" b="b"/>
              <a:pathLst>
                <a:path w="3138" h="3022" extrusionOk="0">
                  <a:moveTo>
                    <a:pt x="1510" y="1134"/>
                  </a:moveTo>
                  <a:cubicBezTo>
                    <a:pt x="1845" y="1134"/>
                    <a:pt x="2014" y="1539"/>
                    <a:pt x="1776" y="1777"/>
                  </a:cubicBezTo>
                  <a:cubicBezTo>
                    <a:pt x="1698" y="1855"/>
                    <a:pt x="1604" y="1889"/>
                    <a:pt x="1511" y="1889"/>
                  </a:cubicBezTo>
                  <a:cubicBezTo>
                    <a:pt x="1318" y="1889"/>
                    <a:pt x="1133" y="1738"/>
                    <a:pt x="1133" y="1512"/>
                  </a:cubicBezTo>
                  <a:cubicBezTo>
                    <a:pt x="1133" y="1300"/>
                    <a:pt x="1299" y="1134"/>
                    <a:pt x="1510" y="1134"/>
                  </a:cubicBezTo>
                  <a:close/>
                  <a:moveTo>
                    <a:pt x="1509" y="1"/>
                  </a:moveTo>
                  <a:cubicBezTo>
                    <a:pt x="1314" y="1"/>
                    <a:pt x="1118" y="39"/>
                    <a:pt x="930" y="117"/>
                  </a:cubicBezTo>
                  <a:cubicBezTo>
                    <a:pt x="366" y="349"/>
                    <a:pt x="0" y="899"/>
                    <a:pt x="0" y="1512"/>
                  </a:cubicBezTo>
                  <a:cubicBezTo>
                    <a:pt x="0" y="2345"/>
                    <a:pt x="674" y="3021"/>
                    <a:pt x="1510" y="3021"/>
                  </a:cubicBezTo>
                  <a:cubicBezTo>
                    <a:pt x="2120" y="3021"/>
                    <a:pt x="2669" y="2653"/>
                    <a:pt x="2902" y="2088"/>
                  </a:cubicBezTo>
                  <a:cubicBezTo>
                    <a:pt x="3137" y="1524"/>
                    <a:pt x="3008" y="875"/>
                    <a:pt x="2576" y="443"/>
                  </a:cubicBezTo>
                  <a:cubicBezTo>
                    <a:pt x="2287" y="154"/>
                    <a:pt x="1902" y="1"/>
                    <a:pt x="15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99" name="Google Shape;5899;p66"/>
          <p:cNvGrpSpPr/>
          <p:nvPr/>
        </p:nvGrpSpPr>
        <p:grpSpPr>
          <a:xfrm>
            <a:off x="3351439" y="2727300"/>
            <a:ext cx="344798" cy="299066"/>
            <a:chOff x="4452900" y="861750"/>
            <a:chExt cx="489700" cy="424750"/>
          </a:xfrm>
        </p:grpSpPr>
        <p:sp>
          <p:nvSpPr>
            <p:cNvPr id="5900" name="Google Shape;5900;p66"/>
            <p:cNvSpPr/>
            <p:nvPr/>
          </p:nvSpPr>
          <p:spPr>
            <a:xfrm>
              <a:off x="4452900" y="861750"/>
              <a:ext cx="489700" cy="424750"/>
            </a:xfrm>
            <a:custGeom>
              <a:avLst/>
              <a:gdLst/>
              <a:ahLst/>
              <a:cxnLst/>
              <a:rect l="l" t="t" r="r" b="b"/>
              <a:pathLst>
                <a:path w="19588" h="16990" extrusionOk="0">
                  <a:moveTo>
                    <a:pt x="3660" y="1137"/>
                  </a:moveTo>
                  <a:cubicBezTo>
                    <a:pt x="4575" y="1137"/>
                    <a:pt x="5402" y="1687"/>
                    <a:pt x="5752" y="2532"/>
                  </a:cubicBezTo>
                  <a:cubicBezTo>
                    <a:pt x="6102" y="3380"/>
                    <a:pt x="5909" y="4353"/>
                    <a:pt x="5260" y="5002"/>
                  </a:cubicBezTo>
                  <a:cubicBezTo>
                    <a:pt x="4828" y="5434"/>
                    <a:pt x="4249" y="5664"/>
                    <a:pt x="3660" y="5664"/>
                  </a:cubicBezTo>
                  <a:cubicBezTo>
                    <a:pt x="3368" y="5664"/>
                    <a:pt x="3073" y="5607"/>
                    <a:pt x="2793" y="5491"/>
                  </a:cubicBezTo>
                  <a:cubicBezTo>
                    <a:pt x="1948" y="5141"/>
                    <a:pt x="1395" y="4317"/>
                    <a:pt x="1395" y="3402"/>
                  </a:cubicBezTo>
                  <a:cubicBezTo>
                    <a:pt x="1395" y="2149"/>
                    <a:pt x="2410" y="1137"/>
                    <a:pt x="3660" y="1137"/>
                  </a:cubicBezTo>
                  <a:close/>
                  <a:moveTo>
                    <a:pt x="10453" y="1137"/>
                  </a:moveTo>
                  <a:cubicBezTo>
                    <a:pt x="11043" y="1137"/>
                    <a:pt x="11622" y="1366"/>
                    <a:pt x="12054" y="1798"/>
                  </a:cubicBezTo>
                  <a:cubicBezTo>
                    <a:pt x="12703" y="2447"/>
                    <a:pt x="12896" y="3420"/>
                    <a:pt x="12546" y="4268"/>
                  </a:cubicBezTo>
                  <a:cubicBezTo>
                    <a:pt x="12196" y="5114"/>
                    <a:pt x="11368" y="5666"/>
                    <a:pt x="10453" y="5666"/>
                  </a:cubicBezTo>
                  <a:cubicBezTo>
                    <a:pt x="9203" y="5663"/>
                    <a:pt x="8189" y="4652"/>
                    <a:pt x="8189" y="3402"/>
                  </a:cubicBezTo>
                  <a:cubicBezTo>
                    <a:pt x="8189" y="2484"/>
                    <a:pt x="8741" y="1659"/>
                    <a:pt x="9587" y="1309"/>
                  </a:cubicBezTo>
                  <a:cubicBezTo>
                    <a:pt x="9867" y="1193"/>
                    <a:pt x="10161" y="1137"/>
                    <a:pt x="10453" y="1137"/>
                  </a:cubicBezTo>
                  <a:close/>
                  <a:moveTo>
                    <a:pt x="14983" y="9063"/>
                  </a:moveTo>
                  <a:lnTo>
                    <a:pt x="14983" y="13592"/>
                  </a:lnTo>
                  <a:lnTo>
                    <a:pt x="13850" y="13592"/>
                  </a:lnTo>
                  <a:lnTo>
                    <a:pt x="13850" y="9063"/>
                  </a:lnTo>
                  <a:close/>
                  <a:moveTo>
                    <a:pt x="18455" y="7276"/>
                  </a:moveTo>
                  <a:lnTo>
                    <a:pt x="18455" y="15377"/>
                  </a:lnTo>
                  <a:lnTo>
                    <a:pt x="16115" y="13849"/>
                  </a:lnTo>
                  <a:lnTo>
                    <a:pt x="16115" y="8803"/>
                  </a:lnTo>
                  <a:lnTo>
                    <a:pt x="18455" y="7276"/>
                  </a:lnTo>
                  <a:close/>
                  <a:moveTo>
                    <a:pt x="12153" y="6799"/>
                  </a:moveTo>
                  <a:cubicBezTo>
                    <a:pt x="12464" y="6799"/>
                    <a:pt x="12718" y="7049"/>
                    <a:pt x="12718" y="7363"/>
                  </a:cubicBezTo>
                  <a:lnTo>
                    <a:pt x="12718" y="15289"/>
                  </a:lnTo>
                  <a:cubicBezTo>
                    <a:pt x="12718" y="15603"/>
                    <a:pt x="12464" y="15857"/>
                    <a:pt x="12153" y="15857"/>
                  </a:cubicBezTo>
                  <a:lnTo>
                    <a:pt x="1963" y="15857"/>
                  </a:lnTo>
                  <a:cubicBezTo>
                    <a:pt x="1649" y="15857"/>
                    <a:pt x="1395" y="15603"/>
                    <a:pt x="1395" y="15289"/>
                  </a:cubicBezTo>
                  <a:lnTo>
                    <a:pt x="1395" y="7363"/>
                  </a:lnTo>
                  <a:cubicBezTo>
                    <a:pt x="1395" y="7049"/>
                    <a:pt x="1649" y="6799"/>
                    <a:pt x="1963" y="6799"/>
                  </a:cubicBezTo>
                  <a:close/>
                  <a:moveTo>
                    <a:pt x="3656" y="0"/>
                  </a:moveTo>
                  <a:cubicBezTo>
                    <a:pt x="3623" y="0"/>
                    <a:pt x="3590" y="1"/>
                    <a:pt x="3557" y="2"/>
                  </a:cubicBezTo>
                  <a:cubicBezTo>
                    <a:pt x="2198" y="44"/>
                    <a:pt x="997" y="889"/>
                    <a:pt x="498" y="2155"/>
                  </a:cubicBezTo>
                  <a:cubicBezTo>
                    <a:pt x="0" y="3417"/>
                    <a:pt x="305" y="4857"/>
                    <a:pt x="1271" y="5811"/>
                  </a:cubicBezTo>
                  <a:cubicBezTo>
                    <a:pt x="658" y="6086"/>
                    <a:pt x="263" y="6693"/>
                    <a:pt x="263" y="7363"/>
                  </a:cubicBezTo>
                  <a:lnTo>
                    <a:pt x="263" y="15289"/>
                  </a:lnTo>
                  <a:cubicBezTo>
                    <a:pt x="263" y="16228"/>
                    <a:pt x="1024" y="16986"/>
                    <a:pt x="1963" y="16989"/>
                  </a:cubicBezTo>
                  <a:lnTo>
                    <a:pt x="12153" y="16989"/>
                  </a:lnTo>
                  <a:cubicBezTo>
                    <a:pt x="13089" y="16986"/>
                    <a:pt x="13850" y="16228"/>
                    <a:pt x="13850" y="15289"/>
                  </a:cubicBezTo>
                  <a:lnTo>
                    <a:pt x="13850" y="14725"/>
                  </a:lnTo>
                  <a:lnTo>
                    <a:pt x="15381" y="14725"/>
                  </a:lnTo>
                  <a:lnTo>
                    <a:pt x="18712" y="16896"/>
                  </a:lnTo>
                  <a:cubicBezTo>
                    <a:pt x="18810" y="16959"/>
                    <a:pt x="18916" y="16988"/>
                    <a:pt x="19020" y="16988"/>
                  </a:cubicBezTo>
                  <a:cubicBezTo>
                    <a:pt x="19315" y="16988"/>
                    <a:pt x="19587" y="16754"/>
                    <a:pt x="19587" y="16422"/>
                  </a:cubicBezTo>
                  <a:lnTo>
                    <a:pt x="19587" y="6231"/>
                  </a:lnTo>
                  <a:cubicBezTo>
                    <a:pt x="19587" y="6023"/>
                    <a:pt x="19473" y="5832"/>
                    <a:pt x="19291" y="5733"/>
                  </a:cubicBezTo>
                  <a:cubicBezTo>
                    <a:pt x="19206" y="5687"/>
                    <a:pt x="19114" y="5664"/>
                    <a:pt x="19021" y="5664"/>
                  </a:cubicBezTo>
                  <a:cubicBezTo>
                    <a:pt x="18913" y="5664"/>
                    <a:pt x="18806" y="5695"/>
                    <a:pt x="18712" y="5757"/>
                  </a:cubicBezTo>
                  <a:lnTo>
                    <a:pt x="15381" y="7931"/>
                  </a:lnTo>
                  <a:lnTo>
                    <a:pt x="13850" y="7931"/>
                  </a:lnTo>
                  <a:lnTo>
                    <a:pt x="13850" y="7363"/>
                  </a:lnTo>
                  <a:cubicBezTo>
                    <a:pt x="13850" y="6693"/>
                    <a:pt x="13455" y="6086"/>
                    <a:pt x="12842" y="5811"/>
                  </a:cubicBezTo>
                  <a:cubicBezTo>
                    <a:pt x="13808" y="4857"/>
                    <a:pt x="14113" y="3417"/>
                    <a:pt x="13615" y="2155"/>
                  </a:cubicBezTo>
                  <a:cubicBezTo>
                    <a:pt x="13117" y="889"/>
                    <a:pt x="11915" y="44"/>
                    <a:pt x="10556" y="2"/>
                  </a:cubicBezTo>
                  <a:cubicBezTo>
                    <a:pt x="10523" y="1"/>
                    <a:pt x="10490" y="0"/>
                    <a:pt x="10457" y="0"/>
                  </a:cubicBezTo>
                  <a:cubicBezTo>
                    <a:pt x="9137" y="0"/>
                    <a:pt x="7933" y="763"/>
                    <a:pt x="7374" y="1967"/>
                  </a:cubicBezTo>
                  <a:cubicBezTo>
                    <a:pt x="6800" y="3199"/>
                    <a:pt x="7017" y="4652"/>
                    <a:pt x="7926" y="5666"/>
                  </a:cubicBezTo>
                  <a:lnTo>
                    <a:pt x="6190" y="5666"/>
                  </a:lnTo>
                  <a:cubicBezTo>
                    <a:pt x="7096" y="4652"/>
                    <a:pt x="7313" y="3199"/>
                    <a:pt x="6740" y="1967"/>
                  </a:cubicBezTo>
                  <a:cubicBezTo>
                    <a:pt x="6180" y="763"/>
                    <a:pt x="4976" y="0"/>
                    <a:pt x="365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01" name="Google Shape;5901;p66"/>
            <p:cNvSpPr/>
            <p:nvPr/>
          </p:nvSpPr>
          <p:spPr>
            <a:xfrm>
              <a:off x="4572675" y="1074100"/>
              <a:ext cx="115375" cy="141625"/>
            </a:xfrm>
            <a:custGeom>
              <a:avLst/>
              <a:gdLst/>
              <a:ahLst/>
              <a:cxnLst/>
              <a:rect l="l" t="t" r="r" b="b"/>
              <a:pathLst>
                <a:path w="4615" h="5665" extrusionOk="0">
                  <a:moveTo>
                    <a:pt x="1133" y="1626"/>
                  </a:moveTo>
                  <a:lnTo>
                    <a:pt x="2945" y="2834"/>
                  </a:lnTo>
                  <a:lnTo>
                    <a:pt x="1133" y="4041"/>
                  </a:lnTo>
                  <a:lnTo>
                    <a:pt x="1133" y="1626"/>
                  </a:lnTo>
                  <a:close/>
                  <a:moveTo>
                    <a:pt x="569" y="1"/>
                  </a:moveTo>
                  <a:cubicBezTo>
                    <a:pt x="274" y="1"/>
                    <a:pt x="1" y="236"/>
                    <a:pt x="1" y="569"/>
                  </a:cubicBezTo>
                  <a:lnTo>
                    <a:pt x="1" y="5098"/>
                  </a:lnTo>
                  <a:cubicBezTo>
                    <a:pt x="1" y="5430"/>
                    <a:pt x="275" y="5665"/>
                    <a:pt x="571" y="5665"/>
                  </a:cubicBezTo>
                  <a:cubicBezTo>
                    <a:pt x="676" y="5665"/>
                    <a:pt x="784" y="5635"/>
                    <a:pt x="883" y="5569"/>
                  </a:cubicBezTo>
                  <a:lnTo>
                    <a:pt x="4280" y="3305"/>
                  </a:lnTo>
                  <a:cubicBezTo>
                    <a:pt x="4615" y="3078"/>
                    <a:pt x="4615" y="2583"/>
                    <a:pt x="4280" y="2360"/>
                  </a:cubicBezTo>
                  <a:lnTo>
                    <a:pt x="4280" y="2363"/>
                  </a:lnTo>
                  <a:lnTo>
                    <a:pt x="883" y="98"/>
                  </a:lnTo>
                  <a:cubicBezTo>
                    <a:pt x="783" y="31"/>
                    <a:pt x="674" y="1"/>
                    <a:pt x="56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02" name="Google Shape;5902;p66"/>
            <p:cNvSpPr/>
            <p:nvPr/>
          </p:nvSpPr>
          <p:spPr>
            <a:xfrm>
              <a:off x="4714225" y="1060000"/>
              <a:ext cx="28325" cy="28350"/>
            </a:xfrm>
            <a:custGeom>
              <a:avLst/>
              <a:gdLst/>
              <a:ahLst/>
              <a:cxnLst/>
              <a:rect l="l" t="t" r="r" b="b"/>
              <a:pathLst>
                <a:path w="1133" h="1134" extrusionOk="0">
                  <a:moveTo>
                    <a:pt x="568" y="1"/>
                  </a:moveTo>
                  <a:cubicBezTo>
                    <a:pt x="254" y="1"/>
                    <a:pt x="0" y="251"/>
                    <a:pt x="0" y="565"/>
                  </a:cubicBezTo>
                  <a:cubicBezTo>
                    <a:pt x="0" y="879"/>
                    <a:pt x="254" y="1133"/>
                    <a:pt x="568" y="1133"/>
                  </a:cubicBezTo>
                  <a:cubicBezTo>
                    <a:pt x="879" y="1133"/>
                    <a:pt x="1133" y="879"/>
                    <a:pt x="1133" y="565"/>
                  </a:cubicBezTo>
                  <a:cubicBezTo>
                    <a:pt x="1133" y="251"/>
                    <a:pt x="879" y="1"/>
                    <a:pt x="5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03" name="Google Shape;5903;p66"/>
          <p:cNvGrpSpPr/>
          <p:nvPr/>
        </p:nvGrpSpPr>
        <p:grpSpPr>
          <a:xfrm>
            <a:off x="3768671" y="2706758"/>
            <a:ext cx="355641" cy="340151"/>
            <a:chOff x="5049750" y="832600"/>
            <a:chExt cx="505100" cy="483100"/>
          </a:xfrm>
        </p:grpSpPr>
        <p:sp>
          <p:nvSpPr>
            <p:cNvPr id="5904" name="Google Shape;5904;p66"/>
            <p:cNvSpPr/>
            <p:nvPr/>
          </p:nvSpPr>
          <p:spPr>
            <a:xfrm>
              <a:off x="5049750" y="832600"/>
              <a:ext cx="505100" cy="483100"/>
            </a:xfrm>
            <a:custGeom>
              <a:avLst/>
              <a:gdLst/>
              <a:ahLst/>
              <a:cxnLst/>
              <a:rect l="l" t="t" r="r" b="b"/>
              <a:pathLst>
                <a:path w="20204" h="19324" extrusionOk="0">
                  <a:moveTo>
                    <a:pt x="12136" y="1129"/>
                  </a:moveTo>
                  <a:cubicBezTo>
                    <a:pt x="13730" y="1129"/>
                    <a:pt x="15325" y="1737"/>
                    <a:pt x="16538" y="2952"/>
                  </a:cubicBezTo>
                  <a:cubicBezTo>
                    <a:pt x="18969" y="5383"/>
                    <a:pt x="18969" y="9323"/>
                    <a:pt x="16538" y="11757"/>
                  </a:cubicBezTo>
                  <a:cubicBezTo>
                    <a:pt x="15341" y="12950"/>
                    <a:pt x="13747" y="13579"/>
                    <a:pt x="12129" y="13579"/>
                  </a:cubicBezTo>
                  <a:cubicBezTo>
                    <a:pt x="11233" y="13579"/>
                    <a:pt x="10329" y="13386"/>
                    <a:pt x="9482" y="12989"/>
                  </a:cubicBezTo>
                  <a:cubicBezTo>
                    <a:pt x="9461" y="12980"/>
                    <a:pt x="9440" y="12968"/>
                    <a:pt x="9419" y="12959"/>
                  </a:cubicBezTo>
                  <a:cubicBezTo>
                    <a:pt x="8794" y="12657"/>
                    <a:pt x="8223" y="12249"/>
                    <a:pt x="7734" y="11757"/>
                  </a:cubicBezTo>
                  <a:cubicBezTo>
                    <a:pt x="5306" y="9329"/>
                    <a:pt x="5306" y="5380"/>
                    <a:pt x="7734" y="2952"/>
                  </a:cubicBezTo>
                  <a:cubicBezTo>
                    <a:pt x="8948" y="1737"/>
                    <a:pt x="10542" y="1129"/>
                    <a:pt x="12136" y="1129"/>
                  </a:cubicBezTo>
                  <a:close/>
                  <a:moveTo>
                    <a:pt x="5871" y="11216"/>
                  </a:moveTo>
                  <a:cubicBezTo>
                    <a:pt x="6475" y="12195"/>
                    <a:pt x="7296" y="13016"/>
                    <a:pt x="8271" y="13620"/>
                  </a:cubicBezTo>
                  <a:lnTo>
                    <a:pt x="7734" y="14160"/>
                  </a:lnTo>
                  <a:cubicBezTo>
                    <a:pt x="7622" y="14271"/>
                    <a:pt x="7477" y="14326"/>
                    <a:pt x="7332" y="14326"/>
                  </a:cubicBezTo>
                  <a:cubicBezTo>
                    <a:pt x="7188" y="14326"/>
                    <a:pt x="7044" y="14271"/>
                    <a:pt x="6934" y="14160"/>
                  </a:cubicBezTo>
                  <a:lnTo>
                    <a:pt x="5330" y="12557"/>
                  </a:lnTo>
                  <a:cubicBezTo>
                    <a:pt x="5110" y="12337"/>
                    <a:pt x="5110" y="11977"/>
                    <a:pt x="5330" y="11757"/>
                  </a:cubicBezTo>
                  <a:lnTo>
                    <a:pt x="5871" y="11216"/>
                  </a:lnTo>
                  <a:close/>
                  <a:moveTo>
                    <a:pt x="4932" y="13762"/>
                  </a:moveTo>
                  <a:lnTo>
                    <a:pt x="5732" y="14562"/>
                  </a:lnTo>
                  <a:lnTo>
                    <a:pt x="4932" y="15362"/>
                  </a:lnTo>
                  <a:lnTo>
                    <a:pt x="4131" y="14562"/>
                  </a:lnTo>
                  <a:lnTo>
                    <a:pt x="4932" y="13762"/>
                  </a:lnTo>
                  <a:close/>
                  <a:moveTo>
                    <a:pt x="3328" y="15362"/>
                  </a:moveTo>
                  <a:lnTo>
                    <a:pt x="4128" y="16162"/>
                  </a:lnTo>
                  <a:lnTo>
                    <a:pt x="2268" y="18025"/>
                  </a:lnTo>
                  <a:cubicBezTo>
                    <a:pt x="2157" y="18135"/>
                    <a:pt x="2013" y="18190"/>
                    <a:pt x="1868" y="18190"/>
                  </a:cubicBezTo>
                  <a:cubicBezTo>
                    <a:pt x="1723" y="18190"/>
                    <a:pt x="1577" y="18134"/>
                    <a:pt x="1465" y="18022"/>
                  </a:cubicBezTo>
                  <a:cubicBezTo>
                    <a:pt x="1245" y="17802"/>
                    <a:pt x="1245" y="17443"/>
                    <a:pt x="1465" y="17222"/>
                  </a:cubicBezTo>
                  <a:lnTo>
                    <a:pt x="3328" y="15362"/>
                  </a:lnTo>
                  <a:close/>
                  <a:moveTo>
                    <a:pt x="12135" y="1"/>
                  </a:moveTo>
                  <a:cubicBezTo>
                    <a:pt x="10250" y="1"/>
                    <a:pt x="8365" y="718"/>
                    <a:pt x="6931" y="2152"/>
                  </a:cubicBezTo>
                  <a:cubicBezTo>
                    <a:pt x="4769" y="4311"/>
                    <a:pt x="4237" y="7493"/>
                    <a:pt x="5330" y="10157"/>
                  </a:cubicBezTo>
                  <a:lnTo>
                    <a:pt x="4527" y="10957"/>
                  </a:lnTo>
                  <a:cubicBezTo>
                    <a:pt x="4020" y="11467"/>
                    <a:pt x="3887" y="12240"/>
                    <a:pt x="4198" y="12892"/>
                  </a:cubicBezTo>
                  <a:lnTo>
                    <a:pt x="665" y="16422"/>
                  </a:lnTo>
                  <a:cubicBezTo>
                    <a:pt x="1" y="17086"/>
                    <a:pt x="1" y="18161"/>
                    <a:pt x="665" y="18825"/>
                  </a:cubicBezTo>
                  <a:cubicBezTo>
                    <a:pt x="996" y="19158"/>
                    <a:pt x="1431" y="19324"/>
                    <a:pt x="1865" y="19324"/>
                  </a:cubicBezTo>
                  <a:cubicBezTo>
                    <a:pt x="2300" y="19324"/>
                    <a:pt x="2735" y="19158"/>
                    <a:pt x="3066" y="18825"/>
                  </a:cubicBezTo>
                  <a:lnTo>
                    <a:pt x="6598" y="15293"/>
                  </a:lnTo>
                  <a:cubicBezTo>
                    <a:pt x="6831" y="15403"/>
                    <a:pt x="7081" y="15457"/>
                    <a:pt x="7328" y="15457"/>
                  </a:cubicBezTo>
                  <a:cubicBezTo>
                    <a:pt x="7770" y="15457"/>
                    <a:pt x="8206" y="15286"/>
                    <a:pt x="8531" y="14961"/>
                  </a:cubicBezTo>
                  <a:lnTo>
                    <a:pt x="9331" y="14163"/>
                  </a:lnTo>
                  <a:cubicBezTo>
                    <a:pt x="10241" y="14538"/>
                    <a:pt x="11190" y="14717"/>
                    <a:pt x="12127" y="14717"/>
                  </a:cubicBezTo>
                  <a:cubicBezTo>
                    <a:pt x="14530" y="14717"/>
                    <a:pt x="16858" y="13537"/>
                    <a:pt x="18256" y="11437"/>
                  </a:cubicBezTo>
                  <a:cubicBezTo>
                    <a:pt x="20204" y="8520"/>
                    <a:pt x="19821" y="4631"/>
                    <a:pt x="17342" y="2152"/>
                  </a:cubicBezTo>
                  <a:cubicBezTo>
                    <a:pt x="15906" y="718"/>
                    <a:pt x="14020" y="1"/>
                    <a:pt x="1213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05" name="Google Shape;5905;p66"/>
            <p:cNvSpPr/>
            <p:nvPr/>
          </p:nvSpPr>
          <p:spPr>
            <a:xfrm>
              <a:off x="5216725" y="889175"/>
              <a:ext cx="276000" cy="254400"/>
            </a:xfrm>
            <a:custGeom>
              <a:avLst/>
              <a:gdLst/>
              <a:ahLst/>
              <a:cxnLst/>
              <a:rect l="l" t="t" r="r" b="b"/>
              <a:pathLst>
                <a:path w="11040" h="10176" extrusionOk="0">
                  <a:moveTo>
                    <a:pt x="5456" y="1133"/>
                  </a:moveTo>
                  <a:cubicBezTo>
                    <a:pt x="6487" y="1133"/>
                    <a:pt x="7500" y="1535"/>
                    <a:pt x="8259" y="2293"/>
                  </a:cubicBezTo>
                  <a:cubicBezTo>
                    <a:pt x="9802" y="3839"/>
                    <a:pt x="9802" y="6348"/>
                    <a:pt x="8259" y="7897"/>
                  </a:cubicBezTo>
                  <a:cubicBezTo>
                    <a:pt x="7501" y="8653"/>
                    <a:pt x="6489" y="9055"/>
                    <a:pt x="5460" y="9055"/>
                  </a:cubicBezTo>
                  <a:cubicBezTo>
                    <a:pt x="4948" y="9055"/>
                    <a:pt x="4433" y="8956"/>
                    <a:pt x="3941" y="8751"/>
                  </a:cubicBezTo>
                  <a:cubicBezTo>
                    <a:pt x="2462" y="8138"/>
                    <a:pt x="1499" y="6695"/>
                    <a:pt x="1499" y="5095"/>
                  </a:cubicBezTo>
                  <a:cubicBezTo>
                    <a:pt x="1499" y="3491"/>
                    <a:pt x="2462" y="2048"/>
                    <a:pt x="3941" y="1435"/>
                  </a:cubicBezTo>
                  <a:cubicBezTo>
                    <a:pt x="4431" y="1232"/>
                    <a:pt x="4946" y="1133"/>
                    <a:pt x="5456" y="1133"/>
                  </a:cubicBezTo>
                  <a:close/>
                  <a:moveTo>
                    <a:pt x="5468" y="1"/>
                  </a:moveTo>
                  <a:cubicBezTo>
                    <a:pt x="5465" y="1"/>
                    <a:pt x="5461" y="1"/>
                    <a:pt x="5457" y="1"/>
                  </a:cubicBezTo>
                  <a:cubicBezTo>
                    <a:pt x="3029" y="4"/>
                    <a:pt x="943" y="1719"/>
                    <a:pt x="472" y="4098"/>
                  </a:cubicBezTo>
                  <a:cubicBezTo>
                    <a:pt x="1" y="6481"/>
                    <a:pt x="1275" y="8860"/>
                    <a:pt x="3519" y="9787"/>
                  </a:cubicBezTo>
                  <a:cubicBezTo>
                    <a:pt x="4151" y="10049"/>
                    <a:pt x="4811" y="10175"/>
                    <a:pt x="5463" y="10175"/>
                  </a:cubicBezTo>
                  <a:cubicBezTo>
                    <a:pt x="7120" y="10175"/>
                    <a:pt x="8725" y="9362"/>
                    <a:pt x="9693" y="7912"/>
                  </a:cubicBezTo>
                  <a:cubicBezTo>
                    <a:pt x="11040" y="5895"/>
                    <a:pt x="10774" y="3207"/>
                    <a:pt x="9059" y="1492"/>
                  </a:cubicBezTo>
                  <a:cubicBezTo>
                    <a:pt x="8108" y="535"/>
                    <a:pt x="6814" y="1"/>
                    <a:pt x="54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906" name="Google Shape;5906;p66"/>
          <p:cNvSpPr/>
          <p:nvPr/>
        </p:nvSpPr>
        <p:spPr>
          <a:xfrm>
            <a:off x="4188930" y="2731276"/>
            <a:ext cx="341700" cy="290899"/>
          </a:xfrm>
          <a:custGeom>
            <a:avLst/>
            <a:gdLst/>
            <a:ahLst/>
            <a:cxnLst/>
            <a:rect l="l" t="t" r="r" b="b"/>
            <a:pathLst>
              <a:path w="19412" h="16526" extrusionOk="0">
                <a:moveTo>
                  <a:pt x="8421" y="4128"/>
                </a:moveTo>
                <a:lnTo>
                  <a:pt x="8421" y="6791"/>
                </a:lnTo>
                <a:lnTo>
                  <a:pt x="5302" y="6791"/>
                </a:lnTo>
                <a:lnTo>
                  <a:pt x="4511" y="4128"/>
                </a:lnTo>
                <a:close/>
                <a:moveTo>
                  <a:pt x="12661" y="4131"/>
                </a:moveTo>
                <a:lnTo>
                  <a:pt x="12661" y="6791"/>
                </a:lnTo>
                <a:lnTo>
                  <a:pt x="9554" y="6791"/>
                </a:lnTo>
                <a:lnTo>
                  <a:pt x="9554" y="4131"/>
                </a:lnTo>
                <a:close/>
                <a:moveTo>
                  <a:pt x="17999" y="4131"/>
                </a:moveTo>
                <a:lnTo>
                  <a:pt x="17208" y="6791"/>
                </a:lnTo>
                <a:lnTo>
                  <a:pt x="13793" y="6791"/>
                </a:lnTo>
                <a:lnTo>
                  <a:pt x="13793" y="4131"/>
                </a:lnTo>
                <a:close/>
                <a:moveTo>
                  <a:pt x="8421" y="7923"/>
                </a:moveTo>
                <a:lnTo>
                  <a:pt x="8421" y="10583"/>
                </a:lnTo>
                <a:lnTo>
                  <a:pt x="6432" y="10583"/>
                </a:lnTo>
                <a:lnTo>
                  <a:pt x="5640" y="7923"/>
                </a:lnTo>
                <a:close/>
                <a:moveTo>
                  <a:pt x="12661" y="7923"/>
                </a:moveTo>
                <a:lnTo>
                  <a:pt x="12661" y="10583"/>
                </a:lnTo>
                <a:lnTo>
                  <a:pt x="9554" y="10583"/>
                </a:lnTo>
                <a:lnTo>
                  <a:pt x="9554" y="7923"/>
                </a:lnTo>
                <a:close/>
                <a:moveTo>
                  <a:pt x="16873" y="7923"/>
                </a:moveTo>
                <a:lnTo>
                  <a:pt x="16076" y="10583"/>
                </a:lnTo>
                <a:lnTo>
                  <a:pt x="13793" y="10583"/>
                </a:lnTo>
                <a:lnTo>
                  <a:pt x="13793" y="7923"/>
                </a:lnTo>
                <a:close/>
                <a:moveTo>
                  <a:pt x="7935" y="13570"/>
                </a:moveTo>
                <a:cubicBezTo>
                  <a:pt x="8744" y="13570"/>
                  <a:pt x="9152" y="14551"/>
                  <a:pt x="8578" y="15125"/>
                </a:cubicBezTo>
                <a:cubicBezTo>
                  <a:pt x="8393" y="15310"/>
                  <a:pt x="8165" y="15393"/>
                  <a:pt x="7941" y="15393"/>
                </a:cubicBezTo>
                <a:cubicBezTo>
                  <a:pt x="7473" y="15393"/>
                  <a:pt x="7023" y="15029"/>
                  <a:pt x="7023" y="14482"/>
                </a:cubicBezTo>
                <a:cubicBezTo>
                  <a:pt x="7023" y="13977"/>
                  <a:pt x="7431" y="13573"/>
                  <a:pt x="7932" y="13570"/>
                </a:cubicBezTo>
                <a:close/>
                <a:moveTo>
                  <a:pt x="14910" y="13570"/>
                </a:moveTo>
                <a:cubicBezTo>
                  <a:pt x="15719" y="13570"/>
                  <a:pt x="16127" y="14551"/>
                  <a:pt x="15553" y="15125"/>
                </a:cubicBezTo>
                <a:cubicBezTo>
                  <a:pt x="15368" y="15310"/>
                  <a:pt x="15140" y="15393"/>
                  <a:pt x="14916" y="15393"/>
                </a:cubicBezTo>
                <a:cubicBezTo>
                  <a:pt x="14448" y="15393"/>
                  <a:pt x="13998" y="15029"/>
                  <a:pt x="13998" y="14482"/>
                </a:cubicBezTo>
                <a:cubicBezTo>
                  <a:pt x="13998" y="13977"/>
                  <a:pt x="14406" y="13570"/>
                  <a:pt x="14910" y="13570"/>
                </a:cubicBezTo>
                <a:close/>
                <a:moveTo>
                  <a:pt x="568" y="0"/>
                </a:moveTo>
                <a:cubicBezTo>
                  <a:pt x="254" y="0"/>
                  <a:pt x="0" y="254"/>
                  <a:pt x="0" y="565"/>
                </a:cubicBezTo>
                <a:cubicBezTo>
                  <a:pt x="0" y="879"/>
                  <a:pt x="254" y="1133"/>
                  <a:pt x="568" y="1133"/>
                </a:cubicBezTo>
                <a:lnTo>
                  <a:pt x="2437" y="1133"/>
                </a:lnTo>
                <a:lnTo>
                  <a:pt x="3204" y="3714"/>
                </a:lnTo>
                <a:cubicBezTo>
                  <a:pt x="3207" y="3720"/>
                  <a:pt x="3210" y="3729"/>
                  <a:pt x="3213" y="3738"/>
                </a:cubicBezTo>
                <a:lnTo>
                  <a:pt x="5251" y="10589"/>
                </a:lnTo>
                <a:cubicBezTo>
                  <a:pt x="4052" y="10671"/>
                  <a:pt x="3131" y="11685"/>
                  <a:pt x="3171" y="12887"/>
                </a:cubicBezTo>
                <a:cubicBezTo>
                  <a:pt x="3210" y="14089"/>
                  <a:pt x="4194" y="15043"/>
                  <a:pt x="5396" y="15046"/>
                </a:cubicBezTo>
                <a:lnTo>
                  <a:pt x="5970" y="15046"/>
                </a:lnTo>
                <a:cubicBezTo>
                  <a:pt x="6220" y="15922"/>
                  <a:pt x="7020" y="16526"/>
                  <a:pt x="7932" y="16526"/>
                </a:cubicBezTo>
                <a:cubicBezTo>
                  <a:pt x="8841" y="16526"/>
                  <a:pt x="9641" y="15922"/>
                  <a:pt x="9895" y="15046"/>
                </a:cubicBezTo>
                <a:lnTo>
                  <a:pt x="12947" y="15046"/>
                </a:lnTo>
                <a:cubicBezTo>
                  <a:pt x="13198" y="15922"/>
                  <a:pt x="13998" y="16523"/>
                  <a:pt x="14910" y="16523"/>
                </a:cubicBezTo>
                <a:cubicBezTo>
                  <a:pt x="15819" y="16523"/>
                  <a:pt x="16619" y="15922"/>
                  <a:pt x="16873" y="15046"/>
                </a:cubicBezTo>
                <a:lnTo>
                  <a:pt x="17616" y="15046"/>
                </a:lnTo>
                <a:cubicBezTo>
                  <a:pt x="17927" y="15046"/>
                  <a:pt x="18180" y="14793"/>
                  <a:pt x="18180" y="14482"/>
                </a:cubicBezTo>
                <a:cubicBezTo>
                  <a:pt x="18180" y="14167"/>
                  <a:pt x="17927" y="13914"/>
                  <a:pt x="17616" y="13914"/>
                </a:cubicBezTo>
                <a:lnTo>
                  <a:pt x="16873" y="13914"/>
                </a:lnTo>
                <a:cubicBezTo>
                  <a:pt x="16619" y="13041"/>
                  <a:pt x="15819" y="12437"/>
                  <a:pt x="14910" y="12437"/>
                </a:cubicBezTo>
                <a:cubicBezTo>
                  <a:pt x="13998" y="12437"/>
                  <a:pt x="13198" y="13041"/>
                  <a:pt x="12947" y="13914"/>
                </a:cubicBezTo>
                <a:lnTo>
                  <a:pt x="9895" y="13914"/>
                </a:lnTo>
                <a:cubicBezTo>
                  <a:pt x="9644" y="13038"/>
                  <a:pt x="8844" y="12437"/>
                  <a:pt x="7932" y="12437"/>
                </a:cubicBezTo>
                <a:cubicBezTo>
                  <a:pt x="7023" y="12437"/>
                  <a:pt x="6223" y="13038"/>
                  <a:pt x="5970" y="13914"/>
                </a:cubicBezTo>
                <a:lnTo>
                  <a:pt x="5399" y="13914"/>
                </a:lnTo>
                <a:cubicBezTo>
                  <a:pt x="4798" y="13905"/>
                  <a:pt x="4318" y="13416"/>
                  <a:pt x="4318" y="12815"/>
                </a:cubicBezTo>
                <a:cubicBezTo>
                  <a:pt x="4318" y="12217"/>
                  <a:pt x="4798" y="11728"/>
                  <a:pt x="5399" y="11716"/>
                </a:cubicBezTo>
                <a:lnTo>
                  <a:pt x="16501" y="11716"/>
                </a:lnTo>
                <a:cubicBezTo>
                  <a:pt x="16752" y="11716"/>
                  <a:pt x="16972" y="11553"/>
                  <a:pt x="17045" y="11311"/>
                </a:cubicBezTo>
                <a:lnTo>
                  <a:pt x="19303" y="3726"/>
                </a:lnTo>
                <a:cubicBezTo>
                  <a:pt x="19412" y="3362"/>
                  <a:pt x="19140" y="2999"/>
                  <a:pt x="18765" y="2999"/>
                </a:cubicBezTo>
                <a:cubicBezTo>
                  <a:pt x="18763" y="2999"/>
                  <a:pt x="18761" y="2999"/>
                  <a:pt x="18760" y="2999"/>
                </a:cubicBezTo>
                <a:lnTo>
                  <a:pt x="4173" y="2999"/>
                </a:lnTo>
                <a:lnTo>
                  <a:pt x="3400" y="405"/>
                </a:lnTo>
                <a:cubicBezTo>
                  <a:pt x="3328" y="163"/>
                  <a:pt x="3107" y="0"/>
                  <a:pt x="285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907" name="Google Shape;5907;p66"/>
          <p:cNvGrpSpPr/>
          <p:nvPr/>
        </p:nvGrpSpPr>
        <p:grpSpPr>
          <a:xfrm>
            <a:off x="4627621" y="2706749"/>
            <a:ext cx="298996" cy="340168"/>
            <a:chOff x="6272100" y="832575"/>
            <a:chExt cx="424650" cy="483125"/>
          </a:xfrm>
        </p:grpSpPr>
        <p:sp>
          <p:nvSpPr>
            <p:cNvPr id="5908" name="Google Shape;5908;p66"/>
            <p:cNvSpPr/>
            <p:nvPr/>
          </p:nvSpPr>
          <p:spPr>
            <a:xfrm>
              <a:off x="6272100" y="832575"/>
              <a:ext cx="424650" cy="483125"/>
            </a:xfrm>
            <a:custGeom>
              <a:avLst/>
              <a:gdLst/>
              <a:ahLst/>
              <a:cxnLst/>
              <a:rect l="l" t="t" r="r" b="b"/>
              <a:pathLst>
                <a:path w="16986" h="19325" extrusionOk="0">
                  <a:moveTo>
                    <a:pt x="2265" y="6537"/>
                  </a:moveTo>
                  <a:lnTo>
                    <a:pt x="2265" y="8334"/>
                  </a:lnTo>
                  <a:lnTo>
                    <a:pt x="1366" y="7437"/>
                  </a:lnTo>
                  <a:lnTo>
                    <a:pt x="2265" y="6537"/>
                  </a:lnTo>
                  <a:close/>
                  <a:moveTo>
                    <a:pt x="14721" y="6537"/>
                  </a:moveTo>
                  <a:lnTo>
                    <a:pt x="15617" y="7437"/>
                  </a:lnTo>
                  <a:lnTo>
                    <a:pt x="14721" y="8334"/>
                  </a:lnTo>
                  <a:lnTo>
                    <a:pt x="14721" y="6537"/>
                  </a:lnTo>
                  <a:close/>
                  <a:moveTo>
                    <a:pt x="13588" y="1132"/>
                  </a:moveTo>
                  <a:lnTo>
                    <a:pt x="13588" y="9466"/>
                  </a:lnTo>
                  <a:lnTo>
                    <a:pt x="10521" y="12531"/>
                  </a:lnTo>
                  <a:lnTo>
                    <a:pt x="6462" y="12531"/>
                  </a:lnTo>
                  <a:lnTo>
                    <a:pt x="3398" y="9466"/>
                  </a:lnTo>
                  <a:lnTo>
                    <a:pt x="3398" y="1132"/>
                  </a:lnTo>
                  <a:close/>
                  <a:moveTo>
                    <a:pt x="1133" y="8802"/>
                  </a:moveTo>
                  <a:lnTo>
                    <a:pt x="5427" y="13099"/>
                  </a:lnTo>
                  <a:lnTo>
                    <a:pt x="1133" y="17392"/>
                  </a:lnTo>
                  <a:lnTo>
                    <a:pt x="1133" y="8802"/>
                  </a:lnTo>
                  <a:close/>
                  <a:moveTo>
                    <a:pt x="15853" y="8802"/>
                  </a:moveTo>
                  <a:lnTo>
                    <a:pt x="15853" y="17392"/>
                  </a:lnTo>
                  <a:lnTo>
                    <a:pt x="11556" y="13099"/>
                  </a:lnTo>
                  <a:lnTo>
                    <a:pt x="15853" y="8802"/>
                  </a:lnTo>
                  <a:close/>
                  <a:moveTo>
                    <a:pt x="10521" y="13663"/>
                  </a:moveTo>
                  <a:lnTo>
                    <a:pt x="15050" y="18192"/>
                  </a:lnTo>
                  <a:lnTo>
                    <a:pt x="1933" y="18192"/>
                  </a:lnTo>
                  <a:lnTo>
                    <a:pt x="6462" y="13663"/>
                  </a:lnTo>
                  <a:close/>
                  <a:moveTo>
                    <a:pt x="2830" y="0"/>
                  </a:moveTo>
                  <a:cubicBezTo>
                    <a:pt x="2516" y="0"/>
                    <a:pt x="2265" y="254"/>
                    <a:pt x="2265" y="568"/>
                  </a:cubicBezTo>
                  <a:lnTo>
                    <a:pt x="2265" y="4937"/>
                  </a:lnTo>
                  <a:lnTo>
                    <a:pt x="164" y="7036"/>
                  </a:lnTo>
                  <a:lnTo>
                    <a:pt x="161" y="7042"/>
                  </a:lnTo>
                  <a:cubicBezTo>
                    <a:pt x="152" y="7051"/>
                    <a:pt x="143" y="7063"/>
                    <a:pt x="134" y="7072"/>
                  </a:cubicBezTo>
                  <a:lnTo>
                    <a:pt x="125" y="7084"/>
                  </a:lnTo>
                  <a:cubicBezTo>
                    <a:pt x="112" y="7096"/>
                    <a:pt x="103" y="7108"/>
                    <a:pt x="94" y="7120"/>
                  </a:cubicBezTo>
                  <a:cubicBezTo>
                    <a:pt x="91" y="7126"/>
                    <a:pt x="88" y="7129"/>
                    <a:pt x="85" y="7132"/>
                  </a:cubicBezTo>
                  <a:cubicBezTo>
                    <a:pt x="85" y="7138"/>
                    <a:pt x="73" y="7153"/>
                    <a:pt x="70" y="7162"/>
                  </a:cubicBezTo>
                  <a:cubicBezTo>
                    <a:pt x="64" y="7171"/>
                    <a:pt x="61" y="7174"/>
                    <a:pt x="58" y="7180"/>
                  </a:cubicBezTo>
                  <a:cubicBezTo>
                    <a:pt x="55" y="7186"/>
                    <a:pt x="52" y="7199"/>
                    <a:pt x="46" y="7208"/>
                  </a:cubicBezTo>
                  <a:cubicBezTo>
                    <a:pt x="43" y="7217"/>
                    <a:pt x="40" y="7220"/>
                    <a:pt x="40" y="7226"/>
                  </a:cubicBezTo>
                  <a:cubicBezTo>
                    <a:pt x="34" y="7241"/>
                    <a:pt x="28" y="7256"/>
                    <a:pt x="25" y="7271"/>
                  </a:cubicBezTo>
                  <a:cubicBezTo>
                    <a:pt x="25" y="7274"/>
                    <a:pt x="22" y="7280"/>
                    <a:pt x="19" y="7283"/>
                  </a:cubicBezTo>
                  <a:cubicBezTo>
                    <a:pt x="16" y="7295"/>
                    <a:pt x="13" y="7307"/>
                    <a:pt x="13" y="7319"/>
                  </a:cubicBezTo>
                  <a:cubicBezTo>
                    <a:pt x="13" y="7325"/>
                    <a:pt x="10" y="7331"/>
                    <a:pt x="10" y="7334"/>
                  </a:cubicBezTo>
                  <a:cubicBezTo>
                    <a:pt x="7" y="7340"/>
                    <a:pt x="4" y="7359"/>
                    <a:pt x="4" y="7371"/>
                  </a:cubicBezTo>
                  <a:lnTo>
                    <a:pt x="4" y="7386"/>
                  </a:lnTo>
                  <a:cubicBezTo>
                    <a:pt x="4" y="7401"/>
                    <a:pt x="1" y="7416"/>
                    <a:pt x="1" y="7434"/>
                  </a:cubicBezTo>
                  <a:lnTo>
                    <a:pt x="1" y="17625"/>
                  </a:lnTo>
                  <a:cubicBezTo>
                    <a:pt x="1" y="18063"/>
                    <a:pt x="170" y="18482"/>
                    <a:pt x="475" y="18799"/>
                  </a:cubicBezTo>
                  <a:cubicBezTo>
                    <a:pt x="481" y="18808"/>
                    <a:pt x="490" y="18817"/>
                    <a:pt x="499" y="18826"/>
                  </a:cubicBezTo>
                  <a:cubicBezTo>
                    <a:pt x="508" y="18833"/>
                    <a:pt x="517" y="18842"/>
                    <a:pt x="526" y="18851"/>
                  </a:cubicBezTo>
                  <a:cubicBezTo>
                    <a:pt x="840" y="19156"/>
                    <a:pt x="1260" y="19325"/>
                    <a:pt x="1698" y="19325"/>
                  </a:cubicBezTo>
                  <a:lnTo>
                    <a:pt x="15285" y="19325"/>
                  </a:lnTo>
                  <a:cubicBezTo>
                    <a:pt x="15723" y="19325"/>
                    <a:pt x="16143" y="19156"/>
                    <a:pt x="16460" y="18854"/>
                  </a:cubicBezTo>
                  <a:cubicBezTo>
                    <a:pt x="16469" y="18845"/>
                    <a:pt x="16478" y="18836"/>
                    <a:pt x="16487" y="18826"/>
                  </a:cubicBezTo>
                  <a:cubicBezTo>
                    <a:pt x="16496" y="18817"/>
                    <a:pt x="16502" y="18808"/>
                    <a:pt x="16511" y="18799"/>
                  </a:cubicBezTo>
                  <a:cubicBezTo>
                    <a:pt x="16816" y="18485"/>
                    <a:pt x="16985" y="18063"/>
                    <a:pt x="16985" y="17628"/>
                  </a:cubicBezTo>
                  <a:lnTo>
                    <a:pt x="16985" y="7437"/>
                  </a:lnTo>
                  <a:cubicBezTo>
                    <a:pt x="16985" y="7419"/>
                    <a:pt x="16985" y="7404"/>
                    <a:pt x="16982" y="7389"/>
                  </a:cubicBezTo>
                  <a:lnTo>
                    <a:pt x="16982" y="7371"/>
                  </a:lnTo>
                  <a:cubicBezTo>
                    <a:pt x="16982" y="7362"/>
                    <a:pt x="16979" y="7350"/>
                    <a:pt x="16976" y="7337"/>
                  </a:cubicBezTo>
                  <a:cubicBezTo>
                    <a:pt x="16973" y="7328"/>
                    <a:pt x="16973" y="7325"/>
                    <a:pt x="16973" y="7319"/>
                  </a:cubicBezTo>
                  <a:cubicBezTo>
                    <a:pt x="16973" y="7316"/>
                    <a:pt x="16967" y="7298"/>
                    <a:pt x="16964" y="7286"/>
                  </a:cubicBezTo>
                  <a:cubicBezTo>
                    <a:pt x="16964" y="7283"/>
                    <a:pt x="16964" y="7277"/>
                    <a:pt x="16961" y="7271"/>
                  </a:cubicBezTo>
                  <a:cubicBezTo>
                    <a:pt x="16958" y="7256"/>
                    <a:pt x="16952" y="7244"/>
                    <a:pt x="16946" y="7229"/>
                  </a:cubicBezTo>
                  <a:cubicBezTo>
                    <a:pt x="16943" y="7223"/>
                    <a:pt x="16940" y="7217"/>
                    <a:pt x="16940" y="7211"/>
                  </a:cubicBezTo>
                  <a:cubicBezTo>
                    <a:pt x="16937" y="7205"/>
                    <a:pt x="16931" y="7193"/>
                    <a:pt x="16925" y="7183"/>
                  </a:cubicBezTo>
                  <a:cubicBezTo>
                    <a:pt x="16922" y="7174"/>
                    <a:pt x="16919" y="7171"/>
                    <a:pt x="16916" y="7165"/>
                  </a:cubicBezTo>
                  <a:cubicBezTo>
                    <a:pt x="16913" y="7159"/>
                    <a:pt x="16904" y="7144"/>
                    <a:pt x="16898" y="7135"/>
                  </a:cubicBezTo>
                  <a:lnTo>
                    <a:pt x="16892" y="7123"/>
                  </a:lnTo>
                  <a:cubicBezTo>
                    <a:pt x="16882" y="7108"/>
                    <a:pt x="16873" y="7096"/>
                    <a:pt x="16861" y="7084"/>
                  </a:cubicBezTo>
                  <a:lnTo>
                    <a:pt x="16852" y="7075"/>
                  </a:lnTo>
                  <a:cubicBezTo>
                    <a:pt x="16843" y="7063"/>
                    <a:pt x="16834" y="7054"/>
                    <a:pt x="16825" y="7045"/>
                  </a:cubicBezTo>
                  <a:lnTo>
                    <a:pt x="16819" y="7039"/>
                  </a:lnTo>
                  <a:lnTo>
                    <a:pt x="14721" y="4937"/>
                  </a:lnTo>
                  <a:lnTo>
                    <a:pt x="14721" y="568"/>
                  </a:lnTo>
                  <a:cubicBezTo>
                    <a:pt x="14721" y="254"/>
                    <a:pt x="14467" y="0"/>
                    <a:pt x="1415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09" name="Google Shape;5909;p66"/>
            <p:cNvSpPr/>
            <p:nvPr/>
          </p:nvSpPr>
          <p:spPr>
            <a:xfrm>
              <a:off x="6384200" y="889150"/>
              <a:ext cx="199300" cy="198200"/>
            </a:xfrm>
            <a:custGeom>
              <a:avLst/>
              <a:gdLst/>
              <a:ahLst/>
              <a:cxnLst/>
              <a:rect l="l" t="t" r="r" b="b"/>
              <a:pathLst>
                <a:path w="7972" h="7928" extrusionOk="0">
                  <a:moveTo>
                    <a:pt x="4005" y="3398"/>
                  </a:moveTo>
                  <a:cubicBezTo>
                    <a:pt x="4274" y="3398"/>
                    <a:pt x="4534" y="3588"/>
                    <a:pt x="4569" y="3900"/>
                  </a:cubicBezTo>
                  <a:cubicBezTo>
                    <a:pt x="4560" y="3951"/>
                    <a:pt x="4560" y="4003"/>
                    <a:pt x="4566" y="4057"/>
                  </a:cubicBezTo>
                  <a:cubicBezTo>
                    <a:pt x="4521" y="4329"/>
                    <a:pt x="4285" y="4531"/>
                    <a:pt x="4007" y="4531"/>
                  </a:cubicBezTo>
                  <a:cubicBezTo>
                    <a:pt x="3518" y="4531"/>
                    <a:pt x="3259" y="3954"/>
                    <a:pt x="3585" y="3589"/>
                  </a:cubicBezTo>
                  <a:cubicBezTo>
                    <a:pt x="3702" y="3458"/>
                    <a:pt x="3855" y="3398"/>
                    <a:pt x="4005" y="3398"/>
                  </a:cubicBezTo>
                  <a:close/>
                  <a:moveTo>
                    <a:pt x="4005" y="1"/>
                  </a:moveTo>
                  <a:cubicBezTo>
                    <a:pt x="3351" y="1"/>
                    <a:pt x="2696" y="163"/>
                    <a:pt x="2102" y="488"/>
                  </a:cubicBezTo>
                  <a:cubicBezTo>
                    <a:pt x="876" y="1161"/>
                    <a:pt x="94" y="2432"/>
                    <a:pt x="46" y="3830"/>
                  </a:cubicBezTo>
                  <a:cubicBezTo>
                    <a:pt x="1" y="5231"/>
                    <a:pt x="695" y="6551"/>
                    <a:pt x="1876" y="7303"/>
                  </a:cubicBezTo>
                  <a:cubicBezTo>
                    <a:pt x="2510" y="7713"/>
                    <a:pt x="3247" y="7928"/>
                    <a:pt x="4001" y="7928"/>
                  </a:cubicBezTo>
                  <a:cubicBezTo>
                    <a:pt x="4629" y="7925"/>
                    <a:pt x="5248" y="7783"/>
                    <a:pt x="5816" y="7517"/>
                  </a:cubicBezTo>
                  <a:cubicBezTo>
                    <a:pt x="6106" y="7390"/>
                    <a:pt x="6233" y="7049"/>
                    <a:pt x="6100" y="6762"/>
                  </a:cubicBezTo>
                  <a:cubicBezTo>
                    <a:pt x="6006" y="6555"/>
                    <a:pt x="5802" y="6435"/>
                    <a:pt x="5589" y="6435"/>
                  </a:cubicBezTo>
                  <a:cubicBezTo>
                    <a:pt x="5506" y="6435"/>
                    <a:pt x="5422" y="6453"/>
                    <a:pt x="5342" y="6491"/>
                  </a:cubicBezTo>
                  <a:cubicBezTo>
                    <a:pt x="4902" y="6692"/>
                    <a:pt x="4449" y="6792"/>
                    <a:pt x="4007" y="6792"/>
                  </a:cubicBezTo>
                  <a:cubicBezTo>
                    <a:pt x="3468" y="6792"/>
                    <a:pt x="2947" y="6644"/>
                    <a:pt x="2486" y="6349"/>
                  </a:cubicBezTo>
                  <a:cubicBezTo>
                    <a:pt x="1643" y="5811"/>
                    <a:pt x="1145" y="4869"/>
                    <a:pt x="1178" y="3870"/>
                  </a:cubicBezTo>
                  <a:cubicBezTo>
                    <a:pt x="1211" y="2870"/>
                    <a:pt x="1770" y="1961"/>
                    <a:pt x="2649" y="1481"/>
                  </a:cubicBezTo>
                  <a:cubicBezTo>
                    <a:pt x="3073" y="1247"/>
                    <a:pt x="3541" y="1131"/>
                    <a:pt x="4009" y="1131"/>
                  </a:cubicBezTo>
                  <a:cubicBezTo>
                    <a:pt x="4508" y="1131"/>
                    <a:pt x="5007" y="1263"/>
                    <a:pt x="5451" y="1527"/>
                  </a:cubicBezTo>
                  <a:cubicBezTo>
                    <a:pt x="6311" y="2037"/>
                    <a:pt x="6840" y="2964"/>
                    <a:pt x="6840" y="3966"/>
                  </a:cubicBezTo>
                  <a:cubicBezTo>
                    <a:pt x="6846" y="4277"/>
                    <a:pt x="6598" y="4537"/>
                    <a:pt x="6284" y="4543"/>
                  </a:cubicBezTo>
                  <a:cubicBezTo>
                    <a:pt x="6280" y="4543"/>
                    <a:pt x="6277" y="4543"/>
                    <a:pt x="6273" y="4543"/>
                  </a:cubicBezTo>
                  <a:cubicBezTo>
                    <a:pt x="5967" y="4543"/>
                    <a:pt x="5713" y="4298"/>
                    <a:pt x="5707" y="3990"/>
                  </a:cubicBezTo>
                  <a:lnTo>
                    <a:pt x="5707" y="3972"/>
                  </a:lnTo>
                  <a:lnTo>
                    <a:pt x="5707" y="3966"/>
                  </a:lnTo>
                  <a:cubicBezTo>
                    <a:pt x="5707" y="3163"/>
                    <a:pt x="5146" y="2469"/>
                    <a:pt x="4361" y="2300"/>
                  </a:cubicBezTo>
                  <a:cubicBezTo>
                    <a:pt x="4241" y="2274"/>
                    <a:pt x="4121" y="2261"/>
                    <a:pt x="4003" y="2261"/>
                  </a:cubicBezTo>
                  <a:cubicBezTo>
                    <a:pt x="3345" y="2261"/>
                    <a:pt x="2731" y="2647"/>
                    <a:pt x="2452" y="3269"/>
                  </a:cubicBezTo>
                  <a:cubicBezTo>
                    <a:pt x="2126" y="4000"/>
                    <a:pt x="2353" y="4863"/>
                    <a:pt x="3002" y="5337"/>
                  </a:cubicBezTo>
                  <a:cubicBezTo>
                    <a:pt x="3302" y="5555"/>
                    <a:pt x="3654" y="5663"/>
                    <a:pt x="4005" y="5663"/>
                  </a:cubicBezTo>
                  <a:cubicBezTo>
                    <a:pt x="4413" y="5663"/>
                    <a:pt x="4818" y="5517"/>
                    <a:pt x="5140" y="5228"/>
                  </a:cubicBezTo>
                  <a:cubicBezTo>
                    <a:pt x="5457" y="5513"/>
                    <a:pt x="5863" y="5662"/>
                    <a:pt x="6274" y="5662"/>
                  </a:cubicBezTo>
                  <a:cubicBezTo>
                    <a:pt x="6507" y="5662"/>
                    <a:pt x="6742" y="5614"/>
                    <a:pt x="6963" y="5515"/>
                  </a:cubicBezTo>
                  <a:cubicBezTo>
                    <a:pt x="7576" y="5241"/>
                    <a:pt x="7969" y="4634"/>
                    <a:pt x="7972" y="3966"/>
                  </a:cubicBezTo>
                  <a:cubicBezTo>
                    <a:pt x="7972" y="2565"/>
                    <a:pt x="7232" y="1267"/>
                    <a:pt x="6027" y="554"/>
                  </a:cubicBezTo>
                  <a:cubicBezTo>
                    <a:pt x="5405" y="186"/>
                    <a:pt x="4705" y="1"/>
                    <a:pt x="400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10" name="Google Shape;5910;p66"/>
          <p:cNvGrpSpPr/>
          <p:nvPr/>
        </p:nvGrpSpPr>
        <p:grpSpPr>
          <a:xfrm>
            <a:off x="845828" y="3125798"/>
            <a:ext cx="340221" cy="340186"/>
            <a:chOff x="893650" y="1428000"/>
            <a:chExt cx="483200" cy="483150"/>
          </a:xfrm>
        </p:grpSpPr>
        <p:sp>
          <p:nvSpPr>
            <p:cNvPr id="5911" name="Google Shape;5911;p66"/>
            <p:cNvSpPr/>
            <p:nvPr/>
          </p:nvSpPr>
          <p:spPr>
            <a:xfrm>
              <a:off x="893650" y="1428000"/>
              <a:ext cx="483200" cy="483150"/>
            </a:xfrm>
            <a:custGeom>
              <a:avLst/>
              <a:gdLst/>
              <a:ahLst/>
              <a:cxnLst/>
              <a:rect l="l" t="t" r="r" b="b"/>
              <a:pathLst>
                <a:path w="19328" h="19326" extrusionOk="0">
                  <a:moveTo>
                    <a:pt x="3436" y="6012"/>
                  </a:moveTo>
                  <a:lnTo>
                    <a:pt x="3436" y="8869"/>
                  </a:lnTo>
                  <a:lnTo>
                    <a:pt x="1516" y="7435"/>
                  </a:lnTo>
                  <a:lnTo>
                    <a:pt x="3436" y="6012"/>
                  </a:lnTo>
                  <a:close/>
                  <a:moveTo>
                    <a:pt x="15892" y="6012"/>
                  </a:moveTo>
                  <a:lnTo>
                    <a:pt x="17812" y="7438"/>
                  </a:lnTo>
                  <a:lnTo>
                    <a:pt x="15892" y="8869"/>
                  </a:lnTo>
                  <a:lnTo>
                    <a:pt x="15892" y="6012"/>
                  </a:lnTo>
                  <a:close/>
                  <a:moveTo>
                    <a:pt x="14759" y="1133"/>
                  </a:moveTo>
                  <a:lnTo>
                    <a:pt x="14759" y="9717"/>
                  </a:lnTo>
                  <a:lnTo>
                    <a:pt x="9665" y="13522"/>
                  </a:lnTo>
                  <a:lnTo>
                    <a:pt x="4569" y="9717"/>
                  </a:lnTo>
                  <a:lnTo>
                    <a:pt x="4569" y="1133"/>
                  </a:lnTo>
                  <a:close/>
                  <a:moveTo>
                    <a:pt x="18195" y="8564"/>
                  </a:moveTo>
                  <a:lnTo>
                    <a:pt x="18195" y="17625"/>
                  </a:lnTo>
                  <a:cubicBezTo>
                    <a:pt x="18195" y="17939"/>
                    <a:pt x="17942" y="18193"/>
                    <a:pt x="17628" y="18193"/>
                  </a:cubicBezTo>
                  <a:lnTo>
                    <a:pt x="1700" y="18193"/>
                  </a:lnTo>
                  <a:cubicBezTo>
                    <a:pt x="1386" y="18193"/>
                    <a:pt x="1136" y="17939"/>
                    <a:pt x="1136" y="17625"/>
                  </a:cubicBezTo>
                  <a:lnTo>
                    <a:pt x="1136" y="8564"/>
                  </a:lnTo>
                  <a:lnTo>
                    <a:pt x="9324" y="14681"/>
                  </a:lnTo>
                  <a:cubicBezTo>
                    <a:pt x="9425" y="14757"/>
                    <a:pt x="9545" y="14794"/>
                    <a:pt x="9664" y="14794"/>
                  </a:cubicBezTo>
                  <a:cubicBezTo>
                    <a:pt x="9783" y="14794"/>
                    <a:pt x="9903" y="14757"/>
                    <a:pt x="10004" y="14681"/>
                  </a:cubicBezTo>
                  <a:lnTo>
                    <a:pt x="18195" y="8564"/>
                  </a:lnTo>
                  <a:close/>
                  <a:moveTo>
                    <a:pt x="4004" y="1"/>
                  </a:moveTo>
                  <a:cubicBezTo>
                    <a:pt x="3690" y="1"/>
                    <a:pt x="3436" y="251"/>
                    <a:pt x="3436" y="565"/>
                  </a:cubicBezTo>
                  <a:lnTo>
                    <a:pt x="3436" y="4605"/>
                  </a:lnTo>
                  <a:lnTo>
                    <a:pt x="230" y="6982"/>
                  </a:lnTo>
                  <a:lnTo>
                    <a:pt x="221" y="6991"/>
                  </a:lnTo>
                  <a:cubicBezTo>
                    <a:pt x="212" y="6997"/>
                    <a:pt x="200" y="7006"/>
                    <a:pt x="190" y="7015"/>
                  </a:cubicBezTo>
                  <a:lnTo>
                    <a:pt x="175" y="7030"/>
                  </a:lnTo>
                  <a:cubicBezTo>
                    <a:pt x="163" y="7042"/>
                    <a:pt x="151" y="7051"/>
                    <a:pt x="142" y="7063"/>
                  </a:cubicBezTo>
                  <a:cubicBezTo>
                    <a:pt x="139" y="7069"/>
                    <a:pt x="136" y="7072"/>
                    <a:pt x="133" y="7075"/>
                  </a:cubicBezTo>
                  <a:cubicBezTo>
                    <a:pt x="121" y="7090"/>
                    <a:pt x="106" y="7105"/>
                    <a:pt x="94" y="7124"/>
                  </a:cubicBezTo>
                  <a:cubicBezTo>
                    <a:pt x="94" y="7127"/>
                    <a:pt x="91" y="7130"/>
                    <a:pt x="88" y="7133"/>
                  </a:cubicBezTo>
                  <a:cubicBezTo>
                    <a:pt x="82" y="7148"/>
                    <a:pt x="73" y="7163"/>
                    <a:pt x="64" y="7178"/>
                  </a:cubicBezTo>
                  <a:cubicBezTo>
                    <a:pt x="61" y="7181"/>
                    <a:pt x="58" y="7187"/>
                    <a:pt x="58" y="7193"/>
                  </a:cubicBezTo>
                  <a:cubicBezTo>
                    <a:pt x="52" y="7205"/>
                    <a:pt x="46" y="7220"/>
                    <a:pt x="39" y="7232"/>
                  </a:cubicBezTo>
                  <a:lnTo>
                    <a:pt x="33" y="7250"/>
                  </a:lnTo>
                  <a:cubicBezTo>
                    <a:pt x="27" y="7265"/>
                    <a:pt x="24" y="7278"/>
                    <a:pt x="18" y="7293"/>
                  </a:cubicBezTo>
                  <a:cubicBezTo>
                    <a:pt x="18" y="7299"/>
                    <a:pt x="15" y="7305"/>
                    <a:pt x="15" y="7311"/>
                  </a:cubicBezTo>
                  <a:cubicBezTo>
                    <a:pt x="12" y="7326"/>
                    <a:pt x="9" y="7341"/>
                    <a:pt x="6" y="7356"/>
                  </a:cubicBezTo>
                  <a:cubicBezTo>
                    <a:pt x="6" y="7362"/>
                    <a:pt x="6" y="7368"/>
                    <a:pt x="3" y="7374"/>
                  </a:cubicBezTo>
                  <a:cubicBezTo>
                    <a:pt x="3" y="7392"/>
                    <a:pt x="0" y="7410"/>
                    <a:pt x="0" y="7432"/>
                  </a:cubicBezTo>
                  <a:lnTo>
                    <a:pt x="0" y="7435"/>
                  </a:lnTo>
                  <a:lnTo>
                    <a:pt x="3" y="7435"/>
                  </a:lnTo>
                  <a:lnTo>
                    <a:pt x="3" y="17625"/>
                  </a:lnTo>
                  <a:cubicBezTo>
                    <a:pt x="3" y="18564"/>
                    <a:pt x="761" y="19325"/>
                    <a:pt x="1700" y="19325"/>
                  </a:cubicBezTo>
                  <a:lnTo>
                    <a:pt x="17628" y="19325"/>
                  </a:lnTo>
                  <a:cubicBezTo>
                    <a:pt x="18567" y="19325"/>
                    <a:pt x="19325" y="18564"/>
                    <a:pt x="19328" y="17625"/>
                  </a:cubicBezTo>
                  <a:lnTo>
                    <a:pt x="19328" y="7435"/>
                  </a:lnTo>
                  <a:lnTo>
                    <a:pt x="19328" y="7428"/>
                  </a:lnTo>
                  <a:cubicBezTo>
                    <a:pt x="19328" y="7410"/>
                    <a:pt x="19325" y="7389"/>
                    <a:pt x="19322" y="7371"/>
                  </a:cubicBezTo>
                  <a:cubicBezTo>
                    <a:pt x="19322" y="7365"/>
                    <a:pt x="19322" y="7359"/>
                    <a:pt x="19319" y="7353"/>
                  </a:cubicBezTo>
                  <a:cubicBezTo>
                    <a:pt x="19319" y="7338"/>
                    <a:pt x="19316" y="7323"/>
                    <a:pt x="19313" y="7308"/>
                  </a:cubicBezTo>
                  <a:cubicBezTo>
                    <a:pt x="19313" y="7302"/>
                    <a:pt x="19310" y="7296"/>
                    <a:pt x="19307" y="7290"/>
                  </a:cubicBezTo>
                  <a:cubicBezTo>
                    <a:pt x="19304" y="7278"/>
                    <a:pt x="19301" y="7262"/>
                    <a:pt x="19294" y="7247"/>
                  </a:cubicBezTo>
                  <a:lnTo>
                    <a:pt x="19288" y="7232"/>
                  </a:lnTo>
                  <a:cubicBezTo>
                    <a:pt x="19282" y="7217"/>
                    <a:pt x="19276" y="7205"/>
                    <a:pt x="19270" y="7190"/>
                  </a:cubicBezTo>
                  <a:cubicBezTo>
                    <a:pt x="19267" y="7184"/>
                    <a:pt x="19264" y="7181"/>
                    <a:pt x="19264" y="7175"/>
                  </a:cubicBezTo>
                  <a:cubicBezTo>
                    <a:pt x="19255" y="7160"/>
                    <a:pt x="19246" y="7145"/>
                    <a:pt x="19237" y="7133"/>
                  </a:cubicBezTo>
                  <a:cubicBezTo>
                    <a:pt x="19237" y="7130"/>
                    <a:pt x="19234" y="7124"/>
                    <a:pt x="19231" y="7120"/>
                  </a:cubicBezTo>
                  <a:cubicBezTo>
                    <a:pt x="19219" y="7105"/>
                    <a:pt x="19207" y="7087"/>
                    <a:pt x="19195" y="7072"/>
                  </a:cubicBezTo>
                  <a:cubicBezTo>
                    <a:pt x="19192" y="7069"/>
                    <a:pt x="19189" y="7066"/>
                    <a:pt x="19186" y="7063"/>
                  </a:cubicBezTo>
                  <a:cubicBezTo>
                    <a:pt x="19174" y="7051"/>
                    <a:pt x="19165" y="7039"/>
                    <a:pt x="19153" y="7027"/>
                  </a:cubicBezTo>
                  <a:lnTo>
                    <a:pt x="19137" y="7015"/>
                  </a:lnTo>
                  <a:cubicBezTo>
                    <a:pt x="19125" y="7006"/>
                    <a:pt x="19116" y="6997"/>
                    <a:pt x="19104" y="6988"/>
                  </a:cubicBezTo>
                  <a:lnTo>
                    <a:pt x="19095" y="6979"/>
                  </a:lnTo>
                  <a:lnTo>
                    <a:pt x="15892" y="4605"/>
                  </a:lnTo>
                  <a:lnTo>
                    <a:pt x="15892" y="565"/>
                  </a:lnTo>
                  <a:cubicBezTo>
                    <a:pt x="15892" y="251"/>
                    <a:pt x="15638" y="1"/>
                    <a:pt x="1532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12" name="Google Shape;5912;p66"/>
            <p:cNvSpPr/>
            <p:nvPr/>
          </p:nvSpPr>
          <p:spPr>
            <a:xfrm>
              <a:off x="1036150" y="1514825"/>
              <a:ext cx="198175" cy="28325"/>
            </a:xfrm>
            <a:custGeom>
              <a:avLst/>
              <a:gdLst/>
              <a:ahLst/>
              <a:cxnLst/>
              <a:rect l="l" t="t" r="r" b="b"/>
              <a:pathLst>
                <a:path w="7927" h="1133" extrusionOk="0">
                  <a:moveTo>
                    <a:pt x="569" y="0"/>
                  </a:moveTo>
                  <a:cubicBezTo>
                    <a:pt x="255" y="0"/>
                    <a:pt x="1" y="251"/>
                    <a:pt x="1" y="565"/>
                  </a:cubicBezTo>
                  <a:cubicBezTo>
                    <a:pt x="1" y="879"/>
                    <a:pt x="255" y="1132"/>
                    <a:pt x="569" y="1132"/>
                  </a:cubicBezTo>
                  <a:lnTo>
                    <a:pt x="7362" y="1132"/>
                  </a:lnTo>
                  <a:cubicBezTo>
                    <a:pt x="7673" y="1132"/>
                    <a:pt x="7927" y="879"/>
                    <a:pt x="7927" y="565"/>
                  </a:cubicBezTo>
                  <a:cubicBezTo>
                    <a:pt x="7927" y="251"/>
                    <a:pt x="7673" y="0"/>
                    <a:pt x="736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13" name="Google Shape;5913;p66"/>
            <p:cNvSpPr/>
            <p:nvPr/>
          </p:nvSpPr>
          <p:spPr>
            <a:xfrm>
              <a:off x="1036150" y="1571425"/>
              <a:ext cx="198175" cy="28325"/>
            </a:xfrm>
            <a:custGeom>
              <a:avLst/>
              <a:gdLst/>
              <a:ahLst/>
              <a:cxnLst/>
              <a:rect l="l" t="t" r="r" b="b"/>
              <a:pathLst>
                <a:path w="7927" h="1133" extrusionOk="0">
                  <a:moveTo>
                    <a:pt x="569" y="1"/>
                  </a:moveTo>
                  <a:cubicBezTo>
                    <a:pt x="255" y="1"/>
                    <a:pt x="1" y="251"/>
                    <a:pt x="1" y="565"/>
                  </a:cubicBezTo>
                  <a:cubicBezTo>
                    <a:pt x="1" y="879"/>
                    <a:pt x="255" y="1133"/>
                    <a:pt x="569" y="1133"/>
                  </a:cubicBezTo>
                  <a:lnTo>
                    <a:pt x="7362" y="1133"/>
                  </a:lnTo>
                  <a:cubicBezTo>
                    <a:pt x="7673" y="1133"/>
                    <a:pt x="7927" y="879"/>
                    <a:pt x="7927" y="565"/>
                  </a:cubicBezTo>
                  <a:cubicBezTo>
                    <a:pt x="7927" y="251"/>
                    <a:pt x="7673" y="1"/>
                    <a:pt x="73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14" name="Google Shape;5914;p66"/>
            <p:cNvSpPr/>
            <p:nvPr/>
          </p:nvSpPr>
          <p:spPr>
            <a:xfrm>
              <a:off x="1036150" y="1628050"/>
              <a:ext cx="113275" cy="28325"/>
            </a:xfrm>
            <a:custGeom>
              <a:avLst/>
              <a:gdLst/>
              <a:ahLst/>
              <a:cxnLst/>
              <a:rect l="l" t="t" r="r" b="b"/>
              <a:pathLst>
                <a:path w="4531" h="1133" extrusionOk="0">
                  <a:moveTo>
                    <a:pt x="569" y="0"/>
                  </a:moveTo>
                  <a:cubicBezTo>
                    <a:pt x="255" y="0"/>
                    <a:pt x="1" y="251"/>
                    <a:pt x="1" y="565"/>
                  </a:cubicBezTo>
                  <a:cubicBezTo>
                    <a:pt x="1" y="879"/>
                    <a:pt x="255" y="1132"/>
                    <a:pt x="569" y="1132"/>
                  </a:cubicBezTo>
                  <a:lnTo>
                    <a:pt x="3965" y="1132"/>
                  </a:lnTo>
                  <a:cubicBezTo>
                    <a:pt x="4276" y="1132"/>
                    <a:pt x="4530" y="879"/>
                    <a:pt x="4530" y="565"/>
                  </a:cubicBezTo>
                  <a:cubicBezTo>
                    <a:pt x="4530" y="251"/>
                    <a:pt x="4276" y="0"/>
                    <a:pt x="39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915" name="Google Shape;5915;p66"/>
          <p:cNvSpPr/>
          <p:nvPr/>
        </p:nvSpPr>
        <p:spPr>
          <a:xfrm>
            <a:off x="1263531" y="3186074"/>
            <a:ext cx="340168" cy="219257"/>
          </a:xfrm>
          <a:custGeom>
            <a:avLst/>
            <a:gdLst/>
            <a:ahLst/>
            <a:cxnLst/>
            <a:rect l="l" t="t" r="r" b="b"/>
            <a:pathLst>
              <a:path w="19325" h="12456" extrusionOk="0">
                <a:moveTo>
                  <a:pt x="17057" y="1133"/>
                </a:moveTo>
                <a:lnTo>
                  <a:pt x="9662" y="6652"/>
                </a:lnTo>
                <a:lnTo>
                  <a:pt x="2268" y="1133"/>
                </a:lnTo>
                <a:close/>
                <a:moveTo>
                  <a:pt x="18192" y="1697"/>
                </a:moveTo>
                <a:lnTo>
                  <a:pt x="18192" y="10756"/>
                </a:lnTo>
                <a:cubicBezTo>
                  <a:pt x="18192" y="11070"/>
                  <a:pt x="17939" y="11323"/>
                  <a:pt x="17628" y="11323"/>
                </a:cubicBezTo>
                <a:lnTo>
                  <a:pt x="1700" y="11323"/>
                </a:lnTo>
                <a:cubicBezTo>
                  <a:pt x="1386" y="11323"/>
                  <a:pt x="1132" y="11070"/>
                  <a:pt x="1132" y="10756"/>
                </a:cubicBezTo>
                <a:lnTo>
                  <a:pt x="1132" y="1697"/>
                </a:lnTo>
                <a:lnTo>
                  <a:pt x="9324" y="7812"/>
                </a:lnTo>
                <a:cubicBezTo>
                  <a:pt x="9424" y="7887"/>
                  <a:pt x="9543" y="7925"/>
                  <a:pt x="9663" y="7925"/>
                </a:cubicBezTo>
                <a:cubicBezTo>
                  <a:pt x="9782" y="7925"/>
                  <a:pt x="9902" y="7887"/>
                  <a:pt x="10004" y="7812"/>
                </a:cubicBezTo>
                <a:lnTo>
                  <a:pt x="18192" y="1697"/>
                </a:lnTo>
                <a:close/>
                <a:moveTo>
                  <a:pt x="1688" y="0"/>
                </a:moveTo>
                <a:cubicBezTo>
                  <a:pt x="1287" y="0"/>
                  <a:pt x="900" y="145"/>
                  <a:pt x="598" y="405"/>
                </a:cubicBezTo>
                <a:cubicBezTo>
                  <a:pt x="583" y="417"/>
                  <a:pt x="571" y="429"/>
                  <a:pt x="556" y="444"/>
                </a:cubicBezTo>
                <a:cubicBezTo>
                  <a:pt x="202" y="764"/>
                  <a:pt x="0" y="1220"/>
                  <a:pt x="0" y="1697"/>
                </a:cubicBezTo>
                <a:lnTo>
                  <a:pt x="0" y="10756"/>
                </a:lnTo>
                <a:cubicBezTo>
                  <a:pt x="0" y="11695"/>
                  <a:pt x="761" y="12453"/>
                  <a:pt x="1700" y="12456"/>
                </a:cubicBezTo>
                <a:lnTo>
                  <a:pt x="17628" y="12456"/>
                </a:lnTo>
                <a:cubicBezTo>
                  <a:pt x="18564" y="12453"/>
                  <a:pt x="19325" y="11695"/>
                  <a:pt x="19325" y="10756"/>
                </a:cubicBezTo>
                <a:lnTo>
                  <a:pt x="19325" y="1697"/>
                </a:lnTo>
                <a:cubicBezTo>
                  <a:pt x="19325" y="1220"/>
                  <a:pt x="19122" y="764"/>
                  <a:pt x="18769" y="441"/>
                </a:cubicBezTo>
                <a:cubicBezTo>
                  <a:pt x="18757" y="429"/>
                  <a:pt x="18742" y="417"/>
                  <a:pt x="18727" y="405"/>
                </a:cubicBezTo>
                <a:cubicBezTo>
                  <a:pt x="18422" y="145"/>
                  <a:pt x="18037" y="0"/>
                  <a:pt x="17640" y="0"/>
                </a:cubicBezTo>
                <a:cubicBezTo>
                  <a:pt x="17636" y="0"/>
                  <a:pt x="17632" y="0"/>
                  <a:pt x="17628" y="1"/>
                </a:cubicBezTo>
                <a:lnTo>
                  <a:pt x="1700" y="1"/>
                </a:lnTo>
                <a:cubicBezTo>
                  <a:pt x="1696" y="0"/>
                  <a:pt x="1692" y="0"/>
                  <a:pt x="16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16" name="Google Shape;5916;p66"/>
          <p:cNvSpPr/>
          <p:nvPr/>
        </p:nvSpPr>
        <p:spPr>
          <a:xfrm>
            <a:off x="1671076" y="3125647"/>
            <a:ext cx="353617" cy="340133"/>
          </a:xfrm>
          <a:custGeom>
            <a:avLst/>
            <a:gdLst/>
            <a:ahLst/>
            <a:cxnLst/>
            <a:rect l="l" t="t" r="r" b="b"/>
            <a:pathLst>
              <a:path w="20089" h="19323" extrusionOk="0">
                <a:moveTo>
                  <a:pt x="4477" y="1134"/>
                </a:moveTo>
                <a:cubicBezTo>
                  <a:pt x="4624" y="1134"/>
                  <a:pt x="4765" y="1194"/>
                  <a:pt x="4868" y="1300"/>
                </a:cubicBezTo>
                <a:lnTo>
                  <a:pt x="7268" y="3694"/>
                </a:lnTo>
                <a:cubicBezTo>
                  <a:pt x="7489" y="3915"/>
                  <a:pt x="7489" y="4271"/>
                  <a:pt x="7268" y="4494"/>
                </a:cubicBezTo>
                <a:lnTo>
                  <a:pt x="6870" y="4893"/>
                </a:lnTo>
                <a:lnTo>
                  <a:pt x="3669" y="1692"/>
                </a:lnTo>
                <a:lnTo>
                  <a:pt x="4068" y="1300"/>
                </a:lnTo>
                <a:cubicBezTo>
                  <a:pt x="4173" y="1191"/>
                  <a:pt x="4315" y="1134"/>
                  <a:pt x="4466" y="1134"/>
                </a:cubicBezTo>
                <a:cubicBezTo>
                  <a:pt x="4470" y="1134"/>
                  <a:pt x="4473" y="1134"/>
                  <a:pt x="4477" y="1134"/>
                </a:cubicBezTo>
                <a:close/>
                <a:moveTo>
                  <a:pt x="15822" y="12484"/>
                </a:moveTo>
                <a:cubicBezTo>
                  <a:pt x="15973" y="12484"/>
                  <a:pt x="16118" y="12544"/>
                  <a:pt x="16224" y="12650"/>
                </a:cubicBezTo>
                <a:lnTo>
                  <a:pt x="18624" y="15053"/>
                </a:lnTo>
                <a:cubicBezTo>
                  <a:pt x="18845" y="15274"/>
                  <a:pt x="18845" y="15633"/>
                  <a:pt x="18624" y="15854"/>
                </a:cubicBezTo>
                <a:lnTo>
                  <a:pt x="18226" y="16255"/>
                </a:lnTo>
                <a:lnTo>
                  <a:pt x="15022" y="13051"/>
                </a:lnTo>
                <a:lnTo>
                  <a:pt x="15421" y="12650"/>
                </a:lnTo>
                <a:cubicBezTo>
                  <a:pt x="15526" y="12544"/>
                  <a:pt x="15671" y="12484"/>
                  <a:pt x="15822" y="12484"/>
                </a:cubicBezTo>
                <a:close/>
                <a:moveTo>
                  <a:pt x="2881" y="2508"/>
                </a:moveTo>
                <a:lnTo>
                  <a:pt x="6073" y="5699"/>
                </a:lnTo>
                <a:cubicBezTo>
                  <a:pt x="5227" y="6656"/>
                  <a:pt x="5275" y="8103"/>
                  <a:pt x="6175" y="9005"/>
                </a:cubicBezTo>
                <a:lnTo>
                  <a:pt x="10910" y="13743"/>
                </a:lnTo>
                <a:cubicBezTo>
                  <a:pt x="11379" y="14214"/>
                  <a:pt x="11998" y="14451"/>
                  <a:pt x="12618" y="14451"/>
                </a:cubicBezTo>
                <a:cubicBezTo>
                  <a:pt x="13188" y="14451"/>
                  <a:pt x="13758" y="14252"/>
                  <a:pt x="14216" y="13849"/>
                </a:cubicBezTo>
                <a:lnTo>
                  <a:pt x="17408" y="17040"/>
                </a:lnTo>
                <a:cubicBezTo>
                  <a:pt x="16480" y="17810"/>
                  <a:pt x="15350" y="18190"/>
                  <a:pt x="14222" y="18190"/>
                </a:cubicBezTo>
                <a:cubicBezTo>
                  <a:pt x="12939" y="18190"/>
                  <a:pt x="11660" y="17697"/>
                  <a:pt x="10689" y="16726"/>
                </a:cubicBezTo>
                <a:lnTo>
                  <a:pt x="10692" y="16726"/>
                </a:lnTo>
                <a:lnTo>
                  <a:pt x="3192" y="9226"/>
                </a:lnTo>
                <a:cubicBezTo>
                  <a:pt x="1371" y="7402"/>
                  <a:pt x="1235" y="4491"/>
                  <a:pt x="2881" y="2508"/>
                </a:cubicBezTo>
                <a:close/>
                <a:moveTo>
                  <a:pt x="4468" y="1"/>
                </a:moveTo>
                <a:cubicBezTo>
                  <a:pt x="4034" y="1"/>
                  <a:pt x="3600" y="166"/>
                  <a:pt x="3267" y="497"/>
                </a:cubicBezTo>
                <a:lnTo>
                  <a:pt x="2473" y="1285"/>
                </a:lnTo>
                <a:lnTo>
                  <a:pt x="2464" y="1294"/>
                </a:lnTo>
                <a:lnTo>
                  <a:pt x="2458" y="1300"/>
                </a:lnTo>
                <a:lnTo>
                  <a:pt x="2392" y="1366"/>
                </a:lnTo>
                <a:cubicBezTo>
                  <a:pt x="0" y="3758"/>
                  <a:pt x="0" y="7635"/>
                  <a:pt x="2392" y="10026"/>
                </a:cubicBezTo>
                <a:lnTo>
                  <a:pt x="9889" y="17529"/>
                </a:lnTo>
                <a:cubicBezTo>
                  <a:pt x="11086" y="18725"/>
                  <a:pt x="12654" y="19323"/>
                  <a:pt x="14222" y="19323"/>
                </a:cubicBezTo>
                <a:cubicBezTo>
                  <a:pt x="15789" y="19323"/>
                  <a:pt x="17356" y="18725"/>
                  <a:pt x="18552" y="17529"/>
                </a:cubicBezTo>
                <a:lnTo>
                  <a:pt x="18624" y="17457"/>
                </a:lnTo>
                <a:lnTo>
                  <a:pt x="19425" y="16657"/>
                </a:lnTo>
                <a:cubicBezTo>
                  <a:pt x="20089" y="15992"/>
                  <a:pt x="20089" y="14917"/>
                  <a:pt x="19425" y="14253"/>
                </a:cubicBezTo>
                <a:lnTo>
                  <a:pt x="17024" y="11850"/>
                </a:lnTo>
                <a:cubicBezTo>
                  <a:pt x="16692" y="11518"/>
                  <a:pt x="16257" y="11352"/>
                  <a:pt x="15822" y="11352"/>
                </a:cubicBezTo>
                <a:cubicBezTo>
                  <a:pt x="15388" y="11352"/>
                  <a:pt x="14953" y="11518"/>
                  <a:pt x="14621" y="11850"/>
                </a:cubicBezTo>
                <a:lnTo>
                  <a:pt x="13820" y="12650"/>
                </a:lnTo>
                <a:lnTo>
                  <a:pt x="13531" y="12943"/>
                </a:lnTo>
                <a:cubicBezTo>
                  <a:pt x="13278" y="13193"/>
                  <a:pt x="12949" y="13319"/>
                  <a:pt x="12620" y="13319"/>
                </a:cubicBezTo>
                <a:cubicBezTo>
                  <a:pt x="12291" y="13319"/>
                  <a:pt x="11962" y="13193"/>
                  <a:pt x="11710" y="12943"/>
                </a:cubicBezTo>
                <a:lnTo>
                  <a:pt x="6978" y="8205"/>
                </a:lnTo>
                <a:cubicBezTo>
                  <a:pt x="6474" y="7704"/>
                  <a:pt x="6474" y="6889"/>
                  <a:pt x="6978" y="6385"/>
                </a:cubicBezTo>
                <a:lnTo>
                  <a:pt x="7268" y="6095"/>
                </a:lnTo>
                <a:lnTo>
                  <a:pt x="8068" y="5294"/>
                </a:lnTo>
                <a:cubicBezTo>
                  <a:pt x="8733" y="4630"/>
                  <a:pt x="8733" y="3555"/>
                  <a:pt x="8068" y="2891"/>
                </a:cubicBezTo>
                <a:lnTo>
                  <a:pt x="5668" y="497"/>
                </a:lnTo>
                <a:cubicBezTo>
                  <a:pt x="5336" y="166"/>
                  <a:pt x="4902" y="1"/>
                  <a:pt x="44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917" name="Google Shape;5917;p66"/>
          <p:cNvGrpSpPr/>
          <p:nvPr/>
        </p:nvGrpSpPr>
        <p:grpSpPr>
          <a:xfrm>
            <a:off x="2099646" y="3146463"/>
            <a:ext cx="352825" cy="298855"/>
            <a:chOff x="2676100" y="1456375"/>
            <a:chExt cx="501100" cy="424450"/>
          </a:xfrm>
        </p:grpSpPr>
        <p:sp>
          <p:nvSpPr>
            <p:cNvPr id="5918" name="Google Shape;5918;p66"/>
            <p:cNvSpPr/>
            <p:nvPr/>
          </p:nvSpPr>
          <p:spPr>
            <a:xfrm>
              <a:off x="3079725" y="1534750"/>
              <a:ext cx="97475" cy="268275"/>
            </a:xfrm>
            <a:custGeom>
              <a:avLst/>
              <a:gdLst/>
              <a:ahLst/>
              <a:cxnLst/>
              <a:rect l="l" t="t" r="r" b="b"/>
              <a:pathLst>
                <a:path w="3899" h="10731" extrusionOk="0">
                  <a:moveTo>
                    <a:pt x="621" y="1"/>
                  </a:moveTo>
                  <a:cubicBezTo>
                    <a:pt x="476" y="1"/>
                    <a:pt x="331" y="56"/>
                    <a:pt x="221" y="166"/>
                  </a:cubicBezTo>
                  <a:cubicBezTo>
                    <a:pt x="0" y="387"/>
                    <a:pt x="0" y="746"/>
                    <a:pt x="221" y="966"/>
                  </a:cubicBezTo>
                  <a:cubicBezTo>
                    <a:pt x="2657" y="3397"/>
                    <a:pt x="2657" y="7340"/>
                    <a:pt x="221" y="9771"/>
                  </a:cubicBezTo>
                  <a:cubicBezTo>
                    <a:pt x="6" y="9992"/>
                    <a:pt x="9" y="10345"/>
                    <a:pt x="230" y="10565"/>
                  </a:cubicBezTo>
                  <a:cubicBezTo>
                    <a:pt x="340" y="10675"/>
                    <a:pt x="484" y="10730"/>
                    <a:pt x="629" y="10730"/>
                  </a:cubicBezTo>
                  <a:cubicBezTo>
                    <a:pt x="770" y="10730"/>
                    <a:pt x="912" y="10677"/>
                    <a:pt x="1021" y="10571"/>
                  </a:cubicBezTo>
                  <a:cubicBezTo>
                    <a:pt x="3898" y="7700"/>
                    <a:pt x="3898" y="3038"/>
                    <a:pt x="1021" y="166"/>
                  </a:cubicBezTo>
                  <a:cubicBezTo>
                    <a:pt x="911" y="56"/>
                    <a:pt x="766" y="1"/>
                    <a:pt x="62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19" name="Google Shape;5919;p66"/>
            <p:cNvSpPr/>
            <p:nvPr/>
          </p:nvSpPr>
          <p:spPr>
            <a:xfrm>
              <a:off x="3039725" y="1574925"/>
              <a:ext cx="75350" cy="188250"/>
            </a:xfrm>
            <a:custGeom>
              <a:avLst/>
              <a:gdLst/>
              <a:ahLst/>
              <a:cxnLst/>
              <a:rect l="l" t="t" r="r" b="b"/>
              <a:pathLst>
                <a:path w="3014" h="7530" extrusionOk="0">
                  <a:moveTo>
                    <a:pt x="629" y="1"/>
                  </a:moveTo>
                  <a:cubicBezTo>
                    <a:pt x="484" y="1"/>
                    <a:pt x="339" y="56"/>
                    <a:pt x="230" y="166"/>
                  </a:cubicBezTo>
                  <a:cubicBezTo>
                    <a:pt x="12" y="383"/>
                    <a:pt x="9" y="736"/>
                    <a:pt x="224" y="960"/>
                  </a:cubicBezTo>
                  <a:cubicBezTo>
                    <a:pt x="1769" y="2506"/>
                    <a:pt x="1769" y="5018"/>
                    <a:pt x="224" y="6564"/>
                  </a:cubicBezTo>
                  <a:cubicBezTo>
                    <a:pt x="0" y="6784"/>
                    <a:pt x="0" y="7144"/>
                    <a:pt x="224" y="7364"/>
                  </a:cubicBezTo>
                  <a:cubicBezTo>
                    <a:pt x="334" y="7474"/>
                    <a:pt x="479" y="7529"/>
                    <a:pt x="624" y="7529"/>
                  </a:cubicBezTo>
                  <a:cubicBezTo>
                    <a:pt x="769" y="7529"/>
                    <a:pt x="913" y="7474"/>
                    <a:pt x="1024" y="7364"/>
                  </a:cubicBezTo>
                  <a:cubicBezTo>
                    <a:pt x="3013" y="5374"/>
                    <a:pt x="3013" y="2149"/>
                    <a:pt x="1024" y="160"/>
                  </a:cubicBezTo>
                  <a:cubicBezTo>
                    <a:pt x="913" y="53"/>
                    <a:pt x="771" y="1"/>
                    <a:pt x="6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20" name="Google Shape;5920;p66"/>
            <p:cNvSpPr/>
            <p:nvPr/>
          </p:nvSpPr>
          <p:spPr>
            <a:xfrm>
              <a:off x="2676100" y="1456375"/>
              <a:ext cx="340700" cy="424450"/>
            </a:xfrm>
            <a:custGeom>
              <a:avLst/>
              <a:gdLst/>
              <a:ahLst/>
              <a:cxnLst/>
              <a:rect l="l" t="t" r="r" b="b"/>
              <a:pathLst>
                <a:path w="13628" h="16978" extrusionOk="0">
                  <a:moveTo>
                    <a:pt x="2265" y="6792"/>
                  </a:moveTo>
                  <a:lnTo>
                    <a:pt x="2265" y="10189"/>
                  </a:lnTo>
                  <a:lnTo>
                    <a:pt x="1700" y="10189"/>
                  </a:lnTo>
                  <a:cubicBezTo>
                    <a:pt x="1386" y="10189"/>
                    <a:pt x="1133" y="9935"/>
                    <a:pt x="1133" y="9621"/>
                  </a:cubicBezTo>
                  <a:lnTo>
                    <a:pt x="1133" y="7356"/>
                  </a:lnTo>
                  <a:cubicBezTo>
                    <a:pt x="1133" y="7042"/>
                    <a:pt x="1386" y="6792"/>
                    <a:pt x="1700" y="6792"/>
                  </a:cubicBezTo>
                  <a:close/>
                  <a:moveTo>
                    <a:pt x="5701" y="5659"/>
                  </a:moveTo>
                  <a:lnTo>
                    <a:pt x="5701" y="11321"/>
                  </a:lnTo>
                  <a:lnTo>
                    <a:pt x="3965" y="11321"/>
                  </a:lnTo>
                  <a:cubicBezTo>
                    <a:pt x="3651" y="11321"/>
                    <a:pt x="3397" y="11067"/>
                    <a:pt x="3397" y="10753"/>
                  </a:cubicBezTo>
                  <a:lnTo>
                    <a:pt x="3397" y="6224"/>
                  </a:lnTo>
                  <a:cubicBezTo>
                    <a:pt x="3397" y="5910"/>
                    <a:pt x="3651" y="5659"/>
                    <a:pt x="3965" y="5659"/>
                  </a:cubicBezTo>
                  <a:close/>
                  <a:moveTo>
                    <a:pt x="10230" y="2827"/>
                  </a:moveTo>
                  <a:lnTo>
                    <a:pt x="10230" y="14150"/>
                  </a:lnTo>
                  <a:lnTo>
                    <a:pt x="6833" y="11602"/>
                  </a:lnTo>
                  <a:lnTo>
                    <a:pt x="6833" y="5376"/>
                  </a:lnTo>
                  <a:lnTo>
                    <a:pt x="10230" y="2827"/>
                  </a:lnTo>
                  <a:close/>
                  <a:moveTo>
                    <a:pt x="11927" y="1130"/>
                  </a:moveTo>
                  <a:cubicBezTo>
                    <a:pt x="12241" y="1130"/>
                    <a:pt x="12495" y="1381"/>
                    <a:pt x="12495" y="1695"/>
                  </a:cubicBezTo>
                  <a:lnTo>
                    <a:pt x="12495" y="15282"/>
                  </a:lnTo>
                  <a:cubicBezTo>
                    <a:pt x="12495" y="15596"/>
                    <a:pt x="12241" y="15847"/>
                    <a:pt x="11927" y="15847"/>
                  </a:cubicBezTo>
                  <a:cubicBezTo>
                    <a:pt x="11613" y="15847"/>
                    <a:pt x="11363" y="15596"/>
                    <a:pt x="11363" y="15282"/>
                  </a:cubicBezTo>
                  <a:lnTo>
                    <a:pt x="11363" y="1695"/>
                  </a:lnTo>
                  <a:cubicBezTo>
                    <a:pt x="11363" y="1381"/>
                    <a:pt x="11613" y="1130"/>
                    <a:pt x="11927" y="1130"/>
                  </a:cubicBezTo>
                  <a:close/>
                  <a:moveTo>
                    <a:pt x="11925" y="0"/>
                  </a:moveTo>
                  <a:cubicBezTo>
                    <a:pt x="11115" y="0"/>
                    <a:pt x="10405" y="580"/>
                    <a:pt x="10257" y="1393"/>
                  </a:cubicBezTo>
                  <a:lnTo>
                    <a:pt x="6079" y="4527"/>
                  </a:lnTo>
                  <a:lnTo>
                    <a:pt x="3965" y="4527"/>
                  </a:lnTo>
                  <a:cubicBezTo>
                    <a:pt x="3243" y="4527"/>
                    <a:pt x="2603" y="4980"/>
                    <a:pt x="2362" y="5659"/>
                  </a:cubicBezTo>
                  <a:lnTo>
                    <a:pt x="1700" y="5659"/>
                  </a:lnTo>
                  <a:cubicBezTo>
                    <a:pt x="761" y="5659"/>
                    <a:pt x="0" y="6417"/>
                    <a:pt x="0" y="7356"/>
                  </a:cubicBezTo>
                  <a:lnTo>
                    <a:pt x="0" y="9621"/>
                  </a:lnTo>
                  <a:cubicBezTo>
                    <a:pt x="0" y="10560"/>
                    <a:pt x="761" y="11318"/>
                    <a:pt x="1700" y="11321"/>
                  </a:cubicBezTo>
                  <a:lnTo>
                    <a:pt x="2362" y="11321"/>
                  </a:lnTo>
                  <a:cubicBezTo>
                    <a:pt x="2603" y="11997"/>
                    <a:pt x="3243" y="12450"/>
                    <a:pt x="3965" y="12453"/>
                  </a:cubicBezTo>
                  <a:lnTo>
                    <a:pt x="6079" y="12453"/>
                  </a:lnTo>
                  <a:lnTo>
                    <a:pt x="10257" y="15584"/>
                  </a:lnTo>
                  <a:cubicBezTo>
                    <a:pt x="10405" y="16397"/>
                    <a:pt x="11115" y="16977"/>
                    <a:pt x="11925" y="16977"/>
                  </a:cubicBezTo>
                  <a:cubicBezTo>
                    <a:pt x="11976" y="16977"/>
                    <a:pt x="12027" y="16975"/>
                    <a:pt x="12078" y="16970"/>
                  </a:cubicBezTo>
                  <a:cubicBezTo>
                    <a:pt x="12954" y="16892"/>
                    <a:pt x="13624" y="16161"/>
                    <a:pt x="13627" y="15282"/>
                  </a:cubicBezTo>
                  <a:lnTo>
                    <a:pt x="13627" y="1695"/>
                  </a:lnTo>
                  <a:cubicBezTo>
                    <a:pt x="13624" y="816"/>
                    <a:pt x="12954" y="85"/>
                    <a:pt x="12078" y="7"/>
                  </a:cubicBezTo>
                  <a:cubicBezTo>
                    <a:pt x="12027" y="2"/>
                    <a:pt x="11976" y="0"/>
                    <a:pt x="1192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21" name="Google Shape;5921;p66"/>
          <p:cNvGrpSpPr/>
          <p:nvPr/>
        </p:nvGrpSpPr>
        <p:grpSpPr>
          <a:xfrm>
            <a:off x="2523170" y="3125806"/>
            <a:ext cx="340221" cy="340168"/>
            <a:chOff x="3270475" y="1427025"/>
            <a:chExt cx="483200" cy="483125"/>
          </a:xfrm>
        </p:grpSpPr>
        <p:sp>
          <p:nvSpPr>
            <p:cNvPr id="5922" name="Google Shape;5922;p66"/>
            <p:cNvSpPr/>
            <p:nvPr/>
          </p:nvSpPr>
          <p:spPr>
            <a:xfrm>
              <a:off x="3270475" y="1427025"/>
              <a:ext cx="483200" cy="483125"/>
            </a:xfrm>
            <a:custGeom>
              <a:avLst/>
              <a:gdLst/>
              <a:ahLst/>
              <a:cxnLst/>
              <a:rect l="l" t="t" r="r" b="b"/>
              <a:pathLst>
                <a:path w="19328" h="19325" extrusionOk="0">
                  <a:moveTo>
                    <a:pt x="9630" y="1133"/>
                  </a:moveTo>
                  <a:cubicBezTo>
                    <a:pt x="14352" y="1133"/>
                    <a:pt x="18196" y="4943"/>
                    <a:pt x="18196" y="9626"/>
                  </a:cubicBezTo>
                  <a:cubicBezTo>
                    <a:pt x="18196" y="14349"/>
                    <a:pt x="14352" y="18193"/>
                    <a:pt x="9630" y="18193"/>
                  </a:cubicBezTo>
                  <a:cubicBezTo>
                    <a:pt x="4946" y="18193"/>
                    <a:pt x="1136" y="14349"/>
                    <a:pt x="1136" y="9626"/>
                  </a:cubicBezTo>
                  <a:cubicBezTo>
                    <a:pt x="1136" y="4943"/>
                    <a:pt x="4946" y="1133"/>
                    <a:pt x="9630" y="1133"/>
                  </a:cubicBezTo>
                  <a:close/>
                  <a:moveTo>
                    <a:pt x="9641" y="0"/>
                  </a:moveTo>
                  <a:cubicBezTo>
                    <a:pt x="9637" y="0"/>
                    <a:pt x="9633" y="0"/>
                    <a:pt x="9630" y="0"/>
                  </a:cubicBezTo>
                  <a:cubicBezTo>
                    <a:pt x="4312" y="0"/>
                    <a:pt x="4" y="4309"/>
                    <a:pt x="4" y="9626"/>
                  </a:cubicBezTo>
                  <a:cubicBezTo>
                    <a:pt x="1" y="12187"/>
                    <a:pt x="1012" y="14648"/>
                    <a:pt x="2821" y="16465"/>
                  </a:cubicBezTo>
                  <a:cubicBezTo>
                    <a:pt x="4644" y="18310"/>
                    <a:pt x="7063" y="19325"/>
                    <a:pt x="9630" y="19325"/>
                  </a:cubicBezTo>
                  <a:cubicBezTo>
                    <a:pt x="10922" y="19325"/>
                    <a:pt x="12199" y="19065"/>
                    <a:pt x="13389" y="18555"/>
                  </a:cubicBezTo>
                  <a:cubicBezTo>
                    <a:pt x="15711" y="17558"/>
                    <a:pt x="17562" y="15708"/>
                    <a:pt x="18558" y="13386"/>
                  </a:cubicBezTo>
                  <a:cubicBezTo>
                    <a:pt x="19068" y="12196"/>
                    <a:pt x="19328" y="10919"/>
                    <a:pt x="19328" y="9626"/>
                  </a:cubicBezTo>
                  <a:cubicBezTo>
                    <a:pt x="19328" y="7060"/>
                    <a:pt x="18313" y="4641"/>
                    <a:pt x="16469" y="2818"/>
                  </a:cubicBezTo>
                  <a:cubicBezTo>
                    <a:pt x="14654" y="1012"/>
                    <a:pt x="12197" y="0"/>
                    <a:pt x="964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23" name="Google Shape;5923;p66"/>
            <p:cNvSpPr/>
            <p:nvPr/>
          </p:nvSpPr>
          <p:spPr>
            <a:xfrm>
              <a:off x="3497550" y="1596875"/>
              <a:ext cx="87650" cy="141525"/>
            </a:xfrm>
            <a:custGeom>
              <a:avLst/>
              <a:gdLst/>
              <a:ahLst/>
              <a:cxnLst/>
              <a:rect l="l" t="t" r="r" b="b"/>
              <a:pathLst>
                <a:path w="3506" h="5661" extrusionOk="0">
                  <a:moveTo>
                    <a:pt x="2885" y="1"/>
                  </a:moveTo>
                  <a:cubicBezTo>
                    <a:pt x="2740" y="1"/>
                    <a:pt x="2595" y="56"/>
                    <a:pt x="2485" y="166"/>
                  </a:cubicBezTo>
                  <a:lnTo>
                    <a:pt x="220" y="2431"/>
                  </a:lnTo>
                  <a:cubicBezTo>
                    <a:pt x="0" y="2651"/>
                    <a:pt x="0" y="3011"/>
                    <a:pt x="220" y="3231"/>
                  </a:cubicBezTo>
                  <a:lnTo>
                    <a:pt x="2485" y="5496"/>
                  </a:lnTo>
                  <a:cubicBezTo>
                    <a:pt x="2595" y="5606"/>
                    <a:pt x="2740" y="5661"/>
                    <a:pt x="2885" y="5661"/>
                  </a:cubicBezTo>
                  <a:cubicBezTo>
                    <a:pt x="3030" y="5661"/>
                    <a:pt x="3175" y="5606"/>
                    <a:pt x="3285" y="5496"/>
                  </a:cubicBezTo>
                  <a:cubicBezTo>
                    <a:pt x="3506" y="5275"/>
                    <a:pt x="3506" y="4916"/>
                    <a:pt x="3285" y="4695"/>
                  </a:cubicBezTo>
                  <a:lnTo>
                    <a:pt x="1422" y="2832"/>
                  </a:lnTo>
                  <a:lnTo>
                    <a:pt x="3285" y="966"/>
                  </a:lnTo>
                  <a:cubicBezTo>
                    <a:pt x="3506" y="746"/>
                    <a:pt x="3506" y="387"/>
                    <a:pt x="3285" y="166"/>
                  </a:cubicBezTo>
                  <a:cubicBezTo>
                    <a:pt x="3175" y="56"/>
                    <a:pt x="3030" y="1"/>
                    <a:pt x="288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24" name="Google Shape;5924;p66"/>
            <p:cNvSpPr/>
            <p:nvPr/>
          </p:nvSpPr>
          <p:spPr>
            <a:xfrm>
              <a:off x="3327100" y="1483625"/>
              <a:ext cx="369975" cy="369925"/>
            </a:xfrm>
            <a:custGeom>
              <a:avLst/>
              <a:gdLst/>
              <a:ahLst/>
              <a:cxnLst/>
              <a:rect l="l" t="t" r="r" b="b"/>
              <a:pathLst>
                <a:path w="14799" h="14797" extrusionOk="0">
                  <a:moveTo>
                    <a:pt x="7929" y="1157"/>
                  </a:moveTo>
                  <a:cubicBezTo>
                    <a:pt x="9206" y="1272"/>
                    <a:pt x="10420" y="1770"/>
                    <a:pt x="11411" y="2589"/>
                  </a:cubicBezTo>
                  <a:lnTo>
                    <a:pt x="11042" y="2957"/>
                  </a:lnTo>
                  <a:cubicBezTo>
                    <a:pt x="10828" y="3180"/>
                    <a:pt x="10831" y="3534"/>
                    <a:pt x="11048" y="3751"/>
                  </a:cubicBezTo>
                  <a:cubicBezTo>
                    <a:pt x="11158" y="3861"/>
                    <a:pt x="11303" y="3916"/>
                    <a:pt x="11448" y="3916"/>
                  </a:cubicBezTo>
                  <a:cubicBezTo>
                    <a:pt x="11590" y="3916"/>
                    <a:pt x="11732" y="3863"/>
                    <a:pt x="11842" y="3757"/>
                  </a:cubicBezTo>
                  <a:lnTo>
                    <a:pt x="12214" y="3389"/>
                  </a:lnTo>
                  <a:cubicBezTo>
                    <a:pt x="13026" y="4349"/>
                    <a:pt x="13524" y="5539"/>
                    <a:pt x="13639" y="6795"/>
                  </a:cubicBezTo>
                  <a:lnTo>
                    <a:pt x="13101" y="6795"/>
                  </a:lnTo>
                  <a:cubicBezTo>
                    <a:pt x="12787" y="6795"/>
                    <a:pt x="12534" y="7048"/>
                    <a:pt x="12534" y="7362"/>
                  </a:cubicBezTo>
                  <a:cubicBezTo>
                    <a:pt x="12534" y="7673"/>
                    <a:pt x="12787" y="7927"/>
                    <a:pt x="13101" y="7927"/>
                  </a:cubicBezTo>
                  <a:lnTo>
                    <a:pt x="13639" y="7927"/>
                  </a:lnTo>
                  <a:cubicBezTo>
                    <a:pt x="13515" y="9198"/>
                    <a:pt x="13005" y="10400"/>
                    <a:pt x="12178" y="11375"/>
                  </a:cubicBezTo>
                  <a:lnTo>
                    <a:pt x="11842" y="11040"/>
                  </a:lnTo>
                  <a:cubicBezTo>
                    <a:pt x="11732" y="10934"/>
                    <a:pt x="11590" y="10881"/>
                    <a:pt x="11448" y="10881"/>
                  </a:cubicBezTo>
                  <a:cubicBezTo>
                    <a:pt x="11303" y="10881"/>
                    <a:pt x="11158" y="10936"/>
                    <a:pt x="11048" y="11046"/>
                  </a:cubicBezTo>
                  <a:cubicBezTo>
                    <a:pt x="10831" y="11264"/>
                    <a:pt x="10828" y="11617"/>
                    <a:pt x="11042" y="11840"/>
                  </a:cubicBezTo>
                  <a:lnTo>
                    <a:pt x="11377" y="12175"/>
                  </a:lnTo>
                  <a:cubicBezTo>
                    <a:pt x="10402" y="13003"/>
                    <a:pt x="9200" y="13513"/>
                    <a:pt x="7929" y="13637"/>
                  </a:cubicBezTo>
                  <a:lnTo>
                    <a:pt x="7929" y="13099"/>
                  </a:lnTo>
                  <a:cubicBezTo>
                    <a:pt x="7929" y="12785"/>
                    <a:pt x="7676" y="12532"/>
                    <a:pt x="7365" y="12532"/>
                  </a:cubicBezTo>
                  <a:cubicBezTo>
                    <a:pt x="7051" y="12532"/>
                    <a:pt x="6797" y="12785"/>
                    <a:pt x="6797" y="13099"/>
                  </a:cubicBezTo>
                  <a:lnTo>
                    <a:pt x="6797" y="13637"/>
                  </a:lnTo>
                  <a:cubicBezTo>
                    <a:pt x="5541" y="13522"/>
                    <a:pt x="4351" y="13024"/>
                    <a:pt x="3391" y="12212"/>
                  </a:cubicBezTo>
                  <a:lnTo>
                    <a:pt x="3759" y="11840"/>
                  </a:lnTo>
                  <a:cubicBezTo>
                    <a:pt x="3974" y="11617"/>
                    <a:pt x="3971" y="11264"/>
                    <a:pt x="3753" y="11046"/>
                  </a:cubicBezTo>
                  <a:cubicBezTo>
                    <a:pt x="3643" y="10936"/>
                    <a:pt x="3499" y="10881"/>
                    <a:pt x="3354" y="10881"/>
                  </a:cubicBezTo>
                  <a:cubicBezTo>
                    <a:pt x="3212" y="10881"/>
                    <a:pt x="3070" y="10934"/>
                    <a:pt x="2959" y="11040"/>
                  </a:cubicBezTo>
                  <a:lnTo>
                    <a:pt x="2591" y="11408"/>
                  </a:lnTo>
                  <a:cubicBezTo>
                    <a:pt x="1773" y="10418"/>
                    <a:pt x="1274" y="9204"/>
                    <a:pt x="1160" y="7927"/>
                  </a:cubicBezTo>
                  <a:lnTo>
                    <a:pt x="1703" y="7927"/>
                  </a:lnTo>
                  <a:cubicBezTo>
                    <a:pt x="2014" y="7927"/>
                    <a:pt x="2268" y="7673"/>
                    <a:pt x="2268" y="7362"/>
                  </a:cubicBezTo>
                  <a:cubicBezTo>
                    <a:pt x="2268" y="7048"/>
                    <a:pt x="2014" y="6795"/>
                    <a:pt x="1703" y="6795"/>
                  </a:cubicBezTo>
                  <a:lnTo>
                    <a:pt x="1163" y="6795"/>
                  </a:lnTo>
                  <a:cubicBezTo>
                    <a:pt x="1274" y="5539"/>
                    <a:pt x="1770" y="4346"/>
                    <a:pt x="2579" y="3377"/>
                  </a:cubicBezTo>
                  <a:lnTo>
                    <a:pt x="2959" y="3757"/>
                  </a:lnTo>
                  <a:cubicBezTo>
                    <a:pt x="3070" y="3863"/>
                    <a:pt x="3212" y="3916"/>
                    <a:pt x="3354" y="3916"/>
                  </a:cubicBezTo>
                  <a:cubicBezTo>
                    <a:pt x="3499" y="3916"/>
                    <a:pt x="3643" y="3861"/>
                    <a:pt x="3753" y="3751"/>
                  </a:cubicBezTo>
                  <a:cubicBezTo>
                    <a:pt x="3971" y="3534"/>
                    <a:pt x="3974" y="3180"/>
                    <a:pt x="3759" y="2957"/>
                  </a:cubicBezTo>
                  <a:lnTo>
                    <a:pt x="3379" y="2577"/>
                  </a:lnTo>
                  <a:cubicBezTo>
                    <a:pt x="4348" y="1767"/>
                    <a:pt x="5541" y="1272"/>
                    <a:pt x="6797" y="1160"/>
                  </a:cubicBezTo>
                  <a:lnTo>
                    <a:pt x="6797" y="1701"/>
                  </a:lnTo>
                  <a:cubicBezTo>
                    <a:pt x="6797" y="2012"/>
                    <a:pt x="7051" y="2266"/>
                    <a:pt x="7365" y="2266"/>
                  </a:cubicBezTo>
                  <a:cubicBezTo>
                    <a:pt x="7676" y="2266"/>
                    <a:pt x="7929" y="2012"/>
                    <a:pt x="7929" y="1701"/>
                  </a:cubicBezTo>
                  <a:lnTo>
                    <a:pt x="7929" y="1157"/>
                  </a:lnTo>
                  <a:close/>
                  <a:moveTo>
                    <a:pt x="7376" y="1"/>
                  </a:moveTo>
                  <a:cubicBezTo>
                    <a:pt x="7372" y="1"/>
                    <a:pt x="7368" y="1"/>
                    <a:pt x="7365" y="1"/>
                  </a:cubicBezTo>
                  <a:cubicBezTo>
                    <a:pt x="5435" y="1"/>
                    <a:pt x="3581" y="759"/>
                    <a:pt x="2210" y="2115"/>
                  </a:cubicBezTo>
                  <a:cubicBezTo>
                    <a:pt x="2174" y="2142"/>
                    <a:pt x="2141" y="2172"/>
                    <a:pt x="2114" y="2208"/>
                  </a:cubicBezTo>
                  <a:cubicBezTo>
                    <a:pt x="761" y="3582"/>
                    <a:pt x="3" y="5433"/>
                    <a:pt x="3" y="7362"/>
                  </a:cubicBezTo>
                  <a:cubicBezTo>
                    <a:pt x="0" y="9322"/>
                    <a:pt x="776" y="11206"/>
                    <a:pt x="2159" y="12598"/>
                  </a:cubicBezTo>
                  <a:lnTo>
                    <a:pt x="2177" y="12616"/>
                  </a:lnTo>
                  <a:lnTo>
                    <a:pt x="2180" y="12619"/>
                  </a:lnTo>
                  <a:lnTo>
                    <a:pt x="2186" y="12625"/>
                  </a:lnTo>
                  <a:cubicBezTo>
                    <a:pt x="3578" y="14023"/>
                    <a:pt x="5414" y="14796"/>
                    <a:pt x="7365" y="14796"/>
                  </a:cubicBezTo>
                  <a:cubicBezTo>
                    <a:pt x="9327" y="14796"/>
                    <a:pt x="11187" y="14017"/>
                    <a:pt x="12603" y="12601"/>
                  </a:cubicBezTo>
                  <a:cubicBezTo>
                    <a:pt x="14019" y="11185"/>
                    <a:pt x="14798" y="9325"/>
                    <a:pt x="14798" y="7362"/>
                  </a:cubicBezTo>
                  <a:cubicBezTo>
                    <a:pt x="14798" y="5415"/>
                    <a:pt x="14028" y="3576"/>
                    <a:pt x="12627" y="2184"/>
                  </a:cubicBezTo>
                  <a:lnTo>
                    <a:pt x="12621" y="2178"/>
                  </a:lnTo>
                  <a:cubicBezTo>
                    <a:pt x="12621" y="2175"/>
                    <a:pt x="12618" y="2175"/>
                    <a:pt x="12618" y="2175"/>
                  </a:cubicBezTo>
                  <a:lnTo>
                    <a:pt x="12600" y="2157"/>
                  </a:lnTo>
                  <a:cubicBezTo>
                    <a:pt x="11211" y="777"/>
                    <a:pt x="9331" y="1"/>
                    <a:pt x="737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25" name="Google Shape;5925;p66"/>
          <p:cNvGrpSpPr/>
          <p:nvPr/>
        </p:nvGrpSpPr>
        <p:grpSpPr>
          <a:xfrm>
            <a:off x="2934083" y="3125780"/>
            <a:ext cx="343530" cy="340221"/>
            <a:chOff x="3860250" y="1427025"/>
            <a:chExt cx="487900" cy="483200"/>
          </a:xfrm>
        </p:grpSpPr>
        <p:sp>
          <p:nvSpPr>
            <p:cNvPr id="5926" name="Google Shape;5926;p66"/>
            <p:cNvSpPr/>
            <p:nvPr/>
          </p:nvSpPr>
          <p:spPr>
            <a:xfrm>
              <a:off x="3875800" y="1427025"/>
              <a:ext cx="472350" cy="468650"/>
            </a:xfrm>
            <a:custGeom>
              <a:avLst/>
              <a:gdLst/>
              <a:ahLst/>
              <a:cxnLst/>
              <a:rect l="l" t="t" r="r" b="b"/>
              <a:pathLst>
                <a:path w="18894" h="18746" extrusionOk="0">
                  <a:moveTo>
                    <a:pt x="15874" y="1821"/>
                  </a:moveTo>
                  <a:lnTo>
                    <a:pt x="6498" y="9403"/>
                  </a:lnTo>
                  <a:lnTo>
                    <a:pt x="1918" y="5629"/>
                  </a:lnTo>
                  <a:lnTo>
                    <a:pt x="15874" y="1821"/>
                  </a:lnTo>
                  <a:close/>
                  <a:moveTo>
                    <a:pt x="14524" y="4370"/>
                  </a:moveTo>
                  <a:lnTo>
                    <a:pt x="8425" y="11912"/>
                  </a:lnTo>
                  <a:lnTo>
                    <a:pt x="6257" y="12634"/>
                  </a:lnTo>
                  <a:lnTo>
                    <a:pt x="6981" y="10469"/>
                  </a:lnTo>
                  <a:lnTo>
                    <a:pt x="14524" y="4370"/>
                  </a:lnTo>
                  <a:close/>
                  <a:moveTo>
                    <a:pt x="17072" y="3020"/>
                  </a:moveTo>
                  <a:lnTo>
                    <a:pt x="13265" y="16976"/>
                  </a:lnTo>
                  <a:lnTo>
                    <a:pt x="9491" y="12392"/>
                  </a:lnTo>
                  <a:lnTo>
                    <a:pt x="17072" y="3020"/>
                  </a:lnTo>
                  <a:close/>
                  <a:moveTo>
                    <a:pt x="18298" y="0"/>
                  </a:moveTo>
                  <a:cubicBezTo>
                    <a:pt x="18286" y="0"/>
                    <a:pt x="18274" y="0"/>
                    <a:pt x="18262" y="3"/>
                  </a:cubicBezTo>
                  <a:lnTo>
                    <a:pt x="18253" y="3"/>
                  </a:lnTo>
                  <a:cubicBezTo>
                    <a:pt x="18238" y="6"/>
                    <a:pt x="18223" y="6"/>
                    <a:pt x="18211" y="12"/>
                  </a:cubicBezTo>
                  <a:lnTo>
                    <a:pt x="18193" y="15"/>
                  </a:lnTo>
                  <a:lnTo>
                    <a:pt x="18178" y="18"/>
                  </a:lnTo>
                  <a:lnTo>
                    <a:pt x="562" y="4822"/>
                  </a:lnTo>
                  <a:cubicBezTo>
                    <a:pt x="121" y="4943"/>
                    <a:pt x="0" y="5511"/>
                    <a:pt x="351" y="5804"/>
                  </a:cubicBezTo>
                  <a:lnTo>
                    <a:pt x="5834" y="10321"/>
                  </a:lnTo>
                  <a:lnTo>
                    <a:pt x="4826" y="13349"/>
                  </a:lnTo>
                  <a:cubicBezTo>
                    <a:pt x="4696" y="13732"/>
                    <a:pt x="4991" y="14098"/>
                    <a:pt x="5359" y="14098"/>
                  </a:cubicBezTo>
                  <a:cubicBezTo>
                    <a:pt x="5418" y="14098"/>
                    <a:pt x="5479" y="14089"/>
                    <a:pt x="5541" y="14068"/>
                  </a:cubicBezTo>
                  <a:lnTo>
                    <a:pt x="8570" y="13060"/>
                  </a:lnTo>
                  <a:lnTo>
                    <a:pt x="13087" y="18540"/>
                  </a:lnTo>
                  <a:cubicBezTo>
                    <a:pt x="13195" y="18670"/>
                    <a:pt x="13355" y="18745"/>
                    <a:pt x="13525" y="18745"/>
                  </a:cubicBezTo>
                  <a:cubicBezTo>
                    <a:pt x="13564" y="18745"/>
                    <a:pt x="13603" y="18742"/>
                    <a:pt x="13642" y="18733"/>
                  </a:cubicBezTo>
                  <a:cubicBezTo>
                    <a:pt x="13848" y="18691"/>
                    <a:pt x="14014" y="18534"/>
                    <a:pt x="14071" y="18328"/>
                  </a:cubicBezTo>
                  <a:lnTo>
                    <a:pt x="18875" y="716"/>
                  </a:lnTo>
                  <a:cubicBezTo>
                    <a:pt x="18875" y="710"/>
                    <a:pt x="18875" y="704"/>
                    <a:pt x="18878" y="698"/>
                  </a:cubicBezTo>
                  <a:lnTo>
                    <a:pt x="18881" y="683"/>
                  </a:lnTo>
                  <a:cubicBezTo>
                    <a:pt x="18884" y="668"/>
                    <a:pt x="18887" y="653"/>
                    <a:pt x="18890" y="637"/>
                  </a:cubicBezTo>
                  <a:cubicBezTo>
                    <a:pt x="18890" y="637"/>
                    <a:pt x="18890" y="634"/>
                    <a:pt x="18890" y="631"/>
                  </a:cubicBezTo>
                  <a:cubicBezTo>
                    <a:pt x="18890" y="619"/>
                    <a:pt x="18890" y="604"/>
                    <a:pt x="18893" y="592"/>
                  </a:cubicBezTo>
                  <a:lnTo>
                    <a:pt x="18893" y="580"/>
                  </a:lnTo>
                  <a:cubicBezTo>
                    <a:pt x="18893" y="568"/>
                    <a:pt x="18893" y="553"/>
                    <a:pt x="18893" y="541"/>
                  </a:cubicBezTo>
                  <a:cubicBezTo>
                    <a:pt x="18893" y="538"/>
                    <a:pt x="18893" y="535"/>
                    <a:pt x="18893" y="532"/>
                  </a:cubicBezTo>
                  <a:cubicBezTo>
                    <a:pt x="18893" y="517"/>
                    <a:pt x="18890" y="502"/>
                    <a:pt x="18890" y="487"/>
                  </a:cubicBezTo>
                  <a:cubicBezTo>
                    <a:pt x="18890" y="483"/>
                    <a:pt x="18890" y="480"/>
                    <a:pt x="18887" y="477"/>
                  </a:cubicBezTo>
                  <a:cubicBezTo>
                    <a:pt x="18887" y="465"/>
                    <a:pt x="18884" y="453"/>
                    <a:pt x="18881" y="441"/>
                  </a:cubicBezTo>
                  <a:lnTo>
                    <a:pt x="18878" y="429"/>
                  </a:lnTo>
                  <a:cubicBezTo>
                    <a:pt x="18875" y="417"/>
                    <a:pt x="18872" y="402"/>
                    <a:pt x="18866" y="390"/>
                  </a:cubicBezTo>
                  <a:cubicBezTo>
                    <a:pt x="18866" y="387"/>
                    <a:pt x="18866" y="384"/>
                    <a:pt x="18863" y="381"/>
                  </a:cubicBezTo>
                  <a:cubicBezTo>
                    <a:pt x="18860" y="369"/>
                    <a:pt x="18854" y="354"/>
                    <a:pt x="18848" y="345"/>
                  </a:cubicBezTo>
                  <a:cubicBezTo>
                    <a:pt x="18848" y="339"/>
                    <a:pt x="18845" y="333"/>
                    <a:pt x="18842" y="329"/>
                  </a:cubicBezTo>
                  <a:cubicBezTo>
                    <a:pt x="18839" y="323"/>
                    <a:pt x="18833" y="308"/>
                    <a:pt x="18830" y="299"/>
                  </a:cubicBezTo>
                  <a:cubicBezTo>
                    <a:pt x="18824" y="290"/>
                    <a:pt x="18824" y="290"/>
                    <a:pt x="18821" y="287"/>
                  </a:cubicBezTo>
                  <a:cubicBezTo>
                    <a:pt x="18815" y="275"/>
                    <a:pt x="18806" y="263"/>
                    <a:pt x="18797" y="248"/>
                  </a:cubicBezTo>
                  <a:lnTo>
                    <a:pt x="18790" y="239"/>
                  </a:lnTo>
                  <a:cubicBezTo>
                    <a:pt x="18784" y="230"/>
                    <a:pt x="18775" y="221"/>
                    <a:pt x="18769" y="212"/>
                  </a:cubicBezTo>
                  <a:cubicBezTo>
                    <a:pt x="18760" y="203"/>
                    <a:pt x="18763" y="203"/>
                    <a:pt x="18760" y="200"/>
                  </a:cubicBezTo>
                  <a:cubicBezTo>
                    <a:pt x="18751" y="188"/>
                    <a:pt x="18739" y="176"/>
                    <a:pt x="18727" y="163"/>
                  </a:cubicBezTo>
                  <a:cubicBezTo>
                    <a:pt x="18718" y="154"/>
                    <a:pt x="18706" y="142"/>
                    <a:pt x="18694" y="133"/>
                  </a:cubicBezTo>
                  <a:lnTo>
                    <a:pt x="18682" y="124"/>
                  </a:lnTo>
                  <a:cubicBezTo>
                    <a:pt x="18673" y="115"/>
                    <a:pt x="18664" y="109"/>
                    <a:pt x="18655" y="103"/>
                  </a:cubicBezTo>
                  <a:lnTo>
                    <a:pt x="18643" y="94"/>
                  </a:lnTo>
                  <a:cubicBezTo>
                    <a:pt x="18630" y="88"/>
                    <a:pt x="18618" y="79"/>
                    <a:pt x="18606" y="73"/>
                  </a:cubicBezTo>
                  <a:lnTo>
                    <a:pt x="18591" y="64"/>
                  </a:lnTo>
                  <a:lnTo>
                    <a:pt x="18564" y="52"/>
                  </a:lnTo>
                  <a:lnTo>
                    <a:pt x="18549" y="43"/>
                  </a:lnTo>
                  <a:cubicBezTo>
                    <a:pt x="18537" y="40"/>
                    <a:pt x="18522" y="34"/>
                    <a:pt x="18510" y="28"/>
                  </a:cubicBezTo>
                  <a:lnTo>
                    <a:pt x="18501" y="28"/>
                  </a:lnTo>
                  <a:cubicBezTo>
                    <a:pt x="18489" y="22"/>
                    <a:pt x="18476" y="18"/>
                    <a:pt x="18464" y="15"/>
                  </a:cubicBezTo>
                  <a:lnTo>
                    <a:pt x="18449" y="12"/>
                  </a:lnTo>
                  <a:lnTo>
                    <a:pt x="18416" y="6"/>
                  </a:lnTo>
                  <a:lnTo>
                    <a:pt x="18404" y="3"/>
                  </a:lnTo>
                  <a:cubicBezTo>
                    <a:pt x="18389" y="3"/>
                    <a:pt x="18374" y="0"/>
                    <a:pt x="1835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27" name="Google Shape;5927;p66"/>
            <p:cNvSpPr/>
            <p:nvPr/>
          </p:nvSpPr>
          <p:spPr>
            <a:xfrm>
              <a:off x="3860250" y="1861675"/>
              <a:ext cx="54675" cy="48550"/>
            </a:xfrm>
            <a:custGeom>
              <a:avLst/>
              <a:gdLst/>
              <a:ahLst/>
              <a:cxnLst/>
              <a:rect l="l" t="t" r="r" b="b"/>
              <a:pathLst>
                <a:path w="2187" h="1942" extrusionOk="0">
                  <a:moveTo>
                    <a:pt x="1563" y="1"/>
                  </a:moveTo>
                  <a:cubicBezTo>
                    <a:pt x="1416" y="1"/>
                    <a:pt x="1268" y="58"/>
                    <a:pt x="1157" y="172"/>
                  </a:cubicBezTo>
                  <a:lnTo>
                    <a:pt x="357" y="976"/>
                  </a:lnTo>
                  <a:cubicBezTo>
                    <a:pt x="0" y="1332"/>
                    <a:pt x="254" y="1942"/>
                    <a:pt x="758" y="1942"/>
                  </a:cubicBezTo>
                  <a:cubicBezTo>
                    <a:pt x="906" y="1942"/>
                    <a:pt x="1051" y="1882"/>
                    <a:pt x="1157" y="1776"/>
                  </a:cubicBezTo>
                  <a:lnTo>
                    <a:pt x="1957" y="973"/>
                  </a:lnTo>
                  <a:cubicBezTo>
                    <a:pt x="2184" y="755"/>
                    <a:pt x="2187" y="390"/>
                    <a:pt x="1963" y="166"/>
                  </a:cubicBezTo>
                  <a:cubicBezTo>
                    <a:pt x="1853" y="56"/>
                    <a:pt x="1708" y="1"/>
                    <a:pt x="156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28" name="Google Shape;5928;p66"/>
            <p:cNvSpPr/>
            <p:nvPr/>
          </p:nvSpPr>
          <p:spPr>
            <a:xfrm>
              <a:off x="3923425" y="1801775"/>
              <a:ext cx="51350" cy="48550"/>
            </a:xfrm>
            <a:custGeom>
              <a:avLst/>
              <a:gdLst/>
              <a:ahLst/>
              <a:cxnLst/>
              <a:rect l="l" t="t" r="r" b="b"/>
              <a:pathLst>
                <a:path w="2054" h="1942" extrusionOk="0">
                  <a:moveTo>
                    <a:pt x="1430" y="0"/>
                  </a:moveTo>
                  <a:cubicBezTo>
                    <a:pt x="1286" y="0"/>
                    <a:pt x="1141" y="56"/>
                    <a:pt x="1030" y="168"/>
                  </a:cubicBezTo>
                  <a:lnTo>
                    <a:pt x="230" y="968"/>
                  </a:lnTo>
                  <a:cubicBezTo>
                    <a:pt x="4" y="1189"/>
                    <a:pt x="1" y="1551"/>
                    <a:pt x="224" y="1774"/>
                  </a:cubicBezTo>
                  <a:cubicBezTo>
                    <a:pt x="334" y="1886"/>
                    <a:pt x="478" y="1941"/>
                    <a:pt x="623" y="1941"/>
                  </a:cubicBezTo>
                  <a:cubicBezTo>
                    <a:pt x="771" y="1941"/>
                    <a:pt x="919" y="1883"/>
                    <a:pt x="1030" y="1768"/>
                  </a:cubicBezTo>
                  <a:lnTo>
                    <a:pt x="1831" y="968"/>
                  </a:lnTo>
                  <a:cubicBezTo>
                    <a:pt x="2054" y="745"/>
                    <a:pt x="2051" y="388"/>
                    <a:pt x="1831" y="168"/>
                  </a:cubicBezTo>
                  <a:cubicBezTo>
                    <a:pt x="1720" y="56"/>
                    <a:pt x="1575" y="0"/>
                    <a:pt x="143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929" name="Google Shape;5929;p66"/>
          <p:cNvSpPr/>
          <p:nvPr/>
        </p:nvSpPr>
        <p:spPr>
          <a:xfrm>
            <a:off x="3353203" y="3125629"/>
            <a:ext cx="340239" cy="340168"/>
          </a:xfrm>
          <a:custGeom>
            <a:avLst/>
            <a:gdLst/>
            <a:ahLst/>
            <a:cxnLst/>
            <a:rect l="l" t="t" r="r" b="b"/>
            <a:pathLst>
              <a:path w="19329" h="19325" extrusionOk="0">
                <a:moveTo>
                  <a:pt x="9062" y="1229"/>
                </a:moveTo>
                <a:lnTo>
                  <a:pt x="9062" y="4539"/>
                </a:lnTo>
                <a:cubicBezTo>
                  <a:pt x="8470" y="4557"/>
                  <a:pt x="7885" y="4602"/>
                  <a:pt x="7311" y="4674"/>
                </a:cubicBezTo>
                <a:cubicBezTo>
                  <a:pt x="7223" y="4339"/>
                  <a:pt x="7036" y="4037"/>
                  <a:pt x="6773" y="3811"/>
                </a:cubicBezTo>
                <a:cubicBezTo>
                  <a:pt x="7392" y="2428"/>
                  <a:pt x="8211" y="1513"/>
                  <a:pt x="9062" y="1229"/>
                </a:cubicBezTo>
                <a:close/>
                <a:moveTo>
                  <a:pt x="10194" y="1226"/>
                </a:moveTo>
                <a:cubicBezTo>
                  <a:pt x="11278" y="1586"/>
                  <a:pt x="12272" y="2944"/>
                  <a:pt x="12912" y="4835"/>
                </a:cubicBezTo>
                <a:cubicBezTo>
                  <a:pt x="12015" y="4662"/>
                  <a:pt x="11106" y="4566"/>
                  <a:pt x="10194" y="4539"/>
                </a:cubicBezTo>
                <a:lnTo>
                  <a:pt x="10194" y="1226"/>
                </a:lnTo>
                <a:close/>
                <a:moveTo>
                  <a:pt x="5665" y="4530"/>
                </a:moveTo>
                <a:cubicBezTo>
                  <a:pt x="6170" y="4530"/>
                  <a:pt x="6423" y="5139"/>
                  <a:pt x="6067" y="5496"/>
                </a:cubicBezTo>
                <a:cubicBezTo>
                  <a:pt x="5950" y="5611"/>
                  <a:pt x="5808" y="5663"/>
                  <a:pt x="5669" y="5663"/>
                </a:cubicBezTo>
                <a:cubicBezTo>
                  <a:pt x="5378" y="5663"/>
                  <a:pt x="5101" y="5438"/>
                  <a:pt x="5101" y="5097"/>
                </a:cubicBezTo>
                <a:cubicBezTo>
                  <a:pt x="5101" y="4783"/>
                  <a:pt x="5351" y="4530"/>
                  <a:pt x="5665" y="4530"/>
                </a:cubicBezTo>
                <a:close/>
                <a:moveTo>
                  <a:pt x="6743" y="1643"/>
                </a:moveTo>
                <a:cubicBezTo>
                  <a:pt x="6363" y="2129"/>
                  <a:pt x="6019" y="2718"/>
                  <a:pt x="5717" y="3397"/>
                </a:cubicBezTo>
                <a:lnTo>
                  <a:pt x="5665" y="3397"/>
                </a:lnTo>
                <a:cubicBezTo>
                  <a:pt x="4578" y="3397"/>
                  <a:pt x="3769" y="4406"/>
                  <a:pt x="4008" y="5469"/>
                </a:cubicBezTo>
                <a:cubicBezTo>
                  <a:pt x="3075" y="5822"/>
                  <a:pt x="2277" y="6266"/>
                  <a:pt x="1646" y="6773"/>
                </a:cubicBezTo>
                <a:cubicBezTo>
                  <a:pt x="2507" y="4394"/>
                  <a:pt x="4373" y="2516"/>
                  <a:pt x="6743" y="1643"/>
                </a:cubicBezTo>
                <a:close/>
                <a:moveTo>
                  <a:pt x="12510" y="1631"/>
                </a:moveTo>
                <a:lnTo>
                  <a:pt x="12510" y="1631"/>
                </a:lnTo>
                <a:cubicBezTo>
                  <a:pt x="14926" y="2500"/>
                  <a:pt x="16828" y="4403"/>
                  <a:pt x="17698" y="6818"/>
                </a:cubicBezTo>
                <a:cubicBezTo>
                  <a:pt x="17269" y="6483"/>
                  <a:pt x="16810" y="6196"/>
                  <a:pt x="16327" y="5955"/>
                </a:cubicBezTo>
                <a:cubicBezTo>
                  <a:pt x="15645" y="5614"/>
                  <a:pt x="14932" y="5342"/>
                  <a:pt x="14195" y="5136"/>
                </a:cubicBezTo>
                <a:cubicBezTo>
                  <a:pt x="13933" y="4203"/>
                  <a:pt x="13585" y="3349"/>
                  <a:pt x="13169" y="2612"/>
                </a:cubicBezTo>
                <a:cubicBezTo>
                  <a:pt x="12975" y="2268"/>
                  <a:pt x="12755" y="1942"/>
                  <a:pt x="12510" y="1631"/>
                </a:cubicBezTo>
                <a:close/>
                <a:moveTo>
                  <a:pt x="4636" y="6444"/>
                </a:moveTo>
                <a:cubicBezTo>
                  <a:pt x="4684" y="6483"/>
                  <a:pt x="4738" y="6519"/>
                  <a:pt x="4793" y="6553"/>
                </a:cubicBezTo>
                <a:cubicBezTo>
                  <a:pt x="4651" y="7407"/>
                  <a:pt x="4566" y="8268"/>
                  <a:pt x="4542" y="9134"/>
                </a:cubicBezTo>
                <a:lnTo>
                  <a:pt x="1230" y="9134"/>
                </a:lnTo>
                <a:cubicBezTo>
                  <a:pt x="1568" y="8083"/>
                  <a:pt x="2821" y="7081"/>
                  <a:pt x="4636" y="6444"/>
                </a:cubicBezTo>
                <a:close/>
                <a:moveTo>
                  <a:pt x="9062" y="5674"/>
                </a:moveTo>
                <a:lnTo>
                  <a:pt x="9062" y="9134"/>
                </a:lnTo>
                <a:lnTo>
                  <a:pt x="5674" y="9134"/>
                </a:lnTo>
                <a:cubicBezTo>
                  <a:pt x="5698" y="8343"/>
                  <a:pt x="5774" y="7558"/>
                  <a:pt x="5904" y="6776"/>
                </a:cubicBezTo>
                <a:lnTo>
                  <a:pt x="5904" y="6779"/>
                </a:lnTo>
                <a:cubicBezTo>
                  <a:pt x="6462" y="6698"/>
                  <a:pt x="6949" y="6344"/>
                  <a:pt x="7196" y="5834"/>
                </a:cubicBezTo>
                <a:cubicBezTo>
                  <a:pt x="7815" y="5746"/>
                  <a:pt x="8437" y="5692"/>
                  <a:pt x="9062" y="5674"/>
                </a:cubicBezTo>
                <a:close/>
                <a:moveTo>
                  <a:pt x="10194" y="5671"/>
                </a:moveTo>
                <a:cubicBezTo>
                  <a:pt x="11227" y="5701"/>
                  <a:pt x="12257" y="5834"/>
                  <a:pt x="13265" y="6063"/>
                </a:cubicBezTo>
                <a:cubicBezTo>
                  <a:pt x="13422" y="6743"/>
                  <a:pt x="13534" y="7431"/>
                  <a:pt x="13597" y="8126"/>
                </a:cubicBezTo>
                <a:cubicBezTo>
                  <a:pt x="13144" y="8310"/>
                  <a:pt x="12794" y="8675"/>
                  <a:pt x="12631" y="9134"/>
                </a:cubicBezTo>
                <a:lnTo>
                  <a:pt x="10194" y="9134"/>
                </a:lnTo>
                <a:lnTo>
                  <a:pt x="10194" y="5671"/>
                </a:lnTo>
                <a:close/>
                <a:moveTo>
                  <a:pt x="14497" y="6417"/>
                </a:moveTo>
                <a:cubicBezTo>
                  <a:pt x="14950" y="6571"/>
                  <a:pt x="15391" y="6752"/>
                  <a:pt x="15817" y="6966"/>
                </a:cubicBezTo>
                <a:cubicBezTo>
                  <a:pt x="17037" y="7585"/>
                  <a:pt x="17837" y="8352"/>
                  <a:pt x="18099" y="9137"/>
                </a:cubicBezTo>
                <a:lnTo>
                  <a:pt x="15835" y="9134"/>
                </a:lnTo>
                <a:cubicBezTo>
                  <a:pt x="15654" y="8627"/>
                  <a:pt x="15243" y="8234"/>
                  <a:pt x="14730" y="8077"/>
                </a:cubicBezTo>
                <a:cubicBezTo>
                  <a:pt x="14678" y="7519"/>
                  <a:pt x="14603" y="6966"/>
                  <a:pt x="14497" y="6417"/>
                </a:cubicBezTo>
                <a:close/>
                <a:moveTo>
                  <a:pt x="14241" y="9137"/>
                </a:moveTo>
                <a:cubicBezTo>
                  <a:pt x="14555" y="9137"/>
                  <a:pt x="14808" y="9391"/>
                  <a:pt x="14808" y="9702"/>
                </a:cubicBezTo>
                <a:cubicBezTo>
                  <a:pt x="14808" y="10016"/>
                  <a:pt x="14555" y="10270"/>
                  <a:pt x="14241" y="10270"/>
                </a:cubicBezTo>
                <a:lnTo>
                  <a:pt x="14241" y="10267"/>
                </a:lnTo>
                <a:lnTo>
                  <a:pt x="14204" y="10267"/>
                </a:lnTo>
                <a:cubicBezTo>
                  <a:pt x="13902" y="10251"/>
                  <a:pt x="13667" y="10004"/>
                  <a:pt x="13667" y="9702"/>
                </a:cubicBezTo>
                <a:cubicBezTo>
                  <a:pt x="13667" y="9403"/>
                  <a:pt x="13899" y="9155"/>
                  <a:pt x="14195" y="9137"/>
                </a:cubicBezTo>
                <a:close/>
                <a:moveTo>
                  <a:pt x="18099" y="10270"/>
                </a:moveTo>
                <a:cubicBezTo>
                  <a:pt x="17861" y="10967"/>
                  <a:pt x="17194" y="11643"/>
                  <a:pt x="16161" y="12217"/>
                </a:cubicBezTo>
                <a:cubicBezTo>
                  <a:pt x="15632" y="12504"/>
                  <a:pt x="15080" y="12742"/>
                  <a:pt x="14506" y="12930"/>
                </a:cubicBezTo>
                <a:cubicBezTo>
                  <a:pt x="14606" y="12407"/>
                  <a:pt x="14678" y="11873"/>
                  <a:pt x="14730" y="11323"/>
                </a:cubicBezTo>
                <a:lnTo>
                  <a:pt x="14730" y="11326"/>
                </a:lnTo>
                <a:cubicBezTo>
                  <a:pt x="15243" y="11166"/>
                  <a:pt x="15654" y="10774"/>
                  <a:pt x="15835" y="10270"/>
                </a:cubicBezTo>
                <a:close/>
                <a:moveTo>
                  <a:pt x="4542" y="10267"/>
                </a:moveTo>
                <a:cubicBezTo>
                  <a:pt x="4566" y="11163"/>
                  <a:pt x="4660" y="12060"/>
                  <a:pt x="4820" y="12945"/>
                </a:cubicBezTo>
                <a:cubicBezTo>
                  <a:pt x="2927" y="12320"/>
                  <a:pt x="1583" y="11351"/>
                  <a:pt x="1230" y="10267"/>
                </a:cubicBezTo>
                <a:close/>
                <a:moveTo>
                  <a:pt x="9062" y="10267"/>
                </a:moveTo>
                <a:lnTo>
                  <a:pt x="9062" y="12628"/>
                </a:lnTo>
                <a:cubicBezTo>
                  <a:pt x="8603" y="12791"/>
                  <a:pt x="8238" y="13141"/>
                  <a:pt x="8054" y="13594"/>
                </a:cubicBezTo>
                <a:cubicBezTo>
                  <a:pt x="7377" y="13534"/>
                  <a:pt x="6707" y="13428"/>
                  <a:pt x="6046" y="13280"/>
                </a:cubicBezTo>
                <a:cubicBezTo>
                  <a:pt x="5828" y="12290"/>
                  <a:pt x="5702" y="11281"/>
                  <a:pt x="5674" y="10267"/>
                </a:cubicBezTo>
                <a:close/>
                <a:moveTo>
                  <a:pt x="12631" y="10267"/>
                </a:moveTo>
                <a:cubicBezTo>
                  <a:pt x="12794" y="10725"/>
                  <a:pt x="13144" y="11091"/>
                  <a:pt x="13597" y="11275"/>
                </a:cubicBezTo>
                <a:cubicBezTo>
                  <a:pt x="13534" y="11945"/>
                  <a:pt x="13431" y="12613"/>
                  <a:pt x="13280" y="13268"/>
                </a:cubicBezTo>
                <a:cubicBezTo>
                  <a:pt x="12595" y="13422"/>
                  <a:pt x="11900" y="13531"/>
                  <a:pt x="11203" y="13594"/>
                </a:cubicBezTo>
                <a:cubicBezTo>
                  <a:pt x="11019" y="13141"/>
                  <a:pt x="10653" y="12791"/>
                  <a:pt x="10194" y="12628"/>
                </a:cubicBezTo>
                <a:lnTo>
                  <a:pt x="10194" y="10267"/>
                </a:lnTo>
                <a:close/>
                <a:moveTo>
                  <a:pt x="9627" y="13678"/>
                </a:moveTo>
                <a:cubicBezTo>
                  <a:pt x="9923" y="13678"/>
                  <a:pt x="10170" y="13905"/>
                  <a:pt x="10191" y="14201"/>
                </a:cubicBezTo>
                <a:lnTo>
                  <a:pt x="10191" y="14231"/>
                </a:lnTo>
                <a:cubicBezTo>
                  <a:pt x="10191" y="14231"/>
                  <a:pt x="10191" y="14234"/>
                  <a:pt x="10191" y="14237"/>
                </a:cubicBezTo>
                <a:cubicBezTo>
                  <a:pt x="10188" y="14545"/>
                  <a:pt x="9938" y="14793"/>
                  <a:pt x="9630" y="14796"/>
                </a:cubicBezTo>
                <a:cubicBezTo>
                  <a:pt x="9319" y="14796"/>
                  <a:pt x="9065" y="14545"/>
                  <a:pt x="9062" y="14237"/>
                </a:cubicBezTo>
                <a:lnTo>
                  <a:pt x="9062" y="14231"/>
                </a:lnTo>
                <a:lnTo>
                  <a:pt x="9062" y="14201"/>
                </a:lnTo>
                <a:cubicBezTo>
                  <a:pt x="9083" y="13905"/>
                  <a:pt x="9331" y="13678"/>
                  <a:pt x="9627" y="13678"/>
                </a:cubicBezTo>
                <a:close/>
                <a:moveTo>
                  <a:pt x="1640" y="12579"/>
                </a:moveTo>
                <a:lnTo>
                  <a:pt x="1640" y="12579"/>
                </a:lnTo>
                <a:cubicBezTo>
                  <a:pt x="1936" y="12812"/>
                  <a:pt x="2250" y="13020"/>
                  <a:pt x="2579" y="13204"/>
                </a:cubicBezTo>
                <a:cubicBezTo>
                  <a:pt x="3313" y="13615"/>
                  <a:pt x="4168" y="13953"/>
                  <a:pt x="5110" y="14213"/>
                </a:cubicBezTo>
                <a:cubicBezTo>
                  <a:pt x="5496" y="15620"/>
                  <a:pt x="6061" y="16813"/>
                  <a:pt x="6752" y="17691"/>
                </a:cubicBezTo>
                <a:cubicBezTo>
                  <a:pt x="4373" y="16828"/>
                  <a:pt x="2501" y="14956"/>
                  <a:pt x="1640" y="12579"/>
                </a:cubicBezTo>
                <a:close/>
                <a:moveTo>
                  <a:pt x="17698" y="12555"/>
                </a:moveTo>
                <a:cubicBezTo>
                  <a:pt x="16837" y="14938"/>
                  <a:pt x="14932" y="16831"/>
                  <a:pt x="12535" y="17691"/>
                </a:cubicBezTo>
                <a:cubicBezTo>
                  <a:pt x="12770" y="17395"/>
                  <a:pt x="12981" y="17081"/>
                  <a:pt x="13169" y="16752"/>
                </a:cubicBezTo>
                <a:cubicBezTo>
                  <a:pt x="13594" y="16013"/>
                  <a:pt x="13945" y="15149"/>
                  <a:pt x="14213" y="14201"/>
                </a:cubicBezTo>
                <a:cubicBezTo>
                  <a:pt x="15140" y="13944"/>
                  <a:pt x="15986" y="13609"/>
                  <a:pt x="16713" y="13204"/>
                </a:cubicBezTo>
                <a:cubicBezTo>
                  <a:pt x="17058" y="13014"/>
                  <a:pt x="17387" y="12797"/>
                  <a:pt x="17698" y="12555"/>
                </a:cubicBezTo>
                <a:close/>
                <a:moveTo>
                  <a:pt x="6381" y="14503"/>
                </a:moveTo>
                <a:cubicBezTo>
                  <a:pt x="6906" y="14602"/>
                  <a:pt x="7450" y="14678"/>
                  <a:pt x="8005" y="14726"/>
                </a:cubicBezTo>
                <a:cubicBezTo>
                  <a:pt x="8162" y="15240"/>
                  <a:pt x="8555" y="15650"/>
                  <a:pt x="9062" y="15831"/>
                </a:cubicBezTo>
                <a:lnTo>
                  <a:pt x="9062" y="18096"/>
                </a:lnTo>
                <a:cubicBezTo>
                  <a:pt x="8286" y="17833"/>
                  <a:pt x="7531" y="17048"/>
                  <a:pt x="6933" y="15853"/>
                </a:cubicBezTo>
                <a:cubicBezTo>
                  <a:pt x="6716" y="15415"/>
                  <a:pt x="6532" y="14965"/>
                  <a:pt x="6381" y="14503"/>
                </a:cubicBezTo>
                <a:close/>
                <a:moveTo>
                  <a:pt x="12933" y="14497"/>
                </a:moveTo>
                <a:cubicBezTo>
                  <a:pt x="12740" y="15083"/>
                  <a:pt x="12486" y="15650"/>
                  <a:pt x="12184" y="16188"/>
                </a:cubicBezTo>
                <a:cubicBezTo>
                  <a:pt x="11595" y="17211"/>
                  <a:pt x="10904" y="17869"/>
                  <a:pt x="10194" y="18099"/>
                </a:cubicBezTo>
                <a:lnTo>
                  <a:pt x="10194" y="15831"/>
                </a:lnTo>
                <a:cubicBezTo>
                  <a:pt x="10702" y="15650"/>
                  <a:pt x="11094" y="15240"/>
                  <a:pt x="11251" y="14726"/>
                </a:cubicBezTo>
                <a:cubicBezTo>
                  <a:pt x="11828" y="14675"/>
                  <a:pt x="12390" y="14596"/>
                  <a:pt x="12933" y="14497"/>
                </a:cubicBezTo>
                <a:close/>
                <a:moveTo>
                  <a:pt x="9630" y="0"/>
                </a:moveTo>
                <a:cubicBezTo>
                  <a:pt x="7063" y="0"/>
                  <a:pt x="4645" y="1015"/>
                  <a:pt x="2821" y="2860"/>
                </a:cubicBezTo>
                <a:cubicBezTo>
                  <a:pt x="1012" y="4678"/>
                  <a:pt x="1" y="7138"/>
                  <a:pt x="4" y="9702"/>
                </a:cubicBezTo>
                <a:cubicBezTo>
                  <a:pt x="4" y="15016"/>
                  <a:pt x="4313" y="19325"/>
                  <a:pt x="9630" y="19325"/>
                </a:cubicBezTo>
                <a:cubicBezTo>
                  <a:pt x="9634" y="19325"/>
                  <a:pt x="9637" y="19325"/>
                  <a:pt x="9641" y="19325"/>
                </a:cubicBezTo>
                <a:cubicBezTo>
                  <a:pt x="12198" y="19325"/>
                  <a:pt x="14654" y="18314"/>
                  <a:pt x="16469" y="16508"/>
                </a:cubicBezTo>
                <a:cubicBezTo>
                  <a:pt x="18314" y="14687"/>
                  <a:pt x="19328" y="12268"/>
                  <a:pt x="19328" y="9702"/>
                </a:cubicBezTo>
                <a:cubicBezTo>
                  <a:pt x="19328" y="8407"/>
                  <a:pt x="19069" y="7129"/>
                  <a:pt x="18558" y="5940"/>
                </a:cubicBezTo>
                <a:cubicBezTo>
                  <a:pt x="18066" y="4789"/>
                  <a:pt x="17360" y="3741"/>
                  <a:pt x="16472" y="2857"/>
                </a:cubicBezTo>
                <a:cubicBezTo>
                  <a:pt x="15587" y="1969"/>
                  <a:pt x="14539" y="1263"/>
                  <a:pt x="13389" y="770"/>
                </a:cubicBezTo>
                <a:cubicBezTo>
                  <a:pt x="12199" y="260"/>
                  <a:pt x="10922" y="0"/>
                  <a:pt x="963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30" name="Google Shape;5930;p66"/>
          <p:cNvSpPr/>
          <p:nvPr/>
        </p:nvSpPr>
        <p:spPr>
          <a:xfrm>
            <a:off x="3774142" y="3125620"/>
            <a:ext cx="343530" cy="340186"/>
          </a:xfrm>
          <a:custGeom>
            <a:avLst/>
            <a:gdLst/>
            <a:ahLst/>
            <a:cxnLst/>
            <a:rect l="l" t="t" r="r" b="b"/>
            <a:pathLst>
              <a:path w="19516" h="19326" extrusionOk="0">
                <a:moveTo>
                  <a:pt x="15929" y="1934"/>
                </a:moveTo>
                <a:lnTo>
                  <a:pt x="15929" y="2834"/>
                </a:lnTo>
                <a:cubicBezTo>
                  <a:pt x="15929" y="3145"/>
                  <a:pt x="16182" y="3398"/>
                  <a:pt x="16496" y="3398"/>
                </a:cubicBezTo>
                <a:lnTo>
                  <a:pt x="17393" y="3398"/>
                </a:lnTo>
                <a:lnTo>
                  <a:pt x="16261" y="4531"/>
                </a:lnTo>
                <a:lnTo>
                  <a:pt x="14796" y="4531"/>
                </a:lnTo>
                <a:lnTo>
                  <a:pt x="14796" y="3066"/>
                </a:lnTo>
                <a:lnTo>
                  <a:pt x="15929" y="1934"/>
                </a:lnTo>
                <a:close/>
                <a:moveTo>
                  <a:pt x="9663" y="7927"/>
                </a:moveTo>
                <a:cubicBezTo>
                  <a:pt x="9926" y="7927"/>
                  <a:pt x="10183" y="7991"/>
                  <a:pt x="10418" y="8109"/>
                </a:cubicBezTo>
                <a:lnTo>
                  <a:pt x="9262" y="9262"/>
                </a:lnTo>
                <a:cubicBezTo>
                  <a:pt x="9041" y="9485"/>
                  <a:pt x="9041" y="9842"/>
                  <a:pt x="9262" y="10065"/>
                </a:cubicBezTo>
                <a:cubicBezTo>
                  <a:pt x="9372" y="10175"/>
                  <a:pt x="9517" y="10231"/>
                  <a:pt x="9662" y="10231"/>
                </a:cubicBezTo>
                <a:cubicBezTo>
                  <a:pt x="9807" y="10231"/>
                  <a:pt x="9952" y="10175"/>
                  <a:pt x="10062" y="10065"/>
                </a:cubicBezTo>
                <a:lnTo>
                  <a:pt x="11218" y="8909"/>
                </a:lnTo>
                <a:cubicBezTo>
                  <a:pt x="11336" y="9141"/>
                  <a:pt x="11399" y="9401"/>
                  <a:pt x="11399" y="9664"/>
                </a:cubicBezTo>
                <a:cubicBezTo>
                  <a:pt x="11399" y="10585"/>
                  <a:pt x="10605" y="11364"/>
                  <a:pt x="9663" y="11364"/>
                </a:cubicBezTo>
                <a:cubicBezTo>
                  <a:pt x="8721" y="11364"/>
                  <a:pt x="7927" y="10585"/>
                  <a:pt x="7927" y="9664"/>
                </a:cubicBezTo>
                <a:cubicBezTo>
                  <a:pt x="7927" y="8722"/>
                  <a:pt x="8721" y="7927"/>
                  <a:pt x="9663" y="7927"/>
                </a:cubicBezTo>
                <a:close/>
                <a:moveTo>
                  <a:pt x="9663" y="5663"/>
                </a:moveTo>
                <a:cubicBezTo>
                  <a:pt x="10527" y="5666"/>
                  <a:pt x="11363" y="5953"/>
                  <a:pt x="12049" y="6478"/>
                </a:cubicBezTo>
                <a:lnTo>
                  <a:pt x="11242" y="7287"/>
                </a:lnTo>
                <a:cubicBezTo>
                  <a:pt x="10777" y="6967"/>
                  <a:pt x="10228" y="6798"/>
                  <a:pt x="9663" y="6795"/>
                </a:cubicBezTo>
                <a:cubicBezTo>
                  <a:pt x="8108" y="6795"/>
                  <a:pt x="6795" y="8109"/>
                  <a:pt x="6795" y="9664"/>
                </a:cubicBezTo>
                <a:cubicBezTo>
                  <a:pt x="6795" y="10422"/>
                  <a:pt x="7103" y="11143"/>
                  <a:pt x="7649" y="11669"/>
                </a:cubicBezTo>
                <a:cubicBezTo>
                  <a:pt x="8208" y="12220"/>
                  <a:pt x="8935" y="12495"/>
                  <a:pt x="9663" y="12495"/>
                </a:cubicBezTo>
                <a:cubicBezTo>
                  <a:pt x="10391" y="12495"/>
                  <a:pt x="11119" y="12220"/>
                  <a:pt x="11677" y="11669"/>
                </a:cubicBezTo>
                <a:cubicBezTo>
                  <a:pt x="12224" y="11143"/>
                  <a:pt x="12532" y="10422"/>
                  <a:pt x="12532" y="9664"/>
                </a:cubicBezTo>
                <a:cubicBezTo>
                  <a:pt x="12529" y="9099"/>
                  <a:pt x="12360" y="8549"/>
                  <a:pt x="12043" y="8084"/>
                </a:cubicBezTo>
                <a:lnTo>
                  <a:pt x="12849" y="7278"/>
                </a:lnTo>
                <a:cubicBezTo>
                  <a:pt x="13374" y="7964"/>
                  <a:pt x="13661" y="8800"/>
                  <a:pt x="13664" y="9664"/>
                </a:cubicBezTo>
                <a:cubicBezTo>
                  <a:pt x="13664" y="11850"/>
                  <a:pt x="11870" y="13628"/>
                  <a:pt x="9663" y="13628"/>
                </a:cubicBezTo>
                <a:cubicBezTo>
                  <a:pt x="7456" y="13628"/>
                  <a:pt x="5662" y="11850"/>
                  <a:pt x="5662" y="9664"/>
                </a:cubicBezTo>
                <a:cubicBezTo>
                  <a:pt x="5662" y="7496"/>
                  <a:pt x="7495" y="5663"/>
                  <a:pt x="9663" y="5663"/>
                </a:cubicBezTo>
                <a:close/>
                <a:moveTo>
                  <a:pt x="9676" y="3398"/>
                </a:moveTo>
                <a:cubicBezTo>
                  <a:pt x="11130" y="3398"/>
                  <a:pt x="12541" y="3902"/>
                  <a:pt x="13664" y="4826"/>
                </a:cubicBezTo>
                <a:lnTo>
                  <a:pt x="13664" y="4863"/>
                </a:lnTo>
                <a:lnTo>
                  <a:pt x="12861" y="5663"/>
                </a:lnTo>
                <a:cubicBezTo>
                  <a:pt x="11911" y="4901"/>
                  <a:pt x="10770" y="4528"/>
                  <a:pt x="9634" y="4528"/>
                </a:cubicBezTo>
                <a:cubicBezTo>
                  <a:pt x="8214" y="4528"/>
                  <a:pt x="6803" y="5111"/>
                  <a:pt x="5786" y="6246"/>
                </a:cubicBezTo>
                <a:cubicBezTo>
                  <a:pt x="3959" y="8287"/>
                  <a:pt x="4047" y="11403"/>
                  <a:pt x="5985" y="13341"/>
                </a:cubicBezTo>
                <a:cubicBezTo>
                  <a:pt x="6991" y="14346"/>
                  <a:pt x="8313" y="14852"/>
                  <a:pt x="9638" y="14852"/>
                </a:cubicBezTo>
                <a:cubicBezTo>
                  <a:pt x="10866" y="14852"/>
                  <a:pt x="12096" y="14417"/>
                  <a:pt x="13078" y="13538"/>
                </a:cubicBezTo>
                <a:cubicBezTo>
                  <a:pt x="15119" y="11711"/>
                  <a:pt x="15376" y="8604"/>
                  <a:pt x="13664" y="6463"/>
                </a:cubicBezTo>
                <a:lnTo>
                  <a:pt x="14464" y="5663"/>
                </a:lnTo>
                <a:lnTo>
                  <a:pt x="14503" y="5663"/>
                </a:lnTo>
                <a:cubicBezTo>
                  <a:pt x="15430" y="6789"/>
                  <a:pt x="15935" y="8205"/>
                  <a:pt x="15929" y="9664"/>
                </a:cubicBezTo>
                <a:cubicBezTo>
                  <a:pt x="15929" y="13100"/>
                  <a:pt x="13117" y="15893"/>
                  <a:pt x="9663" y="15893"/>
                </a:cubicBezTo>
                <a:cubicBezTo>
                  <a:pt x="6209" y="15893"/>
                  <a:pt x="3398" y="13100"/>
                  <a:pt x="3398" y="9664"/>
                </a:cubicBezTo>
                <a:cubicBezTo>
                  <a:pt x="3398" y="6209"/>
                  <a:pt x="6209" y="3398"/>
                  <a:pt x="9663" y="3398"/>
                </a:cubicBezTo>
                <a:cubicBezTo>
                  <a:pt x="9668" y="3398"/>
                  <a:pt x="9672" y="3398"/>
                  <a:pt x="9676" y="3398"/>
                </a:cubicBezTo>
                <a:close/>
                <a:moveTo>
                  <a:pt x="9663" y="1134"/>
                </a:moveTo>
                <a:cubicBezTo>
                  <a:pt x="11176" y="1134"/>
                  <a:pt x="12661" y="1532"/>
                  <a:pt x="13975" y="2287"/>
                </a:cubicBezTo>
                <a:lnTo>
                  <a:pt x="13830" y="2432"/>
                </a:lnTo>
                <a:cubicBezTo>
                  <a:pt x="13724" y="2538"/>
                  <a:pt x="13664" y="2683"/>
                  <a:pt x="13664" y="2834"/>
                </a:cubicBezTo>
                <a:lnTo>
                  <a:pt x="13664" y="3428"/>
                </a:lnTo>
                <a:cubicBezTo>
                  <a:pt x="12473" y="2670"/>
                  <a:pt x="11090" y="2266"/>
                  <a:pt x="9679" y="2266"/>
                </a:cubicBezTo>
                <a:cubicBezTo>
                  <a:pt x="9674" y="2266"/>
                  <a:pt x="9668" y="2266"/>
                  <a:pt x="9663" y="2266"/>
                </a:cubicBezTo>
                <a:cubicBezTo>
                  <a:pt x="7701" y="2266"/>
                  <a:pt x="5847" y="3039"/>
                  <a:pt x="4443" y="4443"/>
                </a:cubicBezTo>
                <a:cubicBezTo>
                  <a:pt x="3039" y="5847"/>
                  <a:pt x="2266" y="7701"/>
                  <a:pt x="2266" y="9664"/>
                </a:cubicBezTo>
                <a:cubicBezTo>
                  <a:pt x="2266" y="11626"/>
                  <a:pt x="3039" y="13474"/>
                  <a:pt x="4443" y="14866"/>
                </a:cubicBezTo>
                <a:cubicBezTo>
                  <a:pt x="5886" y="16305"/>
                  <a:pt x="7775" y="17024"/>
                  <a:pt x="9663" y="17024"/>
                </a:cubicBezTo>
                <a:cubicBezTo>
                  <a:pt x="11552" y="17024"/>
                  <a:pt x="13441" y="16305"/>
                  <a:pt x="14884" y="14866"/>
                </a:cubicBezTo>
                <a:cubicBezTo>
                  <a:pt x="16288" y="13474"/>
                  <a:pt x="17061" y="11626"/>
                  <a:pt x="17061" y="9664"/>
                </a:cubicBezTo>
                <a:cubicBezTo>
                  <a:pt x="17064" y="8248"/>
                  <a:pt x="16659" y="6859"/>
                  <a:pt x="15898" y="5663"/>
                </a:cubicBezTo>
                <a:lnTo>
                  <a:pt x="16496" y="5663"/>
                </a:lnTo>
                <a:cubicBezTo>
                  <a:pt x="16644" y="5663"/>
                  <a:pt x="16789" y="5602"/>
                  <a:pt x="16895" y="5497"/>
                </a:cubicBezTo>
                <a:lnTo>
                  <a:pt x="17040" y="5352"/>
                </a:lnTo>
                <a:cubicBezTo>
                  <a:pt x="17795" y="6665"/>
                  <a:pt x="18193" y="8151"/>
                  <a:pt x="18193" y="9664"/>
                </a:cubicBezTo>
                <a:cubicBezTo>
                  <a:pt x="18193" y="14368"/>
                  <a:pt x="14367" y="18194"/>
                  <a:pt x="9663" y="18194"/>
                </a:cubicBezTo>
                <a:cubicBezTo>
                  <a:pt x="4959" y="18194"/>
                  <a:pt x="1133" y="14368"/>
                  <a:pt x="1133" y="9664"/>
                </a:cubicBezTo>
                <a:cubicBezTo>
                  <a:pt x="1133" y="4959"/>
                  <a:pt x="4959" y="1134"/>
                  <a:pt x="9663" y="1134"/>
                </a:cubicBezTo>
                <a:close/>
                <a:moveTo>
                  <a:pt x="16491" y="0"/>
                </a:moveTo>
                <a:cubicBezTo>
                  <a:pt x="16352" y="0"/>
                  <a:pt x="16210" y="52"/>
                  <a:pt x="16095" y="167"/>
                </a:cubicBezTo>
                <a:lnTo>
                  <a:pt x="14799" y="1463"/>
                </a:lnTo>
                <a:cubicBezTo>
                  <a:pt x="13256" y="509"/>
                  <a:pt x="11478" y="4"/>
                  <a:pt x="9663" y="1"/>
                </a:cubicBezTo>
                <a:cubicBezTo>
                  <a:pt x="7094" y="1"/>
                  <a:pt x="4669" y="1010"/>
                  <a:pt x="2839" y="2840"/>
                </a:cubicBezTo>
                <a:cubicBezTo>
                  <a:pt x="1009" y="4669"/>
                  <a:pt x="1" y="7094"/>
                  <a:pt x="1" y="9664"/>
                </a:cubicBezTo>
                <a:cubicBezTo>
                  <a:pt x="1" y="12233"/>
                  <a:pt x="1009" y="14658"/>
                  <a:pt x="2839" y="16488"/>
                </a:cubicBezTo>
                <a:cubicBezTo>
                  <a:pt x="4669" y="18317"/>
                  <a:pt x="7094" y="19326"/>
                  <a:pt x="9663" y="19326"/>
                </a:cubicBezTo>
                <a:cubicBezTo>
                  <a:pt x="12233" y="19326"/>
                  <a:pt x="14657" y="18317"/>
                  <a:pt x="16487" y="16488"/>
                </a:cubicBezTo>
                <a:cubicBezTo>
                  <a:pt x="18317" y="14658"/>
                  <a:pt x="19325" y="12233"/>
                  <a:pt x="19325" y="9664"/>
                </a:cubicBezTo>
                <a:cubicBezTo>
                  <a:pt x="19322" y="7849"/>
                  <a:pt x="18818" y="6070"/>
                  <a:pt x="17864" y="4528"/>
                </a:cubicBezTo>
                <a:lnTo>
                  <a:pt x="19159" y="3232"/>
                </a:lnTo>
                <a:cubicBezTo>
                  <a:pt x="19516" y="2876"/>
                  <a:pt x="19265" y="2266"/>
                  <a:pt x="18761" y="2266"/>
                </a:cubicBezTo>
                <a:lnTo>
                  <a:pt x="17061" y="2266"/>
                </a:lnTo>
                <a:lnTo>
                  <a:pt x="17061" y="569"/>
                </a:lnTo>
                <a:cubicBezTo>
                  <a:pt x="17061" y="226"/>
                  <a:pt x="16782" y="0"/>
                  <a:pt x="1649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931" name="Google Shape;5931;p66"/>
          <p:cNvGrpSpPr/>
          <p:nvPr/>
        </p:nvGrpSpPr>
        <p:grpSpPr>
          <a:xfrm>
            <a:off x="4190322" y="3125806"/>
            <a:ext cx="340221" cy="340168"/>
            <a:chOff x="5648375" y="1427025"/>
            <a:chExt cx="483200" cy="483125"/>
          </a:xfrm>
        </p:grpSpPr>
        <p:sp>
          <p:nvSpPr>
            <p:cNvPr id="5932" name="Google Shape;5932;p66"/>
            <p:cNvSpPr/>
            <p:nvPr/>
          </p:nvSpPr>
          <p:spPr>
            <a:xfrm>
              <a:off x="5801075" y="1484625"/>
              <a:ext cx="177725" cy="162475"/>
            </a:xfrm>
            <a:custGeom>
              <a:avLst/>
              <a:gdLst/>
              <a:ahLst/>
              <a:cxnLst/>
              <a:rect l="l" t="t" r="r" b="b"/>
              <a:pathLst>
                <a:path w="7109" h="6499" extrusionOk="0">
                  <a:moveTo>
                    <a:pt x="3554" y="1845"/>
                  </a:moveTo>
                  <a:lnTo>
                    <a:pt x="3920" y="2582"/>
                  </a:lnTo>
                  <a:cubicBezTo>
                    <a:pt x="4001" y="2751"/>
                    <a:pt x="4161" y="2866"/>
                    <a:pt x="4345" y="2893"/>
                  </a:cubicBezTo>
                  <a:lnTo>
                    <a:pt x="5158" y="3011"/>
                  </a:lnTo>
                  <a:lnTo>
                    <a:pt x="4569" y="3584"/>
                  </a:lnTo>
                  <a:cubicBezTo>
                    <a:pt x="4436" y="3714"/>
                    <a:pt x="4376" y="3901"/>
                    <a:pt x="4406" y="4086"/>
                  </a:cubicBezTo>
                  <a:lnTo>
                    <a:pt x="4545" y="4898"/>
                  </a:lnTo>
                  <a:lnTo>
                    <a:pt x="3820" y="4514"/>
                  </a:lnTo>
                  <a:cubicBezTo>
                    <a:pt x="3737" y="4469"/>
                    <a:pt x="3646" y="4446"/>
                    <a:pt x="3555" y="4446"/>
                  </a:cubicBezTo>
                  <a:cubicBezTo>
                    <a:pt x="3464" y="4446"/>
                    <a:pt x="3373" y="4469"/>
                    <a:pt x="3292" y="4514"/>
                  </a:cubicBezTo>
                  <a:lnTo>
                    <a:pt x="2561" y="4895"/>
                  </a:lnTo>
                  <a:lnTo>
                    <a:pt x="2703" y="4086"/>
                  </a:lnTo>
                  <a:cubicBezTo>
                    <a:pt x="2733" y="3901"/>
                    <a:pt x="2673" y="3714"/>
                    <a:pt x="2540" y="3584"/>
                  </a:cubicBezTo>
                  <a:lnTo>
                    <a:pt x="1951" y="3011"/>
                  </a:lnTo>
                  <a:lnTo>
                    <a:pt x="2763" y="2893"/>
                  </a:lnTo>
                  <a:cubicBezTo>
                    <a:pt x="2947" y="2866"/>
                    <a:pt x="3107" y="2751"/>
                    <a:pt x="3192" y="2582"/>
                  </a:cubicBezTo>
                  <a:lnTo>
                    <a:pt x="3554" y="1845"/>
                  </a:lnTo>
                  <a:close/>
                  <a:moveTo>
                    <a:pt x="3554" y="0"/>
                  </a:moveTo>
                  <a:cubicBezTo>
                    <a:pt x="3353" y="0"/>
                    <a:pt x="3151" y="106"/>
                    <a:pt x="3047" y="317"/>
                  </a:cubicBezTo>
                  <a:lnTo>
                    <a:pt x="2307" y="1815"/>
                  </a:lnTo>
                  <a:lnTo>
                    <a:pt x="653" y="2056"/>
                  </a:lnTo>
                  <a:cubicBezTo>
                    <a:pt x="188" y="2123"/>
                    <a:pt x="0" y="2694"/>
                    <a:pt x="339" y="3023"/>
                  </a:cubicBezTo>
                  <a:lnTo>
                    <a:pt x="1537" y="4188"/>
                  </a:lnTo>
                  <a:lnTo>
                    <a:pt x="1253" y="5837"/>
                  </a:lnTo>
                  <a:cubicBezTo>
                    <a:pt x="1191" y="6202"/>
                    <a:pt x="1480" y="6499"/>
                    <a:pt x="1809" y="6499"/>
                  </a:cubicBezTo>
                  <a:cubicBezTo>
                    <a:pt x="1897" y="6499"/>
                    <a:pt x="1987" y="6478"/>
                    <a:pt x="2075" y="6432"/>
                  </a:cubicBezTo>
                  <a:lnTo>
                    <a:pt x="3554" y="5656"/>
                  </a:lnTo>
                  <a:lnTo>
                    <a:pt x="5034" y="6432"/>
                  </a:lnTo>
                  <a:cubicBezTo>
                    <a:pt x="5121" y="6478"/>
                    <a:pt x="5212" y="6499"/>
                    <a:pt x="5299" y="6499"/>
                  </a:cubicBezTo>
                  <a:cubicBezTo>
                    <a:pt x="5629" y="6499"/>
                    <a:pt x="5917" y="6202"/>
                    <a:pt x="5855" y="5837"/>
                  </a:cubicBezTo>
                  <a:lnTo>
                    <a:pt x="5574" y="4188"/>
                  </a:lnTo>
                  <a:lnTo>
                    <a:pt x="6770" y="3023"/>
                  </a:lnTo>
                  <a:cubicBezTo>
                    <a:pt x="7108" y="2694"/>
                    <a:pt x="6921" y="2123"/>
                    <a:pt x="6456" y="2056"/>
                  </a:cubicBezTo>
                  <a:lnTo>
                    <a:pt x="4801" y="1815"/>
                  </a:lnTo>
                  <a:lnTo>
                    <a:pt x="4062" y="317"/>
                  </a:lnTo>
                  <a:cubicBezTo>
                    <a:pt x="3957" y="106"/>
                    <a:pt x="3756" y="0"/>
                    <a:pt x="35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33" name="Google Shape;5933;p66"/>
            <p:cNvSpPr/>
            <p:nvPr/>
          </p:nvSpPr>
          <p:spPr>
            <a:xfrm>
              <a:off x="5648375" y="1427025"/>
              <a:ext cx="483200" cy="483125"/>
            </a:xfrm>
            <a:custGeom>
              <a:avLst/>
              <a:gdLst/>
              <a:ahLst/>
              <a:cxnLst/>
              <a:rect l="l" t="t" r="r" b="b"/>
              <a:pathLst>
                <a:path w="19328" h="19325" extrusionOk="0">
                  <a:moveTo>
                    <a:pt x="2265" y="2304"/>
                  </a:moveTo>
                  <a:cubicBezTo>
                    <a:pt x="2890" y="2304"/>
                    <a:pt x="3397" y="2808"/>
                    <a:pt x="3397" y="3437"/>
                  </a:cubicBezTo>
                  <a:lnTo>
                    <a:pt x="3397" y="7398"/>
                  </a:lnTo>
                  <a:lnTo>
                    <a:pt x="3397" y="7474"/>
                  </a:lnTo>
                  <a:lnTo>
                    <a:pt x="1637" y="6299"/>
                  </a:lnTo>
                  <a:cubicBezTo>
                    <a:pt x="1320" y="6088"/>
                    <a:pt x="1129" y="5734"/>
                    <a:pt x="1132" y="5357"/>
                  </a:cubicBezTo>
                  <a:lnTo>
                    <a:pt x="1132" y="3437"/>
                  </a:lnTo>
                  <a:cubicBezTo>
                    <a:pt x="1132" y="2808"/>
                    <a:pt x="1640" y="2304"/>
                    <a:pt x="2265" y="2304"/>
                  </a:cubicBezTo>
                  <a:close/>
                  <a:moveTo>
                    <a:pt x="17060" y="2304"/>
                  </a:moveTo>
                  <a:cubicBezTo>
                    <a:pt x="17685" y="2304"/>
                    <a:pt x="18192" y="2808"/>
                    <a:pt x="18192" y="3437"/>
                  </a:cubicBezTo>
                  <a:lnTo>
                    <a:pt x="18192" y="5357"/>
                  </a:lnTo>
                  <a:cubicBezTo>
                    <a:pt x="18192" y="5737"/>
                    <a:pt x="18005" y="6091"/>
                    <a:pt x="17688" y="6302"/>
                  </a:cubicBezTo>
                  <a:lnTo>
                    <a:pt x="15928" y="7474"/>
                  </a:lnTo>
                  <a:lnTo>
                    <a:pt x="15928" y="7398"/>
                  </a:lnTo>
                  <a:lnTo>
                    <a:pt x="15928" y="3437"/>
                  </a:lnTo>
                  <a:cubicBezTo>
                    <a:pt x="15928" y="2808"/>
                    <a:pt x="16435" y="2304"/>
                    <a:pt x="17060" y="2304"/>
                  </a:cubicBezTo>
                  <a:close/>
                  <a:moveTo>
                    <a:pt x="14795" y="1133"/>
                  </a:moveTo>
                  <a:lnTo>
                    <a:pt x="14795" y="7398"/>
                  </a:lnTo>
                  <a:cubicBezTo>
                    <a:pt x="14795" y="8763"/>
                    <a:pt x="14095" y="9641"/>
                    <a:pt x="12120" y="10759"/>
                  </a:cubicBezTo>
                  <a:cubicBezTo>
                    <a:pt x="11069" y="11354"/>
                    <a:pt x="10372" y="12422"/>
                    <a:pt x="10248" y="13627"/>
                  </a:cubicBezTo>
                  <a:lnTo>
                    <a:pt x="9058" y="13627"/>
                  </a:lnTo>
                  <a:cubicBezTo>
                    <a:pt x="8877" y="12368"/>
                    <a:pt x="8041" y="11269"/>
                    <a:pt x="6791" y="10686"/>
                  </a:cubicBezTo>
                  <a:cubicBezTo>
                    <a:pt x="5332" y="10007"/>
                    <a:pt x="4529" y="8835"/>
                    <a:pt x="4529" y="7398"/>
                  </a:cubicBezTo>
                  <a:lnTo>
                    <a:pt x="4529" y="1133"/>
                  </a:lnTo>
                  <a:close/>
                  <a:moveTo>
                    <a:pt x="11927" y="14759"/>
                  </a:moveTo>
                  <a:cubicBezTo>
                    <a:pt x="12241" y="14759"/>
                    <a:pt x="12495" y="15010"/>
                    <a:pt x="12495" y="15324"/>
                  </a:cubicBezTo>
                  <a:lnTo>
                    <a:pt x="12495" y="15892"/>
                  </a:lnTo>
                  <a:lnTo>
                    <a:pt x="10795" y="15892"/>
                  </a:lnTo>
                  <a:cubicBezTo>
                    <a:pt x="10481" y="15892"/>
                    <a:pt x="10230" y="16142"/>
                    <a:pt x="10230" y="16456"/>
                  </a:cubicBezTo>
                  <a:cubicBezTo>
                    <a:pt x="10230" y="16770"/>
                    <a:pt x="10481" y="17024"/>
                    <a:pt x="10795" y="17024"/>
                  </a:cubicBezTo>
                  <a:lnTo>
                    <a:pt x="13059" y="17024"/>
                  </a:lnTo>
                  <a:cubicBezTo>
                    <a:pt x="13373" y="17024"/>
                    <a:pt x="13627" y="17275"/>
                    <a:pt x="13627" y="17589"/>
                  </a:cubicBezTo>
                  <a:lnTo>
                    <a:pt x="13627" y="18193"/>
                  </a:lnTo>
                  <a:lnTo>
                    <a:pt x="5701" y="18193"/>
                  </a:lnTo>
                  <a:lnTo>
                    <a:pt x="5701" y="17589"/>
                  </a:lnTo>
                  <a:cubicBezTo>
                    <a:pt x="5701" y="17275"/>
                    <a:pt x="5951" y="17024"/>
                    <a:pt x="6265" y="17024"/>
                  </a:cubicBezTo>
                  <a:lnTo>
                    <a:pt x="8530" y="17024"/>
                  </a:lnTo>
                  <a:cubicBezTo>
                    <a:pt x="8844" y="17024"/>
                    <a:pt x="9095" y="16770"/>
                    <a:pt x="9095" y="16456"/>
                  </a:cubicBezTo>
                  <a:cubicBezTo>
                    <a:pt x="9095" y="16142"/>
                    <a:pt x="8844" y="15892"/>
                    <a:pt x="8530" y="15892"/>
                  </a:cubicBezTo>
                  <a:lnTo>
                    <a:pt x="6833" y="15892"/>
                  </a:lnTo>
                  <a:lnTo>
                    <a:pt x="6833" y="15324"/>
                  </a:lnTo>
                  <a:cubicBezTo>
                    <a:pt x="6833" y="15010"/>
                    <a:pt x="7084" y="14759"/>
                    <a:pt x="7398" y="14759"/>
                  </a:cubicBezTo>
                  <a:close/>
                  <a:moveTo>
                    <a:pt x="3965" y="0"/>
                  </a:moveTo>
                  <a:cubicBezTo>
                    <a:pt x="3651" y="0"/>
                    <a:pt x="3397" y="254"/>
                    <a:pt x="3397" y="568"/>
                  </a:cubicBezTo>
                  <a:lnTo>
                    <a:pt x="3397" y="1474"/>
                  </a:lnTo>
                  <a:cubicBezTo>
                    <a:pt x="3032" y="1264"/>
                    <a:pt x="2645" y="1168"/>
                    <a:pt x="2269" y="1168"/>
                  </a:cubicBezTo>
                  <a:cubicBezTo>
                    <a:pt x="1086" y="1168"/>
                    <a:pt x="0" y="2113"/>
                    <a:pt x="0" y="3437"/>
                  </a:cubicBezTo>
                  <a:lnTo>
                    <a:pt x="0" y="5357"/>
                  </a:lnTo>
                  <a:cubicBezTo>
                    <a:pt x="0" y="6115"/>
                    <a:pt x="378" y="6821"/>
                    <a:pt x="1009" y="7241"/>
                  </a:cubicBezTo>
                  <a:lnTo>
                    <a:pt x="3651" y="9001"/>
                  </a:lnTo>
                  <a:cubicBezTo>
                    <a:pt x="3663" y="9010"/>
                    <a:pt x="3678" y="9019"/>
                    <a:pt x="3690" y="9026"/>
                  </a:cubicBezTo>
                  <a:cubicBezTo>
                    <a:pt x="4125" y="10170"/>
                    <a:pt x="5027" y="11112"/>
                    <a:pt x="6314" y="11710"/>
                  </a:cubicBezTo>
                  <a:cubicBezTo>
                    <a:pt x="7156" y="12105"/>
                    <a:pt x="7736" y="12812"/>
                    <a:pt x="7911" y="13627"/>
                  </a:cubicBezTo>
                  <a:lnTo>
                    <a:pt x="7398" y="13627"/>
                  </a:lnTo>
                  <a:cubicBezTo>
                    <a:pt x="6459" y="13627"/>
                    <a:pt x="5701" y="14385"/>
                    <a:pt x="5701" y="15324"/>
                  </a:cubicBezTo>
                  <a:lnTo>
                    <a:pt x="5701" y="15988"/>
                  </a:lnTo>
                  <a:cubicBezTo>
                    <a:pt x="5021" y="16227"/>
                    <a:pt x="4569" y="16870"/>
                    <a:pt x="4569" y="17589"/>
                  </a:cubicBezTo>
                  <a:lnTo>
                    <a:pt x="4569" y="18760"/>
                  </a:lnTo>
                  <a:cubicBezTo>
                    <a:pt x="4569" y="19071"/>
                    <a:pt x="4819" y="19325"/>
                    <a:pt x="5133" y="19325"/>
                  </a:cubicBezTo>
                  <a:lnTo>
                    <a:pt x="14191" y="19325"/>
                  </a:lnTo>
                  <a:cubicBezTo>
                    <a:pt x="14506" y="19325"/>
                    <a:pt x="14759" y="19071"/>
                    <a:pt x="14759" y="18760"/>
                  </a:cubicBezTo>
                  <a:lnTo>
                    <a:pt x="14759" y="17589"/>
                  </a:lnTo>
                  <a:cubicBezTo>
                    <a:pt x="14756" y="16870"/>
                    <a:pt x="14303" y="16227"/>
                    <a:pt x="13627" y="15988"/>
                  </a:cubicBezTo>
                  <a:lnTo>
                    <a:pt x="13627" y="15324"/>
                  </a:lnTo>
                  <a:cubicBezTo>
                    <a:pt x="13624" y="14385"/>
                    <a:pt x="12866" y="13627"/>
                    <a:pt x="11927" y="13627"/>
                  </a:cubicBezTo>
                  <a:lnTo>
                    <a:pt x="11389" y="13627"/>
                  </a:lnTo>
                  <a:cubicBezTo>
                    <a:pt x="11507" y="12833"/>
                    <a:pt x="11981" y="12139"/>
                    <a:pt x="12679" y="11743"/>
                  </a:cubicBezTo>
                  <a:cubicBezTo>
                    <a:pt x="14044" y="10973"/>
                    <a:pt x="15088" y="10170"/>
                    <a:pt x="15593" y="9047"/>
                  </a:cubicBezTo>
                  <a:cubicBezTo>
                    <a:pt x="15623" y="9035"/>
                    <a:pt x="15650" y="9019"/>
                    <a:pt x="15677" y="9001"/>
                  </a:cubicBezTo>
                  <a:lnTo>
                    <a:pt x="18319" y="7241"/>
                  </a:lnTo>
                  <a:cubicBezTo>
                    <a:pt x="18947" y="6821"/>
                    <a:pt x="19328" y="6115"/>
                    <a:pt x="19328" y="5357"/>
                  </a:cubicBezTo>
                  <a:lnTo>
                    <a:pt x="19328" y="3437"/>
                  </a:lnTo>
                  <a:cubicBezTo>
                    <a:pt x="19325" y="2113"/>
                    <a:pt x="18239" y="1168"/>
                    <a:pt x="17057" y="1168"/>
                  </a:cubicBezTo>
                  <a:cubicBezTo>
                    <a:pt x="16681" y="1168"/>
                    <a:pt x="16295" y="1264"/>
                    <a:pt x="15931" y="1474"/>
                  </a:cubicBezTo>
                  <a:lnTo>
                    <a:pt x="15931" y="568"/>
                  </a:lnTo>
                  <a:cubicBezTo>
                    <a:pt x="15931" y="254"/>
                    <a:pt x="15677" y="0"/>
                    <a:pt x="1536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34" name="Google Shape;5934;p66"/>
          <p:cNvGrpSpPr/>
          <p:nvPr/>
        </p:nvGrpSpPr>
        <p:grpSpPr>
          <a:xfrm>
            <a:off x="4604808" y="3125789"/>
            <a:ext cx="344622" cy="340204"/>
            <a:chOff x="6238300" y="1426975"/>
            <a:chExt cx="489450" cy="483175"/>
          </a:xfrm>
        </p:grpSpPr>
        <p:sp>
          <p:nvSpPr>
            <p:cNvPr id="5935" name="Google Shape;5935;p66"/>
            <p:cNvSpPr/>
            <p:nvPr/>
          </p:nvSpPr>
          <p:spPr>
            <a:xfrm>
              <a:off x="6238300" y="1426975"/>
              <a:ext cx="489450" cy="483175"/>
            </a:xfrm>
            <a:custGeom>
              <a:avLst/>
              <a:gdLst/>
              <a:ahLst/>
              <a:cxnLst/>
              <a:rect l="l" t="t" r="r" b="b"/>
              <a:pathLst>
                <a:path w="19578" h="19327" extrusionOk="0">
                  <a:moveTo>
                    <a:pt x="16109" y="2267"/>
                  </a:moveTo>
                  <a:lnTo>
                    <a:pt x="16109" y="4803"/>
                  </a:lnTo>
                  <a:lnTo>
                    <a:pt x="14977" y="3831"/>
                  </a:lnTo>
                  <a:lnTo>
                    <a:pt x="14977" y="2267"/>
                  </a:lnTo>
                  <a:close/>
                  <a:moveTo>
                    <a:pt x="9880" y="1135"/>
                  </a:moveTo>
                  <a:cubicBezTo>
                    <a:pt x="10011" y="1135"/>
                    <a:pt x="10142" y="1181"/>
                    <a:pt x="10248" y="1274"/>
                  </a:cubicBezTo>
                  <a:lnTo>
                    <a:pt x="18174" y="8067"/>
                  </a:lnTo>
                  <a:cubicBezTo>
                    <a:pt x="18413" y="8270"/>
                    <a:pt x="18440" y="8626"/>
                    <a:pt x="18238" y="8864"/>
                  </a:cubicBezTo>
                  <a:lnTo>
                    <a:pt x="18238" y="8861"/>
                  </a:lnTo>
                  <a:cubicBezTo>
                    <a:pt x="18129" y="8988"/>
                    <a:pt x="17972" y="9061"/>
                    <a:pt x="17809" y="9061"/>
                  </a:cubicBezTo>
                  <a:cubicBezTo>
                    <a:pt x="17673" y="9061"/>
                    <a:pt x="17540" y="9012"/>
                    <a:pt x="17440" y="8925"/>
                  </a:cubicBezTo>
                  <a:lnTo>
                    <a:pt x="10251" y="2762"/>
                  </a:lnTo>
                  <a:cubicBezTo>
                    <a:pt x="10145" y="2672"/>
                    <a:pt x="10014" y="2626"/>
                    <a:pt x="9883" y="2626"/>
                  </a:cubicBezTo>
                  <a:cubicBezTo>
                    <a:pt x="9751" y="2626"/>
                    <a:pt x="9620" y="2672"/>
                    <a:pt x="9514" y="2762"/>
                  </a:cubicBezTo>
                  <a:lnTo>
                    <a:pt x="2687" y="8553"/>
                  </a:lnTo>
                  <a:cubicBezTo>
                    <a:pt x="2657" y="8575"/>
                    <a:pt x="2633" y="8596"/>
                    <a:pt x="2609" y="8623"/>
                  </a:cubicBezTo>
                  <a:lnTo>
                    <a:pt x="2250" y="8925"/>
                  </a:lnTo>
                  <a:cubicBezTo>
                    <a:pt x="2142" y="9016"/>
                    <a:pt x="2012" y="9060"/>
                    <a:pt x="1882" y="9060"/>
                  </a:cubicBezTo>
                  <a:cubicBezTo>
                    <a:pt x="1723" y="9060"/>
                    <a:pt x="1565" y="8994"/>
                    <a:pt x="1452" y="8864"/>
                  </a:cubicBezTo>
                  <a:cubicBezTo>
                    <a:pt x="1250" y="8629"/>
                    <a:pt x="1274" y="8273"/>
                    <a:pt x="1510" y="8067"/>
                  </a:cubicBezTo>
                  <a:lnTo>
                    <a:pt x="9511" y="1274"/>
                  </a:lnTo>
                  <a:cubicBezTo>
                    <a:pt x="9617" y="1181"/>
                    <a:pt x="9748" y="1135"/>
                    <a:pt x="9880" y="1135"/>
                  </a:cubicBezTo>
                  <a:close/>
                  <a:moveTo>
                    <a:pt x="12147" y="13665"/>
                  </a:moveTo>
                  <a:lnTo>
                    <a:pt x="12147" y="18195"/>
                  </a:lnTo>
                  <a:lnTo>
                    <a:pt x="7543" y="18195"/>
                  </a:lnTo>
                  <a:lnTo>
                    <a:pt x="7543" y="13665"/>
                  </a:lnTo>
                  <a:close/>
                  <a:moveTo>
                    <a:pt x="9883" y="3937"/>
                  </a:moveTo>
                  <a:lnTo>
                    <a:pt x="16109" y="9275"/>
                  </a:lnTo>
                  <a:lnTo>
                    <a:pt x="16109" y="18195"/>
                  </a:lnTo>
                  <a:lnTo>
                    <a:pt x="13280" y="18195"/>
                  </a:lnTo>
                  <a:lnTo>
                    <a:pt x="13280" y="13101"/>
                  </a:lnTo>
                  <a:cubicBezTo>
                    <a:pt x="13280" y="12787"/>
                    <a:pt x="13026" y="12533"/>
                    <a:pt x="12712" y="12533"/>
                  </a:cubicBezTo>
                  <a:lnTo>
                    <a:pt x="6975" y="12533"/>
                  </a:lnTo>
                  <a:cubicBezTo>
                    <a:pt x="6661" y="12533"/>
                    <a:pt x="6410" y="12787"/>
                    <a:pt x="6410" y="13101"/>
                  </a:cubicBezTo>
                  <a:lnTo>
                    <a:pt x="6410" y="18195"/>
                  </a:lnTo>
                  <a:lnTo>
                    <a:pt x="3578" y="18195"/>
                  </a:lnTo>
                  <a:lnTo>
                    <a:pt x="3578" y="9281"/>
                  </a:lnTo>
                  <a:lnTo>
                    <a:pt x="9883" y="3937"/>
                  </a:lnTo>
                  <a:close/>
                  <a:moveTo>
                    <a:pt x="9883" y="0"/>
                  </a:moveTo>
                  <a:cubicBezTo>
                    <a:pt x="9489" y="0"/>
                    <a:pt x="9095" y="137"/>
                    <a:pt x="8778" y="410"/>
                  </a:cubicBezTo>
                  <a:lnTo>
                    <a:pt x="773" y="7204"/>
                  </a:lnTo>
                  <a:cubicBezTo>
                    <a:pt x="154" y="7738"/>
                    <a:pt x="0" y="8635"/>
                    <a:pt x="411" y="9345"/>
                  </a:cubicBezTo>
                  <a:cubicBezTo>
                    <a:pt x="720" y="9881"/>
                    <a:pt x="1289" y="10193"/>
                    <a:pt x="1882" y="10193"/>
                  </a:cubicBezTo>
                  <a:cubicBezTo>
                    <a:pt x="2070" y="10193"/>
                    <a:pt x="2261" y="10162"/>
                    <a:pt x="2446" y="10096"/>
                  </a:cubicBezTo>
                  <a:lnTo>
                    <a:pt x="2446" y="18762"/>
                  </a:lnTo>
                  <a:cubicBezTo>
                    <a:pt x="2446" y="19073"/>
                    <a:pt x="2699" y="19327"/>
                    <a:pt x="3010" y="19327"/>
                  </a:cubicBezTo>
                  <a:lnTo>
                    <a:pt x="16673" y="19327"/>
                  </a:lnTo>
                  <a:cubicBezTo>
                    <a:pt x="16987" y="19327"/>
                    <a:pt x="17241" y="19073"/>
                    <a:pt x="17241" y="18762"/>
                  </a:cubicBezTo>
                  <a:lnTo>
                    <a:pt x="17241" y="10096"/>
                  </a:lnTo>
                  <a:cubicBezTo>
                    <a:pt x="17431" y="10163"/>
                    <a:pt x="17623" y="10195"/>
                    <a:pt x="17809" y="10195"/>
                  </a:cubicBezTo>
                  <a:cubicBezTo>
                    <a:pt x="18756" y="10195"/>
                    <a:pt x="19578" y="9388"/>
                    <a:pt x="19500" y="8363"/>
                  </a:cubicBezTo>
                  <a:cubicBezTo>
                    <a:pt x="19466" y="7913"/>
                    <a:pt x="19255" y="7497"/>
                    <a:pt x="18914" y="7204"/>
                  </a:cubicBezTo>
                  <a:lnTo>
                    <a:pt x="17241" y="5770"/>
                  </a:lnTo>
                  <a:lnTo>
                    <a:pt x="17241" y="1702"/>
                  </a:lnTo>
                  <a:cubicBezTo>
                    <a:pt x="17241" y="1388"/>
                    <a:pt x="16987" y="1135"/>
                    <a:pt x="16676" y="1135"/>
                  </a:cubicBezTo>
                  <a:lnTo>
                    <a:pt x="14412" y="1135"/>
                  </a:lnTo>
                  <a:cubicBezTo>
                    <a:pt x="14098" y="1135"/>
                    <a:pt x="13844" y="1388"/>
                    <a:pt x="13844" y="1702"/>
                  </a:cubicBezTo>
                  <a:lnTo>
                    <a:pt x="13844" y="2862"/>
                  </a:lnTo>
                  <a:lnTo>
                    <a:pt x="10988" y="410"/>
                  </a:lnTo>
                  <a:cubicBezTo>
                    <a:pt x="10671" y="137"/>
                    <a:pt x="10277" y="0"/>
                    <a:pt x="988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36" name="Google Shape;5936;p66"/>
            <p:cNvSpPr/>
            <p:nvPr/>
          </p:nvSpPr>
          <p:spPr>
            <a:xfrm>
              <a:off x="6426850" y="1596875"/>
              <a:ext cx="115150" cy="113250"/>
            </a:xfrm>
            <a:custGeom>
              <a:avLst/>
              <a:gdLst/>
              <a:ahLst/>
              <a:cxnLst/>
              <a:rect l="l" t="t" r="r" b="b"/>
              <a:pathLst>
                <a:path w="4606" h="4530" extrusionOk="0">
                  <a:moveTo>
                    <a:pt x="3473" y="1132"/>
                  </a:moveTo>
                  <a:lnTo>
                    <a:pt x="3473" y="3397"/>
                  </a:lnTo>
                  <a:lnTo>
                    <a:pt x="1133" y="3397"/>
                  </a:lnTo>
                  <a:lnTo>
                    <a:pt x="1133" y="1132"/>
                  </a:lnTo>
                  <a:close/>
                  <a:moveTo>
                    <a:pt x="565" y="0"/>
                  </a:moveTo>
                  <a:cubicBezTo>
                    <a:pt x="251" y="0"/>
                    <a:pt x="1" y="254"/>
                    <a:pt x="1" y="568"/>
                  </a:cubicBezTo>
                  <a:lnTo>
                    <a:pt x="1" y="3965"/>
                  </a:lnTo>
                  <a:cubicBezTo>
                    <a:pt x="1" y="4276"/>
                    <a:pt x="251" y="4529"/>
                    <a:pt x="565" y="4529"/>
                  </a:cubicBezTo>
                  <a:lnTo>
                    <a:pt x="4038" y="4529"/>
                  </a:lnTo>
                  <a:cubicBezTo>
                    <a:pt x="4352" y="4529"/>
                    <a:pt x="4605" y="4276"/>
                    <a:pt x="4605" y="3965"/>
                  </a:cubicBezTo>
                  <a:lnTo>
                    <a:pt x="4605" y="568"/>
                  </a:lnTo>
                  <a:cubicBezTo>
                    <a:pt x="4605" y="254"/>
                    <a:pt x="4352" y="0"/>
                    <a:pt x="403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37" name="Google Shape;5937;p66"/>
            <p:cNvSpPr/>
            <p:nvPr/>
          </p:nvSpPr>
          <p:spPr>
            <a:xfrm>
              <a:off x="6485350" y="1796900"/>
              <a:ext cx="28325" cy="28325"/>
            </a:xfrm>
            <a:custGeom>
              <a:avLst/>
              <a:gdLst/>
              <a:ahLst/>
              <a:cxnLst/>
              <a:rect l="l" t="t" r="r" b="b"/>
              <a:pathLst>
                <a:path w="1133" h="1133" extrusionOk="0">
                  <a:moveTo>
                    <a:pt x="565" y="1"/>
                  </a:moveTo>
                  <a:cubicBezTo>
                    <a:pt x="251" y="1"/>
                    <a:pt x="1" y="254"/>
                    <a:pt x="1" y="568"/>
                  </a:cubicBezTo>
                  <a:cubicBezTo>
                    <a:pt x="1" y="879"/>
                    <a:pt x="251" y="1133"/>
                    <a:pt x="565" y="1133"/>
                  </a:cubicBezTo>
                  <a:cubicBezTo>
                    <a:pt x="879" y="1133"/>
                    <a:pt x="1133" y="879"/>
                    <a:pt x="1133" y="568"/>
                  </a:cubicBezTo>
                  <a:cubicBezTo>
                    <a:pt x="1133" y="254"/>
                    <a:pt x="879" y="1"/>
                    <a:pt x="5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938" name="Google Shape;5938;p66"/>
          <p:cNvSpPr/>
          <p:nvPr/>
        </p:nvSpPr>
        <p:spPr>
          <a:xfrm>
            <a:off x="865437" y="3545273"/>
            <a:ext cx="300792" cy="338725"/>
          </a:xfrm>
          <a:custGeom>
            <a:avLst/>
            <a:gdLst/>
            <a:ahLst/>
            <a:cxnLst/>
            <a:rect l="l" t="t" r="r" b="b"/>
            <a:pathLst>
              <a:path w="17088" h="19243" extrusionOk="0">
                <a:moveTo>
                  <a:pt x="15955" y="1281"/>
                </a:moveTo>
                <a:lnTo>
                  <a:pt x="15955" y="3452"/>
                </a:lnTo>
                <a:lnTo>
                  <a:pt x="5586" y="5877"/>
                </a:lnTo>
                <a:lnTo>
                  <a:pt x="5586" y="3703"/>
                </a:lnTo>
                <a:lnTo>
                  <a:pt x="15955" y="1281"/>
                </a:lnTo>
                <a:close/>
                <a:moveTo>
                  <a:pt x="14425" y="12363"/>
                </a:moveTo>
                <a:cubicBezTo>
                  <a:pt x="14622" y="12363"/>
                  <a:pt x="14821" y="12401"/>
                  <a:pt x="15010" y="12480"/>
                </a:cubicBezTo>
                <a:cubicBezTo>
                  <a:pt x="15584" y="12716"/>
                  <a:pt x="15955" y="13274"/>
                  <a:pt x="15955" y="13893"/>
                </a:cubicBezTo>
                <a:cubicBezTo>
                  <a:pt x="15955" y="14739"/>
                  <a:pt x="15270" y="15421"/>
                  <a:pt x="14424" y="15421"/>
                </a:cubicBezTo>
                <a:cubicBezTo>
                  <a:pt x="13805" y="15421"/>
                  <a:pt x="13250" y="15050"/>
                  <a:pt x="13011" y="14479"/>
                </a:cubicBezTo>
                <a:cubicBezTo>
                  <a:pt x="12776" y="13905"/>
                  <a:pt x="12905" y="13247"/>
                  <a:pt x="13343" y="12809"/>
                </a:cubicBezTo>
                <a:cubicBezTo>
                  <a:pt x="13636" y="12519"/>
                  <a:pt x="14027" y="12363"/>
                  <a:pt x="14425" y="12363"/>
                </a:cubicBezTo>
                <a:close/>
                <a:moveTo>
                  <a:pt x="2925" y="15050"/>
                </a:moveTo>
                <a:cubicBezTo>
                  <a:pt x="3122" y="15050"/>
                  <a:pt x="3322" y="15088"/>
                  <a:pt x="3512" y="15168"/>
                </a:cubicBezTo>
                <a:cubicBezTo>
                  <a:pt x="4083" y="15403"/>
                  <a:pt x="4454" y="15962"/>
                  <a:pt x="4454" y="16581"/>
                </a:cubicBezTo>
                <a:cubicBezTo>
                  <a:pt x="4454" y="17423"/>
                  <a:pt x="3769" y="18108"/>
                  <a:pt x="2926" y="18108"/>
                </a:cubicBezTo>
                <a:cubicBezTo>
                  <a:pt x="2307" y="18108"/>
                  <a:pt x="1749" y="17737"/>
                  <a:pt x="1513" y="17166"/>
                </a:cubicBezTo>
                <a:cubicBezTo>
                  <a:pt x="1275" y="16593"/>
                  <a:pt x="1407" y="15934"/>
                  <a:pt x="1845" y="15497"/>
                </a:cubicBezTo>
                <a:cubicBezTo>
                  <a:pt x="2136" y="15206"/>
                  <a:pt x="2527" y="15050"/>
                  <a:pt x="2925" y="15050"/>
                </a:cubicBezTo>
                <a:close/>
                <a:moveTo>
                  <a:pt x="16525" y="0"/>
                </a:moveTo>
                <a:cubicBezTo>
                  <a:pt x="16481" y="0"/>
                  <a:pt x="16437" y="5"/>
                  <a:pt x="16393" y="16"/>
                </a:cubicBezTo>
                <a:lnTo>
                  <a:pt x="4892" y="2703"/>
                </a:lnTo>
                <a:cubicBezTo>
                  <a:pt x="4635" y="2761"/>
                  <a:pt x="4454" y="2990"/>
                  <a:pt x="4454" y="3253"/>
                </a:cubicBezTo>
                <a:lnTo>
                  <a:pt x="4454" y="14404"/>
                </a:lnTo>
                <a:cubicBezTo>
                  <a:pt x="3994" y="14081"/>
                  <a:pt x="3459" y="13921"/>
                  <a:pt x="2926" y="13921"/>
                </a:cubicBezTo>
                <a:cubicBezTo>
                  <a:pt x="2299" y="13921"/>
                  <a:pt x="1673" y="14143"/>
                  <a:pt x="1175" y="14579"/>
                </a:cubicBezTo>
                <a:cubicBezTo>
                  <a:pt x="251" y="15388"/>
                  <a:pt x="0" y="16720"/>
                  <a:pt x="568" y="17810"/>
                </a:cubicBezTo>
                <a:cubicBezTo>
                  <a:pt x="1032" y="18704"/>
                  <a:pt x="1950" y="19242"/>
                  <a:pt x="2925" y="19242"/>
                </a:cubicBezTo>
                <a:cubicBezTo>
                  <a:pt x="3136" y="19242"/>
                  <a:pt x="3349" y="19217"/>
                  <a:pt x="3560" y="19165"/>
                </a:cubicBezTo>
                <a:cubicBezTo>
                  <a:pt x="4750" y="18872"/>
                  <a:pt x="5589" y="17807"/>
                  <a:pt x="5586" y="16581"/>
                </a:cubicBezTo>
                <a:lnTo>
                  <a:pt x="5586" y="7039"/>
                </a:lnTo>
                <a:lnTo>
                  <a:pt x="15955" y="4618"/>
                </a:lnTo>
                <a:lnTo>
                  <a:pt x="15955" y="11716"/>
                </a:lnTo>
                <a:cubicBezTo>
                  <a:pt x="15508" y="11399"/>
                  <a:pt x="14974" y="11230"/>
                  <a:pt x="14424" y="11230"/>
                </a:cubicBezTo>
                <a:cubicBezTo>
                  <a:pt x="13349" y="11230"/>
                  <a:pt x="12377" y="11879"/>
                  <a:pt x="11966" y="12873"/>
                </a:cubicBezTo>
                <a:cubicBezTo>
                  <a:pt x="11553" y="13869"/>
                  <a:pt x="11782" y="15014"/>
                  <a:pt x="12543" y="15774"/>
                </a:cubicBezTo>
                <a:cubicBezTo>
                  <a:pt x="13052" y="16283"/>
                  <a:pt x="13733" y="16555"/>
                  <a:pt x="14426" y="16555"/>
                </a:cubicBezTo>
                <a:cubicBezTo>
                  <a:pt x="14769" y="16555"/>
                  <a:pt x="15115" y="16488"/>
                  <a:pt x="15445" y="16351"/>
                </a:cubicBezTo>
                <a:cubicBezTo>
                  <a:pt x="16438" y="15941"/>
                  <a:pt x="17087" y="14968"/>
                  <a:pt x="17087" y="13893"/>
                </a:cubicBezTo>
                <a:lnTo>
                  <a:pt x="17087" y="565"/>
                </a:lnTo>
                <a:cubicBezTo>
                  <a:pt x="17087" y="246"/>
                  <a:pt x="16826" y="0"/>
                  <a:pt x="1652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939" name="Google Shape;5939;p66"/>
          <p:cNvGrpSpPr/>
          <p:nvPr/>
        </p:nvGrpSpPr>
        <p:grpSpPr>
          <a:xfrm>
            <a:off x="1263703" y="3544794"/>
            <a:ext cx="340168" cy="340186"/>
            <a:chOff x="1487200" y="2021475"/>
            <a:chExt cx="483125" cy="483150"/>
          </a:xfrm>
        </p:grpSpPr>
        <p:sp>
          <p:nvSpPr>
            <p:cNvPr id="5940" name="Google Shape;5940;p66"/>
            <p:cNvSpPr/>
            <p:nvPr/>
          </p:nvSpPr>
          <p:spPr>
            <a:xfrm>
              <a:off x="1487200" y="2021475"/>
              <a:ext cx="483125" cy="483150"/>
            </a:xfrm>
            <a:custGeom>
              <a:avLst/>
              <a:gdLst/>
              <a:ahLst/>
              <a:cxnLst/>
              <a:rect l="l" t="t" r="r" b="b"/>
              <a:pathLst>
                <a:path w="19325" h="19326" extrusionOk="0">
                  <a:moveTo>
                    <a:pt x="17628" y="1133"/>
                  </a:moveTo>
                  <a:cubicBezTo>
                    <a:pt x="17939" y="1133"/>
                    <a:pt x="18192" y="1386"/>
                    <a:pt x="18192" y="1701"/>
                  </a:cubicBezTo>
                  <a:lnTo>
                    <a:pt x="18192" y="14796"/>
                  </a:lnTo>
                  <a:lnTo>
                    <a:pt x="1132" y="14796"/>
                  </a:lnTo>
                  <a:lnTo>
                    <a:pt x="1132" y="1701"/>
                  </a:lnTo>
                  <a:cubicBezTo>
                    <a:pt x="1132" y="1386"/>
                    <a:pt x="1386" y="1133"/>
                    <a:pt x="1700" y="1133"/>
                  </a:cubicBezTo>
                  <a:close/>
                  <a:moveTo>
                    <a:pt x="18192" y="15928"/>
                  </a:moveTo>
                  <a:lnTo>
                    <a:pt x="18192" y="17628"/>
                  </a:lnTo>
                  <a:cubicBezTo>
                    <a:pt x="18192" y="17939"/>
                    <a:pt x="17939" y="18193"/>
                    <a:pt x="17628" y="18193"/>
                  </a:cubicBezTo>
                  <a:lnTo>
                    <a:pt x="1700" y="18193"/>
                  </a:lnTo>
                  <a:cubicBezTo>
                    <a:pt x="1386" y="18193"/>
                    <a:pt x="1132" y="17939"/>
                    <a:pt x="1132" y="17628"/>
                  </a:cubicBezTo>
                  <a:lnTo>
                    <a:pt x="1132" y="15928"/>
                  </a:lnTo>
                  <a:close/>
                  <a:moveTo>
                    <a:pt x="1700" y="1"/>
                  </a:moveTo>
                  <a:cubicBezTo>
                    <a:pt x="761" y="1"/>
                    <a:pt x="0" y="761"/>
                    <a:pt x="0" y="1701"/>
                  </a:cubicBezTo>
                  <a:lnTo>
                    <a:pt x="0" y="17628"/>
                  </a:lnTo>
                  <a:cubicBezTo>
                    <a:pt x="0" y="18564"/>
                    <a:pt x="761" y="19325"/>
                    <a:pt x="1700" y="19325"/>
                  </a:cubicBezTo>
                  <a:lnTo>
                    <a:pt x="17628" y="19325"/>
                  </a:lnTo>
                  <a:cubicBezTo>
                    <a:pt x="18564" y="19325"/>
                    <a:pt x="19325" y="18564"/>
                    <a:pt x="19325" y="17628"/>
                  </a:cubicBezTo>
                  <a:lnTo>
                    <a:pt x="19325" y="1701"/>
                  </a:lnTo>
                  <a:cubicBezTo>
                    <a:pt x="19325" y="761"/>
                    <a:pt x="18564" y="1"/>
                    <a:pt x="1762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41" name="Google Shape;5941;p66"/>
            <p:cNvSpPr/>
            <p:nvPr/>
          </p:nvSpPr>
          <p:spPr>
            <a:xfrm>
              <a:off x="1573100" y="2078100"/>
              <a:ext cx="84875" cy="284000"/>
            </a:xfrm>
            <a:custGeom>
              <a:avLst/>
              <a:gdLst/>
              <a:ahLst/>
              <a:cxnLst/>
              <a:rect l="l" t="t" r="r" b="b"/>
              <a:pathLst>
                <a:path w="3395" h="11360" extrusionOk="0">
                  <a:moveTo>
                    <a:pt x="1697" y="6833"/>
                  </a:moveTo>
                  <a:cubicBezTo>
                    <a:pt x="2201" y="6833"/>
                    <a:pt x="2455" y="7440"/>
                    <a:pt x="2099" y="7799"/>
                  </a:cubicBezTo>
                  <a:cubicBezTo>
                    <a:pt x="1983" y="7914"/>
                    <a:pt x="1841" y="7966"/>
                    <a:pt x="1702" y="7966"/>
                  </a:cubicBezTo>
                  <a:cubicBezTo>
                    <a:pt x="1411" y="7966"/>
                    <a:pt x="1133" y="7739"/>
                    <a:pt x="1133" y="7398"/>
                  </a:cubicBezTo>
                  <a:cubicBezTo>
                    <a:pt x="1133" y="7084"/>
                    <a:pt x="1383" y="6833"/>
                    <a:pt x="1697" y="6833"/>
                  </a:cubicBezTo>
                  <a:close/>
                  <a:moveTo>
                    <a:pt x="1697" y="0"/>
                  </a:moveTo>
                  <a:cubicBezTo>
                    <a:pt x="1383" y="0"/>
                    <a:pt x="1133" y="254"/>
                    <a:pt x="1133" y="568"/>
                  </a:cubicBezTo>
                  <a:lnTo>
                    <a:pt x="1133" y="5798"/>
                  </a:lnTo>
                  <a:cubicBezTo>
                    <a:pt x="453" y="6036"/>
                    <a:pt x="0" y="6679"/>
                    <a:pt x="0" y="7398"/>
                  </a:cubicBezTo>
                  <a:cubicBezTo>
                    <a:pt x="0" y="8116"/>
                    <a:pt x="453" y="8760"/>
                    <a:pt x="1133" y="8998"/>
                  </a:cubicBezTo>
                  <a:lnTo>
                    <a:pt x="1133" y="10795"/>
                  </a:lnTo>
                  <a:cubicBezTo>
                    <a:pt x="1133" y="11109"/>
                    <a:pt x="1383" y="11359"/>
                    <a:pt x="1697" y="11359"/>
                  </a:cubicBezTo>
                  <a:cubicBezTo>
                    <a:pt x="2011" y="11359"/>
                    <a:pt x="2265" y="11109"/>
                    <a:pt x="2265" y="10795"/>
                  </a:cubicBezTo>
                  <a:lnTo>
                    <a:pt x="2265" y="8998"/>
                  </a:lnTo>
                  <a:cubicBezTo>
                    <a:pt x="2941" y="8760"/>
                    <a:pt x="3394" y="8116"/>
                    <a:pt x="3394" y="7398"/>
                  </a:cubicBezTo>
                  <a:cubicBezTo>
                    <a:pt x="3394" y="6679"/>
                    <a:pt x="2941" y="6036"/>
                    <a:pt x="2265" y="5798"/>
                  </a:cubicBezTo>
                  <a:lnTo>
                    <a:pt x="2265" y="568"/>
                  </a:lnTo>
                  <a:cubicBezTo>
                    <a:pt x="2265" y="254"/>
                    <a:pt x="2011" y="0"/>
                    <a:pt x="169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42" name="Google Shape;5942;p66"/>
            <p:cNvSpPr/>
            <p:nvPr/>
          </p:nvSpPr>
          <p:spPr>
            <a:xfrm>
              <a:off x="1686325" y="2078100"/>
              <a:ext cx="84875" cy="284000"/>
            </a:xfrm>
            <a:custGeom>
              <a:avLst/>
              <a:gdLst/>
              <a:ahLst/>
              <a:cxnLst/>
              <a:rect l="l" t="t" r="r" b="b"/>
              <a:pathLst>
                <a:path w="3395" h="11360" extrusionOk="0">
                  <a:moveTo>
                    <a:pt x="1697" y="3436"/>
                  </a:moveTo>
                  <a:cubicBezTo>
                    <a:pt x="2011" y="3436"/>
                    <a:pt x="2262" y="3687"/>
                    <a:pt x="2262" y="4001"/>
                  </a:cubicBezTo>
                  <a:cubicBezTo>
                    <a:pt x="2262" y="4315"/>
                    <a:pt x="2011" y="4569"/>
                    <a:pt x="1697" y="4569"/>
                  </a:cubicBezTo>
                  <a:cubicBezTo>
                    <a:pt x="1383" y="4569"/>
                    <a:pt x="1133" y="4315"/>
                    <a:pt x="1133" y="4001"/>
                  </a:cubicBezTo>
                  <a:cubicBezTo>
                    <a:pt x="1133" y="3687"/>
                    <a:pt x="1383" y="3436"/>
                    <a:pt x="1697" y="3436"/>
                  </a:cubicBezTo>
                  <a:close/>
                  <a:moveTo>
                    <a:pt x="1697" y="0"/>
                  </a:moveTo>
                  <a:cubicBezTo>
                    <a:pt x="1383" y="0"/>
                    <a:pt x="1133" y="254"/>
                    <a:pt x="1133" y="568"/>
                  </a:cubicBezTo>
                  <a:lnTo>
                    <a:pt x="1133" y="2401"/>
                  </a:lnTo>
                  <a:cubicBezTo>
                    <a:pt x="453" y="2639"/>
                    <a:pt x="0" y="3282"/>
                    <a:pt x="0" y="4001"/>
                  </a:cubicBezTo>
                  <a:cubicBezTo>
                    <a:pt x="0" y="4720"/>
                    <a:pt x="453" y="5363"/>
                    <a:pt x="1133" y="5601"/>
                  </a:cubicBezTo>
                  <a:lnTo>
                    <a:pt x="1133" y="10795"/>
                  </a:lnTo>
                  <a:cubicBezTo>
                    <a:pt x="1133" y="11109"/>
                    <a:pt x="1383" y="11359"/>
                    <a:pt x="1697" y="11359"/>
                  </a:cubicBezTo>
                  <a:cubicBezTo>
                    <a:pt x="2011" y="11359"/>
                    <a:pt x="2265" y="11109"/>
                    <a:pt x="2265" y="10795"/>
                  </a:cubicBezTo>
                  <a:lnTo>
                    <a:pt x="2265" y="5601"/>
                  </a:lnTo>
                  <a:cubicBezTo>
                    <a:pt x="2941" y="5363"/>
                    <a:pt x="3394" y="4720"/>
                    <a:pt x="3394" y="4001"/>
                  </a:cubicBezTo>
                  <a:cubicBezTo>
                    <a:pt x="3394" y="3282"/>
                    <a:pt x="2941" y="2639"/>
                    <a:pt x="2265" y="2401"/>
                  </a:cubicBezTo>
                  <a:lnTo>
                    <a:pt x="2265" y="568"/>
                  </a:lnTo>
                  <a:cubicBezTo>
                    <a:pt x="2265" y="254"/>
                    <a:pt x="2011" y="0"/>
                    <a:pt x="169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43" name="Google Shape;5943;p66"/>
            <p:cNvSpPr/>
            <p:nvPr/>
          </p:nvSpPr>
          <p:spPr>
            <a:xfrm>
              <a:off x="1799550" y="2078100"/>
              <a:ext cx="84875" cy="284000"/>
            </a:xfrm>
            <a:custGeom>
              <a:avLst/>
              <a:gdLst/>
              <a:ahLst/>
              <a:cxnLst/>
              <a:rect l="l" t="t" r="r" b="b"/>
              <a:pathLst>
                <a:path w="3395" h="11360" extrusionOk="0">
                  <a:moveTo>
                    <a:pt x="1698" y="6833"/>
                  </a:moveTo>
                  <a:cubicBezTo>
                    <a:pt x="2202" y="6833"/>
                    <a:pt x="2455" y="7440"/>
                    <a:pt x="2099" y="7799"/>
                  </a:cubicBezTo>
                  <a:cubicBezTo>
                    <a:pt x="1983" y="7914"/>
                    <a:pt x="1841" y="7966"/>
                    <a:pt x="1703" y="7966"/>
                  </a:cubicBezTo>
                  <a:cubicBezTo>
                    <a:pt x="1411" y="7966"/>
                    <a:pt x="1133" y="7739"/>
                    <a:pt x="1133" y="7398"/>
                  </a:cubicBezTo>
                  <a:cubicBezTo>
                    <a:pt x="1133" y="7084"/>
                    <a:pt x="1384" y="6833"/>
                    <a:pt x="1698" y="6833"/>
                  </a:cubicBezTo>
                  <a:close/>
                  <a:moveTo>
                    <a:pt x="1698" y="0"/>
                  </a:moveTo>
                  <a:cubicBezTo>
                    <a:pt x="1384" y="0"/>
                    <a:pt x="1133" y="254"/>
                    <a:pt x="1133" y="568"/>
                  </a:cubicBezTo>
                  <a:lnTo>
                    <a:pt x="1133" y="5798"/>
                  </a:lnTo>
                  <a:cubicBezTo>
                    <a:pt x="454" y="6036"/>
                    <a:pt x="1" y="6679"/>
                    <a:pt x="1" y="7398"/>
                  </a:cubicBezTo>
                  <a:cubicBezTo>
                    <a:pt x="1" y="8116"/>
                    <a:pt x="454" y="8760"/>
                    <a:pt x="1133" y="8998"/>
                  </a:cubicBezTo>
                  <a:lnTo>
                    <a:pt x="1133" y="10795"/>
                  </a:lnTo>
                  <a:cubicBezTo>
                    <a:pt x="1133" y="11109"/>
                    <a:pt x="1384" y="11359"/>
                    <a:pt x="1698" y="11359"/>
                  </a:cubicBezTo>
                  <a:cubicBezTo>
                    <a:pt x="2012" y="11359"/>
                    <a:pt x="2265" y="11109"/>
                    <a:pt x="2265" y="10795"/>
                  </a:cubicBezTo>
                  <a:lnTo>
                    <a:pt x="2265" y="8998"/>
                  </a:lnTo>
                  <a:cubicBezTo>
                    <a:pt x="2942" y="8760"/>
                    <a:pt x="3394" y="8116"/>
                    <a:pt x="3394" y="7398"/>
                  </a:cubicBezTo>
                  <a:cubicBezTo>
                    <a:pt x="3394" y="6679"/>
                    <a:pt x="2942" y="6036"/>
                    <a:pt x="2265" y="5798"/>
                  </a:cubicBezTo>
                  <a:lnTo>
                    <a:pt x="2265" y="568"/>
                  </a:lnTo>
                  <a:cubicBezTo>
                    <a:pt x="2265" y="254"/>
                    <a:pt x="2012" y="0"/>
                    <a:pt x="169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44" name="Google Shape;5944;p66"/>
          <p:cNvGrpSpPr/>
          <p:nvPr/>
        </p:nvGrpSpPr>
        <p:grpSpPr>
          <a:xfrm>
            <a:off x="1678040" y="3565398"/>
            <a:ext cx="340168" cy="298978"/>
            <a:chOff x="2081650" y="2050750"/>
            <a:chExt cx="483125" cy="424625"/>
          </a:xfrm>
        </p:grpSpPr>
        <p:sp>
          <p:nvSpPr>
            <p:cNvPr id="5945" name="Google Shape;5945;p66"/>
            <p:cNvSpPr/>
            <p:nvPr/>
          </p:nvSpPr>
          <p:spPr>
            <a:xfrm>
              <a:off x="2081650" y="2050750"/>
              <a:ext cx="483125" cy="424625"/>
            </a:xfrm>
            <a:custGeom>
              <a:avLst/>
              <a:gdLst/>
              <a:ahLst/>
              <a:cxnLst/>
              <a:rect l="l" t="t" r="r" b="b"/>
              <a:pathLst>
                <a:path w="19325" h="16985" extrusionOk="0">
                  <a:moveTo>
                    <a:pt x="5662" y="1402"/>
                  </a:moveTo>
                  <a:lnTo>
                    <a:pt x="5662" y="13770"/>
                  </a:lnTo>
                  <a:lnTo>
                    <a:pt x="1133" y="15581"/>
                  </a:lnTo>
                  <a:lnTo>
                    <a:pt x="1133" y="3214"/>
                  </a:lnTo>
                  <a:lnTo>
                    <a:pt x="5662" y="1402"/>
                  </a:lnTo>
                  <a:close/>
                  <a:moveTo>
                    <a:pt x="18192" y="1402"/>
                  </a:moveTo>
                  <a:lnTo>
                    <a:pt x="18192" y="13770"/>
                  </a:lnTo>
                  <a:lnTo>
                    <a:pt x="13663" y="15581"/>
                  </a:lnTo>
                  <a:lnTo>
                    <a:pt x="13663" y="3214"/>
                  </a:lnTo>
                  <a:lnTo>
                    <a:pt x="18192" y="1402"/>
                  </a:lnTo>
                  <a:close/>
                  <a:moveTo>
                    <a:pt x="6794" y="1348"/>
                  </a:moveTo>
                  <a:lnTo>
                    <a:pt x="12531" y="3241"/>
                  </a:lnTo>
                  <a:lnTo>
                    <a:pt x="12531" y="9464"/>
                  </a:lnTo>
                  <a:lnTo>
                    <a:pt x="12510" y="9461"/>
                  </a:lnTo>
                  <a:cubicBezTo>
                    <a:pt x="12205" y="9437"/>
                    <a:pt x="11903" y="9364"/>
                    <a:pt x="11619" y="9244"/>
                  </a:cubicBezTo>
                  <a:cubicBezTo>
                    <a:pt x="11548" y="9214"/>
                    <a:pt x="11474" y="9200"/>
                    <a:pt x="11401" y="9200"/>
                  </a:cubicBezTo>
                  <a:cubicBezTo>
                    <a:pt x="11181" y="9200"/>
                    <a:pt x="10970" y="9330"/>
                    <a:pt x="10879" y="9546"/>
                  </a:cubicBezTo>
                  <a:cubicBezTo>
                    <a:pt x="10759" y="9832"/>
                    <a:pt x="10891" y="10165"/>
                    <a:pt x="11178" y="10288"/>
                  </a:cubicBezTo>
                  <a:cubicBezTo>
                    <a:pt x="11574" y="10454"/>
                    <a:pt x="11994" y="10557"/>
                    <a:pt x="12422" y="10590"/>
                  </a:cubicBezTo>
                  <a:lnTo>
                    <a:pt x="12468" y="10590"/>
                  </a:lnTo>
                  <a:cubicBezTo>
                    <a:pt x="12489" y="10590"/>
                    <a:pt x="12510" y="10587"/>
                    <a:pt x="12531" y="10584"/>
                  </a:cubicBezTo>
                  <a:lnTo>
                    <a:pt x="12531" y="15633"/>
                  </a:lnTo>
                  <a:lnTo>
                    <a:pt x="6794" y="13746"/>
                  </a:lnTo>
                  <a:lnTo>
                    <a:pt x="6794" y="6774"/>
                  </a:lnTo>
                  <a:cubicBezTo>
                    <a:pt x="6951" y="6777"/>
                    <a:pt x="7105" y="6795"/>
                    <a:pt x="7259" y="6822"/>
                  </a:cubicBezTo>
                  <a:cubicBezTo>
                    <a:pt x="7295" y="6828"/>
                    <a:pt x="7331" y="6834"/>
                    <a:pt x="7368" y="6834"/>
                  </a:cubicBezTo>
                  <a:cubicBezTo>
                    <a:pt x="7658" y="6831"/>
                    <a:pt x="7902" y="6611"/>
                    <a:pt x="7929" y="6321"/>
                  </a:cubicBezTo>
                  <a:cubicBezTo>
                    <a:pt x="7957" y="6028"/>
                    <a:pt x="7760" y="5765"/>
                    <a:pt x="7473" y="5711"/>
                  </a:cubicBezTo>
                  <a:cubicBezTo>
                    <a:pt x="7250" y="5669"/>
                    <a:pt x="7020" y="5644"/>
                    <a:pt x="6794" y="5641"/>
                  </a:cubicBezTo>
                  <a:lnTo>
                    <a:pt x="6794" y="1348"/>
                  </a:lnTo>
                  <a:close/>
                  <a:moveTo>
                    <a:pt x="18757" y="0"/>
                  </a:moveTo>
                  <a:cubicBezTo>
                    <a:pt x="18687" y="0"/>
                    <a:pt x="18616" y="13"/>
                    <a:pt x="18549" y="40"/>
                  </a:cubicBezTo>
                  <a:lnTo>
                    <a:pt x="13077" y="2229"/>
                  </a:lnTo>
                  <a:lnTo>
                    <a:pt x="6405" y="28"/>
                  </a:lnTo>
                  <a:cubicBezTo>
                    <a:pt x="6395" y="25"/>
                    <a:pt x="6386" y="25"/>
                    <a:pt x="6380" y="22"/>
                  </a:cubicBezTo>
                  <a:cubicBezTo>
                    <a:pt x="6371" y="19"/>
                    <a:pt x="6359" y="16"/>
                    <a:pt x="6347" y="13"/>
                  </a:cubicBezTo>
                  <a:lnTo>
                    <a:pt x="6311" y="7"/>
                  </a:lnTo>
                  <a:cubicBezTo>
                    <a:pt x="6302" y="7"/>
                    <a:pt x="6290" y="4"/>
                    <a:pt x="6281" y="4"/>
                  </a:cubicBezTo>
                  <a:lnTo>
                    <a:pt x="6211" y="4"/>
                  </a:lnTo>
                  <a:cubicBezTo>
                    <a:pt x="6199" y="4"/>
                    <a:pt x="6187" y="4"/>
                    <a:pt x="6172" y="7"/>
                  </a:cubicBezTo>
                  <a:cubicBezTo>
                    <a:pt x="6166" y="9"/>
                    <a:pt x="6161" y="9"/>
                    <a:pt x="6157" y="9"/>
                  </a:cubicBezTo>
                  <a:cubicBezTo>
                    <a:pt x="6152" y="9"/>
                    <a:pt x="6148" y="9"/>
                    <a:pt x="6142" y="10"/>
                  </a:cubicBezTo>
                  <a:cubicBezTo>
                    <a:pt x="6133" y="13"/>
                    <a:pt x="6118" y="13"/>
                    <a:pt x="6106" y="16"/>
                  </a:cubicBezTo>
                  <a:lnTo>
                    <a:pt x="6075" y="22"/>
                  </a:lnTo>
                  <a:cubicBezTo>
                    <a:pt x="6063" y="28"/>
                    <a:pt x="6048" y="31"/>
                    <a:pt x="6036" y="37"/>
                  </a:cubicBezTo>
                  <a:cubicBezTo>
                    <a:pt x="6027" y="40"/>
                    <a:pt x="6021" y="40"/>
                    <a:pt x="6015" y="43"/>
                  </a:cubicBezTo>
                  <a:lnTo>
                    <a:pt x="354" y="2308"/>
                  </a:lnTo>
                  <a:cubicBezTo>
                    <a:pt x="139" y="2396"/>
                    <a:pt x="0" y="2601"/>
                    <a:pt x="0" y="2830"/>
                  </a:cubicBezTo>
                  <a:lnTo>
                    <a:pt x="0" y="16418"/>
                  </a:lnTo>
                  <a:cubicBezTo>
                    <a:pt x="0" y="16744"/>
                    <a:pt x="267" y="16984"/>
                    <a:pt x="566" y="16984"/>
                  </a:cubicBezTo>
                  <a:cubicBezTo>
                    <a:pt x="635" y="16984"/>
                    <a:pt x="706" y="16971"/>
                    <a:pt x="776" y="16943"/>
                  </a:cubicBezTo>
                  <a:lnTo>
                    <a:pt x="6248" y="14754"/>
                  </a:lnTo>
                  <a:lnTo>
                    <a:pt x="12917" y="16952"/>
                  </a:lnTo>
                  <a:cubicBezTo>
                    <a:pt x="12933" y="16958"/>
                    <a:pt x="12951" y="16964"/>
                    <a:pt x="12966" y="16967"/>
                  </a:cubicBezTo>
                  <a:cubicBezTo>
                    <a:pt x="13008" y="16976"/>
                    <a:pt x="13050" y="16983"/>
                    <a:pt x="13096" y="16983"/>
                  </a:cubicBezTo>
                  <a:lnTo>
                    <a:pt x="13099" y="16983"/>
                  </a:lnTo>
                  <a:cubicBezTo>
                    <a:pt x="13156" y="16983"/>
                    <a:pt x="13213" y="16973"/>
                    <a:pt x="13271" y="16955"/>
                  </a:cubicBezTo>
                  <a:cubicBezTo>
                    <a:pt x="13283" y="16952"/>
                    <a:pt x="13295" y="16946"/>
                    <a:pt x="13307" y="16940"/>
                  </a:cubicBezTo>
                  <a:lnTo>
                    <a:pt x="18965" y="14676"/>
                  </a:lnTo>
                  <a:cubicBezTo>
                    <a:pt x="19183" y="14591"/>
                    <a:pt x="19325" y="14386"/>
                    <a:pt x="19325" y="14153"/>
                  </a:cubicBezTo>
                  <a:lnTo>
                    <a:pt x="19325" y="566"/>
                  </a:lnTo>
                  <a:cubicBezTo>
                    <a:pt x="19325" y="379"/>
                    <a:pt x="19231" y="203"/>
                    <a:pt x="19077" y="98"/>
                  </a:cubicBezTo>
                  <a:cubicBezTo>
                    <a:pt x="18981" y="33"/>
                    <a:pt x="18869" y="0"/>
                    <a:pt x="1875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46" name="Google Shape;5946;p66"/>
            <p:cNvSpPr/>
            <p:nvPr/>
          </p:nvSpPr>
          <p:spPr>
            <a:xfrm>
              <a:off x="2136375" y="2292025"/>
              <a:ext cx="36400" cy="41975"/>
            </a:xfrm>
            <a:custGeom>
              <a:avLst/>
              <a:gdLst/>
              <a:ahLst/>
              <a:cxnLst/>
              <a:rect l="l" t="t" r="r" b="b"/>
              <a:pathLst>
                <a:path w="1456" h="1679" extrusionOk="0">
                  <a:moveTo>
                    <a:pt x="820" y="1"/>
                  </a:moveTo>
                  <a:cubicBezTo>
                    <a:pt x="583" y="1"/>
                    <a:pt x="361" y="151"/>
                    <a:pt x="284" y="390"/>
                  </a:cubicBezTo>
                  <a:lnTo>
                    <a:pt x="103" y="927"/>
                  </a:lnTo>
                  <a:cubicBezTo>
                    <a:pt x="0" y="1223"/>
                    <a:pt x="160" y="1549"/>
                    <a:pt x="459" y="1649"/>
                  </a:cubicBezTo>
                  <a:cubicBezTo>
                    <a:pt x="519" y="1669"/>
                    <a:pt x="579" y="1678"/>
                    <a:pt x="639" y="1678"/>
                  </a:cubicBezTo>
                  <a:cubicBezTo>
                    <a:pt x="878" y="1678"/>
                    <a:pt x="1101" y="1525"/>
                    <a:pt x="1178" y="1284"/>
                  </a:cubicBezTo>
                  <a:lnTo>
                    <a:pt x="1356" y="746"/>
                  </a:lnTo>
                  <a:cubicBezTo>
                    <a:pt x="1456" y="450"/>
                    <a:pt x="1296" y="130"/>
                    <a:pt x="1000" y="30"/>
                  </a:cubicBezTo>
                  <a:cubicBezTo>
                    <a:pt x="940" y="10"/>
                    <a:pt x="880" y="1"/>
                    <a:pt x="82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47" name="Google Shape;5947;p66"/>
            <p:cNvSpPr/>
            <p:nvPr/>
          </p:nvSpPr>
          <p:spPr>
            <a:xfrm>
              <a:off x="2296850" y="2220800"/>
              <a:ext cx="46075" cy="51650"/>
            </a:xfrm>
            <a:custGeom>
              <a:avLst/>
              <a:gdLst/>
              <a:ahLst/>
              <a:cxnLst/>
              <a:rect l="l" t="t" r="r" b="b"/>
              <a:pathLst>
                <a:path w="1843" h="2066" extrusionOk="0">
                  <a:moveTo>
                    <a:pt x="634" y="1"/>
                  </a:moveTo>
                  <a:cubicBezTo>
                    <a:pt x="506" y="1"/>
                    <a:pt x="378" y="44"/>
                    <a:pt x="272" y="132"/>
                  </a:cubicBezTo>
                  <a:cubicBezTo>
                    <a:pt x="37" y="331"/>
                    <a:pt x="1" y="681"/>
                    <a:pt x="194" y="920"/>
                  </a:cubicBezTo>
                  <a:cubicBezTo>
                    <a:pt x="354" y="1113"/>
                    <a:pt x="487" y="1327"/>
                    <a:pt x="593" y="1557"/>
                  </a:cubicBezTo>
                  <a:cubicBezTo>
                    <a:pt x="626" y="1626"/>
                    <a:pt x="662" y="1696"/>
                    <a:pt x="698" y="1765"/>
                  </a:cubicBezTo>
                  <a:cubicBezTo>
                    <a:pt x="798" y="1957"/>
                    <a:pt x="993" y="2065"/>
                    <a:pt x="1195" y="2065"/>
                  </a:cubicBezTo>
                  <a:cubicBezTo>
                    <a:pt x="1285" y="2065"/>
                    <a:pt x="1377" y="2044"/>
                    <a:pt x="1462" y="1998"/>
                  </a:cubicBezTo>
                  <a:cubicBezTo>
                    <a:pt x="1740" y="1853"/>
                    <a:pt x="1843" y="1509"/>
                    <a:pt x="1698" y="1234"/>
                  </a:cubicBezTo>
                  <a:cubicBezTo>
                    <a:pt x="1670" y="1183"/>
                    <a:pt x="1643" y="1131"/>
                    <a:pt x="1622" y="1083"/>
                  </a:cubicBezTo>
                  <a:cubicBezTo>
                    <a:pt x="1474" y="763"/>
                    <a:pt x="1287" y="464"/>
                    <a:pt x="1061" y="195"/>
                  </a:cubicBezTo>
                  <a:cubicBezTo>
                    <a:pt x="949" y="67"/>
                    <a:pt x="792" y="1"/>
                    <a:pt x="63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48" name="Google Shape;5948;p66"/>
            <p:cNvSpPr/>
            <p:nvPr/>
          </p:nvSpPr>
          <p:spPr>
            <a:xfrm>
              <a:off x="2158650" y="2216775"/>
              <a:ext cx="47275" cy="51425"/>
            </a:xfrm>
            <a:custGeom>
              <a:avLst/>
              <a:gdLst/>
              <a:ahLst/>
              <a:cxnLst/>
              <a:rect l="l" t="t" r="r" b="b"/>
              <a:pathLst>
                <a:path w="1891" h="2057" extrusionOk="0">
                  <a:moveTo>
                    <a:pt x="1264" y="1"/>
                  </a:moveTo>
                  <a:cubicBezTo>
                    <a:pt x="1109" y="1"/>
                    <a:pt x="955" y="63"/>
                    <a:pt x="843" y="187"/>
                  </a:cubicBezTo>
                  <a:lnTo>
                    <a:pt x="846" y="184"/>
                  </a:lnTo>
                  <a:lnTo>
                    <a:pt x="846" y="184"/>
                  </a:lnTo>
                  <a:cubicBezTo>
                    <a:pt x="547" y="498"/>
                    <a:pt x="305" y="860"/>
                    <a:pt x="130" y="1256"/>
                  </a:cubicBezTo>
                  <a:cubicBezTo>
                    <a:pt x="0" y="1543"/>
                    <a:pt x="127" y="1878"/>
                    <a:pt x="414" y="2005"/>
                  </a:cubicBezTo>
                  <a:cubicBezTo>
                    <a:pt x="486" y="2038"/>
                    <a:pt x="565" y="2056"/>
                    <a:pt x="643" y="2056"/>
                  </a:cubicBezTo>
                  <a:cubicBezTo>
                    <a:pt x="867" y="2056"/>
                    <a:pt x="1069" y="1923"/>
                    <a:pt x="1163" y="1721"/>
                  </a:cubicBezTo>
                  <a:cubicBezTo>
                    <a:pt x="1286" y="1443"/>
                    <a:pt x="1455" y="1187"/>
                    <a:pt x="1664" y="966"/>
                  </a:cubicBezTo>
                  <a:cubicBezTo>
                    <a:pt x="1890" y="740"/>
                    <a:pt x="1884" y="374"/>
                    <a:pt x="1655" y="157"/>
                  </a:cubicBezTo>
                  <a:cubicBezTo>
                    <a:pt x="1544" y="52"/>
                    <a:pt x="1404" y="1"/>
                    <a:pt x="126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49" name="Google Shape;5949;p66"/>
            <p:cNvSpPr/>
            <p:nvPr/>
          </p:nvSpPr>
          <p:spPr>
            <a:xfrm>
              <a:off x="2426475" y="2255725"/>
              <a:ext cx="55875" cy="46900"/>
            </a:xfrm>
            <a:custGeom>
              <a:avLst/>
              <a:gdLst/>
              <a:ahLst/>
              <a:cxnLst/>
              <a:rect l="l" t="t" r="r" b="b"/>
              <a:pathLst>
                <a:path w="2235" h="1876" extrusionOk="0">
                  <a:moveTo>
                    <a:pt x="1592" y="1"/>
                  </a:moveTo>
                  <a:cubicBezTo>
                    <a:pt x="1423" y="1"/>
                    <a:pt x="1257" y="76"/>
                    <a:pt x="1144" y="220"/>
                  </a:cubicBezTo>
                  <a:cubicBezTo>
                    <a:pt x="960" y="462"/>
                    <a:pt x="734" y="667"/>
                    <a:pt x="477" y="830"/>
                  </a:cubicBezTo>
                  <a:cubicBezTo>
                    <a:pt x="0" y="1135"/>
                    <a:pt x="218" y="1875"/>
                    <a:pt x="782" y="1875"/>
                  </a:cubicBezTo>
                  <a:cubicBezTo>
                    <a:pt x="891" y="1875"/>
                    <a:pt x="997" y="1845"/>
                    <a:pt x="1087" y="1784"/>
                  </a:cubicBezTo>
                  <a:cubicBezTo>
                    <a:pt x="1452" y="1552"/>
                    <a:pt x="1776" y="1256"/>
                    <a:pt x="2041" y="912"/>
                  </a:cubicBezTo>
                  <a:cubicBezTo>
                    <a:pt x="2234" y="667"/>
                    <a:pt x="2186" y="311"/>
                    <a:pt x="1939" y="121"/>
                  </a:cubicBezTo>
                  <a:cubicBezTo>
                    <a:pt x="1835" y="40"/>
                    <a:pt x="1713" y="1"/>
                    <a:pt x="159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50" name="Google Shape;5950;p66"/>
            <p:cNvSpPr/>
            <p:nvPr/>
          </p:nvSpPr>
          <p:spPr>
            <a:xfrm>
              <a:off x="2473050" y="2192325"/>
              <a:ext cx="37000" cy="41500"/>
            </a:xfrm>
            <a:custGeom>
              <a:avLst/>
              <a:gdLst/>
              <a:ahLst/>
              <a:cxnLst/>
              <a:rect l="l" t="t" r="r" b="b"/>
              <a:pathLst>
                <a:path w="1480" h="1660" extrusionOk="0">
                  <a:moveTo>
                    <a:pt x="838" y="0"/>
                  </a:moveTo>
                  <a:cubicBezTo>
                    <a:pt x="609" y="0"/>
                    <a:pt x="393" y="140"/>
                    <a:pt x="308" y="368"/>
                  </a:cubicBezTo>
                  <a:lnTo>
                    <a:pt x="109" y="896"/>
                  </a:lnTo>
                  <a:cubicBezTo>
                    <a:pt x="0" y="1189"/>
                    <a:pt x="148" y="1515"/>
                    <a:pt x="441" y="1624"/>
                  </a:cubicBezTo>
                  <a:cubicBezTo>
                    <a:pt x="506" y="1648"/>
                    <a:pt x="573" y="1660"/>
                    <a:pt x="639" y="1660"/>
                  </a:cubicBezTo>
                  <a:cubicBezTo>
                    <a:pt x="868" y="1660"/>
                    <a:pt x="1084" y="1520"/>
                    <a:pt x="1169" y="1292"/>
                  </a:cubicBezTo>
                  <a:lnTo>
                    <a:pt x="1368" y="764"/>
                  </a:lnTo>
                  <a:cubicBezTo>
                    <a:pt x="1480" y="471"/>
                    <a:pt x="1329" y="145"/>
                    <a:pt x="1036" y="36"/>
                  </a:cubicBezTo>
                  <a:cubicBezTo>
                    <a:pt x="971" y="12"/>
                    <a:pt x="904" y="0"/>
                    <a:pt x="83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51" name="Google Shape;5951;p66"/>
          <p:cNvGrpSpPr/>
          <p:nvPr/>
        </p:nvGrpSpPr>
        <p:grpSpPr>
          <a:xfrm>
            <a:off x="2105973" y="3588721"/>
            <a:ext cx="340168" cy="252332"/>
            <a:chOff x="2676100" y="2083800"/>
            <a:chExt cx="483125" cy="358375"/>
          </a:xfrm>
        </p:grpSpPr>
        <p:sp>
          <p:nvSpPr>
            <p:cNvPr id="5952" name="Google Shape;5952;p66"/>
            <p:cNvSpPr/>
            <p:nvPr/>
          </p:nvSpPr>
          <p:spPr>
            <a:xfrm>
              <a:off x="2676100" y="2083800"/>
              <a:ext cx="483125" cy="358375"/>
            </a:xfrm>
            <a:custGeom>
              <a:avLst/>
              <a:gdLst/>
              <a:ahLst/>
              <a:cxnLst/>
              <a:rect l="l" t="t" r="r" b="b"/>
              <a:pathLst>
                <a:path w="19325" h="14335" extrusionOk="0">
                  <a:moveTo>
                    <a:pt x="1932" y="6375"/>
                  </a:moveTo>
                  <a:cubicBezTo>
                    <a:pt x="2126" y="6375"/>
                    <a:pt x="2324" y="6447"/>
                    <a:pt x="2485" y="6608"/>
                  </a:cubicBezTo>
                  <a:cubicBezTo>
                    <a:pt x="2984" y="7109"/>
                    <a:pt x="2630" y="7964"/>
                    <a:pt x="1927" y="7964"/>
                  </a:cubicBezTo>
                  <a:cubicBezTo>
                    <a:pt x="1489" y="7964"/>
                    <a:pt x="1133" y="7608"/>
                    <a:pt x="1133" y="7170"/>
                  </a:cubicBezTo>
                  <a:cubicBezTo>
                    <a:pt x="1133" y="6692"/>
                    <a:pt x="1524" y="6375"/>
                    <a:pt x="1932" y="6375"/>
                  </a:cubicBezTo>
                  <a:close/>
                  <a:moveTo>
                    <a:pt x="17401" y="6379"/>
                  </a:moveTo>
                  <a:cubicBezTo>
                    <a:pt x="17836" y="6379"/>
                    <a:pt x="18193" y="6732"/>
                    <a:pt x="18193" y="7170"/>
                  </a:cubicBezTo>
                  <a:cubicBezTo>
                    <a:pt x="18193" y="7648"/>
                    <a:pt x="17801" y="7964"/>
                    <a:pt x="17394" y="7964"/>
                  </a:cubicBezTo>
                  <a:cubicBezTo>
                    <a:pt x="17199" y="7964"/>
                    <a:pt x="17001" y="7892"/>
                    <a:pt x="16840" y="7731"/>
                  </a:cubicBezTo>
                  <a:cubicBezTo>
                    <a:pt x="16342" y="7230"/>
                    <a:pt x="16695" y="6379"/>
                    <a:pt x="17401" y="6379"/>
                  </a:cubicBezTo>
                  <a:close/>
                  <a:moveTo>
                    <a:pt x="9669" y="1276"/>
                  </a:moveTo>
                  <a:lnTo>
                    <a:pt x="14542" y="4851"/>
                  </a:lnTo>
                  <a:cubicBezTo>
                    <a:pt x="14642" y="4924"/>
                    <a:pt x="14760" y="4960"/>
                    <a:pt x="14877" y="4960"/>
                  </a:cubicBezTo>
                  <a:cubicBezTo>
                    <a:pt x="15021" y="4960"/>
                    <a:pt x="15164" y="4905"/>
                    <a:pt x="15273" y="4797"/>
                  </a:cubicBezTo>
                  <a:lnTo>
                    <a:pt x="18193" y="1925"/>
                  </a:lnTo>
                  <a:lnTo>
                    <a:pt x="18193" y="5419"/>
                  </a:lnTo>
                  <a:cubicBezTo>
                    <a:pt x="17930" y="5300"/>
                    <a:pt x="17661" y="5245"/>
                    <a:pt x="17398" y="5245"/>
                  </a:cubicBezTo>
                  <a:cubicBezTo>
                    <a:pt x="16385" y="5245"/>
                    <a:pt x="15475" y="6060"/>
                    <a:pt x="15475" y="7173"/>
                  </a:cubicBezTo>
                  <a:cubicBezTo>
                    <a:pt x="15475" y="8283"/>
                    <a:pt x="16385" y="9098"/>
                    <a:pt x="17398" y="9098"/>
                  </a:cubicBezTo>
                  <a:cubicBezTo>
                    <a:pt x="17660" y="9098"/>
                    <a:pt x="17930" y="9043"/>
                    <a:pt x="18193" y="8924"/>
                  </a:cubicBezTo>
                  <a:lnTo>
                    <a:pt x="18193" y="10878"/>
                  </a:lnTo>
                  <a:lnTo>
                    <a:pt x="1133" y="10878"/>
                  </a:lnTo>
                  <a:lnTo>
                    <a:pt x="1133" y="8924"/>
                  </a:lnTo>
                  <a:cubicBezTo>
                    <a:pt x="1395" y="9043"/>
                    <a:pt x="1665" y="9098"/>
                    <a:pt x="1928" y="9098"/>
                  </a:cubicBezTo>
                  <a:cubicBezTo>
                    <a:pt x="2940" y="9098"/>
                    <a:pt x="3850" y="8283"/>
                    <a:pt x="3850" y="7173"/>
                  </a:cubicBezTo>
                  <a:cubicBezTo>
                    <a:pt x="3850" y="6060"/>
                    <a:pt x="2940" y="5245"/>
                    <a:pt x="1927" y="5245"/>
                  </a:cubicBezTo>
                  <a:cubicBezTo>
                    <a:pt x="1665" y="5245"/>
                    <a:pt x="1395" y="5300"/>
                    <a:pt x="1133" y="5419"/>
                  </a:cubicBezTo>
                  <a:lnTo>
                    <a:pt x="1133" y="1883"/>
                  </a:lnTo>
                  <a:lnTo>
                    <a:pt x="4240" y="4806"/>
                  </a:lnTo>
                  <a:cubicBezTo>
                    <a:pt x="4349" y="4908"/>
                    <a:pt x="4488" y="4960"/>
                    <a:pt x="4628" y="4960"/>
                  </a:cubicBezTo>
                  <a:cubicBezTo>
                    <a:pt x="4748" y="4960"/>
                    <a:pt x="4869" y="4922"/>
                    <a:pt x="4970" y="4845"/>
                  </a:cubicBezTo>
                  <a:lnTo>
                    <a:pt x="9669" y="1276"/>
                  </a:lnTo>
                  <a:close/>
                  <a:moveTo>
                    <a:pt x="18193" y="12007"/>
                  </a:moveTo>
                  <a:lnTo>
                    <a:pt x="18193" y="13203"/>
                  </a:lnTo>
                  <a:lnTo>
                    <a:pt x="1133" y="13206"/>
                  </a:lnTo>
                  <a:lnTo>
                    <a:pt x="1133" y="12007"/>
                  </a:lnTo>
                  <a:close/>
                  <a:moveTo>
                    <a:pt x="570" y="0"/>
                  </a:moveTo>
                  <a:cubicBezTo>
                    <a:pt x="278" y="0"/>
                    <a:pt x="0" y="228"/>
                    <a:pt x="0" y="569"/>
                  </a:cubicBezTo>
                  <a:lnTo>
                    <a:pt x="0" y="13770"/>
                  </a:lnTo>
                  <a:cubicBezTo>
                    <a:pt x="0" y="14081"/>
                    <a:pt x="254" y="14335"/>
                    <a:pt x="565" y="14335"/>
                  </a:cubicBezTo>
                  <a:lnTo>
                    <a:pt x="18760" y="14335"/>
                  </a:lnTo>
                  <a:cubicBezTo>
                    <a:pt x="19071" y="14335"/>
                    <a:pt x="19325" y="14081"/>
                    <a:pt x="19325" y="13770"/>
                  </a:cubicBezTo>
                  <a:lnTo>
                    <a:pt x="19325" y="569"/>
                  </a:lnTo>
                  <a:cubicBezTo>
                    <a:pt x="19325" y="343"/>
                    <a:pt x="19189" y="134"/>
                    <a:pt x="18978" y="47"/>
                  </a:cubicBezTo>
                  <a:cubicBezTo>
                    <a:pt x="18907" y="18"/>
                    <a:pt x="18832" y="3"/>
                    <a:pt x="18758" y="3"/>
                  </a:cubicBezTo>
                  <a:cubicBezTo>
                    <a:pt x="18613" y="3"/>
                    <a:pt x="18470" y="59"/>
                    <a:pt x="18362" y="168"/>
                  </a:cubicBezTo>
                  <a:lnTo>
                    <a:pt x="14823" y="3652"/>
                  </a:lnTo>
                  <a:lnTo>
                    <a:pt x="9998" y="113"/>
                  </a:lnTo>
                  <a:cubicBezTo>
                    <a:pt x="9898" y="39"/>
                    <a:pt x="9780" y="2"/>
                    <a:pt x="9662" y="2"/>
                  </a:cubicBezTo>
                  <a:cubicBezTo>
                    <a:pt x="9542" y="2"/>
                    <a:pt x="9422" y="40"/>
                    <a:pt x="9321" y="116"/>
                  </a:cubicBezTo>
                  <a:lnTo>
                    <a:pt x="4668" y="3652"/>
                  </a:lnTo>
                  <a:lnTo>
                    <a:pt x="955" y="156"/>
                  </a:lnTo>
                  <a:cubicBezTo>
                    <a:pt x="840" y="48"/>
                    <a:pt x="704" y="0"/>
                    <a:pt x="57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53" name="Google Shape;5953;p66"/>
            <p:cNvSpPr/>
            <p:nvPr/>
          </p:nvSpPr>
          <p:spPr>
            <a:xfrm>
              <a:off x="2869575" y="2214900"/>
              <a:ext cx="100050" cy="96325"/>
            </a:xfrm>
            <a:custGeom>
              <a:avLst/>
              <a:gdLst/>
              <a:ahLst/>
              <a:cxnLst/>
              <a:rect l="l" t="t" r="r" b="b"/>
              <a:pathLst>
                <a:path w="4002" h="3853" extrusionOk="0">
                  <a:moveTo>
                    <a:pt x="1924" y="1135"/>
                  </a:moveTo>
                  <a:cubicBezTo>
                    <a:pt x="2630" y="1135"/>
                    <a:pt x="2983" y="1986"/>
                    <a:pt x="2485" y="2487"/>
                  </a:cubicBezTo>
                  <a:cubicBezTo>
                    <a:pt x="2323" y="2648"/>
                    <a:pt x="2125" y="2720"/>
                    <a:pt x="1930" y="2720"/>
                  </a:cubicBezTo>
                  <a:cubicBezTo>
                    <a:pt x="1523" y="2720"/>
                    <a:pt x="1133" y="2404"/>
                    <a:pt x="1133" y="1926"/>
                  </a:cubicBezTo>
                  <a:cubicBezTo>
                    <a:pt x="1133" y="1488"/>
                    <a:pt x="1486" y="1135"/>
                    <a:pt x="1924" y="1135"/>
                  </a:cubicBezTo>
                  <a:close/>
                  <a:moveTo>
                    <a:pt x="1922" y="0"/>
                  </a:moveTo>
                  <a:cubicBezTo>
                    <a:pt x="1675" y="0"/>
                    <a:pt x="1425" y="48"/>
                    <a:pt x="1187" y="147"/>
                  </a:cubicBezTo>
                  <a:cubicBezTo>
                    <a:pt x="468" y="446"/>
                    <a:pt x="0" y="1147"/>
                    <a:pt x="0" y="1926"/>
                  </a:cubicBezTo>
                  <a:cubicBezTo>
                    <a:pt x="0" y="2989"/>
                    <a:pt x="861" y="3849"/>
                    <a:pt x="1924" y="3852"/>
                  </a:cubicBezTo>
                  <a:cubicBezTo>
                    <a:pt x="2703" y="3852"/>
                    <a:pt x="3403" y="3381"/>
                    <a:pt x="3702" y="2663"/>
                  </a:cubicBezTo>
                  <a:cubicBezTo>
                    <a:pt x="4001" y="1944"/>
                    <a:pt x="3835" y="1117"/>
                    <a:pt x="3285" y="564"/>
                  </a:cubicBezTo>
                  <a:cubicBezTo>
                    <a:pt x="2916" y="196"/>
                    <a:pt x="2423" y="0"/>
                    <a:pt x="192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54" name="Google Shape;5954;p66"/>
          <p:cNvGrpSpPr/>
          <p:nvPr/>
        </p:nvGrpSpPr>
        <p:grpSpPr>
          <a:xfrm>
            <a:off x="2531487" y="3554766"/>
            <a:ext cx="323587" cy="320242"/>
            <a:chOff x="3282325" y="2035675"/>
            <a:chExt cx="459575" cy="454825"/>
          </a:xfrm>
        </p:grpSpPr>
        <p:sp>
          <p:nvSpPr>
            <p:cNvPr id="5955" name="Google Shape;5955;p66"/>
            <p:cNvSpPr/>
            <p:nvPr/>
          </p:nvSpPr>
          <p:spPr>
            <a:xfrm>
              <a:off x="3337050" y="2234125"/>
              <a:ext cx="85925" cy="206325"/>
            </a:xfrm>
            <a:custGeom>
              <a:avLst/>
              <a:gdLst/>
              <a:ahLst/>
              <a:cxnLst/>
              <a:rect l="l" t="t" r="r" b="b"/>
              <a:pathLst>
                <a:path w="3437" h="8253" extrusionOk="0">
                  <a:moveTo>
                    <a:pt x="2305" y="1133"/>
                  </a:moveTo>
                  <a:lnTo>
                    <a:pt x="2305" y="7120"/>
                  </a:lnTo>
                  <a:lnTo>
                    <a:pt x="1133" y="7120"/>
                  </a:lnTo>
                  <a:lnTo>
                    <a:pt x="1133" y="1133"/>
                  </a:lnTo>
                  <a:close/>
                  <a:moveTo>
                    <a:pt x="568" y="0"/>
                  </a:moveTo>
                  <a:cubicBezTo>
                    <a:pt x="254" y="0"/>
                    <a:pt x="1" y="254"/>
                    <a:pt x="1" y="568"/>
                  </a:cubicBezTo>
                  <a:lnTo>
                    <a:pt x="1" y="7688"/>
                  </a:lnTo>
                  <a:cubicBezTo>
                    <a:pt x="1" y="7999"/>
                    <a:pt x="254" y="8253"/>
                    <a:pt x="568" y="8253"/>
                  </a:cubicBezTo>
                  <a:lnTo>
                    <a:pt x="2869" y="8253"/>
                  </a:lnTo>
                  <a:cubicBezTo>
                    <a:pt x="3183" y="8253"/>
                    <a:pt x="3437" y="7999"/>
                    <a:pt x="3437" y="7688"/>
                  </a:cubicBezTo>
                  <a:lnTo>
                    <a:pt x="3437" y="568"/>
                  </a:lnTo>
                  <a:cubicBezTo>
                    <a:pt x="3437" y="254"/>
                    <a:pt x="3183" y="0"/>
                    <a:pt x="286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56" name="Google Shape;5956;p66"/>
            <p:cNvSpPr/>
            <p:nvPr/>
          </p:nvSpPr>
          <p:spPr>
            <a:xfrm>
              <a:off x="3451275" y="2175475"/>
              <a:ext cx="84925" cy="264975"/>
            </a:xfrm>
            <a:custGeom>
              <a:avLst/>
              <a:gdLst/>
              <a:ahLst/>
              <a:cxnLst/>
              <a:rect l="l" t="t" r="r" b="b"/>
              <a:pathLst>
                <a:path w="3397" h="10599" extrusionOk="0">
                  <a:moveTo>
                    <a:pt x="2265" y="1133"/>
                  </a:moveTo>
                  <a:lnTo>
                    <a:pt x="2265" y="9466"/>
                  </a:lnTo>
                  <a:lnTo>
                    <a:pt x="1132" y="9466"/>
                  </a:lnTo>
                  <a:lnTo>
                    <a:pt x="1132" y="1133"/>
                  </a:lnTo>
                  <a:close/>
                  <a:moveTo>
                    <a:pt x="565" y="0"/>
                  </a:moveTo>
                  <a:cubicBezTo>
                    <a:pt x="254" y="0"/>
                    <a:pt x="0" y="254"/>
                    <a:pt x="0" y="565"/>
                  </a:cubicBezTo>
                  <a:lnTo>
                    <a:pt x="0" y="10034"/>
                  </a:lnTo>
                  <a:cubicBezTo>
                    <a:pt x="0" y="10345"/>
                    <a:pt x="254" y="10599"/>
                    <a:pt x="565" y="10599"/>
                  </a:cubicBezTo>
                  <a:lnTo>
                    <a:pt x="2829" y="10599"/>
                  </a:lnTo>
                  <a:cubicBezTo>
                    <a:pt x="3143" y="10599"/>
                    <a:pt x="3397" y="10345"/>
                    <a:pt x="3397" y="10034"/>
                  </a:cubicBezTo>
                  <a:lnTo>
                    <a:pt x="3397" y="565"/>
                  </a:lnTo>
                  <a:cubicBezTo>
                    <a:pt x="3397" y="254"/>
                    <a:pt x="3143" y="0"/>
                    <a:pt x="28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57" name="Google Shape;5957;p66"/>
            <p:cNvSpPr/>
            <p:nvPr/>
          </p:nvSpPr>
          <p:spPr>
            <a:xfrm>
              <a:off x="3564500" y="2116825"/>
              <a:ext cx="84950" cy="323625"/>
            </a:xfrm>
            <a:custGeom>
              <a:avLst/>
              <a:gdLst/>
              <a:ahLst/>
              <a:cxnLst/>
              <a:rect l="l" t="t" r="r" b="b"/>
              <a:pathLst>
                <a:path w="3398" h="12945" extrusionOk="0">
                  <a:moveTo>
                    <a:pt x="2265" y="1132"/>
                  </a:moveTo>
                  <a:lnTo>
                    <a:pt x="2265" y="11812"/>
                  </a:lnTo>
                  <a:lnTo>
                    <a:pt x="1133" y="11812"/>
                  </a:lnTo>
                  <a:lnTo>
                    <a:pt x="1133" y="1132"/>
                  </a:lnTo>
                  <a:close/>
                  <a:moveTo>
                    <a:pt x="565" y="0"/>
                  </a:moveTo>
                  <a:cubicBezTo>
                    <a:pt x="254" y="0"/>
                    <a:pt x="0" y="251"/>
                    <a:pt x="0" y="565"/>
                  </a:cubicBezTo>
                  <a:lnTo>
                    <a:pt x="0" y="12380"/>
                  </a:lnTo>
                  <a:cubicBezTo>
                    <a:pt x="0" y="12691"/>
                    <a:pt x="254" y="12945"/>
                    <a:pt x="565" y="12945"/>
                  </a:cubicBezTo>
                  <a:lnTo>
                    <a:pt x="2829" y="12945"/>
                  </a:lnTo>
                  <a:cubicBezTo>
                    <a:pt x="3144" y="12945"/>
                    <a:pt x="3397" y="12691"/>
                    <a:pt x="3397" y="12380"/>
                  </a:cubicBezTo>
                  <a:lnTo>
                    <a:pt x="3397" y="565"/>
                  </a:lnTo>
                  <a:cubicBezTo>
                    <a:pt x="3397" y="251"/>
                    <a:pt x="3144" y="0"/>
                    <a:pt x="28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58" name="Google Shape;5958;p66"/>
            <p:cNvSpPr/>
            <p:nvPr/>
          </p:nvSpPr>
          <p:spPr>
            <a:xfrm>
              <a:off x="3282325" y="2035675"/>
              <a:ext cx="459575" cy="454825"/>
            </a:xfrm>
            <a:custGeom>
              <a:avLst/>
              <a:gdLst/>
              <a:ahLst/>
              <a:cxnLst/>
              <a:rect l="l" t="t" r="r" b="b"/>
              <a:pathLst>
                <a:path w="18383" h="18193" extrusionOk="0">
                  <a:moveTo>
                    <a:pt x="568" y="0"/>
                  </a:moveTo>
                  <a:cubicBezTo>
                    <a:pt x="254" y="0"/>
                    <a:pt x="1" y="251"/>
                    <a:pt x="1" y="565"/>
                  </a:cubicBezTo>
                  <a:lnTo>
                    <a:pt x="1" y="17625"/>
                  </a:lnTo>
                  <a:cubicBezTo>
                    <a:pt x="1" y="17939"/>
                    <a:pt x="254" y="18192"/>
                    <a:pt x="568" y="18192"/>
                  </a:cubicBezTo>
                  <a:lnTo>
                    <a:pt x="17815" y="18192"/>
                  </a:lnTo>
                  <a:cubicBezTo>
                    <a:pt x="18129" y="18192"/>
                    <a:pt x="18383" y="17939"/>
                    <a:pt x="18383" y="17625"/>
                  </a:cubicBezTo>
                  <a:cubicBezTo>
                    <a:pt x="18383" y="17311"/>
                    <a:pt x="18129" y="17060"/>
                    <a:pt x="17815" y="17060"/>
                  </a:cubicBezTo>
                  <a:lnTo>
                    <a:pt x="1133" y="17060"/>
                  </a:lnTo>
                  <a:lnTo>
                    <a:pt x="1133" y="565"/>
                  </a:lnTo>
                  <a:cubicBezTo>
                    <a:pt x="1133" y="251"/>
                    <a:pt x="879" y="0"/>
                    <a:pt x="56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959" name="Google Shape;5959;p66"/>
          <p:cNvSpPr/>
          <p:nvPr/>
        </p:nvSpPr>
        <p:spPr>
          <a:xfrm>
            <a:off x="2940184" y="3556291"/>
            <a:ext cx="330434" cy="316687"/>
          </a:xfrm>
          <a:custGeom>
            <a:avLst/>
            <a:gdLst/>
            <a:ahLst/>
            <a:cxnLst/>
            <a:rect l="l" t="t" r="r" b="b"/>
            <a:pathLst>
              <a:path w="18772" h="17991" extrusionOk="0">
                <a:moveTo>
                  <a:pt x="17492" y="6197"/>
                </a:moveTo>
                <a:lnTo>
                  <a:pt x="17217" y="8063"/>
                </a:lnTo>
                <a:lnTo>
                  <a:pt x="15626" y="6472"/>
                </a:lnTo>
                <a:lnTo>
                  <a:pt x="17492" y="6197"/>
                </a:lnTo>
                <a:close/>
                <a:moveTo>
                  <a:pt x="6055" y="9391"/>
                </a:moveTo>
                <a:lnTo>
                  <a:pt x="6055" y="16858"/>
                </a:lnTo>
                <a:lnTo>
                  <a:pt x="1133" y="16858"/>
                </a:lnTo>
                <a:lnTo>
                  <a:pt x="1133" y="13332"/>
                </a:lnTo>
                <a:lnTo>
                  <a:pt x="6055" y="9391"/>
                </a:lnTo>
                <a:close/>
                <a:moveTo>
                  <a:pt x="7187" y="9141"/>
                </a:moveTo>
                <a:lnTo>
                  <a:pt x="11903" y="11568"/>
                </a:lnTo>
                <a:lnTo>
                  <a:pt x="11903" y="16858"/>
                </a:lnTo>
                <a:lnTo>
                  <a:pt x="7187" y="16858"/>
                </a:lnTo>
                <a:lnTo>
                  <a:pt x="7187" y="9141"/>
                </a:lnTo>
                <a:close/>
                <a:moveTo>
                  <a:pt x="565" y="1"/>
                </a:moveTo>
                <a:cubicBezTo>
                  <a:pt x="254" y="1"/>
                  <a:pt x="1" y="255"/>
                  <a:pt x="1" y="569"/>
                </a:cubicBezTo>
                <a:lnTo>
                  <a:pt x="1" y="17423"/>
                </a:lnTo>
                <a:cubicBezTo>
                  <a:pt x="1" y="17737"/>
                  <a:pt x="254" y="17991"/>
                  <a:pt x="565" y="17991"/>
                </a:cubicBezTo>
                <a:lnTo>
                  <a:pt x="18141" y="17991"/>
                </a:lnTo>
                <a:cubicBezTo>
                  <a:pt x="18455" y="17991"/>
                  <a:pt x="18706" y="17737"/>
                  <a:pt x="18706" y="17423"/>
                </a:cubicBezTo>
                <a:cubicBezTo>
                  <a:pt x="18706" y="17112"/>
                  <a:pt x="18455" y="16858"/>
                  <a:pt x="18141" y="16858"/>
                </a:cubicBezTo>
                <a:lnTo>
                  <a:pt x="13033" y="16858"/>
                </a:lnTo>
                <a:lnTo>
                  <a:pt x="13033" y="11457"/>
                </a:lnTo>
                <a:lnTo>
                  <a:pt x="16022" y="8467"/>
                </a:lnTo>
                <a:lnTo>
                  <a:pt x="17214" y="9660"/>
                </a:lnTo>
                <a:cubicBezTo>
                  <a:pt x="17329" y="9774"/>
                  <a:pt x="17471" y="9826"/>
                  <a:pt x="17611" y="9826"/>
                </a:cubicBezTo>
                <a:cubicBezTo>
                  <a:pt x="17874" y="9826"/>
                  <a:pt x="18129" y="9643"/>
                  <a:pt x="18175" y="9343"/>
                </a:cubicBezTo>
                <a:lnTo>
                  <a:pt x="18721" y="5608"/>
                </a:lnTo>
                <a:cubicBezTo>
                  <a:pt x="18771" y="5262"/>
                  <a:pt x="18501" y="4962"/>
                  <a:pt x="18164" y="4962"/>
                </a:cubicBezTo>
                <a:cubicBezTo>
                  <a:pt x="18137" y="4962"/>
                  <a:pt x="18109" y="4964"/>
                  <a:pt x="18081" y="4968"/>
                </a:cubicBezTo>
                <a:lnTo>
                  <a:pt x="14346" y="5514"/>
                </a:lnTo>
                <a:cubicBezTo>
                  <a:pt x="13887" y="5584"/>
                  <a:pt x="13700" y="6145"/>
                  <a:pt x="14029" y="6475"/>
                </a:cubicBezTo>
                <a:lnTo>
                  <a:pt x="15222" y="7667"/>
                </a:lnTo>
                <a:lnTo>
                  <a:pt x="12359" y="10530"/>
                </a:lnTo>
                <a:lnTo>
                  <a:pt x="6879" y="7710"/>
                </a:lnTo>
                <a:cubicBezTo>
                  <a:pt x="6867" y="7703"/>
                  <a:pt x="6855" y="7697"/>
                  <a:pt x="6846" y="7694"/>
                </a:cubicBezTo>
                <a:lnTo>
                  <a:pt x="6831" y="7688"/>
                </a:lnTo>
                <a:lnTo>
                  <a:pt x="6794" y="7673"/>
                </a:lnTo>
                <a:lnTo>
                  <a:pt x="6776" y="7670"/>
                </a:lnTo>
                <a:cubicBezTo>
                  <a:pt x="6767" y="7667"/>
                  <a:pt x="6755" y="7664"/>
                  <a:pt x="6743" y="7661"/>
                </a:cubicBezTo>
                <a:lnTo>
                  <a:pt x="6728" y="7658"/>
                </a:lnTo>
                <a:cubicBezTo>
                  <a:pt x="6713" y="7655"/>
                  <a:pt x="6695" y="7652"/>
                  <a:pt x="6680" y="7649"/>
                </a:cubicBezTo>
                <a:lnTo>
                  <a:pt x="6553" y="7649"/>
                </a:lnTo>
                <a:cubicBezTo>
                  <a:pt x="6541" y="7649"/>
                  <a:pt x="6526" y="7655"/>
                  <a:pt x="6514" y="7655"/>
                </a:cubicBezTo>
                <a:lnTo>
                  <a:pt x="6495" y="7661"/>
                </a:lnTo>
                <a:cubicBezTo>
                  <a:pt x="6483" y="7661"/>
                  <a:pt x="6474" y="7664"/>
                  <a:pt x="6465" y="7667"/>
                </a:cubicBezTo>
                <a:lnTo>
                  <a:pt x="6447" y="7673"/>
                </a:lnTo>
                <a:cubicBezTo>
                  <a:pt x="6432" y="7679"/>
                  <a:pt x="6417" y="7682"/>
                  <a:pt x="6405" y="7688"/>
                </a:cubicBezTo>
                <a:lnTo>
                  <a:pt x="6387" y="7697"/>
                </a:lnTo>
                <a:lnTo>
                  <a:pt x="6360" y="7710"/>
                </a:lnTo>
                <a:lnTo>
                  <a:pt x="6341" y="7719"/>
                </a:lnTo>
                <a:cubicBezTo>
                  <a:pt x="6332" y="7725"/>
                  <a:pt x="6323" y="7731"/>
                  <a:pt x="6314" y="7737"/>
                </a:cubicBezTo>
                <a:lnTo>
                  <a:pt x="6299" y="7746"/>
                </a:lnTo>
                <a:cubicBezTo>
                  <a:pt x="6287" y="7752"/>
                  <a:pt x="6275" y="7761"/>
                  <a:pt x="6266" y="7770"/>
                </a:cubicBezTo>
                <a:lnTo>
                  <a:pt x="6260" y="7776"/>
                </a:lnTo>
                <a:lnTo>
                  <a:pt x="1133" y="11879"/>
                </a:lnTo>
                <a:lnTo>
                  <a:pt x="1133" y="569"/>
                </a:lnTo>
                <a:cubicBezTo>
                  <a:pt x="1133" y="255"/>
                  <a:pt x="879" y="1"/>
                  <a:pt x="5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60" name="Google Shape;5960;p66"/>
          <p:cNvSpPr/>
          <p:nvPr/>
        </p:nvSpPr>
        <p:spPr>
          <a:xfrm>
            <a:off x="3373188" y="3544543"/>
            <a:ext cx="300263" cy="340186"/>
          </a:xfrm>
          <a:custGeom>
            <a:avLst/>
            <a:gdLst/>
            <a:ahLst/>
            <a:cxnLst/>
            <a:rect l="l" t="t" r="r" b="b"/>
            <a:pathLst>
              <a:path w="17058" h="19326" extrusionOk="0">
                <a:moveTo>
                  <a:pt x="15013" y="2021"/>
                </a:moveTo>
                <a:lnTo>
                  <a:pt x="11577" y="5741"/>
                </a:lnTo>
                <a:cubicBezTo>
                  <a:pt x="11378" y="5958"/>
                  <a:pt x="11378" y="6290"/>
                  <a:pt x="11577" y="6507"/>
                </a:cubicBezTo>
                <a:lnTo>
                  <a:pt x="15013" y="10230"/>
                </a:lnTo>
                <a:lnTo>
                  <a:pt x="3195" y="10230"/>
                </a:lnTo>
                <a:lnTo>
                  <a:pt x="3195" y="2021"/>
                </a:lnTo>
                <a:close/>
                <a:moveTo>
                  <a:pt x="1716" y="1133"/>
                </a:moveTo>
                <a:cubicBezTo>
                  <a:pt x="1906" y="1136"/>
                  <a:pt x="2060" y="1290"/>
                  <a:pt x="2063" y="1480"/>
                </a:cubicBezTo>
                <a:lnTo>
                  <a:pt x="2063" y="17846"/>
                </a:lnTo>
                <a:cubicBezTo>
                  <a:pt x="2060" y="18036"/>
                  <a:pt x="1906" y="18190"/>
                  <a:pt x="1716" y="18193"/>
                </a:cubicBezTo>
                <a:lnTo>
                  <a:pt x="1483" y="18193"/>
                </a:lnTo>
                <a:cubicBezTo>
                  <a:pt x="1290" y="18190"/>
                  <a:pt x="1136" y="18036"/>
                  <a:pt x="1133" y="17846"/>
                </a:cubicBezTo>
                <a:lnTo>
                  <a:pt x="1133" y="1480"/>
                </a:lnTo>
                <a:cubicBezTo>
                  <a:pt x="1136" y="1290"/>
                  <a:pt x="1290" y="1136"/>
                  <a:pt x="1483" y="1133"/>
                </a:cubicBezTo>
                <a:close/>
                <a:moveTo>
                  <a:pt x="1483" y="1"/>
                </a:moveTo>
                <a:cubicBezTo>
                  <a:pt x="665" y="1"/>
                  <a:pt x="4" y="665"/>
                  <a:pt x="1" y="1480"/>
                </a:cubicBezTo>
                <a:lnTo>
                  <a:pt x="1" y="17846"/>
                </a:lnTo>
                <a:cubicBezTo>
                  <a:pt x="4" y="18661"/>
                  <a:pt x="665" y="19325"/>
                  <a:pt x="1483" y="19325"/>
                </a:cubicBezTo>
                <a:lnTo>
                  <a:pt x="1716" y="19325"/>
                </a:lnTo>
                <a:cubicBezTo>
                  <a:pt x="2531" y="19325"/>
                  <a:pt x="3195" y="18661"/>
                  <a:pt x="3195" y="17846"/>
                </a:cubicBezTo>
                <a:lnTo>
                  <a:pt x="3195" y="11363"/>
                </a:lnTo>
                <a:lnTo>
                  <a:pt x="16306" y="11363"/>
                </a:lnTo>
                <a:cubicBezTo>
                  <a:pt x="16801" y="11360"/>
                  <a:pt x="17058" y="10774"/>
                  <a:pt x="16722" y="10412"/>
                </a:cubicBezTo>
                <a:lnTo>
                  <a:pt x="12764" y="6124"/>
                </a:lnTo>
                <a:lnTo>
                  <a:pt x="16722" y="1836"/>
                </a:lnTo>
                <a:cubicBezTo>
                  <a:pt x="16873" y="1673"/>
                  <a:pt x="16916" y="1432"/>
                  <a:pt x="16825" y="1226"/>
                </a:cubicBezTo>
                <a:cubicBezTo>
                  <a:pt x="16734" y="1021"/>
                  <a:pt x="16532" y="885"/>
                  <a:pt x="16306" y="885"/>
                </a:cubicBezTo>
                <a:lnTo>
                  <a:pt x="3071" y="885"/>
                </a:lnTo>
                <a:cubicBezTo>
                  <a:pt x="2833" y="348"/>
                  <a:pt x="2302" y="1"/>
                  <a:pt x="171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961" name="Google Shape;5961;p66"/>
          <p:cNvGrpSpPr/>
          <p:nvPr/>
        </p:nvGrpSpPr>
        <p:grpSpPr>
          <a:xfrm>
            <a:off x="3776187" y="3544803"/>
            <a:ext cx="340608" cy="340168"/>
            <a:chOff x="5053900" y="2021500"/>
            <a:chExt cx="483750" cy="483125"/>
          </a:xfrm>
        </p:grpSpPr>
        <p:sp>
          <p:nvSpPr>
            <p:cNvPr id="5962" name="Google Shape;5962;p66"/>
            <p:cNvSpPr/>
            <p:nvPr/>
          </p:nvSpPr>
          <p:spPr>
            <a:xfrm>
              <a:off x="5281350" y="2078100"/>
              <a:ext cx="127375" cy="127350"/>
            </a:xfrm>
            <a:custGeom>
              <a:avLst/>
              <a:gdLst/>
              <a:ahLst/>
              <a:cxnLst/>
              <a:rect l="l" t="t" r="r" b="b"/>
              <a:pathLst>
                <a:path w="5095" h="5094" extrusionOk="0">
                  <a:moveTo>
                    <a:pt x="565" y="0"/>
                  </a:moveTo>
                  <a:cubicBezTo>
                    <a:pt x="251" y="0"/>
                    <a:pt x="1" y="254"/>
                    <a:pt x="1" y="568"/>
                  </a:cubicBezTo>
                  <a:cubicBezTo>
                    <a:pt x="1" y="879"/>
                    <a:pt x="251" y="1132"/>
                    <a:pt x="565" y="1132"/>
                  </a:cubicBezTo>
                  <a:cubicBezTo>
                    <a:pt x="2440" y="1135"/>
                    <a:pt x="3959" y="2654"/>
                    <a:pt x="3962" y="4529"/>
                  </a:cubicBezTo>
                  <a:cubicBezTo>
                    <a:pt x="3962" y="4843"/>
                    <a:pt x="4216" y="5094"/>
                    <a:pt x="4530" y="5094"/>
                  </a:cubicBezTo>
                  <a:cubicBezTo>
                    <a:pt x="4841" y="5094"/>
                    <a:pt x="5094" y="4843"/>
                    <a:pt x="5094" y="4529"/>
                  </a:cubicBezTo>
                  <a:cubicBezTo>
                    <a:pt x="5091" y="2029"/>
                    <a:pt x="3065" y="3"/>
                    <a:pt x="5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63" name="Google Shape;5963;p66"/>
            <p:cNvSpPr/>
            <p:nvPr/>
          </p:nvSpPr>
          <p:spPr>
            <a:xfrm>
              <a:off x="5118000" y="2021500"/>
              <a:ext cx="368700" cy="483125"/>
            </a:xfrm>
            <a:custGeom>
              <a:avLst/>
              <a:gdLst/>
              <a:ahLst/>
              <a:cxnLst/>
              <a:rect l="l" t="t" r="r" b="b"/>
              <a:pathLst>
                <a:path w="14748" h="19325" extrusionOk="0">
                  <a:moveTo>
                    <a:pt x="7088" y="1135"/>
                  </a:moveTo>
                  <a:cubicBezTo>
                    <a:pt x="8391" y="1135"/>
                    <a:pt x="9651" y="1571"/>
                    <a:pt x="10668" y="2397"/>
                  </a:cubicBezTo>
                  <a:cubicBezTo>
                    <a:pt x="13159" y="4417"/>
                    <a:pt x="13473" y="8104"/>
                    <a:pt x="11360" y="10516"/>
                  </a:cubicBezTo>
                  <a:cubicBezTo>
                    <a:pt x="10572" y="11419"/>
                    <a:pt x="10085" y="12503"/>
                    <a:pt x="9962" y="13626"/>
                  </a:cubicBezTo>
                  <a:lnTo>
                    <a:pt x="4237" y="13626"/>
                  </a:lnTo>
                  <a:cubicBezTo>
                    <a:pt x="4107" y="12482"/>
                    <a:pt x="3630" y="11407"/>
                    <a:pt x="2866" y="10550"/>
                  </a:cubicBezTo>
                  <a:cubicBezTo>
                    <a:pt x="1658" y="9191"/>
                    <a:pt x="1184" y="7367"/>
                    <a:pt x="1571" y="5549"/>
                  </a:cubicBezTo>
                  <a:cubicBezTo>
                    <a:pt x="2020" y="3427"/>
                    <a:pt x="3748" y="1706"/>
                    <a:pt x="5873" y="1262"/>
                  </a:cubicBezTo>
                  <a:cubicBezTo>
                    <a:pt x="6278" y="1177"/>
                    <a:pt x="6685" y="1135"/>
                    <a:pt x="7088" y="1135"/>
                  </a:cubicBezTo>
                  <a:close/>
                  <a:moveTo>
                    <a:pt x="9931" y="14759"/>
                  </a:moveTo>
                  <a:lnTo>
                    <a:pt x="9931" y="15323"/>
                  </a:lnTo>
                  <a:cubicBezTo>
                    <a:pt x="9931" y="15637"/>
                    <a:pt x="9678" y="15891"/>
                    <a:pt x="9364" y="15891"/>
                  </a:cubicBezTo>
                  <a:lnTo>
                    <a:pt x="4835" y="15891"/>
                  </a:lnTo>
                  <a:cubicBezTo>
                    <a:pt x="4521" y="15891"/>
                    <a:pt x="4270" y="15637"/>
                    <a:pt x="4270" y="15323"/>
                  </a:cubicBezTo>
                  <a:lnTo>
                    <a:pt x="4270" y="14759"/>
                  </a:lnTo>
                  <a:close/>
                  <a:moveTo>
                    <a:pt x="8699" y="17023"/>
                  </a:moveTo>
                  <a:cubicBezTo>
                    <a:pt x="8464" y="17694"/>
                    <a:pt x="7827" y="18192"/>
                    <a:pt x="7099" y="18192"/>
                  </a:cubicBezTo>
                  <a:cubicBezTo>
                    <a:pt x="6371" y="18192"/>
                    <a:pt x="5734" y="17694"/>
                    <a:pt x="5499" y="17023"/>
                  </a:cubicBezTo>
                  <a:close/>
                  <a:moveTo>
                    <a:pt x="7087" y="0"/>
                  </a:moveTo>
                  <a:cubicBezTo>
                    <a:pt x="6607" y="0"/>
                    <a:pt x="6123" y="50"/>
                    <a:pt x="5641" y="151"/>
                  </a:cubicBezTo>
                  <a:cubicBezTo>
                    <a:pt x="3053" y="712"/>
                    <a:pt x="1027" y="2729"/>
                    <a:pt x="462" y="5314"/>
                  </a:cubicBezTo>
                  <a:cubicBezTo>
                    <a:pt x="0" y="7488"/>
                    <a:pt x="568" y="9671"/>
                    <a:pt x="2020" y="11301"/>
                  </a:cubicBezTo>
                  <a:cubicBezTo>
                    <a:pt x="2730" y="12099"/>
                    <a:pt x="3135" y="13149"/>
                    <a:pt x="3135" y="14191"/>
                  </a:cubicBezTo>
                  <a:lnTo>
                    <a:pt x="3135" y="15323"/>
                  </a:lnTo>
                  <a:cubicBezTo>
                    <a:pt x="3138" y="16060"/>
                    <a:pt x="3612" y="16709"/>
                    <a:pt x="4309" y="16939"/>
                  </a:cubicBezTo>
                  <a:cubicBezTo>
                    <a:pt x="4409" y="17518"/>
                    <a:pt x="4681" y="18053"/>
                    <a:pt x="5094" y="18473"/>
                  </a:cubicBezTo>
                  <a:cubicBezTo>
                    <a:pt x="5642" y="19040"/>
                    <a:pt x="6371" y="19324"/>
                    <a:pt x="7099" y="19324"/>
                  </a:cubicBezTo>
                  <a:cubicBezTo>
                    <a:pt x="7828" y="19324"/>
                    <a:pt x="8556" y="19040"/>
                    <a:pt x="9104" y="18473"/>
                  </a:cubicBezTo>
                  <a:cubicBezTo>
                    <a:pt x="9518" y="18053"/>
                    <a:pt x="9790" y="17518"/>
                    <a:pt x="9889" y="16939"/>
                  </a:cubicBezTo>
                  <a:cubicBezTo>
                    <a:pt x="10587" y="16709"/>
                    <a:pt x="11061" y="16060"/>
                    <a:pt x="11064" y="15323"/>
                  </a:cubicBezTo>
                  <a:lnTo>
                    <a:pt x="11064" y="14191"/>
                  </a:lnTo>
                  <a:cubicBezTo>
                    <a:pt x="11064" y="13149"/>
                    <a:pt x="11471" y="12108"/>
                    <a:pt x="12211" y="11262"/>
                  </a:cubicBezTo>
                  <a:cubicBezTo>
                    <a:pt x="14747" y="8366"/>
                    <a:pt x="14370" y="3943"/>
                    <a:pt x="11381" y="1518"/>
                  </a:cubicBezTo>
                  <a:cubicBezTo>
                    <a:pt x="10159" y="525"/>
                    <a:pt x="8647" y="0"/>
                    <a:pt x="70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64" name="Google Shape;5964;p66"/>
            <p:cNvSpPr/>
            <p:nvPr/>
          </p:nvSpPr>
          <p:spPr>
            <a:xfrm>
              <a:off x="5053900" y="2191325"/>
              <a:ext cx="56650" cy="28325"/>
            </a:xfrm>
            <a:custGeom>
              <a:avLst/>
              <a:gdLst/>
              <a:ahLst/>
              <a:cxnLst/>
              <a:rect l="l" t="t" r="r" b="b"/>
              <a:pathLst>
                <a:path w="2266" h="1133" extrusionOk="0">
                  <a:moveTo>
                    <a:pt x="569" y="0"/>
                  </a:moveTo>
                  <a:cubicBezTo>
                    <a:pt x="255" y="0"/>
                    <a:pt x="1" y="254"/>
                    <a:pt x="1" y="568"/>
                  </a:cubicBezTo>
                  <a:cubicBezTo>
                    <a:pt x="1" y="879"/>
                    <a:pt x="255" y="1133"/>
                    <a:pt x="569" y="1133"/>
                  </a:cubicBezTo>
                  <a:lnTo>
                    <a:pt x="1701" y="1133"/>
                  </a:lnTo>
                  <a:cubicBezTo>
                    <a:pt x="2012" y="1133"/>
                    <a:pt x="2266" y="879"/>
                    <a:pt x="2266" y="568"/>
                  </a:cubicBezTo>
                  <a:cubicBezTo>
                    <a:pt x="2266" y="254"/>
                    <a:pt x="2012" y="0"/>
                    <a:pt x="170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65" name="Google Shape;5965;p66"/>
            <p:cNvSpPr/>
            <p:nvPr/>
          </p:nvSpPr>
          <p:spPr>
            <a:xfrm>
              <a:off x="5056850" y="2096550"/>
              <a:ext cx="50750" cy="48025"/>
            </a:xfrm>
            <a:custGeom>
              <a:avLst/>
              <a:gdLst/>
              <a:ahLst/>
              <a:cxnLst/>
              <a:rect l="l" t="t" r="r" b="b"/>
              <a:pathLst>
                <a:path w="2030" h="1921" extrusionOk="0">
                  <a:moveTo>
                    <a:pt x="622" y="0"/>
                  </a:moveTo>
                  <a:cubicBezTo>
                    <a:pt x="476" y="0"/>
                    <a:pt x="331" y="56"/>
                    <a:pt x="221" y="168"/>
                  </a:cubicBezTo>
                  <a:cubicBezTo>
                    <a:pt x="4" y="385"/>
                    <a:pt x="1" y="739"/>
                    <a:pt x="215" y="962"/>
                  </a:cubicBezTo>
                  <a:lnTo>
                    <a:pt x="1015" y="1762"/>
                  </a:lnTo>
                  <a:cubicBezTo>
                    <a:pt x="1125" y="1868"/>
                    <a:pt x="1267" y="1921"/>
                    <a:pt x="1409" y="1921"/>
                  </a:cubicBezTo>
                  <a:cubicBezTo>
                    <a:pt x="1554" y="1921"/>
                    <a:pt x="1699" y="1865"/>
                    <a:pt x="1809" y="1753"/>
                  </a:cubicBezTo>
                  <a:cubicBezTo>
                    <a:pt x="2027" y="1536"/>
                    <a:pt x="2030" y="1183"/>
                    <a:pt x="1815" y="962"/>
                  </a:cubicBezTo>
                  <a:lnTo>
                    <a:pt x="1015" y="159"/>
                  </a:lnTo>
                  <a:cubicBezTo>
                    <a:pt x="905" y="53"/>
                    <a:pt x="763" y="0"/>
                    <a:pt x="62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66" name="Google Shape;5966;p66"/>
            <p:cNvSpPr/>
            <p:nvPr/>
          </p:nvSpPr>
          <p:spPr>
            <a:xfrm>
              <a:off x="5056400" y="2266400"/>
              <a:ext cx="51200" cy="48350"/>
            </a:xfrm>
            <a:custGeom>
              <a:avLst/>
              <a:gdLst/>
              <a:ahLst/>
              <a:cxnLst/>
              <a:rect l="l" t="t" r="r" b="b"/>
              <a:pathLst>
                <a:path w="2048" h="1934" extrusionOk="0">
                  <a:moveTo>
                    <a:pt x="1427" y="0"/>
                  </a:moveTo>
                  <a:cubicBezTo>
                    <a:pt x="1285" y="0"/>
                    <a:pt x="1143" y="53"/>
                    <a:pt x="1033" y="159"/>
                  </a:cubicBezTo>
                  <a:lnTo>
                    <a:pt x="233" y="962"/>
                  </a:lnTo>
                  <a:cubicBezTo>
                    <a:pt x="4" y="1179"/>
                    <a:pt x="1" y="1545"/>
                    <a:pt x="227" y="1768"/>
                  </a:cubicBezTo>
                  <a:cubicBezTo>
                    <a:pt x="338" y="1879"/>
                    <a:pt x="482" y="1934"/>
                    <a:pt x="627" y="1934"/>
                  </a:cubicBezTo>
                  <a:cubicBezTo>
                    <a:pt x="774" y="1934"/>
                    <a:pt x="922" y="1876"/>
                    <a:pt x="1033" y="1762"/>
                  </a:cubicBezTo>
                  <a:lnTo>
                    <a:pt x="1833" y="962"/>
                  </a:lnTo>
                  <a:cubicBezTo>
                    <a:pt x="2048" y="738"/>
                    <a:pt x="2045" y="385"/>
                    <a:pt x="1827" y="168"/>
                  </a:cubicBezTo>
                  <a:cubicBezTo>
                    <a:pt x="1717" y="56"/>
                    <a:pt x="1572" y="0"/>
                    <a:pt x="142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67" name="Google Shape;5967;p66"/>
            <p:cNvSpPr/>
            <p:nvPr/>
          </p:nvSpPr>
          <p:spPr>
            <a:xfrm>
              <a:off x="5480400" y="2191325"/>
              <a:ext cx="56650" cy="28325"/>
            </a:xfrm>
            <a:custGeom>
              <a:avLst/>
              <a:gdLst/>
              <a:ahLst/>
              <a:cxnLst/>
              <a:rect l="l" t="t" r="r" b="b"/>
              <a:pathLst>
                <a:path w="2266" h="1133" extrusionOk="0">
                  <a:moveTo>
                    <a:pt x="568" y="0"/>
                  </a:moveTo>
                  <a:cubicBezTo>
                    <a:pt x="254" y="0"/>
                    <a:pt x="1" y="254"/>
                    <a:pt x="1" y="568"/>
                  </a:cubicBezTo>
                  <a:cubicBezTo>
                    <a:pt x="1" y="879"/>
                    <a:pt x="254" y="1133"/>
                    <a:pt x="568" y="1133"/>
                  </a:cubicBezTo>
                  <a:lnTo>
                    <a:pt x="1701" y="1133"/>
                  </a:lnTo>
                  <a:cubicBezTo>
                    <a:pt x="2012" y="1133"/>
                    <a:pt x="2265" y="879"/>
                    <a:pt x="2265" y="568"/>
                  </a:cubicBezTo>
                  <a:cubicBezTo>
                    <a:pt x="2265" y="254"/>
                    <a:pt x="2012" y="0"/>
                    <a:pt x="170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68" name="Google Shape;5968;p66"/>
            <p:cNvSpPr/>
            <p:nvPr/>
          </p:nvSpPr>
          <p:spPr>
            <a:xfrm>
              <a:off x="5479800" y="2096550"/>
              <a:ext cx="54300" cy="48225"/>
            </a:xfrm>
            <a:custGeom>
              <a:avLst/>
              <a:gdLst/>
              <a:ahLst/>
              <a:cxnLst/>
              <a:rect l="l" t="t" r="r" b="b"/>
              <a:pathLst>
                <a:path w="2172" h="1929" extrusionOk="0">
                  <a:moveTo>
                    <a:pt x="1550" y="0"/>
                  </a:moveTo>
                  <a:cubicBezTo>
                    <a:pt x="1409" y="0"/>
                    <a:pt x="1267" y="53"/>
                    <a:pt x="1157" y="159"/>
                  </a:cubicBezTo>
                  <a:lnTo>
                    <a:pt x="357" y="962"/>
                  </a:lnTo>
                  <a:cubicBezTo>
                    <a:pt x="1" y="1318"/>
                    <a:pt x="251" y="1928"/>
                    <a:pt x="756" y="1928"/>
                  </a:cubicBezTo>
                  <a:cubicBezTo>
                    <a:pt x="907" y="1928"/>
                    <a:pt x="1051" y="1868"/>
                    <a:pt x="1157" y="1762"/>
                  </a:cubicBezTo>
                  <a:lnTo>
                    <a:pt x="1957" y="959"/>
                  </a:lnTo>
                  <a:cubicBezTo>
                    <a:pt x="2172" y="739"/>
                    <a:pt x="2169" y="385"/>
                    <a:pt x="1951" y="168"/>
                  </a:cubicBezTo>
                  <a:cubicBezTo>
                    <a:pt x="1841" y="56"/>
                    <a:pt x="1696" y="0"/>
                    <a:pt x="155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69" name="Google Shape;5969;p66"/>
            <p:cNvSpPr/>
            <p:nvPr/>
          </p:nvSpPr>
          <p:spPr>
            <a:xfrm>
              <a:off x="5483350" y="2266400"/>
              <a:ext cx="54300" cy="48225"/>
            </a:xfrm>
            <a:custGeom>
              <a:avLst/>
              <a:gdLst/>
              <a:ahLst/>
              <a:cxnLst/>
              <a:rect l="l" t="t" r="r" b="b"/>
              <a:pathLst>
                <a:path w="2172" h="1929" extrusionOk="0">
                  <a:moveTo>
                    <a:pt x="622" y="0"/>
                  </a:moveTo>
                  <a:cubicBezTo>
                    <a:pt x="476" y="0"/>
                    <a:pt x="331" y="56"/>
                    <a:pt x="221" y="168"/>
                  </a:cubicBezTo>
                  <a:cubicBezTo>
                    <a:pt x="4" y="385"/>
                    <a:pt x="1" y="738"/>
                    <a:pt x="215" y="962"/>
                  </a:cubicBezTo>
                  <a:lnTo>
                    <a:pt x="1015" y="1762"/>
                  </a:lnTo>
                  <a:cubicBezTo>
                    <a:pt x="1121" y="1868"/>
                    <a:pt x="1266" y="1928"/>
                    <a:pt x="1417" y="1928"/>
                  </a:cubicBezTo>
                  <a:cubicBezTo>
                    <a:pt x="1921" y="1928"/>
                    <a:pt x="2172" y="1318"/>
                    <a:pt x="1815" y="962"/>
                  </a:cubicBezTo>
                  <a:lnTo>
                    <a:pt x="1015" y="159"/>
                  </a:lnTo>
                  <a:cubicBezTo>
                    <a:pt x="905" y="53"/>
                    <a:pt x="763" y="0"/>
                    <a:pt x="62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970" name="Google Shape;5970;p66"/>
          <p:cNvSpPr/>
          <p:nvPr/>
        </p:nvSpPr>
        <p:spPr>
          <a:xfrm>
            <a:off x="4249525" y="3544640"/>
            <a:ext cx="220489" cy="339992"/>
          </a:xfrm>
          <a:custGeom>
            <a:avLst/>
            <a:gdLst/>
            <a:ahLst/>
            <a:cxnLst/>
            <a:rect l="l" t="t" r="r" b="b"/>
            <a:pathLst>
              <a:path w="12526" h="19315" extrusionOk="0">
                <a:moveTo>
                  <a:pt x="9690" y="1133"/>
                </a:moveTo>
                <a:cubicBezTo>
                  <a:pt x="9980" y="1139"/>
                  <a:pt x="10213" y="1377"/>
                  <a:pt x="10213" y="1670"/>
                </a:cubicBezTo>
                <a:cubicBezTo>
                  <a:pt x="10213" y="1960"/>
                  <a:pt x="9980" y="2199"/>
                  <a:pt x="9690" y="2208"/>
                </a:cubicBezTo>
                <a:lnTo>
                  <a:pt x="2836" y="2208"/>
                </a:lnTo>
                <a:cubicBezTo>
                  <a:pt x="2540" y="2208"/>
                  <a:pt x="2302" y="1966"/>
                  <a:pt x="2302" y="1670"/>
                </a:cubicBezTo>
                <a:cubicBezTo>
                  <a:pt x="2302" y="1371"/>
                  <a:pt x="2540" y="1133"/>
                  <a:pt x="2839" y="1133"/>
                </a:cubicBezTo>
                <a:close/>
                <a:moveTo>
                  <a:pt x="8564" y="3340"/>
                </a:moveTo>
                <a:lnTo>
                  <a:pt x="8564" y="9554"/>
                </a:lnTo>
                <a:cubicBezTo>
                  <a:pt x="8543" y="9781"/>
                  <a:pt x="8658" y="10001"/>
                  <a:pt x="8860" y="10110"/>
                </a:cubicBezTo>
                <a:cubicBezTo>
                  <a:pt x="9805" y="10620"/>
                  <a:pt x="10581" y="11396"/>
                  <a:pt x="11088" y="12341"/>
                </a:cubicBezTo>
                <a:lnTo>
                  <a:pt x="1435" y="12341"/>
                </a:lnTo>
                <a:cubicBezTo>
                  <a:pt x="1946" y="11396"/>
                  <a:pt x="2718" y="10620"/>
                  <a:pt x="3667" y="10110"/>
                </a:cubicBezTo>
                <a:cubicBezTo>
                  <a:pt x="3869" y="10001"/>
                  <a:pt x="3984" y="9784"/>
                  <a:pt x="3959" y="9554"/>
                </a:cubicBezTo>
                <a:lnTo>
                  <a:pt x="3959" y="3340"/>
                </a:lnTo>
                <a:close/>
                <a:moveTo>
                  <a:pt x="6731" y="13476"/>
                </a:moveTo>
                <a:lnTo>
                  <a:pt x="6731" y="16263"/>
                </a:lnTo>
                <a:cubicBezTo>
                  <a:pt x="6734" y="16879"/>
                  <a:pt x="6571" y="17486"/>
                  <a:pt x="6263" y="18024"/>
                </a:cubicBezTo>
                <a:cubicBezTo>
                  <a:pt x="5955" y="17486"/>
                  <a:pt x="5792" y="16879"/>
                  <a:pt x="5795" y="16263"/>
                </a:cubicBezTo>
                <a:lnTo>
                  <a:pt x="5795" y="13476"/>
                </a:lnTo>
                <a:close/>
                <a:moveTo>
                  <a:pt x="2831" y="1"/>
                </a:moveTo>
                <a:cubicBezTo>
                  <a:pt x="1912" y="1"/>
                  <a:pt x="1166" y="745"/>
                  <a:pt x="1163" y="1664"/>
                </a:cubicBezTo>
                <a:cubicBezTo>
                  <a:pt x="1160" y="2585"/>
                  <a:pt x="1906" y="3337"/>
                  <a:pt x="2827" y="3340"/>
                </a:cubicBezTo>
                <a:lnTo>
                  <a:pt x="2827" y="9285"/>
                </a:lnTo>
                <a:cubicBezTo>
                  <a:pt x="1529" y="10077"/>
                  <a:pt x="544" y="11287"/>
                  <a:pt x="34" y="12719"/>
                </a:cubicBezTo>
                <a:lnTo>
                  <a:pt x="31" y="12728"/>
                </a:lnTo>
                <a:cubicBezTo>
                  <a:pt x="28" y="12740"/>
                  <a:pt x="25" y="12749"/>
                  <a:pt x="22" y="12761"/>
                </a:cubicBezTo>
                <a:cubicBezTo>
                  <a:pt x="19" y="12773"/>
                  <a:pt x="19" y="12776"/>
                  <a:pt x="16" y="12785"/>
                </a:cubicBezTo>
                <a:cubicBezTo>
                  <a:pt x="13" y="12791"/>
                  <a:pt x="13" y="12803"/>
                  <a:pt x="10" y="12812"/>
                </a:cubicBezTo>
                <a:cubicBezTo>
                  <a:pt x="10" y="12821"/>
                  <a:pt x="7" y="12833"/>
                  <a:pt x="7" y="12842"/>
                </a:cubicBezTo>
                <a:lnTo>
                  <a:pt x="4" y="12866"/>
                </a:lnTo>
                <a:lnTo>
                  <a:pt x="4" y="12900"/>
                </a:lnTo>
                <a:cubicBezTo>
                  <a:pt x="4" y="12903"/>
                  <a:pt x="4" y="12906"/>
                  <a:pt x="4" y="12909"/>
                </a:cubicBezTo>
                <a:cubicBezTo>
                  <a:pt x="1" y="12912"/>
                  <a:pt x="1" y="12918"/>
                  <a:pt x="1" y="12921"/>
                </a:cubicBezTo>
                <a:cubicBezTo>
                  <a:pt x="1" y="12933"/>
                  <a:pt x="1" y="12945"/>
                  <a:pt x="4" y="12957"/>
                </a:cubicBezTo>
                <a:lnTo>
                  <a:pt x="7" y="12978"/>
                </a:lnTo>
                <a:cubicBezTo>
                  <a:pt x="7" y="12990"/>
                  <a:pt x="10" y="12999"/>
                  <a:pt x="10" y="13008"/>
                </a:cubicBezTo>
                <a:cubicBezTo>
                  <a:pt x="13" y="13020"/>
                  <a:pt x="13" y="13030"/>
                  <a:pt x="16" y="13039"/>
                </a:cubicBezTo>
                <a:cubicBezTo>
                  <a:pt x="19" y="13048"/>
                  <a:pt x="19" y="13054"/>
                  <a:pt x="22" y="13063"/>
                </a:cubicBezTo>
                <a:cubicBezTo>
                  <a:pt x="25" y="13069"/>
                  <a:pt x="28" y="13081"/>
                  <a:pt x="31" y="13093"/>
                </a:cubicBezTo>
                <a:cubicBezTo>
                  <a:pt x="34" y="13102"/>
                  <a:pt x="37" y="13105"/>
                  <a:pt x="40" y="13111"/>
                </a:cubicBezTo>
                <a:cubicBezTo>
                  <a:pt x="43" y="13120"/>
                  <a:pt x="46" y="13132"/>
                  <a:pt x="52" y="13144"/>
                </a:cubicBezTo>
                <a:lnTo>
                  <a:pt x="61" y="13162"/>
                </a:lnTo>
                <a:cubicBezTo>
                  <a:pt x="67" y="13171"/>
                  <a:pt x="70" y="13181"/>
                  <a:pt x="76" y="13190"/>
                </a:cubicBezTo>
                <a:cubicBezTo>
                  <a:pt x="83" y="13199"/>
                  <a:pt x="86" y="13205"/>
                  <a:pt x="89" y="13211"/>
                </a:cubicBezTo>
                <a:cubicBezTo>
                  <a:pt x="92" y="13217"/>
                  <a:pt x="98" y="13229"/>
                  <a:pt x="104" y="13235"/>
                </a:cubicBezTo>
                <a:lnTo>
                  <a:pt x="122" y="13256"/>
                </a:lnTo>
                <a:lnTo>
                  <a:pt x="137" y="13277"/>
                </a:lnTo>
                <a:cubicBezTo>
                  <a:pt x="143" y="13286"/>
                  <a:pt x="152" y="13292"/>
                  <a:pt x="158" y="13298"/>
                </a:cubicBezTo>
                <a:cubicBezTo>
                  <a:pt x="164" y="13307"/>
                  <a:pt x="167" y="13310"/>
                  <a:pt x="173" y="13316"/>
                </a:cubicBezTo>
                <a:cubicBezTo>
                  <a:pt x="179" y="13322"/>
                  <a:pt x="188" y="13331"/>
                  <a:pt x="197" y="13338"/>
                </a:cubicBezTo>
                <a:lnTo>
                  <a:pt x="215" y="13353"/>
                </a:lnTo>
                <a:lnTo>
                  <a:pt x="240" y="13371"/>
                </a:lnTo>
                <a:lnTo>
                  <a:pt x="264" y="13386"/>
                </a:lnTo>
                <a:lnTo>
                  <a:pt x="285" y="13398"/>
                </a:lnTo>
                <a:cubicBezTo>
                  <a:pt x="294" y="13404"/>
                  <a:pt x="303" y="13410"/>
                  <a:pt x="312" y="13413"/>
                </a:cubicBezTo>
                <a:lnTo>
                  <a:pt x="333" y="13422"/>
                </a:lnTo>
                <a:lnTo>
                  <a:pt x="366" y="13437"/>
                </a:lnTo>
                <a:lnTo>
                  <a:pt x="378" y="13443"/>
                </a:lnTo>
                <a:lnTo>
                  <a:pt x="384" y="13446"/>
                </a:lnTo>
                <a:lnTo>
                  <a:pt x="415" y="13452"/>
                </a:lnTo>
                <a:cubicBezTo>
                  <a:pt x="421" y="13455"/>
                  <a:pt x="430" y="13458"/>
                  <a:pt x="439" y="13458"/>
                </a:cubicBezTo>
                <a:lnTo>
                  <a:pt x="463" y="13464"/>
                </a:lnTo>
                <a:cubicBezTo>
                  <a:pt x="475" y="13467"/>
                  <a:pt x="484" y="13467"/>
                  <a:pt x="496" y="13470"/>
                </a:cubicBezTo>
                <a:lnTo>
                  <a:pt x="514" y="13470"/>
                </a:lnTo>
                <a:cubicBezTo>
                  <a:pt x="532" y="13473"/>
                  <a:pt x="548" y="13473"/>
                  <a:pt x="566" y="13473"/>
                </a:cubicBezTo>
                <a:lnTo>
                  <a:pt x="4663" y="13473"/>
                </a:lnTo>
                <a:lnTo>
                  <a:pt x="4663" y="16263"/>
                </a:lnTo>
                <a:cubicBezTo>
                  <a:pt x="4660" y="17205"/>
                  <a:pt x="4947" y="18126"/>
                  <a:pt x="5481" y="18902"/>
                </a:cubicBezTo>
                <a:cubicBezTo>
                  <a:pt x="5670" y="19177"/>
                  <a:pt x="5967" y="19315"/>
                  <a:pt x="6263" y="19315"/>
                </a:cubicBezTo>
                <a:cubicBezTo>
                  <a:pt x="6560" y="19315"/>
                  <a:pt x="6857" y="19177"/>
                  <a:pt x="7045" y="18902"/>
                </a:cubicBezTo>
                <a:cubicBezTo>
                  <a:pt x="7580" y="18126"/>
                  <a:pt x="7867" y="17205"/>
                  <a:pt x="7864" y="16263"/>
                </a:cubicBezTo>
                <a:lnTo>
                  <a:pt x="7864" y="13476"/>
                </a:lnTo>
                <a:lnTo>
                  <a:pt x="11961" y="13476"/>
                </a:lnTo>
                <a:cubicBezTo>
                  <a:pt x="11979" y="13473"/>
                  <a:pt x="11997" y="13473"/>
                  <a:pt x="12015" y="13473"/>
                </a:cubicBezTo>
                <a:lnTo>
                  <a:pt x="12024" y="13473"/>
                </a:lnTo>
                <a:cubicBezTo>
                  <a:pt x="12040" y="13473"/>
                  <a:pt x="12052" y="13467"/>
                  <a:pt x="12067" y="13464"/>
                </a:cubicBezTo>
                <a:lnTo>
                  <a:pt x="12085" y="13461"/>
                </a:lnTo>
                <a:lnTo>
                  <a:pt x="12115" y="13455"/>
                </a:lnTo>
                <a:lnTo>
                  <a:pt x="12139" y="13446"/>
                </a:lnTo>
                <a:cubicBezTo>
                  <a:pt x="12142" y="13446"/>
                  <a:pt x="12145" y="13443"/>
                  <a:pt x="12148" y="13443"/>
                </a:cubicBezTo>
                <a:lnTo>
                  <a:pt x="12163" y="13437"/>
                </a:lnTo>
                <a:cubicBezTo>
                  <a:pt x="12172" y="13434"/>
                  <a:pt x="12181" y="13431"/>
                  <a:pt x="12194" y="13425"/>
                </a:cubicBezTo>
                <a:lnTo>
                  <a:pt x="12218" y="13413"/>
                </a:lnTo>
                <a:cubicBezTo>
                  <a:pt x="12224" y="13410"/>
                  <a:pt x="12233" y="13404"/>
                  <a:pt x="12242" y="13401"/>
                </a:cubicBezTo>
                <a:cubicBezTo>
                  <a:pt x="12248" y="13395"/>
                  <a:pt x="12257" y="13392"/>
                  <a:pt x="12266" y="13386"/>
                </a:cubicBezTo>
                <a:lnTo>
                  <a:pt x="12284" y="13374"/>
                </a:lnTo>
                <a:cubicBezTo>
                  <a:pt x="12296" y="13365"/>
                  <a:pt x="12305" y="13359"/>
                  <a:pt x="12311" y="13353"/>
                </a:cubicBezTo>
                <a:lnTo>
                  <a:pt x="12329" y="13341"/>
                </a:lnTo>
                <a:cubicBezTo>
                  <a:pt x="12335" y="13331"/>
                  <a:pt x="12344" y="13325"/>
                  <a:pt x="12354" y="13316"/>
                </a:cubicBezTo>
                <a:cubicBezTo>
                  <a:pt x="12363" y="13307"/>
                  <a:pt x="12363" y="13307"/>
                  <a:pt x="12369" y="13301"/>
                </a:cubicBezTo>
                <a:cubicBezTo>
                  <a:pt x="12372" y="13295"/>
                  <a:pt x="12384" y="13286"/>
                  <a:pt x="12390" y="13277"/>
                </a:cubicBezTo>
                <a:cubicBezTo>
                  <a:pt x="12399" y="13268"/>
                  <a:pt x="12399" y="13265"/>
                  <a:pt x="12405" y="13259"/>
                </a:cubicBezTo>
                <a:lnTo>
                  <a:pt x="12423" y="13235"/>
                </a:lnTo>
                <a:cubicBezTo>
                  <a:pt x="12429" y="13229"/>
                  <a:pt x="12432" y="13220"/>
                  <a:pt x="12438" y="13214"/>
                </a:cubicBezTo>
                <a:cubicBezTo>
                  <a:pt x="12441" y="13205"/>
                  <a:pt x="12447" y="13199"/>
                  <a:pt x="12450" y="13190"/>
                </a:cubicBezTo>
                <a:cubicBezTo>
                  <a:pt x="12456" y="13184"/>
                  <a:pt x="12459" y="13174"/>
                  <a:pt x="12465" y="13165"/>
                </a:cubicBezTo>
                <a:cubicBezTo>
                  <a:pt x="12468" y="13156"/>
                  <a:pt x="12471" y="13150"/>
                  <a:pt x="12474" y="13144"/>
                </a:cubicBezTo>
                <a:cubicBezTo>
                  <a:pt x="12477" y="13135"/>
                  <a:pt x="12483" y="13123"/>
                  <a:pt x="12486" y="13114"/>
                </a:cubicBezTo>
                <a:cubicBezTo>
                  <a:pt x="12492" y="13105"/>
                  <a:pt x="12492" y="13099"/>
                  <a:pt x="12495" y="13093"/>
                </a:cubicBezTo>
                <a:cubicBezTo>
                  <a:pt x="12498" y="13084"/>
                  <a:pt x="12501" y="13072"/>
                  <a:pt x="12505" y="13063"/>
                </a:cubicBezTo>
                <a:cubicBezTo>
                  <a:pt x="12508" y="13054"/>
                  <a:pt x="12511" y="13045"/>
                  <a:pt x="12511" y="13039"/>
                </a:cubicBezTo>
                <a:cubicBezTo>
                  <a:pt x="12514" y="13030"/>
                  <a:pt x="12514" y="13020"/>
                  <a:pt x="12517" y="13011"/>
                </a:cubicBezTo>
                <a:cubicBezTo>
                  <a:pt x="12517" y="13002"/>
                  <a:pt x="12520" y="12990"/>
                  <a:pt x="12523" y="12981"/>
                </a:cubicBezTo>
                <a:cubicBezTo>
                  <a:pt x="12523" y="12969"/>
                  <a:pt x="12523" y="12966"/>
                  <a:pt x="12523" y="12957"/>
                </a:cubicBezTo>
                <a:cubicBezTo>
                  <a:pt x="12523" y="12948"/>
                  <a:pt x="12523" y="12933"/>
                  <a:pt x="12526" y="12921"/>
                </a:cubicBezTo>
                <a:lnTo>
                  <a:pt x="12526" y="12909"/>
                </a:lnTo>
                <a:cubicBezTo>
                  <a:pt x="12526" y="12906"/>
                  <a:pt x="12526" y="12903"/>
                  <a:pt x="12526" y="12900"/>
                </a:cubicBezTo>
                <a:lnTo>
                  <a:pt x="12526" y="12866"/>
                </a:lnTo>
                <a:cubicBezTo>
                  <a:pt x="12526" y="12854"/>
                  <a:pt x="12526" y="12851"/>
                  <a:pt x="12523" y="12842"/>
                </a:cubicBezTo>
                <a:cubicBezTo>
                  <a:pt x="12520" y="12833"/>
                  <a:pt x="12520" y="12824"/>
                  <a:pt x="12520" y="12815"/>
                </a:cubicBezTo>
                <a:cubicBezTo>
                  <a:pt x="12517" y="12803"/>
                  <a:pt x="12517" y="12794"/>
                  <a:pt x="12514" y="12785"/>
                </a:cubicBezTo>
                <a:cubicBezTo>
                  <a:pt x="12511" y="12773"/>
                  <a:pt x="12511" y="12770"/>
                  <a:pt x="12508" y="12764"/>
                </a:cubicBezTo>
                <a:cubicBezTo>
                  <a:pt x="12505" y="12755"/>
                  <a:pt x="12501" y="12740"/>
                  <a:pt x="12498" y="12728"/>
                </a:cubicBezTo>
                <a:lnTo>
                  <a:pt x="12495" y="12719"/>
                </a:lnTo>
                <a:cubicBezTo>
                  <a:pt x="11985" y="11290"/>
                  <a:pt x="11001" y="10077"/>
                  <a:pt x="9702" y="9288"/>
                </a:cubicBezTo>
                <a:lnTo>
                  <a:pt x="9702" y="3340"/>
                </a:lnTo>
                <a:cubicBezTo>
                  <a:pt x="10623" y="3337"/>
                  <a:pt x="11369" y="2585"/>
                  <a:pt x="11366" y="1664"/>
                </a:cubicBezTo>
                <a:cubicBezTo>
                  <a:pt x="11363" y="745"/>
                  <a:pt x="10617" y="1"/>
                  <a:pt x="9699" y="1"/>
                </a:cubicBezTo>
                <a:cubicBezTo>
                  <a:pt x="9697" y="1"/>
                  <a:pt x="9695" y="1"/>
                  <a:pt x="9693" y="1"/>
                </a:cubicBezTo>
                <a:lnTo>
                  <a:pt x="2836" y="1"/>
                </a:lnTo>
                <a:cubicBezTo>
                  <a:pt x="2834" y="1"/>
                  <a:pt x="2833" y="1"/>
                  <a:pt x="283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971" name="Google Shape;5971;p66"/>
          <p:cNvGrpSpPr/>
          <p:nvPr/>
        </p:nvGrpSpPr>
        <p:grpSpPr>
          <a:xfrm>
            <a:off x="4601286" y="3547971"/>
            <a:ext cx="351663" cy="333831"/>
            <a:chOff x="6222125" y="2025975"/>
            <a:chExt cx="499450" cy="474125"/>
          </a:xfrm>
        </p:grpSpPr>
        <p:sp>
          <p:nvSpPr>
            <p:cNvPr id="5972" name="Google Shape;5972;p66"/>
            <p:cNvSpPr/>
            <p:nvPr/>
          </p:nvSpPr>
          <p:spPr>
            <a:xfrm>
              <a:off x="6222125" y="2025975"/>
              <a:ext cx="499450" cy="474125"/>
            </a:xfrm>
            <a:custGeom>
              <a:avLst/>
              <a:gdLst/>
              <a:ahLst/>
              <a:cxnLst/>
              <a:rect l="l" t="t" r="r" b="b"/>
              <a:pathLst>
                <a:path w="19978" h="18965" extrusionOk="0">
                  <a:moveTo>
                    <a:pt x="10490" y="1134"/>
                  </a:moveTo>
                  <a:cubicBezTo>
                    <a:pt x="15095" y="1134"/>
                    <a:pt x="18839" y="4878"/>
                    <a:pt x="18839" y="9483"/>
                  </a:cubicBezTo>
                  <a:cubicBezTo>
                    <a:pt x="18839" y="14087"/>
                    <a:pt x="15095" y="17832"/>
                    <a:pt x="10490" y="17832"/>
                  </a:cubicBezTo>
                  <a:cubicBezTo>
                    <a:pt x="5886" y="17832"/>
                    <a:pt x="2142" y="14087"/>
                    <a:pt x="2142" y="9483"/>
                  </a:cubicBezTo>
                  <a:cubicBezTo>
                    <a:pt x="2142" y="4878"/>
                    <a:pt x="5886" y="1134"/>
                    <a:pt x="10490" y="1134"/>
                  </a:cubicBezTo>
                  <a:close/>
                  <a:moveTo>
                    <a:pt x="10488" y="0"/>
                  </a:moveTo>
                  <a:cubicBezTo>
                    <a:pt x="6717" y="0"/>
                    <a:pt x="3222" y="2259"/>
                    <a:pt x="1731" y="5853"/>
                  </a:cubicBezTo>
                  <a:cubicBezTo>
                    <a:pt x="1" y="10032"/>
                    <a:pt x="1462" y="14854"/>
                    <a:pt x="5222" y="17367"/>
                  </a:cubicBezTo>
                  <a:cubicBezTo>
                    <a:pt x="6828" y="18439"/>
                    <a:pt x="8663" y="18964"/>
                    <a:pt x="10487" y="18964"/>
                  </a:cubicBezTo>
                  <a:cubicBezTo>
                    <a:pt x="12934" y="18964"/>
                    <a:pt x="15362" y="18020"/>
                    <a:pt x="17194" y="16186"/>
                  </a:cubicBezTo>
                  <a:cubicBezTo>
                    <a:pt x="18978" y="14414"/>
                    <a:pt x="19978" y="11998"/>
                    <a:pt x="19972" y="9483"/>
                  </a:cubicBezTo>
                  <a:cubicBezTo>
                    <a:pt x="19972" y="4960"/>
                    <a:pt x="16777" y="1065"/>
                    <a:pt x="12341" y="183"/>
                  </a:cubicBezTo>
                  <a:cubicBezTo>
                    <a:pt x="11721" y="60"/>
                    <a:pt x="11101" y="0"/>
                    <a:pt x="104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73" name="Google Shape;5973;p66"/>
            <p:cNvSpPr/>
            <p:nvPr/>
          </p:nvSpPr>
          <p:spPr>
            <a:xfrm>
              <a:off x="6309175" y="2087825"/>
              <a:ext cx="350425" cy="350425"/>
            </a:xfrm>
            <a:custGeom>
              <a:avLst/>
              <a:gdLst/>
              <a:ahLst/>
              <a:cxnLst/>
              <a:rect l="l" t="t" r="r" b="b"/>
              <a:pathLst>
                <a:path w="14017" h="14017" extrusionOk="0">
                  <a:moveTo>
                    <a:pt x="7008" y="1133"/>
                  </a:moveTo>
                  <a:cubicBezTo>
                    <a:pt x="10248" y="1133"/>
                    <a:pt x="12884" y="3769"/>
                    <a:pt x="12884" y="7009"/>
                  </a:cubicBezTo>
                  <a:cubicBezTo>
                    <a:pt x="12884" y="10249"/>
                    <a:pt x="10248" y="12885"/>
                    <a:pt x="7008" y="12885"/>
                  </a:cubicBezTo>
                  <a:cubicBezTo>
                    <a:pt x="3769" y="12885"/>
                    <a:pt x="1133" y="10249"/>
                    <a:pt x="1133" y="7009"/>
                  </a:cubicBezTo>
                  <a:cubicBezTo>
                    <a:pt x="1133" y="3769"/>
                    <a:pt x="3769" y="1133"/>
                    <a:pt x="7008" y="1133"/>
                  </a:cubicBezTo>
                  <a:close/>
                  <a:moveTo>
                    <a:pt x="7008" y="1"/>
                  </a:moveTo>
                  <a:cubicBezTo>
                    <a:pt x="3144" y="1"/>
                    <a:pt x="0" y="3144"/>
                    <a:pt x="0" y="7009"/>
                  </a:cubicBezTo>
                  <a:cubicBezTo>
                    <a:pt x="0" y="10874"/>
                    <a:pt x="3144" y="14017"/>
                    <a:pt x="7008" y="14017"/>
                  </a:cubicBezTo>
                  <a:cubicBezTo>
                    <a:pt x="10873" y="14017"/>
                    <a:pt x="14017" y="10874"/>
                    <a:pt x="14017" y="7009"/>
                  </a:cubicBezTo>
                  <a:cubicBezTo>
                    <a:pt x="14017" y="3144"/>
                    <a:pt x="10873" y="1"/>
                    <a:pt x="700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74" name="Google Shape;5974;p66"/>
            <p:cNvSpPr/>
            <p:nvPr/>
          </p:nvSpPr>
          <p:spPr>
            <a:xfrm>
              <a:off x="6431600" y="2142250"/>
              <a:ext cx="105575" cy="241575"/>
            </a:xfrm>
            <a:custGeom>
              <a:avLst/>
              <a:gdLst/>
              <a:ahLst/>
              <a:cxnLst/>
              <a:rect l="l" t="t" r="r" b="b"/>
              <a:pathLst>
                <a:path w="4223" h="9663" extrusionOk="0">
                  <a:moveTo>
                    <a:pt x="2111" y="1"/>
                  </a:moveTo>
                  <a:cubicBezTo>
                    <a:pt x="1797" y="1"/>
                    <a:pt x="1547" y="254"/>
                    <a:pt x="1547" y="568"/>
                  </a:cubicBezTo>
                  <a:lnTo>
                    <a:pt x="1547" y="1504"/>
                  </a:lnTo>
                  <a:cubicBezTo>
                    <a:pt x="599" y="1785"/>
                    <a:pt x="1" y="2718"/>
                    <a:pt x="143" y="3697"/>
                  </a:cubicBezTo>
                  <a:cubicBezTo>
                    <a:pt x="285" y="4675"/>
                    <a:pt x="1124" y="5399"/>
                    <a:pt x="2111" y="5399"/>
                  </a:cubicBezTo>
                  <a:cubicBezTo>
                    <a:pt x="2872" y="5399"/>
                    <a:pt x="3256" y="6320"/>
                    <a:pt x="2715" y="6858"/>
                  </a:cubicBezTo>
                  <a:cubicBezTo>
                    <a:pt x="2542" y="7033"/>
                    <a:pt x="2328" y="7111"/>
                    <a:pt x="2118" y="7111"/>
                  </a:cubicBezTo>
                  <a:cubicBezTo>
                    <a:pt x="1679" y="7111"/>
                    <a:pt x="1257" y="6769"/>
                    <a:pt x="1257" y="6254"/>
                  </a:cubicBezTo>
                  <a:cubicBezTo>
                    <a:pt x="1257" y="5940"/>
                    <a:pt x="1003" y="5686"/>
                    <a:pt x="689" y="5686"/>
                  </a:cubicBezTo>
                  <a:cubicBezTo>
                    <a:pt x="378" y="5686"/>
                    <a:pt x="125" y="5940"/>
                    <a:pt x="125" y="6254"/>
                  </a:cubicBezTo>
                  <a:cubicBezTo>
                    <a:pt x="125" y="7133"/>
                    <a:pt x="701" y="7909"/>
                    <a:pt x="1547" y="8159"/>
                  </a:cubicBezTo>
                  <a:lnTo>
                    <a:pt x="1547" y="9098"/>
                  </a:lnTo>
                  <a:cubicBezTo>
                    <a:pt x="1547" y="9409"/>
                    <a:pt x="1797" y="9663"/>
                    <a:pt x="2111" y="9663"/>
                  </a:cubicBezTo>
                  <a:cubicBezTo>
                    <a:pt x="2425" y="9663"/>
                    <a:pt x="2679" y="9409"/>
                    <a:pt x="2679" y="9098"/>
                  </a:cubicBezTo>
                  <a:lnTo>
                    <a:pt x="2679" y="8159"/>
                  </a:lnTo>
                  <a:cubicBezTo>
                    <a:pt x="3624" y="7878"/>
                    <a:pt x="4222" y="6945"/>
                    <a:pt x="4080" y="5967"/>
                  </a:cubicBezTo>
                  <a:cubicBezTo>
                    <a:pt x="3939" y="4991"/>
                    <a:pt x="3102" y="4267"/>
                    <a:pt x="2118" y="4267"/>
                  </a:cubicBezTo>
                  <a:cubicBezTo>
                    <a:pt x="2116" y="4267"/>
                    <a:pt x="2114" y="4267"/>
                    <a:pt x="2111" y="4267"/>
                  </a:cubicBezTo>
                  <a:cubicBezTo>
                    <a:pt x="2106" y="4267"/>
                    <a:pt x="2100" y="4267"/>
                    <a:pt x="2095" y="4267"/>
                  </a:cubicBezTo>
                  <a:cubicBezTo>
                    <a:pt x="1622" y="4267"/>
                    <a:pt x="1239" y="3884"/>
                    <a:pt x="1239" y="3410"/>
                  </a:cubicBezTo>
                  <a:cubicBezTo>
                    <a:pt x="1239" y="2935"/>
                    <a:pt x="1622" y="2555"/>
                    <a:pt x="2095" y="2555"/>
                  </a:cubicBezTo>
                  <a:cubicBezTo>
                    <a:pt x="2100" y="2555"/>
                    <a:pt x="2106" y="2555"/>
                    <a:pt x="2111" y="2555"/>
                  </a:cubicBezTo>
                  <a:cubicBezTo>
                    <a:pt x="2582" y="2555"/>
                    <a:pt x="2966" y="2939"/>
                    <a:pt x="2966" y="3410"/>
                  </a:cubicBezTo>
                  <a:cubicBezTo>
                    <a:pt x="2966" y="3724"/>
                    <a:pt x="3220" y="3977"/>
                    <a:pt x="3534" y="3977"/>
                  </a:cubicBezTo>
                  <a:cubicBezTo>
                    <a:pt x="3845" y="3977"/>
                    <a:pt x="4098" y="3724"/>
                    <a:pt x="4098" y="3410"/>
                  </a:cubicBezTo>
                  <a:cubicBezTo>
                    <a:pt x="4098" y="2531"/>
                    <a:pt x="3522" y="1755"/>
                    <a:pt x="2679" y="1504"/>
                  </a:cubicBezTo>
                  <a:lnTo>
                    <a:pt x="2679" y="568"/>
                  </a:lnTo>
                  <a:cubicBezTo>
                    <a:pt x="2679" y="254"/>
                    <a:pt x="2425" y="1"/>
                    <a:pt x="211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75" name="Google Shape;5975;p66"/>
          <p:cNvGrpSpPr/>
          <p:nvPr/>
        </p:nvGrpSpPr>
        <p:grpSpPr>
          <a:xfrm>
            <a:off x="5058848" y="2364541"/>
            <a:ext cx="335504" cy="185953"/>
            <a:chOff x="896050" y="2725450"/>
            <a:chExt cx="476500" cy="264100"/>
          </a:xfrm>
        </p:grpSpPr>
        <p:sp>
          <p:nvSpPr>
            <p:cNvPr id="5976" name="Google Shape;5976;p66"/>
            <p:cNvSpPr/>
            <p:nvPr/>
          </p:nvSpPr>
          <p:spPr>
            <a:xfrm>
              <a:off x="896050" y="2725450"/>
              <a:ext cx="476500" cy="264100"/>
            </a:xfrm>
            <a:custGeom>
              <a:avLst/>
              <a:gdLst/>
              <a:ahLst/>
              <a:cxnLst/>
              <a:rect l="l" t="t" r="r" b="b"/>
              <a:pathLst>
                <a:path w="19060" h="10564" extrusionOk="0">
                  <a:moveTo>
                    <a:pt x="17927" y="1133"/>
                  </a:moveTo>
                  <a:lnTo>
                    <a:pt x="17927" y="9431"/>
                  </a:lnTo>
                  <a:lnTo>
                    <a:pt x="1133" y="9431"/>
                  </a:lnTo>
                  <a:lnTo>
                    <a:pt x="1133" y="1133"/>
                  </a:lnTo>
                  <a:close/>
                  <a:moveTo>
                    <a:pt x="565" y="1"/>
                  </a:moveTo>
                  <a:cubicBezTo>
                    <a:pt x="254" y="1"/>
                    <a:pt x="1" y="255"/>
                    <a:pt x="1" y="569"/>
                  </a:cubicBezTo>
                  <a:lnTo>
                    <a:pt x="1" y="9995"/>
                  </a:lnTo>
                  <a:cubicBezTo>
                    <a:pt x="1" y="10309"/>
                    <a:pt x="254" y="10563"/>
                    <a:pt x="565" y="10563"/>
                  </a:cubicBezTo>
                  <a:lnTo>
                    <a:pt x="18495" y="10563"/>
                  </a:lnTo>
                  <a:cubicBezTo>
                    <a:pt x="18806" y="10563"/>
                    <a:pt x="19060" y="10309"/>
                    <a:pt x="19060" y="9995"/>
                  </a:cubicBezTo>
                  <a:lnTo>
                    <a:pt x="19060" y="569"/>
                  </a:lnTo>
                  <a:cubicBezTo>
                    <a:pt x="19060" y="255"/>
                    <a:pt x="18806" y="1"/>
                    <a:pt x="1849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77" name="Google Shape;5977;p66"/>
            <p:cNvSpPr/>
            <p:nvPr/>
          </p:nvSpPr>
          <p:spPr>
            <a:xfrm>
              <a:off x="951625" y="2774675"/>
              <a:ext cx="365450" cy="165650"/>
            </a:xfrm>
            <a:custGeom>
              <a:avLst/>
              <a:gdLst/>
              <a:ahLst/>
              <a:cxnLst/>
              <a:rect l="l" t="t" r="r" b="b"/>
              <a:pathLst>
                <a:path w="14618" h="6626" extrusionOk="0">
                  <a:moveTo>
                    <a:pt x="12063" y="1133"/>
                  </a:moveTo>
                  <a:cubicBezTo>
                    <a:pt x="12259" y="1818"/>
                    <a:pt x="12797" y="2356"/>
                    <a:pt x="13485" y="2552"/>
                  </a:cubicBezTo>
                  <a:lnTo>
                    <a:pt x="13485" y="4074"/>
                  </a:lnTo>
                  <a:cubicBezTo>
                    <a:pt x="12797" y="4273"/>
                    <a:pt x="12259" y="4808"/>
                    <a:pt x="12063" y="5496"/>
                  </a:cubicBezTo>
                  <a:lnTo>
                    <a:pt x="2552" y="5496"/>
                  </a:lnTo>
                  <a:cubicBezTo>
                    <a:pt x="2355" y="4808"/>
                    <a:pt x="1818" y="4270"/>
                    <a:pt x="1129" y="4074"/>
                  </a:cubicBezTo>
                  <a:lnTo>
                    <a:pt x="1129" y="2552"/>
                  </a:lnTo>
                  <a:cubicBezTo>
                    <a:pt x="1818" y="2356"/>
                    <a:pt x="2355" y="1818"/>
                    <a:pt x="2552" y="1133"/>
                  </a:cubicBezTo>
                  <a:close/>
                  <a:moveTo>
                    <a:pt x="2065" y="1"/>
                  </a:moveTo>
                  <a:cubicBezTo>
                    <a:pt x="1751" y="1"/>
                    <a:pt x="1498" y="254"/>
                    <a:pt x="1498" y="568"/>
                  </a:cubicBezTo>
                  <a:cubicBezTo>
                    <a:pt x="1498" y="1082"/>
                    <a:pt x="1081" y="1501"/>
                    <a:pt x="565" y="1501"/>
                  </a:cubicBezTo>
                  <a:cubicBezTo>
                    <a:pt x="251" y="1501"/>
                    <a:pt x="0" y="1755"/>
                    <a:pt x="0" y="2069"/>
                  </a:cubicBezTo>
                  <a:lnTo>
                    <a:pt x="0" y="4560"/>
                  </a:lnTo>
                  <a:cubicBezTo>
                    <a:pt x="0" y="4871"/>
                    <a:pt x="251" y="5125"/>
                    <a:pt x="565" y="5125"/>
                  </a:cubicBezTo>
                  <a:cubicBezTo>
                    <a:pt x="1081" y="5125"/>
                    <a:pt x="1498" y="5544"/>
                    <a:pt x="1498" y="6061"/>
                  </a:cubicBezTo>
                  <a:cubicBezTo>
                    <a:pt x="1498" y="6372"/>
                    <a:pt x="1751" y="6625"/>
                    <a:pt x="2065" y="6625"/>
                  </a:cubicBezTo>
                  <a:lnTo>
                    <a:pt x="12549" y="6625"/>
                  </a:lnTo>
                  <a:cubicBezTo>
                    <a:pt x="12863" y="6625"/>
                    <a:pt x="13117" y="6372"/>
                    <a:pt x="13117" y="6061"/>
                  </a:cubicBezTo>
                  <a:cubicBezTo>
                    <a:pt x="13117" y="5544"/>
                    <a:pt x="13533" y="5125"/>
                    <a:pt x="14050" y="5125"/>
                  </a:cubicBezTo>
                  <a:cubicBezTo>
                    <a:pt x="14364" y="5125"/>
                    <a:pt x="14617" y="4871"/>
                    <a:pt x="14617" y="4560"/>
                  </a:cubicBezTo>
                  <a:lnTo>
                    <a:pt x="14617" y="2069"/>
                  </a:lnTo>
                  <a:cubicBezTo>
                    <a:pt x="14617" y="1755"/>
                    <a:pt x="14364" y="1501"/>
                    <a:pt x="14050" y="1501"/>
                  </a:cubicBezTo>
                  <a:cubicBezTo>
                    <a:pt x="13533" y="1501"/>
                    <a:pt x="13117" y="1082"/>
                    <a:pt x="13117" y="568"/>
                  </a:cubicBezTo>
                  <a:cubicBezTo>
                    <a:pt x="13117" y="254"/>
                    <a:pt x="12863" y="1"/>
                    <a:pt x="1254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78" name="Google Shape;5978;p66"/>
            <p:cNvSpPr/>
            <p:nvPr/>
          </p:nvSpPr>
          <p:spPr>
            <a:xfrm>
              <a:off x="1088625" y="2815075"/>
              <a:ext cx="88200" cy="84850"/>
            </a:xfrm>
            <a:custGeom>
              <a:avLst/>
              <a:gdLst/>
              <a:ahLst/>
              <a:cxnLst/>
              <a:rect l="l" t="t" r="r" b="b"/>
              <a:pathLst>
                <a:path w="3528" h="3394" extrusionOk="0">
                  <a:moveTo>
                    <a:pt x="1826" y="1132"/>
                  </a:moveTo>
                  <a:cubicBezTo>
                    <a:pt x="2115" y="1132"/>
                    <a:pt x="2393" y="1358"/>
                    <a:pt x="2395" y="1697"/>
                  </a:cubicBezTo>
                  <a:cubicBezTo>
                    <a:pt x="2395" y="2011"/>
                    <a:pt x="2141" y="2265"/>
                    <a:pt x="1827" y="2265"/>
                  </a:cubicBezTo>
                  <a:lnTo>
                    <a:pt x="1827" y="2262"/>
                  </a:lnTo>
                  <a:cubicBezTo>
                    <a:pt x="1326" y="2259"/>
                    <a:pt x="1075" y="1652"/>
                    <a:pt x="1432" y="1298"/>
                  </a:cubicBezTo>
                  <a:cubicBezTo>
                    <a:pt x="1547" y="1183"/>
                    <a:pt x="1688" y="1132"/>
                    <a:pt x="1826" y="1132"/>
                  </a:cubicBezTo>
                  <a:close/>
                  <a:moveTo>
                    <a:pt x="1827" y="0"/>
                  </a:moveTo>
                  <a:cubicBezTo>
                    <a:pt x="1142" y="0"/>
                    <a:pt x="523" y="414"/>
                    <a:pt x="260" y="1048"/>
                  </a:cubicBezTo>
                  <a:cubicBezTo>
                    <a:pt x="0" y="1682"/>
                    <a:pt x="145" y="2413"/>
                    <a:pt x="632" y="2899"/>
                  </a:cubicBezTo>
                  <a:cubicBezTo>
                    <a:pt x="954" y="3222"/>
                    <a:pt x="1388" y="3393"/>
                    <a:pt x="1829" y="3393"/>
                  </a:cubicBezTo>
                  <a:cubicBezTo>
                    <a:pt x="2048" y="3393"/>
                    <a:pt x="2269" y="3351"/>
                    <a:pt x="2479" y="3264"/>
                  </a:cubicBezTo>
                  <a:cubicBezTo>
                    <a:pt x="3114" y="3001"/>
                    <a:pt x="3524" y="2382"/>
                    <a:pt x="3527" y="1697"/>
                  </a:cubicBezTo>
                  <a:cubicBezTo>
                    <a:pt x="3524" y="761"/>
                    <a:pt x="2763" y="0"/>
                    <a:pt x="182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79" name="Google Shape;5979;p66"/>
          <p:cNvGrpSpPr/>
          <p:nvPr/>
        </p:nvGrpSpPr>
        <p:grpSpPr>
          <a:xfrm>
            <a:off x="5489588" y="2287425"/>
            <a:ext cx="340168" cy="340186"/>
            <a:chOff x="1487200" y="2615925"/>
            <a:chExt cx="483125" cy="483150"/>
          </a:xfrm>
        </p:grpSpPr>
        <p:sp>
          <p:nvSpPr>
            <p:cNvPr id="5980" name="Google Shape;5980;p66"/>
            <p:cNvSpPr/>
            <p:nvPr/>
          </p:nvSpPr>
          <p:spPr>
            <a:xfrm>
              <a:off x="1601400" y="2844275"/>
              <a:ext cx="28325" cy="28325"/>
            </a:xfrm>
            <a:custGeom>
              <a:avLst/>
              <a:gdLst/>
              <a:ahLst/>
              <a:cxnLst/>
              <a:rect l="l" t="t" r="r" b="b"/>
              <a:pathLst>
                <a:path w="1133" h="1133" extrusionOk="0">
                  <a:moveTo>
                    <a:pt x="565" y="1"/>
                  </a:moveTo>
                  <a:cubicBezTo>
                    <a:pt x="251" y="1"/>
                    <a:pt x="1" y="254"/>
                    <a:pt x="1" y="568"/>
                  </a:cubicBezTo>
                  <a:cubicBezTo>
                    <a:pt x="1" y="879"/>
                    <a:pt x="251" y="1133"/>
                    <a:pt x="565" y="1133"/>
                  </a:cubicBezTo>
                  <a:cubicBezTo>
                    <a:pt x="879" y="1133"/>
                    <a:pt x="1133" y="879"/>
                    <a:pt x="1133" y="568"/>
                  </a:cubicBezTo>
                  <a:cubicBezTo>
                    <a:pt x="1133" y="254"/>
                    <a:pt x="879" y="1"/>
                    <a:pt x="5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81" name="Google Shape;5981;p66"/>
            <p:cNvSpPr/>
            <p:nvPr/>
          </p:nvSpPr>
          <p:spPr>
            <a:xfrm>
              <a:off x="1487200" y="2731050"/>
              <a:ext cx="483125" cy="368025"/>
            </a:xfrm>
            <a:custGeom>
              <a:avLst/>
              <a:gdLst/>
              <a:ahLst/>
              <a:cxnLst/>
              <a:rect l="l" t="t" r="r" b="b"/>
              <a:pathLst>
                <a:path w="19325" h="14721" extrusionOk="0">
                  <a:moveTo>
                    <a:pt x="4566" y="1232"/>
                  </a:moveTo>
                  <a:cubicBezTo>
                    <a:pt x="4994" y="1386"/>
                    <a:pt x="5342" y="1703"/>
                    <a:pt x="5535" y="2117"/>
                  </a:cubicBezTo>
                  <a:cubicBezTo>
                    <a:pt x="5630" y="2320"/>
                    <a:pt x="5833" y="2444"/>
                    <a:pt x="6050" y="2444"/>
                  </a:cubicBezTo>
                  <a:cubicBezTo>
                    <a:pt x="6094" y="2444"/>
                    <a:pt x="6139" y="2439"/>
                    <a:pt x="6184" y="2428"/>
                  </a:cubicBezTo>
                  <a:cubicBezTo>
                    <a:pt x="6580" y="2322"/>
                    <a:pt x="6987" y="2268"/>
                    <a:pt x="7398" y="2265"/>
                  </a:cubicBezTo>
                  <a:lnTo>
                    <a:pt x="11927" y="2265"/>
                  </a:lnTo>
                  <a:cubicBezTo>
                    <a:pt x="14738" y="2265"/>
                    <a:pt x="17024" y="4551"/>
                    <a:pt x="17024" y="7362"/>
                  </a:cubicBezTo>
                  <a:cubicBezTo>
                    <a:pt x="17021" y="9385"/>
                    <a:pt x="15819" y="11215"/>
                    <a:pt x="13965" y="12024"/>
                  </a:cubicBezTo>
                  <a:cubicBezTo>
                    <a:pt x="13760" y="12114"/>
                    <a:pt x="13624" y="12320"/>
                    <a:pt x="13627" y="12543"/>
                  </a:cubicBezTo>
                  <a:lnTo>
                    <a:pt x="13627" y="13588"/>
                  </a:lnTo>
                  <a:lnTo>
                    <a:pt x="12495" y="13588"/>
                  </a:lnTo>
                  <a:lnTo>
                    <a:pt x="12495" y="13023"/>
                  </a:lnTo>
                  <a:cubicBezTo>
                    <a:pt x="12495" y="12709"/>
                    <a:pt x="12241" y="12456"/>
                    <a:pt x="11927" y="12456"/>
                  </a:cubicBezTo>
                  <a:lnTo>
                    <a:pt x="7398" y="12456"/>
                  </a:lnTo>
                  <a:cubicBezTo>
                    <a:pt x="7084" y="12456"/>
                    <a:pt x="6833" y="12709"/>
                    <a:pt x="6833" y="13023"/>
                  </a:cubicBezTo>
                  <a:lnTo>
                    <a:pt x="6833" y="13588"/>
                  </a:lnTo>
                  <a:lnTo>
                    <a:pt x="5701" y="13588"/>
                  </a:lnTo>
                  <a:lnTo>
                    <a:pt x="5701" y="12537"/>
                  </a:lnTo>
                  <a:cubicBezTo>
                    <a:pt x="5698" y="12314"/>
                    <a:pt x="5565" y="12108"/>
                    <a:pt x="5360" y="12021"/>
                  </a:cubicBezTo>
                  <a:cubicBezTo>
                    <a:pt x="4185" y="11508"/>
                    <a:pt x="3249" y="10572"/>
                    <a:pt x="2733" y="9400"/>
                  </a:cubicBezTo>
                  <a:cubicBezTo>
                    <a:pt x="2642" y="9192"/>
                    <a:pt x="2440" y="9059"/>
                    <a:pt x="2213" y="9059"/>
                  </a:cubicBezTo>
                  <a:lnTo>
                    <a:pt x="1132" y="9059"/>
                  </a:lnTo>
                  <a:lnTo>
                    <a:pt x="1132" y="6794"/>
                  </a:lnTo>
                  <a:lnTo>
                    <a:pt x="1851" y="6794"/>
                  </a:lnTo>
                  <a:cubicBezTo>
                    <a:pt x="2120" y="6794"/>
                    <a:pt x="2349" y="6604"/>
                    <a:pt x="2404" y="6341"/>
                  </a:cubicBezTo>
                  <a:cubicBezTo>
                    <a:pt x="2651" y="5130"/>
                    <a:pt x="3349" y="4046"/>
                    <a:pt x="4369" y="3286"/>
                  </a:cubicBezTo>
                  <a:cubicBezTo>
                    <a:pt x="4566" y="3138"/>
                    <a:pt x="4644" y="2884"/>
                    <a:pt x="4569" y="2652"/>
                  </a:cubicBezTo>
                  <a:lnTo>
                    <a:pt x="4566" y="2645"/>
                  </a:lnTo>
                  <a:lnTo>
                    <a:pt x="4566" y="1232"/>
                  </a:lnTo>
                  <a:close/>
                  <a:moveTo>
                    <a:pt x="4001" y="0"/>
                  </a:moveTo>
                  <a:cubicBezTo>
                    <a:pt x="3687" y="0"/>
                    <a:pt x="3436" y="254"/>
                    <a:pt x="3436" y="568"/>
                  </a:cubicBezTo>
                  <a:lnTo>
                    <a:pt x="3436" y="2582"/>
                  </a:lnTo>
                  <a:cubicBezTo>
                    <a:pt x="2461" y="3379"/>
                    <a:pt x="1754" y="4454"/>
                    <a:pt x="1407" y="5662"/>
                  </a:cubicBezTo>
                  <a:lnTo>
                    <a:pt x="568" y="5662"/>
                  </a:lnTo>
                  <a:cubicBezTo>
                    <a:pt x="254" y="5662"/>
                    <a:pt x="0" y="5916"/>
                    <a:pt x="0" y="6230"/>
                  </a:cubicBezTo>
                  <a:lnTo>
                    <a:pt x="0" y="9626"/>
                  </a:lnTo>
                  <a:cubicBezTo>
                    <a:pt x="0" y="9937"/>
                    <a:pt x="254" y="10191"/>
                    <a:pt x="568" y="10191"/>
                  </a:cubicBezTo>
                  <a:lnTo>
                    <a:pt x="1857" y="10191"/>
                  </a:lnTo>
                  <a:cubicBezTo>
                    <a:pt x="2452" y="11357"/>
                    <a:pt x="3400" y="12302"/>
                    <a:pt x="4569" y="12897"/>
                  </a:cubicBezTo>
                  <a:lnTo>
                    <a:pt x="4569" y="14156"/>
                  </a:lnTo>
                  <a:cubicBezTo>
                    <a:pt x="4569" y="14467"/>
                    <a:pt x="4819" y="14720"/>
                    <a:pt x="5133" y="14720"/>
                  </a:cubicBezTo>
                  <a:lnTo>
                    <a:pt x="7398" y="14720"/>
                  </a:lnTo>
                  <a:cubicBezTo>
                    <a:pt x="7712" y="14720"/>
                    <a:pt x="7965" y="14467"/>
                    <a:pt x="7965" y="14156"/>
                  </a:cubicBezTo>
                  <a:lnTo>
                    <a:pt x="7965" y="13588"/>
                  </a:lnTo>
                  <a:lnTo>
                    <a:pt x="11362" y="13588"/>
                  </a:lnTo>
                  <a:lnTo>
                    <a:pt x="11362" y="14156"/>
                  </a:lnTo>
                  <a:cubicBezTo>
                    <a:pt x="11362" y="14467"/>
                    <a:pt x="11613" y="14720"/>
                    <a:pt x="11927" y="14720"/>
                  </a:cubicBezTo>
                  <a:lnTo>
                    <a:pt x="14192" y="14720"/>
                  </a:lnTo>
                  <a:cubicBezTo>
                    <a:pt x="14506" y="14720"/>
                    <a:pt x="14759" y="14467"/>
                    <a:pt x="14759" y="14156"/>
                  </a:cubicBezTo>
                  <a:lnTo>
                    <a:pt x="14759" y="12903"/>
                  </a:lnTo>
                  <a:cubicBezTo>
                    <a:pt x="16689" y="11915"/>
                    <a:pt x="17969" y="9998"/>
                    <a:pt x="18135" y="7839"/>
                  </a:cubicBezTo>
                  <a:cubicBezTo>
                    <a:pt x="18383" y="7754"/>
                    <a:pt x="18612" y="7618"/>
                    <a:pt x="18799" y="7437"/>
                  </a:cubicBezTo>
                  <a:cubicBezTo>
                    <a:pt x="19134" y="7123"/>
                    <a:pt x="19325" y="6685"/>
                    <a:pt x="19325" y="6230"/>
                  </a:cubicBezTo>
                  <a:lnTo>
                    <a:pt x="19325" y="5097"/>
                  </a:lnTo>
                  <a:cubicBezTo>
                    <a:pt x="19325" y="4783"/>
                    <a:pt x="19071" y="4530"/>
                    <a:pt x="18760" y="4530"/>
                  </a:cubicBezTo>
                  <a:cubicBezTo>
                    <a:pt x="18446" y="4530"/>
                    <a:pt x="18192" y="4783"/>
                    <a:pt x="18192" y="5097"/>
                  </a:cubicBezTo>
                  <a:lnTo>
                    <a:pt x="18192" y="6230"/>
                  </a:lnTo>
                  <a:cubicBezTo>
                    <a:pt x="18192" y="6332"/>
                    <a:pt x="18159" y="6435"/>
                    <a:pt x="18099" y="6522"/>
                  </a:cubicBezTo>
                  <a:cubicBezTo>
                    <a:pt x="17688" y="3482"/>
                    <a:pt x="15079" y="1133"/>
                    <a:pt x="11927" y="1133"/>
                  </a:cubicBezTo>
                  <a:lnTo>
                    <a:pt x="7398" y="1133"/>
                  </a:lnTo>
                  <a:cubicBezTo>
                    <a:pt x="7041" y="1136"/>
                    <a:pt x="6685" y="1169"/>
                    <a:pt x="6332" y="1238"/>
                  </a:cubicBezTo>
                  <a:cubicBezTo>
                    <a:pt x="5807" y="465"/>
                    <a:pt x="4934" y="3"/>
                    <a:pt x="400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82" name="Google Shape;5982;p66"/>
            <p:cNvSpPr/>
            <p:nvPr/>
          </p:nvSpPr>
          <p:spPr>
            <a:xfrm>
              <a:off x="1658025" y="2615925"/>
              <a:ext cx="141550" cy="143450"/>
            </a:xfrm>
            <a:custGeom>
              <a:avLst/>
              <a:gdLst/>
              <a:ahLst/>
              <a:cxnLst/>
              <a:rect l="l" t="t" r="r" b="b"/>
              <a:pathLst>
                <a:path w="5662" h="5738" extrusionOk="0">
                  <a:moveTo>
                    <a:pt x="2829" y="1133"/>
                  </a:moveTo>
                  <a:cubicBezTo>
                    <a:pt x="3750" y="1133"/>
                    <a:pt x="4529" y="1945"/>
                    <a:pt x="4529" y="2908"/>
                  </a:cubicBezTo>
                  <a:cubicBezTo>
                    <a:pt x="4526" y="3845"/>
                    <a:pt x="3768" y="4605"/>
                    <a:pt x="2829" y="4605"/>
                  </a:cubicBezTo>
                  <a:cubicBezTo>
                    <a:pt x="1890" y="4605"/>
                    <a:pt x="1132" y="3845"/>
                    <a:pt x="1132" y="2908"/>
                  </a:cubicBezTo>
                  <a:cubicBezTo>
                    <a:pt x="1132" y="1945"/>
                    <a:pt x="1908" y="1133"/>
                    <a:pt x="2829" y="1133"/>
                  </a:cubicBezTo>
                  <a:close/>
                  <a:moveTo>
                    <a:pt x="2829" y="1"/>
                  </a:moveTo>
                  <a:cubicBezTo>
                    <a:pt x="2075" y="1"/>
                    <a:pt x="1359" y="312"/>
                    <a:pt x="818" y="876"/>
                  </a:cubicBezTo>
                  <a:cubicBezTo>
                    <a:pt x="293" y="1423"/>
                    <a:pt x="0" y="2151"/>
                    <a:pt x="0" y="2908"/>
                  </a:cubicBezTo>
                  <a:cubicBezTo>
                    <a:pt x="0" y="4470"/>
                    <a:pt x="1265" y="5738"/>
                    <a:pt x="2829" y="5738"/>
                  </a:cubicBezTo>
                  <a:cubicBezTo>
                    <a:pt x="4393" y="5738"/>
                    <a:pt x="5662" y="4470"/>
                    <a:pt x="5662" y="2908"/>
                  </a:cubicBezTo>
                  <a:cubicBezTo>
                    <a:pt x="5659" y="2151"/>
                    <a:pt x="5366" y="1423"/>
                    <a:pt x="4840" y="876"/>
                  </a:cubicBezTo>
                  <a:cubicBezTo>
                    <a:pt x="4303" y="312"/>
                    <a:pt x="3584" y="1"/>
                    <a:pt x="28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83" name="Google Shape;5983;p66"/>
          <p:cNvGrpSpPr/>
          <p:nvPr/>
        </p:nvGrpSpPr>
        <p:grpSpPr>
          <a:xfrm>
            <a:off x="5889537" y="2287425"/>
            <a:ext cx="353564" cy="340186"/>
            <a:chOff x="2077575" y="2615925"/>
            <a:chExt cx="502150" cy="483150"/>
          </a:xfrm>
        </p:grpSpPr>
        <p:sp>
          <p:nvSpPr>
            <p:cNvPr id="5984" name="Google Shape;5984;p66"/>
            <p:cNvSpPr/>
            <p:nvPr/>
          </p:nvSpPr>
          <p:spPr>
            <a:xfrm>
              <a:off x="2213375" y="2817500"/>
              <a:ext cx="151225" cy="148400"/>
            </a:xfrm>
            <a:custGeom>
              <a:avLst/>
              <a:gdLst/>
              <a:ahLst/>
              <a:cxnLst/>
              <a:rect l="l" t="t" r="r" b="b"/>
              <a:pathLst>
                <a:path w="6049" h="5936" extrusionOk="0">
                  <a:moveTo>
                    <a:pt x="5426" y="0"/>
                  </a:moveTo>
                  <a:cubicBezTo>
                    <a:pt x="5281" y="0"/>
                    <a:pt x="5136" y="56"/>
                    <a:pt x="5025" y="166"/>
                  </a:cubicBezTo>
                  <a:lnTo>
                    <a:pt x="4557" y="634"/>
                  </a:lnTo>
                  <a:cubicBezTo>
                    <a:pt x="4322" y="522"/>
                    <a:pt x="4072" y="468"/>
                    <a:pt x="3825" y="468"/>
                  </a:cubicBezTo>
                  <a:cubicBezTo>
                    <a:pt x="3288" y="468"/>
                    <a:pt x="2764" y="723"/>
                    <a:pt x="2437" y="1186"/>
                  </a:cubicBezTo>
                  <a:cubicBezTo>
                    <a:pt x="1957" y="1863"/>
                    <a:pt x="2038" y="2784"/>
                    <a:pt x="2624" y="3369"/>
                  </a:cubicBezTo>
                  <a:cubicBezTo>
                    <a:pt x="2980" y="3726"/>
                    <a:pt x="2727" y="4336"/>
                    <a:pt x="2223" y="4336"/>
                  </a:cubicBezTo>
                  <a:cubicBezTo>
                    <a:pt x="1718" y="4336"/>
                    <a:pt x="1468" y="3726"/>
                    <a:pt x="1824" y="3369"/>
                  </a:cubicBezTo>
                  <a:cubicBezTo>
                    <a:pt x="2044" y="3149"/>
                    <a:pt x="2044" y="2790"/>
                    <a:pt x="1824" y="2569"/>
                  </a:cubicBezTo>
                  <a:cubicBezTo>
                    <a:pt x="1714" y="2458"/>
                    <a:pt x="1569" y="2402"/>
                    <a:pt x="1424" y="2402"/>
                  </a:cubicBezTo>
                  <a:cubicBezTo>
                    <a:pt x="1279" y="2402"/>
                    <a:pt x="1134" y="2458"/>
                    <a:pt x="1024" y="2569"/>
                  </a:cubicBezTo>
                  <a:cubicBezTo>
                    <a:pt x="514" y="3077"/>
                    <a:pt x="381" y="3853"/>
                    <a:pt x="692" y="4502"/>
                  </a:cubicBezTo>
                  <a:lnTo>
                    <a:pt x="221" y="4970"/>
                  </a:lnTo>
                  <a:cubicBezTo>
                    <a:pt x="0" y="5190"/>
                    <a:pt x="0" y="5549"/>
                    <a:pt x="221" y="5770"/>
                  </a:cubicBezTo>
                  <a:cubicBezTo>
                    <a:pt x="332" y="5880"/>
                    <a:pt x="477" y="5935"/>
                    <a:pt x="622" y="5935"/>
                  </a:cubicBezTo>
                  <a:cubicBezTo>
                    <a:pt x="767" y="5935"/>
                    <a:pt x="912" y="5880"/>
                    <a:pt x="1024" y="5770"/>
                  </a:cubicBezTo>
                  <a:lnTo>
                    <a:pt x="1492" y="5302"/>
                  </a:lnTo>
                  <a:cubicBezTo>
                    <a:pt x="1726" y="5414"/>
                    <a:pt x="1975" y="5467"/>
                    <a:pt x="2220" y="5467"/>
                  </a:cubicBezTo>
                  <a:cubicBezTo>
                    <a:pt x="2758" y="5467"/>
                    <a:pt x="3281" y="5211"/>
                    <a:pt x="3608" y="4749"/>
                  </a:cubicBezTo>
                  <a:cubicBezTo>
                    <a:pt x="4089" y="4073"/>
                    <a:pt x="4010" y="3152"/>
                    <a:pt x="3424" y="2569"/>
                  </a:cubicBezTo>
                  <a:cubicBezTo>
                    <a:pt x="3068" y="2210"/>
                    <a:pt x="3322" y="1600"/>
                    <a:pt x="3826" y="1600"/>
                  </a:cubicBezTo>
                  <a:cubicBezTo>
                    <a:pt x="4330" y="1600"/>
                    <a:pt x="4581" y="2210"/>
                    <a:pt x="4224" y="2569"/>
                  </a:cubicBezTo>
                  <a:cubicBezTo>
                    <a:pt x="4004" y="2790"/>
                    <a:pt x="4004" y="3146"/>
                    <a:pt x="4224" y="3369"/>
                  </a:cubicBezTo>
                  <a:cubicBezTo>
                    <a:pt x="4335" y="3480"/>
                    <a:pt x="4480" y="3535"/>
                    <a:pt x="4624" y="3535"/>
                  </a:cubicBezTo>
                  <a:cubicBezTo>
                    <a:pt x="4769" y="3535"/>
                    <a:pt x="4914" y="3480"/>
                    <a:pt x="5025" y="3369"/>
                  </a:cubicBezTo>
                  <a:cubicBezTo>
                    <a:pt x="5535" y="2859"/>
                    <a:pt x="5668" y="2086"/>
                    <a:pt x="5360" y="1434"/>
                  </a:cubicBezTo>
                  <a:lnTo>
                    <a:pt x="5828" y="966"/>
                  </a:lnTo>
                  <a:cubicBezTo>
                    <a:pt x="6048" y="745"/>
                    <a:pt x="6048" y="386"/>
                    <a:pt x="5828" y="166"/>
                  </a:cubicBezTo>
                  <a:cubicBezTo>
                    <a:pt x="5716" y="56"/>
                    <a:pt x="5571" y="0"/>
                    <a:pt x="542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85" name="Google Shape;5985;p66"/>
            <p:cNvSpPr/>
            <p:nvPr/>
          </p:nvSpPr>
          <p:spPr>
            <a:xfrm>
              <a:off x="2333550" y="2737450"/>
              <a:ext cx="51050" cy="48325"/>
            </a:xfrm>
            <a:custGeom>
              <a:avLst/>
              <a:gdLst/>
              <a:ahLst/>
              <a:cxnLst/>
              <a:rect l="l" t="t" r="r" b="b"/>
              <a:pathLst>
                <a:path w="2042" h="1933" extrusionOk="0">
                  <a:moveTo>
                    <a:pt x="619" y="1"/>
                  </a:moveTo>
                  <a:cubicBezTo>
                    <a:pt x="475" y="1"/>
                    <a:pt x="330" y="56"/>
                    <a:pt x="221" y="167"/>
                  </a:cubicBezTo>
                  <a:cubicBezTo>
                    <a:pt x="0" y="388"/>
                    <a:pt x="0" y="747"/>
                    <a:pt x="221" y="967"/>
                  </a:cubicBezTo>
                  <a:lnTo>
                    <a:pt x="1021" y="1767"/>
                  </a:lnTo>
                  <a:cubicBezTo>
                    <a:pt x="1131" y="1878"/>
                    <a:pt x="1276" y="1933"/>
                    <a:pt x="1421" y="1933"/>
                  </a:cubicBezTo>
                  <a:cubicBezTo>
                    <a:pt x="1566" y="1933"/>
                    <a:pt x="1711" y="1878"/>
                    <a:pt x="1821" y="1767"/>
                  </a:cubicBezTo>
                  <a:cubicBezTo>
                    <a:pt x="2041" y="1547"/>
                    <a:pt x="2041" y="1188"/>
                    <a:pt x="1821" y="967"/>
                  </a:cubicBezTo>
                  <a:lnTo>
                    <a:pt x="1021" y="167"/>
                  </a:lnTo>
                  <a:cubicBezTo>
                    <a:pt x="910" y="57"/>
                    <a:pt x="765" y="1"/>
                    <a:pt x="61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86" name="Google Shape;5986;p66"/>
            <p:cNvSpPr/>
            <p:nvPr/>
          </p:nvSpPr>
          <p:spPr>
            <a:xfrm>
              <a:off x="2393550" y="2797500"/>
              <a:ext cx="51125" cy="48375"/>
            </a:xfrm>
            <a:custGeom>
              <a:avLst/>
              <a:gdLst/>
              <a:ahLst/>
              <a:cxnLst/>
              <a:rect l="l" t="t" r="r" b="b"/>
              <a:pathLst>
                <a:path w="2045" h="1935" extrusionOk="0">
                  <a:moveTo>
                    <a:pt x="621" y="0"/>
                  </a:moveTo>
                  <a:cubicBezTo>
                    <a:pt x="476" y="0"/>
                    <a:pt x="331" y="55"/>
                    <a:pt x="221" y="166"/>
                  </a:cubicBezTo>
                  <a:cubicBezTo>
                    <a:pt x="1" y="386"/>
                    <a:pt x="1" y="745"/>
                    <a:pt x="221" y="966"/>
                  </a:cubicBezTo>
                  <a:lnTo>
                    <a:pt x="1021" y="1769"/>
                  </a:lnTo>
                  <a:cubicBezTo>
                    <a:pt x="1131" y="1879"/>
                    <a:pt x="1276" y="1934"/>
                    <a:pt x="1421" y="1934"/>
                  </a:cubicBezTo>
                  <a:cubicBezTo>
                    <a:pt x="1566" y="1934"/>
                    <a:pt x="1711" y="1879"/>
                    <a:pt x="1821" y="1769"/>
                  </a:cubicBezTo>
                  <a:cubicBezTo>
                    <a:pt x="2045" y="1545"/>
                    <a:pt x="2042" y="1189"/>
                    <a:pt x="1821" y="966"/>
                  </a:cubicBezTo>
                  <a:lnTo>
                    <a:pt x="1021" y="166"/>
                  </a:lnTo>
                  <a:cubicBezTo>
                    <a:pt x="911" y="55"/>
                    <a:pt x="766" y="0"/>
                    <a:pt x="62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87" name="Google Shape;5987;p66"/>
            <p:cNvSpPr/>
            <p:nvPr/>
          </p:nvSpPr>
          <p:spPr>
            <a:xfrm>
              <a:off x="2077575" y="2615925"/>
              <a:ext cx="502150" cy="483150"/>
            </a:xfrm>
            <a:custGeom>
              <a:avLst/>
              <a:gdLst/>
              <a:ahLst/>
              <a:cxnLst/>
              <a:rect l="l" t="t" r="r" b="b"/>
              <a:pathLst>
                <a:path w="20086" h="19326" extrusionOk="0">
                  <a:moveTo>
                    <a:pt x="14865" y="4061"/>
                  </a:moveTo>
                  <a:cubicBezTo>
                    <a:pt x="14901" y="4061"/>
                    <a:pt x="14937" y="4064"/>
                    <a:pt x="14974" y="4071"/>
                  </a:cubicBezTo>
                  <a:cubicBezTo>
                    <a:pt x="15239" y="4125"/>
                    <a:pt x="15430" y="4358"/>
                    <a:pt x="15430" y="4627"/>
                  </a:cubicBezTo>
                  <a:cubicBezTo>
                    <a:pt x="15430" y="4778"/>
                    <a:pt x="15369" y="4922"/>
                    <a:pt x="15264" y="5028"/>
                  </a:cubicBezTo>
                  <a:cubicBezTo>
                    <a:pt x="15153" y="5137"/>
                    <a:pt x="15008" y="5194"/>
                    <a:pt x="14862" y="5194"/>
                  </a:cubicBezTo>
                  <a:cubicBezTo>
                    <a:pt x="14753" y="5194"/>
                    <a:pt x="14643" y="5162"/>
                    <a:pt x="14548" y="5098"/>
                  </a:cubicBezTo>
                  <a:cubicBezTo>
                    <a:pt x="14324" y="4947"/>
                    <a:pt x="14237" y="4660"/>
                    <a:pt x="14340" y="4409"/>
                  </a:cubicBezTo>
                  <a:cubicBezTo>
                    <a:pt x="14428" y="4195"/>
                    <a:pt x="14638" y="4061"/>
                    <a:pt x="14865" y="4061"/>
                  </a:cubicBezTo>
                  <a:close/>
                  <a:moveTo>
                    <a:pt x="13258" y="1136"/>
                  </a:moveTo>
                  <a:cubicBezTo>
                    <a:pt x="14386" y="1136"/>
                    <a:pt x="15514" y="1507"/>
                    <a:pt x="16441" y="2247"/>
                  </a:cubicBezTo>
                  <a:lnTo>
                    <a:pt x="15593" y="3096"/>
                  </a:lnTo>
                  <a:cubicBezTo>
                    <a:pt x="15349" y="2979"/>
                    <a:pt x="15100" y="2926"/>
                    <a:pt x="14858" y="2926"/>
                  </a:cubicBezTo>
                  <a:cubicBezTo>
                    <a:pt x="13865" y="2926"/>
                    <a:pt x="12999" y="3824"/>
                    <a:pt x="13186" y="4916"/>
                  </a:cubicBezTo>
                  <a:cubicBezTo>
                    <a:pt x="13295" y="5541"/>
                    <a:pt x="13742" y="6055"/>
                    <a:pt x="14346" y="6248"/>
                  </a:cubicBezTo>
                  <a:cubicBezTo>
                    <a:pt x="14514" y="6301"/>
                    <a:pt x="14688" y="6327"/>
                    <a:pt x="14859" y="6327"/>
                  </a:cubicBezTo>
                  <a:cubicBezTo>
                    <a:pt x="15304" y="6327"/>
                    <a:pt x="15739" y="6153"/>
                    <a:pt x="16064" y="5828"/>
                  </a:cubicBezTo>
                  <a:cubicBezTo>
                    <a:pt x="16571" y="5321"/>
                    <a:pt x="16704" y="4545"/>
                    <a:pt x="16396" y="3896"/>
                  </a:cubicBezTo>
                  <a:lnTo>
                    <a:pt x="17241" y="3050"/>
                  </a:lnTo>
                  <a:lnTo>
                    <a:pt x="17241" y="3050"/>
                  </a:lnTo>
                  <a:cubicBezTo>
                    <a:pt x="18842" y="5046"/>
                    <a:pt x="18715" y="7981"/>
                    <a:pt x="16864" y="9832"/>
                  </a:cubicBezTo>
                  <a:lnTo>
                    <a:pt x="16462" y="10231"/>
                  </a:lnTo>
                  <a:lnTo>
                    <a:pt x="16064" y="9832"/>
                  </a:lnTo>
                  <a:cubicBezTo>
                    <a:pt x="15952" y="9722"/>
                    <a:pt x="15806" y="9666"/>
                    <a:pt x="15661" y="9666"/>
                  </a:cubicBezTo>
                  <a:cubicBezTo>
                    <a:pt x="15516" y="9666"/>
                    <a:pt x="15372" y="9721"/>
                    <a:pt x="15261" y="9832"/>
                  </a:cubicBezTo>
                  <a:cubicBezTo>
                    <a:pt x="15040" y="10053"/>
                    <a:pt x="15040" y="10412"/>
                    <a:pt x="15261" y="10632"/>
                  </a:cubicBezTo>
                  <a:lnTo>
                    <a:pt x="15662" y="11034"/>
                  </a:lnTo>
                  <a:lnTo>
                    <a:pt x="8666" y="18027"/>
                  </a:lnTo>
                  <a:cubicBezTo>
                    <a:pt x="8556" y="18137"/>
                    <a:pt x="8411" y="18192"/>
                    <a:pt x="8266" y="18192"/>
                  </a:cubicBezTo>
                  <a:cubicBezTo>
                    <a:pt x="8121" y="18192"/>
                    <a:pt x="7976" y="18137"/>
                    <a:pt x="7866" y="18027"/>
                  </a:cubicBezTo>
                  <a:lnTo>
                    <a:pt x="1462" y="11623"/>
                  </a:lnTo>
                  <a:cubicBezTo>
                    <a:pt x="1241" y="11402"/>
                    <a:pt x="1241" y="11043"/>
                    <a:pt x="1462" y="10822"/>
                  </a:cubicBezTo>
                  <a:lnTo>
                    <a:pt x="8458" y="3826"/>
                  </a:lnTo>
                  <a:lnTo>
                    <a:pt x="8856" y="4228"/>
                  </a:lnTo>
                  <a:cubicBezTo>
                    <a:pt x="8966" y="4338"/>
                    <a:pt x="9111" y="4393"/>
                    <a:pt x="9256" y="4393"/>
                  </a:cubicBezTo>
                  <a:cubicBezTo>
                    <a:pt x="9401" y="4393"/>
                    <a:pt x="9546" y="4338"/>
                    <a:pt x="9656" y="4228"/>
                  </a:cubicBezTo>
                  <a:cubicBezTo>
                    <a:pt x="9880" y="4005"/>
                    <a:pt x="9877" y="3648"/>
                    <a:pt x="9656" y="3425"/>
                  </a:cubicBezTo>
                  <a:lnTo>
                    <a:pt x="9258" y="3026"/>
                  </a:lnTo>
                  <a:lnTo>
                    <a:pt x="9656" y="2625"/>
                  </a:lnTo>
                  <a:cubicBezTo>
                    <a:pt x="10649" y="1632"/>
                    <a:pt x="11954" y="1136"/>
                    <a:pt x="13258" y="1136"/>
                  </a:cubicBezTo>
                  <a:close/>
                  <a:moveTo>
                    <a:pt x="13261" y="1"/>
                  </a:moveTo>
                  <a:cubicBezTo>
                    <a:pt x="11661" y="1"/>
                    <a:pt x="10066" y="615"/>
                    <a:pt x="8856" y="1825"/>
                  </a:cubicBezTo>
                  <a:lnTo>
                    <a:pt x="8056" y="2625"/>
                  </a:lnTo>
                  <a:lnTo>
                    <a:pt x="661" y="10019"/>
                  </a:lnTo>
                  <a:cubicBezTo>
                    <a:pt x="0" y="10684"/>
                    <a:pt x="0" y="11759"/>
                    <a:pt x="661" y="12423"/>
                  </a:cubicBezTo>
                  <a:lnTo>
                    <a:pt x="7066" y="18827"/>
                  </a:lnTo>
                  <a:cubicBezTo>
                    <a:pt x="7398" y="19159"/>
                    <a:pt x="7833" y="19325"/>
                    <a:pt x="8267" y="19325"/>
                  </a:cubicBezTo>
                  <a:cubicBezTo>
                    <a:pt x="8702" y="19325"/>
                    <a:pt x="9137" y="19159"/>
                    <a:pt x="9469" y="18827"/>
                  </a:cubicBezTo>
                  <a:lnTo>
                    <a:pt x="17664" y="10632"/>
                  </a:lnTo>
                  <a:cubicBezTo>
                    <a:pt x="19956" y="8337"/>
                    <a:pt x="20086" y="4687"/>
                    <a:pt x="18044" y="2244"/>
                  </a:cubicBezTo>
                  <a:lnTo>
                    <a:pt x="19264" y="1024"/>
                  </a:lnTo>
                  <a:cubicBezTo>
                    <a:pt x="19485" y="804"/>
                    <a:pt x="19485" y="445"/>
                    <a:pt x="19264" y="224"/>
                  </a:cubicBezTo>
                  <a:cubicBezTo>
                    <a:pt x="19154" y="114"/>
                    <a:pt x="19009" y="59"/>
                    <a:pt x="18864" y="59"/>
                  </a:cubicBezTo>
                  <a:cubicBezTo>
                    <a:pt x="18719" y="59"/>
                    <a:pt x="18574" y="114"/>
                    <a:pt x="18464" y="224"/>
                  </a:cubicBezTo>
                  <a:lnTo>
                    <a:pt x="17244" y="1444"/>
                  </a:lnTo>
                  <a:cubicBezTo>
                    <a:pt x="16086" y="478"/>
                    <a:pt x="14671" y="1"/>
                    <a:pt x="1326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88" name="Google Shape;5988;p66"/>
          <p:cNvGrpSpPr/>
          <p:nvPr/>
        </p:nvGrpSpPr>
        <p:grpSpPr>
          <a:xfrm>
            <a:off x="6313326" y="2303452"/>
            <a:ext cx="334536" cy="308132"/>
            <a:chOff x="2680100" y="2638725"/>
            <a:chExt cx="475125" cy="437625"/>
          </a:xfrm>
        </p:grpSpPr>
        <p:sp>
          <p:nvSpPr>
            <p:cNvPr id="5989" name="Google Shape;5989;p66"/>
            <p:cNvSpPr/>
            <p:nvPr/>
          </p:nvSpPr>
          <p:spPr>
            <a:xfrm>
              <a:off x="2680100" y="2638725"/>
              <a:ext cx="475125" cy="437625"/>
            </a:xfrm>
            <a:custGeom>
              <a:avLst/>
              <a:gdLst/>
              <a:ahLst/>
              <a:cxnLst/>
              <a:rect l="l" t="t" r="r" b="b"/>
              <a:pathLst>
                <a:path w="19005" h="17505" extrusionOk="0">
                  <a:moveTo>
                    <a:pt x="11399" y="1133"/>
                  </a:moveTo>
                  <a:cubicBezTo>
                    <a:pt x="11803" y="1133"/>
                    <a:pt x="12130" y="1462"/>
                    <a:pt x="12133" y="1867"/>
                  </a:cubicBezTo>
                  <a:lnTo>
                    <a:pt x="12133" y="3301"/>
                  </a:lnTo>
                  <a:lnTo>
                    <a:pt x="6876" y="3301"/>
                  </a:lnTo>
                  <a:lnTo>
                    <a:pt x="6873" y="1867"/>
                  </a:lnTo>
                  <a:cubicBezTo>
                    <a:pt x="6876" y="1462"/>
                    <a:pt x="7202" y="1133"/>
                    <a:pt x="7606" y="1133"/>
                  </a:cubicBezTo>
                  <a:close/>
                  <a:moveTo>
                    <a:pt x="2815" y="4433"/>
                  </a:moveTo>
                  <a:lnTo>
                    <a:pt x="2815" y="5430"/>
                  </a:lnTo>
                  <a:cubicBezTo>
                    <a:pt x="2815" y="5880"/>
                    <a:pt x="2449" y="6245"/>
                    <a:pt x="1999" y="6245"/>
                  </a:cubicBezTo>
                  <a:lnTo>
                    <a:pt x="1133" y="6245"/>
                  </a:lnTo>
                  <a:lnTo>
                    <a:pt x="1133" y="4433"/>
                  </a:lnTo>
                  <a:close/>
                  <a:moveTo>
                    <a:pt x="17873" y="4433"/>
                  </a:moveTo>
                  <a:lnTo>
                    <a:pt x="17873" y="6248"/>
                  </a:lnTo>
                  <a:lnTo>
                    <a:pt x="17006" y="6248"/>
                  </a:lnTo>
                  <a:cubicBezTo>
                    <a:pt x="16556" y="6248"/>
                    <a:pt x="16191" y="5883"/>
                    <a:pt x="16191" y="5433"/>
                  </a:cubicBezTo>
                  <a:lnTo>
                    <a:pt x="16191" y="4433"/>
                  </a:lnTo>
                  <a:close/>
                  <a:moveTo>
                    <a:pt x="15058" y="4430"/>
                  </a:moveTo>
                  <a:lnTo>
                    <a:pt x="15058" y="5430"/>
                  </a:lnTo>
                  <a:cubicBezTo>
                    <a:pt x="15058" y="6505"/>
                    <a:pt x="15931" y="7377"/>
                    <a:pt x="17006" y="7377"/>
                  </a:cubicBezTo>
                  <a:lnTo>
                    <a:pt x="17873" y="7377"/>
                  </a:lnTo>
                  <a:lnTo>
                    <a:pt x="17873" y="13422"/>
                  </a:lnTo>
                  <a:lnTo>
                    <a:pt x="17006" y="13422"/>
                  </a:lnTo>
                  <a:cubicBezTo>
                    <a:pt x="15931" y="13425"/>
                    <a:pt x="15058" y="14295"/>
                    <a:pt x="15058" y="15373"/>
                  </a:cubicBezTo>
                  <a:lnTo>
                    <a:pt x="15058" y="16369"/>
                  </a:lnTo>
                  <a:lnTo>
                    <a:pt x="3947" y="16369"/>
                  </a:lnTo>
                  <a:lnTo>
                    <a:pt x="3947" y="15373"/>
                  </a:lnTo>
                  <a:cubicBezTo>
                    <a:pt x="3947" y="14295"/>
                    <a:pt x="3074" y="13425"/>
                    <a:pt x="1999" y="13422"/>
                  </a:cubicBezTo>
                  <a:lnTo>
                    <a:pt x="1133" y="13422"/>
                  </a:lnTo>
                  <a:lnTo>
                    <a:pt x="1133" y="7377"/>
                  </a:lnTo>
                  <a:lnTo>
                    <a:pt x="1999" y="7377"/>
                  </a:lnTo>
                  <a:cubicBezTo>
                    <a:pt x="3074" y="7377"/>
                    <a:pt x="3947" y="6505"/>
                    <a:pt x="3947" y="5430"/>
                  </a:cubicBezTo>
                  <a:lnTo>
                    <a:pt x="3947" y="4430"/>
                  </a:lnTo>
                  <a:close/>
                  <a:moveTo>
                    <a:pt x="1999" y="14557"/>
                  </a:moveTo>
                  <a:cubicBezTo>
                    <a:pt x="2449" y="14557"/>
                    <a:pt x="2815" y="14923"/>
                    <a:pt x="2815" y="15376"/>
                  </a:cubicBezTo>
                  <a:lnTo>
                    <a:pt x="2815" y="16372"/>
                  </a:lnTo>
                  <a:lnTo>
                    <a:pt x="1133" y="16372"/>
                  </a:lnTo>
                  <a:lnTo>
                    <a:pt x="1133" y="14557"/>
                  </a:lnTo>
                  <a:close/>
                  <a:moveTo>
                    <a:pt x="17873" y="14557"/>
                  </a:moveTo>
                  <a:lnTo>
                    <a:pt x="17873" y="16372"/>
                  </a:lnTo>
                  <a:lnTo>
                    <a:pt x="16191" y="16372"/>
                  </a:lnTo>
                  <a:lnTo>
                    <a:pt x="16191" y="15376"/>
                  </a:lnTo>
                  <a:cubicBezTo>
                    <a:pt x="16191" y="14923"/>
                    <a:pt x="16556" y="14557"/>
                    <a:pt x="17006" y="14557"/>
                  </a:cubicBezTo>
                  <a:close/>
                  <a:moveTo>
                    <a:pt x="7606" y="1"/>
                  </a:moveTo>
                  <a:cubicBezTo>
                    <a:pt x="6577" y="1"/>
                    <a:pt x="5743" y="837"/>
                    <a:pt x="5743" y="1867"/>
                  </a:cubicBezTo>
                  <a:lnTo>
                    <a:pt x="5743" y="3301"/>
                  </a:lnTo>
                  <a:lnTo>
                    <a:pt x="1133" y="3301"/>
                  </a:lnTo>
                  <a:cubicBezTo>
                    <a:pt x="508" y="3301"/>
                    <a:pt x="0" y="3808"/>
                    <a:pt x="0" y="4433"/>
                  </a:cubicBezTo>
                  <a:lnTo>
                    <a:pt x="0" y="16372"/>
                  </a:lnTo>
                  <a:cubicBezTo>
                    <a:pt x="0" y="16997"/>
                    <a:pt x="508" y="17504"/>
                    <a:pt x="1133" y="17504"/>
                  </a:cubicBezTo>
                  <a:lnTo>
                    <a:pt x="17873" y="17504"/>
                  </a:lnTo>
                  <a:cubicBezTo>
                    <a:pt x="18498" y="17504"/>
                    <a:pt x="19005" y="16997"/>
                    <a:pt x="19005" y="16372"/>
                  </a:cubicBezTo>
                  <a:lnTo>
                    <a:pt x="19005" y="4430"/>
                  </a:lnTo>
                  <a:cubicBezTo>
                    <a:pt x="19005" y="3805"/>
                    <a:pt x="18498" y="3298"/>
                    <a:pt x="17873" y="3298"/>
                  </a:cubicBezTo>
                  <a:lnTo>
                    <a:pt x="13265" y="3298"/>
                  </a:lnTo>
                  <a:lnTo>
                    <a:pt x="13265" y="1864"/>
                  </a:lnTo>
                  <a:cubicBezTo>
                    <a:pt x="13262" y="834"/>
                    <a:pt x="12428" y="1"/>
                    <a:pt x="1139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90" name="Google Shape;5990;p66"/>
            <p:cNvSpPr/>
            <p:nvPr/>
          </p:nvSpPr>
          <p:spPr>
            <a:xfrm>
              <a:off x="2795000" y="2810525"/>
              <a:ext cx="237800" cy="164300"/>
            </a:xfrm>
            <a:custGeom>
              <a:avLst/>
              <a:gdLst/>
              <a:ahLst/>
              <a:cxnLst/>
              <a:rect l="l" t="t" r="r" b="b"/>
              <a:pathLst>
                <a:path w="9512" h="6572" extrusionOk="0">
                  <a:moveTo>
                    <a:pt x="8379" y="1133"/>
                  </a:moveTo>
                  <a:lnTo>
                    <a:pt x="8379" y="5439"/>
                  </a:lnTo>
                  <a:lnTo>
                    <a:pt x="1132" y="5439"/>
                  </a:lnTo>
                  <a:lnTo>
                    <a:pt x="1132" y="1133"/>
                  </a:lnTo>
                  <a:close/>
                  <a:moveTo>
                    <a:pt x="568" y="1"/>
                  </a:moveTo>
                  <a:cubicBezTo>
                    <a:pt x="254" y="1"/>
                    <a:pt x="0" y="255"/>
                    <a:pt x="0" y="566"/>
                  </a:cubicBezTo>
                  <a:lnTo>
                    <a:pt x="0" y="6007"/>
                  </a:lnTo>
                  <a:cubicBezTo>
                    <a:pt x="0" y="6318"/>
                    <a:pt x="254" y="6571"/>
                    <a:pt x="568" y="6571"/>
                  </a:cubicBezTo>
                  <a:lnTo>
                    <a:pt x="8947" y="6571"/>
                  </a:lnTo>
                  <a:cubicBezTo>
                    <a:pt x="9258" y="6571"/>
                    <a:pt x="9511" y="6318"/>
                    <a:pt x="9511" y="6007"/>
                  </a:cubicBezTo>
                  <a:lnTo>
                    <a:pt x="9511" y="566"/>
                  </a:lnTo>
                  <a:cubicBezTo>
                    <a:pt x="9511" y="255"/>
                    <a:pt x="9258" y="1"/>
                    <a:pt x="89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91" name="Google Shape;5991;p66"/>
            <p:cNvSpPr/>
            <p:nvPr/>
          </p:nvSpPr>
          <p:spPr>
            <a:xfrm>
              <a:off x="2871900" y="2856725"/>
              <a:ext cx="91525" cy="28350"/>
            </a:xfrm>
            <a:custGeom>
              <a:avLst/>
              <a:gdLst/>
              <a:ahLst/>
              <a:cxnLst/>
              <a:rect l="l" t="t" r="r" b="b"/>
              <a:pathLst>
                <a:path w="3661" h="1134" extrusionOk="0">
                  <a:moveTo>
                    <a:pt x="565" y="1"/>
                  </a:moveTo>
                  <a:cubicBezTo>
                    <a:pt x="254" y="1"/>
                    <a:pt x="1" y="254"/>
                    <a:pt x="1" y="565"/>
                  </a:cubicBezTo>
                  <a:cubicBezTo>
                    <a:pt x="1" y="879"/>
                    <a:pt x="254" y="1133"/>
                    <a:pt x="565" y="1133"/>
                  </a:cubicBezTo>
                  <a:lnTo>
                    <a:pt x="3096" y="1133"/>
                  </a:lnTo>
                  <a:cubicBezTo>
                    <a:pt x="3407" y="1133"/>
                    <a:pt x="3660" y="879"/>
                    <a:pt x="3660" y="565"/>
                  </a:cubicBezTo>
                  <a:cubicBezTo>
                    <a:pt x="3660" y="254"/>
                    <a:pt x="3407" y="1"/>
                    <a:pt x="309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92" name="Google Shape;5992;p66"/>
            <p:cNvSpPr/>
            <p:nvPr/>
          </p:nvSpPr>
          <p:spPr>
            <a:xfrm>
              <a:off x="2845500" y="2900300"/>
              <a:ext cx="144350" cy="28325"/>
            </a:xfrm>
            <a:custGeom>
              <a:avLst/>
              <a:gdLst/>
              <a:ahLst/>
              <a:cxnLst/>
              <a:rect l="l" t="t" r="r" b="b"/>
              <a:pathLst>
                <a:path w="5774" h="1133" extrusionOk="0">
                  <a:moveTo>
                    <a:pt x="565" y="0"/>
                  </a:moveTo>
                  <a:cubicBezTo>
                    <a:pt x="254" y="0"/>
                    <a:pt x="0" y="254"/>
                    <a:pt x="0" y="568"/>
                  </a:cubicBezTo>
                  <a:cubicBezTo>
                    <a:pt x="0" y="879"/>
                    <a:pt x="254" y="1132"/>
                    <a:pt x="565" y="1132"/>
                  </a:cubicBezTo>
                  <a:lnTo>
                    <a:pt x="5209" y="1132"/>
                  </a:lnTo>
                  <a:cubicBezTo>
                    <a:pt x="5520" y="1132"/>
                    <a:pt x="5773" y="879"/>
                    <a:pt x="5773" y="568"/>
                  </a:cubicBezTo>
                  <a:cubicBezTo>
                    <a:pt x="5773" y="254"/>
                    <a:pt x="5520" y="0"/>
                    <a:pt x="520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93" name="Google Shape;5993;p66"/>
          <p:cNvGrpSpPr/>
          <p:nvPr/>
        </p:nvGrpSpPr>
        <p:grpSpPr>
          <a:xfrm>
            <a:off x="6778965" y="2287425"/>
            <a:ext cx="239183" cy="340186"/>
            <a:chOff x="3342275" y="2615925"/>
            <a:chExt cx="339700" cy="483150"/>
          </a:xfrm>
        </p:grpSpPr>
        <p:sp>
          <p:nvSpPr>
            <p:cNvPr id="5994" name="Google Shape;5994;p66"/>
            <p:cNvSpPr/>
            <p:nvPr/>
          </p:nvSpPr>
          <p:spPr>
            <a:xfrm>
              <a:off x="3342275" y="2615925"/>
              <a:ext cx="339700" cy="483150"/>
            </a:xfrm>
            <a:custGeom>
              <a:avLst/>
              <a:gdLst/>
              <a:ahLst/>
              <a:cxnLst/>
              <a:rect l="l" t="t" r="r" b="b"/>
              <a:pathLst>
                <a:path w="13588" h="19326" extrusionOk="0">
                  <a:moveTo>
                    <a:pt x="11891" y="1133"/>
                  </a:moveTo>
                  <a:cubicBezTo>
                    <a:pt x="12202" y="1133"/>
                    <a:pt x="12455" y="1387"/>
                    <a:pt x="12455" y="1701"/>
                  </a:cubicBezTo>
                  <a:lnTo>
                    <a:pt x="12455" y="2265"/>
                  </a:lnTo>
                  <a:lnTo>
                    <a:pt x="1132" y="2265"/>
                  </a:lnTo>
                  <a:lnTo>
                    <a:pt x="1132" y="1701"/>
                  </a:lnTo>
                  <a:cubicBezTo>
                    <a:pt x="1132" y="1387"/>
                    <a:pt x="1386" y="1133"/>
                    <a:pt x="1700" y="1133"/>
                  </a:cubicBezTo>
                  <a:close/>
                  <a:moveTo>
                    <a:pt x="12455" y="3398"/>
                  </a:moveTo>
                  <a:lnTo>
                    <a:pt x="12455" y="14796"/>
                  </a:lnTo>
                  <a:lnTo>
                    <a:pt x="1132" y="14796"/>
                  </a:lnTo>
                  <a:lnTo>
                    <a:pt x="1132" y="3398"/>
                  </a:lnTo>
                  <a:close/>
                  <a:moveTo>
                    <a:pt x="12455" y="15928"/>
                  </a:moveTo>
                  <a:lnTo>
                    <a:pt x="12455" y="17628"/>
                  </a:lnTo>
                  <a:cubicBezTo>
                    <a:pt x="12455" y="17939"/>
                    <a:pt x="12202" y="18193"/>
                    <a:pt x="11891" y="18193"/>
                  </a:cubicBezTo>
                  <a:lnTo>
                    <a:pt x="1700" y="18193"/>
                  </a:lnTo>
                  <a:cubicBezTo>
                    <a:pt x="1386" y="18193"/>
                    <a:pt x="1132" y="17939"/>
                    <a:pt x="1132" y="17628"/>
                  </a:cubicBezTo>
                  <a:lnTo>
                    <a:pt x="1132" y="15928"/>
                  </a:lnTo>
                  <a:close/>
                  <a:moveTo>
                    <a:pt x="1700" y="1"/>
                  </a:moveTo>
                  <a:cubicBezTo>
                    <a:pt x="761" y="1"/>
                    <a:pt x="0" y="762"/>
                    <a:pt x="0" y="1701"/>
                  </a:cubicBezTo>
                  <a:lnTo>
                    <a:pt x="0" y="17628"/>
                  </a:lnTo>
                  <a:cubicBezTo>
                    <a:pt x="0" y="18564"/>
                    <a:pt x="761" y="19325"/>
                    <a:pt x="1700" y="19325"/>
                  </a:cubicBezTo>
                  <a:lnTo>
                    <a:pt x="11891" y="19325"/>
                  </a:lnTo>
                  <a:cubicBezTo>
                    <a:pt x="12827" y="19325"/>
                    <a:pt x="13588" y="18564"/>
                    <a:pt x="13588" y="17628"/>
                  </a:cubicBezTo>
                  <a:lnTo>
                    <a:pt x="13588" y="1701"/>
                  </a:lnTo>
                  <a:cubicBezTo>
                    <a:pt x="13588" y="762"/>
                    <a:pt x="12827" y="1"/>
                    <a:pt x="1189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95" name="Google Shape;5995;p66"/>
            <p:cNvSpPr/>
            <p:nvPr/>
          </p:nvSpPr>
          <p:spPr>
            <a:xfrm>
              <a:off x="3461600" y="3030200"/>
              <a:ext cx="101025" cy="28325"/>
            </a:xfrm>
            <a:custGeom>
              <a:avLst/>
              <a:gdLst/>
              <a:ahLst/>
              <a:cxnLst/>
              <a:rect l="l" t="t" r="r" b="b"/>
              <a:pathLst>
                <a:path w="4041" h="1133" extrusionOk="0">
                  <a:moveTo>
                    <a:pt x="568" y="1"/>
                  </a:moveTo>
                  <a:cubicBezTo>
                    <a:pt x="254" y="1"/>
                    <a:pt x="1" y="251"/>
                    <a:pt x="1" y="565"/>
                  </a:cubicBezTo>
                  <a:cubicBezTo>
                    <a:pt x="1" y="879"/>
                    <a:pt x="254" y="1133"/>
                    <a:pt x="568" y="1133"/>
                  </a:cubicBezTo>
                  <a:lnTo>
                    <a:pt x="3473" y="1133"/>
                  </a:lnTo>
                  <a:cubicBezTo>
                    <a:pt x="3787" y="1133"/>
                    <a:pt x="4041" y="879"/>
                    <a:pt x="4041" y="565"/>
                  </a:cubicBezTo>
                  <a:cubicBezTo>
                    <a:pt x="4041" y="251"/>
                    <a:pt x="3787" y="1"/>
                    <a:pt x="347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996" name="Google Shape;5996;p66"/>
          <p:cNvSpPr/>
          <p:nvPr/>
        </p:nvSpPr>
        <p:spPr>
          <a:xfrm>
            <a:off x="7172212" y="2287100"/>
            <a:ext cx="279052" cy="340186"/>
          </a:xfrm>
          <a:custGeom>
            <a:avLst/>
            <a:gdLst/>
            <a:ahLst/>
            <a:cxnLst/>
            <a:rect l="l" t="t" r="r" b="b"/>
            <a:pathLst>
              <a:path w="15853" h="19326" extrusionOk="0">
                <a:moveTo>
                  <a:pt x="9627" y="1133"/>
                </a:moveTo>
                <a:cubicBezTo>
                  <a:pt x="9938" y="1133"/>
                  <a:pt x="10191" y="1387"/>
                  <a:pt x="10191" y="1701"/>
                </a:cubicBezTo>
                <a:lnTo>
                  <a:pt x="10191" y="2265"/>
                </a:lnTo>
                <a:lnTo>
                  <a:pt x="1133" y="2265"/>
                </a:lnTo>
                <a:lnTo>
                  <a:pt x="1133" y="1701"/>
                </a:lnTo>
                <a:cubicBezTo>
                  <a:pt x="1133" y="1387"/>
                  <a:pt x="1387" y="1133"/>
                  <a:pt x="1701" y="1133"/>
                </a:cubicBezTo>
                <a:close/>
                <a:moveTo>
                  <a:pt x="10191" y="3398"/>
                </a:moveTo>
                <a:lnTo>
                  <a:pt x="10191" y="8063"/>
                </a:lnTo>
                <a:cubicBezTo>
                  <a:pt x="10009" y="7998"/>
                  <a:pt x="9817" y="7965"/>
                  <a:pt x="9625" y="7965"/>
                </a:cubicBezTo>
                <a:cubicBezTo>
                  <a:pt x="9434" y="7965"/>
                  <a:pt x="9242" y="7998"/>
                  <a:pt x="9059" y="8063"/>
                </a:cubicBezTo>
                <a:lnTo>
                  <a:pt x="9059" y="6230"/>
                </a:lnTo>
                <a:cubicBezTo>
                  <a:pt x="9059" y="5291"/>
                  <a:pt x="8298" y="4530"/>
                  <a:pt x="7362" y="4530"/>
                </a:cubicBezTo>
                <a:cubicBezTo>
                  <a:pt x="6423" y="4530"/>
                  <a:pt x="5662" y="5291"/>
                  <a:pt x="5662" y="6230"/>
                </a:cubicBezTo>
                <a:lnTo>
                  <a:pt x="5662" y="10285"/>
                </a:lnTo>
                <a:cubicBezTo>
                  <a:pt x="4346" y="10557"/>
                  <a:pt x="3401" y="11716"/>
                  <a:pt x="3398" y="13060"/>
                </a:cubicBezTo>
                <a:lnTo>
                  <a:pt x="3398" y="14231"/>
                </a:lnTo>
                <a:cubicBezTo>
                  <a:pt x="3398" y="14419"/>
                  <a:pt x="3404" y="14609"/>
                  <a:pt x="3413" y="14796"/>
                </a:cubicBezTo>
                <a:lnTo>
                  <a:pt x="1133" y="14796"/>
                </a:lnTo>
                <a:lnTo>
                  <a:pt x="1133" y="3398"/>
                </a:lnTo>
                <a:close/>
                <a:moveTo>
                  <a:pt x="3543" y="15928"/>
                </a:moveTo>
                <a:cubicBezTo>
                  <a:pt x="3606" y="16312"/>
                  <a:pt x="3694" y="16689"/>
                  <a:pt x="3802" y="17061"/>
                </a:cubicBezTo>
                <a:lnTo>
                  <a:pt x="1701" y="17061"/>
                </a:lnTo>
                <a:cubicBezTo>
                  <a:pt x="1387" y="17061"/>
                  <a:pt x="1133" y="16807"/>
                  <a:pt x="1133" y="16496"/>
                </a:cubicBezTo>
                <a:lnTo>
                  <a:pt x="1133" y="15928"/>
                </a:lnTo>
                <a:close/>
                <a:moveTo>
                  <a:pt x="7362" y="5662"/>
                </a:moveTo>
                <a:cubicBezTo>
                  <a:pt x="7673" y="5662"/>
                  <a:pt x="7927" y="5916"/>
                  <a:pt x="7927" y="6230"/>
                </a:cubicBezTo>
                <a:lnTo>
                  <a:pt x="7927" y="11928"/>
                </a:lnTo>
                <a:cubicBezTo>
                  <a:pt x="7927" y="12242"/>
                  <a:pt x="8181" y="12492"/>
                  <a:pt x="8495" y="12492"/>
                </a:cubicBezTo>
                <a:cubicBezTo>
                  <a:pt x="8806" y="12492"/>
                  <a:pt x="9059" y="12242"/>
                  <a:pt x="9059" y="11928"/>
                </a:cubicBezTo>
                <a:lnTo>
                  <a:pt x="9059" y="9663"/>
                </a:lnTo>
                <a:cubicBezTo>
                  <a:pt x="9059" y="9349"/>
                  <a:pt x="9313" y="9098"/>
                  <a:pt x="9627" y="9098"/>
                </a:cubicBezTo>
                <a:cubicBezTo>
                  <a:pt x="9938" y="9098"/>
                  <a:pt x="10191" y="9349"/>
                  <a:pt x="10191" y="9663"/>
                </a:cubicBezTo>
                <a:lnTo>
                  <a:pt x="10191" y="11928"/>
                </a:lnTo>
                <a:cubicBezTo>
                  <a:pt x="10191" y="12242"/>
                  <a:pt x="10445" y="12492"/>
                  <a:pt x="10759" y="12492"/>
                </a:cubicBezTo>
                <a:cubicBezTo>
                  <a:pt x="11070" y="12492"/>
                  <a:pt x="11324" y="12242"/>
                  <a:pt x="11324" y="11928"/>
                </a:cubicBezTo>
                <a:lnTo>
                  <a:pt x="11324" y="10795"/>
                </a:lnTo>
                <a:cubicBezTo>
                  <a:pt x="11324" y="10481"/>
                  <a:pt x="11577" y="10231"/>
                  <a:pt x="11891" y="10231"/>
                </a:cubicBezTo>
                <a:cubicBezTo>
                  <a:pt x="12202" y="10231"/>
                  <a:pt x="12456" y="10481"/>
                  <a:pt x="12456" y="10795"/>
                </a:cubicBezTo>
                <a:lnTo>
                  <a:pt x="12456" y="13060"/>
                </a:lnTo>
                <a:cubicBezTo>
                  <a:pt x="12456" y="13374"/>
                  <a:pt x="12710" y="13625"/>
                  <a:pt x="13024" y="13625"/>
                </a:cubicBezTo>
                <a:cubicBezTo>
                  <a:pt x="13335" y="13625"/>
                  <a:pt x="13588" y="13374"/>
                  <a:pt x="13588" y="13060"/>
                </a:cubicBezTo>
                <a:lnTo>
                  <a:pt x="13588" y="11928"/>
                </a:lnTo>
                <a:cubicBezTo>
                  <a:pt x="13588" y="11614"/>
                  <a:pt x="13842" y="11363"/>
                  <a:pt x="14156" y="11363"/>
                </a:cubicBezTo>
                <a:cubicBezTo>
                  <a:pt x="14467" y="11363"/>
                  <a:pt x="14721" y="11614"/>
                  <a:pt x="14721" y="11928"/>
                </a:cubicBezTo>
                <a:lnTo>
                  <a:pt x="14721" y="14231"/>
                </a:lnTo>
                <a:cubicBezTo>
                  <a:pt x="14718" y="15602"/>
                  <a:pt x="14407" y="16958"/>
                  <a:pt x="13806" y="18193"/>
                </a:cubicBezTo>
                <a:lnTo>
                  <a:pt x="5448" y="18193"/>
                </a:lnTo>
                <a:cubicBezTo>
                  <a:pt x="4844" y="16958"/>
                  <a:pt x="4533" y="15602"/>
                  <a:pt x="4530" y="14231"/>
                </a:cubicBezTo>
                <a:lnTo>
                  <a:pt x="4530" y="13060"/>
                </a:lnTo>
                <a:cubicBezTo>
                  <a:pt x="4530" y="12341"/>
                  <a:pt x="4983" y="11698"/>
                  <a:pt x="5662" y="11460"/>
                </a:cubicBezTo>
                <a:lnTo>
                  <a:pt x="5662" y="14231"/>
                </a:lnTo>
                <a:cubicBezTo>
                  <a:pt x="5662" y="14542"/>
                  <a:pt x="5916" y="14796"/>
                  <a:pt x="6230" y="14796"/>
                </a:cubicBezTo>
                <a:cubicBezTo>
                  <a:pt x="6541" y="14796"/>
                  <a:pt x="6795" y="14542"/>
                  <a:pt x="6795" y="14231"/>
                </a:cubicBezTo>
                <a:lnTo>
                  <a:pt x="6795" y="6230"/>
                </a:lnTo>
                <a:cubicBezTo>
                  <a:pt x="6795" y="5916"/>
                  <a:pt x="7048" y="5662"/>
                  <a:pt x="7362" y="5662"/>
                </a:cubicBezTo>
                <a:close/>
                <a:moveTo>
                  <a:pt x="1701" y="1"/>
                </a:moveTo>
                <a:cubicBezTo>
                  <a:pt x="762" y="1"/>
                  <a:pt x="1" y="762"/>
                  <a:pt x="1" y="1701"/>
                </a:cubicBezTo>
                <a:lnTo>
                  <a:pt x="1" y="16496"/>
                </a:lnTo>
                <a:cubicBezTo>
                  <a:pt x="1" y="17432"/>
                  <a:pt x="762" y="18193"/>
                  <a:pt x="1701" y="18193"/>
                </a:cubicBezTo>
                <a:lnTo>
                  <a:pt x="4204" y="18193"/>
                </a:lnTo>
                <a:cubicBezTo>
                  <a:pt x="4285" y="18389"/>
                  <a:pt x="4376" y="18582"/>
                  <a:pt x="4470" y="18773"/>
                </a:cubicBezTo>
                <a:lnTo>
                  <a:pt x="4590" y="19011"/>
                </a:lnTo>
                <a:cubicBezTo>
                  <a:pt x="4687" y="19204"/>
                  <a:pt x="4880" y="19325"/>
                  <a:pt x="5098" y="19325"/>
                </a:cubicBezTo>
                <a:lnTo>
                  <a:pt x="14156" y="19325"/>
                </a:lnTo>
                <a:cubicBezTo>
                  <a:pt x="14370" y="19325"/>
                  <a:pt x="14564" y="19204"/>
                  <a:pt x="14660" y="19011"/>
                </a:cubicBezTo>
                <a:lnTo>
                  <a:pt x="14781" y="18773"/>
                </a:lnTo>
                <a:cubicBezTo>
                  <a:pt x="15485" y="17363"/>
                  <a:pt x="15850" y="15808"/>
                  <a:pt x="15853" y="14231"/>
                </a:cubicBezTo>
                <a:lnTo>
                  <a:pt x="15853" y="11928"/>
                </a:lnTo>
                <a:cubicBezTo>
                  <a:pt x="15853" y="10953"/>
                  <a:pt x="15054" y="10228"/>
                  <a:pt x="14155" y="10228"/>
                </a:cubicBezTo>
                <a:cubicBezTo>
                  <a:pt x="13949" y="10228"/>
                  <a:pt x="13737" y="10266"/>
                  <a:pt x="13528" y="10348"/>
                </a:cubicBezTo>
                <a:cubicBezTo>
                  <a:pt x="13326" y="9609"/>
                  <a:pt x="12655" y="9098"/>
                  <a:pt x="11891" y="9098"/>
                </a:cubicBezTo>
                <a:cubicBezTo>
                  <a:pt x="11883" y="9098"/>
                  <a:pt x="11875" y="9098"/>
                  <a:pt x="11867" y="9098"/>
                </a:cubicBezTo>
                <a:cubicBezTo>
                  <a:pt x="11682" y="9098"/>
                  <a:pt x="11497" y="9131"/>
                  <a:pt x="11324" y="9195"/>
                </a:cubicBezTo>
                <a:lnTo>
                  <a:pt x="11324" y="1701"/>
                </a:lnTo>
                <a:cubicBezTo>
                  <a:pt x="11324" y="762"/>
                  <a:pt x="10563" y="1"/>
                  <a:pt x="962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97" name="Google Shape;5997;p66"/>
          <p:cNvSpPr/>
          <p:nvPr/>
        </p:nvSpPr>
        <p:spPr>
          <a:xfrm>
            <a:off x="7565246" y="2297730"/>
            <a:ext cx="340186" cy="318922"/>
          </a:xfrm>
          <a:custGeom>
            <a:avLst/>
            <a:gdLst/>
            <a:ahLst/>
            <a:cxnLst/>
            <a:rect l="l" t="t" r="r" b="b"/>
            <a:pathLst>
              <a:path w="19326" h="18118" extrusionOk="0">
                <a:moveTo>
                  <a:pt x="17628" y="6794"/>
                </a:moveTo>
                <a:cubicBezTo>
                  <a:pt x="17939" y="6794"/>
                  <a:pt x="18193" y="7048"/>
                  <a:pt x="18193" y="7362"/>
                </a:cubicBezTo>
                <a:lnTo>
                  <a:pt x="18193" y="7927"/>
                </a:lnTo>
                <a:lnTo>
                  <a:pt x="12532" y="7927"/>
                </a:lnTo>
                <a:lnTo>
                  <a:pt x="12532" y="7362"/>
                </a:lnTo>
                <a:cubicBezTo>
                  <a:pt x="12532" y="7048"/>
                  <a:pt x="12785" y="6794"/>
                  <a:pt x="13099" y="6794"/>
                </a:cubicBezTo>
                <a:close/>
                <a:moveTo>
                  <a:pt x="17628" y="1133"/>
                </a:moveTo>
                <a:cubicBezTo>
                  <a:pt x="17939" y="1133"/>
                  <a:pt x="18193" y="1387"/>
                  <a:pt x="18193" y="1701"/>
                </a:cubicBezTo>
                <a:lnTo>
                  <a:pt x="18193" y="5759"/>
                </a:lnTo>
                <a:cubicBezTo>
                  <a:pt x="18012" y="5695"/>
                  <a:pt x="17819" y="5662"/>
                  <a:pt x="17628" y="5662"/>
                </a:cubicBezTo>
                <a:lnTo>
                  <a:pt x="13099" y="5662"/>
                </a:lnTo>
                <a:cubicBezTo>
                  <a:pt x="12160" y="5662"/>
                  <a:pt x="11399" y="6423"/>
                  <a:pt x="11399" y="7362"/>
                </a:cubicBezTo>
                <a:lnTo>
                  <a:pt x="11399" y="11324"/>
                </a:lnTo>
                <a:lnTo>
                  <a:pt x="1133" y="11324"/>
                </a:lnTo>
                <a:lnTo>
                  <a:pt x="1133" y="1701"/>
                </a:lnTo>
                <a:cubicBezTo>
                  <a:pt x="1133" y="1387"/>
                  <a:pt x="1387" y="1133"/>
                  <a:pt x="1701" y="1133"/>
                </a:cubicBezTo>
                <a:close/>
                <a:moveTo>
                  <a:pt x="11399" y="12456"/>
                </a:moveTo>
                <a:lnTo>
                  <a:pt x="11399" y="13588"/>
                </a:lnTo>
                <a:lnTo>
                  <a:pt x="1701" y="13588"/>
                </a:lnTo>
                <a:cubicBezTo>
                  <a:pt x="1387" y="13588"/>
                  <a:pt x="1133" y="13335"/>
                  <a:pt x="1133" y="13024"/>
                </a:cubicBezTo>
                <a:lnTo>
                  <a:pt x="1133" y="12456"/>
                </a:lnTo>
                <a:close/>
                <a:moveTo>
                  <a:pt x="18193" y="9059"/>
                </a:moveTo>
                <a:lnTo>
                  <a:pt x="18193" y="14720"/>
                </a:lnTo>
                <a:lnTo>
                  <a:pt x="12532" y="14720"/>
                </a:lnTo>
                <a:lnTo>
                  <a:pt x="12532" y="9059"/>
                </a:lnTo>
                <a:close/>
                <a:moveTo>
                  <a:pt x="11399" y="14720"/>
                </a:moveTo>
                <a:lnTo>
                  <a:pt x="11399" y="16420"/>
                </a:lnTo>
                <a:cubicBezTo>
                  <a:pt x="11399" y="16611"/>
                  <a:pt x="11432" y="16804"/>
                  <a:pt x="11496" y="16985"/>
                </a:cubicBezTo>
                <a:lnTo>
                  <a:pt x="7051" y="16985"/>
                </a:lnTo>
                <a:lnTo>
                  <a:pt x="7806" y="14720"/>
                </a:lnTo>
                <a:close/>
                <a:moveTo>
                  <a:pt x="18193" y="15853"/>
                </a:moveTo>
                <a:lnTo>
                  <a:pt x="18193" y="16420"/>
                </a:lnTo>
                <a:cubicBezTo>
                  <a:pt x="18193" y="16731"/>
                  <a:pt x="17939" y="16985"/>
                  <a:pt x="17628" y="16985"/>
                </a:cubicBezTo>
                <a:lnTo>
                  <a:pt x="13099" y="16985"/>
                </a:lnTo>
                <a:cubicBezTo>
                  <a:pt x="12785" y="16985"/>
                  <a:pt x="12532" y="16731"/>
                  <a:pt x="12532" y="16420"/>
                </a:cubicBezTo>
                <a:lnTo>
                  <a:pt x="12532" y="15853"/>
                </a:lnTo>
                <a:close/>
                <a:moveTo>
                  <a:pt x="1701" y="1"/>
                </a:moveTo>
                <a:cubicBezTo>
                  <a:pt x="762" y="1"/>
                  <a:pt x="1" y="762"/>
                  <a:pt x="1" y="1701"/>
                </a:cubicBezTo>
                <a:lnTo>
                  <a:pt x="1" y="13024"/>
                </a:lnTo>
                <a:cubicBezTo>
                  <a:pt x="1" y="13960"/>
                  <a:pt x="762" y="14720"/>
                  <a:pt x="1701" y="14720"/>
                </a:cubicBezTo>
                <a:lnTo>
                  <a:pt x="6613" y="14720"/>
                </a:lnTo>
                <a:lnTo>
                  <a:pt x="5859" y="16985"/>
                </a:lnTo>
                <a:lnTo>
                  <a:pt x="4002" y="16985"/>
                </a:lnTo>
                <a:cubicBezTo>
                  <a:pt x="3688" y="16985"/>
                  <a:pt x="3437" y="17239"/>
                  <a:pt x="3437" y="17553"/>
                </a:cubicBezTo>
                <a:cubicBezTo>
                  <a:pt x="3437" y="17864"/>
                  <a:pt x="3688" y="18117"/>
                  <a:pt x="4002" y="18117"/>
                </a:cubicBezTo>
                <a:lnTo>
                  <a:pt x="17628" y="18117"/>
                </a:lnTo>
                <a:cubicBezTo>
                  <a:pt x="18564" y="18117"/>
                  <a:pt x="19325" y="17356"/>
                  <a:pt x="19325" y="16420"/>
                </a:cubicBezTo>
                <a:lnTo>
                  <a:pt x="19325" y="1701"/>
                </a:lnTo>
                <a:cubicBezTo>
                  <a:pt x="19325" y="762"/>
                  <a:pt x="18564" y="1"/>
                  <a:pt x="1762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98" name="Google Shape;5998;p66"/>
          <p:cNvSpPr/>
          <p:nvPr/>
        </p:nvSpPr>
        <p:spPr>
          <a:xfrm>
            <a:off x="7990101" y="2297730"/>
            <a:ext cx="340186" cy="318922"/>
          </a:xfrm>
          <a:custGeom>
            <a:avLst/>
            <a:gdLst/>
            <a:ahLst/>
            <a:cxnLst/>
            <a:rect l="l" t="t" r="r" b="b"/>
            <a:pathLst>
              <a:path w="19326" h="18118" extrusionOk="0">
                <a:moveTo>
                  <a:pt x="17628" y="1133"/>
                </a:moveTo>
                <a:cubicBezTo>
                  <a:pt x="17939" y="1133"/>
                  <a:pt x="18193" y="1387"/>
                  <a:pt x="18193" y="1701"/>
                </a:cubicBezTo>
                <a:lnTo>
                  <a:pt x="18193" y="11324"/>
                </a:lnTo>
                <a:lnTo>
                  <a:pt x="1133" y="11324"/>
                </a:lnTo>
                <a:lnTo>
                  <a:pt x="1133" y="1701"/>
                </a:lnTo>
                <a:cubicBezTo>
                  <a:pt x="1133" y="1387"/>
                  <a:pt x="1387" y="1133"/>
                  <a:pt x="1701" y="1133"/>
                </a:cubicBezTo>
                <a:close/>
                <a:moveTo>
                  <a:pt x="18193" y="12456"/>
                </a:moveTo>
                <a:lnTo>
                  <a:pt x="18193" y="13024"/>
                </a:lnTo>
                <a:cubicBezTo>
                  <a:pt x="18193" y="13335"/>
                  <a:pt x="17939" y="13588"/>
                  <a:pt x="17628" y="13588"/>
                </a:cubicBezTo>
                <a:lnTo>
                  <a:pt x="1701" y="13588"/>
                </a:lnTo>
                <a:cubicBezTo>
                  <a:pt x="1387" y="13588"/>
                  <a:pt x="1133" y="13335"/>
                  <a:pt x="1133" y="13024"/>
                </a:cubicBezTo>
                <a:lnTo>
                  <a:pt x="1133" y="12456"/>
                </a:lnTo>
                <a:close/>
                <a:moveTo>
                  <a:pt x="11520" y="14720"/>
                </a:moveTo>
                <a:lnTo>
                  <a:pt x="12275" y="16985"/>
                </a:lnTo>
                <a:lnTo>
                  <a:pt x="7051" y="16985"/>
                </a:lnTo>
                <a:lnTo>
                  <a:pt x="7806" y="14720"/>
                </a:lnTo>
                <a:close/>
                <a:moveTo>
                  <a:pt x="1701" y="1"/>
                </a:moveTo>
                <a:cubicBezTo>
                  <a:pt x="762" y="1"/>
                  <a:pt x="1" y="762"/>
                  <a:pt x="1" y="1701"/>
                </a:cubicBezTo>
                <a:lnTo>
                  <a:pt x="1" y="13024"/>
                </a:lnTo>
                <a:cubicBezTo>
                  <a:pt x="1" y="13960"/>
                  <a:pt x="762" y="14720"/>
                  <a:pt x="1701" y="14720"/>
                </a:cubicBezTo>
                <a:lnTo>
                  <a:pt x="6614" y="14720"/>
                </a:lnTo>
                <a:lnTo>
                  <a:pt x="5859" y="16985"/>
                </a:lnTo>
                <a:lnTo>
                  <a:pt x="4002" y="16985"/>
                </a:lnTo>
                <a:cubicBezTo>
                  <a:pt x="3688" y="16985"/>
                  <a:pt x="3437" y="17239"/>
                  <a:pt x="3437" y="17553"/>
                </a:cubicBezTo>
                <a:cubicBezTo>
                  <a:pt x="3437" y="17864"/>
                  <a:pt x="3688" y="18117"/>
                  <a:pt x="4002" y="18117"/>
                </a:cubicBezTo>
                <a:lnTo>
                  <a:pt x="15325" y="18117"/>
                </a:lnTo>
                <a:cubicBezTo>
                  <a:pt x="15639" y="18117"/>
                  <a:pt x="15889" y="17864"/>
                  <a:pt x="15889" y="17553"/>
                </a:cubicBezTo>
                <a:cubicBezTo>
                  <a:pt x="15889" y="17239"/>
                  <a:pt x="15639" y="16985"/>
                  <a:pt x="15325" y="16985"/>
                </a:cubicBezTo>
                <a:lnTo>
                  <a:pt x="13468" y="16985"/>
                </a:lnTo>
                <a:lnTo>
                  <a:pt x="12713" y="14720"/>
                </a:lnTo>
                <a:lnTo>
                  <a:pt x="17628" y="14720"/>
                </a:lnTo>
                <a:cubicBezTo>
                  <a:pt x="18565" y="14720"/>
                  <a:pt x="19325" y="13960"/>
                  <a:pt x="19325" y="13024"/>
                </a:cubicBezTo>
                <a:lnTo>
                  <a:pt x="19325" y="1701"/>
                </a:lnTo>
                <a:cubicBezTo>
                  <a:pt x="19325" y="762"/>
                  <a:pt x="18565" y="1"/>
                  <a:pt x="1762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999" name="Google Shape;5999;p66"/>
          <p:cNvGrpSpPr/>
          <p:nvPr/>
        </p:nvGrpSpPr>
        <p:grpSpPr>
          <a:xfrm>
            <a:off x="6415846" y="3956426"/>
            <a:ext cx="339482" cy="339271"/>
            <a:chOff x="5648900" y="2616600"/>
            <a:chExt cx="482150" cy="481850"/>
          </a:xfrm>
        </p:grpSpPr>
        <p:sp>
          <p:nvSpPr>
            <p:cNvPr id="6000" name="Google Shape;6000;p66"/>
            <p:cNvSpPr/>
            <p:nvPr/>
          </p:nvSpPr>
          <p:spPr>
            <a:xfrm>
              <a:off x="5811500" y="2777025"/>
              <a:ext cx="156875" cy="148275"/>
            </a:xfrm>
            <a:custGeom>
              <a:avLst/>
              <a:gdLst/>
              <a:ahLst/>
              <a:cxnLst/>
              <a:rect l="l" t="t" r="r" b="b"/>
              <a:pathLst>
                <a:path w="6275" h="5931" extrusionOk="0">
                  <a:moveTo>
                    <a:pt x="3137" y="1265"/>
                  </a:moveTo>
                  <a:lnTo>
                    <a:pt x="4994" y="2615"/>
                  </a:lnTo>
                  <a:lnTo>
                    <a:pt x="4285" y="4798"/>
                  </a:lnTo>
                  <a:lnTo>
                    <a:pt x="1990" y="4798"/>
                  </a:lnTo>
                  <a:lnTo>
                    <a:pt x="1280" y="2615"/>
                  </a:lnTo>
                  <a:lnTo>
                    <a:pt x="3137" y="1265"/>
                  </a:lnTo>
                  <a:close/>
                  <a:moveTo>
                    <a:pt x="3137" y="0"/>
                  </a:moveTo>
                  <a:cubicBezTo>
                    <a:pt x="3020" y="0"/>
                    <a:pt x="2903" y="37"/>
                    <a:pt x="2805" y="109"/>
                  </a:cubicBezTo>
                  <a:lnTo>
                    <a:pt x="281" y="1942"/>
                  </a:lnTo>
                  <a:cubicBezTo>
                    <a:pt x="85" y="2087"/>
                    <a:pt x="0" y="2340"/>
                    <a:pt x="76" y="2573"/>
                  </a:cubicBezTo>
                  <a:lnTo>
                    <a:pt x="1039" y="5541"/>
                  </a:lnTo>
                  <a:cubicBezTo>
                    <a:pt x="1117" y="5773"/>
                    <a:pt x="1335" y="5930"/>
                    <a:pt x="1579" y="5930"/>
                  </a:cubicBezTo>
                  <a:lnTo>
                    <a:pt x="4695" y="5930"/>
                  </a:lnTo>
                  <a:cubicBezTo>
                    <a:pt x="4943" y="5930"/>
                    <a:pt x="5160" y="5773"/>
                    <a:pt x="5236" y="5541"/>
                  </a:cubicBezTo>
                  <a:lnTo>
                    <a:pt x="6199" y="2573"/>
                  </a:lnTo>
                  <a:cubicBezTo>
                    <a:pt x="6275" y="2340"/>
                    <a:pt x="6190" y="2087"/>
                    <a:pt x="5994" y="1942"/>
                  </a:cubicBezTo>
                  <a:lnTo>
                    <a:pt x="3469" y="109"/>
                  </a:lnTo>
                  <a:cubicBezTo>
                    <a:pt x="3371" y="37"/>
                    <a:pt x="3254" y="0"/>
                    <a:pt x="313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01" name="Google Shape;6001;p66"/>
            <p:cNvSpPr/>
            <p:nvPr/>
          </p:nvSpPr>
          <p:spPr>
            <a:xfrm>
              <a:off x="5648900" y="2616600"/>
              <a:ext cx="482150" cy="481850"/>
            </a:xfrm>
            <a:custGeom>
              <a:avLst/>
              <a:gdLst/>
              <a:ahLst/>
              <a:cxnLst/>
              <a:rect l="l" t="t" r="r" b="b"/>
              <a:pathLst>
                <a:path w="19286" h="19274" extrusionOk="0">
                  <a:moveTo>
                    <a:pt x="9641" y="1133"/>
                  </a:moveTo>
                  <a:cubicBezTo>
                    <a:pt x="9936" y="1133"/>
                    <a:pt x="10230" y="1148"/>
                    <a:pt x="10523" y="1179"/>
                  </a:cubicBezTo>
                  <a:cubicBezTo>
                    <a:pt x="10547" y="1182"/>
                    <a:pt x="10571" y="1185"/>
                    <a:pt x="10595" y="1185"/>
                  </a:cubicBezTo>
                  <a:cubicBezTo>
                    <a:pt x="10641" y="1191"/>
                    <a:pt x="10686" y="1197"/>
                    <a:pt x="10731" y="1203"/>
                  </a:cubicBezTo>
                  <a:cubicBezTo>
                    <a:pt x="10958" y="1230"/>
                    <a:pt x="11181" y="1269"/>
                    <a:pt x="11402" y="1314"/>
                  </a:cubicBezTo>
                  <a:lnTo>
                    <a:pt x="11501" y="1622"/>
                  </a:lnTo>
                  <a:lnTo>
                    <a:pt x="9644" y="2969"/>
                  </a:lnTo>
                  <a:lnTo>
                    <a:pt x="7787" y="1622"/>
                  </a:lnTo>
                  <a:lnTo>
                    <a:pt x="7887" y="1314"/>
                  </a:lnTo>
                  <a:cubicBezTo>
                    <a:pt x="8038" y="1281"/>
                    <a:pt x="8192" y="1254"/>
                    <a:pt x="8349" y="1230"/>
                  </a:cubicBezTo>
                  <a:lnTo>
                    <a:pt x="8352" y="1230"/>
                  </a:lnTo>
                  <a:cubicBezTo>
                    <a:pt x="8418" y="1221"/>
                    <a:pt x="8488" y="1209"/>
                    <a:pt x="8554" y="1203"/>
                  </a:cubicBezTo>
                  <a:cubicBezTo>
                    <a:pt x="8606" y="1194"/>
                    <a:pt x="8660" y="1188"/>
                    <a:pt x="8714" y="1185"/>
                  </a:cubicBezTo>
                  <a:lnTo>
                    <a:pt x="8760" y="1179"/>
                  </a:lnTo>
                  <a:cubicBezTo>
                    <a:pt x="9053" y="1148"/>
                    <a:pt x="9347" y="1133"/>
                    <a:pt x="9641" y="1133"/>
                  </a:cubicBezTo>
                  <a:close/>
                  <a:moveTo>
                    <a:pt x="2591" y="5394"/>
                  </a:moveTo>
                  <a:lnTo>
                    <a:pt x="3300" y="7577"/>
                  </a:lnTo>
                  <a:lnTo>
                    <a:pt x="1444" y="8926"/>
                  </a:lnTo>
                  <a:lnTo>
                    <a:pt x="1184" y="8736"/>
                  </a:lnTo>
                  <a:cubicBezTo>
                    <a:pt x="1187" y="8700"/>
                    <a:pt x="1193" y="8661"/>
                    <a:pt x="1199" y="8621"/>
                  </a:cubicBezTo>
                  <a:cubicBezTo>
                    <a:pt x="1202" y="8594"/>
                    <a:pt x="1205" y="8567"/>
                    <a:pt x="1208" y="8540"/>
                  </a:cubicBezTo>
                  <a:cubicBezTo>
                    <a:pt x="1211" y="8498"/>
                    <a:pt x="1220" y="8455"/>
                    <a:pt x="1226" y="8413"/>
                  </a:cubicBezTo>
                  <a:cubicBezTo>
                    <a:pt x="1229" y="8383"/>
                    <a:pt x="1232" y="8353"/>
                    <a:pt x="1238" y="8326"/>
                  </a:cubicBezTo>
                  <a:cubicBezTo>
                    <a:pt x="1244" y="8286"/>
                    <a:pt x="1250" y="8247"/>
                    <a:pt x="1256" y="8208"/>
                  </a:cubicBezTo>
                  <a:cubicBezTo>
                    <a:pt x="1265" y="8169"/>
                    <a:pt x="1268" y="8141"/>
                    <a:pt x="1274" y="8108"/>
                  </a:cubicBezTo>
                  <a:cubicBezTo>
                    <a:pt x="1280" y="8075"/>
                    <a:pt x="1290" y="8036"/>
                    <a:pt x="1296" y="7999"/>
                  </a:cubicBezTo>
                  <a:cubicBezTo>
                    <a:pt x="1302" y="7966"/>
                    <a:pt x="1308" y="7930"/>
                    <a:pt x="1317" y="7894"/>
                  </a:cubicBezTo>
                  <a:cubicBezTo>
                    <a:pt x="1323" y="7861"/>
                    <a:pt x="1332" y="7824"/>
                    <a:pt x="1338" y="7791"/>
                  </a:cubicBezTo>
                  <a:cubicBezTo>
                    <a:pt x="1347" y="7755"/>
                    <a:pt x="1356" y="7719"/>
                    <a:pt x="1362" y="7682"/>
                  </a:cubicBezTo>
                  <a:cubicBezTo>
                    <a:pt x="1371" y="7649"/>
                    <a:pt x="1380" y="7613"/>
                    <a:pt x="1389" y="7577"/>
                  </a:cubicBezTo>
                  <a:cubicBezTo>
                    <a:pt x="1398" y="7541"/>
                    <a:pt x="1407" y="7510"/>
                    <a:pt x="1413" y="7477"/>
                  </a:cubicBezTo>
                  <a:cubicBezTo>
                    <a:pt x="1425" y="7441"/>
                    <a:pt x="1434" y="7399"/>
                    <a:pt x="1447" y="7359"/>
                  </a:cubicBezTo>
                  <a:cubicBezTo>
                    <a:pt x="1456" y="7332"/>
                    <a:pt x="1462" y="7305"/>
                    <a:pt x="1471" y="7278"/>
                  </a:cubicBezTo>
                  <a:cubicBezTo>
                    <a:pt x="1483" y="7233"/>
                    <a:pt x="1495" y="7187"/>
                    <a:pt x="1510" y="7142"/>
                  </a:cubicBezTo>
                  <a:cubicBezTo>
                    <a:pt x="1516" y="7124"/>
                    <a:pt x="1522" y="7106"/>
                    <a:pt x="1528" y="7085"/>
                  </a:cubicBezTo>
                  <a:cubicBezTo>
                    <a:pt x="1546" y="7030"/>
                    <a:pt x="1561" y="6976"/>
                    <a:pt x="1579" y="6925"/>
                  </a:cubicBezTo>
                  <a:lnTo>
                    <a:pt x="1588" y="6900"/>
                  </a:lnTo>
                  <a:cubicBezTo>
                    <a:pt x="1767" y="6375"/>
                    <a:pt x="1996" y="5871"/>
                    <a:pt x="2274" y="5394"/>
                  </a:cubicBezTo>
                  <a:close/>
                  <a:moveTo>
                    <a:pt x="17012" y="5394"/>
                  </a:moveTo>
                  <a:cubicBezTo>
                    <a:pt x="17253" y="5813"/>
                    <a:pt x="17462" y="6257"/>
                    <a:pt x="17628" y="6713"/>
                  </a:cubicBezTo>
                  <a:lnTo>
                    <a:pt x="17628" y="6719"/>
                  </a:lnTo>
                  <a:cubicBezTo>
                    <a:pt x="17649" y="6774"/>
                    <a:pt x="17670" y="6831"/>
                    <a:pt x="17688" y="6888"/>
                  </a:cubicBezTo>
                  <a:cubicBezTo>
                    <a:pt x="17694" y="6906"/>
                    <a:pt x="17700" y="6922"/>
                    <a:pt x="17706" y="6937"/>
                  </a:cubicBezTo>
                  <a:cubicBezTo>
                    <a:pt x="17721" y="6982"/>
                    <a:pt x="17736" y="7027"/>
                    <a:pt x="17749" y="7072"/>
                  </a:cubicBezTo>
                  <a:cubicBezTo>
                    <a:pt x="17758" y="7103"/>
                    <a:pt x="17767" y="7130"/>
                    <a:pt x="17776" y="7157"/>
                  </a:cubicBezTo>
                  <a:cubicBezTo>
                    <a:pt x="17788" y="7196"/>
                    <a:pt x="17797" y="7230"/>
                    <a:pt x="17809" y="7266"/>
                  </a:cubicBezTo>
                  <a:cubicBezTo>
                    <a:pt x="17818" y="7305"/>
                    <a:pt x="17830" y="7341"/>
                    <a:pt x="17839" y="7377"/>
                  </a:cubicBezTo>
                  <a:cubicBezTo>
                    <a:pt x="17848" y="7408"/>
                    <a:pt x="17857" y="7438"/>
                    <a:pt x="17863" y="7468"/>
                  </a:cubicBezTo>
                  <a:cubicBezTo>
                    <a:pt x="17875" y="7510"/>
                    <a:pt x="17887" y="7553"/>
                    <a:pt x="17896" y="7598"/>
                  </a:cubicBezTo>
                  <a:lnTo>
                    <a:pt x="17915" y="7673"/>
                  </a:lnTo>
                  <a:cubicBezTo>
                    <a:pt x="17927" y="7722"/>
                    <a:pt x="17936" y="7767"/>
                    <a:pt x="17948" y="7812"/>
                  </a:cubicBezTo>
                  <a:lnTo>
                    <a:pt x="17963" y="7885"/>
                  </a:lnTo>
                  <a:cubicBezTo>
                    <a:pt x="17972" y="7933"/>
                    <a:pt x="17981" y="7978"/>
                    <a:pt x="17990" y="8027"/>
                  </a:cubicBezTo>
                  <a:cubicBezTo>
                    <a:pt x="17996" y="8051"/>
                    <a:pt x="18002" y="8075"/>
                    <a:pt x="18005" y="8099"/>
                  </a:cubicBezTo>
                  <a:cubicBezTo>
                    <a:pt x="18014" y="8144"/>
                    <a:pt x="18020" y="8193"/>
                    <a:pt x="18029" y="8238"/>
                  </a:cubicBezTo>
                  <a:cubicBezTo>
                    <a:pt x="18032" y="8265"/>
                    <a:pt x="18038" y="8289"/>
                    <a:pt x="18041" y="8317"/>
                  </a:cubicBezTo>
                  <a:cubicBezTo>
                    <a:pt x="18050" y="8362"/>
                    <a:pt x="18057" y="8404"/>
                    <a:pt x="18063" y="8449"/>
                  </a:cubicBezTo>
                  <a:cubicBezTo>
                    <a:pt x="18066" y="8477"/>
                    <a:pt x="18069" y="8507"/>
                    <a:pt x="18075" y="8534"/>
                  </a:cubicBezTo>
                  <a:cubicBezTo>
                    <a:pt x="18078" y="8576"/>
                    <a:pt x="18084" y="8621"/>
                    <a:pt x="18090" y="8664"/>
                  </a:cubicBezTo>
                  <a:cubicBezTo>
                    <a:pt x="18093" y="8688"/>
                    <a:pt x="18096" y="8712"/>
                    <a:pt x="18096" y="8739"/>
                  </a:cubicBezTo>
                  <a:lnTo>
                    <a:pt x="17836" y="8926"/>
                  </a:lnTo>
                  <a:lnTo>
                    <a:pt x="15979" y="7580"/>
                  </a:lnTo>
                  <a:lnTo>
                    <a:pt x="16689" y="5397"/>
                  </a:lnTo>
                  <a:lnTo>
                    <a:pt x="17012" y="5394"/>
                  </a:lnTo>
                  <a:close/>
                  <a:moveTo>
                    <a:pt x="5722" y="15029"/>
                  </a:moveTo>
                  <a:lnTo>
                    <a:pt x="6432" y="17212"/>
                  </a:lnTo>
                  <a:lnTo>
                    <a:pt x="6172" y="17402"/>
                  </a:lnTo>
                  <a:cubicBezTo>
                    <a:pt x="5091" y="16916"/>
                    <a:pt x="4125" y="16209"/>
                    <a:pt x="3331" y="15331"/>
                  </a:cubicBezTo>
                  <a:lnTo>
                    <a:pt x="3427" y="15029"/>
                  </a:lnTo>
                  <a:close/>
                  <a:moveTo>
                    <a:pt x="15855" y="15029"/>
                  </a:moveTo>
                  <a:lnTo>
                    <a:pt x="15952" y="15331"/>
                  </a:lnTo>
                  <a:cubicBezTo>
                    <a:pt x="15158" y="16209"/>
                    <a:pt x="14192" y="16916"/>
                    <a:pt x="13111" y="17402"/>
                  </a:cubicBezTo>
                  <a:lnTo>
                    <a:pt x="12851" y="17212"/>
                  </a:lnTo>
                  <a:lnTo>
                    <a:pt x="13561" y="15029"/>
                  </a:lnTo>
                  <a:close/>
                  <a:moveTo>
                    <a:pt x="6571" y="1707"/>
                  </a:moveTo>
                  <a:cubicBezTo>
                    <a:pt x="6516" y="1927"/>
                    <a:pt x="6604" y="2160"/>
                    <a:pt x="6788" y="2296"/>
                  </a:cubicBezTo>
                  <a:lnTo>
                    <a:pt x="9309" y="4129"/>
                  </a:lnTo>
                  <a:cubicBezTo>
                    <a:pt x="9409" y="4199"/>
                    <a:pt x="9526" y="4235"/>
                    <a:pt x="9643" y="4235"/>
                  </a:cubicBezTo>
                  <a:cubicBezTo>
                    <a:pt x="9760" y="4235"/>
                    <a:pt x="9877" y="4199"/>
                    <a:pt x="9976" y="4129"/>
                  </a:cubicBezTo>
                  <a:lnTo>
                    <a:pt x="12498" y="2296"/>
                  </a:lnTo>
                  <a:cubicBezTo>
                    <a:pt x="12682" y="2160"/>
                    <a:pt x="12769" y="1927"/>
                    <a:pt x="12715" y="1707"/>
                  </a:cubicBezTo>
                  <a:lnTo>
                    <a:pt x="12715" y="1707"/>
                  </a:lnTo>
                  <a:cubicBezTo>
                    <a:pt x="14089" y="2241"/>
                    <a:pt x="15300" y="3123"/>
                    <a:pt x="16230" y="4264"/>
                  </a:cubicBezTo>
                  <a:cubicBezTo>
                    <a:pt x="16003" y="4283"/>
                    <a:pt x="15813" y="4437"/>
                    <a:pt x="15744" y="4651"/>
                  </a:cubicBezTo>
                  <a:lnTo>
                    <a:pt x="14777" y="7616"/>
                  </a:lnTo>
                  <a:cubicBezTo>
                    <a:pt x="14702" y="7852"/>
                    <a:pt x="14786" y="8105"/>
                    <a:pt x="14986" y="8250"/>
                  </a:cubicBezTo>
                  <a:lnTo>
                    <a:pt x="17507" y="10083"/>
                  </a:lnTo>
                  <a:cubicBezTo>
                    <a:pt x="17605" y="10155"/>
                    <a:pt x="17721" y="10192"/>
                    <a:pt x="17838" y="10192"/>
                  </a:cubicBezTo>
                  <a:cubicBezTo>
                    <a:pt x="17940" y="10192"/>
                    <a:pt x="18043" y="10164"/>
                    <a:pt x="18135" y="10107"/>
                  </a:cubicBezTo>
                  <a:lnTo>
                    <a:pt x="18135" y="10107"/>
                  </a:lnTo>
                  <a:cubicBezTo>
                    <a:pt x="18053" y="11581"/>
                    <a:pt x="17592" y="13006"/>
                    <a:pt x="16788" y="14244"/>
                  </a:cubicBezTo>
                  <a:cubicBezTo>
                    <a:pt x="16701" y="14032"/>
                    <a:pt x="16495" y="13896"/>
                    <a:pt x="16269" y="13896"/>
                  </a:cubicBezTo>
                  <a:lnTo>
                    <a:pt x="13150" y="13896"/>
                  </a:lnTo>
                  <a:cubicBezTo>
                    <a:pt x="12905" y="13896"/>
                    <a:pt x="12688" y="14053"/>
                    <a:pt x="12612" y="14289"/>
                  </a:cubicBezTo>
                  <a:lnTo>
                    <a:pt x="11649" y="17254"/>
                  </a:lnTo>
                  <a:cubicBezTo>
                    <a:pt x="11577" y="17471"/>
                    <a:pt x="11646" y="17710"/>
                    <a:pt x="11818" y="17858"/>
                  </a:cubicBezTo>
                  <a:cubicBezTo>
                    <a:pt x="11106" y="18045"/>
                    <a:pt x="10374" y="18139"/>
                    <a:pt x="9643" y="18139"/>
                  </a:cubicBezTo>
                  <a:cubicBezTo>
                    <a:pt x="8911" y="18139"/>
                    <a:pt x="8180" y="18045"/>
                    <a:pt x="7467" y="17858"/>
                  </a:cubicBezTo>
                  <a:cubicBezTo>
                    <a:pt x="7639" y="17710"/>
                    <a:pt x="7709" y="17471"/>
                    <a:pt x="7636" y="17254"/>
                  </a:cubicBezTo>
                  <a:lnTo>
                    <a:pt x="6673" y="14289"/>
                  </a:lnTo>
                  <a:cubicBezTo>
                    <a:pt x="6598" y="14053"/>
                    <a:pt x="6380" y="13896"/>
                    <a:pt x="6136" y="13896"/>
                  </a:cubicBezTo>
                  <a:lnTo>
                    <a:pt x="3020" y="13896"/>
                  </a:lnTo>
                  <a:cubicBezTo>
                    <a:pt x="2790" y="13896"/>
                    <a:pt x="2585" y="14032"/>
                    <a:pt x="2497" y="14244"/>
                  </a:cubicBezTo>
                  <a:cubicBezTo>
                    <a:pt x="1694" y="13006"/>
                    <a:pt x="1229" y="11581"/>
                    <a:pt x="1151" y="10107"/>
                  </a:cubicBezTo>
                  <a:lnTo>
                    <a:pt x="1151" y="10107"/>
                  </a:lnTo>
                  <a:cubicBezTo>
                    <a:pt x="1240" y="10163"/>
                    <a:pt x="1342" y="10191"/>
                    <a:pt x="1443" y="10191"/>
                  </a:cubicBezTo>
                  <a:cubicBezTo>
                    <a:pt x="1560" y="10191"/>
                    <a:pt x="1677" y="10154"/>
                    <a:pt x="1776" y="10083"/>
                  </a:cubicBezTo>
                  <a:lnTo>
                    <a:pt x="4300" y="8250"/>
                  </a:lnTo>
                  <a:cubicBezTo>
                    <a:pt x="4496" y="8105"/>
                    <a:pt x="4581" y="7852"/>
                    <a:pt x="4505" y="7616"/>
                  </a:cubicBezTo>
                  <a:lnTo>
                    <a:pt x="3542" y="4654"/>
                  </a:lnTo>
                  <a:cubicBezTo>
                    <a:pt x="3473" y="4440"/>
                    <a:pt x="3279" y="4286"/>
                    <a:pt x="3053" y="4264"/>
                  </a:cubicBezTo>
                  <a:cubicBezTo>
                    <a:pt x="3986" y="3123"/>
                    <a:pt x="5197" y="2241"/>
                    <a:pt x="6568" y="1707"/>
                  </a:cubicBezTo>
                  <a:close/>
                  <a:moveTo>
                    <a:pt x="9641" y="1"/>
                  </a:moveTo>
                  <a:cubicBezTo>
                    <a:pt x="9566" y="1"/>
                    <a:pt x="9490" y="1"/>
                    <a:pt x="9412" y="4"/>
                  </a:cubicBezTo>
                  <a:lnTo>
                    <a:pt x="9394" y="4"/>
                  </a:lnTo>
                  <a:cubicBezTo>
                    <a:pt x="9318" y="7"/>
                    <a:pt x="9246" y="7"/>
                    <a:pt x="9173" y="13"/>
                  </a:cubicBezTo>
                  <a:lnTo>
                    <a:pt x="9137" y="13"/>
                  </a:lnTo>
                  <a:cubicBezTo>
                    <a:pt x="9077" y="16"/>
                    <a:pt x="9019" y="19"/>
                    <a:pt x="8959" y="22"/>
                  </a:cubicBezTo>
                  <a:lnTo>
                    <a:pt x="8908" y="25"/>
                  </a:lnTo>
                  <a:cubicBezTo>
                    <a:pt x="8850" y="31"/>
                    <a:pt x="8790" y="37"/>
                    <a:pt x="8732" y="40"/>
                  </a:cubicBezTo>
                  <a:lnTo>
                    <a:pt x="8630" y="52"/>
                  </a:lnTo>
                  <a:lnTo>
                    <a:pt x="8551" y="61"/>
                  </a:lnTo>
                  <a:cubicBezTo>
                    <a:pt x="8476" y="67"/>
                    <a:pt x="8400" y="76"/>
                    <a:pt x="8325" y="88"/>
                  </a:cubicBezTo>
                  <a:lnTo>
                    <a:pt x="8313" y="88"/>
                  </a:lnTo>
                  <a:cubicBezTo>
                    <a:pt x="3965" y="695"/>
                    <a:pt x="574" y="4162"/>
                    <a:pt x="67" y="8522"/>
                  </a:cubicBezTo>
                  <a:lnTo>
                    <a:pt x="67" y="8525"/>
                  </a:lnTo>
                  <a:lnTo>
                    <a:pt x="67" y="8537"/>
                  </a:lnTo>
                  <a:cubicBezTo>
                    <a:pt x="61" y="8609"/>
                    <a:pt x="52" y="8685"/>
                    <a:pt x="46" y="8760"/>
                  </a:cubicBezTo>
                  <a:cubicBezTo>
                    <a:pt x="42" y="8794"/>
                    <a:pt x="39" y="8827"/>
                    <a:pt x="36" y="8860"/>
                  </a:cubicBezTo>
                  <a:cubicBezTo>
                    <a:pt x="33" y="8893"/>
                    <a:pt x="33" y="8920"/>
                    <a:pt x="30" y="8951"/>
                  </a:cubicBezTo>
                  <a:lnTo>
                    <a:pt x="30" y="8966"/>
                  </a:lnTo>
                  <a:cubicBezTo>
                    <a:pt x="30" y="8969"/>
                    <a:pt x="30" y="8972"/>
                    <a:pt x="30" y="8975"/>
                  </a:cubicBezTo>
                  <a:cubicBezTo>
                    <a:pt x="15" y="9195"/>
                    <a:pt x="6" y="9416"/>
                    <a:pt x="6" y="9636"/>
                  </a:cubicBezTo>
                  <a:cubicBezTo>
                    <a:pt x="0" y="12000"/>
                    <a:pt x="870" y="14286"/>
                    <a:pt x="2449" y="16046"/>
                  </a:cubicBezTo>
                  <a:lnTo>
                    <a:pt x="2458" y="16055"/>
                  </a:lnTo>
                  <a:cubicBezTo>
                    <a:pt x="2576" y="16191"/>
                    <a:pt x="2703" y="16321"/>
                    <a:pt x="2829" y="16451"/>
                  </a:cubicBezTo>
                  <a:lnTo>
                    <a:pt x="2860" y="16478"/>
                  </a:lnTo>
                  <a:lnTo>
                    <a:pt x="2866" y="16484"/>
                  </a:lnTo>
                  <a:cubicBezTo>
                    <a:pt x="2932" y="16551"/>
                    <a:pt x="2999" y="16617"/>
                    <a:pt x="3068" y="16680"/>
                  </a:cubicBezTo>
                  <a:lnTo>
                    <a:pt x="3077" y="16689"/>
                  </a:lnTo>
                  <a:cubicBezTo>
                    <a:pt x="4927" y="18412"/>
                    <a:pt x="7285" y="19274"/>
                    <a:pt x="9643" y="19274"/>
                  </a:cubicBezTo>
                  <a:cubicBezTo>
                    <a:pt x="12000" y="19274"/>
                    <a:pt x="14357" y="18413"/>
                    <a:pt x="16206" y="16692"/>
                  </a:cubicBezTo>
                  <a:lnTo>
                    <a:pt x="16224" y="16677"/>
                  </a:lnTo>
                  <a:cubicBezTo>
                    <a:pt x="16287" y="16620"/>
                    <a:pt x="16351" y="16560"/>
                    <a:pt x="16411" y="16496"/>
                  </a:cubicBezTo>
                  <a:lnTo>
                    <a:pt x="16435" y="16475"/>
                  </a:lnTo>
                  <a:lnTo>
                    <a:pt x="16459" y="16451"/>
                  </a:lnTo>
                  <a:cubicBezTo>
                    <a:pt x="16583" y="16324"/>
                    <a:pt x="16704" y="16197"/>
                    <a:pt x="16822" y="16067"/>
                  </a:cubicBezTo>
                  <a:lnTo>
                    <a:pt x="16861" y="16025"/>
                  </a:lnTo>
                  <a:cubicBezTo>
                    <a:pt x="16912" y="15965"/>
                    <a:pt x="16963" y="15907"/>
                    <a:pt x="17015" y="15847"/>
                  </a:cubicBezTo>
                  <a:lnTo>
                    <a:pt x="17030" y="15829"/>
                  </a:lnTo>
                  <a:lnTo>
                    <a:pt x="17036" y="15823"/>
                  </a:lnTo>
                  <a:cubicBezTo>
                    <a:pt x="18491" y="14090"/>
                    <a:pt x="19285" y="11898"/>
                    <a:pt x="19279" y="9636"/>
                  </a:cubicBezTo>
                  <a:cubicBezTo>
                    <a:pt x="19279" y="9413"/>
                    <a:pt x="19270" y="9189"/>
                    <a:pt x="19255" y="8969"/>
                  </a:cubicBezTo>
                  <a:cubicBezTo>
                    <a:pt x="19255" y="8969"/>
                    <a:pt x="19255" y="8969"/>
                    <a:pt x="19255" y="8966"/>
                  </a:cubicBezTo>
                  <a:lnTo>
                    <a:pt x="19255" y="8963"/>
                  </a:lnTo>
                  <a:cubicBezTo>
                    <a:pt x="19252" y="8923"/>
                    <a:pt x="19249" y="8881"/>
                    <a:pt x="19246" y="8842"/>
                  </a:cubicBezTo>
                  <a:lnTo>
                    <a:pt x="19243" y="8788"/>
                  </a:lnTo>
                  <a:cubicBezTo>
                    <a:pt x="18848" y="4319"/>
                    <a:pt x="15421" y="714"/>
                    <a:pt x="10976" y="92"/>
                  </a:cubicBezTo>
                  <a:lnTo>
                    <a:pt x="10946" y="85"/>
                  </a:lnTo>
                  <a:cubicBezTo>
                    <a:pt x="10879" y="76"/>
                    <a:pt x="10810" y="70"/>
                    <a:pt x="10740" y="61"/>
                  </a:cubicBezTo>
                  <a:lnTo>
                    <a:pt x="10650" y="52"/>
                  </a:lnTo>
                  <a:lnTo>
                    <a:pt x="10553" y="40"/>
                  </a:lnTo>
                  <a:cubicBezTo>
                    <a:pt x="10496" y="37"/>
                    <a:pt x="10435" y="31"/>
                    <a:pt x="10375" y="25"/>
                  </a:cubicBezTo>
                  <a:lnTo>
                    <a:pt x="10327" y="22"/>
                  </a:lnTo>
                  <a:cubicBezTo>
                    <a:pt x="10266" y="19"/>
                    <a:pt x="10206" y="16"/>
                    <a:pt x="10146" y="13"/>
                  </a:cubicBezTo>
                  <a:lnTo>
                    <a:pt x="10112" y="13"/>
                  </a:lnTo>
                  <a:cubicBezTo>
                    <a:pt x="10040" y="7"/>
                    <a:pt x="9964" y="4"/>
                    <a:pt x="9892" y="4"/>
                  </a:cubicBezTo>
                  <a:lnTo>
                    <a:pt x="9871" y="4"/>
                  </a:lnTo>
                  <a:cubicBezTo>
                    <a:pt x="9795" y="1"/>
                    <a:pt x="9720" y="1"/>
                    <a:pt x="964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002" name="Google Shape;6002;p66"/>
          <p:cNvGrpSpPr/>
          <p:nvPr/>
        </p:nvGrpSpPr>
        <p:grpSpPr>
          <a:xfrm>
            <a:off x="4735130" y="3963142"/>
            <a:ext cx="325626" cy="325694"/>
            <a:chOff x="6242825" y="2615925"/>
            <a:chExt cx="483125" cy="483225"/>
          </a:xfrm>
        </p:grpSpPr>
        <p:sp>
          <p:nvSpPr>
            <p:cNvPr id="6003" name="Google Shape;6003;p66"/>
            <p:cNvSpPr/>
            <p:nvPr/>
          </p:nvSpPr>
          <p:spPr>
            <a:xfrm>
              <a:off x="6242825" y="2672550"/>
              <a:ext cx="483125" cy="426600"/>
            </a:xfrm>
            <a:custGeom>
              <a:avLst/>
              <a:gdLst/>
              <a:ahLst/>
              <a:cxnLst/>
              <a:rect l="l" t="t" r="r" b="b"/>
              <a:pathLst>
                <a:path w="19325" h="17064" extrusionOk="0">
                  <a:moveTo>
                    <a:pt x="10230" y="2331"/>
                  </a:moveTo>
                  <a:cubicBezTo>
                    <a:pt x="11387" y="2603"/>
                    <a:pt x="12437" y="3687"/>
                    <a:pt x="13056" y="5299"/>
                  </a:cubicBezTo>
                  <a:cubicBezTo>
                    <a:pt x="13144" y="5524"/>
                    <a:pt x="13357" y="5662"/>
                    <a:pt x="13583" y="5662"/>
                  </a:cubicBezTo>
                  <a:cubicBezTo>
                    <a:pt x="13652" y="5662"/>
                    <a:pt x="13722" y="5649"/>
                    <a:pt x="13790" y="5623"/>
                  </a:cubicBezTo>
                  <a:cubicBezTo>
                    <a:pt x="14083" y="5511"/>
                    <a:pt x="14228" y="5185"/>
                    <a:pt x="14113" y="4892"/>
                  </a:cubicBezTo>
                  <a:cubicBezTo>
                    <a:pt x="13790" y="4049"/>
                    <a:pt x="13349" y="3307"/>
                    <a:pt x="12830" y="2712"/>
                  </a:cubicBezTo>
                  <a:lnTo>
                    <a:pt x="12830" y="2712"/>
                  </a:lnTo>
                  <a:cubicBezTo>
                    <a:pt x="13911" y="3029"/>
                    <a:pt x="14901" y="3512"/>
                    <a:pt x="15750" y="4143"/>
                  </a:cubicBezTo>
                  <a:cubicBezTo>
                    <a:pt x="16882" y="4988"/>
                    <a:pt x="17649" y="6024"/>
                    <a:pt x="17990" y="7147"/>
                  </a:cubicBezTo>
                  <a:cubicBezTo>
                    <a:pt x="17519" y="6915"/>
                    <a:pt x="17000" y="6794"/>
                    <a:pt x="16476" y="6794"/>
                  </a:cubicBezTo>
                  <a:cubicBezTo>
                    <a:pt x="16469" y="6794"/>
                    <a:pt x="16463" y="6794"/>
                    <a:pt x="16456" y="6794"/>
                  </a:cubicBezTo>
                  <a:cubicBezTo>
                    <a:pt x="15729" y="6794"/>
                    <a:pt x="15040" y="7012"/>
                    <a:pt x="14515" y="7404"/>
                  </a:cubicBezTo>
                  <a:cubicBezTo>
                    <a:pt x="14400" y="7492"/>
                    <a:pt x="14291" y="7588"/>
                    <a:pt x="14192" y="7694"/>
                  </a:cubicBezTo>
                  <a:cubicBezTo>
                    <a:pt x="14092" y="7588"/>
                    <a:pt x="13983" y="7492"/>
                    <a:pt x="13869" y="7404"/>
                  </a:cubicBezTo>
                  <a:cubicBezTo>
                    <a:pt x="13343" y="7012"/>
                    <a:pt x="12655" y="6794"/>
                    <a:pt x="11927" y="6794"/>
                  </a:cubicBezTo>
                  <a:cubicBezTo>
                    <a:pt x="11199" y="6794"/>
                    <a:pt x="10511" y="7012"/>
                    <a:pt x="9986" y="7404"/>
                  </a:cubicBezTo>
                  <a:cubicBezTo>
                    <a:pt x="9871" y="7492"/>
                    <a:pt x="9762" y="7588"/>
                    <a:pt x="9662" y="7694"/>
                  </a:cubicBezTo>
                  <a:cubicBezTo>
                    <a:pt x="9563" y="7588"/>
                    <a:pt x="9454" y="7492"/>
                    <a:pt x="9339" y="7404"/>
                  </a:cubicBezTo>
                  <a:cubicBezTo>
                    <a:pt x="8814" y="7012"/>
                    <a:pt x="8126" y="6794"/>
                    <a:pt x="7398" y="6794"/>
                  </a:cubicBezTo>
                  <a:cubicBezTo>
                    <a:pt x="6670" y="6794"/>
                    <a:pt x="5982" y="7012"/>
                    <a:pt x="5456" y="7404"/>
                  </a:cubicBezTo>
                  <a:cubicBezTo>
                    <a:pt x="5342" y="7492"/>
                    <a:pt x="5233" y="7588"/>
                    <a:pt x="5133" y="7694"/>
                  </a:cubicBezTo>
                  <a:cubicBezTo>
                    <a:pt x="5034" y="7588"/>
                    <a:pt x="4925" y="7492"/>
                    <a:pt x="4810" y="7404"/>
                  </a:cubicBezTo>
                  <a:cubicBezTo>
                    <a:pt x="4285" y="7012"/>
                    <a:pt x="3596" y="6794"/>
                    <a:pt x="2869" y="6794"/>
                  </a:cubicBezTo>
                  <a:cubicBezTo>
                    <a:pt x="2862" y="6794"/>
                    <a:pt x="2856" y="6794"/>
                    <a:pt x="2849" y="6794"/>
                  </a:cubicBezTo>
                  <a:cubicBezTo>
                    <a:pt x="2324" y="6794"/>
                    <a:pt x="1806" y="6915"/>
                    <a:pt x="1335" y="7147"/>
                  </a:cubicBezTo>
                  <a:cubicBezTo>
                    <a:pt x="1676" y="6024"/>
                    <a:pt x="2443" y="4988"/>
                    <a:pt x="3578" y="4143"/>
                  </a:cubicBezTo>
                  <a:cubicBezTo>
                    <a:pt x="4424" y="3512"/>
                    <a:pt x="5414" y="3029"/>
                    <a:pt x="6498" y="2712"/>
                  </a:cubicBezTo>
                  <a:lnTo>
                    <a:pt x="6498" y="2712"/>
                  </a:lnTo>
                  <a:cubicBezTo>
                    <a:pt x="5976" y="3307"/>
                    <a:pt x="5538" y="4049"/>
                    <a:pt x="5212" y="4892"/>
                  </a:cubicBezTo>
                  <a:cubicBezTo>
                    <a:pt x="5097" y="5185"/>
                    <a:pt x="5245" y="5511"/>
                    <a:pt x="5535" y="5623"/>
                  </a:cubicBezTo>
                  <a:cubicBezTo>
                    <a:pt x="5603" y="5649"/>
                    <a:pt x="5673" y="5662"/>
                    <a:pt x="5742" y="5662"/>
                  </a:cubicBezTo>
                  <a:cubicBezTo>
                    <a:pt x="5968" y="5662"/>
                    <a:pt x="6181" y="5524"/>
                    <a:pt x="6269" y="5299"/>
                  </a:cubicBezTo>
                  <a:cubicBezTo>
                    <a:pt x="6891" y="3687"/>
                    <a:pt x="7941" y="2603"/>
                    <a:pt x="9098" y="2331"/>
                  </a:cubicBezTo>
                  <a:lnTo>
                    <a:pt x="9098" y="5097"/>
                  </a:lnTo>
                  <a:cubicBezTo>
                    <a:pt x="9098" y="5408"/>
                    <a:pt x="9351" y="5662"/>
                    <a:pt x="9662" y="5662"/>
                  </a:cubicBezTo>
                  <a:cubicBezTo>
                    <a:pt x="9976" y="5662"/>
                    <a:pt x="10230" y="5408"/>
                    <a:pt x="10230" y="5097"/>
                  </a:cubicBezTo>
                  <a:lnTo>
                    <a:pt x="10230" y="2331"/>
                  </a:lnTo>
                  <a:close/>
                  <a:moveTo>
                    <a:pt x="9662" y="0"/>
                  </a:moveTo>
                  <a:cubicBezTo>
                    <a:pt x="9348" y="0"/>
                    <a:pt x="9098" y="254"/>
                    <a:pt x="9098" y="568"/>
                  </a:cubicBezTo>
                  <a:lnTo>
                    <a:pt x="9098" y="1145"/>
                  </a:lnTo>
                  <a:cubicBezTo>
                    <a:pt x="6764" y="1247"/>
                    <a:pt x="4584" y="1981"/>
                    <a:pt x="2899" y="3234"/>
                  </a:cubicBezTo>
                  <a:cubicBezTo>
                    <a:pt x="1030" y="4629"/>
                    <a:pt x="0" y="6495"/>
                    <a:pt x="0" y="8494"/>
                  </a:cubicBezTo>
                  <a:lnTo>
                    <a:pt x="0" y="9059"/>
                  </a:lnTo>
                  <a:cubicBezTo>
                    <a:pt x="0" y="9373"/>
                    <a:pt x="254" y="9626"/>
                    <a:pt x="568" y="9626"/>
                  </a:cubicBezTo>
                  <a:cubicBezTo>
                    <a:pt x="879" y="9626"/>
                    <a:pt x="1133" y="9373"/>
                    <a:pt x="1133" y="9059"/>
                  </a:cubicBezTo>
                  <a:cubicBezTo>
                    <a:pt x="1133" y="8455"/>
                    <a:pt x="1945" y="7926"/>
                    <a:pt x="2869" y="7926"/>
                  </a:cubicBezTo>
                  <a:cubicBezTo>
                    <a:pt x="3793" y="7926"/>
                    <a:pt x="4569" y="8446"/>
                    <a:pt x="4569" y="9059"/>
                  </a:cubicBezTo>
                  <a:cubicBezTo>
                    <a:pt x="4569" y="9373"/>
                    <a:pt x="4819" y="9623"/>
                    <a:pt x="5133" y="9623"/>
                  </a:cubicBezTo>
                  <a:cubicBezTo>
                    <a:pt x="5447" y="9623"/>
                    <a:pt x="5701" y="9373"/>
                    <a:pt x="5701" y="9059"/>
                  </a:cubicBezTo>
                  <a:cubicBezTo>
                    <a:pt x="5701" y="8446"/>
                    <a:pt x="6477" y="7926"/>
                    <a:pt x="7398" y="7926"/>
                  </a:cubicBezTo>
                  <a:cubicBezTo>
                    <a:pt x="8319" y="7926"/>
                    <a:pt x="9098" y="8446"/>
                    <a:pt x="9098" y="9059"/>
                  </a:cubicBezTo>
                  <a:lnTo>
                    <a:pt x="9098" y="9475"/>
                  </a:lnTo>
                  <a:cubicBezTo>
                    <a:pt x="9098" y="9500"/>
                    <a:pt x="9098" y="9527"/>
                    <a:pt x="9101" y="9551"/>
                  </a:cubicBezTo>
                  <a:cubicBezTo>
                    <a:pt x="9098" y="9575"/>
                    <a:pt x="9098" y="9602"/>
                    <a:pt x="9098" y="9626"/>
                  </a:cubicBezTo>
                  <a:lnTo>
                    <a:pt x="9098" y="14799"/>
                  </a:lnTo>
                  <a:cubicBezTo>
                    <a:pt x="9098" y="15424"/>
                    <a:pt x="8591" y="15931"/>
                    <a:pt x="7966" y="15931"/>
                  </a:cubicBezTo>
                  <a:cubicBezTo>
                    <a:pt x="7337" y="15931"/>
                    <a:pt x="6833" y="15424"/>
                    <a:pt x="6833" y="14799"/>
                  </a:cubicBezTo>
                  <a:lnTo>
                    <a:pt x="6833" y="14231"/>
                  </a:lnTo>
                  <a:cubicBezTo>
                    <a:pt x="6833" y="13920"/>
                    <a:pt x="6580" y="13666"/>
                    <a:pt x="6266" y="13666"/>
                  </a:cubicBezTo>
                  <a:cubicBezTo>
                    <a:pt x="5952" y="13666"/>
                    <a:pt x="5701" y="13920"/>
                    <a:pt x="5701" y="14231"/>
                  </a:cubicBezTo>
                  <a:lnTo>
                    <a:pt x="5701" y="14799"/>
                  </a:lnTo>
                  <a:cubicBezTo>
                    <a:pt x="5701" y="16049"/>
                    <a:pt x="6712" y="17063"/>
                    <a:pt x="7966" y="17063"/>
                  </a:cubicBezTo>
                  <a:cubicBezTo>
                    <a:pt x="9216" y="17063"/>
                    <a:pt x="10230" y="16049"/>
                    <a:pt x="10230" y="14799"/>
                  </a:cubicBezTo>
                  <a:lnTo>
                    <a:pt x="10230" y="9626"/>
                  </a:lnTo>
                  <a:cubicBezTo>
                    <a:pt x="10227" y="9599"/>
                    <a:pt x="10227" y="9575"/>
                    <a:pt x="10224" y="9551"/>
                  </a:cubicBezTo>
                  <a:cubicBezTo>
                    <a:pt x="10227" y="9524"/>
                    <a:pt x="10227" y="9500"/>
                    <a:pt x="10230" y="9475"/>
                  </a:cubicBezTo>
                  <a:lnTo>
                    <a:pt x="10230" y="9059"/>
                  </a:lnTo>
                  <a:cubicBezTo>
                    <a:pt x="10230" y="8446"/>
                    <a:pt x="11006" y="7926"/>
                    <a:pt x="11927" y="7926"/>
                  </a:cubicBezTo>
                  <a:cubicBezTo>
                    <a:pt x="12848" y="7926"/>
                    <a:pt x="13627" y="8446"/>
                    <a:pt x="13627" y="9059"/>
                  </a:cubicBezTo>
                  <a:cubicBezTo>
                    <a:pt x="13627" y="9373"/>
                    <a:pt x="13878" y="9623"/>
                    <a:pt x="14192" y="9623"/>
                  </a:cubicBezTo>
                  <a:cubicBezTo>
                    <a:pt x="14506" y="9623"/>
                    <a:pt x="14759" y="9373"/>
                    <a:pt x="14759" y="9059"/>
                  </a:cubicBezTo>
                  <a:cubicBezTo>
                    <a:pt x="14759" y="8446"/>
                    <a:pt x="15535" y="7926"/>
                    <a:pt x="16456" y="7926"/>
                  </a:cubicBezTo>
                  <a:cubicBezTo>
                    <a:pt x="17377" y="7926"/>
                    <a:pt x="18192" y="8455"/>
                    <a:pt x="18192" y="9059"/>
                  </a:cubicBezTo>
                  <a:cubicBezTo>
                    <a:pt x="18192" y="9373"/>
                    <a:pt x="18446" y="9623"/>
                    <a:pt x="18760" y="9623"/>
                  </a:cubicBezTo>
                  <a:cubicBezTo>
                    <a:pt x="19071" y="9623"/>
                    <a:pt x="19325" y="9373"/>
                    <a:pt x="19325" y="9059"/>
                  </a:cubicBezTo>
                  <a:lnTo>
                    <a:pt x="19325" y="8494"/>
                  </a:lnTo>
                  <a:cubicBezTo>
                    <a:pt x="19325" y="6495"/>
                    <a:pt x="18295" y="4629"/>
                    <a:pt x="16426" y="3234"/>
                  </a:cubicBezTo>
                  <a:cubicBezTo>
                    <a:pt x="14744" y="1981"/>
                    <a:pt x="12561" y="1247"/>
                    <a:pt x="10230" y="1145"/>
                  </a:cubicBezTo>
                  <a:lnTo>
                    <a:pt x="10230" y="568"/>
                  </a:lnTo>
                  <a:cubicBezTo>
                    <a:pt x="10230" y="254"/>
                    <a:pt x="9976" y="0"/>
                    <a:pt x="966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04" name="Google Shape;6004;p66"/>
            <p:cNvSpPr/>
            <p:nvPr/>
          </p:nvSpPr>
          <p:spPr>
            <a:xfrm>
              <a:off x="6413650" y="2615925"/>
              <a:ext cx="28325" cy="56650"/>
            </a:xfrm>
            <a:custGeom>
              <a:avLst/>
              <a:gdLst/>
              <a:ahLst/>
              <a:cxnLst/>
              <a:rect l="l" t="t" r="r" b="b"/>
              <a:pathLst>
                <a:path w="1133" h="2266" extrusionOk="0">
                  <a:moveTo>
                    <a:pt x="565" y="1"/>
                  </a:moveTo>
                  <a:cubicBezTo>
                    <a:pt x="251" y="1"/>
                    <a:pt x="0" y="254"/>
                    <a:pt x="0" y="568"/>
                  </a:cubicBezTo>
                  <a:lnTo>
                    <a:pt x="0" y="1701"/>
                  </a:lnTo>
                  <a:cubicBezTo>
                    <a:pt x="0" y="2012"/>
                    <a:pt x="251" y="2265"/>
                    <a:pt x="565" y="2265"/>
                  </a:cubicBezTo>
                  <a:cubicBezTo>
                    <a:pt x="879" y="2265"/>
                    <a:pt x="1133" y="2012"/>
                    <a:pt x="1133" y="1701"/>
                  </a:cubicBezTo>
                  <a:lnTo>
                    <a:pt x="1133" y="568"/>
                  </a:lnTo>
                  <a:cubicBezTo>
                    <a:pt x="1133" y="254"/>
                    <a:pt x="879" y="1"/>
                    <a:pt x="5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05" name="Google Shape;6005;p66"/>
            <p:cNvSpPr/>
            <p:nvPr/>
          </p:nvSpPr>
          <p:spPr>
            <a:xfrm>
              <a:off x="6526875" y="2615925"/>
              <a:ext cx="28325" cy="56650"/>
            </a:xfrm>
            <a:custGeom>
              <a:avLst/>
              <a:gdLst/>
              <a:ahLst/>
              <a:cxnLst/>
              <a:rect l="l" t="t" r="r" b="b"/>
              <a:pathLst>
                <a:path w="1133" h="2266" extrusionOk="0">
                  <a:moveTo>
                    <a:pt x="565" y="1"/>
                  </a:moveTo>
                  <a:cubicBezTo>
                    <a:pt x="251" y="1"/>
                    <a:pt x="0" y="254"/>
                    <a:pt x="0" y="568"/>
                  </a:cubicBezTo>
                  <a:lnTo>
                    <a:pt x="0" y="1701"/>
                  </a:lnTo>
                  <a:cubicBezTo>
                    <a:pt x="0" y="2012"/>
                    <a:pt x="251" y="2265"/>
                    <a:pt x="565" y="2265"/>
                  </a:cubicBezTo>
                  <a:cubicBezTo>
                    <a:pt x="879" y="2265"/>
                    <a:pt x="1133" y="2012"/>
                    <a:pt x="1133" y="1701"/>
                  </a:cubicBezTo>
                  <a:lnTo>
                    <a:pt x="1133" y="568"/>
                  </a:lnTo>
                  <a:cubicBezTo>
                    <a:pt x="1133" y="254"/>
                    <a:pt x="879" y="1"/>
                    <a:pt x="5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06" name="Google Shape;6006;p66"/>
            <p:cNvSpPr/>
            <p:nvPr/>
          </p:nvSpPr>
          <p:spPr>
            <a:xfrm>
              <a:off x="6611800" y="2644250"/>
              <a:ext cx="28325" cy="56625"/>
            </a:xfrm>
            <a:custGeom>
              <a:avLst/>
              <a:gdLst/>
              <a:ahLst/>
              <a:cxnLst/>
              <a:rect l="l" t="t" r="r" b="b"/>
              <a:pathLst>
                <a:path w="1133" h="2265" extrusionOk="0">
                  <a:moveTo>
                    <a:pt x="565" y="0"/>
                  </a:moveTo>
                  <a:cubicBezTo>
                    <a:pt x="251" y="0"/>
                    <a:pt x="0" y="254"/>
                    <a:pt x="0" y="568"/>
                  </a:cubicBezTo>
                  <a:lnTo>
                    <a:pt x="0" y="1700"/>
                  </a:lnTo>
                  <a:cubicBezTo>
                    <a:pt x="0" y="2011"/>
                    <a:pt x="251" y="2265"/>
                    <a:pt x="565" y="2265"/>
                  </a:cubicBezTo>
                  <a:cubicBezTo>
                    <a:pt x="879" y="2265"/>
                    <a:pt x="1133" y="2011"/>
                    <a:pt x="1133" y="1700"/>
                  </a:cubicBezTo>
                  <a:lnTo>
                    <a:pt x="1133" y="568"/>
                  </a:lnTo>
                  <a:cubicBezTo>
                    <a:pt x="1133" y="254"/>
                    <a:pt x="879" y="0"/>
                    <a:pt x="5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07" name="Google Shape;6007;p66"/>
            <p:cNvSpPr/>
            <p:nvPr/>
          </p:nvSpPr>
          <p:spPr>
            <a:xfrm>
              <a:off x="6328725" y="2644250"/>
              <a:ext cx="28325" cy="56625"/>
            </a:xfrm>
            <a:custGeom>
              <a:avLst/>
              <a:gdLst/>
              <a:ahLst/>
              <a:cxnLst/>
              <a:rect l="l" t="t" r="r" b="b"/>
              <a:pathLst>
                <a:path w="1133" h="2265" extrusionOk="0">
                  <a:moveTo>
                    <a:pt x="565" y="0"/>
                  </a:moveTo>
                  <a:cubicBezTo>
                    <a:pt x="251" y="0"/>
                    <a:pt x="0" y="254"/>
                    <a:pt x="0" y="568"/>
                  </a:cubicBezTo>
                  <a:lnTo>
                    <a:pt x="0" y="1700"/>
                  </a:lnTo>
                  <a:cubicBezTo>
                    <a:pt x="0" y="2011"/>
                    <a:pt x="251" y="2265"/>
                    <a:pt x="565" y="2265"/>
                  </a:cubicBezTo>
                  <a:cubicBezTo>
                    <a:pt x="879" y="2265"/>
                    <a:pt x="1133" y="2011"/>
                    <a:pt x="1133" y="1700"/>
                  </a:cubicBezTo>
                  <a:lnTo>
                    <a:pt x="1133" y="568"/>
                  </a:lnTo>
                  <a:cubicBezTo>
                    <a:pt x="1133" y="254"/>
                    <a:pt x="879" y="0"/>
                    <a:pt x="5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6008" name="Google Shape;6008;p66"/>
          <p:cNvSpPr/>
          <p:nvPr/>
        </p:nvSpPr>
        <p:spPr>
          <a:xfrm>
            <a:off x="5053509" y="2716141"/>
            <a:ext cx="345977" cy="321175"/>
          </a:xfrm>
          <a:custGeom>
            <a:avLst/>
            <a:gdLst/>
            <a:ahLst/>
            <a:cxnLst/>
            <a:rect l="l" t="t" r="r" b="b"/>
            <a:pathLst>
              <a:path w="19655" h="18246" extrusionOk="0">
                <a:moveTo>
                  <a:pt x="9829" y="1835"/>
                </a:moveTo>
                <a:lnTo>
                  <a:pt x="12133" y="6452"/>
                </a:lnTo>
                <a:cubicBezTo>
                  <a:pt x="12218" y="6618"/>
                  <a:pt x="12375" y="6733"/>
                  <a:pt x="12559" y="6760"/>
                </a:cubicBezTo>
                <a:lnTo>
                  <a:pt x="17698" y="7500"/>
                </a:lnTo>
                <a:lnTo>
                  <a:pt x="13984" y="11078"/>
                </a:lnTo>
                <a:cubicBezTo>
                  <a:pt x="13848" y="11211"/>
                  <a:pt x="13788" y="11398"/>
                  <a:pt x="13821" y="11582"/>
                </a:cubicBezTo>
                <a:lnTo>
                  <a:pt x="14700" y="16646"/>
                </a:lnTo>
                <a:lnTo>
                  <a:pt x="10092" y="14251"/>
                </a:lnTo>
                <a:cubicBezTo>
                  <a:pt x="10009" y="14209"/>
                  <a:pt x="9919" y="14188"/>
                  <a:pt x="9830" y="14188"/>
                </a:cubicBezTo>
                <a:cubicBezTo>
                  <a:pt x="9740" y="14188"/>
                  <a:pt x="9651" y="14209"/>
                  <a:pt x="9570" y="14251"/>
                </a:cubicBezTo>
                <a:lnTo>
                  <a:pt x="4962" y="16646"/>
                </a:lnTo>
                <a:lnTo>
                  <a:pt x="5838" y="11582"/>
                </a:lnTo>
                <a:cubicBezTo>
                  <a:pt x="5871" y="11398"/>
                  <a:pt x="5810" y="11208"/>
                  <a:pt x="5674" y="11078"/>
                </a:cubicBezTo>
                <a:lnTo>
                  <a:pt x="1961" y="7500"/>
                </a:lnTo>
                <a:lnTo>
                  <a:pt x="7100" y="6760"/>
                </a:lnTo>
                <a:cubicBezTo>
                  <a:pt x="7284" y="6733"/>
                  <a:pt x="7441" y="6618"/>
                  <a:pt x="7525" y="6452"/>
                </a:cubicBezTo>
                <a:lnTo>
                  <a:pt x="9829" y="1835"/>
                </a:lnTo>
                <a:close/>
                <a:moveTo>
                  <a:pt x="9828" y="1"/>
                </a:moveTo>
                <a:cubicBezTo>
                  <a:pt x="9627" y="1"/>
                  <a:pt x="9426" y="105"/>
                  <a:pt x="9322" y="313"/>
                </a:cubicBezTo>
                <a:lnTo>
                  <a:pt x="6641" y="5682"/>
                </a:lnTo>
                <a:lnTo>
                  <a:pt x="653" y="6543"/>
                </a:lnTo>
                <a:cubicBezTo>
                  <a:pt x="188" y="6609"/>
                  <a:pt x="1" y="7183"/>
                  <a:pt x="339" y="7509"/>
                </a:cubicBezTo>
                <a:lnTo>
                  <a:pt x="4672" y="11685"/>
                </a:lnTo>
                <a:lnTo>
                  <a:pt x="3648" y="17579"/>
                </a:lnTo>
                <a:cubicBezTo>
                  <a:pt x="3584" y="17947"/>
                  <a:pt x="3875" y="18245"/>
                  <a:pt x="4207" y="18245"/>
                </a:cubicBezTo>
                <a:cubicBezTo>
                  <a:pt x="4293" y="18245"/>
                  <a:pt x="4383" y="18225"/>
                  <a:pt x="4470" y="18180"/>
                </a:cubicBezTo>
                <a:lnTo>
                  <a:pt x="9829" y="15393"/>
                </a:lnTo>
                <a:lnTo>
                  <a:pt x="15189" y="18180"/>
                </a:lnTo>
                <a:cubicBezTo>
                  <a:pt x="15275" y="18225"/>
                  <a:pt x="15365" y="18245"/>
                  <a:pt x="15452" y="18245"/>
                </a:cubicBezTo>
                <a:cubicBezTo>
                  <a:pt x="15782" y="18245"/>
                  <a:pt x="16072" y="17948"/>
                  <a:pt x="16007" y="17582"/>
                </a:cubicBezTo>
                <a:lnTo>
                  <a:pt x="14986" y="11685"/>
                </a:lnTo>
                <a:lnTo>
                  <a:pt x="19316" y="7512"/>
                </a:lnTo>
                <a:cubicBezTo>
                  <a:pt x="19655" y="7183"/>
                  <a:pt x="19470" y="6609"/>
                  <a:pt x="19005" y="6543"/>
                </a:cubicBezTo>
                <a:lnTo>
                  <a:pt x="13015" y="5682"/>
                </a:lnTo>
                <a:lnTo>
                  <a:pt x="10333" y="313"/>
                </a:lnTo>
                <a:cubicBezTo>
                  <a:pt x="10229" y="105"/>
                  <a:pt x="10029" y="1"/>
                  <a:pt x="982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6009" name="Google Shape;6009;p66"/>
          <p:cNvGrpSpPr/>
          <p:nvPr/>
        </p:nvGrpSpPr>
        <p:grpSpPr>
          <a:xfrm>
            <a:off x="5488629" y="2707036"/>
            <a:ext cx="342087" cy="340186"/>
            <a:chOff x="1487200" y="3210375"/>
            <a:chExt cx="485850" cy="483150"/>
          </a:xfrm>
        </p:grpSpPr>
        <p:sp>
          <p:nvSpPr>
            <p:cNvPr id="6010" name="Google Shape;6010;p66"/>
            <p:cNvSpPr/>
            <p:nvPr/>
          </p:nvSpPr>
          <p:spPr>
            <a:xfrm>
              <a:off x="1712075" y="3294975"/>
              <a:ext cx="146750" cy="141525"/>
            </a:xfrm>
            <a:custGeom>
              <a:avLst/>
              <a:gdLst/>
              <a:ahLst/>
              <a:cxnLst/>
              <a:rect l="l" t="t" r="r" b="b"/>
              <a:pathLst>
                <a:path w="5870" h="5661" extrusionOk="0">
                  <a:moveTo>
                    <a:pt x="2935" y="1832"/>
                  </a:moveTo>
                  <a:lnTo>
                    <a:pt x="3183" y="2327"/>
                  </a:lnTo>
                  <a:cubicBezTo>
                    <a:pt x="3237" y="2438"/>
                    <a:pt x="3327" y="2526"/>
                    <a:pt x="3436" y="2580"/>
                  </a:cubicBezTo>
                  <a:lnTo>
                    <a:pt x="3931" y="2831"/>
                  </a:lnTo>
                  <a:lnTo>
                    <a:pt x="3436" y="3079"/>
                  </a:lnTo>
                  <a:cubicBezTo>
                    <a:pt x="3327" y="3133"/>
                    <a:pt x="3237" y="3220"/>
                    <a:pt x="3183" y="3332"/>
                  </a:cubicBezTo>
                  <a:lnTo>
                    <a:pt x="2935" y="3827"/>
                  </a:lnTo>
                  <a:lnTo>
                    <a:pt x="2684" y="3332"/>
                  </a:lnTo>
                  <a:cubicBezTo>
                    <a:pt x="2630" y="3220"/>
                    <a:pt x="2542" y="3133"/>
                    <a:pt x="2431" y="3079"/>
                  </a:cubicBezTo>
                  <a:lnTo>
                    <a:pt x="1936" y="2831"/>
                  </a:lnTo>
                  <a:lnTo>
                    <a:pt x="2431" y="2580"/>
                  </a:lnTo>
                  <a:cubicBezTo>
                    <a:pt x="2542" y="2526"/>
                    <a:pt x="2630" y="2438"/>
                    <a:pt x="2684" y="2327"/>
                  </a:cubicBezTo>
                  <a:lnTo>
                    <a:pt x="2935" y="1832"/>
                  </a:lnTo>
                  <a:close/>
                  <a:moveTo>
                    <a:pt x="2933" y="0"/>
                  </a:moveTo>
                  <a:cubicBezTo>
                    <a:pt x="2733" y="0"/>
                    <a:pt x="2532" y="104"/>
                    <a:pt x="2428" y="313"/>
                  </a:cubicBezTo>
                  <a:lnTo>
                    <a:pt x="1757" y="1653"/>
                  </a:lnTo>
                  <a:lnTo>
                    <a:pt x="417" y="2324"/>
                  </a:lnTo>
                  <a:cubicBezTo>
                    <a:pt x="0" y="2532"/>
                    <a:pt x="0" y="3127"/>
                    <a:pt x="417" y="3335"/>
                  </a:cubicBezTo>
                  <a:lnTo>
                    <a:pt x="1757" y="4006"/>
                  </a:lnTo>
                  <a:lnTo>
                    <a:pt x="2428" y="5346"/>
                  </a:lnTo>
                  <a:cubicBezTo>
                    <a:pt x="2532" y="5556"/>
                    <a:pt x="2733" y="5661"/>
                    <a:pt x="2933" y="5661"/>
                  </a:cubicBezTo>
                  <a:cubicBezTo>
                    <a:pt x="3134" y="5661"/>
                    <a:pt x="3335" y="5556"/>
                    <a:pt x="3439" y="5346"/>
                  </a:cubicBezTo>
                  <a:lnTo>
                    <a:pt x="4110" y="4006"/>
                  </a:lnTo>
                  <a:lnTo>
                    <a:pt x="5453" y="3335"/>
                  </a:lnTo>
                  <a:cubicBezTo>
                    <a:pt x="5870" y="3127"/>
                    <a:pt x="5870" y="2532"/>
                    <a:pt x="5453" y="2324"/>
                  </a:cubicBezTo>
                  <a:lnTo>
                    <a:pt x="4110" y="1653"/>
                  </a:lnTo>
                  <a:lnTo>
                    <a:pt x="3439" y="313"/>
                  </a:lnTo>
                  <a:cubicBezTo>
                    <a:pt x="3335" y="104"/>
                    <a:pt x="3134" y="0"/>
                    <a:pt x="29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11" name="Google Shape;6011;p66"/>
            <p:cNvSpPr/>
            <p:nvPr/>
          </p:nvSpPr>
          <p:spPr>
            <a:xfrm>
              <a:off x="1825300" y="3408200"/>
              <a:ext cx="147750" cy="141550"/>
            </a:xfrm>
            <a:custGeom>
              <a:avLst/>
              <a:gdLst/>
              <a:ahLst/>
              <a:cxnLst/>
              <a:rect l="l" t="t" r="r" b="b"/>
              <a:pathLst>
                <a:path w="5910" h="5662" extrusionOk="0">
                  <a:moveTo>
                    <a:pt x="2935" y="1832"/>
                  </a:moveTo>
                  <a:lnTo>
                    <a:pt x="3183" y="2327"/>
                  </a:lnTo>
                  <a:cubicBezTo>
                    <a:pt x="3237" y="2439"/>
                    <a:pt x="3328" y="2529"/>
                    <a:pt x="3442" y="2584"/>
                  </a:cubicBezTo>
                  <a:lnTo>
                    <a:pt x="3944" y="2831"/>
                  </a:lnTo>
                  <a:lnTo>
                    <a:pt x="3442" y="3076"/>
                  </a:lnTo>
                  <a:cubicBezTo>
                    <a:pt x="3328" y="3130"/>
                    <a:pt x="3237" y="3221"/>
                    <a:pt x="3183" y="3332"/>
                  </a:cubicBezTo>
                  <a:lnTo>
                    <a:pt x="2935" y="3828"/>
                  </a:lnTo>
                  <a:lnTo>
                    <a:pt x="2685" y="3332"/>
                  </a:lnTo>
                  <a:cubicBezTo>
                    <a:pt x="2630" y="3221"/>
                    <a:pt x="2543" y="3133"/>
                    <a:pt x="2434" y="3079"/>
                  </a:cubicBezTo>
                  <a:lnTo>
                    <a:pt x="1936" y="2831"/>
                  </a:lnTo>
                  <a:lnTo>
                    <a:pt x="2434" y="2581"/>
                  </a:lnTo>
                  <a:cubicBezTo>
                    <a:pt x="2543" y="2526"/>
                    <a:pt x="2630" y="2439"/>
                    <a:pt x="2685" y="2327"/>
                  </a:cubicBezTo>
                  <a:lnTo>
                    <a:pt x="2935" y="1832"/>
                  </a:lnTo>
                  <a:close/>
                  <a:moveTo>
                    <a:pt x="2934" y="0"/>
                  </a:moveTo>
                  <a:cubicBezTo>
                    <a:pt x="2733" y="0"/>
                    <a:pt x="2532" y="105"/>
                    <a:pt x="2428" y="313"/>
                  </a:cubicBezTo>
                  <a:lnTo>
                    <a:pt x="1758" y="1654"/>
                  </a:lnTo>
                  <a:lnTo>
                    <a:pt x="417" y="2324"/>
                  </a:lnTo>
                  <a:cubicBezTo>
                    <a:pt x="0" y="2532"/>
                    <a:pt x="0" y="3127"/>
                    <a:pt x="417" y="3335"/>
                  </a:cubicBezTo>
                  <a:lnTo>
                    <a:pt x="1758" y="4006"/>
                  </a:lnTo>
                  <a:lnTo>
                    <a:pt x="2428" y="5346"/>
                  </a:lnTo>
                  <a:cubicBezTo>
                    <a:pt x="2532" y="5556"/>
                    <a:pt x="2733" y="5661"/>
                    <a:pt x="2934" y="5661"/>
                  </a:cubicBezTo>
                  <a:cubicBezTo>
                    <a:pt x="3134" y="5661"/>
                    <a:pt x="3335" y="5556"/>
                    <a:pt x="3439" y="5346"/>
                  </a:cubicBezTo>
                  <a:lnTo>
                    <a:pt x="4110" y="4009"/>
                  </a:lnTo>
                  <a:lnTo>
                    <a:pt x="5484" y="3338"/>
                  </a:lnTo>
                  <a:cubicBezTo>
                    <a:pt x="5909" y="3133"/>
                    <a:pt x="5909" y="2526"/>
                    <a:pt x="5484" y="2321"/>
                  </a:cubicBezTo>
                  <a:lnTo>
                    <a:pt x="4110" y="1651"/>
                  </a:lnTo>
                  <a:lnTo>
                    <a:pt x="3439" y="313"/>
                  </a:lnTo>
                  <a:cubicBezTo>
                    <a:pt x="3335" y="105"/>
                    <a:pt x="3134" y="0"/>
                    <a:pt x="293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12" name="Google Shape;6012;p66"/>
            <p:cNvSpPr/>
            <p:nvPr/>
          </p:nvSpPr>
          <p:spPr>
            <a:xfrm>
              <a:off x="1487200" y="3210375"/>
              <a:ext cx="410350" cy="483150"/>
            </a:xfrm>
            <a:custGeom>
              <a:avLst/>
              <a:gdLst/>
              <a:ahLst/>
              <a:cxnLst/>
              <a:rect l="l" t="t" r="r" b="b"/>
              <a:pathLst>
                <a:path w="16414" h="19326" extrusionOk="0">
                  <a:moveTo>
                    <a:pt x="9662" y="1133"/>
                  </a:moveTo>
                  <a:cubicBezTo>
                    <a:pt x="9744" y="1133"/>
                    <a:pt x="9825" y="1133"/>
                    <a:pt x="9910" y="1136"/>
                  </a:cubicBezTo>
                  <a:cubicBezTo>
                    <a:pt x="7953" y="2866"/>
                    <a:pt x="6830" y="5351"/>
                    <a:pt x="6833" y="7966"/>
                  </a:cubicBezTo>
                  <a:cubicBezTo>
                    <a:pt x="6833" y="12311"/>
                    <a:pt x="9907" y="16049"/>
                    <a:pt x="14170" y="16889"/>
                  </a:cubicBezTo>
                  <a:cubicBezTo>
                    <a:pt x="12821" y="17740"/>
                    <a:pt x="11260" y="18193"/>
                    <a:pt x="9662" y="18193"/>
                  </a:cubicBezTo>
                  <a:cubicBezTo>
                    <a:pt x="4958" y="18193"/>
                    <a:pt x="1132" y="14368"/>
                    <a:pt x="1132" y="9663"/>
                  </a:cubicBezTo>
                  <a:cubicBezTo>
                    <a:pt x="1132" y="4959"/>
                    <a:pt x="4958" y="1133"/>
                    <a:pt x="9662" y="1133"/>
                  </a:cubicBezTo>
                  <a:close/>
                  <a:moveTo>
                    <a:pt x="9662" y="1"/>
                  </a:moveTo>
                  <a:cubicBezTo>
                    <a:pt x="7093" y="1"/>
                    <a:pt x="4668" y="1009"/>
                    <a:pt x="2838" y="2839"/>
                  </a:cubicBezTo>
                  <a:cubicBezTo>
                    <a:pt x="1009" y="4669"/>
                    <a:pt x="0" y="7094"/>
                    <a:pt x="0" y="9663"/>
                  </a:cubicBezTo>
                  <a:cubicBezTo>
                    <a:pt x="0" y="12233"/>
                    <a:pt x="1009" y="14657"/>
                    <a:pt x="2838" y="16487"/>
                  </a:cubicBezTo>
                  <a:cubicBezTo>
                    <a:pt x="4668" y="18317"/>
                    <a:pt x="7090" y="19325"/>
                    <a:pt x="9662" y="19325"/>
                  </a:cubicBezTo>
                  <a:cubicBezTo>
                    <a:pt x="12008" y="19322"/>
                    <a:pt x="14273" y="18462"/>
                    <a:pt x="16027" y="16907"/>
                  </a:cubicBezTo>
                  <a:cubicBezTo>
                    <a:pt x="16414" y="16566"/>
                    <a:pt x="16181" y="15932"/>
                    <a:pt x="15668" y="15916"/>
                  </a:cubicBezTo>
                  <a:cubicBezTo>
                    <a:pt x="11420" y="15799"/>
                    <a:pt x="7965" y="12233"/>
                    <a:pt x="7965" y="7966"/>
                  </a:cubicBezTo>
                  <a:cubicBezTo>
                    <a:pt x="7965" y="5243"/>
                    <a:pt x="9391" y="2658"/>
                    <a:pt x="11688" y="1215"/>
                  </a:cubicBezTo>
                  <a:cubicBezTo>
                    <a:pt x="12123" y="943"/>
                    <a:pt x="11999" y="276"/>
                    <a:pt x="11495" y="179"/>
                  </a:cubicBezTo>
                  <a:cubicBezTo>
                    <a:pt x="10891" y="61"/>
                    <a:pt x="10278" y="4"/>
                    <a:pt x="96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6013" name="Google Shape;6013;p66"/>
          <p:cNvSpPr/>
          <p:nvPr/>
        </p:nvSpPr>
        <p:spPr>
          <a:xfrm>
            <a:off x="5895994" y="2739750"/>
            <a:ext cx="340168" cy="273948"/>
          </a:xfrm>
          <a:custGeom>
            <a:avLst/>
            <a:gdLst/>
            <a:ahLst/>
            <a:cxnLst/>
            <a:rect l="l" t="t" r="r" b="b"/>
            <a:pathLst>
              <a:path w="19325" h="15563" extrusionOk="0">
                <a:moveTo>
                  <a:pt x="13582" y="1135"/>
                </a:moveTo>
                <a:cubicBezTo>
                  <a:pt x="14814" y="1135"/>
                  <a:pt x="15946" y="1812"/>
                  <a:pt x="16532" y="2896"/>
                </a:cubicBezTo>
                <a:cubicBezTo>
                  <a:pt x="17118" y="3983"/>
                  <a:pt x="17060" y="5302"/>
                  <a:pt x="16381" y="6332"/>
                </a:cubicBezTo>
                <a:cubicBezTo>
                  <a:pt x="15881" y="6149"/>
                  <a:pt x="15358" y="6058"/>
                  <a:pt x="14835" y="6058"/>
                </a:cubicBezTo>
                <a:cubicBezTo>
                  <a:pt x="14169" y="6058"/>
                  <a:pt x="13503" y="6206"/>
                  <a:pt x="12890" y="6501"/>
                </a:cubicBezTo>
                <a:cubicBezTo>
                  <a:pt x="12326" y="5429"/>
                  <a:pt x="11381" y="4611"/>
                  <a:pt x="10239" y="4203"/>
                </a:cubicBezTo>
                <a:cubicBezTo>
                  <a:pt x="10390" y="2470"/>
                  <a:pt x="11843" y="1138"/>
                  <a:pt x="13582" y="1135"/>
                </a:cubicBezTo>
                <a:close/>
                <a:moveTo>
                  <a:pt x="8612" y="5055"/>
                </a:moveTo>
                <a:cubicBezTo>
                  <a:pt x="8920" y="5055"/>
                  <a:pt x="9222" y="5094"/>
                  <a:pt x="9518" y="5172"/>
                </a:cubicBezTo>
                <a:cubicBezTo>
                  <a:pt x="10710" y="5489"/>
                  <a:pt x="11673" y="6413"/>
                  <a:pt x="12093" y="7639"/>
                </a:cubicBezTo>
                <a:cubicBezTo>
                  <a:pt x="12176" y="7879"/>
                  <a:pt x="12400" y="8020"/>
                  <a:pt x="12631" y="8020"/>
                </a:cubicBezTo>
                <a:cubicBezTo>
                  <a:pt x="12744" y="8020"/>
                  <a:pt x="12859" y="7986"/>
                  <a:pt x="12960" y="7914"/>
                </a:cubicBezTo>
                <a:cubicBezTo>
                  <a:pt x="13506" y="7519"/>
                  <a:pt x="14164" y="7304"/>
                  <a:pt x="14838" y="7304"/>
                </a:cubicBezTo>
                <a:cubicBezTo>
                  <a:pt x="14844" y="7304"/>
                  <a:pt x="14850" y="7304"/>
                  <a:pt x="14856" y="7304"/>
                </a:cubicBezTo>
                <a:cubicBezTo>
                  <a:pt x="15360" y="7304"/>
                  <a:pt x="15858" y="7428"/>
                  <a:pt x="16308" y="7663"/>
                </a:cubicBezTo>
                <a:cubicBezTo>
                  <a:pt x="17471" y="8267"/>
                  <a:pt x="18192" y="9493"/>
                  <a:pt x="18192" y="10864"/>
                </a:cubicBezTo>
                <a:cubicBezTo>
                  <a:pt x="18192" y="12830"/>
                  <a:pt x="16689" y="14427"/>
                  <a:pt x="14838" y="14427"/>
                </a:cubicBezTo>
                <a:lnTo>
                  <a:pt x="3904" y="14427"/>
                </a:lnTo>
                <a:cubicBezTo>
                  <a:pt x="2377" y="14427"/>
                  <a:pt x="1133" y="13104"/>
                  <a:pt x="1133" y="11480"/>
                </a:cubicBezTo>
                <a:cubicBezTo>
                  <a:pt x="1133" y="9853"/>
                  <a:pt x="2377" y="8530"/>
                  <a:pt x="3904" y="8530"/>
                </a:cubicBezTo>
                <a:cubicBezTo>
                  <a:pt x="4052" y="8533"/>
                  <a:pt x="4200" y="8545"/>
                  <a:pt x="4345" y="8569"/>
                </a:cubicBezTo>
                <a:cubicBezTo>
                  <a:pt x="4377" y="8575"/>
                  <a:pt x="4409" y="8577"/>
                  <a:pt x="4441" y="8577"/>
                </a:cubicBezTo>
                <a:cubicBezTo>
                  <a:pt x="4704" y="8577"/>
                  <a:pt x="4941" y="8393"/>
                  <a:pt x="4994" y="8128"/>
                </a:cubicBezTo>
                <a:cubicBezTo>
                  <a:pt x="5369" y="6347"/>
                  <a:pt x="6891" y="5055"/>
                  <a:pt x="8612" y="5055"/>
                </a:cubicBezTo>
                <a:close/>
                <a:moveTo>
                  <a:pt x="13579" y="1"/>
                </a:moveTo>
                <a:cubicBezTo>
                  <a:pt x="11392" y="1"/>
                  <a:pt x="9410" y="1624"/>
                  <a:pt x="9128" y="3953"/>
                </a:cubicBezTo>
                <a:cubicBezTo>
                  <a:pt x="8954" y="3933"/>
                  <a:pt x="8780" y="3923"/>
                  <a:pt x="8607" y="3923"/>
                </a:cubicBezTo>
                <a:cubicBezTo>
                  <a:pt x="7490" y="3923"/>
                  <a:pt x="6402" y="4324"/>
                  <a:pt x="5550" y="5064"/>
                </a:cubicBezTo>
                <a:cubicBezTo>
                  <a:pt x="4831" y="5686"/>
                  <a:pt x="4300" y="6495"/>
                  <a:pt x="4016" y="7401"/>
                </a:cubicBezTo>
                <a:lnTo>
                  <a:pt x="3901" y="7401"/>
                </a:lnTo>
                <a:cubicBezTo>
                  <a:pt x="1752" y="7401"/>
                  <a:pt x="0" y="9231"/>
                  <a:pt x="0" y="11480"/>
                </a:cubicBezTo>
                <a:cubicBezTo>
                  <a:pt x="0" y="13730"/>
                  <a:pt x="1749" y="15562"/>
                  <a:pt x="3901" y="15562"/>
                </a:cubicBezTo>
                <a:lnTo>
                  <a:pt x="14838" y="15562"/>
                </a:lnTo>
                <a:cubicBezTo>
                  <a:pt x="17311" y="15562"/>
                  <a:pt x="19325" y="13455"/>
                  <a:pt x="19325" y="10867"/>
                </a:cubicBezTo>
                <a:cubicBezTo>
                  <a:pt x="19325" y="9985"/>
                  <a:pt x="19086" y="9122"/>
                  <a:pt x="18633" y="8364"/>
                </a:cubicBezTo>
                <a:cubicBezTo>
                  <a:pt x="18301" y="7808"/>
                  <a:pt x="17854" y="7331"/>
                  <a:pt x="17326" y="6960"/>
                </a:cubicBezTo>
                <a:cubicBezTo>
                  <a:pt x="18917" y="4544"/>
                  <a:pt x="17842" y="1274"/>
                  <a:pt x="15125" y="278"/>
                </a:cubicBezTo>
                <a:cubicBezTo>
                  <a:pt x="14611" y="89"/>
                  <a:pt x="14089" y="1"/>
                  <a:pt x="1357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14" name="Google Shape;6014;p66"/>
          <p:cNvSpPr/>
          <p:nvPr/>
        </p:nvSpPr>
        <p:spPr>
          <a:xfrm>
            <a:off x="6310174" y="2774289"/>
            <a:ext cx="340221" cy="204858"/>
          </a:xfrm>
          <a:custGeom>
            <a:avLst/>
            <a:gdLst/>
            <a:ahLst/>
            <a:cxnLst/>
            <a:rect l="l" t="t" r="r" b="b"/>
            <a:pathLst>
              <a:path w="19328" h="11638" extrusionOk="0">
                <a:moveTo>
                  <a:pt x="8612" y="1133"/>
                </a:moveTo>
                <a:cubicBezTo>
                  <a:pt x="8920" y="1133"/>
                  <a:pt x="9222" y="1172"/>
                  <a:pt x="9518" y="1251"/>
                </a:cubicBezTo>
                <a:cubicBezTo>
                  <a:pt x="10710" y="1571"/>
                  <a:pt x="11674" y="2492"/>
                  <a:pt x="12093" y="3718"/>
                </a:cubicBezTo>
                <a:cubicBezTo>
                  <a:pt x="12176" y="3959"/>
                  <a:pt x="12399" y="4099"/>
                  <a:pt x="12630" y="4099"/>
                </a:cubicBezTo>
                <a:cubicBezTo>
                  <a:pt x="12743" y="4099"/>
                  <a:pt x="12858" y="4065"/>
                  <a:pt x="12960" y="3992"/>
                </a:cubicBezTo>
                <a:cubicBezTo>
                  <a:pt x="13506" y="3597"/>
                  <a:pt x="14165" y="3382"/>
                  <a:pt x="14838" y="3382"/>
                </a:cubicBezTo>
                <a:cubicBezTo>
                  <a:pt x="14844" y="3382"/>
                  <a:pt x="14850" y="3382"/>
                  <a:pt x="14856" y="3382"/>
                </a:cubicBezTo>
                <a:cubicBezTo>
                  <a:pt x="15360" y="3382"/>
                  <a:pt x="15858" y="3506"/>
                  <a:pt x="16308" y="3742"/>
                </a:cubicBezTo>
                <a:cubicBezTo>
                  <a:pt x="17471" y="4346"/>
                  <a:pt x="18193" y="5572"/>
                  <a:pt x="18193" y="6942"/>
                </a:cubicBezTo>
                <a:cubicBezTo>
                  <a:pt x="18193" y="8908"/>
                  <a:pt x="16689" y="10505"/>
                  <a:pt x="14838" y="10505"/>
                </a:cubicBezTo>
                <a:lnTo>
                  <a:pt x="3905" y="10505"/>
                </a:lnTo>
                <a:cubicBezTo>
                  <a:pt x="2377" y="10505"/>
                  <a:pt x="1133" y="9183"/>
                  <a:pt x="1133" y="7558"/>
                </a:cubicBezTo>
                <a:cubicBezTo>
                  <a:pt x="1133" y="5931"/>
                  <a:pt x="2377" y="4611"/>
                  <a:pt x="3905" y="4611"/>
                </a:cubicBezTo>
                <a:cubicBezTo>
                  <a:pt x="4053" y="4611"/>
                  <a:pt x="4200" y="4623"/>
                  <a:pt x="4345" y="4648"/>
                </a:cubicBezTo>
                <a:cubicBezTo>
                  <a:pt x="4378" y="4653"/>
                  <a:pt x="4410" y="4656"/>
                  <a:pt x="4442" y="4656"/>
                </a:cubicBezTo>
                <a:cubicBezTo>
                  <a:pt x="4704" y="4656"/>
                  <a:pt x="4941" y="4473"/>
                  <a:pt x="4995" y="4207"/>
                </a:cubicBezTo>
                <a:cubicBezTo>
                  <a:pt x="5369" y="2425"/>
                  <a:pt x="6891" y="1133"/>
                  <a:pt x="8612" y="1133"/>
                </a:cubicBezTo>
                <a:close/>
                <a:moveTo>
                  <a:pt x="8612" y="1"/>
                </a:moveTo>
                <a:cubicBezTo>
                  <a:pt x="7489" y="4"/>
                  <a:pt x="6405" y="408"/>
                  <a:pt x="5553" y="1142"/>
                </a:cubicBezTo>
                <a:cubicBezTo>
                  <a:pt x="4832" y="1764"/>
                  <a:pt x="4300" y="2573"/>
                  <a:pt x="4016" y="3479"/>
                </a:cubicBezTo>
                <a:lnTo>
                  <a:pt x="3905" y="3479"/>
                </a:lnTo>
                <a:cubicBezTo>
                  <a:pt x="1752" y="3479"/>
                  <a:pt x="0" y="5309"/>
                  <a:pt x="0" y="7558"/>
                </a:cubicBezTo>
                <a:cubicBezTo>
                  <a:pt x="0" y="9808"/>
                  <a:pt x="1752" y="11638"/>
                  <a:pt x="3905" y="11638"/>
                </a:cubicBezTo>
                <a:lnTo>
                  <a:pt x="14838" y="11638"/>
                </a:lnTo>
                <a:cubicBezTo>
                  <a:pt x="17314" y="11638"/>
                  <a:pt x="19325" y="9533"/>
                  <a:pt x="19325" y="6945"/>
                </a:cubicBezTo>
                <a:cubicBezTo>
                  <a:pt x="19328" y="6064"/>
                  <a:pt x="19089" y="5197"/>
                  <a:pt x="18636" y="4442"/>
                </a:cubicBezTo>
                <a:cubicBezTo>
                  <a:pt x="18202" y="3718"/>
                  <a:pt x="17577" y="3129"/>
                  <a:pt x="16831" y="2736"/>
                </a:cubicBezTo>
                <a:cubicBezTo>
                  <a:pt x="16206" y="2412"/>
                  <a:pt x="15522" y="2249"/>
                  <a:pt x="14838" y="2249"/>
                </a:cubicBezTo>
                <a:cubicBezTo>
                  <a:pt x="14173" y="2249"/>
                  <a:pt x="13508" y="2403"/>
                  <a:pt x="12896" y="2709"/>
                </a:cubicBezTo>
                <a:cubicBezTo>
                  <a:pt x="12265" y="1447"/>
                  <a:pt x="11151" y="514"/>
                  <a:pt x="9811" y="158"/>
                </a:cubicBezTo>
                <a:cubicBezTo>
                  <a:pt x="9421" y="55"/>
                  <a:pt x="9016" y="1"/>
                  <a:pt x="861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6015" name="Google Shape;6015;p66"/>
          <p:cNvGrpSpPr/>
          <p:nvPr/>
        </p:nvGrpSpPr>
        <p:grpSpPr>
          <a:xfrm>
            <a:off x="6727988" y="2707027"/>
            <a:ext cx="341136" cy="340204"/>
            <a:chOff x="3269875" y="3210400"/>
            <a:chExt cx="484500" cy="483175"/>
          </a:xfrm>
        </p:grpSpPr>
        <p:sp>
          <p:nvSpPr>
            <p:cNvPr id="6016" name="Google Shape;6016;p66"/>
            <p:cNvSpPr/>
            <p:nvPr/>
          </p:nvSpPr>
          <p:spPr>
            <a:xfrm>
              <a:off x="3364000" y="3303850"/>
              <a:ext cx="296300" cy="296300"/>
            </a:xfrm>
            <a:custGeom>
              <a:avLst/>
              <a:gdLst/>
              <a:ahLst/>
              <a:cxnLst/>
              <a:rect l="l" t="t" r="r" b="b"/>
              <a:pathLst>
                <a:path w="11852" h="11852" extrusionOk="0">
                  <a:moveTo>
                    <a:pt x="5925" y="1132"/>
                  </a:moveTo>
                  <a:cubicBezTo>
                    <a:pt x="7863" y="1132"/>
                    <a:pt x="9612" y="2298"/>
                    <a:pt x="10354" y="4088"/>
                  </a:cubicBezTo>
                  <a:cubicBezTo>
                    <a:pt x="11094" y="5882"/>
                    <a:pt x="10683" y="7941"/>
                    <a:pt x="9313" y="9312"/>
                  </a:cubicBezTo>
                  <a:cubicBezTo>
                    <a:pt x="8395" y="10230"/>
                    <a:pt x="7169" y="10717"/>
                    <a:pt x="5920" y="10717"/>
                  </a:cubicBezTo>
                  <a:cubicBezTo>
                    <a:pt x="5304" y="10717"/>
                    <a:pt x="4682" y="10598"/>
                    <a:pt x="4089" y="10354"/>
                  </a:cubicBezTo>
                  <a:cubicBezTo>
                    <a:pt x="2298" y="9611"/>
                    <a:pt x="1133" y="7863"/>
                    <a:pt x="1133" y="5924"/>
                  </a:cubicBezTo>
                  <a:cubicBezTo>
                    <a:pt x="1133" y="3279"/>
                    <a:pt x="3280" y="1132"/>
                    <a:pt x="5925" y="1132"/>
                  </a:cubicBezTo>
                  <a:close/>
                  <a:moveTo>
                    <a:pt x="5925" y="0"/>
                  </a:moveTo>
                  <a:cubicBezTo>
                    <a:pt x="2658" y="0"/>
                    <a:pt x="1" y="2657"/>
                    <a:pt x="1" y="5924"/>
                  </a:cubicBezTo>
                  <a:cubicBezTo>
                    <a:pt x="1" y="9191"/>
                    <a:pt x="2658" y="11851"/>
                    <a:pt x="5925" y="11851"/>
                  </a:cubicBezTo>
                  <a:cubicBezTo>
                    <a:pt x="9192" y="11851"/>
                    <a:pt x="11852" y="9191"/>
                    <a:pt x="11852" y="5924"/>
                  </a:cubicBezTo>
                  <a:cubicBezTo>
                    <a:pt x="11852" y="2657"/>
                    <a:pt x="9192" y="0"/>
                    <a:pt x="592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17" name="Google Shape;6017;p66"/>
            <p:cNvSpPr/>
            <p:nvPr/>
          </p:nvSpPr>
          <p:spPr>
            <a:xfrm>
              <a:off x="3269875" y="3210400"/>
              <a:ext cx="484500" cy="483175"/>
            </a:xfrm>
            <a:custGeom>
              <a:avLst/>
              <a:gdLst/>
              <a:ahLst/>
              <a:cxnLst/>
              <a:rect l="l" t="t" r="r" b="b"/>
              <a:pathLst>
                <a:path w="19380" h="19327" extrusionOk="0">
                  <a:moveTo>
                    <a:pt x="9690" y="1208"/>
                  </a:moveTo>
                  <a:lnTo>
                    <a:pt x="11426" y="2126"/>
                  </a:lnTo>
                  <a:cubicBezTo>
                    <a:pt x="11507" y="2168"/>
                    <a:pt x="11598" y="2192"/>
                    <a:pt x="11692" y="2192"/>
                  </a:cubicBezTo>
                  <a:lnTo>
                    <a:pt x="13651" y="2192"/>
                  </a:lnTo>
                  <a:lnTo>
                    <a:pt x="14765" y="3817"/>
                  </a:lnTo>
                  <a:cubicBezTo>
                    <a:pt x="14817" y="3892"/>
                    <a:pt x="14886" y="3955"/>
                    <a:pt x="14968" y="3998"/>
                  </a:cubicBezTo>
                  <a:lnTo>
                    <a:pt x="16704" y="4916"/>
                  </a:lnTo>
                  <a:lnTo>
                    <a:pt x="16939" y="6878"/>
                  </a:lnTo>
                  <a:cubicBezTo>
                    <a:pt x="16952" y="6969"/>
                    <a:pt x="16985" y="7056"/>
                    <a:pt x="17036" y="7132"/>
                  </a:cubicBezTo>
                  <a:lnTo>
                    <a:pt x="18150" y="8759"/>
                  </a:lnTo>
                  <a:lnTo>
                    <a:pt x="17456" y="10610"/>
                  </a:lnTo>
                  <a:cubicBezTo>
                    <a:pt x="17423" y="10695"/>
                    <a:pt x="17410" y="10785"/>
                    <a:pt x="17423" y="10876"/>
                  </a:cubicBezTo>
                  <a:lnTo>
                    <a:pt x="17658" y="12842"/>
                  </a:lnTo>
                  <a:lnTo>
                    <a:pt x="16188" y="14155"/>
                  </a:lnTo>
                  <a:cubicBezTo>
                    <a:pt x="16121" y="14216"/>
                    <a:pt x="16067" y="14291"/>
                    <a:pt x="16037" y="14379"/>
                  </a:cubicBezTo>
                  <a:lnTo>
                    <a:pt x="15339" y="16226"/>
                  </a:lnTo>
                  <a:lnTo>
                    <a:pt x="13437" y="16701"/>
                  </a:lnTo>
                  <a:cubicBezTo>
                    <a:pt x="13346" y="16722"/>
                    <a:pt x="13265" y="16764"/>
                    <a:pt x="13195" y="16827"/>
                  </a:cubicBezTo>
                  <a:lnTo>
                    <a:pt x="11728" y="18138"/>
                  </a:lnTo>
                  <a:lnTo>
                    <a:pt x="9826" y="17664"/>
                  </a:lnTo>
                  <a:cubicBezTo>
                    <a:pt x="9782" y="17653"/>
                    <a:pt x="9736" y="17648"/>
                    <a:pt x="9690" y="17648"/>
                  </a:cubicBezTo>
                  <a:cubicBezTo>
                    <a:pt x="9644" y="17648"/>
                    <a:pt x="9598" y="17653"/>
                    <a:pt x="9554" y="17664"/>
                  </a:cubicBezTo>
                  <a:lnTo>
                    <a:pt x="7652" y="18138"/>
                  </a:lnTo>
                  <a:lnTo>
                    <a:pt x="6184" y="16827"/>
                  </a:lnTo>
                  <a:cubicBezTo>
                    <a:pt x="6115" y="16767"/>
                    <a:pt x="6033" y="16722"/>
                    <a:pt x="5943" y="16701"/>
                  </a:cubicBezTo>
                  <a:lnTo>
                    <a:pt x="4040" y="16226"/>
                  </a:lnTo>
                  <a:lnTo>
                    <a:pt x="3343" y="14379"/>
                  </a:lnTo>
                  <a:cubicBezTo>
                    <a:pt x="3313" y="14291"/>
                    <a:pt x="3258" y="14216"/>
                    <a:pt x="3192" y="14155"/>
                  </a:cubicBezTo>
                  <a:lnTo>
                    <a:pt x="1721" y="12842"/>
                  </a:lnTo>
                  <a:lnTo>
                    <a:pt x="1960" y="10879"/>
                  </a:lnTo>
                  <a:cubicBezTo>
                    <a:pt x="1969" y="10788"/>
                    <a:pt x="1960" y="10695"/>
                    <a:pt x="1927" y="10610"/>
                  </a:cubicBezTo>
                  <a:lnTo>
                    <a:pt x="1229" y="8762"/>
                  </a:lnTo>
                  <a:lnTo>
                    <a:pt x="2346" y="7132"/>
                  </a:lnTo>
                  <a:cubicBezTo>
                    <a:pt x="2398" y="7056"/>
                    <a:pt x="2428" y="6969"/>
                    <a:pt x="2440" y="6878"/>
                  </a:cubicBezTo>
                  <a:lnTo>
                    <a:pt x="2679" y="4916"/>
                  </a:lnTo>
                  <a:lnTo>
                    <a:pt x="4415" y="3998"/>
                  </a:lnTo>
                  <a:cubicBezTo>
                    <a:pt x="4493" y="3955"/>
                    <a:pt x="4563" y="3892"/>
                    <a:pt x="4617" y="3817"/>
                  </a:cubicBezTo>
                  <a:lnTo>
                    <a:pt x="5731" y="2192"/>
                  </a:lnTo>
                  <a:lnTo>
                    <a:pt x="7691" y="2192"/>
                  </a:lnTo>
                  <a:cubicBezTo>
                    <a:pt x="7781" y="2192"/>
                    <a:pt x="7872" y="2168"/>
                    <a:pt x="7954" y="2126"/>
                  </a:cubicBezTo>
                  <a:lnTo>
                    <a:pt x="9690" y="1208"/>
                  </a:lnTo>
                  <a:close/>
                  <a:moveTo>
                    <a:pt x="9690" y="1"/>
                  </a:moveTo>
                  <a:cubicBezTo>
                    <a:pt x="9599" y="1"/>
                    <a:pt x="9509" y="23"/>
                    <a:pt x="9427" y="66"/>
                  </a:cubicBezTo>
                  <a:lnTo>
                    <a:pt x="7549" y="1057"/>
                  </a:lnTo>
                  <a:lnTo>
                    <a:pt x="5432" y="1057"/>
                  </a:lnTo>
                  <a:cubicBezTo>
                    <a:pt x="5245" y="1057"/>
                    <a:pt x="5070" y="1150"/>
                    <a:pt x="4964" y="1304"/>
                  </a:cubicBezTo>
                  <a:lnTo>
                    <a:pt x="3760" y="3062"/>
                  </a:lnTo>
                  <a:lnTo>
                    <a:pt x="1885" y="4052"/>
                  </a:lnTo>
                  <a:cubicBezTo>
                    <a:pt x="1721" y="4140"/>
                    <a:pt x="1610" y="4300"/>
                    <a:pt x="1586" y="4484"/>
                  </a:cubicBezTo>
                  <a:lnTo>
                    <a:pt x="1332" y="6607"/>
                  </a:lnTo>
                  <a:lnTo>
                    <a:pt x="127" y="8364"/>
                  </a:lnTo>
                  <a:cubicBezTo>
                    <a:pt x="22" y="8515"/>
                    <a:pt x="0" y="8711"/>
                    <a:pt x="67" y="8883"/>
                  </a:cubicBezTo>
                  <a:lnTo>
                    <a:pt x="819" y="10882"/>
                  </a:lnTo>
                  <a:lnTo>
                    <a:pt x="562" y="13002"/>
                  </a:lnTo>
                  <a:cubicBezTo>
                    <a:pt x="538" y="13186"/>
                    <a:pt x="607" y="13370"/>
                    <a:pt x="746" y="13494"/>
                  </a:cubicBezTo>
                  <a:lnTo>
                    <a:pt x="2331" y="14910"/>
                  </a:lnTo>
                  <a:lnTo>
                    <a:pt x="3083" y="16906"/>
                  </a:lnTo>
                  <a:cubicBezTo>
                    <a:pt x="3150" y="17081"/>
                    <a:pt x="3298" y="17211"/>
                    <a:pt x="3476" y="17256"/>
                  </a:cubicBezTo>
                  <a:lnTo>
                    <a:pt x="5535" y="17766"/>
                  </a:lnTo>
                  <a:lnTo>
                    <a:pt x="7120" y="19183"/>
                  </a:lnTo>
                  <a:cubicBezTo>
                    <a:pt x="7225" y="19276"/>
                    <a:pt x="7360" y="19326"/>
                    <a:pt x="7498" y="19326"/>
                  </a:cubicBezTo>
                  <a:cubicBezTo>
                    <a:pt x="7543" y="19326"/>
                    <a:pt x="7589" y="19321"/>
                    <a:pt x="7634" y="19309"/>
                  </a:cubicBezTo>
                  <a:lnTo>
                    <a:pt x="9690" y="18796"/>
                  </a:lnTo>
                  <a:lnTo>
                    <a:pt x="11746" y="19306"/>
                  </a:lnTo>
                  <a:cubicBezTo>
                    <a:pt x="11791" y="19318"/>
                    <a:pt x="11837" y="19324"/>
                    <a:pt x="11882" y="19324"/>
                  </a:cubicBezTo>
                  <a:cubicBezTo>
                    <a:pt x="12021" y="19324"/>
                    <a:pt x="12157" y="19273"/>
                    <a:pt x="12259" y="19180"/>
                  </a:cubicBezTo>
                  <a:lnTo>
                    <a:pt x="13845" y="17763"/>
                  </a:lnTo>
                  <a:lnTo>
                    <a:pt x="15901" y="17253"/>
                  </a:lnTo>
                  <a:cubicBezTo>
                    <a:pt x="16082" y="17208"/>
                    <a:pt x="16230" y="17078"/>
                    <a:pt x="16296" y="16903"/>
                  </a:cubicBezTo>
                  <a:lnTo>
                    <a:pt x="17048" y="14907"/>
                  </a:lnTo>
                  <a:lnTo>
                    <a:pt x="18633" y="13491"/>
                  </a:lnTo>
                  <a:cubicBezTo>
                    <a:pt x="18769" y="13367"/>
                    <a:pt x="18839" y="13183"/>
                    <a:pt x="18818" y="12999"/>
                  </a:cubicBezTo>
                  <a:lnTo>
                    <a:pt x="18561" y="10879"/>
                  </a:lnTo>
                  <a:lnTo>
                    <a:pt x="19313" y="8880"/>
                  </a:lnTo>
                  <a:cubicBezTo>
                    <a:pt x="19379" y="8708"/>
                    <a:pt x="19355" y="8515"/>
                    <a:pt x="19249" y="8361"/>
                  </a:cubicBezTo>
                  <a:lnTo>
                    <a:pt x="18048" y="6607"/>
                  </a:lnTo>
                  <a:lnTo>
                    <a:pt x="17794" y="4484"/>
                  </a:lnTo>
                  <a:cubicBezTo>
                    <a:pt x="17770" y="4300"/>
                    <a:pt x="17658" y="4140"/>
                    <a:pt x="17495" y="4052"/>
                  </a:cubicBezTo>
                  <a:lnTo>
                    <a:pt x="15620" y="3059"/>
                  </a:lnTo>
                  <a:lnTo>
                    <a:pt x="14415" y="1301"/>
                  </a:lnTo>
                  <a:cubicBezTo>
                    <a:pt x="14310" y="1147"/>
                    <a:pt x="14134" y="1057"/>
                    <a:pt x="13947" y="1057"/>
                  </a:cubicBezTo>
                  <a:lnTo>
                    <a:pt x="11831" y="1057"/>
                  </a:lnTo>
                  <a:lnTo>
                    <a:pt x="9955" y="66"/>
                  </a:lnTo>
                  <a:cubicBezTo>
                    <a:pt x="9872" y="23"/>
                    <a:pt x="9781" y="1"/>
                    <a:pt x="969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018" name="Google Shape;6018;p66"/>
          <p:cNvGrpSpPr/>
          <p:nvPr/>
        </p:nvGrpSpPr>
        <p:grpSpPr>
          <a:xfrm>
            <a:off x="7227082" y="2706666"/>
            <a:ext cx="170216" cy="340925"/>
            <a:chOff x="3985700" y="3210375"/>
            <a:chExt cx="241750" cy="484200"/>
          </a:xfrm>
        </p:grpSpPr>
        <p:sp>
          <p:nvSpPr>
            <p:cNvPr id="6019" name="Google Shape;6019;p66"/>
            <p:cNvSpPr/>
            <p:nvPr/>
          </p:nvSpPr>
          <p:spPr>
            <a:xfrm>
              <a:off x="4042700" y="3294475"/>
              <a:ext cx="127750" cy="339425"/>
            </a:xfrm>
            <a:custGeom>
              <a:avLst/>
              <a:gdLst/>
              <a:ahLst/>
              <a:cxnLst/>
              <a:rect l="l" t="t" r="r" b="b"/>
              <a:pathLst>
                <a:path w="5110" h="13577" extrusionOk="0">
                  <a:moveTo>
                    <a:pt x="2554" y="9854"/>
                  </a:moveTo>
                  <a:cubicBezTo>
                    <a:pt x="2721" y="9854"/>
                    <a:pt x="2890" y="9887"/>
                    <a:pt x="3050" y="9953"/>
                  </a:cubicBezTo>
                  <a:cubicBezTo>
                    <a:pt x="3533" y="10155"/>
                    <a:pt x="3850" y="10626"/>
                    <a:pt x="3850" y="11151"/>
                  </a:cubicBezTo>
                  <a:cubicBezTo>
                    <a:pt x="3850" y="11864"/>
                    <a:pt x="3271" y="12444"/>
                    <a:pt x="2555" y="12447"/>
                  </a:cubicBezTo>
                  <a:cubicBezTo>
                    <a:pt x="2030" y="12447"/>
                    <a:pt x="1558" y="12130"/>
                    <a:pt x="1356" y="11647"/>
                  </a:cubicBezTo>
                  <a:cubicBezTo>
                    <a:pt x="1157" y="11164"/>
                    <a:pt x="1269" y="10605"/>
                    <a:pt x="1637" y="10234"/>
                  </a:cubicBezTo>
                  <a:cubicBezTo>
                    <a:pt x="1885" y="9985"/>
                    <a:pt x="2217" y="9854"/>
                    <a:pt x="2554" y="9854"/>
                  </a:cubicBezTo>
                  <a:close/>
                  <a:moveTo>
                    <a:pt x="2555" y="1"/>
                  </a:moveTo>
                  <a:cubicBezTo>
                    <a:pt x="2241" y="1"/>
                    <a:pt x="1990" y="254"/>
                    <a:pt x="1990" y="565"/>
                  </a:cubicBezTo>
                  <a:lnTo>
                    <a:pt x="1990" y="8790"/>
                  </a:lnTo>
                  <a:cubicBezTo>
                    <a:pt x="792" y="9077"/>
                    <a:pt x="0" y="10215"/>
                    <a:pt x="145" y="11435"/>
                  </a:cubicBezTo>
                  <a:cubicBezTo>
                    <a:pt x="287" y="12658"/>
                    <a:pt x="1326" y="13576"/>
                    <a:pt x="2555" y="13576"/>
                  </a:cubicBezTo>
                  <a:cubicBezTo>
                    <a:pt x="3784" y="13576"/>
                    <a:pt x="4823" y="12658"/>
                    <a:pt x="4964" y="11435"/>
                  </a:cubicBezTo>
                  <a:cubicBezTo>
                    <a:pt x="5109" y="10215"/>
                    <a:pt x="4318" y="9077"/>
                    <a:pt x="3123" y="8790"/>
                  </a:cubicBezTo>
                  <a:lnTo>
                    <a:pt x="3123" y="565"/>
                  </a:lnTo>
                  <a:cubicBezTo>
                    <a:pt x="3123" y="254"/>
                    <a:pt x="2869" y="1"/>
                    <a:pt x="255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20" name="Google Shape;6020;p66"/>
            <p:cNvSpPr/>
            <p:nvPr/>
          </p:nvSpPr>
          <p:spPr>
            <a:xfrm>
              <a:off x="3985700" y="3210375"/>
              <a:ext cx="241750" cy="484200"/>
            </a:xfrm>
            <a:custGeom>
              <a:avLst/>
              <a:gdLst/>
              <a:ahLst/>
              <a:cxnLst/>
              <a:rect l="l" t="t" r="r" b="b"/>
              <a:pathLst>
                <a:path w="9670" h="19368" extrusionOk="0">
                  <a:moveTo>
                    <a:pt x="4835" y="1133"/>
                  </a:moveTo>
                  <a:cubicBezTo>
                    <a:pt x="5792" y="1133"/>
                    <a:pt x="6571" y="1909"/>
                    <a:pt x="6571" y="2869"/>
                  </a:cubicBezTo>
                  <a:lnTo>
                    <a:pt x="6574" y="10853"/>
                  </a:lnTo>
                  <a:lnTo>
                    <a:pt x="6574" y="10871"/>
                  </a:lnTo>
                  <a:cubicBezTo>
                    <a:pt x="6568" y="11073"/>
                    <a:pt x="6668" y="11260"/>
                    <a:pt x="6837" y="11369"/>
                  </a:cubicBezTo>
                  <a:cubicBezTo>
                    <a:pt x="7869" y="12027"/>
                    <a:pt x="8513" y="13232"/>
                    <a:pt x="8513" y="14512"/>
                  </a:cubicBezTo>
                  <a:cubicBezTo>
                    <a:pt x="8510" y="16545"/>
                    <a:pt x="6864" y="18190"/>
                    <a:pt x="4835" y="18193"/>
                  </a:cubicBezTo>
                  <a:cubicBezTo>
                    <a:pt x="2803" y="18190"/>
                    <a:pt x="1157" y="16545"/>
                    <a:pt x="1157" y="14515"/>
                  </a:cubicBezTo>
                  <a:cubicBezTo>
                    <a:pt x="1157" y="13280"/>
                    <a:pt x="1818" y="12043"/>
                    <a:pt x="2842" y="11363"/>
                  </a:cubicBezTo>
                  <a:cubicBezTo>
                    <a:pt x="2987" y="11267"/>
                    <a:pt x="3078" y="11110"/>
                    <a:pt x="3093" y="10934"/>
                  </a:cubicBezTo>
                  <a:cubicBezTo>
                    <a:pt x="3096" y="10907"/>
                    <a:pt x="3099" y="10880"/>
                    <a:pt x="3099" y="10856"/>
                  </a:cubicBezTo>
                  <a:lnTo>
                    <a:pt x="3099" y="2869"/>
                  </a:lnTo>
                  <a:cubicBezTo>
                    <a:pt x="3099" y="1909"/>
                    <a:pt x="3875" y="1133"/>
                    <a:pt x="4835" y="1133"/>
                  </a:cubicBezTo>
                  <a:close/>
                  <a:moveTo>
                    <a:pt x="4835" y="1"/>
                  </a:moveTo>
                  <a:cubicBezTo>
                    <a:pt x="3250" y="1"/>
                    <a:pt x="1966" y="1284"/>
                    <a:pt x="1966" y="2869"/>
                  </a:cubicBezTo>
                  <a:lnTo>
                    <a:pt x="1966" y="10596"/>
                  </a:lnTo>
                  <a:cubicBezTo>
                    <a:pt x="750" y="11532"/>
                    <a:pt x="34" y="12979"/>
                    <a:pt x="25" y="14515"/>
                  </a:cubicBezTo>
                  <a:cubicBezTo>
                    <a:pt x="1" y="17188"/>
                    <a:pt x="2163" y="19368"/>
                    <a:pt x="4835" y="19368"/>
                  </a:cubicBezTo>
                  <a:cubicBezTo>
                    <a:pt x="7510" y="19368"/>
                    <a:pt x="9669" y="17188"/>
                    <a:pt x="9648" y="14515"/>
                  </a:cubicBezTo>
                  <a:cubicBezTo>
                    <a:pt x="9648" y="13688"/>
                    <a:pt x="9443" y="12879"/>
                    <a:pt x="9053" y="12151"/>
                  </a:cubicBezTo>
                  <a:cubicBezTo>
                    <a:pt x="8724" y="11541"/>
                    <a:pt x="8265" y="11010"/>
                    <a:pt x="7709" y="10596"/>
                  </a:cubicBezTo>
                  <a:lnTo>
                    <a:pt x="7703" y="2869"/>
                  </a:lnTo>
                  <a:cubicBezTo>
                    <a:pt x="7703" y="1284"/>
                    <a:pt x="6420" y="1"/>
                    <a:pt x="483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021" name="Google Shape;6021;p66"/>
          <p:cNvGrpSpPr/>
          <p:nvPr/>
        </p:nvGrpSpPr>
        <p:grpSpPr>
          <a:xfrm>
            <a:off x="7566351" y="2707678"/>
            <a:ext cx="339007" cy="338901"/>
            <a:chOff x="4460225" y="3211300"/>
            <a:chExt cx="481475" cy="481325"/>
          </a:xfrm>
        </p:grpSpPr>
        <p:sp>
          <p:nvSpPr>
            <p:cNvPr id="6022" name="Google Shape;6022;p66"/>
            <p:cNvSpPr/>
            <p:nvPr/>
          </p:nvSpPr>
          <p:spPr>
            <a:xfrm>
              <a:off x="4602350" y="3353250"/>
              <a:ext cx="205125" cy="197375"/>
            </a:xfrm>
            <a:custGeom>
              <a:avLst/>
              <a:gdLst/>
              <a:ahLst/>
              <a:cxnLst/>
              <a:rect l="l" t="t" r="r" b="b"/>
              <a:pathLst>
                <a:path w="8205" h="7895" extrusionOk="0">
                  <a:moveTo>
                    <a:pt x="3947" y="1134"/>
                  </a:moveTo>
                  <a:cubicBezTo>
                    <a:pt x="5085" y="1134"/>
                    <a:pt x="6112" y="1819"/>
                    <a:pt x="6547" y="2870"/>
                  </a:cubicBezTo>
                  <a:cubicBezTo>
                    <a:pt x="6982" y="3924"/>
                    <a:pt x="6743" y="5132"/>
                    <a:pt x="5937" y="5938"/>
                  </a:cubicBezTo>
                  <a:cubicBezTo>
                    <a:pt x="5398" y="6477"/>
                    <a:pt x="4680" y="6762"/>
                    <a:pt x="3948" y="6762"/>
                  </a:cubicBezTo>
                  <a:cubicBezTo>
                    <a:pt x="3585" y="6762"/>
                    <a:pt x="3218" y="6692"/>
                    <a:pt x="2869" y="6548"/>
                  </a:cubicBezTo>
                  <a:cubicBezTo>
                    <a:pt x="1818" y="6113"/>
                    <a:pt x="1133" y="5087"/>
                    <a:pt x="1133" y="3948"/>
                  </a:cubicBezTo>
                  <a:cubicBezTo>
                    <a:pt x="1133" y="2393"/>
                    <a:pt x="2392" y="1134"/>
                    <a:pt x="3947" y="1134"/>
                  </a:cubicBezTo>
                  <a:close/>
                  <a:moveTo>
                    <a:pt x="3944" y="1"/>
                  </a:moveTo>
                  <a:cubicBezTo>
                    <a:pt x="3436" y="1"/>
                    <a:pt x="2925" y="99"/>
                    <a:pt x="2437" y="301"/>
                  </a:cubicBezTo>
                  <a:cubicBezTo>
                    <a:pt x="961" y="914"/>
                    <a:pt x="1" y="2351"/>
                    <a:pt x="1" y="3948"/>
                  </a:cubicBezTo>
                  <a:cubicBezTo>
                    <a:pt x="4" y="6128"/>
                    <a:pt x="1767" y="7892"/>
                    <a:pt x="3947" y="7895"/>
                  </a:cubicBezTo>
                  <a:cubicBezTo>
                    <a:pt x="5544" y="7895"/>
                    <a:pt x="6982" y="6934"/>
                    <a:pt x="7595" y="5458"/>
                  </a:cubicBezTo>
                  <a:cubicBezTo>
                    <a:pt x="8204" y="3984"/>
                    <a:pt x="7866" y="2287"/>
                    <a:pt x="6737" y="1158"/>
                  </a:cubicBezTo>
                  <a:cubicBezTo>
                    <a:pt x="5981" y="402"/>
                    <a:pt x="4971" y="1"/>
                    <a:pt x="394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23" name="Google Shape;6023;p66"/>
            <p:cNvSpPr/>
            <p:nvPr/>
          </p:nvSpPr>
          <p:spPr>
            <a:xfrm>
              <a:off x="4460225" y="3211300"/>
              <a:ext cx="481475" cy="481325"/>
            </a:xfrm>
            <a:custGeom>
              <a:avLst/>
              <a:gdLst/>
              <a:ahLst/>
              <a:cxnLst/>
              <a:rect l="l" t="t" r="r" b="b"/>
              <a:pathLst>
                <a:path w="19259" h="19253" extrusionOk="0">
                  <a:moveTo>
                    <a:pt x="9632" y="1126"/>
                  </a:moveTo>
                  <a:cubicBezTo>
                    <a:pt x="10704" y="1126"/>
                    <a:pt x="11649" y="1824"/>
                    <a:pt x="11972" y="2845"/>
                  </a:cubicBezTo>
                  <a:cubicBezTo>
                    <a:pt x="12049" y="3090"/>
                    <a:pt x="12276" y="3240"/>
                    <a:pt x="12513" y="3240"/>
                  </a:cubicBezTo>
                  <a:cubicBezTo>
                    <a:pt x="12600" y="3240"/>
                    <a:pt x="12689" y="3220"/>
                    <a:pt x="12772" y="3177"/>
                  </a:cubicBezTo>
                  <a:cubicBezTo>
                    <a:pt x="13131" y="2990"/>
                    <a:pt x="13520" y="2899"/>
                    <a:pt x="13906" y="2899"/>
                  </a:cubicBezTo>
                  <a:cubicBezTo>
                    <a:pt x="14542" y="2899"/>
                    <a:pt x="15169" y="3146"/>
                    <a:pt x="15641" y="3617"/>
                  </a:cubicBezTo>
                  <a:cubicBezTo>
                    <a:pt x="16399" y="4375"/>
                    <a:pt x="16577" y="5535"/>
                    <a:pt x="16082" y="6486"/>
                  </a:cubicBezTo>
                  <a:cubicBezTo>
                    <a:pt x="15922" y="6797"/>
                    <a:pt x="16079" y="7180"/>
                    <a:pt x="16414" y="7286"/>
                  </a:cubicBezTo>
                  <a:cubicBezTo>
                    <a:pt x="17434" y="7609"/>
                    <a:pt x="18132" y="8554"/>
                    <a:pt x="18132" y="9626"/>
                  </a:cubicBezTo>
                  <a:cubicBezTo>
                    <a:pt x="18132" y="10698"/>
                    <a:pt x="17434" y="11643"/>
                    <a:pt x="16414" y="11966"/>
                  </a:cubicBezTo>
                  <a:cubicBezTo>
                    <a:pt x="16079" y="12072"/>
                    <a:pt x="15922" y="12455"/>
                    <a:pt x="16082" y="12766"/>
                  </a:cubicBezTo>
                  <a:cubicBezTo>
                    <a:pt x="16577" y="13718"/>
                    <a:pt x="16399" y="14877"/>
                    <a:pt x="15641" y="15635"/>
                  </a:cubicBezTo>
                  <a:cubicBezTo>
                    <a:pt x="15169" y="16107"/>
                    <a:pt x="14542" y="16354"/>
                    <a:pt x="13906" y="16354"/>
                  </a:cubicBezTo>
                  <a:cubicBezTo>
                    <a:pt x="13520" y="16354"/>
                    <a:pt x="13131" y="16263"/>
                    <a:pt x="12772" y="16076"/>
                  </a:cubicBezTo>
                  <a:cubicBezTo>
                    <a:pt x="12689" y="16033"/>
                    <a:pt x="12600" y="16013"/>
                    <a:pt x="12513" y="16013"/>
                  </a:cubicBezTo>
                  <a:cubicBezTo>
                    <a:pt x="12276" y="16013"/>
                    <a:pt x="12049" y="16163"/>
                    <a:pt x="11972" y="16408"/>
                  </a:cubicBezTo>
                  <a:cubicBezTo>
                    <a:pt x="11649" y="17428"/>
                    <a:pt x="10704" y="18126"/>
                    <a:pt x="9632" y="18126"/>
                  </a:cubicBezTo>
                  <a:cubicBezTo>
                    <a:pt x="8560" y="18126"/>
                    <a:pt x="7615" y="17428"/>
                    <a:pt x="7292" y="16408"/>
                  </a:cubicBezTo>
                  <a:cubicBezTo>
                    <a:pt x="7215" y="16163"/>
                    <a:pt x="6988" y="16013"/>
                    <a:pt x="6751" y="16013"/>
                  </a:cubicBezTo>
                  <a:cubicBezTo>
                    <a:pt x="6664" y="16013"/>
                    <a:pt x="6575" y="16033"/>
                    <a:pt x="6492" y="16076"/>
                  </a:cubicBezTo>
                  <a:cubicBezTo>
                    <a:pt x="6133" y="16263"/>
                    <a:pt x="5744" y="16354"/>
                    <a:pt x="5358" y="16354"/>
                  </a:cubicBezTo>
                  <a:cubicBezTo>
                    <a:pt x="4722" y="16354"/>
                    <a:pt x="4095" y="16107"/>
                    <a:pt x="3623" y="15635"/>
                  </a:cubicBezTo>
                  <a:cubicBezTo>
                    <a:pt x="2865" y="14877"/>
                    <a:pt x="2687" y="13718"/>
                    <a:pt x="3183" y="12766"/>
                  </a:cubicBezTo>
                  <a:cubicBezTo>
                    <a:pt x="3343" y="12455"/>
                    <a:pt x="3186" y="12072"/>
                    <a:pt x="2850" y="11966"/>
                  </a:cubicBezTo>
                  <a:cubicBezTo>
                    <a:pt x="1830" y="11643"/>
                    <a:pt x="1132" y="10698"/>
                    <a:pt x="1132" y="9626"/>
                  </a:cubicBezTo>
                  <a:cubicBezTo>
                    <a:pt x="1132" y="8554"/>
                    <a:pt x="1830" y="7609"/>
                    <a:pt x="2850" y="7286"/>
                  </a:cubicBezTo>
                  <a:cubicBezTo>
                    <a:pt x="3186" y="7180"/>
                    <a:pt x="3343" y="6797"/>
                    <a:pt x="3183" y="6486"/>
                  </a:cubicBezTo>
                  <a:cubicBezTo>
                    <a:pt x="2687" y="5535"/>
                    <a:pt x="2865" y="4375"/>
                    <a:pt x="3623" y="3617"/>
                  </a:cubicBezTo>
                  <a:cubicBezTo>
                    <a:pt x="4095" y="3146"/>
                    <a:pt x="4722" y="2899"/>
                    <a:pt x="5358" y="2899"/>
                  </a:cubicBezTo>
                  <a:cubicBezTo>
                    <a:pt x="5744" y="2899"/>
                    <a:pt x="6133" y="2990"/>
                    <a:pt x="6492" y="3177"/>
                  </a:cubicBezTo>
                  <a:cubicBezTo>
                    <a:pt x="6575" y="3220"/>
                    <a:pt x="6664" y="3240"/>
                    <a:pt x="6751" y="3240"/>
                  </a:cubicBezTo>
                  <a:cubicBezTo>
                    <a:pt x="6988" y="3240"/>
                    <a:pt x="7215" y="3090"/>
                    <a:pt x="7292" y="2845"/>
                  </a:cubicBezTo>
                  <a:cubicBezTo>
                    <a:pt x="7615" y="1824"/>
                    <a:pt x="8560" y="1126"/>
                    <a:pt x="9632" y="1126"/>
                  </a:cubicBezTo>
                  <a:close/>
                  <a:moveTo>
                    <a:pt x="9632" y="0"/>
                  </a:moveTo>
                  <a:cubicBezTo>
                    <a:pt x="8291" y="0"/>
                    <a:pt x="7062" y="746"/>
                    <a:pt x="6447" y="1936"/>
                  </a:cubicBezTo>
                  <a:cubicBezTo>
                    <a:pt x="6091" y="1823"/>
                    <a:pt x="5726" y="1768"/>
                    <a:pt x="5364" y="1768"/>
                  </a:cubicBezTo>
                  <a:cubicBezTo>
                    <a:pt x="4426" y="1768"/>
                    <a:pt x="3508" y="2136"/>
                    <a:pt x="2826" y="2820"/>
                  </a:cubicBezTo>
                  <a:cubicBezTo>
                    <a:pt x="1878" y="3765"/>
                    <a:pt x="1537" y="5163"/>
                    <a:pt x="1942" y="6441"/>
                  </a:cubicBezTo>
                  <a:cubicBezTo>
                    <a:pt x="749" y="7054"/>
                    <a:pt x="0" y="8286"/>
                    <a:pt x="6" y="9626"/>
                  </a:cubicBezTo>
                  <a:cubicBezTo>
                    <a:pt x="0" y="10967"/>
                    <a:pt x="749" y="12199"/>
                    <a:pt x="1942" y="12812"/>
                  </a:cubicBezTo>
                  <a:cubicBezTo>
                    <a:pt x="1537" y="14089"/>
                    <a:pt x="1878" y="15487"/>
                    <a:pt x="2826" y="16432"/>
                  </a:cubicBezTo>
                  <a:cubicBezTo>
                    <a:pt x="3508" y="17116"/>
                    <a:pt x="4426" y="17484"/>
                    <a:pt x="5364" y="17484"/>
                  </a:cubicBezTo>
                  <a:cubicBezTo>
                    <a:pt x="5726" y="17484"/>
                    <a:pt x="6091" y="17429"/>
                    <a:pt x="6447" y="17317"/>
                  </a:cubicBezTo>
                  <a:cubicBezTo>
                    <a:pt x="7062" y="18506"/>
                    <a:pt x="8291" y="19252"/>
                    <a:pt x="9632" y="19252"/>
                  </a:cubicBezTo>
                  <a:cubicBezTo>
                    <a:pt x="10973" y="19252"/>
                    <a:pt x="12202" y="18506"/>
                    <a:pt x="12818" y="17317"/>
                  </a:cubicBezTo>
                  <a:cubicBezTo>
                    <a:pt x="13173" y="17429"/>
                    <a:pt x="13538" y="17484"/>
                    <a:pt x="13900" y="17484"/>
                  </a:cubicBezTo>
                  <a:cubicBezTo>
                    <a:pt x="14838" y="17484"/>
                    <a:pt x="15756" y="17116"/>
                    <a:pt x="16438" y="16432"/>
                  </a:cubicBezTo>
                  <a:cubicBezTo>
                    <a:pt x="17386" y="15487"/>
                    <a:pt x="17727" y="14089"/>
                    <a:pt x="17323" y="12812"/>
                  </a:cubicBezTo>
                  <a:cubicBezTo>
                    <a:pt x="18512" y="12196"/>
                    <a:pt x="19258" y="10967"/>
                    <a:pt x="19258" y="9626"/>
                  </a:cubicBezTo>
                  <a:cubicBezTo>
                    <a:pt x="19258" y="8286"/>
                    <a:pt x="18512" y="7057"/>
                    <a:pt x="17323" y="6441"/>
                  </a:cubicBezTo>
                  <a:cubicBezTo>
                    <a:pt x="17727" y="5163"/>
                    <a:pt x="17386" y="3765"/>
                    <a:pt x="16438" y="2820"/>
                  </a:cubicBezTo>
                  <a:cubicBezTo>
                    <a:pt x="15756" y="2136"/>
                    <a:pt x="14838" y="1768"/>
                    <a:pt x="13900" y="1768"/>
                  </a:cubicBezTo>
                  <a:cubicBezTo>
                    <a:pt x="13538" y="1768"/>
                    <a:pt x="13173" y="1823"/>
                    <a:pt x="12818" y="1936"/>
                  </a:cubicBezTo>
                  <a:cubicBezTo>
                    <a:pt x="12202" y="746"/>
                    <a:pt x="10973" y="0"/>
                    <a:pt x="963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6024" name="Google Shape;6024;p66"/>
          <p:cNvSpPr/>
          <p:nvPr/>
        </p:nvSpPr>
        <p:spPr>
          <a:xfrm>
            <a:off x="7990101" y="2726454"/>
            <a:ext cx="340186" cy="300545"/>
          </a:xfrm>
          <a:custGeom>
            <a:avLst/>
            <a:gdLst/>
            <a:ahLst/>
            <a:cxnLst/>
            <a:rect l="l" t="t" r="r" b="b"/>
            <a:pathLst>
              <a:path w="19326" h="17074" extrusionOk="0">
                <a:moveTo>
                  <a:pt x="14226" y="1132"/>
                </a:moveTo>
                <a:cubicBezTo>
                  <a:pt x="15314" y="1132"/>
                  <a:pt x="16352" y="1605"/>
                  <a:pt x="17070" y="2425"/>
                </a:cubicBezTo>
                <a:cubicBezTo>
                  <a:pt x="17798" y="3252"/>
                  <a:pt x="18196" y="4366"/>
                  <a:pt x="18196" y="5568"/>
                </a:cubicBezTo>
                <a:cubicBezTo>
                  <a:pt x="18193" y="8476"/>
                  <a:pt x="15599" y="10686"/>
                  <a:pt x="11671" y="14032"/>
                </a:cubicBezTo>
                <a:cubicBezTo>
                  <a:pt x="11025" y="14581"/>
                  <a:pt x="10364" y="15146"/>
                  <a:pt x="9663" y="15756"/>
                </a:cubicBezTo>
                <a:cubicBezTo>
                  <a:pt x="8963" y="15146"/>
                  <a:pt x="8301" y="14581"/>
                  <a:pt x="7655" y="14032"/>
                </a:cubicBezTo>
                <a:cubicBezTo>
                  <a:pt x="3727" y="10686"/>
                  <a:pt x="1133" y="8476"/>
                  <a:pt x="1133" y="5568"/>
                </a:cubicBezTo>
                <a:cubicBezTo>
                  <a:pt x="1133" y="4366"/>
                  <a:pt x="1535" y="3252"/>
                  <a:pt x="2259" y="2425"/>
                </a:cubicBezTo>
                <a:cubicBezTo>
                  <a:pt x="2977" y="1605"/>
                  <a:pt x="4015" y="1132"/>
                  <a:pt x="5103" y="1132"/>
                </a:cubicBezTo>
                <a:cubicBezTo>
                  <a:pt x="5113" y="1132"/>
                  <a:pt x="5124" y="1132"/>
                  <a:pt x="5134" y="1132"/>
                </a:cubicBezTo>
                <a:cubicBezTo>
                  <a:pt x="6686" y="1132"/>
                  <a:pt x="7691" y="2090"/>
                  <a:pt x="8259" y="2890"/>
                </a:cubicBezTo>
                <a:cubicBezTo>
                  <a:pt x="8631" y="3421"/>
                  <a:pt x="8920" y="4001"/>
                  <a:pt x="9126" y="4614"/>
                </a:cubicBezTo>
                <a:cubicBezTo>
                  <a:pt x="9212" y="4875"/>
                  <a:pt x="9438" y="5006"/>
                  <a:pt x="9665" y="5006"/>
                </a:cubicBezTo>
                <a:cubicBezTo>
                  <a:pt x="9891" y="5006"/>
                  <a:pt x="10118" y="4875"/>
                  <a:pt x="10204" y="4614"/>
                </a:cubicBezTo>
                <a:cubicBezTo>
                  <a:pt x="10409" y="4001"/>
                  <a:pt x="10699" y="3421"/>
                  <a:pt x="11070" y="2890"/>
                </a:cubicBezTo>
                <a:cubicBezTo>
                  <a:pt x="11641" y="2090"/>
                  <a:pt x="12643" y="1132"/>
                  <a:pt x="14195" y="1132"/>
                </a:cubicBezTo>
                <a:cubicBezTo>
                  <a:pt x="14206" y="1132"/>
                  <a:pt x="14216" y="1132"/>
                  <a:pt x="14226" y="1132"/>
                </a:cubicBezTo>
                <a:close/>
                <a:moveTo>
                  <a:pt x="5103" y="0"/>
                </a:moveTo>
                <a:cubicBezTo>
                  <a:pt x="3689" y="0"/>
                  <a:pt x="2343" y="612"/>
                  <a:pt x="1411" y="1676"/>
                </a:cubicBezTo>
                <a:cubicBezTo>
                  <a:pt x="502" y="2709"/>
                  <a:pt x="1" y="4092"/>
                  <a:pt x="1" y="5568"/>
                </a:cubicBezTo>
                <a:cubicBezTo>
                  <a:pt x="1" y="7174"/>
                  <a:pt x="629" y="8672"/>
                  <a:pt x="1976" y="10275"/>
                </a:cubicBezTo>
                <a:cubicBezTo>
                  <a:pt x="3180" y="11710"/>
                  <a:pt x="4914" y="13183"/>
                  <a:pt x="6922" y="14895"/>
                </a:cubicBezTo>
                <a:cubicBezTo>
                  <a:pt x="7670" y="15532"/>
                  <a:pt x="8443" y="16191"/>
                  <a:pt x="9265" y="16909"/>
                </a:cubicBezTo>
                <a:lnTo>
                  <a:pt x="9292" y="16933"/>
                </a:lnTo>
                <a:cubicBezTo>
                  <a:pt x="9397" y="17027"/>
                  <a:pt x="9530" y="17074"/>
                  <a:pt x="9664" y="17074"/>
                </a:cubicBezTo>
                <a:cubicBezTo>
                  <a:pt x="9797" y="17074"/>
                  <a:pt x="9930" y="17027"/>
                  <a:pt x="10038" y="16933"/>
                </a:cubicBezTo>
                <a:lnTo>
                  <a:pt x="10062" y="16909"/>
                </a:lnTo>
                <a:cubicBezTo>
                  <a:pt x="10883" y="16191"/>
                  <a:pt x="11659" y="15532"/>
                  <a:pt x="12405" y="14895"/>
                </a:cubicBezTo>
                <a:cubicBezTo>
                  <a:pt x="14413" y="13183"/>
                  <a:pt x="16146" y="11707"/>
                  <a:pt x="17351" y="10275"/>
                </a:cubicBezTo>
                <a:cubicBezTo>
                  <a:pt x="18697" y="8672"/>
                  <a:pt x="19325" y="7174"/>
                  <a:pt x="19325" y="5568"/>
                </a:cubicBezTo>
                <a:cubicBezTo>
                  <a:pt x="19325" y="4092"/>
                  <a:pt x="18824" y="2709"/>
                  <a:pt x="17915" y="1676"/>
                </a:cubicBezTo>
                <a:cubicBezTo>
                  <a:pt x="16983" y="612"/>
                  <a:pt x="15637" y="0"/>
                  <a:pt x="14224" y="0"/>
                </a:cubicBezTo>
                <a:cubicBezTo>
                  <a:pt x="14213" y="0"/>
                  <a:pt x="14203" y="0"/>
                  <a:pt x="14192" y="0"/>
                </a:cubicBezTo>
                <a:cubicBezTo>
                  <a:pt x="12157" y="0"/>
                  <a:pt x="10868" y="1217"/>
                  <a:pt x="10143" y="2238"/>
                </a:cubicBezTo>
                <a:cubicBezTo>
                  <a:pt x="9968" y="2485"/>
                  <a:pt x="9808" y="2748"/>
                  <a:pt x="9663" y="3017"/>
                </a:cubicBezTo>
                <a:cubicBezTo>
                  <a:pt x="9518" y="2748"/>
                  <a:pt x="9358" y="2485"/>
                  <a:pt x="9183" y="2238"/>
                </a:cubicBezTo>
                <a:cubicBezTo>
                  <a:pt x="8458" y="1217"/>
                  <a:pt x="7169" y="0"/>
                  <a:pt x="5134" y="0"/>
                </a:cubicBezTo>
                <a:cubicBezTo>
                  <a:pt x="5124" y="0"/>
                  <a:pt x="5113" y="0"/>
                  <a:pt x="510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6025" name="Google Shape;6025;p66"/>
          <p:cNvGrpSpPr/>
          <p:nvPr/>
        </p:nvGrpSpPr>
        <p:grpSpPr>
          <a:xfrm>
            <a:off x="6859688" y="3985756"/>
            <a:ext cx="342034" cy="280654"/>
            <a:chOff x="5647000" y="3252650"/>
            <a:chExt cx="485775" cy="398600"/>
          </a:xfrm>
        </p:grpSpPr>
        <p:sp>
          <p:nvSpPr>
            <p:cNvPr id="6026" name="Google Shape;6026;p66"/>
            <p:cNvSpPr/>
            <p:nvPr/>
          </p:nvSpPr>
          <p:spPr>
            <a:xfrm>
              <a:off x="5762575" y="3252650"/>
              <a:ext cx="113250" cy="143825"/>
            </a:xfrm>
            <a:custGeom>
              <a:avLst/>
              <a:gdLst/>
              <a:ahLst/>
              <a:cxnLst/>
              <a:rect l="l" t="t" r="r" b="b"/>
              <a:pathLst>
                <a:path w="4530" h="5753" extrusionOk="0">
                  <a:moveTo>
                    <a:pt x="2265" y="1133"/>
                  </a:moveTo>
                  <a:cubicBezTo>
                    <a:pt x="2383" y="1133"/>
                    <a:pt x="2667" y="1348"/>
                    <a:pt x="2960" y="1930"/>
                  </a:cubicBezTo>
                  <a:cubicBezTo>
                    <a:pt x="3246" y="2501"/>
                    <a:pt x="3397" y="3147"/>
                    <a:pt x="3397" y="3488"/>
                  </a:cubicBezTo>
                  <a:cubicBezTo>
                    <a:pt x="3397" y="4113"/>
                    <a:pt x="2890" y="4621"/>
                    <a:pt x="2265" y="4621"/>
                  </a:cubicBezTo>
                  <a:cubicBezTo>
                    <a:pt x="1637" y="4621"/>
                    <a:pt x="1133" y="4113"/>
                    <a:pt x="1133" y="3488"/>
                  </a:cubicBezTo>
                  <a:cubicBezTo>
                    <a:pt x="1133" y="3147"/>
                    <a:pt x="1284" y="2501"/>
                    <a:pt x="1568" y="1930"/>
                  </a:cubicBezTo>
                  <a:cubicBezTo>
                    <a:pt x="1860" y="1348"/>
                    <a:pt x="2144" y="1133"/>
                    <a:pt x="2265" y="1133"/>
                  </a:cubicBezTo>
                  <a:close/>
                  <a:moveTo>
                    <a:pt x="2265" y="1"/>
                  </a:moveTo>
                  <a:cubicBezTo>
                    <a:pt x="1613" y="1"/>
                    <a:pt x="1024" y="493"/>
                    <a:pt x="556" y="1423"/>
                  </a:cubicBezTo>
                  <a:cubicBezTo>
                    <a:pt x="218" y="2096"/>
                    <a:pt x="1" y="2909"/>
                    <a:pt x="1" y="3488"/>
                  </a:cubicBezTo>
                  <a:cubicBezTo>
                    <a:pt x="1" y="4738"/>
                    <a:pt x="1012" y="5750"/>
                    <a:pt x="2265" y="5753"/>
                  </a:cubicBezTo>
                  <a:cubicBezTo>
                    <a:pt x="3515" y="5750"/>
                    <a:pt x="4527" y="4738"/>
                    <a:pt x="4530" y="3488"/>
                  </a:cubicBezTo>
                  <a:cubicBezTo>
                    <a:pt x="4530" y="2909"/>
                    <a:pt x="4309" y="2096"/>
                    <a:pt x="3971" y="1423"/>
                  </a:cubicBezTo>
                  <a:cubicBezTo>
                    <a:pt x="3503" y="493"/>
                    <a:pt x="2914" y="1"/>
                    <a:pt x="22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27" name="Google Shape;6027;p66"/>
            <p:cNvSpPr/>
            <p:nvPr/>
          </p:nvSpPr>
          <p:spPr>
            <a:xfrm>
              <a:off x="5647000" y="3371750"/>
              <a:ext cx="124425" cy="136450"/>
            </a:xfrm>
            <a:custGeom>
              <a:avLst/>
              <a:gdLst/>
              <a:ahLst/>
              <a:cxnLst/>
              <a:rect l="l" t="t" r="r" b="b"/>
              <a:pathLst>
                <a:path w="4977" h="5458" extrusionOk="0">
                  <a:moveTo>
                    <a:pt x="1510" y="1131"/>
                  </a:moveTo>
                  <a:cubicBezTo>
                    <a:pt x="1680" y="1131"/>
                    <a:pt x="1994" y="1221"/>
                    <a:pt x="2422" y="1496"/>
                  </a:cubicBezTo>
                  <a:cubicBezTo>
                    <a:pt x="2969" y="1852"/>
                    <a:pt x="3425" y="2333"/>
                    <a:pt x="3594" y="2625"/>
                  </a:cubicBezTo>
                  <a:cubicBezTo>
                    <a:pt x="3908" y="3166"/>
                    <a:pt x="3721" y="3860"/>
                    <a:pt x="3180" y="4171"/>
                  </a:cubicBezTo>
                  <a:cubicBezTo>
                    <a:pt x="3000" y="4276"/>
                    <a:pt x="2801" y="4325"/>
                    <a:pt x="2603" y="4325"/>
                  </a:cubicBezTo>
                  <a:cubicBezTo>
                    <a:pt x="2200" y="4325"/>
                    <a:pt x="1804" y="4120"/>
                    <a:pt x="1595" y="3758"/>
                  </a:cubicBezTo>
                  <a:cubicBezTo>
                    <a:pt x="1423" y="3462"/>
                    <a:pt x="1233" y="2828"/>
                    <a:pt x="1193" y="2191"/>
                  </a:cubicBezTo>
                  <a:cubicBezTo>
                    <a:pt x="1157" y="1538"/>
                    <a:pt x="1296" y="1212"/>
                    <a:pt x="1399" y="1155"/>
                  </a:cubicBezTo>
                  <a:cubicBezTo>
                    <a:pt x="1432" y="1137"/>
                    <a:pt x="1471" y="1131"/>
                    <a:pt x="1510" y="1131"/>
                  </a:cubicBezTo>
                  <a:close/>
                  <a:moveTo>
                    <a:pt x="1512" y="1"/>
                  </a:moveTo>
                  <a:cubicBezTo>
                    <a:pt x="1262" y="1"/>
                    <a:pt x="1033" y="59"/>
                    <a:pt x="831" y="177"/>
                  </a:cubicBezTo>
                  <a:cubicBezTo>
                    <a:pt x="269" y="500"/>
                    <a:pt x="1" y="1221"/>
                    <a:pt x="61" y="2260"/>
                  </a:cubicBezTo>
                  <a:cubicBezTo>
                    <a:pt x="106" y="3012"/>
                    <a:pt x="324" y="3821"/>
                    <a:pt x="614" y="4325"/>
                  </a:cubicBezTo>
                  <a:cubicBezTo>
                    <a:pt x="919" y="4851"/>
                    <a:pt x="1420" y="5231"/>
                    <a:pt x="2009" y="5382"/>
                  </a:cubicBezTo>
                  <a:cubicBezTo>
                    <a:pt x="2205" y="5431"/>
                    <a:pt x="2404" y="5458"/>
                    <a:pt x="2607" y="5458"/>
                  </a:cubicBezTo>
                  <a:cubicBezTo>
                    <a:pt x="2609" y="5458"/>
                    <a:pt x="2612" y="5458"/>
                    <a:pt x="2615" y="5458"/>
                  </a:cubicBezTo>
                  <a:cubicBezTo>
                    <a:pt x="3421" y="5458"/>
                    <a:pt x="4166" y="5026"/>
                    <a:pt x="4572" y="4328"/>
                  </a:cubicBezTo>
                  <a:cubicBezTo>
                    <a:pt x="4977" y="3628"/>
                    <a:pt x="4977" y="2761"/>
                    <a:pt x="4572" y="2061"/>
                  </a:cubicBezTo>
                  <a:cubicBezTo>
                    <a:pt x="4282" y="1560"/>
                    <a:pt x="3678" y="968"/>
                    <a:pt x="3035" y="548"/>
                  </a:cubicBezTo>
                  <a:cubicBezTo>
                    <a:pt x="2471" y="185"/>
                    <a:pt x="1957" y="1"/>
                    <a:pt x="151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28" name="Google Shape;6028;p66"/>
            <p:cNvSpPr/>
            <p:nvPr/>
          </p:nvSpPr>
          <p:spPr>
            <a:xfrm>
              <a:off x="5904100" y="3252650"/>
              <a:ext cx="113275" cy="143825"/>
            </a:xfrm>
            <a:custGeom>
              <a:avLst/>
              <a:gdLst/>
              <a:ahLst/>
              <a:cxnLst/>
              <a:rect l="l" t="t" r="r" b="b"/>
              <a:pathLst>
                <a:path w="4531" h="5753" extrusionOk="0">
                  <a:moveTo>
                    <a:pt x="2266" y="1133"/>
                  </a:moveTo>
                  <a:cubicBezTo>
                    <a:pt x="2383" y="1133"/>
                    <a:pt x="2667" y="1348"/>
                    <a:pt x="2960" y="1930"/>
                  </a:cubicBezTo>
                  <a:cubicBezTo>
                    <a:pt x="3247" y="2501"/>
                    <a:pt x="3398" y="3147"/>
                    <a:pt x="3398" y="3488"/>
                  </a:cubicBezTo>
                  <a:cubicBezTo>
                    <a:pt x="3398" y="4113"/>
                    <a:pt x="2891" y="4621"/>
                    <a:pt x="2266" y="4621"/>
                  </a:cubicBezTo>
                  <a:cubicBezTo>
                    <a:pt x="1638" y="4621"/>
                    <a:pt x="1133" y="4113"/>
                    <a:pt x="1133" y="3488"/>
                  </a:cubicBezTo>
                  <a:cubicBezTo>
                    <a:pt x="1133" y="3147"/>
                    <a:pt x="1284" y="2501"/>
                    <a:pt x="1568" y="1930"/>
                  </a:cubicBezTo>
                  <a:cubicBezTo>
                    <a:pt x="1861" y="1348"/>
                    <a:pt x="2145" y="1133"/>
                    <a:pt x="2266" y="1133"/>
                  </a:cubicBezTo>
                  <a:close/>
                  <a:moveTo>
                    <a:pt x="2266" y="1"/>
                  </a:moveTo>
                  <a:cubicBezTo>
                    <a:pt x="1613" y="1"/>
                    <a:pt x="1025" y="493"/>
                    <a:pt x="557" y="1423"/>
                  </a:cubicBezTo>
                  <a:cubicBezTo>
                    <a:pt x="218" y="2096"/>
                    <a:pt x="1" y="2909"/>
                    <a:pt x="1" y="3488"/>
                  </a:cubicBezTo>
                  <a:cubicBezTo>
                    <a:pt x="1" y="4738"/>
                    <a:pt x="1012" y="5753"/>
                    <a:pt x="2266" y="5753"/>
                  </a:cubicBezTo>
                  <a:cubicBezTo>
                    <a:pt x="3516" y="5753"/>
                    <a:pt x="4530" y="4738"/>
                    <a:pt x="4530" y="3488"/>
                  </a:cubicBezTo>
                  <a:cubicBezTo>
                    <a:pt x="4530" y="2909"/>
                    <a:pt x="4310" y="2096"/>
                    <a:pt x="3972" y="1423"/>
                  </a:cubicBezTo>
                  <a:cubicBezTo>
                    <a:pt x="3507" y="493"/>
                    <a:pt x="2915" y="1"/>
                    <a:pt x="22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29" name="Google Shape;6029;p66"/>
            <p:cNvSpPr/>
            <p:nvPr/>
          </p:nvSpPr>
          <p:spPr>
            <a:xfrm>
              <a:off x="5996750" y="3371150"/>
              <a:ext cx="136025" cy="136525"/>
            </a:xfrm>
            <a:custGeom>
              <a:avLst/>
              <a:gdLst/>
              <a:ahLst/>
              <a:cxnLst/>
              <a:rect l="l" t="t" r="r" b="b"/>
              <a:pathLst>
                <a:path w="5441" h="5461" extrusionOk="0">
                  <a:moveTo>
                    <a:pt x="3955" y="1136"/>
                  </a:moveTo>
                  <a:cubicBezTo>
                    <a:pt x="3986" y="1136"/>
                    <a:pt x="4019" y="1143"/>
                    <a:pt x="4049" y="1158"/>
                  </a:cubicBezTo>
                  <a:cubicBezTo>
                    <a:pt x="4152" y="1218"/>
                    <a:pt x="4290" y="1541"/>
                    <a:pt x="4251" y="2194"/>
                  </a:cubicBezTo>
                  <a:cubicBezTo>
                    <a:pt x="4215" y="2834"/>
                    <a:pt x="4022" y="3468"/>
                    <a:pt x="3853" y="3761"/>
                  </a:cubicBezTo>
                  <a:cubicBezTo>
                    <a:pt x="3644" y="4124"/>
                    <a:pt x="3246" y="4329"/>
                    <a:pt x="2842" y="4329"/>
                  </a:cubicBezTo>
                  <a:cubicBezTo>
                    <a:pt x="2645" y="4329"/>
                    <a:pt x="2447" y="4280"/>
                    <a:pt x="2267" y="4177"/>
                  </a:cubicBezTo>
                  <a:cubicBezTo>
                    <a:pt x="2008" y="4026"/>
                    <a:pt x="1815" y="3779"/>
                    <a:pt x="1739" y="3489"/>
                  </a:cubicBezTo>
                  <a:cubicBezTo>
                    <a:pt x="1661" y="3199"/>
                    <a:pt x="1703" y="2888"/>
                    <a:pt x="1854" y="2628"/>
                  </a:cubicBezTo>
                  <a:cubicBezTo>
                    <a:pt x="2020" y="2338"/>
                    <a:pt x="2479" y="1855"/>
                    <a:pt x="3025" y="1502"/>
                  </a:cubicBezTo>
                  <a:cubicBezTo>
                    <a:pt x="3451" y="1224"/>
                    <a:pt x="3768" y="1137"/>
                    <a:pt x="3937" y="1137"/>
                  </a:cubicBezTo>
                  <a:cubicBezTo>
                    <a:pt x="3943" y="1136"/>
                    <a:pt x="3949" y="1136"/>
                    <a:pt x="3955" y="1136"/>
                  </a:cubicBezTo>
                  <a:close/>
                  <a:moveTo>
                    <a:pt x="3932" y="1"/>
                  </a:moveTo>
                  <a:cubicBezTo>
                    <a:pt x="3486" y="1"/>
                    <a:pt x="2972" y="186"/>
                    <a:pt x="2409" y="551"/>
                  </a:cubicBezTo>
                  <a:cubicBezTo>
                    <a:pt x="1766" y="968"/>
                    <a:pt x="1162" y="1562"/>
                    <a:pt x="872" y="2064"/>
                  </a:cubicBezTo>
                  <a:cubicBezTo>
                    <a:pt x="1" y="3572"/>
                    <a:pt x="1091" y="5461"/>
                    <a:pt x="2834" y="5461"/>
                  </a:cubicBezTo>
                  <a:cubicBezTo>
                    <a:pt x="2835" y="5461"/>
                    <a:pt x="2837" y="5461"/>
                    <a:pt x="2838" y="5461"/>
                  </a:cubicBezTo>
                  <a:cubicBezTo>
                    <a:pt x="3037" y="5461"/>
                    <a:pt x="3240" y="5433"/>
                    <a:pt x="3436" y="5385"/>
                  </a:cubicBezTo>
                  <a:cubicBezTo>
                    <a:pt x="4022" y="5234"/>
                    <a:pt x="4526" y="4854"/>
                    <a:pt x="4831" y="4328"/>
                  </a:cubicBezTo>
                  <a:cubicBezTo>
                    <a:pt x="5121" y="3824"/>
                    <a:pt x="5335" y="3015"/>
                    <a:pt x="5380" y="2260"/>
                  </a:cubicBezTo>
                  <a:cubicBezTo>
                    <a:pt x="5441" y="1221"/>
                    <a:pt x="5175" y="503"/>
                    <a:pt x="4614" y="177"/>
                  </a:cubicBezTo>
                  <a:cubicBezTo>
                    <a:pt x="4410" y="59"/>
                    <a:pt x="4182" y="1"/>
                    <a:pt x="39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30" name="Google Shape;6030;p66"/>
            <p:cNvSpPr/>
            <p:nvPr/>
          </p:nvSpPr>
          <p:spPr>
            <a:xfrm>
              <a:off x="5734275" y="3424700"/>
              <a:ext cx="311325" cy="226550"/>
            </a:xfrm>
            <a:custGeom>
              <a:avLst/>
              <a:gdLst/>
              <a:ahLst/>
              <a:cxnLst/>
              <a:rect l="l" t="t" r="r" b="b"/>
              <a:pathLst>
                <a:path w="12453" h="9062" extrusionOk="0">
                  <a:moveTo>
                    <a:pt x="6226" y="1135"/>
                  </a:moveTo>
                  <a:cubicBezTo>
                    <a:pt x="8575" y="1135"/>
                    <a:pt x="9059" y="1815"/>
                    <a:pt x="9059" y="2832"/>
                  </a:cubicBezTo>
                  <a:lnTo>
                    <a:pt x="9059" y="3159"/>
                  </a:lnTo>
                  <a:cubicBezTo>
                    <a:pt x="9056" y="3850"/>
                    <a:pt x="9472" y="4472"/>
                    <a:pt x="10115" y="4732"/>
                  </a:cubicBezTo>
                  <a:cubicBezTo>
                    <a:pt x="10846" y="5031"/>
                    <a:pt x="11323" y="5619"/>
                    <a:pt x="11323" y="6229"/>
                  </a:cubicBezTo>
                  <a:cubicBezTo>
                    <a:pt x="11323" y="6658"/>
                    <a:pt x="11103" y="7069"/>
                    <a:pt x="10704" y="7389"/>
                  </a:cubicBezTo>
                  <a:cubicBezTo>
                    <a:pt x="10269" y="7736"/>
                    <a:pt x="9687" y="7929"/>
                    <a:pt x="9059" y="7929"/>
                  </a:cubicBezTo>
                  <a:cubicBezTo>
                    <a:pt x="9046" y="7929"/>
                    <a:pt x="9034" y="7929"/>
                    <a:pt x="9021" y="7929"/>
                  </a:cubicBezTo>
                  <a:cubicBezTo>
                    <a:pt x="8787" y="7929"/>
                    <a:pt x="8554" y="7902"/>
                    <a:pt x="8328" y="7848"/>
                  </a:cubicBezTo>
                  <a:cubicBezTo>
                    <a:pt x="7639" y="7673"/>
                    <a:pt x="6933" y="7585"/>
                    <a:pt x="6223" y="7585"/>
                  </a:cubicBezTo>
                  <a:cubicBezTo>
                    <a:pt x="5517" y="7585"/>
                    <a:pt x="4813" y="7673"/>
                    <a:pt x="4128" y="7848"/>
                  </a:cubicBezTo>
                  <a:cubicBezTo>
                    <a:pt x="3901" y="7902"/>
                    <a:pt x="3666" y="7929"/>
                    <a:pt x="3434" y="7929"/>
                  </a:cubicBezTo>
                  <a:cubicBezTo>
                    <a:pt x="3422" y="7929"/>
                    <a:pt x="3409" y="7929"/>
                    <a:pt x="3397" y="7929"/>
                  </a:cubicBezTo>
                  <a:cubicBezTo>
                    <a:pt x="2769" y="7929"/>
                    <a:pt x="2183" y="7736"/>
                    <a:pt x="1748" y="7389"/>
                  </a:cubicBezTo>
                  <a:cubicBezTo>
                    <a:pt x="1350" y="7069"/>
                    <a:pt x="1133" y="6658"/>
                    <a:pt x="1133" y="6229"/>
                  </a:cubicBezTo>
                  <a:cubicBezTo>
                    <a:pt x="1133" y="5619"/>
                    <a:pt x="1604" y="5031"/>
                    <a:pt x="2340" y="4732"/>
                  </a:cubicBezTo>
                  <a:cubicBezTo>
                    <a:pt x="2980" y="4472"/>
                    <a:pt x="3397" y="3850"/>
                    <a:pt x="3397" y="3159"/>
                  </a:cubicBezTo>
                  <a:lnTo>
                    <a:pt x="3397" y="2832"/>
                  </a:lnTo>
                  <a:cubicBezTo>
                    <a:pt x="3397" y="1815"/>
                    <a:pt x="3877" y="1135"/>
                    <a:pt x="6226" y="1135"/>
                  </a:cubicBezTo>
                  <a:close/>
                  <a:moveTo>
                    <a:pt x="6226" y="0"/>
                  </a:moveTo>
                  <a:cubicBezTo>
                    <a:pt x="5034" y="0"/>
                    <a:pt x="4185" y="157"/>
                    <a:pt x="3557" y="498"/>
                  </a:cubicBezTo>
                  <a:cubicBezTo>
                    <a:pt x="2700" y="960"/>
                    <a:pt x="2262" y="1745"/>
                    <a:pt x="2262" y="2829"/>
                  </a:cubicBezTo>
                  <a:lnTo>
                    <a:pt x="2262" y="3156"/>
                  </a:lnTo>
                  <a:cubicBezTo>
                    <a:pt x="2265" y="3388"/>
                    <a:pt x="2123" y="3593"/>
                    <a:pt x="1912" y="3681"/>
                  </a:cubicBezTo>
                  <a:cubicBezTo>
                    <a:pt x="749" y="4158"/>
                    <a:pt x="0" y="5157"/>
                    <a:pt x="0" y="6229"/>
                  </a:cubicBezTo>
                  <a:cubicBezTo>
                    <a:pt x="0" y="7790"/>
                    <a:pt x="1522" y="9062"/>
                    <a:pt x="3397" y="9062"/>
                  </a:cubicBezTo>
                  <a:cubicBezTo>
                    <a:pt x="3409" y="9062"/>
                    <a:pt x="3421" y="9062"/>
                    <a:pt x="3433" y="9062"/>
                  </a:cubicBezTo>
                  <a:cubicBezTo>
                    <a:pt x="3760" y="9062"/>
                    <a:pt x="4088" y="9022"/>
                    <a:pt x="4409" y="8944"/>
                  </a:cubicBezTo>
                  <a:cubicBezTo>
                    <a:pt x="5005" y="8793"/>
                    <a:pt x="5616" y="8717"/>
                    <a:pt x="6228" y="8717"/>
                  </a:cubicBezTo>
                  <a:cubicBezTo>
                    <a:pt x="6839" y="8717"/>
                    <a:pt x="7451" y="8793"/>
                    <a:pt x="8047" y="8944"/>
                  </a:cubicBezTo>
                  <a:cubicBezTo>
                    <a:pt x="8366" y="9022"/>
                    <a:pt x="8691" y="9059"/>
                    <a:pt x="9017" y="9059"/>
                  </a:cubicBezTo>
                  <a:cubicBezTo>
                    <a:pt x="9030" y="9059"/>
                    <a:pt x="9043" y="9059"/>
                    <a:pt x="9056" y="9059"/>
                  </a:cubicBezTo>
                  <a:cubicBezTo>
                    <a:pt x="10931" y="9059"/>
                    <a:pt x="12452" y="7787"/>
                    <a:pt x="12452" y="6226"/>
                  </a:cubicBezTo>
                  <a:cubicBezTo>
                    <a:pt x="12452" y="5154"/>
                    <a:pt x="11704" y="4155"/>
                    <a:pt x="10541" y="3681"/>
                  </a:cubicBezTo>
                  <a:cubicBezTo>
                    <a:pt x="10330" y="3593"/>
                    <a:pt x="10188" y="3388"/>
                    <a:pt x="10188" y="3156"/>
                  </a:cubicBezTo>
                  <a:lnTo>
                    <a:pt x="10188" y="2829"/>
                  </a:lnTo>
                  <a:cubicBezTo>
                    <a:pt x="10188" y="1745"/>
                    <a:pt x="9753" y="960"/>
                    <a:pt x="8896" y="498"/>
                  </a:cubicBezTo>
                  <a:cubicBezTo>
                    <a:pt x="8267" y="157"/>
                    <a:pt x="7419" y="0"/>
                    <a:pt x="622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031" name="Google Shape;6031;p66"/>
          <p:cNvGrpSpPr/>
          <p:nvPr/>
        </p:nvGrpSpPr>
        <p:grpSpPr>
          <a:xfrm>
            <a:off x="5165128" y="3991768"/>
            <a:ext cx="326536" cy="268454"/>
            <a:chOff x="6242450" y="3252800"/>
            <a:chExt cx="484475" cy="398300"/>
          </a:xfrm>
        </p:grpSpPr>
        <p:sp>
          <p:nvSpPr>
            <p:cNvPr id="6032" name="Google Shape;6032;p66"/>
            <p:cNvSpPr/>
            <p:nvPr/>
          </p:nvSpPr>
          <p:spPr>
            <a:xfrm>
              <a:off x="6626825" y="3427175"/>
              <a:ext cx="28325" cy="28350"/>
            </a:xfrm>
            <a:custGeom>
              <a:avLst/>
              <a:gdLst/>
              <a:ahLst/>
              <a:cxnLst/>
              <a:rect l="l" t="t" r="r" b="b"/>
              <a:pathLst>
                <a:path w="1133" h="1134" extrusionOk="0">
                  <a:moveTo>
                    <a:pt x="568" y="1"/>
                  </a:moveTo>
                  <a:cubicBezTo>
                    <a:pt x="254" y="1"/>
                    <a:pt x="0" y="254"/>
                    <a:pt x="0" y="565"/>
                  </a:cubicBezTo>
                  <a:cubicBezTo>
                    <a:pt x="0" y="879"/>
                    <a:pt x="254" y="1133"/>
                    <a:pt x="568" y="1133"/>
                  </a:cubicBezTo>
                  <a:cubicBezTo>
                    <a:pt x="879" y="1133"/>
                    <a:pt x="1132" y="879"/>
                    <a:pt x="1132" y="565"/>
                  </a:cubicBezTo>
                  <a:cubicBezTo>
                    <a:pt x="1132" y="254"/>
                    <a:pt x="879" y="1"/>
                    <a:pt x="5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33" name="Google Shape;6033;p66"/>
            <p:cNvSpPr/>
            <p:nvPr/>
          </p:nvSpPr>
          <p:spPr>
            <a:xfrm>
              <a:off x="6508150" y="3418300"/>
              <a:ext cx="45550" cy="68400"/>
            </a:xfrm>
            <a:custGeom>
              <a:avLst/>
              <a:gdLst/>
              <a:ahLst/>
              <a:cxnLst/>
              <a:rect l="l" t="t" r="r" b="b"/>
              <a:pathLst>
                <a:path w="1822" h="2736" extrusionOk="0">
                  <a:moveTo>
                    <a:pt x="1062" y="0"/>
                  </a:moveTo>
                  <a:cubicBezTo>
                    <a:pt x="917" y="0"/>
                    <a:pt x="772" y="55"/>
                    <a:pt x="662" y="166"/>
                  </a:cubicBezTo>
                  <a:cubicBezTo>
                    <a:pt x="1" y="830"/>
                    <a:pt x="1" y="1905"/>
                    <a:pt x="662" y="2569"/>
                  </a:cubicBezTo>
                  <a:cubicBezTo>
                    <a:pt x="768" y="2675"/>
                    <a:pt x="912" y="2732"/>
                    <a:pt x="1063" y="2735"/>
                  </a:cubicBezTo>
                  <a:cubicBezTo>
                    <a:pt x="1568" y="2732"/>
                    <a:pt x="1821" y="2122"/>
                    <a:pt x="1462" y="1766"/>
                  </a:cubicBezTo>
                  <a:cubicBezTo>
                    <a:pt x="1242" y="1545"/>
                    <a:pt x="1242" y="1186"/>
                    <a:pt x="1462" y="966"/>
                  </a:cubicBezTo>
                  <a:cubicBezTo>
                    <a:pt x="1685" y="745"/>
                    <a:pt x="1685" y="386"/>
                    <a:pt x="1462" y="166"/>
                  </a:cubicBezTo>
                  <a:cubicBezTo>
                    <a:pt x="1352" y="55"/>
                    <a:pt x="1207" y="0"/>
                    <a:pt x="106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34" name="Google Shape;6034;p66"/>
            <p:cNvSpPr/>
            <p:nvPr/>
          </p:nvSpPr>
          <p:spPr>
            <a:xfrm>
              <a:off x="6242450" y="3252800"/>
              <a:ext cx="484475" cy="398300"/>
            </a:xfrm>
            <a:custGeom>
              <a:avLst/>
              <a:gdLst/>
              <a:ahLst/>
              <a:cxnLst/>
              <a:rect l="l" t="t" r="r" b="b"/>
              <a:pathLst>
                <a:path w="19379" h="15932" extrusionOk="0">
                  <a:moveTo>
                    <a:pt x="9593" y="1178"/>
                  </a:moveTo>
                  <a:cubicBezTo>
                    <a:pt x="11124" y="1417"/>
                    <a:pt x="12374" y="2528"/>
                    <a:pt x="12794" y="4017"/>
                  </a:cubicBezTo>
                  <a:cubicBezTo>
                    <a:pt x="12443" y="4032"/>
                    <a:pt x="12093" y="4065"/>
                    <a:pt x="11746" y="4116"/>
                  </a:cubicBezTo>
                  <a:cubicBezTo>
                    <a:pt x="10595" y="3543"/>
                    <a:pt x="9792" y="2450"/>
                    <a:pt x="9593" y="1178"/>
                  </a:cubicBezTo>
                  <a:close/>
                  <a:moveTo>
                    <a:pt x="1697" y="2890"/>
                  </a:moveTo>
                  <a:cubicBezTo>
                    <a:pt x="3790" y="2894"/>
                    <a:pt x="5520" y="4524"/>
                    <a:pt x="5653" y="6613"/>
                  </a:cubicBezTo>
                  <a:lnTo>
                    <a:pt x="4360" y="5321"/>
                  </a:lnTo>
                  <a:cubicBezTo>
                    <a:pt x="4250" y="5211"/>
                    <a:pt x="4105" y="5156"/>
                    <a:pt x="3960" y="5156"/>
                  </a:cubicBezTo>
                  <a:cubicBezTo>
                    <a:pt x="3815" y="5156"/>
                    <a:pt x="3670" y="5211"/>
                    <a:pt x="3560" y="5321"/>
                  </a:cubicBezTo>
                  <a:cubicBezTo>
                    <a:pt x="3340" y="5542"/>
                    <a:pt x="3340" y="5901"/>
                    <a:pt x="3560" y="6121"/>
                  </a:cubicBezTo>
                  <a:lnTo>
                    <a:pt x="4852" y="7414"/>
                  </a:lnTo>
                  <a:cubicBezTo>
                    <a:pt x="2763" y="7281"/>
                    <a:pt x="1132" y="5551"/>
                    <a:pt x="1132" y="3458"/>
                  </a:cubicBezTo>
                  <a:lnTo>
                    <a:pt x="1129" y="3458"/>
                  </a:lnTo>
                  <a:lnTo>
                    <a:pt x="1129" y="2890"/>
                  </a:lnTo>
                  <a:close/>
                  <a:moveTo>
                    <a:pt x="15511" y="5593"/>
                  </a:moveTo>
                  <a:cubicBezTo>
                    <a:pt x="16553" y="6067"/>
                    <a:pt x="17477" y="6888"/>
                    <a:pt x="18135" y="7966"/>
                  </a:cubicBezTo>
                  <a:cubicBezTo>
                    <a:pt x="17471" y="9056"/>
                    <a:pt x="16532" y="9887"/>
                    <a:pt x="15472" y="10358"/>
                  </a:cubicBezTo>
                  <a:cubicBezTo>
                    <a:pt x="13748" y="9228"/>
                    <a:pt x="13766" y="6695"/>
                    <a:pt x="15511" y="5593"/>
                  </a:cubicBezTo>
                  <a:close/>
                  <a:moveTo>
                    <a:pt x="13326" y="5134"/>
                  </a:moveTo>
                  <a:cubicBezTo>
                    <a:pt x="13345" y="5134"/>
                    <a:pt x="13363" y="5134"/>
                    <a:pt x="13382" y="5134"/>
                  </a:cubicBezTo>
                  <a:cubicBezTo>
                    <a:pt x="13417" y="5140"/>
                    <a:pt x="13451" y="5143"/>
                    <a:pt x="13485" y="5143"/>
                  </a:cubicBezTo>
                  <a:cubicBezTo>
                    <a:pt x="13504" y="5143"/>
                    <a:pt x="13523" y="5142"/>
                    <a:pt x="13542" y="5140"/>
                  </a:cubicBezTo>
                  <a:cubicBezTo>
                    <a:pt x="13548" y="5140"/>
                    <a:pt x="13554" y="5137"/>
                    <a:pt x="13560" y="5137"/>
                  </a:cubicBezTo>
                  <a:cubicBezTo>
                    <a:pt x="13775" y="5143"/>
                    <a:pt x="13989" y="5161"/>
                    <a:pt x="14204" y="5197"/>
                  </a:cubicBezTo>
                  <a:cubicBezTo>
                    <a:pt x="12688" y="6728"/>
                    <a:pt x="12676" y="9189"/>
                    <a:pt x="14170" y="10738"/>
                  </a:cubicBezTo>
                  <a:cubicBezTo>
                    <a:pt x="13968" y="10771"/>
                    <a:pt x="13763" y="10789"/>
                    <a:pt x="13560" y="10792"/>
                  </a:cubicBezTo>
                  <a:lnTo>
                    <a:pt x="13542" y="10792"/>
                  </a:lnTo>
                  <a:cubicBezTo>
                    <a:pt x="13520" y="10789"/>
                    <a:pt x="13497" y="10787"/>
                    <a:pt x="13475" y="10787"/>
                  </a:cubicBezTo>
                  <a:cubicBezTo>
                    <a:pt x="13444" y="10787"/>
                    <a:pt x="13414" y="10790"/>
                    <a:pt x="13382" y="10795"/>
                  </a:cubicBezTo>
                  <a:cubicBezTo>
                    <a:pt x="13362" y="10796"/>
                    <a:pt x="13341" y="10796"/>
                    <a:pt x="13321" y="10796"/>
                  </a:cubicBezTo>
                  <a:cubicBezTo>
                    <a:pt x="12807" y="10796"/>
                    <a:pt x="12296" y="10759"/>
                    <a:pt x="11788" y="10684"/>
                  </a:cubicBezTo>
                  <a:cubicBezTo>
                    <a:pt x="11755" y="10675"/>
                    <a:pt x="11722" y="10672"/>
                    <a:pt x="11691" y="10669"/>
                  </a:cubicBezTo>
                  <a:cubicBezTo>
                    <a:pt x="9931" y="10370"/>
                    <a:pt x="8938" y="9530"/>
                    <a:pt x="7114" y="7990"/>
                  </a:cubicBezTo>
                  <a:lnTo>
                    <a:pt x="7105" y="7987"/>
                  </a:lnTo>
                  <a:lnTo>
                    <a:pt x="7177" y="7927"/>
                  </a:lnTo>
                  <a:cubicBezTo>
                    <a:pt x="8986" y="6402"/>
                    <a:pt x="9973" y="5569"/>
                    <a:pt x="11691" y="5267"/>
                  </a:cubicBezTo>
                  <a:cubicBezTo>
                    <a:pt x="11731" y="5264"/>
                    <a:pt x="11767" y="5258"/>
                    <a:pt x="11806" y="5249"/>
                  </a:cubicBezTo>
                  <a:cubicBezTo>
                    <a:pt x="12310" y="5173"/>
                    <a:pt x="12816" y="5134"/>
                    <a:pt x="13326" y="5134"/>
                  </a:cubicBezTo>
                  <a:close/>
                  <a:moveTo>
                    <a:pt x="4852" y="8561"/>
                  </a:moveTo>
                  <a:lnTo>
                    <a:pt x="3560" y="9850"/>
                  </a:lnTo>
                  <a:cubicBezTo>
                    <a:pt x="3340" y="10071"/>
                    <a:pt x="3340" y="10430"/>
                    <a:pt x="3560" y="10650"/>
                  </a:cubicBezTo>
                  <a:cubicBezTo>
                    <a:pt x="3670" y="10762"/>
                    <a:pt x="3815" y="10818"/>
                    <a:pt x="3960" y="10818"/>
                  </a:cubicBezTo>
                  <a:cubicBezTo>
                    <a:pt x="4105" y="10818"/>
                    <a:pt x="4250" y="10762"/>
                    <a:pt x="4360" y="10650"/>
                  </a:cubicBezTo>
                  <a:lnTo>
                    <a:pt x="5653" y="9361"/>
                  </a:lnTo>
                  <a:lnTo>
                    <a:pt x="5653" y="9361"/>
                  </a:lnTo>
                  <a:cubicBezTo>
                    <a:pt x="5520" y="11451"/>
                    <a:pt x="3790" y="13078"/>
                    <a:pt x="1697" y="13081"/>
                  </a:cubicBezTo>
                  <a:lnTo>
                    <a:pt x="1129" y="13081"/>
                  </a:lnTo>
                  <a:lnTo>
                    <a:pt x="1129" y="12517"/>
                  </a:lnTo>
                  <a:cubicBezTo>
                    <a:pt x="1132" y="10421"/>
                    <a:pt x="2760" y="8691"/>
                    <a:pt x="4852" y="8561"/>
                  </a:cubicBezTo>
                  <a:close/>
                  <a:moveTo>
                    <a:pt x="11734" y="11822"/>
                  </a:moveTo>
                  <a:cubicBezTo>
                    <a:pt x="12066" y="11870"/>
                    <a:pt x="12416" y="11901"/>
                    <a:pt x="12794" y="11916"/>
                  </a:cubicBezTo>
                  <a:cubicBezTo>
                    <a:pt x="12374" y="13407"/>
                    <a:pt x="11121" y="14515"/>
                    <a:pt x="9593" y="14754"/>
                  </a:cubicBezTo>
                  <a:cubicBezTo>
                    <a:pt x="9792" y="13489"/>
                    <a:pt x="10589" y="12396"/>
                    <a:pt x="11734" y="11822"/>
                  </a:cubicBezTo>
                  <a:close/>
                  <a:moveTo>
                    <a:pt x="8986" y="1"/>
                  </a:moveTo>
                  <a:cubicBezTo>
                    <a:pt x="8984" y="1"/>
                    <a:pt x="8982" y="1"/>
                    <a:pt x="8980" y="1"/>
                  </a:cubicBezTo>
                  <a:cubicBezTo>
                    <a:pt x="8666" y="1"/>
                    <a:pt x="8412" y="255"/>
                    <a:pt x="8412" y="566"/>
                  </a:cubicBezTo>
                  <a:cubicBezTo>
                    <a:pt x="8415" y="2084"/>
                    <a:pt x="9092" y="3522"/>
                    <a:pt x="10257" y="4491"/>
                  </a:cubicBezTo>
                  <a:cubicBezTo>
                    <a:pt x="9019" y="4950"/>
                    <a:pt x="8044" y="5720"/>
                    <a:pt x="6794" y="6774"/>
                  </a:cubicBezTo>
                  <a:cubicBezTo>
                    <a:pt x="6749" y="4002"/>
                    <a:pt x="4481" y="1761"/>
                    <a:pt x="1697" y="1761"/>
                  </a:cubicBezTo>
                  <a:lnTo>
                    <a:pt x="565" y="1761"/>
                  </a:lnTo>
                  <a:cubicBezTo>
                    <a:pt x="251" y="1761"/>
                    <a:pt x="0" y="2015"/>
                    <a:pt x="0" y="2326"/>
                  </a:cubicBezTo>
                  <a:lnTo>
                    <a:pt x="0" y="3458"/>
                  </a:lnTo>
                  <a:cubicBezTo>
                    <a:pt x="0" y="5366"/>
                    <a:pt x="1066" y="7115"/>
                    <a:pt x="2763" y="7987"/>
                  </a:cubicBezTo>
                  <a:cubicBezTo>
                    <a:pt x="1066" y="8863"/>
                    <a:pt x="0" y="10611"/>
                    <a:pt x="0" y="12517"/>
                  </a:cubicBezTo>
                  <a:lnTo>
                    <a:pt x="0" y="13649"/>
                  </a:lnTo>
                  <a:cubicBezTo>
                    <a:pt x="0" y="13963"/>
                    <a:pt x="254" y="14213"/>
                    <a:pt x="565" y="14213"/>
                  </a:cubicBezTo>
                  <a:lnTo>
                    <a:pt x="1697" y="14213"/>
                  </a:lnTo>
                  <a:cubicBezTo>
                    <a:pt x="4478" y="14213"/>
                    <a:pt x="6746" y="11973"/>
                    <a:pt x="6794" y="9204"/>
                  </a:cubicBezTo>
                  <a:cubicBezTo>
                    <a:pt x="7808" y="10056"/>
                    <a:pt x="8606" y="10693"/>
                    <a:pt x="9523" y="11149"/>
                  </a:cubicBezTo>
                  <a:cubicBezTo>
                    <a:pt x="9756" y="11263"/>
                    <a:pt x="9998" y="11366"/>
                    <a:pt x="10242" y="11457"/>
                  </a:cubicBezTo>
                  <a:cubicBezTo>
                    <a:pt x="9086" y="12426"/>
                    <a:pt x="8415" y="13857"/>
                    <a:pt x="8412" y="15367"/>
                  </a:cubicBezTo>
                  <a:cubicBezTo>
                    <a:pt x="8412" y="15678"/>
                    <a:pt x="8666" y="15932"/>
                    <a:pt x="8980" y="15932"/>
                  </a:cubicBezTo>
                  <a:cubicBezTo>
                    <a:pt x="8982" y="15932"/>
                    <a:pt x="8984" y="15932"/>
                    <a:pt x="8986" y="15932"/>
                  </a:cubicBezTo>
                  <a:cubicBezTo>
                    <a:pt x="11387" y="15932"/>
                    <a:pt x="13461" y="14254"/>
                    <a:pt x="13962" y="11907"/>
                  </a:cubicBezTo>
                  <a:cubicBezTo>
                    <a:pt x="14971" y="11813"/>
                    <a:pt x="15943" y="11481"/>
                    <a:pt x="16794" y="10934"/>
                  </a:cubicBezTo>
                  <a:cubicBezTo>
                    <a:pt x="17812" y="10288"/>
                    <a:pt x="18672" y="9355"/>
                    <a:pt x="19285" y="8238"/>
                  </a:cubicBezTo>
                  <a:cubicBezTo>
                    <a:pt x="19379" y="8069"/>
                    <a:pt x="19379" y="7864"/>
                    <a:pt x="19285" y="7694"/>
                  </a:cubicBezTo>
                  <a:cubicBezTo>
                    <a:pt x="18672" y="6577"/>
                    <a:pt x="17809" y="5644"/>
                    <a:pt x="16794" y="4998"/>
                  </a:cubicBezTo>
                  <a:cubicBezTo>
                    <a:pt x="15943" y="4452"/>
                    <a:pt x="14971" y="4119"/>
                    <a:pt x="13962" y="4026"/>
                  </a:cubicBezTo>
                  <a:cubicBezTo>
                    <a:pt x="13461" y="1679"/>
                    <a:pt x="11387" y="1"/>
                    <a:pt x="898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035" name="Google Shape;6035;p66"/>
          <p:cNvGrpSpPr/>
          <p:nvPr/>
        </p:nvGrpSpPr>
        <p:grpSpPr>
          <a:xfrm>
            <a:off x="5077111" y="3126102"/>
            <a:ext cx="298978" cy="340168"/>
            <a:chOff x="922025" y="3804850"/>
            <a:chExt cx="424625" cy="483125"/>
          </a:xfrm>
        </p:grpSpPr>
        <p:sp>
          <p:nvSpPr>
            <p:cNvPr id="6036" name="Google Shape;6036;p66"/>
            <p:cNvSpPr/>
            <p:nvPr/>
          </p:nvSpPr>
          <p:spPr>
            <a:xfrm>
              <a:off x="922025" y="3804850"/>
              <a:ext cx="424625" cy="483125"/>
            </a:xfrm>
            <a:custGeom>
              <a:avLst/>
              <a:gdLst/>
              <a:ahLst/>
              <a:cxnLst/>
              <a:rect l="l" t="t" r="r" b="b"/>
              <a:pathLst>
                <a:path w="16985" h="19325" extrusionOk="0">
                  <a:moveTo>
                    <a:pt x="14153" y="1132"/>
                  </a:moveTo>
                  <a:cubicBezTo>
                    <a:pt x="15092" y="1132"/>
                    <a:pt x="15850" y="1893"/>
                    <a:pt x="15853" y="2832"/>
                  </a:cubicBezTo>
                  <a:lnTo>
                    <a:pt x="15853" y="3560"/>
                  </a:lnTo>
                  <a:cubicBezTo>
                    <a:pt x="15472" y="3162"/>
                    <a:pt x="15037" y="2769"/>
                    <a:pt x="14648" y="2558"/>
                  </a:cubicBezTo>
                  <a:cubicBezTo>
                    <a:pt x="14158" y="2296"/>
                    <a:pt x="13305" y="2239"/>
                    <a:pt x="12660" y="2239"/>
                  </a:cubicBezTo>
                  <a:cubicBezTo>
                    <a:pt x="12589" y="2239"/>
                    <a:pt x="12521" y="2239"/>
                    <a:pt x="12456" y="2241"/>
                  </a:cubicBezTo>
                  <a:lnTo>
                    <a:pt x="12456" y="1132"/>
                  </a:lnTo>
                  <a:close/>
                  <a:moveTo>
                    <a:pt x="12611" y="3372"/>
                  </a:moveTo>
                  <a:cubicBezTo>
                    <a:pt x="13207" y="3372"/>
                    <a:pt x="13858" y="3421"/>
                    <a:pt x="14110" y="3557"/>
                  </a:cubicBezTo>
                  <a:cubicBezTo>
                    <a:pt x="14430" y="3726"/>
                    <a:pt x="14844" y="4128"/>
                    <a:pt x="15209" y="4529"/>
                  </a:cubicBezTo>
                  <a:lnTo>
                    <a:pt x="12456" y="4529"/>
                  </a:lnTo>
                  <a:lnTo>
                    <a:pt x="12456" y="3373"/>
                  </a:lnTo>
                  <a:cubicBezTo>
                    <a:pt x="12507" y="3372"/>
                    <a:pt x="12559" y="3372"/>
                    <a:pt x="12611" y="3372"/>
                  </a:cubicBezTo>
                  <a:close/>
                  <a:moveTo>
                    <a:pt x="7927" y="6794"/>
                  </a:moveTo>
                  <a:lnTo>
                    <a:pt x="7927" y="9626"/>
                  </a:lnTo>
                  <a:cubicBezTo>
                    <a:pt x="7924" y="11812"/>
                    <a:pt x="6151" y="13585"/>
                    <a:pt x="3962" y="13588"/>
                  </a:cubicBezTo>
                  <a:lnTo>
                    <a:pt x="3397" y="13588"/>
                  </a:lnTo>
                  <a:lnTo>
                    <a:pt x="3397" y="12455"/>
                  </a:lnTo>
                  <a:lnTo>
                    <a:pt x="3962" y="12455"/>
                  </a:lnTo>
                  <a:cubicBezTo>
                    <a:pt x="5526" y="12452"/>
                    <a:pt x="6791" y="11187"/>
                    <a:pt x="6794" y="9626"/>
                  </a:cubicBezTo>
                  <a:cubicBezTo>
                    <a:pt x="6794" y="9312"/>
                    <a:pt x="6541" y="9058"/>
                    <a:pt x="6227" y="9058"/>
                  </a:cubicBezTo>
                  <a:cubicBezTo>
                    <a:pt x="5913" y="9058"/>
                    <a:pt x="5662" y="9312"/>
                    <a:pt x="5662" y="9626"/>
                  </a:cubicBezTo>
                  <a:cubicBezTo>
                    <a:pt x="5659" y="10562"/>
                    <a:pt x="4901" y="11323"/>
                    <a:pt x="3962" y="11323"/>
                  </a:cubicBezTo>
                  <a:lnTo>
                    <a:pt x="3397" y="11323"/>
                  </a:lnTo>
                  <a:lnTo>
                    <a:pt x="3397" y="10758"/>
                  </a:lnTo>
                  <a:cubicBezTo>
                    <a:pt x="3397" y="8569"/>
                    <a:pt x="5170" y="6797"/>
                    <a:pt x="7359" y="6794"/>
                  </a:cubicBezTo>
                  <a:close/>
                  <a:moveTo>
                    <a:pt x="11323" y="1132"/>
                  </a:moveTo>
                  <a:lnTo>
                    <a:pt x="11323" y="10758"/>
                  </a:lnTo>
                  <a:cubicBezTo>
                    <a:pt x="11320" y="12320"/>
                    <a:pt x="10055" y="13585"/>
                    <a:pt x="8491" y="13588"/>
                  </a:cubicBezTo>
                  <a:lnTo>
                    <a:pt x="7160" y="13588"/>
                  </a:lnTo>
                  <a:cubicBezTo>
                    <a:pt x="8361" y="12621"/>
                    <a:pt x="9059" y="11166"/>
                    <a:pt x="9059" y="9626"/>
                  </a:cubicBezTo>
                  <a:lnTo>
                    <a:pt x="9059" y="6229"/>
                  </a:lnTo>
                  <a:cubicBezTo>
                    <a:pt x="9059" y="5915"/>
                    <a:pt x="8805" y="5662"/>
                    <a:pt x="8491" y="5662"/>
                  </a:cubicBezTo>
                  <a:lnTo>
                    <a:pt x="7359" y="5662"/>
                  </a:lnTo>
                  <a:cubicBezTo>
                    <a:pt x="6779" y="5662"/>
                    <a:pt x="6206" y="5761"/>
                    <a:pt x="5662" y="5954"/>
                  </a:cubicBezTo>
                  <a:lnTo>
                    <a:pt x="5662" y="5097"/>
                  </a:lnTo>
                  <a:cubicBezTo>
                    <a:pt x="5662" y="2908"/>
                    <a:pt x="7434" y="1135"/>
                    <a:pt x="9624" y="1132"/>
                  </a:cubicBezTo>
                  <a:close/>
                  <a:moveTo>
                    <a:pt x="6794" y="14720"/>
                  </a:moveTo>
                  <a:lnTo>
                    <a:pt x="6794" y="16957"/>
                  </a:lnTo>
                  <a:cubicBezTo>
                    <a:pt x="6115" y="16698"/>
                    <a:pt x="5665" y="16049"/>
                    <a:pt x="5662" y="15324"/>
                  </a:cubicBezTo>
                  <a:lnTo>
                    <a:pt x="5662" y="14720"/>
                  </a:lnTo>
                  <a:close/>
                  <a:moveTo>
                    <a:pt x="4530" y="14720"/>
                  </a:moveTo>
                  <a:lnTo>
                    <a:pt x="4530" y="18096"/>
                  </a:lnTo>
                  <a:cubicBezTo>
                    <a:pt x="3850" y="17854"/>
                    <a:pt x="3397" y="17214"/>
                    <a:pt x="3397" y="16495"/>
                  </a:cubicBezTo>
                  <a:lnTo>
                    <a:pt x="3397" y="14720"/>
                  </a:lnTo>
                  <a:close/>
                  <a:moveTo>
                    <a:pt x="3326" y="1"/>
                  </a:moveTo>
                  <a:cubicBezTo>
                    <a:pt x="3182" y="1"/>
                    <a:pt x="3037" y="56"/>
                    <a:pt x="2926" y="166"/>
                  </a:cubicBezTo>
                  <a:cubicBezTo>
                    <a:pt x="2480" y="613"/>
                    <a:pt x="2265" y="1114"/>
                    <a:pt x="2265" y="1700"/>
                  </a:cubicBezTo>
                  <a:cubicBezTo>
                    <a:pt x="2265" y="2950"/>
                    <a:pt x="3277" y="3965"/>
                    <a:pt x="4530" y="3965"/>
                  </a:cubicBezTo>
                  <a:cubicBezTo>
                    <a:pt x="4572" y="3965"/>
                    <a:pt x="4614" y="3965"/>
                    <a:pt x="4657" y="3959"/>
                  </a:cubicBezTo>
                  <a:lnTo>
                    <a:pt x="4657" y="3959"/>
                  </a:lnTo>
                  <a:cubicBezTo>
                    <a:pt x="4572" y="4333"/>
                    <a:pt x="4527" y="4714"/>
                    <a:pt x="4530" y="5097"/>
                  </a:cubicBezTo>
                  <a:lnTo>
                    <a:pt x="4530" y="6522"/>
                  </a:lnTo>
                  <a:cubicBezTo>
                    <a:pt x="3114" y="7467"/>
                    <a:pt x="2265" y="9055"/>
                    <a:pt x="2265" y="10758"/>
                  </a:cubicBezTo>
                  <a:lnTo>
                    <a:pt x="2265" y="13588"/>
                  </a:lnTo>
                  <a:lnTo>
                    <a:pt x="565" y="13588"/>
                  </a:lnTo>
                  <a:cubicBezTo>
                    <a:pt x="251" y="13588"/>
                    <a:pt x="1" y="13841"/>
                    <a:pt x="1" y="14155"/>
                  </a:cubicBezTo>
                  <a:cubicBezTo>
                    <a:pt x="1" y="14466"/>
                    <a:pt x="251" y="14720"/>
                    <a:pt x="565" y="14720"/>
                  </a:cubicBezTo>
                  <a:lnTo>
                    <a:pt x="2265" y="14720"/>
                  </a:lnTo>
                  <a:lnTo>
                    <a:pt x="2265" y="16495"/>
                  </a:lnTo>
                  <a:cubicBezTo>
                    <a:pt x="2265" y="18056"/>
                    <a:pt x="3530" y="19322"/>
                    <a:pt x="5094" y="19325"/>
                  </a:cubicBezTo>
                  <a:cubicBezTo>
                    <a:pt x="5408" y="19325"/>
                    <a:pt x="5662" y="19071"/>
                    <a:pt x="5662" y="18760"/>
                  </a:cubicBezTo>
                  <a:lnTo>
                    <a:pt x="5662" y="17613"/>
                  </a:lnTo>
                  <a:cubicBezTo>
                    <a:pt x="6148" y="17990"/>
                    <a:pt x="6743" y="18192"/>
                    <a:pt x="7359" y="18192"/>
                  </a:cubicBezTo>
                  <a:cubicBezTo>
                    <a:pt x="7673" y="18192"/>
                    <a:pt x="7927" y="17939"/>
                    <a:pt x="7927" y="17628"/>
                  </a:cubicBezTo>
                  <a:lnTo>
                    <a:pt x="7927" y="14720"/>
                  </a:lnTo>
                  <a:lnTo>
                    <a:pt x="9059" y="14720"/>
                  </a:lnTo>
                  <a:lnTo>
                    <a:pt x="9059" y="18760"/>
                  </a:lnTo>
                  <a:cubicBezTo>
                    <a:pt x="9059" y="19071"/>
                    <a:pt x="9309" y="19325"/>
                    <a:pt x="9624" y="19325"/>
                  </a:cubicBezTo>
                  <a:cubicBezTo>
                    <a:pt x="9938" y="19325"/>
                    <a:pt x="10191" y="19071"/>
                    <a:pt x="10191" y="18760"/>
                  </a:cubicBezTo>
                  <a:lnTo>
                    <a:pt x="10191" y="14720"/>
                  </a:lnTo>
                  <a:lnTo>
                    <a:pt x="16417" y="14720"/>
                  </a:lnTo>
                  <a:cubicBezTo>
                    <a:pt x="16731" y="14720"/>
                    <a:pt x="16982" y="14466"/>
                    <a:pt x="16982" y="14155"/>
                  </a:cubicBezTo>
                  <a:cubicBezTo>
                    <a:pt x="16982" y="13841"/>
                    <a:pt x="16731" y="13588"/>
                    <a:pt x="16417" y="13588"/>
                  </a:cubicBezTo>
                  <a:lnTo>
                    <a:pt x="11263" y="13588"/>
                  </a:lnTo>
                  <a:cubicBezTo>
                    <a:pt x="12024" y="12845"/>
                    <a:pt x="12456" y="11821"/>
                    <a:pt x="12456" y="10758"/>
                  </a:cubicBezTo>
                  <a:lnTo>
                    <a:pt x="12456" y="5662"/>
                  </a:lnTo>
                  <a:lnTo>
                    <a:pt x="16417" y="5662"/>
                  </a:lnTo>
                  <a:cubicBezTo>
                    <a:pt x="16435" y="5662"/>
                    <a:pt x="16454" y="5662"/>
                    <a:pt x="16472" y="5659"/>
                  </a:cubicBezTo>
                  <a:lnTo>
                    <a:pt x="16484" y="5659"/>
                  </a:lnTo>
                  <a:cubicBezTo>
                    <a:pt x="16496" y="5659"/>
                    <a:pt x="16511" y="5656"/>
                    <a:pt x="16523" y="5653"/>
                  </a:cubicBezTo>
                  <a:cubicBezTo>
                    <a:pt x="16529" y="5653"/>
                    <a:pt x="16535" y="5653"/>
                    <a:pt x="16538" y="5650"/>
                  </a:cubicBezTo>
                  <a:cubicBezTo>
                    <a:pt x="16550" y="5647"/>
                    <a:pt x="16562" y="5643"/>
                    <a:pt x="16577" y="5640"/>
                  </a:cubicBezTo>
                  <a:lnTo>
                    <a:pt x="16592" y="5637"/>
                  </a:lnTo>
                  <a:cubicBezTo>
                    <a:pt x="16607" y="5631"/>
                    <a:pt x="16623" y="5625"/>
                    <a:pt x="16638" y="5619"/>
                  </a:cubicBezTo>
                  <a:lnTo>
                    <a:pt x="16644" y="5616"/>
                  </a:lnTo>
                  <a:cubicBezTo>
                    <a:pt x="16659" y="5610"/>
                    <a:pt x="16671" y="5604"/>
                    <a:pt x="16683" y="5598"/>
                  </a:cubicBezTo>
                  <a:lnTo>
                    <a:pt x="16701" y="5586"/>
                  </a:lnTo>
                  <a:cubicBezTo>
                    <a:pt x="16710" y="5583"/>
                    <a:pt x="16719" y="5577"/>
                    <a:pt x="16728" y="5571"/>
                  </a:cubicBezTo>
                  <a:cubicBezTo>
                    <a:pt x="16734" y="5568"/>
                    <a:pt x="16740" y="5562"/>
                    <a:pt x="16746" y="5559"/>
                  </a:cubicBezTo>
                  <a:lnTo>
                    <a:pt x="16758" y="5550"/>
                  </a:lnTo>
                  <a:lnTo>
                    <a:pt x="16768" y="5541"/>
                  </a:lnTo>
                  <a:lnTo>
                    <a:pt x="16792" y="5523"/>
                  </a:lnTo>
                  <a:cubicBezTo>
                    <a:pt x="16798" y="5517"/>
                    <a:pt x="16807" y="5511"/>
                    <a:pt x="16813" y="5505"/>
                  </a:cubicBezTo>
                  <a:lnTo>
                    <a:pt x="16831" y="5486"/>
                  </a:lnTo>
                  <a:lnTo>
                    <a:pt x="16849" y="5462"/>
                  </a:lnTo>
                  <a:lnTo>
                    <a:pt x="16864" y="5444"/>
                  </a:lnTo>
                  <a:cubicBezTo>
                    <a:pt x="16870" y="5435"/>
                    <a:pt x="16879" y="5429"/>
                    <a:pt x="16885" y="5420"/>
                  </a:cubicBezTo>
                  <a:lnTo>
                    <a:pt x="16897" y="5399"/>
                  </a:lnTo>
                  <a:cubicBezTo>
                    <a:pt x="16903" y="5390"/>
                    <a:pt x="16906" y="5381"/>
                    <a:pt x="16912" y="5375"/>
                  </a:cubicBezTo>
                  <a:lnTo>
                    <a:pt x="16925" y="5351"/>
                  </a:lnTo>
                  <a:cubicBezTo>
                    <a:pt x="16928" y="5342"/>
                    <a:pt x="16934" y="5332"/>
                    <a:pt x="16937" y="5326"/>
                  </a:cubicBezTo>
                  <a:cubicBezTo>
                    <a:pt x="16940" y="5317"/>
                    <a:pt x="16943" y="5305"/>
                    <a:pt x="16949" y="5296"/>
                  </a:cubicBezTo>
                  <a:cubicBezTo>
                    <a:pt x="16952" y="5287"/>
                    <a:pt x="16955" y="5281"/>
                    <a:pt x="16958" y="5275"/>
                  </a:cubicBezTo>
                  <a:cubicBezTo>
                    <a:pt x="16958" y="5266"/>
                    <a:pt x="16964" y="5254"/>
                    <a:pt x="16964" y="5245"/>
                  </a:cubicBezTo>
                  <a:cubicBezTo>
                    <a:pt x="16967" y="5236"/>
                    <a:pt x="16970" y="5230"/>
                    <a:pt x="16970" y="5221"/>
                  </a:cubicBezTo>
                  <a:cubicBezTo>
                    <a:pt x="16973" y="5215"/>
                    <a:pt x="16976" y="5203"/>
                    <a:pt x="16976" y="5194"/>
                  </a:cubicBezTo>
                  <a:cubicBezTo>
                    <a:pt x="16979" y="5182"/>
                    <a:pt x="16979" y="5175"/>
                    <a:pt x="16982" y="5166"/>
                  </a:cubicBezTo>
                  <a:cubicBezTo>
                    <a:pt x="16982" y="5157"/>
                    <a:pt x="16982" y="5148"/>
                    <a:pt x="16982" y="5139"/>
                  </a:cubicBezTo>
                  <a:cubicBezTo>
                    <a:pt x="16982" y="5130"/>
                    <a:pt x="16982" y="5118"/>
                    <a:pt x="16985" y="5109"/>
                  </a:cubicBezTo>
                  <a:lnTo>
                    <a:pt x="16985" y="5097"/>
                  </a:lnTo>
                  <a:lnTo>
                    <a:pt x="16985" y="2832"/>
                  </a:lnTo>
                  <a:cubicBezTo>
                    <a:pt x="16982" y="1271"/>
                    <a:pt x="15717" y="3"/>
                    <a:pt x="14153" y="3"/>
                  </a:cubicBezTo>
                  <a:lnTo>
                    <a:pt x="9624" y="3"/>
                  </a:lnTo>
                  <a:cubicBezTo>
                    <a:pt x="7754" y="3"/>
                    <a:pt x="6033" y="1027"/>
                    <a:pt x="5143" y="2672"/>
                  </a:cubicBezTo>
                  <a:cubicBezTo>
                    <a:pt x="5106" y="2681"/>
                    <a:pt x="5067" y="2697"/>
                    <a:pt x="5034" y="2715"/>
                  </a:cubicBezTo>
                  <a:cubicBezTo>
                    <a:pt x="4869" y="2797"/>
                    <a:pt x="4697" y="2834"/>
                    <a:pt x="4530" y="2834"/>
                  </a:cubicBezTo>
                  <a:cubicBezTo>
                    <a:pt x="3934" y="2834"/>
                    <a:pt x="3395" y="2356"/>
                    <a:pt x="3397" y="1700"/>
                  </a:cubicBezTo>
                  <a:cubicBezTo>
                    <a:pt x="3397" y="1419"/>
                    <a:pt x="3494" y="1199"/>
                    <a:pt x="3727" y="966"/>
                  </a:cubicBezTo>
                  <a:cubicBezTo>
                    <a:pt x="3950" y="746"/>
                    <a:pt x="3950" y="387"/>
                    <a:pt x="3727" y="166"/>
                  </a:cubicBezTo>
                  <a:cubicBezTo>
                    <a:pt x="3616" y="56"/>
                    <a:pt x="3471" y="1"/>
                    <a:pt x="332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37" name="Google Shape;6037;p66"/>
            <p:cNvSpPr/>
            <p:nvPr/>
          </p:nvSpPr>
          <p:spPr>
            <a:xfrm>
              <a:off x="1135200" y="3869900"/>
              <a:ext cx="37850" cy="28400"/>
            </a:xfrm>
            <a:custGeom>
              <a:avLst/>
              <a:gdLst/>
              <a:ahLst/>
              <a:cxnLst/>
              <a:rect l="l" t="t" r="r" b="b"/>
              <a:pathLst>
                <a:path w="1514" h="1136" extrusionOk="0">
                  <a:moveTo>
                    <a:pt x="758" y="1"/>
                  </a:moveTo>
                  <a:cubicBezTo>
                    <a:pt x="254" y="1"/>
                    <a:pt x="0" y="611"/>
                    <a:pt x="357" y="970"/>
                  </a:cubicBezTo>
                  <a:cubicBezTo>
                    <a:pt x="467" y="1080"/>
                    <a:pt x="612" y="1135"/>
                    <a:pt x="757" y="1135"/>
                  </a:cubicBezTo>
                  <a:cubicBezTo>
                    <a:pt x="902" y="1135"/>
                    <a:pt x="1047" y="1080"/>
                    <a:pt x="1157" y="970"/>
                  </a:cubicBezTo>
                  <a:cubicBezTo>
                    <a:pt x="1513" y="611"/>
                    <a:pt x="1263" y="1"/>
                    <a:pt x="75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6038" name="Google Shape;6038;p66"/>
          <p:cNvSpPr/>
          <p:nvPr/>
        </p:nvSpPr>
        <p:spPr>
          <a:xfrm>
            <a:off x="5485351" y="3125004"/>
            <a:ext cx="348301" cy="341418"/>
          </a:xfrm>
          <a:custGeom>
            <a:avLst/>
            <a:gdLst/>
            <a:ahLst/>
            <a:cxnLst/>
            <a:rect l="l" t="t" r="r" b="b"/>
            <a:pathLst>
              <a:path w="19787" h="19396" extrusionOk="0">
                <a:moveTo>
                  <a:pt x="16583" y="1203"/>
                </a:moveTo>
                <a:cubicBezTo>
                  <a:pt x="17017" y="1203"/>
                  <a:pt x="17451" y="1370"/>
                  <a:pt x="17782" y="1702"/>
                </a:cubicBezTo>
                <a:cubicBezTo>
                  <a:pt x="18446" y="2363"/>
                  <a:pt x="18446" y="3438"/>
                  <a:pt x="17782" y="4102"/>
                </a:cubicBezTo>
                <a:lnTo>
                  <a:pt x="16565" y="5319"/>
                </a:lnTo>
                <a:lnTo>
                  <a:pt x="14165" y="2918"/>
                </a:lnTo>
                <a:lnTo>
                  <a:pt x="15382" y="1702"/>
                </a:lnTo>
                <a:cubicBezTo>
                  <a:pt x="15714" y="1370"/>
                  <a:pt x="16149" y="1203"/>
                  <a:pt x="16583" y="1203"/>
                </a:cubicBezTo>
                <a:close/>
                <a:moveTo>
                  <a:pt x="13362" y="3719"/>
                </a:moveTo>
                <a:lnTo>
                  <a:pt x="14162" y="4519"/>
                </a:lnTo>
                <a:lnTo>
                  <a:pt x="4587" y="14096"/>
                </a:lnTo>
                <a:cubicBezTo>
                  <a:pt x="4255" y="13861"/>
                  <a:pt x="3884" y="13692"/>
                  <a:pt x="3488" y="13595"/>
                </a:cubicBezTo>
                <a:lnTo>
                  <a:pt x="13310" y="3770"/>
                </a:lnTo>
                <a:lnTo>
                  <a:pt x="13362" y="3719"/>
                </a:lnTo>
                <a:close/>
                <a:moveTo>
                  <a:pt x="14965" y="5322"/>
                </a:moveTo>
                <a:lnTo>
                  <a:pt x="15765" y="6122"/>
                </a:lnTo>
                <a:lnTo>
                  <a:pt x="15714" y="6173"/>
                </a:lnTo>
                <a:lnTo>
                  <a:pt x="5888" y="15996"/>
                </a:lnTo>
                <a:cubicBezTo>
                  <a:pt x="5792" y="15600"/>
                  <a:pt x="5623" y="15229"/>
                  <a:pt x="5387" y="14897"/>
                </a:cubicBezTo>
                <a:lnTo>
                  <a:pt x="14965" y="5322"/>
                </a:lnTo>
                <a:close/>
                <a:moveTo>
                  <a:pt x="2704" y="14631"/>
                </a:moveTo>
                <a:cubicBezTo>
                  <a:pt x="3925" y="14631"/>
                  <a:pt x="4911" y="15655"/>
                  <a:pt x="4850" y="16889"/>
                </a:cubicBezTo>
                <a:lnTo>
                  <a:pt x="3736" y="17249"/>
                </a:lnTo>
                <a:cubicBezTo>
                  <a:pt x="3449" y="16572"/>
                  <a:pt x="2911" y="16035"/>
                  <a:pt x="2235" y="15748"/>
                </a:cubicBezTo>
                <a:lnTo>
                  <a:pt x="2594" y="14634"/>
                </a:lnTo>
                <a:cubicBezTo>
                  <a:pt x="2631" y="14632"/>
                  <a:pt x="2667" y="14631"/>
                  <a:pt x="2704" y="14631"/>
                </a:cubicBezTo>
                <a:close/>
                <a:moveTo>
                  <a:pt x="1888" y="16835"/>
                </a:moveTo>
                <a:cubicBezTo>
                  <a:pt x="2217" y="17001"/>
                  <a:pt x="2483" y="17267"/>
                  <a:pt x="2649" y="17596"/>
                </a:cubicBezTo>
                <a:lnTo>
                  <a:pt x="1528" y="17955"/>
                </a:lnTo>
                <a:lnTo>
                  <a:pt x="1888" y="16835"/>
                </a:lnTo>
                <a:close/>
                <a:moveTo>
                  <a:pt x="16654" y="1"/>
                </a:moveTo>
                <a:cubicBezTo>
                  <a:pt x="15897" y="1"/>
                  <a:pt x="15141" y="302"/>
                  <a:pt x="14581" y="901"/>
                </a:cubicBezTo>
                <a:lnTo>
                  <a:pt x="11710" y="3770"/>
                </a:lnTo>
                <a:lnTo>
                  <a:pt x="1882" y="13601"/>
                </a:lnTo>
                <a:cubicBezTo>
                  <a:pt x="1861" y="13619"/>
                  <a:pt x="1842" y="13641"/>
                  <a:pt x="1827" y="13662"/>
                </a:cubicBezTo>
                <a:lnTo>
                  <a:pt x="1809" y="13677"/>
                </a:lnTo>
                <a:lnTo>
                  <a:pt x="1788" y="13695"/>
                </a:lnTo>
                <a:cubicBezTo>
                  <a:pt x="1782" y="13701"/>
                  <a:pt x="1773" y="13707"/>
                  <a:pt x="1767" y="13716"/>
                </a:cubicBezTo>
                <a:cubicBezTo>
                  <a:pt x="1761" y="13722"/>
                  <a:pt x="1755" y="13725"/>
                  <a:pt x="1752" y="13731"/>
                </a:cubicBezTo>
                <a:cubicBezTo>
                  <a:pt x="1746" y="13737"/>
                  <a:pt x="1737" y="13746"/>
                  <a:pt x="1728" y="13755"/>
                </a:cubicBezTo>
                <a:lnTo>
                  <a:pt x="1716" y="13773"/>
                </a:lnTo>
                <a:cubicBezTo>
                  <a:pt x="1710" y="13782"/>
                  <a:pt x="1704" y="13789"/>
                  <a:pt x="1698" y="13801"/>
                </a:cubicBezTo>
                <a:cubicBezTo>
                  <a:pt x="1688" y="13810"/>
                  <a:pt x="1688" y="13813"/>
                  <a:pt x="1685" y="13819"/>
                </a:cubicBezTo>
                <a:cubicBezTo>
                  <a:pt x="1679" y="13825"/>
                  <a:pt x="1673" y="13837"/>
                  <a:pt x="1667" y="13846"/>
                </a:cubicBezTo>
                <a:cubicBezTo>
                  <a:pt x="1661" y="13855"/>
                  <a:pt x="1658" y="13861"/>
                  <a:pt x="1655" y="13870"/>
                </a:cubicBezTo>
                <a:cubicBezTo>
                  <a:pt x="1652" y="13879"/>
                  <a:pt x="1646" y="13885"/>
                  <a:pt x="1643" y="13894"/>
                </a:cubicBezTo>
                <a:cubicBezTo>
                  <a:pt x="1640" y="13903"/>
                  <a:pt x="1634" y="13918"/>
                  <a:pt x="1631" y="13933"/>
                </a:cubicBezTo>
                <a:cubicBezTo>
                  <a:pt x="1631" y="13936"/>
                  <a:pt x="1625" y="13939"/>
                  <a:pt x="1625" y="13943"/>
                </a:cubicBezTo>
                <a:lnTo>
                  <a:pt x="1625" y="13949"/>
                </a:lnTo>
                <a:cubicBezTo>
                  <a:pt x="1625" y="13949"/>
                  <a:pt x="1625" y="13952"/>
                  <a:pt x="1625" y="13952"/>
                </a:cubicBezTo>
                <a:lnTo>
                  <a:pt x="118" y="18656"/>
                </a:lnTo>
                <a:cubicBezTo>
                  <a:pt x="1" y="19021"/>
                  <a:pt x="272" y="19393"/>
                  <a:pt x="656" y="19396"/>
                </a:cubicBezTo>
                <a:cubicBezTo>
                  <a:pt x="713" y="19396"/>
                  <a:pt x="771" y="19387"/>
                  <a:pt x="828" y="19368"/>
                </a:cubicBezTo>
                <a:lnTo>
                  <a:pt x="5538" y="17859"/>
                </a:lnTo>
                <a:lnTo>
                  <a:pt x="5547" y="17856"/>
                </a:lnTo>
                <a:cubicBezTo>
                  <a:pt x="5559" y="17853"/>
                  <a:pt x="5571" y="17847"/>
                  <a:pt x="5584" y="17844"/>
                </a:cubicBezTo>
                <a:lnTo>
                  <a:pt x="5599" y="17838"/>
                </a:lnTo>
                <a:cubicBezTo>
                  <a:pt x="5611" y="17832"/>
                  <a:pt x="5623" y="17826"/>
                  <a:pt x="5635" y="17819"/>
                </a:cubicBezTo>
                <a:cubicBezTo>
                  <a:pt x="5650" y="17810"/>
                  <a:pt x="5653" y="17810"/>
                  <a:pt x="5659" y="17804"/>
                </a:cubicBezTo>
                <a:cubicBezTo>
                  <a:pt x="5668" y="17798"/>
                  <a:pt x="5680" y="17792"/>
                  <a:pt x="5689" y="17786"/>
                </a:cubicBezTo>
                <a:cubicBezTo>
                  <a:pt x="5698" y="17780"/>
                  <a:pt x="5701" y="17777"/>
                  <a:pt x="5710" y="17771"/>
                </a:cubicBezTo>
                <a:lnTo>
                  <a:pt x="5728" y="17756"/>
                </a:lnTo>
                <a:lnTo>
                  <a:pt x="5750" y="17738"/>
                </a:lnTo>
                <a:cubicBezTo>
                  <a:pt x="5756" y="17732"/>
                  <a:pt x="5762" y="17726"/>
                  <a:pt x="5768" y="17720"/>
                </a:cubicBezTo>
                <a:cubicBezTo>
                  <a:pt x="5774" y="17714"/>
                  <a:pt x="5780" y="17708"/>
                  <a:pt x="5783" y="17702"/>
                </a:cubicBezTo>
                <a:lnTo>
                  <a:pt x="5798" y="17687"/>
                </a:lnTo>
                <a:cubicBezTo>
                  <a:pt x="5810" y="17678"/>
                  <a:pt x="5819" y="17669"/>
                  <a:pt x="5828" y="17659"/>
                </a:cubicBezTo>
                <a:lnTo>
                  <a:pt x="15714" y="7777"/>
                </a:lnTo>
                <a:lnTo>
                  <a:pt x="18582" y="4902"/>
                </a:lnTo>
                <a:cubicBezTo>
                  <a:pt x="19754" y="3809"/>
                  <a:pt x="19787" y="1961"/>
                  <a:pt x="18655" y="829"/>
                </a:cubicBezTo>
                <a:cubicBezTo>
                  <a:pt x="18102" y="276"/>
                  <a:pt x="17378" y="1"/>
                  <a:pt x="1665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6039" name="Google Shape;6039;p66"/>
          <p:cNvGrpSpPr/>
          <p:nvPr/>
        </p:nvGrpSpPr>
        <p:grpSpPr>
          <a:xfrm>
            <a:off x="5909841" y="3126102"/>
            <a:ext cx="312955" cy="340168"/>
            <a:chOff x="2100300" y="3804850"/>
            <a:chExt cx="444475" cy="483125"/>
          </a:xfrm>
        </p:grpSpPr>
        <p:sp>
          <p:nvSpPr>
            <p:cNvPr id="6040" name="Google Shape;6040;p66"/>
            <p:cNvSpPr/>
            <p:nvPr/>
          </p:nvSpPr>
          <p:spPr>
            <a:xfrm>
              <a:off x="2100300" y="3804850"/>
              <a:ext cx="444475" cy="483125"/>
            </a:xfrm>
            <a:custGeom>
              <a:avLst/>
              <a:gdLst/>
              <a:ahLst/>
              <a:cxnLst/>
              <a:rect l="l" t="t" r="r" b="b"/>
              <a:pathLst>
                <a:path w="17779" h="19325" extrusionOk="0">
                  <a:moveTo>
                    <a:pt x="2123" y="4001"/>
                  </a:moveTo>
                  <a:cubicBezTo>
                    <a:pt x="2627" y="4001"/>
                    <a:pt x="2881" y="4611"/>
                    <a:pt x="2524" y="4967"/>
                  </a:cubicBezTo>
                  <a:cubicBezTo>
                    <a:pt x="2408" y="5083"/>
                    <a:pt x="2265" y="5134"/>
                    <a:pt x="2126" y="5134"/>
                  </a:cubicBezTo>
                  <a:cubicBezTo>
                    <a:pt x="1835" y="5134"/>
                    <a:pt x="1558" y="4909"/>
                    <a:pt x="1558" y="4569"/>
                  </a:cubicBezTo>
                  <a:cubicBezTo>
                    <a:pt x="1558" y="4255"/>
                    <a:pt x="1809" y="4001"/>
                    <a:pt x="2123" y="4001"/>
                  </a:cubicBezTo>
                  <a:close/>
                  <a:moveTo>
                    <a:pt x="15710" y="4001"/>
                  </a:moveTo>
                  <a:cubicBezTo>
                    <a:pt x="16215" y="4001"/>
                    <a:pt x="16468" y="4611"/>
                    <a:pt x="16112" y="4967"/>
                  </a:cubicBezTo>
                  <a:cubicBezTo>
                    <a:pt x="15995" y="5083"/>
                    <a:pt x="15853" y="5134"/>
                    <a:pt x="15714" y="5134"/>
                  </a:cubicBezTo>
                  <a:cubicBezTo>
                    <a:pt x="15423" y="5134"/>
                    <a:pt x="15146" y="4909"/>
                    <a:pt x="15146" y="4569"/>
                  </a:cubicBezTo>
                  <a:cubicBezTo>
                    <a:pt x="15146" y="4255"/>
                    <a:pt x="15396" y="4001"/>
                    <a:pt x="15710" y="4001"/>
                  </a:cubicBezTo>
                  <a:close/>
                  <a:moveTo>
                    <a:pt x="8917" y="1132"/>
                  </a:moveTo>
                  <a:cubicBezTo>
                    <a:pt x="9551" y="1132"/>
                    <a:pt x="10251" y="1993"/>
                    <a:pt x="10789" y="3436"/>
                  </a:cubicBezTo>
                  <a:cubicBezTo>
                    <a:pt x="10894" y="3723"/>
                    <a:pt x="10994" y="4028"/>
                    <a:pt x="11084" y="4345"/>
                  </a:cubicBezTo>
                  <a:cubicBezTo>
                    <a:pt x="10345" y="4590"/>
                    <a:pt x="9623" y="4877"/>
                    <a:pt x="8917" y="5203"/>
                  </a:cubicBezTo>
                  <a:cubicBezTo>
                    <a:pt x="8210" y="4877"/>
                    <a:pt x="7488" y="4590"/>
                    <a:pt x="6749" y="4345"/>
                  </a:cubicBezTo>
                  <a:cubicBezTo>
                    <a:pt x="6842" y="4028"/>
                    <a:pt x="6939" y="3723"/>
                    <a:pt x="7044" y="3436"/>
                  </a:cubicBezTo>
                  <a:cubicBezTo>
                    <a:pt x="7582" y="1993"/>
                    <a:pt x="8282" y="1132"/>
                    <a:pt x="8917" y="1132"/>
                  </a:cubicBezTo>
                  <a:close/>
                  <a:moveTo>
                    <a:pt x="6483" y="5453"/>
                  </a:moveTo>
                  <a:cubicBezTo>
                    <a:pt x="6845" y="5577"/>
                    <a:pt x="7217" y="5713"/>
                    <a:pt x="7591" y="5867"/>
                  </a:cubicBezTo>
                  <a:cubicBezTo>
                    <a:pt x="7371" y="5985"/>
                    <a:pt x="7153" y="6105"/>
                    <a:pt x="6936" y="6229"/>
                  </a:cubicBezTo>
                  <a:cubicBezTo>
                    <a:pt x="6715" y="6356"/>
                    <a:pt x="6501" y="6486"/>
                    <a:pt x="6287" y="6619"/>
                  </a:cubicBezTo>
                  <a:cubicBezTo>
                    <a:pt x="6341" y="6217"/>
                    <a:pt x="6407" y="5831"/>
                    <a:pt x="6483" y="5453"/>
                  </a:cubicBezTo>
                  <a:close/>
                  <a:moveTo>
                    <a:pt x="11350" y="5453"/>
                  </a:moveTo>
                  <a:cubicBezTo>
                    <a:pt x="11426" y="5831"/>
                    <a:pt x="11492" y="6217"/>
                    <a:pt x="11546" y="6619"/>
                  </a:cubicBezTo>
                  <a:cubicBezTo>
                    <a:pt x="11335" y="6486"/>
                    <a:pt x="11118" y="6356"/>
                    <a:pt x="10897" y="6229"/>
                  </a:cubicBezTo>
                  <a:cubicBezTo>
                    <a:pt x="10677" y="6102"/>
                    <a:pt x="10459" y="5982"/>
                    <a:pt x="10242" y="5867"/>
                  </a:cubicBezTo>
                  <a:cubicBezTo>
                    <a:pt x="10619" y="5716"/>
                    <a:pt x="10988" y="5574"/>
                    <a:pt x="11350" y="5453"/>
                  </a:cubicBezTo>
                  <a:close/>
                  <a:moveTo>
                    <a:pt x="3799" y="4852"/>
                  </a:moveTo>
                  <a:cubicBezTo>
                    <a:pt x="4336" y="4904"/>
                    <a:pt x="4870" y="4997"/>
                    <a:pt x="5396" y="5133"/>
                  </a:cubicBezTo>
                  <a:cubicBezTo>
                    <a:pt x="5239" y="5894"/>
                    <a:pt x="5124" y="6661"/>
                    <a:pt x="5055" y="7434"/>
                  </a:cubicBezTo>
                  <a:cubicBezTo>
                    <a:pt x="4421" y="7881"/>
                    <a:pt x="3811" y="8361"/>
                    <a:pt x="3231" y="8877"/>
                  </a:cubicBezTo>
                  <a:cubicBezTo>
                    <a:pt x="3004" y="8645"/>
                    <a:pt x="2796" y="8412"/>
                    <a:pt x="2606" y="8180"/>
                  </a:cubicBezTo>
                  <a:cubicBezTo>
                    <a:pt x="1969" y="7404"/>
                    <a:pt x="1579" y="6691"/>
                    <a:pt x="1483" y="6139"/>
                  </a:cubicBezTo>
                  <a:lnTo>
                    <a:pt x="1483" y="6139"/>
                  </a:lnTo>
                  <a:cubicBezTo>
                    <a:pt x="1695" y="6225"/>
                    <a:pt x="1912" y="6266"/>
                    <a:pt x="2125" y="6266"/>
                  </a:cubicBezTo>
                  <a:cubicBezTo>
                    <a:pt x="2922" y="6266"/>
                    <a:pt x="3656" y="5698"/>
                    <a:pt x="3799" y="4852"/>
                  </a:cubicBezTo>
                  <a:close/>
                  <a:moveTo>
                    <a:pt x="14037" y="4852"/>
                  </a:moveTo>
                  <a:cubicBezTo>
                    <a:pt x="14180" y="5698"/>
                    <a:pt x="14914" y="6266"/>
                    <a:pt x="15711" y="6266"/>
                  </a:cubicBezTo>
                  <a:cubicBezTo>
                    <a:pt x="15924" y="6266"/>
                    <a:pt x="16141" y="6225"/>
                    <a:pt x="16353" y="6139"/>
                  </a:cubicBezTo>
                  <a:lnTo>
                    <a:pt x="16353" y="6139"/>
                  </a:lnTo>
                  <a:cubicBezTo>
                    <a:pt x="16254" y="6691"/>
                    <a:pt x="15867" y="7404"/>
                    <a:pt x="15227" y="8180"/>
                  </a:cubicBezTo>
                  <a:cubicBezTo>
                    <a:pt x="15037" y="8412"/>
                    <a:pt x="14829" y="8645"/>
                    <a:pt x="14602" y="8877"/>
                  </a:cubicBezTo>
                  <a:cubicBezTo>
                    <a:pt x="14022" y="8361"/>
                    <a:pt x="13412" y="7881"/>
                    <a:pt x="12778" y="7434"/>
                  </a:cubicBezTo>
                  <a:cubicBezTo>
                    <a:pt x="12709" y="6661"/>
                    <a:pt x="12594" y="5894"/>
                    <a:pt x="12440" y="5133"/>
                  </a:cubicBezTo>
                  <a:cubicBezTo>
                    <a:pt x="12963" y="4997"/>
                    <a:pt x="13497" y="4904"/>
                    <a:pt x="14037" y="4852"/>
                  </a:cubicBezTo>
                  <a:close/>
                  <a:moveTo>
                    <a:pt x="4964" y="8908"/>
                  </a:moveTo>
                  <a:lnTo>
                    <a:pt x="4964" y="8908"/>
                  </a:lnTo>
                  <a:cubicBezTo>
                    <a:pt x="4958" y="9158"/>
                    <a:pt x="4955" y="9409"/>
                    <a:pt x="4955" y="9662"/>
                  </a:cubicBezTo>
                  <a:cubicBezTo>
                    <a:pt x="4952" y="9916"/>
                    <a:pt x="4958" y="10167"/>
                    <a:pt x="4964" y="10417"/>
                  </a:cubicBezTo>
                  <a:cubicBezTo>
                    <a:pt x="4644" y="10170"/>
                    <a:pt x="4339" y="9916"/>
                    <a:pt x="4052" y="9662"/>
                  </a:cubicBezTo>
                  <a:cubicBezTo>
                    <a:pt x="4339" y="9409"/>
                    <a:pt x="4644" y="9155"/>
                    <a:pt x="4964" y="8908"/>
                  </a:cubicBezTo>
                  <a:close/>
                  <a:moveTo>
                    <a:pt x="12869" y="8908"/>
                  </a:moveTo>
                  <a:lnTo>
                    <a:pt x="12869" y="8908"/>
                  </a:lnTo>
                  <a:cubicBezTo>
                    <a:pt x="13189" y="9155"/>
                    <a:pt x="13491" y="9409"/>
                    <a:pt x="13781" y="9662"/>
                  </a:cubicBezTo>
                  <a:cubicBezTo>
                    <a:pt x="13494" y="9916"/>
                    <a:pt x="13189" y="10170"/>
                    <a:pt x="12869" y="10417"/>
                  </a:cubicBezTo>
                  <a:cubicBezTo>
                    <a:pt x="12875" y="10167"/>
                    <a:pt x="12878" y="9916"/>
                    <a:pt x="12881" y="9662"/>
                  </a:cubicBezTo>
                  <a:cubicBezTo>
                    <a:pt x="12881" y="9409"/>
                    <a:pt x="12875" y="9158"/>
                    <a:pt x="12869" y="8908"/>
                  </a:cubicBezTo>
                  <a:close/>
                  <a:moveTo>
                    <a:pt x="8917" y="6459"/>
                  </a:moveTo>
                  <a:cubicBezTo>
                    <a:pt x="9391" y="6688"/>
                    <a:pt x="9865" y="6942"/>
                    <a:pt x="10333" y="7211"/>
                  </a:cubicBezTo>
                  <a:cubicBezTo>
                    <a:pt x="10801" y="7482"/>
                    <a:pt x="11260" y="7766"/>
                    <a:pt x="11694" y="8059"/>
                  </a:cubicBezTo>
                  <a:cubicBezTo>
                    <a:pt x="11728" y="8581"/>
                    <a:pt x="11749" y="9119"/>
                    <a:pt x="11749" y="9662"/>
                  </a:cubicBezTo>
                  <a:cubicBezTo>
                    <a:pt x="11749" y="10206"/>
                    <a:pt x="11728" y="10743"/>
                    <a:pt x="11694" y="11266"/>
                  </a:cubicBezTo>
                  <a:cubicBezTo>
                    <a:pt x="11260" y="11559"/>
                    <a:pt x="10804" y="11839"/>
                    <a:pt x="10333" y="12114"/>
                  </a:cubicBezTo>
                  <a:cubicBezTo>
                    <a:pt x="9862" y="12386"/>
                    <a:pt x="9388" y="12637"/>
                    <a:pt x="8920" y="12869"/>
                  </a:cubicBezTo>
                  <a:cubicBezTo>
                    <a:pt x="8445" y="12640"/>
                    <a:pt x="7971" y="12386"/>
                    <a:pt x="7500" y="12114"/>
                  </a:cubicBezTo>
                  <a:cubicBezTo>
                    <a:pt x="7032" y="11842"/>
                    <a:pt x="6576" y="11559"/>
                    <a:pt x="6139" y="11266"/>
                  </a:cubicBezTo>
                  <a:cubicBezTo>
                    <a:pt x="6105" y="10743"/>
                    <a:pt x="6087" y="10206"/>
                    <a:pt x="6087" y="9662"/>
                  </a:cubicBezTo>
                  <a:cubicBezTo>
                    <a:pt x="6087" y="9119"/>
                    <a:pt x="6105" y="8581"/>
                    <a:pt x="6139" y="8059"/>
                  </a:cubicBezTo>
                  <a:cubicBezTo>
                    <a:pt x="6576" y="7766"/>
                    <a:pt x="7029" y="7485"/>
                    <a:pt x="7500" y="7211"/>
                  </a:cubicBezTo>
                  <a:cubicBezTo>
                    <a:pt x="7971" y="6942"/>
                    <a:pt x="8445" y="6688"/>
                    <a:pt x="8917" y="6459"/>
                  </a:cubicBezTo>
                  <a:close/>
                  <a:moveTo>
                    <a:pt x="11546" y="12706"/>
                  </a:moveTo>
                  <a:lnTo>
                    <a:pt x="11546" y="12706"/>
                  </a:lnTo>
                  <a:cubicBezTo>
                    <a:pt x="11492" y="13108"/>
                    <a:pt x="11426" y="13497"/>
                    <a:pt x="11350" y="13872"/>
                  </a:cubicBezTo>
                  <a:cubicBezTo>
                    <a:pt x="10988" y="13751"/>
                    <a:pt x="10619" y="13612"/>
                    <a:pt x="10242" y="13461"/>
                  </a:cubicBezTo>
                  <a:cubicBezTo>
                    <a:pt x="10462" y="13343"/>
                    <a:pt x="10680" y="13219"/>
                    <a:pt x="10897" y="13096"/>
                  </a:cubicBezTo>
                  <a:cubicBezTo>
                    <a:pt x="11115" y="12969"/>
                    <a:pt x="11332" y="12839"/>
                    <a:pt x="11546" y="12706"/>
                  </a:cubicBezTo>
                  <a:close/>
                  <a:moveTo>
                    <a:pt x="6287" y="12706"/>
                  </a:moveTo>
                  <a:cubicBezTo>
                    <a:pt x="6498" y="12836"/>
                    <a:pt x="6715" y="12966"/>
                    <a:pt x="6936" y="13092"/>
                  </a:cubicBezTo>
                  <a:cubicBezTo>
                    <a:pt x="7153" y="13219"/>
                    <a:pt x="7374" y="13343"/>
                    <a:pt x="7597" y="13461"/>
                  </a:cubicBezTo>
                  <a:lnTo>
                    <a:pt x="7594" y="13461"/>
                  </a:lnTo>
                  <a:cubicBezTo>
                    <a:pt x="7217" y="13615"/>
                    <a:pt x="6848" y="13754"/>
                    <a:pt x="6483" y="13875"/>
                  </a:cubicBezTo>
                  <a:cubicBezTo>
                    <a:pt x="6407" y="13497"/>
                    <a:pt x="6341" y="13108"/>
                    <a:pt x="6287" y="12706"/>
                  </a:cubicBezTo>
                  <a:close/>
                  <a:moveTo>
                    <a:pt x="14602" y="10447"/>
                  </a:moveTo>
                  <a:cubicBezTo>
                    <a:pt x="14829" y="10680"/>
                    <a:pt x="15037" y="10912"/>
                    <a:pt x="15227" y="11145"/>
                  </a:cubicBezTo>
                  <a:cubicBezTo>
                    <a:pt x="15867" y="11921"/>
                    <a:pt x="16254" y="12634"/>
                    <a:pt x="16353" y="13186"/>
                  </a:cubicBezTo>
                  <a:cubicBezTo>
                    <a:pt x="16141" y="13099"/>
                    <a:pt x="15923" y="13059"/>
                    <a:pt x="15710" y="13059"/>
                  </a:cubicBezTo>
                  <a:cubicBezTo>
                    <a:pt x="14912" y="13059"/>
                    <a:pt x="14180" y="13627"/>
                    <a:pt x="14034" y="14472"/>
                  </a:cubicBezTo>
                  <a:cubicBezTo>
                    <a:pt x="13497" y="14421"/>
                    <a:pt x="12963" y="14327"/>
                    <a:pt x="12440" y="14192"/>
                  </a:cubicBezTo>
                  <a:cubicBezTo>
                    <a:pt x="12594" y="13431"/>
                    <a:pt x="12709" y="12664"/>
                    <a:pt x="12778" y="11891"/>
                  </a:cubicBezTo>
                  <a:cubicBezTo>
                    <a:pt x="13412" y="11444"/>
                    <a:pt x="14022" y="10964"/>
                    <a:pt x="14602" y="10447"/>
                  </a:cubicBezTo>
                  <a:close/>
                  <a:moveTo>
                    <a:pt x="3231" y="10447"/>
                  </a:moveTo>
                  <a:cubicBezTo>
                    <a:pt x="3811" y="10964"/>
                    <a:pt x="4421" y="11444"/>
                    <a:pt x="5055" y="11891"/>
                  </a:cubicBezTo>
                  <a:cubicBezTo>
                    <a:pt x="5124" y="12664"/>
                    <a:pt x="5239" y="13434"/>
                    <a:pt x="5393" y="14195"/>
                  </a:cubicBezTo>
                  <a:cubicBezTo>
                    <a:pt x="5079" y="14273"/>
                    <a:pt x="4774" y="14336"/>
                    <a:pt x="4478" y="14388"/>
                  </a:cubicBezTo>
                  <a:cubicBezTo>
                    <a:pt x="4028" y="14462"/>
                    <a:pt x="3616" y="14499"/>
                    <a:pt x="3250" y="14499"/>
                  </a:cubicBezTo>
                  <a:cubicBezTo>
                    <a:pt x="2389" y="14499"/>
                    <a:pt x="1786" y="14296"/>
                    <a:pt x="1561" y="13908"/>
                  </a:cubicBezTo>
                  <a:cubicBezTo>
                    <a:pt x="1244" y="13358"/>
                    <a:pt x="1634" y="12326"/>
                    <a:pt x="2606" y="11145"/>
                  </a:cubicBezTo>
                  <a:cubicBezTo>
                    <a:pt x="2796" y="10912"/>
                    <a:pt x="3007" y="10680"/>
                    <a:pt x="3231" y="10447"/>
                  </a:cubicBezTo>
                  <a:close/>
                  <a:moveTo>
                    <a:pt x="15707" y="14191"/>
                  </a:moveTo>
                  <a:cubicBezTo>
                    <a:pt x="15999" y="14191"/>
                    <a:pt x="16278" y="14416"/>
                    <a:pt x="16278" y="14759"/>
                  </a:cubicBezTo>
                  <a:cubicBezTo>
                    <a:pt x="16278" y="15070"/>
                    <a:pt x="16024" y="15324"/>
                    <a:pt x="15710" y="15324"/>
                  </a:cubicBezTo>
                  <a:cubicBezTo>
                    <a:pt x="15206" y="15324"/>
                    <a:pt x="14952" y="14714"/>
                    <a:pt x="15309" y="14358"/>
                  </a:cubicBezTo>
                  <a:cubicBezTo>
                    <a:pt x="15425" y="14242"/>
                    <a:pt x="15568" y="14191"/>
                    <a:pt x="15707" y="14191"/>
                  </a:cubicBezTo>
                  <a:close/>
                  <a:moveTo>
                    <a:pt x="8917" y="14122"/>
                  </a:moveTo>
                  <a:cubicBezTo>
                    <a:pt x="9623" y="14448"/>
                    <a:pt x="10348" y="14735"/>
                    <a:pt x="11084" y="14980"/>
                  </a:cubicBezTo>
                  <a:cubicBezTo>
                    <a:pt x="10994" y="15297"/>
                    <a:pt x="10894" y="15602"/>
                    <a:pt x="10789" y="15892"/>
                  </a:cubicBezTo>
                  <a:cubicBezTo>
                    <a:pt x="10251" y="17332"/>
                    <a:pt x="9551" y="18192"/>
                    <a:pt x="8917" y="18192"/>
                  </a:cubicBezTo>
                  <a:cubicBezTo>
                    <a:pt x="8282" y="18192"/>
                    <a:pt x="7582" y="17332"/>
                    <a:pt x="7044" y="15892"/>
                  </a:cubicBezTo>
                  <a:cubicBezTo>
                    <a:pt x="6939" y="15602"/>
                    <a:pt x="6839" y="15300"/>
                    <a:pt x="6749" y="14980"/>
                  </a:cubicBezTo>
                  <a:cubicBezTo>
                    <a:pt x="7488" y="14735"/>
                    <a:pt x="8213" y="14448"/>
                    <a:pt x="8917" y="14122"/>
                  </a:cubicBezTo>
                  <a:close/>
                  <a:moveTo>
                    <a:pt x="8917" y="0"/>
                  </a:moveTo>
                  <a:cubicBezTo>
                    <a:pt x="7757" y="0"/>
                    <a:pt x="6715" y="1081"/>
                    <a:pt x="5985" y="3041"/>
                  </a:cubicBezTo>
                  <a:cubicBezTo>
                    <a:pt x="5867" y="3355"/>
                    <a:pt x="5758" y="3687"/>
                    <a:pt x="5662" y="4031"/>
                  </a:cubicBezTo>
                  <a:cubicBezTo>
                    <a:pt x="4919" y="3844"/>
                    <a:pt x="4215" y="3732"/>
                    <a:pt x="3587" y="3702"/>
                  </a:cubicBezTo>
                  <a:cubicBezTo>
                    <a:pt x="3271" y="3173"/>
                    <a:pt x="2709" y="2871"/>
                    <a:pt x="2126" y="2871"/>
                  </a:cubicBezTo>
                  <a:cubicBezTo>
                    <a:pt x="1901" y="2871"/>
                    <a:pt x="1673" y="2916"/>
                    <a:pt x="1455" y="3011"/>
                  </a:cubicBezTo>
                  <a:cubicBezTo>
                    <a:pt x="670" y="3346"/>
                    <a:pt x="260" y="4212"/>
                    <a:pt x="492" y="5034"/>
                  </a:cubicBezTo>
                  <a:cubicBezTo>
                    <a:pt x="54" y="6024"/>
                    <a:pt x="489" y="7389"/>
                    <a:pt x="1733" y="8898"/>
                  </a:cubicBezTo>
                  <a:cubicBezTo>
                    <a:pt x="1942" y="9152"/>
                    <a:pt x="2171" y="9409"/>
                    <a:pt x="2416" y="9662"/>
                  </a:cubicBezTo>
                  <a:cubicBezTo>
                    <a:pt x="2171" y="9916"/>
                    <a:pt x="1942" y="10170"/>
                    <a:pt x="1733" y="10426"/>
                  </a:cubicBezTo>
                  <a:cubicBezTo>
                    <a:pt x="411" y="12033"/>
                    <a:pt x="0" y="13470"/>
                    <a:pt x="583" y="14475"/>
                  </a:cubicBezTo>
                  <a:cubicBezTo>
                    <a:pt x="1021" y="15233"/>
                    <a:pt x="1954" y="15629"/>
                    <a:pt x="3270" y="15629"/>
                  </a:cubicBezTo>
                  <a:cubicBezTo>
                    <a:pt x="3738" y="15626"/>
                    <a:pt x="4203" y="15584"/>
                    <a:pt x="4662" y="15505"/>
                  </a:cubicBezTo>
                  <a:cubicBezTo>
                    <a:pt x="4985" y="15451"/>
                    <a:pt x="5320" y="15378"/>
                    <a:pt x="5662" y="15294"/>
                  </a:cubicBezTo>
                  <a:cubicBezTo>
                    <a:pt x="5761" y="15641"/>
                    <a:pt x="5867" y="15970"/>
                    <a:pt x="5985" y="16284"/>
                  </a:cubicBezTo>
                  <a:cubicBezTo>
                    <a:pt x="6715" y="18244"/>
                    <a:pt x="7757" y="19325"/>
                    <a:pt x="8917" y="19325"/>
                  </a:cubicBezTo>
                  <a:cubicBezTo>
                    <a:pt x="10076" y="19325"/>
                    <a:pt x="11118" y="18244"/>
                    <a:pt x="11848" y="16284"/>
                  </a:cubicBezTo>
                  <a:cubicBezTo>
                    <a:pt x="11966" y="15970"/>
                    <a:pt x="12075" y="15638"/>
                    <a:pt x="12171" y="15294"/>
                  </a:cubicBezTo>
                  <a:cubicBezTo>
                    <a:pt x="12917" y="15481"/>
                    <a:pt x="13618" y="15593"/>
                    <a:pt x="14246" y="15623"/>
                  </a:cubicBezTo>
                  <a:cubicBezTo>
                    <a:pt x="14562" y="16152"/>
                    <a:pt x="15123" y="16453"/>
                    <a:pt x="15705" y="16453"/>
                  </a:cubicBezTo>
                  <a:cubicBezTo>
                    <a:pt x="15930" y="16453"/>
                    <a:pt x="16159" y="16408"/>
                    <a:pt x="16378" y="16314"/>
                  </a:cubicBezTo>
                  <a:cubicBezTo>
                    <a:pt x="17163" y="15979"/>
                    <a:pt x="17573" y="15112"/>
                    <a:pt x="17341" y="14291"/>
                  </a:cubicBezTo>
                  <a:cubicBezTo>
                    <a:pt x="17779" y="13301"/>
                    <a:pt x="17344" y="11936"/>
                    <a:pt x="16100" y="10426"/>
                  </a:cubicBezTo>
                  <a:cubicBezTo>
                    <a:pt x="15891" y="10170"/>
                    <a:pt x="15662" y="9916"/>
                    <a:pt x="15417" y="9662"/>
                  </a:cubicBezTo>
                  <a:cubicBezTo>
                    <a:pt x="15662" y="9409"/>
                    <a:pt x="15891" y="9152"/>
                    <a:pt x="16100" y="8898"/>
                  </a:cubicBezTo>
                  <a:cubicBezTo>
                    <a:pt x="17347" y="7389"/>
                    <a:pt x="17779" y="6024"/>
                    <a:pt x="17341" y="5034"/>
                  </a:cubicBezTo>
                  <a:cubicBezTo>
                    <a:pt x="17573" y="4212"/>
                    <a:pt x="17163" y="3346"/>
                    <a:pt x="16378" y="3011"/>
                  </a:cubicBezTo>
                  <a:cubicBezTo>
                    <a:pt x="16159" y="2916"/>
                    <a:pt x="15930" y="2871"/>
                    <a:pt x="15705" y="2871"/>
                  </a:cubicBezTo>
                  <a:cubicBezTo>
                    <a:pt x="15123" y="2871"/>
                    <a:pt x="14562" y="3173"/>
                    <a:pt x="14246" y="3702"/>
                  </a:cubicBezTo>
                  <a:cubicBezTo>
                    <a:pt x="13615" y="3732"/>
                    <a:pt x="12914" y="3844"/>
                    <a:pt x="12171" y="4031"/>
                  </a:cubicBezTo>
                  <a:cubicBezTo>
                    <a:pt x="12075" y="3684"/>
                    <a:pt x="11966" y="3355"/>
                    <a:pt x="11848" y="3041"/>
                  </a:cubicBezTo>
                  <a:cubicBezTo>
                    <a:pt x="11118" y="1081"/>
                    <a:pt x="10076" y="0"/>
                    <a:pt x="891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41" name="Google Shape;6041;p66"/>
            <p:cNvSpPr/>
            <p:nvPr/>
          </p:nvSpPr>
          <p:spPr>
            <a:xfrm>
              <a:off x="2280775" y="4003900"/>
              <a:ext cx="88275" cy="85025"/>
            </a:xfrm>
            <a:custGeom>
              <a:avLst/>
              <a:gdLst/>
              <a:ahLst/>
              <a:cxnLst/>
              <a:rect l="l" t="t" r="r" b="b"/>
              <a:pathLst>
                <a:path w="3531" h="3401" extrusionOk="0">
                  <a:moveTo>
                    <a:pt x="1698" y="1136"/>
                  </a:moveTo>
                  <a:cubicBezTo>
                    <a:pt x="2202" y="1136"/>
                    <a:pt x="2455" y="1743"/>
                    <a:pt x="2099" y="2102"/>
                  </a:cubicBezTo>
                  <a:cubicBezTo>
                    <a:pt x="1983" y="2217"/>
                    <a:pt x="1841" y="2268"/>
                    <a:pt x="1703" y="2268"/>
                  </a:cubicBezTo>
                  <a:cubicBezTo>
                    <a:pt x="1411" y="2268"/>
                    <a:pt x="1133" y="2042"/>
                    <a:pt x="1133" y="1700"/>
                  </a:cubicBezTo>
                  <a:cubicBezTo>
                    <a:pt x="1133" y="1386"/>
                    <a:pt x="1383" y="1136"/>
                    <a:pt x="1698" y="1136"/>
                  </a:cubicBezTo>
                  <a:close/>
                  <a:moveTo>
                    <a:pt x="1698" y="1"/>
                  </a:moveTo>
                  <a:cubicBezTo>
                    <a:pt x="1479" y="1"/>
                    <a:pt x="1258" y="43"/>
                    <a:pt x="1048" y="130"/>
                  </a:cubicBezTo>
                  <a:cubicBezTo>
                    <a:pt x="414" y="393"/>
                    <a:pt x="1" y="1012"/>
                    <a:pt x="1" y="1700"/>
                  </a:cubicBezTo>
                  <a:cubicBezTo>
                    <a:pt x="1" y="2639"/>
                    <a:pt x="758" y="3397"/>
                    <a:pt x="1698" y="3400"/>
                  </a:cubicBezTo>
                  <a:cubicBezTo>
                    <a:pt x="2386" y="3400"/>
                    <a:pt x="3005" y="2984"/>
                    <a:pt x="3268" y="2350"/>
                  </a:cubicBezTo>
                  <a:cubicBezTo>
                    <a:pt x="3530" y="1715"/>
                    <a:pt x="3385" y="985"/>
                    <a:pt x="2899" y="499"/>
                  </a:cubicBezTo>
                  <a:cubicBezTo>
                    <a:pt x="2574" y="173"/>
                    <a:pt x="2140" y="1"/>
                    <a:pt x="169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042" name="Google Shape;6042;p66"/>
          <p:cNvGrpSpPr/>
          <p:nvPr/>
        </p:nvGrpSpPr>
        <p:grpSpPr>
          <a:xfrm>
            <a:off x="6333463" y="3126102"/>
            <a:ext cx="294261" cy="340168"/>
            <a:chOff x="2708700" y="3804850"/>
            <a:chExt cx="417925" cy="483125"/>
          </a:xfrm>
        </p:grpSpPr>
        <p:sp>
          <p:nvSpPr>
            <p:cNvPr id="6043" name="Google Shape;6043;p66"/>
            <p:cNvSpPr/>
            <p:nvPr/>
          </p:nvSpPr>
          <p:spPr>
            <a:xfrm>
              <a:off x="2708700" y="3804850"/>
              <a:ext cx="417925" cy="483125"/>
            </a:xfrm>
            <a:custGeom>
              <a:avLst/>
              <a:gdLst/>
              <a:ahLst/>
              <a:cxnLst/>
              <a:rect l="l" t="t" r="r" b="b"/>
              <a:pathLst>
                <a:path w="16717" h="19325" extrusionOk="0">
                  <a:moveTo>
                    <a:pt x="10354" y="1132"/>
                  </a:moveTo>
                  <a:lnTo>
                    <a:pt x="10354" y="8618"/>
                  </a:lnTo>
                  <a:cubicBezTo>
                    <a:pt x="10354" y="8714"/>
                    <a:pt x="10379" y="8811"/>
                    <a:pt x="10430" y="8898"/>
                  </a:cubicBezTo>
                  <a:lnTo>
                    <a:pt x="12447" y="12425"/>
                  </a:lnTo>
                  <a:lnTo>
                    <a:pt x="4273" y="12425"/>
                  </a:lnTo>
                  <a:lnTo>
                    <a:pt x="6290" y="8898"/>
                  </a:lnTo>
                  <a:cubicBezTo>
                    <a:pt x="6339" y="8811"/>
                    <a:pt x="6366" y="8714"/>
                    <a:pt x="6366" y="8618"/>
                  </a:cubicBezTo>
                  <a:lnTo>
                    <a:pt x="6366" y="1132"/>
                  </a:lnTo>
                  <a:close/>
                  <a:moveTo>
                    <a:pt x="13090" y="13557"/>
                  </a:moveTo>
                  <a:lnTo>
                    <a:pt x="15469" y="17718"/>
                  </a:lnTo>
                  <a:cubicBezTo>
                    <a:pt x="15527" y="17818"/>
                    <a:pt x="15530" y="17939"/>
                    <a:pt x="15472" y="18038"/>
                  </a:cubicBezTo>
                  <a:cubicBezTo>
                    <a:pt x="15418" y="18135"/>
                    <a:pt x="15318" y="18192"/>
                    <a:pt x="15210" y="18192"/>
                  </a:cubicBezTo>
                  <a:lnTo>
                    <a:pt x="1511" y="18192"/>
                  </a:lnTo>
                  <a:cubicBezTo>
                    <a:pt x="1399" y="18192"/>
                    <a:pt x="1299" y="18135"/>
                    <a:pt x="1245" y="18038"/>
                  </a:cubicBezTo>
                  <a:cubicBezTo>
                    <a:pt x="1187" y="17939"/>
                    <a:pt x="1187" y="17818"/>
                    <a:pt x="1245" y="17718"/>
                  </a:cubicBezTo>
                  <a:lnTo>
                    <a:pt x="3624" y="13557"/>
                  </a:lnTo>
                  <a:close/>
                  <a:moveTo>
                    <a:pt x="4717" y="0"/>
                  </a:moveTo>
                  <a:cubicBezTo>
                    <a:pt x="4403" y="0"/>
                    <a:pt x="4153" y="254"/>
                    <a:pt x="4153" y="568"/>
                  </a:cubicBezTo>
                  <a:cubicBezTo>
                    <a:pt x="4153" y="879"/>
                    <a:pt x="4403" y="1132"/>
                    <a:pt x="4717" y="1132"/>
                  </a:cubicBezTo>
                  <a:lnTo>
                    <a:pt x="5234" y="1132"/>
                  </a:lnTo>
                  <a:lnTo>
                    <a:pt x="5234" y="8467"/>
                  </a:lnTo>
                  <a:lnTo>
                    <a:pt x="264" y="17157"/>
                  </a:lnTo>
                  <a:cubicBezTo>
                    <a:pt x="1" y="17604"/>
                    <a:pt x="4" y="18159"/>
                    <a:pt x="267" y="18606"/>
                  </a:cubicBezTo>
                  <a:cubicBezTo>
                    <a:pt x="519" y="19050"/>
                    <a:pt x="992" y="19325"/>
                    <a:pt x="1502" y="19325"/>
                  </a:cubicBezTo>
                  <a:cubicBezTo>
                    <a:pt x="1505" y="19325"/>
                    <a:pt x="1508" y="19325"/>
                    <a:pt x="1511" y="19325"/>
                  </a:cubicBezTo>
                  <a:lnTo>
                    <a:pt x="15207" y="19325"/>
                  </a:lnTo>
                  <a:cubicBezTo>
                    <a:pt x="15210" y="19325"/>
                    <a:pt x="15212" y="19325"/>
                    <a:pt x="15215" y="19325"/>
                  </a:cubicBezTo>
                  <a:cubicBezTo>
                    <a:pt x="15725" y="19325"/>
                    <a:pt x="16198" y="19050"/>
                    <a:pt x="16451" y="18606"/>
                  </a:cubicBezTo>
                  <a:cubicBezTo>
                    <a:pt x="16713" y="18159"/>
                    <a:pt x="16716" y="17607"/>
                    <a:pt x="16454" y="17157"/>
                  </a:cubicBezTo>
                  <a:lnTo>
                    <a:pt x="11487" y="8467"/>
                  </a:lnTo>
                  <a:lnTo>
                    <a:pt x="11487" y="1132"/>
                  </a:lnTo>
                  <a:lnTo>
                    <a:pt x="12003" y="1132"/>
                  </a:lnTo>
                  <a:cubicBezTo>
                    <a:pt x="12314" y="1132"/>
                    <a:pt x="12568" y="879"/>
                    <a:pt x="12568" y="568"/>
                  </a:cubicBezTo>
                  <a:cubicBezTo>
                    <a:pt x="12568" y="254"/>
                    <a:pt x="12314" y="0"/>
                    <a:pt x="1200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44" name="Google Shape;6044;p66"/>
            <p:cNvSpPr/>
            <p:nvPr/>
          </p:nvSpPr>
          <p:spPr>
            <a:xfrm>
              <a:off x="2875975" y="4055200"/>
              <a:ext cx="33100" cy="28350"/>
            </a:xfrm>
            <a:custGeom>
              <a:avLst/>
              <a:gdLst/>
              <a:ahLst/>
              <a:cxnLst/>
              <a:rect l="l" t="t" r="r" b="b"/>
              <a:pathLst>
                <a:path w="1324" h="1134" extrusionOk="0">
                  <a:moveTo>
                    <a:pt x="570" y="1"/>
                  </a:moveTo>
                  <a:cubicBezTo>
                    <a:pt x="280" y="1"/>
                    <a:pt x="1" y="225"/>
                    <a:pt x="1" y="566"/>
                  </a:cubicBezTo>
                  <a:cubicBezTo>
                    <a:pt x="1" y="880"/>
                    <a:pt x="255" y="1134"/>
                    <a:pt x="569" y="1134"/>
                  </a:cubicBezTo>
                  <a:cubicBezTo>
                    <a:pt x="1073" y="1134"/>
                    <a:pt x="1323" y="524"/>
                    <a:pt x="967" y="168"/>
                  </a:cubicBezTo>
                  <a:cubicBezTo>
                    <a:pt x="852" y="52"/>
                    <a:pt x="710" y="1"/>
                    <a:pt x="57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45" name="Google Shape;6045;p66"/>
            <p:cNvSpPr/>
            <p:nvPr/>
          </p:nvSpPr>
          <p:spPr>
            <a:xfrm>
              <a:off x="2931025" y="4055200"/>
              <a:ext cx="33075" cy="28350"/>
            </a:xfrm>
            <a:custGeom>
              <a:avLst/>
              <a:gdLst/>
              <a:ahLst/>
              <a:cxnLst/>
              <a:rect l="l" t="t" r="r" b="b"/>
              <a:pathLst>
                <a:path w="1323" h="1134" extrusionOk="0">
                  <a:moveTo>
                    <a:pt x="569" y="1"/>
                  </a:moveTo>
                  <a:cubicBezTo>
                    <a:pt x="279" y="1"/>
                    <a:pt x="0" y="225"/>
                    <a:pt x="0" y="566"/>
                  </a:cubicBezTo>
                  <a:cubicBezTo>
                    <a:pt x="0" y="880"/>
                    <a:pt x="254" y="1134"/>
                    <a:pt x="565" y="1134"/>
                  </a:cubicBezTo>
                  <a:cubicBezTo>
                    <a:pt x="1069" y="1134"/>
                    <a:pt x="1323" y="524"/>
                    <a:pt x="966" y="168"/>
                  </a:cubicBezTo>
                  <a:cubicBezTo>
                    <a:pt x="851" y="52"/>
                    <a:pt x="709" y="1"/>
                    <a:pt x="56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46" name="Google Shape;6046;p66"/>
            <p:cNvSpPr/>
            <p:nvPr/>
          </p:nvSpPr>
          <p:spPr>
            <a:xfrm>
              <a:off x="2903525" y="4008200"/>
              <a:ext cx="28350" cy="28325"/>
            </a:xfrm>
            <a:custGeom>
              <a:avLst/>
              <a:gdLst/>
              <a:ahLst/>
              <a:cxnLst/>
              <a:rect l="l" t="t" r="r" b="b"/>
              <a:pathLst>
                <a:path w="1134" h="1133" extrusionOk="0">
                  <a:moveTo>
                    <a:pt x="566" y="1"/>
                  </a:moveTo>
                  <a:cubicBezTo>
                    <a:pt x="252" y="1"/>
                    <a:pt x="1" y="254"/>
                    <a:pt x="1" y="568"/>
                  </a:cubicBezTo>
                  <a:cubicBezTo>
                    <a:pt x="1" y="879"/>
                    <a:pt x="252" y="1133"/>
                    <a:pt x="566" y="1133"/>
                  </a:cubicBezTo>
                  <a:cubicBezTo>
                    <a:pt x="880" y="1133"/>
                    <a:pt x="1133" y="879"/>
                    <a:pt x="1133" y="568"/>
                  </a:cubicBezTo>
                  <a:cubicBezTo>
                    <a:pt x="1133" y="254"/>
                    <a:pt x="880" y="1"/>
                    <a:pt x="5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6047" name="Google Shape;6047;p66"/>
          <p:cNvSpPr/>
          <p:nvPr/>
        </p:nvSpPr>
        <p:spPr>
          <a:xfrm>
            <a:off x="6728094" y="3166169"/>
            <a:ext cx="340168" cy="259074"/>
          </a:xfrm>
          <a:custGeom>
            <a:avLst/>
            <a:gdLst/>
            <a:ahLst/>
            <a:cxnLst/>
            <a:rect l="l" t="t" r="r" b="b"/>
            <a:pathLst>
              <a:path w="19325" h="14718" extrusionOk="0">
                <a:moveTo>
                  <a:pt x="14192" y="1133"/>
                </a:moveTo>
                <a:cubicBezTo>
                  <a:pt x="14974" y="1133"/>
                  <a:pt x="15520" y="1906"/>
                  <a:pt x="15261" y="2643"/>
                </a:cubicBezTo>
                <a:cubicBezTo>
                  <a:pt x="15131" y="3008"/>
                  <a:pt x="15403" y="3395"/>
                  <a:pt x="15792" y="3398"/>
                </a:cubicBezTo>
                <a:lnTo>
                  <a:pt x="17628" y="3398"/>
                </a:lnTo>
                <a:cubicBezTo>
                  <a:pt x="17939" y="3398"/>
                  <a:pt x="18193" y="3648"/>
                  <a:pt x="18193" y="3962"/>
                </a:cubicBezTo>
                <a:lnTo>
                  <a:pt x="18193" y="10756"/>
                </a:lnTo>
                <a:cubicBezTo>
                  <a:pt x="18193" y="11070"/>
                  <a:pt x="17939" y="11324"/>
                  <a:pt x="17628" y="11324"/>
                </a:cubicBezTo>
                <a:lnTo>
                  <a:pt x="10230" y="11324"/>
                </a:lnTo>
                <a:lnTo>
                  <a:pt x="10230" y="9624"/>
                </a:lnTo>
                <a:cubicBezTo>
                  <a:pt x="11480" y="9624"/>
                  <a:pt x="12492" y="8609"/>
                  <a:pt x="12492" y="7359"/>
                </a:cubicBezTo>
                <a:cubicBezTo>
                  <a:pt x="12492" y="6109"/>
                  <a:pt x="11480" y="5095"/>
                  <a:pt x="10230" y="5095"/>
                </a:cubicBezTo>
                <a:lnTo>
                  <a:pt x="10230" y="3398"/>
                </a:lnTo>
                <a:lnTo>
                  <a:pt x="12592" y="3398"/>
                </a:lnTo>
                <a:cubicBezTo>
                  <a:pt x="12981" y="3395"/>
                  <a:pt x="13253" y="3008"/>
                  <a:pt x="13123" y="2643"/>
                </a:cubicBezTo>
                <a:cubicBezTo>
                  <a:pt x="12863" y="1906"/>
                  <a:pt x="13410" y="1133"/>
                  <a:pt x="14192" y="1133"/>
                </a:cubicBezTo>
                <a:close/>
                <a:moveTo>
                  <a:pt x="9098" y="3398"/>
                </a:moveTo>
                <a:lnTo>
                  <a:pt x="9098" y="5759"/>
                </a:lnTo>
                <a:cubicBezTo>
                  <a:pt x="9098" y="6082"/>
                  <a:pt x="9363" y="6323"/>
                  <a:pt x="9663" y="6323"/>
                </a:cubicBezTo>
                <a:cubicBezTo>
                  <a:pt x="9726" y="6323"/>
                  <a:pt x="9790" y="6313"/>
                  <a:pt x="9853" y="6290"/>
                </a:cubicBezTo>
                <a:cubicBezTo>
                  <a:pt x="9979" y="6247"/>
                  <a:pt x="10105" y="6226"/>
                  <a:pt x="10229" y="6226"/>
                </a:cubicBezTo>
                <a:cubicBezTo>
                  <a:pt x="10828" y="6226"/>
                  <a:pt x="11357" y="6708"/>
                  <a:pt x="11360" y="7353"/>
                </a:cubicBezTo>
                <a:cubicBezTo>
                  <a:pt x="11362" y="8003"/>
                  <a:pt x="10832" y="8493"/>
                  <a:pt x="10229" y="8493"/>
                </a:cubicBezTo>
                <a:cubicBezTo>
                  <a:pt x="10108" y="8493"/>
                  <a:pt x="9985" y="8473"/>
                  <a:pt x="9862" y="8431"/>
                </a:cubicBezTo>
                <a:cubicBezTo>
                  <a:pt x="9829" y="8419"/>
                  <a:pt x="9796" y="8410"/>
                  <a:pt x="9759" y="8404"/>
                </a:cubicBezTo>
                <a:cubicBezTo>
                  <a:pt x="9726" y="8398"/>
                  <a:pt x="9692" y="8395"/>
                  <a:pt x="9659" y="8395"/>
                </a:cubicBezTo>
                <a:cubicBezTo>
                  <a:pt x="9350" y="8395"/>
                  <a:pt x="9090" y="8653"/>
                  <a:pt x="9098" y="8975"/>
                </a:cubicBezTo>
                <a:lnTo>
                  <a:pt x="9098" y="11324"/>
                </a:lnTo>
                <a:lnTo>
                  <a:pt x="6737" y="11324"/>
                </a:lnTo>
                <a:cubicBezTo>
                  <a:pt x="6344" y="11324"/>
                  <a:pt x="6073" y="11710"/>
                  <a:pt x="6202" y="12079"/>
                </a:cubicBezTo>
                <a:cubicBezTo>
                  <a:pt x="6462" y="12813"/>
                  <a:pt x="5916" y="13585"/>
                  <a:pt x="5134" y="13585"/>
                </a:cubicBezTo>
                <a:cubicBezTo>
                  <a:pt x="4352" y="13585"/>
                  <a:pt x="3805" y="12813"/>
                  <a:pt x="4065" y="12079"/>
                </a:cubicBezTo>
                <a:cubicBezTo>
                  <a:pt x="4195" y="11710"/>
                  <a:pt x="3923" y="11324"/>
                  <a:pt x="3533" y="11324"/>
                </a:cubicBezTo>
                <a:lnTo>
                  <a:pt x="1700" y="11324"/>
                </a:lnTo>
                <a:cubicBezTo>
                  <a:pt x="1386" y="11324"/>
                  <a:pt x="1133" y="11070"/>
                  <a:pt x="1133" y="10756"/>
                </a:cubicBezTo>
                <a:lnTo>
                  <a:pt x="1133" y="3962"/>
                </a:lnTo>
                <a:cubicBezTo>
                  <a:pt x="1133" y="3648"/>
                  <a:pt x="1386" y="3398"/>
                  <a:pt x="1700" y="3398"/>
                </a:cubicBezTo>
                <a:lnTo>
                  <a:pt x="2941" y="3398"/>
                </a:lnTo>
                <a:cubicBezTo>
                  <a:pt x="2570" y="4829"/>
                  <a:pt x="3654" y="6227"/>
                  <a:pt x="5134" y="6227"/>
                </a:cubicBezTo>
                <a:cubicBezTo>
                  <a:pt x="6613" y="6227"/>
                  <a:pt x="7697" y="4829"/>
                  <a:pt x="7326" y="3398"/>
                </a:cubicBezTo>
                <a:close/>
                <a:moveTo>
                  <a:pt x="14192" y="1"/>
                </a:moveTo>
                <a:cubicBezTo>
                  <a:pt x="12942" y="1"/>
                  <a:pt x="11927" y="1012"/>
                  <a:pt x="11927" y="2266"/>
                </a:cubicBezTo>
                <a:lnTo>
                  <a:pt x="6399" y="2266"/>
                </a:lnTo>
                <a:cubicBezTo>
                  <a:pt x="5910" y="2266"/>
                  <a:pt x="5650" y="2842"/>
                  <a:pt x="5979" y="3208"/>
                </a:cubicBezTo>
                <a:cubicBezTo>
                  <a:pt x="6631" y="3938"/>
                  <a:pt x="6112" y="5095"/>
                  <a:pt x="5134" y="5095"/>
                </a:cubicBezTo>
                <a:cubicBezTo>
                  <a:pt x="4155" y="5095"/>
                  <a:pt x="3636" y="3938"/>
                  <a:pt x="4291" y="3208"/>
                </a:cubicBezTo>
                <a:cubicBezTo>
                  <a:pt x="4617" y="2842"/>
                  <a:pt x="4358" y="2266"/>
                  <a:pt x="3868" y="2266"/>
                </a:cubicBezTo>
                <a:lnTo>
                  <a:pt x="1700" y="2266"/>
                </a:lnTo>
                <a:cubicBezTo>
                  <a:pt x="761" y="2266"/>
                  <a:pt x="1" y="3023"/>
                  <a:pt x="1" y="3962"/>
                </a:cubicBezTo>
                <a:lnTo>
                  <a:pt x="1" y="10756"/>
                </a:lnTo>
                <a:cubicBezTo>
                  <a:pt x="1" y="11695"/>
                  <a:pt x="761" y="12453"/>
                  <a:pt x="1700" y="12456"/>
                </a:cubicBezTo>
                <a:lnTo>
                  <a:pt x="2869" y="12456"/>
                </a:lnTo>
                <a:cubicBezTo>
                  <a:pt x="2869" y="13706"/>
                  <a:pt x="3884" y="14718"/>
                  <a:pt x="5134" y="14718"/>
                </a:cubicBezTo>
                <a:cubicBezTo>
                  <a:pt x="6384" y="14718"/>
                  <a:pt x="7398" y="13706"/>
                  <a:pt x="7398" y="12456"/>
                </a:cubicBezTo>
                <a:lnTo>
                  <a:pt x="17628" y="12456"/>
                </a:lnTo>
                <a:cubicBezTo>
                  <a:pt x="18564" y="12453"/>
                  <a:pt x="19325" y="11695"/>
                  <a:pt x="19325" y="10756"/>
                </a:cubicBezTo>
                <a:lnTo>
                  <a:pt x="19325" y="3962"/>
                </a:lnTo>
                <a:cubicBezTo>
                  <a:pt x="19325" y="3023"/>
                  <a:pt x="18564" y="2266"/>
                  <a:pt x="17628" y="2266"/>
                </a:cubicBezTo>
                <a:lnTo>
                  <a:pt x="16457" y="2266"/>
                </a:lnTo>
                <a:cubicBezTo>
                  <a:pt x="16457" y="1012"/>
                  <a:pt x="15442" y="1"/>
                  <a:pt x="1419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48" name="Google Shape;6048;p66"/>
          <p:cNvSpPr/>
          <p:nvPr/>
        </p:nvSpPr>
        <p:spPr>
          <a:xfrm>
            <a:off x="7154806" y="3125620"/>
            <a:ext cx="313870" cy="340186"/>
          </a:xfrm>
          <a:custGeom>
            <a:avLst/>
            <a:gdLst/>
            <a:ahLst/>
            <a:cxnLst/>
            <a:rect l="l" t="t" r="r" b="b"/>
            <a:pathLst>
              <a:path w="17831" h="19326" extrusionOk="0">
                <a:moveTo>
                  <a:pt x="7090" y="1417"/>
                </a:moveTo>
                <a:lnTo>
                  <a:pt x="7090" y="1417"/>
                </a:lnTo>
                <a:cubicBezTo>
                  <a:pt x="7570" y="1746"/>
                  <a:pt x="8228" y="2317"/>
                  <a:pt x="8533" y="3111"/>
                </a:cubicBezTo>
                <a:cubicBezTo>
                  <a:pt x="8835" y="3905"/>
                  <a:pt x="8727" y="4766"/>
                  <a:pt x="8591" y="5337"/>
                </a:cubicBezTo>
                <a:cubicBezTo>
                  <a:pt x="8111" y="5004"/>
                  <a:pt x="7452" y="4437"/>
                  <a:pt x="7148" y="3643"/>
                </a:cubicBezTo>
                <a:cubicBezTo>
                  <a:pt x="6843" y="2848"/>
                  <a:pt x="6954" y="1985"/>
                  <a:pt x="7090" y="1417"/>
                </a:cubicBezTo>
                <a:close/>
                <a:moveTo>
                  <a:pt x="12577" y="5533"/>
                </a:moveTo>
                <a:cubicBezTo>
                  <a:pt x="12772" y="5533"/>
                  <a:pt x="12967" y="5549"/>
                  <a:pt x="13162" y="5581"/>
                </a:cubicBezTo>
                <a:cubicBezTo>
                  <a:pt x="15215" y="5913"/>
                  <a:pt x="16623" y="7906"/>
                  <a:pt x="16299" y="10023"/>
                </a:cubicBezTo>
                <a:cubicBezTo>
                  <a:pt x="15711" y="13866"/>
                  <a:pt x="14596" y="16484"/>
                  <a:pt x="13078" y="17592"/>
                </a:cubicBezTo>
                <a:cubicBezTo>
                  <a:pt x="12526" y="17996"/>
                  <a:pt x="11929" y="18194"/>
                  <a:pt x="11264" y="18194"/>
                </a:cubicBezTo>
                <a:cubicBezTo>
                  <a:pt x="11073" y="18194"/>
                  <a:pt x="10877" y="18177"/>
                  <a:pt x="10674" y="18145"/>
                </a:cubicBezTo>
                <a:cubicBezTo>
                  <a:pt x="10119" y="18054"/>
                  <a:pt x="9681" y="17828"/>
                  <a:pt x="9334" y="17454"/>
                </a:cubicBezTo>
                <a:cubicBezTo>
                  <a:pt x="9222" y="17333"/>
                  <a:pt x="9070" y="17272"/>
                  <a:pt x="8918" y="17272"/>
                </a:cubicBezTo>
                <a:cubicBezTo>
                  <a:pt x="8767" y="17272"/>
                  <a:pt x="8615" y="17333"/>
                  <a:pt x="8503" y="17454"/>
                </a:cubicBezTo>
                <a:cubicBezTo>
                  <a:pt x="8156" y="17831"/>
                  <a:pt x="7715" y="18057"/>
                  <a:pt x="7160" y="18145"/>
                </a:cubicBezTo>
                <a:cubicBezTo>
                  <a:pt x="6958" y="18177"/>
                  <a:pt x="6762" y="18194"/>
                  <a:pt x="6571" y="18194"/>
                </a:cubicBezTo>
                <a:cubicBezTo>
                  <a:pt x="5907" y="18194"/>
                  <a:pt x="5310" y="17996"/>
                  <a:pt x="4756" y="17592"/>
                </a:cubicBezTo>
                <a:cubicBezTo>
                  <a:pt x="3237" y="16484"/>
                  <a:pt x="2126" y="13869"/>
                  <a:pt x="1537" y="10023"/>
                </a:cubicBezTo>
                <a:cubicBezTo>
                  <a:pt x="1214" y="7906"/>
                  <a:pt x="2621" y="5913"/>
                  <a:pt x="4675" y="5581"/>
                </a:cubicBezTo>
                <a:cubicBezTo>
                  <a:pt x="4869" y="5549"/>
                  <a:pt x="5065" y="5533"/>
                  <a:pt x="5260" y="5533"/>
                </a:cubicBezTo>
                <a:cubicBezTo>
                  <a:pt x="6062" y="5533"/>
                  <a:pt x="6848" y="5799"/>
                  <a:pt x="7492" y="6300"/>
                </a:cubicBezTo>
                <a:cubicBezTo>
                  <a:pt x="7913" y="6620"/>
                  <a:pt x="8416" y="6780"/>
                  <a:pt x="8918" y="6780"/>
                </a:cubicBezTo>
                <a:cubicBezTo>
                  <a:pt x="9421" y="6780"/>
                  <a:pt x="9924" y="6620"/>
                  <a:pt x="10345" y="6300"/>
                </a:cubicBezTo>
                <a:cubicBezTo>
                  <a:pt x="10989" y="5799"/>
                  <a:pt x="11775" y="5533"/>
                  <a:pt x="12577" y="5533"/>
                </a:cubicBezTo>
                <a:close/>
                <a:moveTo>
                  <a:pt x="6762" y="0"/>
                </a:moveTo>
                <a:cubicBezTo>
                  <a:pt x="6543" y="0"/>
                  <a:pt x="6335" y="128"/>
                  <a:pt x="6242" y="345"/>
                </a:cubicBezTo>
                <a:cubicBezTo>
                  <a:pt x="6208" y="424"/>
                  <a:pt x="5420" y="2302"/>
                  <a:pt x="6091" y="4047"/>
                </a:cubicBezTo>
                <a:cubicBezTo>
                  <a:pt x="6154" y="4207"/>
                  <a:pt x="6227" y="4364"/>
                  <a:pt x="6308" y="4518"/>
                </a:cubicBezTo>
                <a:cubicBezTo>
                  <a:pt x="5965" y="4440"/>
                  <a:pt x="5614" y="4401"/>
                  <a:pt x="5262" y="4401"/>
                </a:cubicBezTo>
                <a:cubicBezTo>
                  <a:pt x="5004" y="4401"/>
                  <a:pt x="4746" y="4422"/>
                  <a:pt x="4490" y="4464"/>
                </a:cubicBezTo>
                <a:cubicBezTo>
                  <a:pt x="1827" y="4893"/>
                  <a:pt x="0" y="7462"/>
                  <a:pt x="417" y="10192"/>
                </a:cubicBezTo>
                <a:cubicBezTo>
                  <a:pt x="713" y="12139"/>
                  <a:pt x="1148" y="13812"/>
                  <a:pt x="1706" y="15162"/>
                </a:cubicBezTo>
                <a:cubicBezTo>
                  <a:pt x="2341" y="16693"/>
                  <a:pt x="3141" y="17819"/>
                  <a:pt x="4086" y="18507"/>
                </a:cubicBezTo>
                <a:cubicBezTo>
                  <a:pt x="4833" y="19051"/>
                  <a:pt x="5666" y="19325"/>
                  <a:pt x="6571" y="19325"/>
                </a:cubicBezTo>
                <a:cubicBezTo>
                  <a:pt x="6821" y="19325"/>
                  <a:pt x="7077" y="19304"/>
                  <a:pt x="7338" y="19262"/>
                </a:cubicBezTo>
                <a:cubicBezTo>
                  <a:pt x="7942" y="19163"/>
                  <a:pt x="8470" y="18942"/>
                  <a:pt x="8914" y="18601"/>
                </a:cubicBezTo>
                <a:cubicBezTo>
                  <a:pt x="9361" y="18942"/>
                  <a:pt x="9889" y="19163"/>
                  <a:pt x="10493" y="19262"/>
                </a:cubicBezTo>
                <a:cubicBezTo>
                  <a:pt x="10747" y="19301"/>
                  <a:pt x="11000" y="19323"/>
                  <a:pt x="11260" y="19326"/>
                </a:cubicBezTo>
                <a:cubicBezTo>
                  <a:pt x="12163" y="19326"/>
                  <a:pt x="12996" y="19051"/>
                  <a:pt x="13742" y="18504"/>
                </a:cubicBezTo>
                <a:cubicBezTo>
                  <a:pt x="14687" y="17816"/>
                  <a:pt x="15490" y="16693"/>
                  <a:pt x="16124" y="15162"/>
                </a:cubicBezTo>
                <a:cubicBezTo>
                  <a:pt x="16686" y="13812"/>
                  <a:pt x="17121" y="12139"/>
                  <a:pt x="17417" y="10195"/>
                </a:cubicBezTo>
                <a:cubicBezTo>
                  <a:pt x="17830" y="7465"/>
                  <a:pt x="16007" y="4893"/>
                  <a:pt x="13343" y="4464"/>
                </a:cubicBezTo>
                <a:cubicBezTo>
                  <a:pt x="13086" y="4421"/>
                  <a:pt x="12827" y="4400"/>
                  <a:pt x="12570" y="4400"/>
                </a:cubicBezTo>
                <a:cubicBezTo>
                  <a:pt x="11637" y="4400"/>
                  <a:pt x="10720" y="4675"/>
                  <a:pt x="9934" y="5201"/>
                </a:cubicBezTo>
                <a:cubicBezTo>
                  <a:pt x="10233" y="4524"/>
                  <a:pt x="10710" y="3917"/>
                  <a:pt x="11360" y="3380"/>
                </a:cubicBezTo>
                <a:cubicBezTo>
                  <a:pt x="11807" y="3005"/>
                  <a:pt x="12305" y="2698"/>
                  <a:pt x="12842" y="2465"/>
                </a:cubicBezTo>
                <a:cubicBezTo>
                  <a:pt x="13132" y="2350"/>
                  <a:pt x="13277" y="2024"/>
                  <a:pt x="13165" y="1731"/>
                </a:cubicBezTo>
                <a:cubicBezTo>
                  <a:pt x="13080" y="1507"/>
                  <a:pt x="12866" y="1369"/>
                  <a:pt x="12640" y="1369"/>
                </a:cubicBezTo>
                <a:cubicBezTo>
                  <a:pt x="12572" y="1369"/>
                  <a:pt x="12502" y="1382"/>
                  <a:pt x="12435" y="1408"/>
                </a:cubicBezTo>
                <a:cubicBezTo>
                  <a:pt x="12398" y="1420"/>
                  <a:pt x="11565" y="1746"/>
                  <a:pt x="10668" y="2480"/>
                </a:cubicBezTo>
                <a:cubicBezTo>
                  <a:pt x="10345" y="2743"/>
                  <a:pt x="10046" y="3039"/>
                  <a:pt x="9777" y="3356"/>
                </a:cubicBezTo>
                <a:cubicBezTo>
                  <a:pt x="9732" y="3135"/>
                  <a:pt x="9669" y="2915"/>
                  <a:pt x="9590" y="2704"/>
                </a:cubicBezTo>
                <a:cubicBezTo>
                  <a:pt x="8920" y="958"/>
                  <a:pt x="7078" y="89"/>
                  <a:pt x="7000" y="52"/>
                </a:cubicBezTo>
                <a:cubicBezTo>
                  <a:pt x="6922" y="17"/>
                  <a:pt x="6842" y="0"/>
                  <a:pt x="676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6049" name="Google Shape;6049;p66"/>
          <p:cNvGrpSpPr/>
          <p:nvPr/>
        </p:nvGrpSpPr>
        <p:grpSpPr>
          <a:xfrm>
            <a:off x="7570338" y="3127378"/>
            <a:ext cx="331033" cy="337616"/>
            <a:chOff x="4467450" y="3808475"/>
            <a:chExt cx="470150" cy="479500"/>
          </a:xfrm>
        </p:grpSpPr>
        <p:sp>
          <p:nvSpPr>
            <p:cNvPr id="6050" name="Google Shape;6050;p66"/>
            <p:cNvSpPr/>
            <p:nvPr/>
          </p:nvSpPr>
          <p:spPr>
            <a:xfrm>
              <a:off x="4729325" y="3808475"/>
              <a:ext cx="56625" cy="138200"/>
            </a:xfrm>
            <a:custGeom>
              <a:avLst/>
              <a:gdLst/>
              <a:ahLst/>
              <a:cxnLst/>
              <a:rect l="l" t="t" r="r" b="b"/>
              <a:pathLst>
                <a:path w="2265" h="5528" extrusionOk="0">
                  <a:moveTo>
                    <a:pt x="1510" y="0"/>
                  </a:moveTo>
                  <a:lnTo>
                    <a:pt x="1133" y="423"/>
                  </a:lnTo>
                  <a:lnTo>
                    <a:pt x="752" y="839"/>
                  </a:lnTo>
                  <a:cubicBezTo>
                    <a:pt x="852" y="930"/>
                    <a:pt x="1133" y="1256"/>
                    <a:pt x="1133" y="1555"/>
                  </a:cubicBezTo>
                  <a:cubicBezTo>
                    <a:pt x="1133" y="1851"/>
                    <a:pt x="852" y="2177"/>
                    <a:pt x="755" y="2265"/>
                  </a:cubicBezTo>
                  <a:cubicBezTo>
                    <a:pt x="680" y="2334"/>
                    <a:pt x="0" y="2965"/>
                    <a:pt x="0" y="3820"/>
                  </a:cubicBezTo>
                  <a:cubicBezTo>
                    <a:pt x="0" y="4671"/>
                    <a:pt x="677" y="5302"/>
                    <a:pt x="755" y="5372"/>
                  </a:cubicBezTo>
                  <a:cubicBezTo>
                    <a:pt x="866" y="5476"/>
                    <a:pt x="1007" y="5528"/>
                    <a:pt x="1147" y="5528"/>
                  </a:cubicBezTo>
                  <a:cubicBezTo>
                    <a:pt x="1302" y="5528"/>
                    <a:pt x="1457" y="5465"/>
                    <a:pt x="1567" y="5341"/>
                  </a:cubicBezTo>
                  <a:cubicBezTo>
                    <a:pt x="1782" y="5103"/>
                    <a:pt x="1755" y="4735"/>
                    <a:pt x="1510" y="4529"/>
                  </a:cubicBezTo>
                  <a:cubicBezTo>
                    <a:pt x="1432" y="4457"/>
                    <a:pt x="1133" y="4128"/>
                    <a:pt x="1133" y="3820"/>
                  </a:cubicBezTo>
                  <a:cubicBezTo>
                    <a:pt x="1133" y="3521"/>
                    <a:pt x="1413" y="3195"/>
                    <a:pt x="1510" y="3107"/>
                  </a:cubicBezTo>
                  <a:cubicBezTo>
                    <a:pt x="1586" y="3038"/>
                    <a:pt x="2265" y="2407"/>
                    <a:pt x="2265" y="1555"/>
                  </a:cubicBezTo>
                  <a:cubicBezTo>
                    <a:pt x="2265" y="701"/>
                    <a:pt x="1589" y="70"/>
                    <a:pt x="151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51" name="Google Shape;6051;p66"/>
            <p:cNvSpPr/>
            <p:nvPr/>
          </p:nvSpPr>
          <p:spPr>
            <a:xfrm>
              <a:off x="4644400" y="3808475"/>
              <a:ext cx="56650" cy="138200"/>
            </a:xfrm>
            <a:custGeom>
              <a:avLst/>
              <a:gdLst/>
              <a:ahLst/>
              <a:cxnLst/>
              <a:rect l="l" t="t" r="r" b="b"/>
              <a:pathLst>
                <a:path w="2266" h="5528" extrusionOk="0">
                  <a:moveTo>
                    <a:pt x="1510" y="0"/>
                  </a:moveTo>
                  <a:lnTo>
                    <a:pt x="1133" y="423"/>
                  </a:lnTo>
                  <a:lnTo>
                    <a:pt x="752" y="839"/>
                  </a:lnTo>
                  <a:cubicBezTo>
                    <a:pt x="852" y="930"/>
                    <a:pt x="1133" y="1256"/>
                    <a:pt x="1133" y="1555"/>
                  </a:cubicBezTo>
                  <a:cubicBezTo>
                    <a:pt x="1133" y="1851"/>
                    <a:pt x="852" y="2177"/>
                    <a:pt x="755" y="2265"/>
                  </a:cubicBezTo>
                  <a:cubicBezTo>
                    <a:pt x="680" y="2334"/>
                    <a:pt x="0" y="2965"/>
                    <a:pt x="0" y="3820"/>
                  </a:cubicBezTo>
                  <a:cubicBezTo>
                    <a:pt x="0" y="4671"/>
                    <a:pt x="677" y="5302"/>
                    <a:pt x="755" y="5372"/>
                  </a:cubicBezTo>
                  <a:cubicBezTo>
                    <a:pt x="866" y="5476"/>
                    <a:pt x="1007" y="5528"/>
                    <a:pt x="1147" y="5528"/>
                  </a:cubicBezTo>
                  <a:cubicBezTo>
                    <a:pt x="1302" y="5528"/>
                    <a:pt x="1457" y="5465"/>
                    <a:pt x="1568" y="5341"/>
                  </a:cubicBezTo>
                  <a:cubicBezTo>
                    <a:pt x="1782" y="5103"/>
                    <a:pt x="1755" y="4735"/>
                    <a:pt x="1510" y="4529"/>
                  </a:cubicBezTo>
                  <a:cubicBezTo>
                    <a:pt x="1432" y="4457"/>
                    <a:pt x="1133" y="4128"/>
                    <a:pt x="1133" y="3820"/>
                  </a:cubicBezTo>
                  <a:cubicBezTo>
                    <a:pt x="1133" y="3521"/>
                    <a:pt x="1414" y="3195"/>
                    <a:pt x="1510" y="3107"/>
                  </a:cubicBezTo>
                  <a:cubicBezTo>
                    <a:pt x="1586" y="3038"/>
                    <a:pt x="2265" y="2407"/>
                    <a:pt x="2265" y="1555"/>
                  </a:cubicBezTo>
                  <a:cubicBezTo>
                    <a:pt x="2265" y="701"/>
                    <a:pt x="1589" y="70"/>
                    <a:pt x="151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52" name="Google Shape;6052;p66"/>
            <p:cNvSpPr/>
            <p:nvPr/>
          </p:nvSpPr>
          <p:spPr>
            <a:xfrm>
              <a:off x="4559475" y="3808475"/>
              <a:ext cx="56650" cy="138200"/>
            </a:xfrm>
            <a:custGeom>
              <a:avLst/>
              <a:gdLst/>
              <a:ahLst/>
              <a:cxnLst/>
              <a:rect l="l" t="t" r="r" b="b"/>
              <a:pathLst>
                <a:path w="2266" h="5528" extrusionOk="0">
                  <a:moveTo>
                    <a:pt x="1510" y="0"/>
                  </a:moveTo>
                  <a:lnTo>
                    <a:pt x="1133" y="423"/>
                  </a:lnTo>
                  <a:lnTo>
                    <a:pt x="752" y="839"/>
                  </a:lnTo>
                  <a:cubicBezTo>
                    <a:pt x="852" y="930"/>
                    <a:pt x="1133" y="1256"/>
                    <a:pt x="1133" y="1555"/>
                  </a:cubicBezTo>
                  <a:cubicBezTo>
                    <a:pt x="1133" y="1851"/>
                    <a:pt x="852" y="2177"/>
                    <a:pt x="755" y="2265"/>
                  </a:cubicBezTo>
                  <a:cubicBezTo>
                    <a:pt x="680" y="2334"/>
                    <a:pt x="1" y="2965"/>
                    <a:pt x="1" y="3820"/>
                  </a:cubicBezTo>
                  <a:cubicBezTo>
                    <a:pt x="1" y="4671"/>
                    <a:pt x="677" y="5302"/>
                    <a:pt x="755" y="5372"/>
                  </a:cubicBezTo>
                  <a:cubicBezTo>
                    <a:pt x="866" y="5476"/>
                    <a:pt x="1007" y="5528"/>
                    <a:pt x="1148" y="5528"/>
                  </a:cubicBezTo>
                  <a:cubicBezTo>
                    <a:pt x="1303" y="5528"/>
                    <a:pt x="1457" y="5465"/>
                    <a:pt x="1568" y="5341"/>
                  </a:cubicBezTo>
                  <a:cubicBezTo>
                    <a:pt x="1782" y="5103"/>
                    <a:pt x="1755" y="4735"/>
                    <a:pt x="1510" y="4529"/>
                  </a:cubicBezTo>
                  <a:cubicBezTo>
                    <a:pt x="1432" y="4457"/>
                    <a:pt x="1133" y="4128"/>
                    <a:pt x="1133" y="3820"/>
                  </a:cubicBezTo>
                  <a:cubicBezTo>
                    <a:pt x="1133" y="3521"/>
                    <a:pt x="1414" y="3195"/>
                    <a:pt x="1510" y="3107"/>
                  </a:cubicBezTo>
                  <a:cubicBezTo>
                    <a:pt x="1586" y="3038"/>
                    <a:pt x="2265" y="2407"/>
                    <a:pt x="2265" y="1555"/>
                  </a:cubicBezTo>
                  <a:cubicBezTo>
                    <a:pt x="2265" y="701"/>
                    <a:pt x="1589" y="70"/>
                    <a:pt x="151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53" name="Google Shape;6053;p66"/>
            <p:cNvSpPr/>
            <p:nvPr/>
          </p:nvSpPr>
          <p:spPr>
            <a:xfrm>
              <a:off x="4467450" y="3975675"/>
              <a:ext cx="470150" cy="312300"/>
            </a:xfrm>
            <a:custGeom>
              <a:avLst/>
              <a:gdLst/>
              <a:ahLst/>
              <a:cxnLst/>
              <a:rect l="l" t="t" r="r" b="b"/>
              <a:pathLst>
                <a:path w="18806" h="12492" extrusionOk="0">
                  <a:moveTo>
                    <a:pt x="16340" y="2263"/>
                  </a:moveTo>
                  <a:cubicBezTo>
                    <a:pt x="16709" y="2263"/>
                    <a:pt x="17020" y="2371"/>
                    <a:pt x="17233" y="2582"/>
                  </a:cubicBezTo>
                  <a:cubicBezTo>
                    <a:pt x="17622" y="2974"/>
                    <a:pt x="17571" y="3581"/>
                    <a:pt x="17505" y="3907"/>
                  </a:cubicBezTo>
                  <a:cubicBezTo>
                    <a:pt x="17375" y="4553"/>
                    <a:pt x="16994" y="5221"/>
                    <a:pt x="16430" y="5785"/>
                  </a:cubicBezTo>
                  <a:cubicBezTo>
                    <a:pt x="15793" y="6426"/>
                    <a:pt x="15014" y="6824"/>
                    <a:pt x="14337" y="6897"/>
                  </a:cubicBezTo>
                  <a:cubicBezTo>
                    <a:pt x="15056" y="5562"/>
                    <a:pt x="15539" y="4007"/>
                    <a:pt x="15744" y="2346"/>
                  </a:cubicBezTo>
                  <a:cubicBezTo>
                    <a:pt x="15954" y="2291"/>
                    <a:pt x="16154" y="2263"/>
                    <a:pt x="16340" y="2263"/>
                  </a:cubicBezTo>
                  <a:close/>
                  <a:moveTo>
                    <a:pt x="14709" y="1132"/>
                  </a:moveTo>
                  <a:cubicBezTo>
                    <a:pt x="14618" y="3340"/>
                    <a:pt x="13999" y="5390"/>
                    <a:pt x="12978" y="6987"/>
                  </a:cubicBezTo>
                  <a:cubicBezTo>
                    <a:pt x="12948" y="7023"/>
                    <a:pt x="12921" y="7066"/>
                    <a:pt x="12900" y="7108"/>
                  </a:cubicBezTo>
                  <a:cubicBezTo>
                    <a:pt x="12390" y="7881"/>
                    <a:pt x="11786" y="8542"/>
                    <a:pt x="11103" y="9059"/>
                  </a:cubicBezTo>
                  <a:lnTo>
                    <a:pt x="4750" y="9059"/>
                  </a:lnTo>
                  <a:cubicBezTo>
                    <a:pt x="2634" y="7461"/>
                    <a:pt x="1281" y="4478"/>
                    <a:pt x="1145" y="1132"/>
                  </a:cubicBezTo>
                  <a:close/>
                  <a:moveTo>
                    <a:pt x="13247" y="10191"/>
                  </a:moveTo>
                  <a:lnTo>
                    <a:pt x="12827" y="11048"/>
                  </a:lnTo>
                  <a:cubicBezTo>
                    <a:pt x="12731" y="11239"/>
                    <a:pt x="12538" y="11359"/>
                    <a:pt x="12326" y="11359"/>
                  </a:cubicBezTo>
                  <a:lnTo>
                    <a:pt x="3531" y="11359"/>
                  </a:lnTo>
                  <a:cubicBezTo>
                    <a:pt x="3316" y="11359"/>
                    <a:pt x="3120" y="11239"/>
                    <a:pt x="3026" y="11048"/>
                  </a:cubicBezTo>
                  <a:lnTo>
                    <a:pt x="2607" y="10191"/>
                  </a:lnTo>
                  <a:close/>
                  <a:moveTo>
                    <a:pt x="569" y="0"/>
                  </a:moveTo>
                  <a:cubicBezTo>
                    <a:pt x="255" y="0"/>
                    <a:pt x="1" y="254"/>
                    <a:pt x="1" y="565"/>
                  </a:cubicBezTo>
                  <a:cubicBezTo>
                    <a:pt x="1" y="3931"/>
                    <a:pt x="1145" y="7045"/>
                    <a:pt x="3060" y="9059"/>
                  </a:cubicBezTo>
                  <a:lnTo>
                    <a:pt x="569" y="9059"/>
                  </a:lnTo>
                  <a:cubicBezTo>
                    <a:pt x="255" y="9059"/>
                    <a:pt x="1" y="9312"/>
                    <a:pt x="1" y="9623"/>
                  </a:cubicBezTo>
                  <a:cubicBezTo>
                    <a:pt x="1" y="9937"/>
                    <a:pt x="255" y="10191"/>
                    <a:pt x="569" y="10191"/>
                  </a:cubicBezTo>
                  <a:lnTo>
                    <a:pt x="1348" y="10191"/>
                  </a:lnTo>
                  <a:lnTo>
                    <a:pt x="2012" y="11550"/>
                  </a:lnTo>
                  <a:lnTo>
                    <a:pt x="2012" y="11556"/>
                  </a:lnTo>
                  <a:cubicBezTo>
                    <a:pt x="2298" y="12127"/>
                    <a:pt x="2883" y="12492"/>
                    <a:pt x="3523" y="12492"/>
                  </a:cubicBezTo>
                  <a:cubicBezTo>
                    <a:pt x="3525" y="12492"/>
                    <a:pt x="3528" y="12492"/>
                    <a:pt x="3531" y="12492"/>
                  </a:cubicBezTo>
                  <a:lnTo>
                    <a:pt x="12326" y="12492"/>
                  </a:lnTo>
                  <a:cubicBezTo>
                    <a:pt x="12329" y="12492"/>
                    <a:pt x="12332" y="12492"/>
                    <a:pt x="12334" y="12492"/>
                  </a:cubicBezTo>
                  <a:cubicBezTo>
                    <a:pt x="12974" y="12492"/>
                    <a:pt x="13559" y="12127"/>
                    <a:pt x="13845" y="11553"/>
                  </a:cubicBezTo>
                  <a:lnTo>
                    <a:pt x="13845" y="11550"/>
                  </a:lnTo>
                  <a:lnTo>
                    <a:pt x="14509" y="10191"/>
                  </a:lnTo>
                  <a:lnTo>
                    <a:pt x="15288" y="10191"/>
                  </a:lnTo>
                  <a:cubicBezTo>
                    <a:pt x="15602" y="10191"/>
                    <a:pt x="15856" y="9937"/>
                    <a:pt x="15856" y="9623"/>
                  </a:cubicBezTo>
                  <a:cubicBezTo>
                    <a:pt x="15856" y="9309"/>
                    <a:pt x="15602" y="9059"/>
                    <a:pt x="15288" y="9059"/>
                  </a:cubicBezTo>
                  <a:lnTo>
                    <a:pt x="12797" y="9059"/>
                  </a:lnTo>
                  <a:cubicBezTo>
                    <a:pt x="13111" y="8726"/>
                    <a:pt x="13401" y="8373"/>
                    <a:pt x="13664" y="8002"/>
                  </a:cubicBezTo>
                  <a:cubicBezTo>
                    <a:pt x="13812" y="8026"/>
                    <a:pt x="13963" y="8038"/>
                    <a:pt x="14114" y="8038"/>
                  </a:cubicBezTo>
                  <a:cubicBezTo>
                    <a:pt x="15143" y="8038"/>
                    <a:pt x="16303" y="7516"/>
                    <a:pt x="17233" y="6589"/>
                  </a:cubicBezTo>
                  <a:cubicBezTo>
                    <a:pt x="17951" y="5867"/>
                    <a:pt x="18444" y="4994"/>
                    <a:pt x="18619" y="4131"/>
                  </a:cubicBezTo>
                  <a:cubicBezTo>
                    <a:pt x="18806" y="3183"/>
                    <a:pt x="18601" y="2349"/>
                    <a:pt x="18033" y="1785"/>
                  </a:cubicBezTo>
                  <a:cubicBezTo>
                    <a:pt x="17604" y="1353"/>
                    <a:pt x="17013" y="1132"/>
                    <a:pt x="16345" y="1132"/>
                  </a:cubicBezTo>
                  <a:cubicBezTo>
                    <a:pt x="16181" y="1132"/>
                    <a:pt x="16013" y="1145"/>
                    <a:pt x="15841" y="1172"/>
                  </a:cubicBezTo>
                  <a:cubicBezTo>
                    <a:pt x="15850" y="972"/>
                    <a:pt x="15853" y="770"/>
                    <a:pt x="15853" y="565"/>
                  </a:cubicBezTo>
                  <a:cubicBezTo>
                    <a:pt x="15853" y="254"/>
                    <a:pt x="15599" y="0"/>
                    <a:pt x="152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054" name="Google Shape;6054;p66"/>
          <p:cNvGrpSpPr/>
          <p:nvPr/>
        </p:nvGrpSpPr>
        <p:grpSpPr>
          <a:xfrm>
            <a:off x="7990685" y="3126102"/>
            <a:ext cx="340186" cy="340168"/>
            <a:chOff x="5053900" y="3804850"/>
            <a:chExt cx="483150" cy="483125"/>
          </a:xfrm>
        </p:grpSpPr>
        <p:sp>
          <p:nvSpPr>
            <p:cNvPr id="6055" name="Google Shape;6055;p66"/>
            <p:cNvSpPr/>
            <p:nvPr/>
          </p:nvSpPr>
          <p:spPr>
            <a:xfrm>
              <a:off x="5053900" y="3804850"/>
              <a:ext cx="483150" cy="483125"/>
            </a:xfrm>
            <a:custGeom>
              <a:avLst/>
              <a:gdLst/>
              <a:ahLst/>
              <a:cxnLst/>
              <a:rect l="l" t="t" r="r" b="b"/>
              <a:pathLst>
                <a:path w="19326" h="19325" extrusionOk="0">
                  <a:moveTo>
                    <a:pt x="9663" y="1132"/>
                  </a:moveTo>
                  <a:cubicBezTo>
                    <a:pt x="14367" y="1132"/>
                    <a:pt x="18193" y="4958"/>
                    <a:pt x="18193" y="9662"/>
                  </a:cubicBezTo>
                  <a:cubicBezTo>
                    <a:pt x="18193" y="14367"/>
                    <a:pt x="14367" y="18192"/>
                    <a:pt x="9663" y="18192"/>
                  </a:cubicBezTo>
                  <a:cubicBezTo>
                    <a:pt x="4959" y="18192"/>
                    <a:pt x="1133" y="14367"/>
                    <a:pt x="1133" y="9662"/>
                  </a:cubicBezTo>
                  <a:cubicBezTo>
                    <a:pt x="1133" y="4958"/>
                    <a:pt x="4959" y="1132"/>
                    <a:pt x="9663" y="1132"/>
                  </a:cubicBezTo>
                  <a:close/>
                  <a:moveTo>
                    <a:pt x="9663" y="0"/>
                  </a:moveTo>
                  <a:cubicBezTo>
                    <a:pt x="7094" y="0"/>
                    <a:pt x="4669" y="1009"/>
                    <a:pt x="2839" y="2838"/>
                  </a:cubicBezTo>
                  <a:cubicBezTo>
                    <a:pt x="1009" y="4668"/>
                    <a:pt x="1" y="7093"/>
                    <a:pt x="1" y="9662"/>
                  </a:cubicBezTo>
                  <a:cubicBezTo>
                    <a:pt x="1" y="12232"/>
                    <a:pt x="1009" y="14657"/>
                    <a:pt x="2839" y="16486"/>
                  </a:cubicBezTo>
                  <a:cubicBezTo>
                    <a:pt x="4669" y="18316"/>
                    <a:pt x="7094" y="19325"/>
                    <a:pt x="9663" y="19325"/>
                  </a:cubicBezTo>
                  <a:cubicBezTo>
                    <a:pt x="12233" y="19325"/>
                    <a:pt x="14657" y="18316"/>
                    <a:pt x="16487" y="16486"/>
                  </a:cubicBezTo>
                  <a:cubicBezTo>
                    <a:pt x="18317" y="14657"/>
                    <a:pt x="19325" y="12232"/>
                    <a:pt x="19325" y="9662"/>
                  </a:cubicBezTo>
                  <a:cubicBezTo>
                    <a:pt x="19325" y="7093"/>
                    <a:pt x="18317" y="4668"/>
                    <a:pt x="16487" y="2838"/>
                  </a:cubicBezTo>
                  <a:cubicBezTo>
                    <a:pt x="14657" y="1009"/>
                    <a:pt x="12233" y="0"/>
                    <a:pt x="966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56" name="Google Shape;6056;p66"/>
            <p:cNvSpPr/>
            <p:nvPr/>
          </p:nvSpPr>
          <p:spPr>
            <a:xfrm>
              <a:off x="5168125" y="3947300"/>
              <a:ext cx="88275" cy="85000"/>
            </a:xfrm>
            <a:custGeom>
              <a:avLst/>
              <a:gdLst/>
              <a:ahLst/>
              <a:cxnLst/>
              <a:rect l="l" t="t" r="r" b="b"/>
              <a:pathLst>
                <a:path w="3531" h="3400" extrusionOk="0">
                  <a:moveTo>
                    <a:pt x="1697" y="1135"/>
                  </a:moveTo>
                  <a:cubicBezTo>
                    <a:pt x="2202" y="1135"/>
                    <a:pt x="2455" y="1742"/>
                    <a:pt x="2099" y="2101"/>
                  </a:cubicBezTo>
                  <a:cubicBezTo>
                    <a:pt x="1983" y="2216"/>
                    <a:pt x="1841" y="2268"/>
                    <a:pt x="1702" y="2268"/>
                  </a:cubicBezTo>
                  <a:cubicBezTo>
                    <a:pt x="1411" y="2268"/>
                    <a:pt x="1133" y="2041"/>
                    <a:pt x="1133" y="1700"/>
                  </a:cubicBezTo>
                  <a:cubicBezTo>
                    <a:pt x="1133" y="1386"/>
                    <a:pt x="1383" y="1135"/>
                    <a:pt x="1697" y="1135"/>
                  </a:cubicBezTo>
                  <a:close/>
                  <a:moveTo>
                    <a:pt x="1697" y="0"/>
                  </a:moveTo>
                  <a:cubicBezTo>
                    <a:pt x="1479" y="0"/>
                    <a:pt x="1258" y="43"/>
                    <a:pt x="1048" y="130"/>
                  </a:cubicBezTo>
                  <a:cubicBezTo>
                    <a:pt x="414" y="392"/>
                    <a:pt x="0" y="1011"/>
                    <a:pt x="0" y="1700"/>
                  </a:cubicBezTo>
                  <a:cubicBezTo>
                    <a:pt x="0" y="2639"/>
                    <a:pt x="758" y="3397"/>
                    <a:pt x="1697" y="3400"/>
                  </a:cubicBezTo>
                  <a:cubicBezTo>
                    <a:pt x="2386" y="3400"/>
                    <a:pt x="3005" y="2983"/>
                    <a:pt x="3267" y="2349"/>
                  </a:cubicBezTo>
                  <a:cubicBezTo>
                    <a:pt x="3530" y="1715"/>
                    <a:pt x="3385" y="984"/>
                    <a:pt x="2899" y="498"/>
                  </a:cubicBezTo>
                  <a:cubicBezTo>
                    <a:pt x="2574" y="173"/>
                    <a:pt x="2139" y="0"/>
                    <a:pt x="169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57" name="Google Shape;6057;p66"/>
            <p:cNvSpPr/>
            <p:nvPr/>
          </p:nvSpPr>
          <p:spPr>
            <a:xfrm>
              <a:off x="5334575" y="3947350"/>
              <a:ext cx="88325" cy="84950"/>
            </a:xfrm>
            <a:custGeom>
              <a:avLst/>
              <a:gdLst/>
              <a:ahLst/>
              <a:cxnLst/>
              <a:rect l="l" t="t" r="r" b="b"/>
              <a:pathLst>
                <a:path w="3533" h="3398" extrusionOk="0">
                  <a:moveTo>
                    <a:pt x="1829" y="1130"/>
                  </a:moveTo>
                  <a:cubicBezTo>
                    <a:pt x="2121" y="1130"/>
                    <a:pt x="2401" y="1356"/>
                    <a:pt x="2401" y="1698"/>
                  </a:cubicBezTo>
                  <a:cubicBezTo>
                    <a:pt x="2401" y="2012"/>
                    <a:pt x="2147" y="2265"/>
                    <a:pt x="1833" y="2265"/>
                  </a:cubicBezTo>
                  <a:cubicBezTo>
                    <a:pt x="1329" y="2265"/>
                    <a:pt x="1075" y="1656"/>
                    <a:pt x="1431" y="1296"/>
                  </a:cubicBezTo>
                  <a:cubicBezTo>
                    <a:pt x="1547" y="1181"/>
                    <a:pt x="1690" y="1130"/>
                    <a:pt x="1829" y="1130"/>
                  </a:cubicBezTo>
                  <a:close/>
                  <a:moveTo>
                    <a:pt x="1833" y="1"/>
                  </a:moveTo>
                  <a:cubicBezTo>
                    <a:pt x="1145" y="1"/>
                    <a:pt x="526" y="415"/>
                    <a:pt x="263" y="1049"/>
                  </a:cubicBezTo>
                  <a:cubicBezTo>
                    <a:pt x="0" y="1683"/>
                    <a:pt x="145" y="2413"/>
                    <a:pt x="631" y="2900"/>
                  </a:cubicBezTo>
                  <a:cubicBezTo>
                    <a:pt x="956" y="3225"/>
                    <a:pt x="1391" y="3397"/>
                    <a:pt x="1833" y="3397"/>
                  </a:cubicBezTo>
                  <a:cubicBezTo>
                    <a:pt x="2052" y="3397"/>
                    <a:pt x="2272" y="3355"/>
                    <a:pt x="2482" y="3268"/>
                  </a:cubicBezTo>
                  <a:cubicBezTo>
                    <a:pt x="3116" y="3005"/>
                    <a:pt x="3533" y="2386"/>
                    <a:pt x="3533" y="1698"/>
                  </a:cubicBezTo>
                  <a:cubicBezTo>
                    <a:pt x="3530" y="759"/>
                    <a:pt x="2772" y="1"/>
                    <a:pt x="18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58" name="Google Shape;6058;p66"/>
            <p:cNvSpPr/>
            <p:nvPr/>
          </p:nvSpPr>
          <p:spPr>
            <a:xfrm>
              <a:off x="5170150" y="4060600"/>
              <a:ext cx="250650" cy="113225"/>
            </a:xfrm>
            <a:custGeom>
              <a:avLst/>
              <a:gdLst/>
              <a:ahLst/>
              <a:cxnLst/>
              <a:rect l="l" t="t" r="r" b="b"/>
              <a:pathLst>
                <a:path w="10026" h="4529" extrusionOk="0">
                  <a:moveTo>
                    <a:pt x="5006" y="0"/>
                  </a:moveTo>
                  <a:cubicBezTo>
                    <a:pt x="2684" y="0"/>
                    <a:pt x="659" y="1572"/>
                    <a:pt x="79" y="3820"/>
                  </a:cubicBezTo>
                  <a:cubicBezTo>
                    <a:pt x="1" y="4125"/>
                    <a:pt x="182" y="4433"/>
                    <a:pt x="487" y="4511"/>
                  </a:cubicBezTo>
                  <a:cubicBezTo>
                    <a:pt x="533" y="4523"/>
                    <a:pt x="580" y="4528"/>
                    <a:pt x="625" y="4528"/>
                  </a:cubicBezTo>
                  <a:cubicBezTo>
                    <a:pt x="878" y="4528"/>
                    <a:pt x="1109" y="4359"/>
                    <a:pt x="1175" y="4103"/>
                  </a:cubicBezTo>
                  <a:cubicBezTo>
                    <a:pt x="1625" y="2352"/>
                    <a:pt x="3205" y="1126"/>
                    <a:pt x="5013" y="1126"/>
                  </a:cubicBezTo>
                  <a:cubicBezTo>
                    <a:pt x="6822" y="1126"/>
                    <a:pt x="8401" y="2352"/>
                    <a:pt x="8851" y="4103"/>
                  </a:cubicBezTo>
                  <a:cubicBezTo>
                    <a:pt x="8917" y="4359"/>
                    <a:pt x="9148" y="4528"/>
                    <a:pt x="9401" y="4528"/>
                  </a:cubicBezTo>
                  <a:cubicBezTo>
                    <a:pt x="9447" y="4528"/>
                    <a:pt x="9493" y="4523"/>
                    <a:pt x="9539" y="4511"/>
                  </a:cubicBezTo>
                  <a:cubicBezTo>
                    <a:pt x="9844" y="4433"/>
                    <a:pt x="10025" y="4125"/>
                    <a:pt x="9947" y="3820"/>
                  </a:cubicBezTo>
                  <a:cubicBezTo>
                    <a:pt x="9368" y="1572"/>
                    <a:pt x="7342" y="0"/>
                    <a:pt x="5020" y="0"/>
                  </a:cubicBezTo>
                  <a:cubicBezTo>
                    <a:pt x="5018" y="0"/>
                    <a:pt x="5015" y="0"/>
                    <a:pt x="5013" y="0"/>
                  </a:cubicBezTo>
                  <a:cubicBezTo>
                    <a:pt x="5011" y="0"/>
                    <a:pt x="5009" y="0"/>
                    <a:pt x="500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059" name="Google Shape;6059;p66"/>
          <p:cNvGrpSpPr/>
          <p:nvPr/>
        </p:nvGrpSpPr>
        <p:grpSpPr>
          <a:xfrm>
            <a:off x="7306081" y="3956021"/>
            <a:ext cx="340168" cy="340168"/>
            <a:chOff x="5648375" y="3804850"/>
            <a:chExt cx="483125" cy="483125"/>
          </a:xfrm>
        </p:grpSpPr>
        <p:sp>
          <p:nvSpPr>
            <p:cNvPr id="6060" name="Google Shape;6060;p66"/>
            <p:cNvSpPr/>
            <p:nvPr/>
          </p:nvSpPr>
          <p:spPr>
            <a:xfrm>
              <a:off x="5648375" y="3804850"/>
              <a:ext cx="483125" cy="483125"/>
            </a:xfrm>
            <a:custGeom>
              <a:avLst/>
              <a:gdLst/>
              <a:ahLst/>
              <a:cxnLst/>
              <a:rect l="l" t="t" r="r" b="b"/>
              <a:pathLst>
                <a:path w="19325" h="19325" extrusionOk="0">
                  <a:moveTo>
                    <a:pt x="9662" y="1132"/>
                  </a:moveTo>
                  <a:cubicBezTo>
                    <a:pt x="14367" y="1132"/>
                    <a:pt x="18192" y="4958"/>
                    <a:pt x="18192" y="9662"/>
                  </a:cubicBezTo>
                  <a:cubicBezTo>
                    <a:pt x="18192" y="14367"/>
                    <a:pt x="14367" y="18192"/>
                    <a:pt x="9662" y="18192"/>
                  </a:cubicBezTo>
                  <a:cubicBezTo>
                    <a:pt x="4958" y="18192"/>
                    <a:pt x="1132" y="14367"/>
                    <a:pt x="1132" y="9662"/>
                  </a:cubicBezTo>
                  <a:cubicBezTo>
                    <a:pt x="1132" y="4958"/>
                    <a:pt x="4958" y="1132"/>
                    <a:pt x="9662" y="1132"/>
                  </a:cubicBezTo>
                  <a:close/>
                  <a:moveTo>
                    <a:pt x="9662" y="0"/>
                  </a:moveTo>
                  <a:cubicBezTo>
                    <a:pt x="7093" y="0"/>
                    <a:pt x="4668" y="1009"/>
                    <a:pt x="2838" y="2838"/>
                  </a:cubicBezTo>
                  <a:cubicBezTo>
                    <a:pt x="1009" y="4668"/>
                    <a:pt x="0" y="7093"/>
                    <a:pt x="0" y="9662"/>
                  </a:cubicBezTo>
                  <a:cubicBezTo>
                    <a:pt x="0" y="12232"/>
                    <a:pt x="1009" y="14657"/>
                    <a:pt x="2838" y="16486"/>
                  </a:cubicBezTo>
                  <a:cubicBezTo>
                    <a:pt x="4668" y="18316"/>
                    <a:pt x="7093" y="19325"/>
                    <a:pt x="9662" y="19325"/>
                  </a:cubicBezTo>
                  <a:cubicBezTo>
                    <a:pt x="12232" y="19325"/>
                    <a:pt x="14656" y="18316"/>
                    <a:pt x="16486" y="16486"/>
                  </a:cubicBezTo>
                  <a:cubicBezTo>
                    <a:pt x="18316" y="14657"/>
                    <a:pt x="19325" y="12232"/>
                    <a:pt x="19325" y="9662"/>
                  </a:cubicBezTo>
                  <a:cubicBezTo>
                    <a:pt x="19325" y="7093"/>
                    <a:pt x="18316" y="4668"/>
                    <a:pt x="16486" y="2838"/>
                  </a:cubicBezTo>
                  <a:cubicBezTo>
                    <a:pt x="14656" y="1009"/>
                    <a:pt x="12232" y="0"/>
                    <a:pt x="966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61" name="Google Shape;6061;p66"/>
            <p:cNvSpPr/>
            <p:nvPr/>
          </p:nvSpPr>
          <p:spPr>
            <a:xfrm>
              <a:off x="5762575" y="3947300"/>
              <a:ext cx="88275" cy="85000"/>
            </a:xfrm>
            <a:custGeom>
              <a:avLst/>
              <a:gdLst/>
              <a:ahLst/>
              <a:cxnLst/>
              <a:rect l="l" t="t" r="r" b="b"/>
              <a:pathLst>
                <a:path w="3531" h="3400" extrusionOk="0">
                  <a:moveTo>
                    <a:pt x="1697" y="1135"/>
                  </a:moveTo>
                  <a:cubicBezTo>
                    <a:pt x="2202" y="1135"/>
                    <a:pt x="2455" y="1742"/>
                    <a:pt x="2099" y="2101"/>
                  </a:cubicBezTo>
                  <a:cubicBezTo>
                    <a:pt x="1983" y="2216"/>
                    <a:pt x="1841" y="2268"/>
                    <a:pt x="1702" y="2268"/>
                  </a:cubicBezTo>
                  <a:cubicBezTo>
                    <a:pt x="1411" y="2268"/>
                    <a:pt x="1133" y="2041"/>
                    <a:pt x="1133" y="1700"/>
                  </a:cubicBezTo>
                  <a:cubicBezTo>
                    <a:pt x="1133" y="1386"/>
                    <a:pt x="1383" y="1135"/>
                    <a:pt x="1697" y="1135"/>
                  </a:cubicBezTo>
                  <a:close/>
                  <a:moveTo>
                    <a:pt x="1698" y="0"/>
                  </a:moveTo>
                  <a:cubicBezTo>
                    <a:pt x="1479" y="0"/>
                    <a:pt x="1258" y="43"/>
                    <a:pt x="1048" y="130"/>
                  </a:cubicBezTo>
                  <a:cubicBezTo>
                    <a:pt x="414" y="392"/>
                    <a:pt x="1" y="1011"/>
                    <a:pt x="1" y="1700"/>
                  </a:cubicBezTo>
                  <a:cubicBezTo>
                    <a:pt x="1" y="2639"/>
                    <a:pt x="758" y="3397"/>
                    <a:pt x="1697" y="3400"/>
                  </a:cubicBezTo>
                  <a:cubicBezTo>
                    <a:pt x="2386" y="3400"/>
                    <a:pt x="3005" y="2983"/>
                    <a:pt x="3268" y="2349"/>
                  </a:cubicBezTo>
                  <a:cubicBezTo>
                    <a:pt x="3530" y="1715"/>
                    <a:pt x="3385" y="984"/>
                    <a:pt x="2899" y="498"/>
                  </a:cubicBezTo>
                  <a:cubicBezTo>
                    <a:pt x="2574" y="173"/>
                    <a:pt x="2139" y="0"/>
                    <a:pt x="169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62" name="Google Shape;6062;p66"/>
            <p:cNvSpPr/>
            <p:nvPr/>
          </p:nvSpPr>
          <p:spPr>
            <a:xfrm>
              <a:off x="5932425" y="3947300"/>
              <a:ext cx="88250" cy="85000"/>
            </a:xfrm>
            <a:custGeom>
              <a:avLst/>
              <a:gdLst/>
              <a:ahLst/>
              <a:cxnLst/>
              <a:rect l="l" t="t" r="r" b="b"/>
              <a:pathLst>
                <a:path w="3530" h="3400" extrusionOk="0">
                  <a:moveTo>
                    <a:pt x="1697" y="1135"/>
                  </a:moveTo>
                  <a:cubicBezTo>
                    <a:pt x="2201" y="1135"/>
                    <a:pt x="2455" y="1742"/>
                    <a:pt x="2099" y="2101"/>
                  </a:cubicBezTo>
                  <a:cubicBezTo>
                    <a:pt x="1983" y="2216"/>
                    <a:pt x="1841" y="2268"/>
                    <a:pt x="1702" y="2268"/>
                  </a:cubicBezTo>
                  <a:cubicBezTo>
                    <a:pt x="1411" y="2268"/>
                    <a:pt x="1133" y="2041"/>
                    <a:pt x="1133" y="1700"/>
                  </a:cubicBezTo>
                  <a:cubicBezTo>
                    <a:pt x="1133" y="1386"/>
                    <a:pt x="1383" y="1135"/>
                    <a:pt x="1697" y="1135"/>
                  </a:cubicBezTo>
                  <a:close/>
                  <a:moveTo>
                    <a:pt x="1697" y="0"/>
                  </a:moveTo>
                  <a:cubicBezTo>
                    <a:pt x="1479" y="0"/>
                    <a:pt x="1258" y="43"/>
                    <a:pt x="1048" y="130"/>
                  </a:cubicBezTo>
                  <a:cubicBezTo>
                    <a:pt x="414" y="392"/>
                    <a:pt x="0" y="1011"/>
                    <a:pt x="0" y="1700"/>
                  </a:cubicBezTo>
                  <a:cubicBezTo>
                    <a:pt x="0" y="2639"/>
                    <a:pt x="758" y="3397"/>
                    <a:pt x="1697" y="3400"/>
                  </a:cubicBezTo>
                  <a:cubicBezTo>
                    <a:pt x="2386" y="3400"/>
                    <a:pt x="3005" y="2983"/>
                    <a:pt x="3267" y="2349"/>
                  </a:cubicBezTo>
                  <a:cubicBezTo>
                    <a:pt x="3530" y="1715"/>
                    <a:pt x="3385" y="984"/>
                    <a:pt x="2899" y="498"/>
                  </a:cubicBezTo>
                  <a:cubicBezTo>
                    <a:pt x="2574" y="173"/>
                    <a:pt x="2139" y="0"/>
                    <a:pt x="169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63" name="Google Shape;6063;p66"/>
            <p:cNvSpPr/>
            <p:nvPr/>
          </p:nvSpPr>
          <p:spPr>
            <a:xfrm>
              <a:off x="5762575" y="4060600"/>
              <a:ext cx="254800" cy="141550"/>
            </a:xfrm>
            <a:custGeom>
              <a:avLst/>
              <a:gdLst/>
              <a:ahLst/>
              <a:cxnLst/>
              <a:rect l="l" t="t" r="r" b="b"/>
              <a:pathLst>
                <a:path w="10192" h="5662" extrusionOk="0">
                  <a:moveTo>
                    <a:pt x="9017" y="1132"/>
                  </a:moveTo>
                  <a:cubicBezTo>
                    <a:pt x="8736" y="3083"/>
                    <a:pt x="7066" y="4529"/>
                    <a:pt x="5094" y="4529"/>
                  </a:cubicBezTo>
                  <a:cubicBezTo>
                    <a:pt x="3123" y="4529"/>
                    <a:pt x="1453" y="3083"/>
                    <a:pt x="1172" y="1132"/>
                  </a:cubicBezTo>
                  <a:close/>
                  <a:moveTo>
                    <a:pt x="565" y="0"/>
                  </a:moveTo>
                  <a:cubicBezTo>
                    <a:pt x="251" y="0"/>
                    <a:pt x="1" y="251"/>
                    <a:pt x="1" y="565"/>
                  </a:cubicBezTo>
                  <a:cubicBezTo>
                    <a:pt x="1" y="3373"/>
                    <a:pt x="2286" y="5662"/>
                    <a:pt x="5094" y="5662"/>
                  </a:cubicBezTo>
                  <a:cubicBezTo>
                    <a:pt x="7905" y="5662"/>
                    <a:pt x="10191" y="3373"/>
                    <a:pt x="10191" y="565"/>
                  </a:cubicBezTo>
                  <a:cubicBezTo>
                    <a:pt x="10191" y="251"/>
                    <a:pt x="9938" y="0"/>
                    <a:pt x="962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064" name="Google Shape;6064;p66"/>
          <p:cNvGrpSpPr/>
          <p:nvPr/>
        </p:nvGrpSpPr>
        <p:grpSpPr>
          <a:xfrm>
            <a:off x="5596036" y="3968278"/>
            <a:ext cx="280923" cy="315449"/>
            <a:chOff x="6276025" y="3812400"/>
            <a:chExt cx="416800" cy="468025"/>
          </a:xfrm>
        </p:grpSpPr>
        <p:sp>
          <p:nvSpPr>
            <p:cNvPr id="6065" name="Google Shape;6065;p66"/>
            <p:cNvSpPr/>
            <p:nvPr/>
          </p:nvSpPr>
          <p:spPr>
            <a:xfrm>
              <a:off x="6276025" y="3812400"/>
              <a:ext cx="416800" cy="468025"/>
            </a:xfrm>
            <a:custGeom>
              <a:avLst/>
              <a:gdLst/>
              <a:ahLst/>
              <a:cxnLst/>
              <a:rect l="l" t="t" r="r" b="b"/>
              <a:pathLst>
                <a:path w="16672" h="18721" extrusionOk="0">
                  <a:moveTo>
                    <a:pt x="8334" y="1132"/>
                  </a:moveTo>
                  <a:cubicBezTo>
                    <a:pt x="12311" y="1132"/>
                    <a:pt x="15536" y="4354"/>
                    <a:pt x="15536" y="8334"/>
                  </a:cubicBezTo>
                  <a:lnTo>
                    <a:pt x="15536" y="8346"/>
                  </a:lnTo>
                  <a:lnTo>
                    <a:pt x="15536" y="11652"/>
                  </a:lnTo>
                  <a:cubicBezTo>
                    <a:pt x="15536" y="12332"/>
                    <a:pt x="15240" y="12981"/>
                    <a:pt x="14724" y="13425"/>
                  </a:cubicBezTo>
                  <a:lnTo>
                    <a:pt x="12849" y="15034"/>
                  </a:lnTo>
                  <a:cubicBezTo>
                    <a:pt x="12725" y="15143"/>
                    <a:pt x="12652" y="15300"/>
                    <a:pt x="12652" y="15466"/>
                  </a:cubicBezTo>
                  <a:lnTo>
                    <a:pt x="12652" y="17588"/>
                  </a:lnTo>
                  <a:lnTo>
                    <a:pt x="11197" y="17588"/>
                  </a:lnTo>
                  <a:lnTo>
                    <a:pt x="11197" y="16254"/>
                  </a:lnTo>
                  <a:cubicBezTo>
                    <a:pt x="11197" y="15943"/>
                    <a:pt x="10943" y="15689"/>
                    <a:pt x="10629" y="15689"/>
                  </a:cubicBezTo>
                  <a:cubicBezTo>
                    <a:pt x="10318" y="15689"/>
                    <a:pt x="10065" y="15943"/>
                    <a:pt x="10065" y="16254"/>
                  </a:cubicBezTo>
                  <a:lnTo>
                    <a:pt x="10065" y="17588"/>
                  </a:lnTo>
                  <a:lnTo>
                    <a:pt x="8902" y="17588"/>
                  </a:lnTo>
                  <a:lnTo>
                    <a:pt x="8902" y="16254"/>
                  </a:lnTo>
                  <a:cubicBezTo>
                    <a:pt x="8902" y="15943"/>
                    <a:pt x="8648" y="15689"/>
                    <a:pt x="8334" y="15689"/>
                  </a:cubicBezTo>
                  <a:cubicBezTo>
                    <a:pt x="8020" y="15689"/>
                    <a:pt x="7770" y="15943"/>
                    <a:pt x="7770" y="16254"/>
                  </a:cubicBezTo>
                  <a:lnTo>
                    <a:pt x="7770" y="17588"/>
                  </a:lnTo>
                  <a:lnTo>
                    <a:pt x="6604" y="17588"/>
                  </a:lnTo>
                  <a:lnTo>
                    <a:pt x="6604" y="16254"/>
                  </a:lnTo>
                  <a:cubicBezTo>
                    <a:pt x="6604" y="15943"/>
                    <a:pt x="6351" y="15689"/>
                    <a:pt x="6040" y="15689"/>
                  </a:cubicBezTo>
                  <a:cubicBezTo>
                    <a:pt x="5726" y="15689"/>
                    <a:pt x="5472" y="15943"/>
                    <a:pt x="5472" y="16254"/>
                  </a:cubicBezTo>
                  <a:lnTo>
                    <a:pt x="5472" y="17588"/>
                  </a:lnTo>
                  <a:lnTo>
                    <a:pt x="4017" y="17588"/>
                  </a:lnTo>
                  <a:lnTo>
                    <a:pt x="4017" y="15466"/>
                  </a:lnTo>
                  <a:cubicBezTo>
                    <a:pt x="4017" y="15300"/>
                    <a:pt x="3944" y="15143"/>
                    <a:pt x="3820" y="15037"/>
                  </a:cubicBezTo>
                  <a:lnTo>
                    <a:pt x="1945" y="13425"/>
                  </a:lnTo>
                  <a:cubicBezTo>
                    <a:pt x="1429" y="12981"/>
                    <a:pt x="1133" y="12335"/>
                    <a:pt x="1133" y="11652"/>
                  </a:cubicBezTo>
                  <a:lnTo>
                    <a:pt x="1133" y="8406"/>
                  </a:lnTo>
                  <a:cubicBezTo>
                    <a:pt x="1133" y="4396"/>
                    <a:pt x="4361" y="1132"/>
                    <a:pt x="8331" y="1132"/>
                  </a:cubicBezTo>
                  <a:close/>
                  <a:moveTo>
                    <a:pt x="8331" y="0"/>
                  </a:moveTo>
                  <a:cubicBezTo>
                    <a:pt x="3736" y="3"/>
                    <a:pt x="1" y="3774"/>
                    <a:pt x="1" y="8409"/>
                  </a:cubicBezTo>
                  <a:lnTo>
                    <a:pt x="1" y="11655"/>
                  </a:lnTo>
                  <a:cubicBezTo>
                    <a:pt x="1" y="12664"/>
                    <a:pt x="442" y="13627"/>
                    <a:pt x="1209" y="14285"/>
                  </a:cubicBezTo>
                  <a:lnTo>
                    <a:pt x="2884" y="15725"/>
                  </a:lnTo>
                  <a:lnTo>
                    <a:pt x="2884" y="18156"/>
                  </a:lnTo>
                  <a:cubicBezTo>
                    <a:pt x="2884" y="18467"/>
                    <a:pt x="3138" y="18721"/>
                    <a:pt x="3449" y="18721"/>
                  </a:cubicBezTo>
                  <a:lnTo>
                    <a:pt x="13220" y="18721"/>
                  </a:lnTo>
                  <a:cubicBezTo>
                    <a:pt x="13531" y="18721"/>
                    <a:pt x="13785" y="18467"/>
                    <a:pt x="13785" y="18156"/>
                  </a:cubicBezTo>
                  <a:lnTo>
                    <a:pt x="13785" y="15725"/>
                  </a:lnTo>
                  <a:lnTo>
                    <a:pt x="15463" y="14282"/>
                  </a:lnTo>
                  <a:cubicBezTo>
                    <a:pt x="16227" y="13624"/>
                    <a:pt x="16671" y="12664"/>
                    <a:pt x="16671" y="11652"/>
                  </a:cubicBezTo>
                  <a:lnTo>
                    <a:pt x="16671" y="8334"/>
                  </a:lnTo>
                  <a:lnTo>
                    <a:pt x="16671" y="8322"/>
                  </a:lnTo>
                  <a:cubicBezTo>
                    <a:pt x="16662" y="3723"/>
                    <a:pt x="12933" y="0"/>
                    <a:pt x="833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66" name="Google Shape;6066;p66"/>
            <p:cNvSpPr/>
            <p:nvPr/>
          </p:nvSpPr>
          <p:spPr>
            <a:xfrm>
              <a:off x="6436375" y="4078825"/>
              <a:ext cx="96025" cy="80400"/>
            </a:xfrm>
            <a:custGeom>
              <a:avLst/>
              <a:gdLst/>
              <a:ahLst/>
              <a:cxnLst/>
              <a:rect l="l" t="t" r="r" b="b"/>
              <a:pathLst>
                <a:path w="3841" h="3216" extrusionOk="0">
                  <a:moveTo>
                    <a:pt x="1922" y="1"/>
                  </a:moveTo>
                  <a:cubicBezTo>
                    <a:pt x="1736" y="1"/>
                    <a:pt x="1551" y="91"/>
                    <a:pt x="1440" y="270"/>
                  </a:cubicBezTo>
                  <a:lnTo>
                    <a:pt x="166" y="2354"/>
                  </a:lnTo>
                  <a:cubicBezTo>
                    <a:pt x="0" y="2623"/>
                    <a:pt x="85" y="2970"/>
                    <a:pt x="350" y="3133"/>
                  </a:cubicBezTo>
                  <a:cubicBezTo>
                    <a:pt x="443" y="3189"/>
                    <a:pt x="545" y="3216"/>
                    <a:pt x="646" y="3216"/>
                  </a:cubicBezTo>
                  <a:cubicBezTo>
                    <a:pt x="837" y="3216"/>
                    <a:pt x="1023" y="3120"/>
                    <a:pt x="1129" y="2946"/>
                  </a:cubicBezTo>
                  <a:lnTo>
                    <a:pt x="1923" y="1653"/>
                  </a:lnTo>
                  <a:lnTo>
                    <a:pt x="2712" y="2946"/>
                  </a:lnTo>
                  <a:cubicBezTo>
                    <a:pt x="2818" y="3120"/>
                    <a:pt x="3005" y="3216"/>
                    <a:pt x="3196" y="3216"/>
                  </a:cubicBezTo>
                  <a:cubicBezTo>
                    <a:pt x="3297" y="3216"/>
                    <a:pt x="3399" y="3189"/>
                    <a:pt x="3491" y="3133"/>
                  </a:cubicBezTo>
                  <a:cubicBezTo>
                    <a:pt x="3759" y="2970"/>
                    <a:pt x="3841" y="2623"/>
                    <a:pt x="3678" y="2354"/>
                  </a:cubicBezTo>
                  <a:lnTo>
                    <a:pt x="2407" y="270"/>
                  </a:lnTo>
                  <a:cubicBezTo>
                    <a:pt x="2295" y="91"/>
                    <a:pt x="2108" y="1"/>
                    <a:pt x="192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67" name="Google Shape;6067;p66"/>
            <p:cNvSpPr/>
            <p:nvPr/>
          </p:nvSpPr>
          <p:spPr>
            <a:xfrm>
              <a:off x="6327450" y="3974775"/>
              <a:ext cx="125550" cy="118300"/>
            </a:xfrm>
            <a:custGeom>
              <a:avLst/>
              <a:gdLst/>
              <a:ahLst/>
              <a:cxnLst/>
              <a:rect l="l" t="t" r="r" b="b"/>
              <a:pathLst>
                <a:path w="5022" h="4732" extrusionOk="0">
                  <a:moveTo>
                    <a:pt x="2505" y="1115"/>
                  </a:moveTo>
                  <a:cubicBezTo>
                    <a:pt x="2806" y="1115"/>
                    <a:pt x="3107" y="1230"/>
                    <a:pt x="3337" y="1461"/>
                  </a:cubicBezTo>
                  <a:cubicBezTo>
                    <a:pt x="3795" y="1920"/>
                    <a:pt x="3795" y="2663"/>
                    <a:pt x="3337" y="3125"/>
                  </a:cubicBezTo>
                  <a:cubicBezTo>
                    <a:pt x="3049" y="3413"/>
                    <a:pt x="2565" y="3600"/>
                    <a:pt x="2133" y="3600"/>
                  </a:cubicBezTo>
                  <a:cubicBezTo>
                    <a:pt x="1861" y="3600"/>
                    <a:pt x="1610" y="3526"/>
                    <a:pt x="1440" y="3358"/>
                  </a:cubicBezTo>
                  <a:cubicBezTo>
                    <a:pt x="1253" y="3167"/>
                    <a:pt x="1166" y="2844"/>
                    <a:pt x="1208" y="2473"/>
                  </a:cubicBezTo>
                  <a:cubicBezTo>
                    <a:pt x="1253" y="2089"/>
                    <a:pt x="1431" y="1703"/>
                    <a:pt x="1673" y="1461"/>
                  </a:cubicBezTo>
                  <a:cubicBezTo>
                    <a:pt x="1902" y="1230"/>
                    <a:pt x="2203" y="1115"/>
                    <a:pt x="2505" y="1115"/>
                  </a:cubicBezTo>
                  <a:close/>
                  <a:moveTo>
                    <a:pt x="2486" y="0"/>
                  </a:moveTo>
                  <a:cubicBezTo>
                    <a:pt x="1903" y="0"/>
                    <a:pt x="1321" y="219"/>
                    <a:pt x="873" y="658"/>
                  </a:cubicBezTo>
                  <a:cubicBezTo>
                    <a:pt x="444" y="1084"/>
                    <a:pt x="157" y="1697"/>
                    <a:pt x="85" y="2340"/>
                  </a:cubicBezTo>
                  <a:cubicBezTo>
                    <a:pt x="0" y="3059"/>
                    <a:pt x="202" y="3717"/>
                    <a:pt x="640" y="4155"/>
                  </a:cubicBezTo>
                  <a:cubicBezTo>
                    <a:pt x="1042" y="4556"/>
                    <a:pt x="1582" y="4731"/>
                    <a:pt x="2138" y="4731"/>
                  </a:cubicBezTo>
                  <a:cubicBezTo>
                    <a:pt x="2141" y="4731"/>
                    <a:pt x="2145" y="4731"/>
                    <a:pt x="2149" y="4731"/>
                  </a:cubicBezTo>
                  <a:cubicBezTo>
                    <a:pt x="2882" y="4731"/>
                    <a:pt x="3638" y="4424"/>
                    <a:pt x="4137" y="3922"/>
                  </a:cubicBezTo>
                  <a:cubicBezTo>
                    <a:pt x="5021" y="3016"/>
                    <a:pt x="5012" y="1570"/>
                    <a:pt x="4119" y="676"/>
                  </a:cubicBezTo>
                  <a:cubicBezTo>
                    <a:pt x="3668" y="226"/>
                    <a:pt x="3077" y="0"/>
                    <a:pt x="248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68" name="Google Shape;6068;p66"/>
            <p:cNvSpPr/>
            <p:nvPr/>
          </p:nvSpPr>
          <p:spPr>
            <a:xfrm>
              <a:off x="6515325" y="3974300"/>
              <a:ext cx="126000" cy="118775"/>
            </a:xfrm>
            <a:custGeom>
              <a:avLst/>
              <a:gdLst/>
              <a:ahLst/>
              <a:cxnLst/>
              <a:rect l="l" t="t" r="r" b="b"/>
              <a:pathLst>
                <a:path w="5040" h="4751" extrusionOk="0">
                  <a:moveTo>
                    <a:pt x="2535" y="1133"/>
                  </a:moveTo>
                  <a:cubicBezTo>
                    <a:pt x="2836" y="1133"/>
                    <a:pt x="3138" y="1248"/>
                    <a:pt x="3367" y="1477"/>
                  </a:cubicBezTo>
                  <a:cubicBezTo>
                    <a:pt x="3609" y="1722"/>
                    <a:pt x="3787" y="2108"/>
                    <a:pt x="3832" y="2492"/>
                  </a:cubicBezTo>
                  <a:cubicBezTo>
                    <a:pt x="3874" y="2860"/>
                    <a:pt x="3790" y="3183"/>
                    <a:pt x="3600" y="3374"/>
                  </a:cubicBezTo>
                  <a:cubicBezTo>
                    <a:pt x="3429" y="3544"/>
                    <a:pt x="3178" y="3618"/>
                    <a:pt x="2906" y="3618"/>
                  </a:cubicBezTo>
                  <a:cubicBezTo>
                    <a:pt x="2474" y="3618"/>
                    <a:pt x="1991" y="3430"/>
                    <a:pt x="1703" y="3141"/>
                  </a:cubicBezTo>
                  <a:cubicBezTo>
                    <a:pt x="1244" y="2682"/>
                    <a:pt x="1244" y="1936"/>
                    <a:pt x="1703" y="1477"/>
                  </a:cubicBezTo>
                  <a:cubicBezTo>
                    <a:pt x="1933" y="1248"/>
                    <a:pt x="2234" y="1133"/>
                    <a:pt x="2535" y="1133"/>
                  </a:cubicBezTo>
                  <a:close/>
                  <a:moveTo>
                    <a:pt x="2535" y="0"/>
                  </a:moveTo>
                  <a:cubicBezTo>
                    <a:pt x="1944" y="0"/>
                    <a:pt x="1353" y="226"/>
                    <a:pt x="903" y="677"/>
                  </a:cubicBezTo>
                  <a:cubicBezTo>
                    <a:pt x="0" y="1580"/>
                    <a:pt x="0" y="3041"/>
                    <a:pt x="903" y="3941"/>
                  </a:cubicBezTo>
                  <a:cubicBezTo>
                    <a:pt x="1329" y="4370"/>
                    <a:pt x="1945" y="4660"/>
                    <a:pt x="2588" y="4732"/>
                  </a:cubicBezTo>
                  <a:cubicBezTo>
                    <a:pt x="2691" y="4744"/>
                    <a:pt x="2793" y="4750"/>
                    <a:pt x="2899" y="4750"/>
                  </a:cubicBezTo>
                  <a:cubicBezTo>
                    <a:pt x="3491" y="4750"/>
                    <a:pt x="4028" y="4548"/>
                    <a:pt x="4400" y="4174"/>
                  </a:cubicBezTo>
                  <a:cubicBezTo>
                    <a:pt x="4838" y="3739"/>
                    <a:pt x="5040" y="3078"/>
                    <a:pt x="4958" y="2362"/>
                  </a:cubicBezTo>
                  <a:cubicBezTo>
                    <a:pt x="4883" y="1719"/>
                    <a:pt x="4596" y="1103"/>
                    <a:pt x="4167" y="677"/>
                  </a:cubicBezTo>
                  <a:cubicBezTo>
                    <a:pt x="3717" y="226"/>
                    <a:pt x="3126" y="0"/>
                    <a:pt x="253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069" name="Google Shape;6069;p66"/>
          <p:cNvGrpSpPr/>
          <p:nvPr/>
        </p:nvGrpSpPr>
        <p:grpSpPr>
          <a:xfrm>
            <a:off x="5055293" y="3545089"/>
            <a:ext cx="342615" cy="340186"/>
            <a:chOff x="890400" y="4399350"/>
            <a:chExt cx="486600" cy="483150"/>
          </a:xfrm>
        </p:grpSpPr>
        <p:sp>
          <p:nvSpPr>
            <p:cNvPr id="6070" name="Google Shape;6070;p66"/>
            <p:cNvSpPr/>
            <p:nvPr/>
          </p:nvSpPr>
          <p:spPr>
            <a:xfrm>
              <a:off x="1125300" y="4503075"/>
              <a:ext cx="153800" cy="141650"/>
            </a:xfrm>
            <a:custGeom>
              <a:avLst/>
              <a:gdLst/>
              <a:ahLst/>
              <a:cxnLst/>
              <a:rect l="l" t="t" r="r" b="b"/>
              <a:pathLst>
                <a:path w="6152" h="5666" extrusionOk="0">
                  <a:moveTo>
                    <a:pt x="3044" y="1140"/>
                  </a:moveTo>
                  <a:cubicBezTo>
                    <a:pt x="3263" y="1140"/>
                    <a:pt x="3484" y="1182"/>
                    <a:pt x="3694" y="1269"/>
                  </a:cubicBezTo>
                  <a:cubicBezTo>
                    <a:pt x="4328" y="1532"/>
                    <a:pt x="4741" y="2151"/>
                    <a:pt x="4741" y="2836"/>
                  </a:cubicBezTo>
                  <a:cubicBezTo>
                    <a:pt x="4741" y="3525"/>
                    <a:pt x="4328" y="4144"/>
                    <a:pt x="3694" y="4406"/>
                  </a:cubicBezTo>
                  <a:cubicBezTo>
                    <a:pt x="3484" y="4493"/>
                    <a:pt x="3263" y="4536"/>
                    <a:pt x="3044" y="4536"/>
                  </a:cubicBezTo>
                  <a:cubicBezTo>
                    <a:pt x="2602" y="4536"/>
                    <a:pt x="2168" y="4363"/>
                    <a:pt x="1843" y="4038"/>
                  </a:cubicBezTo>
                  <a:cubicBezTo>
                    <a:pt x="1178" y="3377"/>
                    <a:pt x="1178" y="2299"/>
                    <a:pt x="1843" y="1638"/>
                  </a:cubicBezTo>
                  <a:cubicBezTo>
                    <a:pt x="2168" y="1312"/>
                    <a:pt x="2602" y="1140"/>
                    <a:pt x="3044" y="1140"/>
                  </a:cubicBezTo>
                  <a:close/>
                  <a:moveTo>
                    <a:pt x="3043" y="0"/>
                  </a:moveTo>
                  <a:cubicBezTo>
                    <a:pt x="2680" y="0"/>
                    <a:pt x="2313" y="70"/>
                    <a:pt x="1961" y="215"/>
                  </a:cubicBezTo>
                  <a:cubicBezTo>
                    <a:pt x="710" y="732"/>
                    <a:pt x="1" y="2060"/>
                    <a:pt x="264" y="3386"/>
                  </a:cubicBezTo>
                  <a:cubicBezTo>
                    <a:pt x="529" y="4709"/>
                    <a:pt x="1688" y="5666"/>
                    <a:pt x="3038" y="5666"/>
                  </a:cubicBezTo>
                  <a:cubicBezTo>
                    <a:pt x="3040" y="5666"/>
                    <a:pt x="3042" y="5666"/>
                    <a:pt x="3045" y="5666"/>
                  </a:cubicBezTo>
                  <a:cubicBezTo>
                    <a:pt x="3048" y="5666"/>
                    <a:pt x="3052" y="5666"/>
                    <a:pt x="3056" y="5666"/>
                  </a:cubicBezTo>
                  <a:cubicBezTo>
                    <a:pt x="3801" y="5666"/>
                    <a:pt x="4518" y="5367"/>
                    <a:pt x="5046" y="4838"/>
                  </a:cubicBezTo>
                  <a:cubicBezTo>
                    <a:pt x="6004" y="3884"/>
                    <a:pt x="6152" y="2386"/>
                    <a:pt x="5400" y="1260"/>
                  </a:cubicBezTo>
                  <a:cubicBezTo>
                    <a:pt x="4862" y="453"/>
                    <a:pt x="3967" y="0"/>
                    <a:pt x="304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71" name="Google Shape;6071;p66"/>
            <p:cNvSpPr/>
            <p:nvPr/>
          </p:nvSpPr>
          <p:spPr>
            <a:xfrm>
              <a:off x="890400" y="4399350"/>
              <a:ext cx="486600" cy="483150"/>
            </a:xfrm>
            <a:custGeom>
              <a:avLst/>
              <a:gdLst/>
              <a:ahLst/>
              <a:cxnLst/>
              <a:rect l="l" t="t" r="r" b="b"/>
              <a:pathLst>
                <a:path w="19464" h="19326" extrusionOk="0">
                  <a:moveTo>
                    <a:pt x="17908" y="1131"/>
                  </a:moveTo>
                  <a:cubicBezTo>
                    <a:pt x="18031" y="1131"/>
                    <a:pt x="18157" y="1132"/>
                    <a:pt x="18283" y="1134"/>
                  </a:cubicBezTo>
                  <a:cubicBezTo>
                    <a:pt x="18301" y="2369"/>
                    <a:pt x="18232" y="3465"/>
                    <a:pt x="18057" y="4449"/>
                  </a:cubicBezTo>
                  <a:cubicBezTo>
                    <a:pt x="16453" y="4223"/>
                    <a:pt x="15191" y="2960"/>
                    <a:pt x="14968" y="1357"/>
                  </a:cubicBezTo>
                  <a:cubicBezTo>
                    <a:pt x="15851" y="1203"/>
                    <a:pt x="16825" y="1131"/>
                    <a:pt x="17908" y="1131"/>
                  </a:cubicBezTo>
                  <a:close/>
                  <a:moveTo>
                    <a:pt x="6462" y="6683"/>
                  </a:moveTo>
                  <a:lnTo>
                    <a:pt x="6462" y="6686"/>
                  </a:lnTo>
                  <a:cubicBezTo>
                    <a:pt x="6003" y="7471"/>
                    <a:pt x="5574" y="8281"/>
                    <a:pt x="5173" y="9066"/>
                  </a:cubicBezTo>
                  <a:lnTo>
                    <a:pt x="2712" y="8839"/>
                  </a:lnTo>
                  <a:cubicBezTo>
                    <a:pt x="3545" y="7571"/>
                    <a:pt x="4952" y="6756"/>
                    <a:pt x="6462" y="6683"/>
                  </a:cubicBezTo>
                  <a:close/>
                  <a:moveTo>
                    <a:pt x="13863" y="1608"/>
                  </a:moveTo>
                  <a:cubicBezTo>
                    <a:pt x="14195" y="3637"/>
                    <a:pt x="15783" y="5225"/>
                    <a:pt x="17809" y="5557"/>
                  </a:cubicBezTo>
                  <a:cubicBezTo>
                    <a:pt x="17347" y="7209"/>
                    <a:pt x="16532" y="8534"/>
                    <a:pt x="15303" y="9718"/>
                  </a:cubicBezTo>
                  <a:cubicBezTo>
                    <a:pt x="13932" y="11043"/>
                    <a:pt x="11825" y="12218"/>
                    <a:pt x="9868" y="13221"/>
                  </a:cubicBezTo>
                  <a:lnTo>
                    <a:pt x="6196" y="9552"/>
                  </a:lnTo>
                  <a:cubicBezTo>
                    <a:pt x="7199" y="7592"/>
                    <a:pt x="8376" y="5485"/>
                    <a:pt x="9699" y="4114"/>
                  </a:cubicBezTo>
                  <a:cubicBezTo>
                    <a:pt x="10886" y="2885"/>
                    <a:pt x="12208" y="2073"/>
                    <a:pt x="13863" y="1608"/>
                  </a:cubicBezTo>
                  <a:close/>
                  <a:moveTo>
                    <a:pt x="5659" y="10612"/>
                  </a:moveTo>
                  <a:lnTo>
                    <a:pt x="8805" y="13758"/>
                  </a:lnTo>
                  <a:lnTo>
                    <a:pt x="8503" y="13909"/>
                  </a:lnTo>
                  <a:cubicBezTo>
                    <a:pt x="8237" y="14039"/>
                    <a:pt x="7984" y="14169"/>
                    <a:pt x="7736" y="14292"/>
                  </a:cubicBezTo>
                  <a:lnTo>
                    <a:pt x="5124" y="11681"/>
                  </a:lnTo>
                  <a:cubicBezTo>
                    <a:pt x="5248" y="11433"/>
                    <a:pt x="5378" y="11179"/>
                    <a:pt x="5508" y="10914"/>
                  </a:cubicBezTo>
                  <a:lnTo>
                    <a:pt x="5659" y="10612"/>
                  </a:lnTo>
                  <a:close/>
                  <a:moveTo>
                    <a:pt x="12658" y="13000"/>
                  </a:moveTo>
                  <a:lnTo>
                    <a:pt x="12658" y="13000"/>
                  </a:lnTo>
                  <a:cubicBezTo>
                    <a:pt x="12567" y="14483"/>
                    <a:pt x="11782" y="15835"/>
                    <a:pt x="10538" y="16651"/>
                  </a:cubicBezTo>
                  <a:lnTo>
                    <a:pt x="10348" y="14247"/>
                  </a:lnTo>
                  <a:cubicBezTo>
                    <a:pt x="11109" y="13858"/>
                    <a:pt x="11894" y="13441"/>
                    <a:pt x="12658" y="13000"/>
                  </a:cubicBezTo>
                  <a:close/>
                  <a:moveTo>
                    <a:pt x="4596" y="12756"/>
                  </a:moveTo>
                  <a:lnTo>
                    <a:pt x="5233" y="13393"/>
                  </a:lnTo>
                  <a:lnTo>
                    <a:pt x="4034" y="14594"/>
                  </a:lnTo>
                  <a:cubicBezTo>
                    <a:pt x="3814" y="14815"/>
                    <a:pt x="3811" y="15174"/>
                    <a:pt x="4034" y="15395"/>
                  </a:cubicBezTo>
                  <a:cubicBezTo>
                    <a:pt x="4145" y="15505"/>
                    <a:pt x="4290" y="15560"/>
                    <a:pt x="4434" y="15560"/>
                  </a:cubicBezTo>
                  <a:cubicBezTo>
                    <a:pt x="4579" y="15560"/>
                    <a:pt x="4724" y="15505"/>
                    <a:pt x="4835" y="15395"/>
                  </a:cubicBezTo>
                  <a:lnTo>
                    <a:pt x="6036" y="14193"/>
                  </a:lnTo>
                  <a:lnTo>
                    <a:pt x="6673" y="14833"/>
                  </a:lnTo>
                  <a:cubicBezTo>
                    <a:pt x="6528" y="15192"/>
                    <a:pt x="6311" y="15521"/>
                    <a:pt x="6036" y="15796"/>
                  </a:cubicBezTo>
                  <a:cubicBezTo>
                    <a:pt x="5387" y="16445"/>
                    <a:pt x="3110" y="17327"/>
                    <a:pt x="1555" y="17864"/>
                  </a:cubicBezTo>
                  <a:cubicBezTo>
                    <a:pt x="2096" y="16312"/>
                    <a:pt x="2984" y="14042"/>
                    <a:pt x="3633" y="13393"/>
                  </a:cubicBezTo>
                  <a:cubicBezTo>
                    <a:pt x="3908" y="13115"/>
                    <a:pt x="4234" y="12900"/>
                    <a:pt x="4596" y="12756"/>
                  </a:cubicBezTo>
                  <a:close/>
                  <a:moveTo>
                    <a:pt x="17939" y="0"/>
                  </a:moveTo>
                  <a:cubicBezTo>
                    <a:pt x="16582" y="0"/>
                    <a:pt x="15371" y="113"/>
                    <a:pt x="14282" y="349"/>
                  </a:cubicBezTo>
                  <a:cubicBezTo>
                    <a:pt x="14258" y="352"/>
                    <a:pt x="14234" y="358"/>
                    <a:pt x="14213" y="364"/>
                  </a:cubicBezTo>
                  <a:cubicBezTo>
                    <a:pt x="12057" y="841"/>
                    <a:pt x="10360" y="1801"/>
                    <a:pt x="8887" y="3329"/>
                  </a:cubicBezTo>
                  <a:cubicBezTo>
                    <a:pt x="8277" y="3960"/>
                    <a:pt x="7703" y="4724"/>
                    <a:pt x="7166" y="5548"/>
                  </a:cubicBezTo>
                  <a:lnTo>
                    <a:pt x="6676" y="5548"/>
                  </a:lnTo>
                  <a:cubicBezTo>
                    <a:pt x="5583" y="5548"/>
                    <a:pt x="4511" y="5856"/>
                    <a:pt x="3584" y="6436"/>
                  </a:cubicBezTo>
                  <a:cubicBezTo>
                    <a:pt x="2658" y="7016"/>
                    <a:pt x="1909" y="7837"/>
                    <a:pt x="1420" y="8815"/>
                  </a:cubicBezTo>
                  <a:lnTo>
                    <a:pt x="1284" y="9084"/>
                  </a:lnTo>
                  <a:cubicBezTo>
                    <a:pt x="1096" y="9458"/>
                    <a:pt x="1368" y="9902"/>
                    <a:pt x="1791" y="9905"/>
                  </a:cubicBezTo>
                  <a:lnTo>
                    <a:pt x="1948" y="9905"/>
                  </a:lnTo>
                  <a:lnTo>
                    <a:pt x="4623" y="10153"/>
                  </a:lnTo>
                  <a:cubicBezTo>
                    <a:pt x="4581" y="10237"/>
                    <a:pt x="4539" y="10322"/>
                    <a:pt x="4496" y="10409"/>
                  </a:cubicBezTo>
                  <a:cubicBezTo>
                    <a:pt x="4297" y="10802"/>
                    <a:pt x="4113" y="11176"/>
                    <a:pt x="3929" y="11533"/>
                  </a:cubicBezTo>
                  <a:cubicBezTo>
                    <a:pt x="3880" y="11626"/>
                    <a:pt x="3859" y="11732"/>
                    <a:pt x="3868" y="11838"/>
                  </a:cubicBezTo>
                  <a:cubicBezTo>
                    <a:pt x="3485" y="12031"/>
                    <a:pt x="3135" y="12287"/>
                    <a:pt x="2833" y="12592"/>
                  </a:cubicBezTo>
                  <a:cubicBezTo>
                    <a:pt x="1664" y="13761"/>
                    <a:pt x="275" y="18097"/>
                    <a:pt x="121" y="18586"/>
                  </a:cubicBezTo>
                  <a:cubicBezTo>
                    <a:pt x="1" y="18966"/>
                    <a:pt x="294" y="19325"/>
                    <a:pt x="657" y="19325"/>
                  </a:cubicBezTo>
                  <a:cubicBezTo>
                    <a:pt x="713" y="19325"/>
                    <a:pt x="770" y="19317"/>
                    <a:pt x="828" y="19299"/>
                  </a:cubicBezTo>
                  <a:cubicBezTo>
                    <a:pt x="1320" y="19145"/>
                    <a:pt x="5665" y="17765"/>
                    <a:pt x="6836" y="16593"/>
                  </a:cubicBezTo>
                  <a:cubicBezTo>
                    <a:pt x="7144" y="16288"/>
                    <a:pt x="7398" y="15935"/>
                    <a:pt x="7594" y="15549"/>
                  </a:cubicBezTo>
                  <a:lnTo>
                    <a:pt x="7628" y="15549"/>
                  </a:lnTo>
                  <a:cubicBezTo>
                    <a:pt x="7715" y="15549"/>
                    <a:pt x="7806" y="15527"/>
                    <a:pt x="7884" y="15485"/>
                  </a:cubicBezTo>
                  <a:cubicBezTo>
                    <a:pt x="8240" y="15304"/>
                    <a:pt x="8615" y="15117"/>
                    <a:pt x="9010" y="14920"/>
                  </a:cubicBezTo>
                  <a:lnTo>
                    <a:pt x="9255" y="14797"/>
                  </a:lnTo>
                  <a:lnTo>
                    <a:pt x="9463" y="17418"/>
                  </a:lnTo>
                  <a:lnTo>
                    <a:pt x="9463" y="17578"/>
                  </a:lnTo>
                  <a:cubicBezTo>
                    <a:pt x="9463" y="17906"/>
                    <a:pt x="9732" y="18144"/>
                    <a:pt x="10028" y="18144"/>
                  </a:cubicBezTo>
                  <a:cubicBezTo>
                    <a:pt x="10113" y="18144"/>
                    <a:pt x="10201" y="18124"/>
                    <a:pt x="10285" y="18082"/>
                  </a:cubicBezTo>
                  <a:lnTo>
                    <a:pt x="10553" y="17946"/>
                  </a:lnTo>
                  <a:cubicBezTo>
                    <a:pt x="12543" y="16950"/>
                    <a:pt x="13802" y="14914"/>
                    <a:pt x="13799" y="12689"/>
                  </a:cubicBezTo>
                  <a:lnTo>
                    <a:pt x="13799" y="12303"/>
                  </a:lnTo>
                  <a:cubicBezTo>
                    <a:pt x="14654" y="11750"/>
                    <a:pt x="15442" y="11161"/>
                    <a:pt x="16091" y="10536"/>
                  </a:cubicBezTo>
                  <a:cubicBezTo>
                    <a:pt x="17619" y="9060"/>
                    <a:pt x="18582" y="7366"/>
                    <a:pt x="19059" y="5207"/>
                  </a:cubicBezTo>
                  <a:cubicBezTo>
                    <a:pt x="19065" y="5186"/>
                    <a:pt x="19068" y="5165"/>
                    <a:pt x="19071" y="5140"/>
                  </a:cubicBezTo>
                  <a:cubicBezTo>
                    <a:pt x="19361" y="3809"/>
                    <a:pt x="19464" y="2302"/>
                    <a:pt x="19403" y="563"/>
                  </a:cubicBezTo>
                  <a:cubicBezTo>
                    <a:pt x="19394" y="264"/>
                    <a:pt x="19156" y="25"/>
                    <a:pt x="18857" y="16"/>
                  </a:cubicBezTo>
                  <a:cubicBezTo>
                    <a:pt x="18544" y="6"/>
                    <a:pt x="18238" y="0"/>
                    <a:pt x="1793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72" name="Google Shape;6072;p66"/>
            <p:cNvSpPr/>
            <p:nvPr/>
          </p:nvSpPr>
          <p:spPr>
            <a:xfrm>
              <a:off x="1106975" y="4639875"/>
              <a:ext cx="28325" cy="28325"/>
            </a:xfrm>
            <a:custGeom>
              <a:avLst/>
              <a:gdLst/>
              <a:ahLst/>
              <a:cxnLst/>
              <a:rect l="l" t="t" r="r" b="b"/>
              <a:pathLst>
                <a:path w="1133" h="1133" extrusionOk="0">
                  <a:moveTo>
                    <a:pt x="565" y="0"/>
                  </a:moveTo>
                  <a:cubicBezTo>
                    <a:pt x="254" y="0"/>
                    <a:pt x="0" y="254"/>
                    <a:pt x="0" y="568"/>
                  </a:cubicBezTo>
                  <a:cubicBezTo>
                    <a:pt x="0" y="879"/>
                    <a:pt x="254" y="1133"/>
                    <a:pt x="565" y="1133"/>
                  </a:cubicBezTo>
                  <a:cubicBezTo>
                    <a:pt x="879" y="1133"/>
                    <a:pt x="1132" y="879"/>
                    <a:pt x="1132" y="568"/>
                  </a:cubicBezTo>
                  <a:cubicBezTo>
                    <a:pt x="1132" y="254"/>
                    <a:pt x="879" y="0"/>
                    <a:pt x="5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073" name="Google Shape;6073;p66"/>
          <p:cNvGrpSpPr/>
          <p:nvPr/>
        </p:nvGrpSpPr>
        <p:grpSpPr>
          <a:xfrm>
            <a:off x="5489588" y="3560368"/>
            <a:ext cx="340168" cy="309628"/>
            <a:chOff x="1487200" y="4421025"/>
            <a:chExt cx="483125" cy="439750"/>
          </a:xfrm>
        </p:grpSpPr>
        <p:sp>
          <p:nvSpPr>
            <p:cNvPr id="6074" name="Google Shape;6074;p66"/>
            <p:cNvSpPr/>
            <p:nvPr/>
          </p:nvSpPr>
          <p:spPr>
            <a:xfrm>
              <a:off x="1487200" y="4421025"/>
              <a:ext cx="483125" cy="439750"/>
            </a:xfrm>
            <a:custGeom>
              <a:avLst/>
              <a:gdLst/>
              <a:ahLst/>
              <a:cxnLst/>
              <a:rect l="l" t="t" r="r" b="b"/>
              <a:pathLst>
                <a:path w="19325" h="17590" extrusionOk="0">
                  <a:moveTo>
                    <a:pt x="12818" y="1130"/>
                  </a:moveTo>
                  <a:cubicBezTo>
                    <a:pt x="14361" y="1130"/>
                    <a:pt x="15671" y="2389"/>
                    <a:pt x="15867" y="4059"/>
                  </a:cubicBezTo>
                  <a:cubicBezTo>
                    <a:pt x="15867" y="4077"/>
                    <a:pt x="15870" y="4095"/>
                    <a:pt x="15873" y="4110"/>
                  </a:cubicBezTo>
                  <a:lnTo>
                    <a:pt x="16242" y="5871"/>
                  </a:lnTo>
                  <a:lnTo>
                    <a:pt x="9406" y="5871"/>
                  </a:lnTo>
                  <a:lnTo>
                    <a:pt x="11707" y="4110"/>
                  </a:lnTo>
                  <a:cubicBezTo>
                    <a:pt x="11957" y="3920"/>
                    <a:pt x="12008" y="3561"/>
                    <a:pt x="11815" y="3310"/>
                  </a:cubicBezTo>
                  <a:cubicBezTo>
                    <a:pt x="11703" y="3166"/>
                    <a:pt x="11534" y="3091"/>
                    <a:pt x="11364" y="3091"/>
                  </a:cubicBezTo>
                  <a:cubicBezTo>
                    <a:pt x="11242" y="3091"/>
                    <a:pt x="11119" y="3130"/>
                    <a:pt x="11015" y="3211"/>
                  </a:cubicBezTo>
                  <a:lnTo>
                    <a:pt x="7618" y="5816"/>
                  </a:lnTo>
                  <a:cubicBezTo>
                    <a:pt x="7597" y="5835"/>
                    <a:pt x="7576" y="5853"/>
                    <a:pt x="7558" y="5871"/>
                  </a:cubicBezTo>
                  <a:lnTo>
                    <a:pt x="3083" y="5871"/>
                  </a:lnTo>
                  <a:lnTo>
                    <a:pt x="3451" y="4110"/>
                  </a:lnTo>
                  <a:cubicBezTo>
                    <a:pt x="3454" y="4095"/>
                    <a:pt x="3457" y="4077"/>
                    <a:pt x="3460" y="4059"/>
                  </a:cubicBezTo>
                  <a:cubicBezTo>
                    <a:pt x="3654" y="2389"/>
                    <a:pt x="4964" y="1130"/>
                    <a:pt x="6507" y="1130"/>
                  </a:cubicBezTo>
                  <a:close/>
                  <a:moveTo>
                    <a:pt x="16939" y="7021"/>
                  </a:moveTo>
                  <a:cubicBezTo>
                    <a:pt x="17631" y="7021"/>
                    <a:pt x="18192" y="7580"/>
                    <a:pt x="18192" y="8274"/>
                  </a:cubicBezTo>
                  <a:lnTo>
                    <a:pt x="18192" y="11913"/>
                  </a:lnTo>
                  <a:cubicBezTo>
                    <a:pt x="18192" y="12604"/>
                    <a:pt x="17631" y="13163"/>
                    <a:pt x="16939" y="13166"/>
                  </a:cubicBezTo>
                  <a:lnTo>
                    <a:pt x="2385" y="13166"/>
                  </a:lnTo>
                  <a:cubicBezTo>
                    <a:pt x="1694" y="13163"/>
                    <a:pt x="1132" y="12604"/>
                    <a:pt x="1132" y="11913"/>
                  </a:cubicBezTo>
                  <a:lnTo>
                    <a:pt x="1132" y="8274"/>
                  </a:lnTo>
                  <a:cubicBezTo>
                    <a:pt x="1132" y="7580"/>
                    <a:pt x="1694" y="7021"/>
                    <a:pt x="2385" y="7021"/>
                  </a:cubicBezTo>
                  <a:close/>
                  <a:moveTo>
                    <a:pt x="5813" y="14304"/>
                  </a:moveTo>
                  <a:lnTo>
                    <a:pt x="5813" y="15889"/>
                  </a:lnTo>
                  <a:cubicBezTo>
                    <a:pt x="5813" y="16203"/>
                    <a:pt x="5559" y="16457"/>
                    <a:pt x="5248" y="16457"/>
                  </a:cubicBezTo>
                  <a:lnTo>
                    <a:pt x="3874" y="16457"/>
                  </a:lnTo>
                  <a:cubicBezTo>
                    <a:pt x="3560" y="16457"/>
                    <a:pt x="3306" y="16203"/>
                    <a:pt x="3306" y="15889"/>
                  </a:cubicBezTo>
                  <a:lnTo>
                    <a:pt x="3306" y="14304"/>
                  </a:lnTo>
                  <a:close/>
                  <a:moveTo>
                    <a:pt x="16018" y="14304"/>
                  </a:moveTo>
                  <a:lnTo>
                    <a:pt x="16018" y="15889"/>
                  </a:lnTo>
                  <a:cubicBezTo>
                    <a:pt x="16018" y="16203"/>
                    <a:pt x="15765" y="16457"/>
                    <a:pt x="15454" y="16457"/>
                  </a:cubicBezTo>
                  <a:lnTo>
                    <a:pt x="14080" y="16457"/>
                  </a:lnTo>
                  <a:cubicBezTo>
                    <a:pt x="13766" y="16457"/>
                    <a:pt x="13512" y="16203"/>
                    <a:pt x="13512" y="15889"/>
                  </a:cubicBezTo>
                  <a:lnTo>
                    <a:pt x="13512" y="14304"/>
                  </a:lnTo>
                  <a:close/>
                  <a:moveTo>
                    <a:pt x="6507" y="1"/>
                  </a:moveTo>
                  <a:cubicBezTo>
                    <a:pt x="4396" y="1"/>
                    <a:pt x="2609" y="1677"/>
                    <a:pt x="2337" y="3902"/>
                  </a:cubicBezTo>
                  <a:lnTo>
                    <a:pt x="1911" y="5934"/>
                  </a:lnTo>
                  <a:cubicBezTo>
                    <a:pt x="800" y="6161"/>
                    <a:pt x="0" y="7139"/>
                    <a:pt x="0" y="8274"/>
                  </a:cubicBezTo>
                  <a:lnTo>
                    <a:pt x="0" y="11910"/>
                  </a:lnTo>
                  <a:cubicBezTo>
                    <a:pt x="3" y="13145"/>
                    <a:pt x="945" y="14177"/>
                    <a:pt x="2174" y="14286"/>
                  </a:cubicBezTo>
                  <a:lnTo>
                    <a:pt x="2174" y="15889"/>
                  </a:lnTo>
                  <a:cubicBezTo>
                    <a:pt x="2174" y="16828"/>
                    <a:pt x="2935" y="17586"/>
                    <a:pt x="3874" y="17589"/>
                  </a:cubicBezTo>
                  <a:lnTo>
                    <a:pt x="5248" y="17589"/>
                  </a:lnTo>
                  <a:cubicBezTo>
                    <a:pt x="6184" y="17586"/>
                    <a:pt x="6945" y="16828"/>
                    <a:pt x="6945" y="15889"/>
                  </a:cubicBezTo>
                  <a:lnTo>
                    <a:pt x="6945" y="14298"/>
                  </a:lnTo>
                  <a:lnTo>
                    <a:pt x="12380" y="14298"/>
                  </a:lnTo>
                  <a:lnTo>
                    <a:pt x="12380" y="15889"/>
                  </a:lnTo>
                  <a:cubicBezTo>
                    <a:pt x="12380" y="16828"/>
                    <a:pt x="13141" y="17586"/>
                    <a:pt x="14080" y="17589"/>
                  </a:cubicBezTo>
                  <a:lnTo>
                    <a:pt x="15454" y="17589"/>
                  </a:lnTo>
                  <a:cubicBezTo>
                    <a:pt x="16390" y="17586"/>
                    <a:pt x="17151" y="16828"/>
                    <a:pt x="17151" y="15889"/>
                  </a:cubicBezTo>
                  <a:lnTo>
                    <a:pt x="17151" y="14286"/>
                  </a:lnTo>
                  <a:cubicBezTo>
                    <a:pt x="18380" y="14177"/>
                    <a:pt x="19322" y="13145"/>
                    <a:pt x="19325" y="11913"/>
                  </a:cubicBezTo>
                  <a:lnTo>
                    <a:pt x="19325" y="8274"/>
                  </a:lnTo>
                  <a:cubicBezTo>
                    <a:pt x="19325" y="7139"/>
                    <a:pt x="18524" y="6161"/>
                    <a:pt x="17413" y="5934"/>
                  </a:cubicBezTo>
                  <a:lnTo>
                    <a:pt x="16988" y="3902"/>
                  </a:lnTo>
                  <a:cubicBezTo>
                    <a:pt x="16716" y="1677"/>
                    <a:pt x="14928" y="1"/>
                    <a:pt x="128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75" name="Google Shape;6075;p66"/>
            <p:cNvSpPr/>
            <p:nvPr/>
          </p:nvSpPr>
          <p:spPr>
            <a:xfrm>
              <a:off x="1544950" y="4622200"/>
              <a:ext cx="103950" cy="100025"/>
            </a:xfrm>
            <a:custGeom>
              <a:avLst/>
              <a:gdLst/>
              <a:ahLst/>
              <a:cxnLst/>
              <a:rect l="l" t="t" r="r" b="b"/>
              <a:pathLst>
                <a:path w="4158" h="4001" extrusionOk="0">
                  <a:moveTo>
                    <a:pt x="2152" y="1131"/>
                  </a:moveTo>
                  <a:cubicBezTo>
                    <a:pt x="2599" y="1131"/>
                    <a:pt x="3025" y="1477"/>
                    <a:pt x="3025" y="2000"/>
                  </a:cubicBezTo>
                  <a:cubicBezTo>
                    <a:pt x="3025" y="2480"/>
                    <a:pt x="2639" y="2869"/>
                    <a:pt x="2159" y="2869"/>
                  </a:cubicBezTo>
                  <a:cubicBezTo>
                    <a:pt x="1386" y="2869"/>
                    <a:pt x="996" y="1933"/>
                    <a:pt x="1543" y="1387"/>
                  </a:cubicBezTo>
                  <a:cubicBezTo>
                    <a:pt x="1721" y="1210"/>
                    <a:pt x="1939" y="1131"/>
                    <a:pt x="2152" y="1131"/>
                  </a:cubicBezTo>
                  <a:close/>
                  <a:moveTo>
                    <a:pt x="2159" y="1"/>
                  </a:moveTo>
                  <a:cubicBezTo>
                    <a:pt x="1350" y="1"/>
                    <a:pt x="619" y="487"/>
                    <a:pt x="311" y="1233"/>
                  </a:cubicBezTo>
                  <a:cubicBezTo>
                    <a:pt x="0" y="1982"/>
                    <a:pt x="172" y="2842"/>
                    <a:pt x="743" y="3413"/>
                  </a:cubicBezTo>
                  <a:cubicBezTo>
                    <a:pt x="1127" y="3796"/>
                    <a:pt x="1639" y="4001"/>
                    <a:pt x="2159" y="4001"/>
                  </a:cubicBezTo>
                  <a:cubicBezTo>
                    <a:pt x="2416" y="4001"/>
                    <a:pt x="2676" y="3951"/>
                    <a:pt x="2923" y="3848"/>
                  </a:cubicBezTo>
                  <a:cubicBezTo>
                    <a:pt x="3672" y="3540"/>
                    <a:pt x="4158" y="2809"/>
                    <a:pt x="4158" y="2000"/>
                  </a:cubicBezTo>
                  <a:cubicBezTo>
                    <a:pt x="4158" y="895"/>
                    <a:pt x="3261" y="1"/>
                    <a:pt x="21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76" name="Google Shape;6076;p66"/>
            <p:cNvSpPr/>
            <p:nvPr/>
          </p:nvSpPr>
          <p:spPr>
            <a:xfrm>
              <a:off x="1804675" y="4622200"/>
              <a:ext cx="103975" cy="100025"/>
            </a:xfrm>
            <a:custGeom>
              <a:avLst/>
              <a:gdLst/>
              <a:ahLst/>
              <a:cxnLst/>
              <a:rect l="l" t="t" r="r" b="b"/>
              <a:pathLst>
                <a:path w="4159" h="4001" extrusionOk="0">
                  <a:moveTo>
                    <a:pt x="2152" y="1131"/>
                  </a:moveTo>
                  <a:cubicBezTo>
                    <a:pt x="2598" y="1131"/>
                    <a:pt x="3026" y="1477"/>
                    <a:pt x="3026" y="2000"/>
                  </a:cubicBezTo>
                  <a:cubicBezTo>
                    <a:pt x="3026" y="2480"/>
                    <a:pt x="2637" y="2869"/>
                    <a:pt x="2157" y="2869"/>
                  </a:cubicBezTo>
                  <a:cubicBezTo>
                    <a:pt x="1384" y="2869"/>
                    <a:pt x="997" y="1933"/>
                    <a:pt x="1544" y="1387"/>
                  </a:cubicBezTo>
                  <a:cubicBezTo>
                    <a:pt x="1721" y="1210"/>
                    <a:pt x="1938" y="1131"/>
                    <a:pt x="2152" y="1131"/>
                  </a:cubicBezTo>
                  <a:close/>
                  <a:moveTo>
                    <a:pt x="2157" y="1"/>
                  </a:moveTo>
                  <a:cubicBezTo>
                    <a:pt x="1348" y="1"/>
                    <a:pt x="620" y="487"/>
                    <a:pt x="309" y="1233"/>
                  </a:cubicBezTo>
                  <a:cubicBezTo>
                    <a:pt x="1" y="1982"/>
                    <a:pt x="170" y="2842"/>
                    <a:pt x="744" y="3413"/>
                  </a:cubicBezTo>
                  <a:cubicBezTo>
                    <a:pt x="1125" y="3796"/>
                    <a:pt x="1637" y="4001"/>
                    <a:pt x="2158" y="4001"/>
                  </a:cubicBezTo>
                  <a:cubicBezTo>
                    <a:pt x="2416" y="4001"/>
                    <a:pt x="2676" y="3951"/>
                    <a:pt x="2924" y="3848"/>
                  </a:cubicBezTo>
                  <a:cubicBezTo>
                    <a:pt x="3670" y="3540"/>
                    <a:pt x="4159" y="2809"/>
                    <a:pt x="4159" y="2000"/>
                  </a:cubicBezTo>
                  <a:cubicBezTo>
                    <a:pt x="4156" y="895"/>
                    <a:pt x="3262" y="1"/>
                    <a:pt x="215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77" name="Google Shape;6077;p66"/>
            <p:cNvSpPr/>
            <p:nvPr/>
          </p:nvSpPr>
          <p:spPr>
            <a:xfrm>
              <a:off x="1667450" y="4661825"/>
              <a:ext cx="119825" cy="28350"/>
            </a:xfrm>
            <a:custGeom>
              <a:avLst/>
              <a:gdLst/>
              <a:ahLst/>
              <a:cxnLst/>
              <a:rect l="l" t="t" r="r" b="b"/>
              <a:pathLst>
                <a:path w="4793" h="1134" extrusionOk="0">
                  <a:moveTo>
                    <a:pt x="565" y="1"/>
                  </a:moveTo>
                  <a:cubicBezTo>
                    <a:pt x="251" y="1"/>
                    <a:pt x="1" y="252"/>
                    <a:pt x="1" y="566"/>
                  </a:cubicBezTo>
                  <a:cubicBezTo>
                    <a:pt x="1" y="880"/>
                    <a:pt x="251" y="1133"/>
                    <a:pt x="565" y="1133"/>
                  </a:cubicBezTo>
                  <a:lnTo>
                    <a:pt x="4228" y="1133"/>
                  </a:lnTo>
                  <a:cubicBezTo>
                    <a:pt x="4539" y="1133"/>
                    <a:pt x="4792" y="880"/>
                    <a:pt x="4792" y="566"/>
                  </a:cubicBezTo>
                  <a:cubicBezTo>
                    <a:pt x="4792" y="252"/>
                    <a:pt x="4539" y="1"/>
                    <a:pt x="422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078" name="Google Shape;6078;p66"/>
          <p:cNvGrpSpPr/>
          <p:nvPr/>
        </p:nvGrpSpPr>
        <p:grpSpPr>
          <a:xfrm>
            <a:off x="5893867" y="3545107"/>
            <a:ext cx="344903" cy="340151"/>
            <a:chOff x="2079300" y="4399325"/>
            <a:chExt cx="489850" cy="483100"/>
          </a:xfrm>
        </p:grpSpPr>
        <p:sp>
          <p:nvSpPr>
            <p:cNvPr id="6079" name="Google Shape;6079;p66"/>
            <p:cNvSpPr/>
            <p:nvPr/>
          </p:nvSpPr>
          <p:spPr>
            <a:xfrm>
              <a:off x="2079300" y="4399325"/>
              <a:ext cx="489850" cy="483100"/>
            </a:xfrm>
            <a:custGeom>
              <a:avLst/>
              <a:gdLst/>
              <a:ahLst/>
              <a:cxnLst/>
              <a:rect l="l" t="t" r="r" b="b"/>
              <a:pathLst>
                <a:path w="19594" h="19324" extrusionOk="0">
                  <a:moveTo>
                    <a:pt x="17109" y="1134"/>
                  </a:moveTo>
                  <a:cubicBezTo>
                    <a:pt x="17415" y="1134"/>
                    <a:pt x="17714" y="1254"/>
                    <a:pt x="17939" y="1479"/>
                  </a:cubicBezTo>
                  <a:cubicBezTo>
                    <a:pt x="18268" y="1805"/>
                    <a:pt x="18371" y="2297"/>
                    <a:pt x="18205" y="2732"/>
                  </a:cubicBezTo>
                  <a:cubicBezTo>
                    <a:pt x="18003" y="3260"/>
                    <a:pt x="17770" y="3774"/>
                    <a:pt x="17507" y="4275"/>
                  </a:cubicBezTo>
                  <a:cubicBezTo>
                    <a:pt x="16288" y="4088"/>
                    <a:pt x="15330" y="3130"/>
                    <a:pt x="15143" y="1911"/>
                  </a:cubicBezTo>
                  <a:cubicBezTo>
                    <a:pt x="15644" y="1648"/>
                    <a:pt x="16158" y="1415"/>
                    <a:pt x="16686" y="1210"/>
                  </a:cubicBezTo>
                  <a:lnTo>
                    <a:pt x="16686" y="1213"/>
                  </a:lnTo>
                  <a:cubicBezTo>
                    <a:pt x="16824" y="1160"/>
                    <a:pt x="16967" y="1134"/>
                    <a:pt x="17109" y="1134"/>
                  </a:cubicBezTo>
                  <a:close/>
                  <a:moveTo>
                    <a:pt x="2905" y="2901"/>
                  </a:moveTo>
                  <a:lnTo>
                    <a:pt x="10016" y="4541"/>
                  </a:lnTo>
                  <a:cubicBezTo>
                    <a:pt x="9744" y="4855"/>
                    <a:pt x="9485" y="5178"/>
                    <a:pt x="9234" y="5513"/>
                  </a:cubicBezTo>
                  <a:lnTo>
                    <a:pt x="9234" y="5516"/>
                  </a:lnTo>
                  <a:lnTo>
                    <a:pt x="7812" y="7463"/>
                  </a:lnTo>
                  <a:lnTo>
                    <a:pt x="2027" y="3780"/>
                  </a:lnTo>
                  <a:lnTo>
                    <a:pt x="2905" y="2901"/>
                  </a:lnTo>
                  <a:close/>
                  <a:moveTo>
                    <a:pt x="2465" y="11352"/>
                  </a:moveTo>
                  <a:lnTo>
                    <a:pt x="4738" y="11676"/>
                  </a:lnTo>
                  <a:lnTo>
                    <a:pt x="3488" y="13388"/>
                  </a:lnTo>
                  <a:lnTo>
                    <a:pt x="1574" y="12240"/>
                  </a:lnTo>
                  <a:lnTo>
                    <a:pt x="2465" y="11352"/>
                  </a:lnTo>
                  <a:close/>
                  <a:moveTo>
                    <a:pt x="14111" y="2502"/>
                  </a:moveTo>
                  <a:cubicBezTo>
                    <a:pt x="14479" y="3870"/>
                    <a:pt x="15545" y="4939"/>
                    <a:pt x="16913" y="5308"/>
                  </a:cubicBezTo>
                  <a:cubicBezTo>
                    <a:pt x="16318" y="6250"/>
                    <a:pt x="15617" y="7122"/>
                    <a:pt x="14823" y="7907"/>
                  </a:cubicBezTo>
                  <a:cubicBezTo>
                    <a:pt x="14811" y="7916"/>
                    <a:pt x="14802" y="7928"/>
                    <a:pt x="14793" y="7937"/>
                  </a:cubicBezTo>
                  <a:cubicBezTo>
                    <a:pt x="14304" y="8418"/>
                    <a:pt x="13784" y="8861"/>
                    <a:pt x="13235" y="9269"/>
                  </a:cubicBezTo>
                  <a:lnTo>
                    <a:pt x="5140" y="15184"/>
                  </a:lnTo>
                  <a:cubicBezTo>
                    <a:pt x="5128" y="15196"/>
                    <a:pt x="5113" y="15208"/>
                    <a:pt x="5101" y="15217"/>
                  </a:cubicBezTo>
                  <a:cubicBezTo>
                    <a:pt x="5082" y="15235"/>
                    <a:pt x="5061" y="15248"/>
                    <a:pt x="5040" y="15260"/>
                  </a:cubicBezTo>
                  <a:cubicBezTo>
                    <a:pt x="5031" y="15263"/>
                    <a:pt x="5022" y="15269"/>
                    <a:pt x="5016" y="15272"/>
                  </a:cubicBezTo>
                  <a:cubicBezTo>
                    <a:pt x="4925" y="15314"/>
                    <a:pt x="4801" y="15339"/>
                    <a:pt x="4674" y="15339"/>
                  </a:cubicBezTo>
                  <a:cubicBezTo>
                    <a:pt x="4506" y="15339"/>
                    <a:pt x="4333" y="15295"/>
                    <a:pt x="4228" y="15190"/>
                  </a:cubicBezTo>
                  <a:cubicBezTo>
                    <a:pt x="3998" y="14961"/>
                    <a:pt x="4004" y="14544"/>
                    <a:pt x="4237" y="14278"/>
                  </a:cubicBezTo>
                  <a:cubicBezTo>
                    <a:pt x="4249" y="14266"/>
                    <a:pt x="4261" y="14251"/>
                    <a:pt x="4270" y="14239"/>
                  </a:cubicBezTo>
                  <a:lnTo>
                    <a:pt x="10149" y="6186"/>
                  </a:lnTo>
                  <a:cubicBezTo>
                    <a:pt x="11230" y="4722"/>
                    <a:pt x="12574" y="3475"/>
                    <a:pt x="14111" y="2502"/>
                  </a:cubicBezTo>
                  <a:close/>
                  <a:moveTo>
                    <a:pt x="14877" y="9402"/>
                  </a:moveTo>
                  <a:lnTo>
                    <a:pt x="16517" y="16513"/>
                  </a:lnTo>
                  <a:lnTo>
                    <a:pt x="15635" y="17391"/>
                  </a:lnTo>
                  <a:lnTo>
                    <a:pt x="11955" y="11606"/>
                  </a:lnTo>
                  <a:lnTo>
                    <a:pt x="13905" y="10181"/>
                  </a:lnTo>
                  <a:cubicBezTo>
                    <a:pt x="14240" y="9933"/>
                    <a:pt x="14563" y="9674"/>
                    <a:pt x="14877" y="9402"/>
                  </a:cubicBezTo>
                  <a:close/>
                  <a:moveTo>
                    <a:pt x="7743" y="14686"/>
                  </a:moveTo>
                  <a:lnTo>
                    <a:pt x="8069" y="16957"/>
                  </a:lnTo>
                  <a:lnTo>
                    <a:pt x="7181" y="17844"/>
                  </a:lnTo>
                  <a:lnTo>
                    <a:pt x="6034" y="15936"/>
                  </a:lnTo>
                  <a:lnTo>
                    <a:pt x="7743" y="14686"/>
                  </a:lnTo>
                  <a:close/>
                  <a:moveTo>
                    <a:pt x="17108" y="0"/>
                  </a:moveTo>
                  <a:cubicBezTo>
                    <a:pt x="16830" y="0"/>
                    <a:pt x="16550" y="50"/>
                    <a:pt x="16282" y="153"/>
                  </a:cubicBezTo>
                  <a:cubicBezTo>
                    <a:pt x="14280" y="923"/>
                    <a:pt x="12456" y="2092"/>
                    <a:pt x="10919" y="3586"/>
                  </a:cubicBezTo>
                  <a:lnTo>
                    <a:pt x="7758" y="2856"/>
                  </a:lnTo>
                  <a:lnTo>
                    <a:pt x="7978" y="2635"/>
                  </a:lnTo>
                  <a:cubicBezTo>
                    <a:pt x="8198" y="2415"/>
                    <a:pt x="8198" y="2056"/>
                    <a:pt x="7978" y="1835"/>
                  </a:cubicBezTo>
                  <a:cubicBezTo>
                    <a:pt x="7868" y="1724"/>
                    <a:pt x="7724" y="1669"/>
                    <a:pt x="7579" y="1669"/>
                  </a:cubicBezTo>
                  <a:cubicBezTo>
                    <a:pt x="7434" y="1669"/>
                    <a:pt x="7288" y="1725"/>
                    <a:pt x="7178" y="1835"/>
                  </a:cubicBezTo>
                  <a:lnTo>
                    <a:pt x="6456" y="2557"/>
                  </a:lnTo>
                  <a:lnTo>
                    <a:pt x="3850" y="1956"/>
                  </a:lnTo>
                  <a:lnTo>
                    <a:pt x="4074" y="1736"/>
                  </a:lnTo>
                  <a:cubicBezTo>
                    <a:pt x="4300" y="1515"/>
                    <a:pt x="4303" y="1150"/>
                    <a:pt x="4080" y="926"/>
                  </a:cubicBezTo>
                  <a:cubicBezTo>
                    <a:pt x="3969" y="816"/>
                    <a:pt x="3824" y="761"/>
                    <a:pt x="3679" y="761"/>
                  </a:cubicBezTo>
                  <a:cubicBezTo>
                    <a:pt x="3531" y="761"/>
                    <a:pt x="3384" y="818"/>
                    <a:pt x="3274" y="932"/>
                  </a:cubicBezTo>
                  <a:lnTo>
                    <a:pt x="1945" y="2261"/>
                  </a:lnTo>
                  <a:lnTo>
                    <a:pt x="725" y="3478"/>
                  </a:lnTo>
                  <a:cubicBezTo>
                    <a:pt x="469" y="3734"/>
                    <a:pt x="517" y="4163"/>
                    <a:pt x="822" y="4356"/>
                  </a:cubicBezTo>
                  <a:lnTo>
                    <a:pt x="7145" y="8378"/>
                  </a:lnTo>
                  <a:lnTo>
                    <a:pt x="5496" y="10640"/>
                  </a:lnTo>
                  <a:lnTo>
                    <a:pt x="2344" y="10190"/>
                  </a:lnTo>
                  <a:cubicBezTo>
                    <a:pt x="2317" y="10186"/>
                    <a:pt x="2290" y="10185"/>
                    <a:pt x="2264" y="10185"/>
                  </a:cubicBezTo>
                  <a:cubicBezTo>
                    <a:pt x="2113" y="10185"/>
                    <a:pt x="1969" y="10242"/>
                    <a:pt x="1864" y="10350"/>
                  </a:cubicBezTo>
                  <a:lnTo>
                    <a:pt x="260" y="11950"/>
                  </a:lnTo>
                  <a:cubicBezTo>
                    <a:pt x="1" y="12213"/>
                    <a:pt x="55" y="12648"/>
                    <a:pt x="369" y="12838"/>
                  </a:cubicBezTo>
                  <a:lnTo>
                    <a:pt x="2966" y="14393"/>
                  </a:lnTo>
                  <a:cubicBezTo>
                    <a:pt x="2851" y="14964"/>
                    <a:pt x="3008" y="15574"/>
                    <a:pt x="3428" y="15990"/>
                  </a:cubicBezTo>
                  <a:cubicBezTo>
                    <a:pt x="3757" y="16322"/>
                    <a:pt x="4219" y="16467"/>
                    <a:pt x="4669" y="16467"/>
                  </a:cubicBezTo>
                  <a:cubicBezTo>
                    <a:pt x="4786" y="16467"/>
                    <a:pt x="4901" y="16458"/>
                    <a:pt x="5016" y="16440"/>
                  </a:cubicBezTo>
                  <a:lnTo>
                    <a:pt x="6580" y="19049"/>
                  </a:lnTo>
                  <a:cubicBezTo>
                    <a:pt x="6671" y="19197"/>
                    <a:pt x="6825" y="19297"/>
                    <a:pt x="6997" y="19318"/>
                  </a:cubicBezTo>
                  <a:cubicBezTo>
                    <a:pt x="7021" y="19321"/>
                    <a:pt x="7042" y="19324"/>
                    <a:pt x="7066" y="19324"/>
                  </a:cubicBezTo>
                  <a:cubicBezTo>
                    <a:pt x="7217" y="19324"/>
                    <a:pt x="7359" y="19263"/>
                    <a:pt x="7465" y="19158"/>
                  </a:cubicBezTo>
                  <a:lnTo>
                    <a:pt x="9068" y="17554"/>
                  </a:lnTo>
                  <a:cubicBezTo>
                    <a:pt x="9192" y="17431"/>
                    <a:pt x="9252" y="17252"/>
                    <a:pt x="9228" y="17074"/>
                  </a:cubicBezTo>
                  <a:lnTo>
                    <a:pt x="8778" y="13931"/>
                  </a:lnTo>
                  <a:lnTo>
                    <a:pt x="11040" y="12276"/>
                  </a:lnTo>
                  <a:lnTo>
                    <a:pt x="15062" y="18596"/>
                  </a:lnTo>
                  <a:cubicBezTo>
                    <a:pt x="15152" y="18741"/>
                    <a:pt x="15306" y="18835"/>
                    <a:pt x="15475" y="18853"/>
                  </a:cubicBezTo>
                  <a:cubicBezTo>
                    <a:pt x="15496" y="18856"/>
                    <a:pt x="15518" y="18859"/>
                    <a:pt x="15539" y="18859"/>
                  </a:cubicBezTo>
                  <a:cubicBezTo>
                    <a:pt x="15687" y="18859"/>
                    <a:pt x="15832" y="18798"/>
                    <a:pt x="15937" y="18693"/>
                  </a:cubicBezTo>
                  <a:lnTo>
                    <a:pt x="16740" y="17890"/>
                  </a:lnTo>
                  <a:lnTo>
                    <a:pt x="18483" y="16144"/>
                  </a:lnTo>
                  <a:cubicBezTo>
                    <a:pt x="18712" y="15924"/>
                    <a:pt x="18715" y="15562"/>
                    <a:pt x="18492" y="15338"/>
                  </a:cubicBezTo>
                  <a:cubicBezTo>
                    <a:pt x="18381" y="15228"/>
                    <a:pt x="18236" y="15172"/>
                    <a:pt x="18090" y="15172"/>
                  </a:cubicBezTo>
                  <a:cubicBezTo>
                    <a:pt x="17942" y="15172"/>
                    <a:pt x="17794" y="15230"/>
                    <a:pt x="17683" y="15344"/>
                  </a:cubicBezTo>
                  <a:lnTo>
                    <a:pt x="17462" y="15568"/>
                  </a:lnTo>
                  <a:lnTo>
                    <a:pt x="16861" y="12965"/>
                  </a:lnTo>
                  <a:lnTo>
                    <a:pt x="17583" y="12243"/>
                  </a:lnTo>
                  <a:cubicBezTo>
                    <a:pt x="17803" y="12020"/>
                    <a:pt x="17803" y="11660"/>
                    <a:pt x="17583" y="11440"/>
                  </a:cubicBezTo>
                  <a:cubicBezTo>
                    <a:pt x="17473" y="11330"/>
                    <a:pt x="17328" y="11275"/>
                    <a:pt x="17183" y="11275"/>
                  </a:cubicBezTo>
                  <a:cubicBezTo>
                    <a:pt x="17038" y="11275"/>
                    <a:pt x="16893" y="11330"/>
                    <a:pt x="16783" y="11440"/>
                  </a:cubicBezTo>
                  <a:lnTo>
                    <a:pt x="16559" y="11663"/>
                  </a:lnTo>
                  <a:lnTo>
                    <a:pt x="15835" y="8499"/>
                  </a:lnTo>
                  <a:cubicBezTo>
                    <a:pt x="17329" y="6962"/>
                    <a:pt x="18498" y="5138"/>
                    <a:pt x="19265" y="3137"/>
                  </a:cubicBezTo>
                  <a:cubicBezTo>
                    <a:pt x="19594" y="2285"/>
                    <a:pt x="19389" y="1322"/>
                    <a:pt x="18742" y="676"/>
                  </a:cubicBezTo>
                  <a:cubicBezTo>
                    <a:pt x="18302" y="236"/>
                    <a:pt x="17711" y="0"/>
                    <a:pt x="1710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80" name="Google Shape;6080;p66"/>
            <p:cNvSpPr/>
            <p:nvPr/>
          </p:nvSpPr>
          <p:spPr>
            <a:xfrm>
              <a:off x="2348725" y="4522375"/>
              <a:ext cx="94375" cy="88150"/>
            </a:xfrm>
            <a:custGeom>
              <a:avLst/>
              <a:gdLst/>
              <a:ahLst/>
              <a:cxnLst/>
              <a:rect l="l" t="t" r="r" b="b"/>
              <a:pathLst>
                <a:path w="3775" h="3526" extrusionOk="0">
                  <a:moveTo>
                    <a:pt x="3155" y="0"/>
                  </a:moveTo>
                  <a:cubicBezTo>
                    <a:pt x="3013" y="0"/>
                    <a:pt x="2870" y="53"/>
                    <a:pt x="2760" y="159"/>
                  </a:cubicBezTo>
                  <a:lnTo>
                    <a:pt x="359" y="2560"/>
                  </a:lnTo>
                  <a:cubicBezTo>
                    <a:pt x="0" y="2916"/>
                    <a:pt x="254" y="3526"/>
                    <a:pt x="758" y="3526"/>
                  </a:cubicBezTo>
                  <a:cubicBezTo>
                    <a:pt x="909" y="3526"/>
                    <a:pt x="1054" y="3468"/>
                    <a:pt x="1160" y="3360"/>
                  </a:cubicBezTo>
                  <a:lnTo>
                    <a:pt x="3560" y="959"/>
                  </a:lnTo>
                  <a:cubicBezTo>
                    <a:pt x="3774" y="736"/>
                    <a:pt x="3771" y="383"/>
                    <a:pt x="3554" y="165"/>
                  </a:cubicBezTo>
                  <a:cubicBezTo>
                    <a:pt x="3444" y="55"/>
                    <a:pt x="3300" y="0"/>
                    <a:pt x="31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6081" name="Google Shape;6081;p66"/>
          <p:cNvSpPr/>
          <p:nvPr/>
        </p:nvSpPr>
        <p:spPr>
          <a:xfrm>
            <a:off x="6330757" y="3544569"/>
            <a:ext cx="299049" cy="340133"/>
          </a:xfrm>
          <a:custGeom>
            <a:avLst/>
            <a:gdLst/>
            <a:ahLst/>
            <a:cxnLst/>
            <a:rect l="l" t="t" r="r" b="b"/>
            <a:pathLst>
              <a:path w="16989" h="19323" extrusionOk="0">
                <a:moveTo>
                  <a:pt x="8495" y="2378"/>
                </a:moveTo>
                <a:cubicBezTo>
                  <a:pt x="9434" y="2378"/>
                  <a:pt x="10195" y="3136"/>
                  <a:pt x="10195" y="4075"/>
                </a:cubicBezTo>
                <a:lnTo>
                  <a:pt x="10195" y="4642"/>
                </a:lnTo>
                <a:lnTo>
                  <a:pt x="6798" y="4642"/>
                </a:lnTo>
                <a:lnTo>
                  <a:pt x="6798" y="4075"/>
                </a:lnTo>
                <a:cubicBezTo>
                  <a:pt x="6798" y="3136"/>
                  <a:pt x="7556" y="2378"/>
                  <a:pt x="8495" y="2378"/>
                </a:cubicBezTo>
                <a:close/>
                <a:moveTo>
                  <a:pt x="4242" y="1130"/>
                </a:moveTo>
                <a:cubicBezTo>
                  <a:pt x="4665" y="1130"/>
                  <a:pt x="5096" y="1267"/>
                  <a:pt x="5469" y="1565"/>
                </a:cubicBezTo>
                <a:lnTo>
                  <a:pt x="6330" y="2251"/>
                </a:lnTo>
                <a:cubicBezTo>
                  <a:pt x="5901" y="2761"/>
                  <a:pt x="5662" y="3407"/>
                  <a:pt x="5665" y="4075"/>
                </a:cubicBezTo>
                <a:lnTo>
                  <a:pt x="5665" y="4642"/>
                </a:lnTo>
                <a:lnTo>
                  <a:pt x="3872" y="4642"/>
                </a:lnTo>
                <a:cubicBezTo>
                  <a:pt x="3870" y="4642"/>
                  <a:pt x="3869" y="4642"/>
                  <a:pt x="3867" y="4642"/>
                </a:cubicBezTo>
                <a:cubicBezTo>
                  <a:pt x="2879" y="4642"/>
                  <a:pt x="2127" y="3756"/>
                  <a:pt x="2290" y="2782"/>
                </a:cubicBezTo>
                <a:cubicBezTo>
                  <a:pt x="2459" y="1765"/>
                  <a:pt x="3331" y="1130"/>
                  <a:pt x="4242" y="1130"/>
                </a:cubicBezTo>
                <a:close/>
                <a:moveTo>
                  <a:pt x="12746" y="1131"/>
                </a:moveTo>
                <a:cubicBezTo>
                  <a:pt x="13657" y="1131"/>
                  <a:pt x="14530" y="1767"/>
                  <a:pt x="14700" y="2782"/>
                </a:cubicBezTo>
                <a:cubicBezTo>
                  <a:pt x="14862" y="3756"/>
                  <a:pt x="14110" y="4642"/>
                  <a:pt x="13122" y="4642"/>
                </a:cubicBezTo>
                <a:cubicBezTo>
                  <a:pt x="13121" y="4642"/>
                  <a:pt x="13119" y="4642"/>
                  <a:pt x="13117" y="4642"/>
                </a:cubicBezTo>
                <a:lnTo>
                  <a:pt x="11327" y="4642"/>
                </a:lnTo>
                <a:lnTo>
                  <a:pt x="11327" y="4075"/>
                </a:lnTo>
                <a:cubicBezTo>
                  <a:pt x="11327" y="3407"/>
                  <a:pt x="11088" y="2761"/>
                  <a:pt x="10660" y="2251"/>
                </a:cubicBezTo>
                <a:lnTo>
                  <a:pt x="11523" y="1565"/>
                </a:lnTo>
                <a:cubicBezTo>
                  <a:pt x="11895" y="1267"/>
                  <a:pt x="12325" y="1131"/>
                  <a:pt x="12746" y="1131"/>
                </a:cubicBezTo>
                <a:close/>
                <a:moveTo>
                  <a:pt x="6798" y="5775"/>
                </a:moveTo>
                <a:lnTo>
                  <a:pt x="6798" y="8039"/>
                </a:lnTo>
                <a:lnTo>
                  <a:pt x="1136" y="8039"/>
                </a:lnTo>
                <a:lnTo>
                  <a:pt x="1136" y="6339"/>
                </a:lnTo>
                <a:cubicBezTo>
                  <a:pt x="1136" y="6025"/>
                  <a:pt x="1387" y="5775"/>
                  <a:pt x="1701" y="5775"/>
                </a:cubicBezTo>
                <a:close/>
                <a:moveTo>
                  <a:pt x="15288" y="5775"/>
                </a:moveTo>
                <a:cubicBezTo>
                  <a:pt x="15602" y="5775"/>
                  <a:pt x="15856" y="6025"/>
                  <a:pt x="15856" y="6339"/>
                </a:cubicBezTo>
                <a:lnTo>
                  <a:pt x="15856" y="8039"/>
                </a:lnTo>
                <a:lnTo>
                  <a:pt x="10195" y="8039"/>
                </a:lnTo>
                <a:lnTo>
                  <a:pt x="10195" y="5775"/>
                </a:lnTo>
                <a:close/>
                <a:moveTo>
                  <a:pt x="6798" y="9171"/>
                </a:moveTo>
                <a:lnTo>
                  <a:pt x="6798" y="11361"/>
                </a:lnTo>
                <a:lnTo>
                  <a:pt x="2269" y="11361"/>
                </a:lnTo>
                <a:lnTo>
                  <a:pt x="2269" y="9171"/>
                </a:lnTo>
                <a:close/>
                <a:moveTo>
                  <a:pt x="14724" y="9171"/>
                </a:moveTo>
                <a:lnTo>
                  <a:pt x="14724" y="11361"/>
                </a:lnTo>
                <a:lnTo>
                  <a:pt x="10195" y="11361"/>
                </a:lnTo>
                <a:lnTo>
                  <a:pt x="10195" y="9171"/>
                </a:lnTo>
                <a:close/>
                <a:moveTo>
                  <a:pt x="6798" y="12493"/>
                </a:moveTo>
                <a:lnTo>
                  <a:pt x="6798" y="13625"/>
                </a:lnTo>
                <a:lnTo>
                  <a:pt x="2269" y="13625"/>
                </a:lnTo>
                <a:lnTo>
                  <a:pt x="2269" y="12493"/>
                </a:lnTo>
                <a:close/>
                <a:moveTo>
                  <a:pt x="14724" y="12493"/>
                </a:moveTo>
                <a:lnTo>
                  <a:pt x="14724" y="13625"/>
                </a:lnTo>
                <a:lnTo>
                  <a:pt x="10195" y="13625"/>
                </a:lnTo>
                <a:lnTo>
                  <a:pt x="10195" y="12493"/>
                </a:lnTo>
                <a:close/>
                <a:moveTo>
                  <a:pt x="6798" y="14757"/>
                </a:moveTo>
                <a:lnTo>
                  <a:pt x="6798" y="18191"/>
                </a:lnTo>
                <a:lnTo>
                  <a:pt x="2833" y="18191"/>
                </a:lnTo>
                <a:cubicBezTo>
                  <a:pt x="2519" y="18191"/>
                  <a:pt x="2269" y="17937"/>
                  <a:pt x="2269" y="17626"/>
                </a:cubicBezTo>
                <a:lnTo>
                  <a:pt x="2269" y="14757"/>
                </a:lnTo>
                <a:close/>
                <a:moveTo>
                  <a:pt x="9062" y="5775"/>
                </a:moveTo>
                <a:lnTo>
                  <a:pt x="9062" y="18191"/>
                </a:lnTo>
                <a:lnTo>
                  <a:pt x="7930" y="18191"/>
                </a:lnTo>
                <a:lnTo>
                  <a:pt x="7930" y="5775"/>
                </a:lnTo>
                <a:close/>
                <a:moveTo>
                  <a:pt x="14724" y="14757"/>
                </a:moveTo>
                <a:lnTo>
                  <a:pt x="14724" y="17626"/>
                </a:lnTo>
                <a:cubicBezTo>
                  <a:pt x="14724" y="17937"/>
                  <a:pt x="14470" y="18191"/>
                  <a:pt x="14156" y="18191"/>
                </a:cubicBezTo>
                <a:lnTo>
                  <a:pt x="10195" y="18191"/>
                </a:lnTo>
                <a:lnTo>
                  <a:pt x="10195" y="14757"/>
                </a:lnTo>
                <a:close/>
                <a:moveTo>
                  <a:pt x="4235" y="0"/>
                </a:moveTo>
                <a:cubicBezTo>
                  <a:pt x="3860" y="0"/>
                  <a:pt x="3484" y="68"/>
                  <a:pt x="3123" y="207"/>
                </a:cubicBezTo>
                <a:cubicBezTo>
                  <a:pt x="2096" y="599"/>
                  <a:pt x="1351" y="1508"/>
                  <a:pt x="1172" y="2595"/>
                </a:cubicBezTo>
                <a:cubicBezTo>
                  <a:pt x="1052" y="3314"/>
                  <a:pt x="1224" y="4050"/>
                  <a:pt x="1653" y="4642"/>
                </a:cubicBezTo>
                <a:cubicBezTo>
                  <a:pt x="732" y="4666"/>
                  <a:pt x="1" y="5421"/>
                  <a:pt x="1" y="6339"/>
                </a:cubicBezTo>
                <a:lnTo>
                  <a:pt x="4" y="8604"/>
                </a:lnTo>
                <a:cubicBezTo>
                  <a:pt x="4" y="8918"/>
                  <a:pt x="255" y="9171"/>
                  <a:pt x="569" y="9171"/>
                </a:cubicBezTo>
                <a:lnTo>
                  <a:pt x="1136" y="9171"/>
                </a:lnTo>
                <a:lnTo>
                  <a:pt x="1136" y="17626"/>
                </a:lnTo>
                <a:cubicBezTo>
                  <a:pt x="1136" y="18562"/>
                  <a:pt x="1894" y="19323"/>
                  <a:pt x="2833" y="19323"/>
                </a:cubicBezTo>
                <a:lnTo>
                  <a:pt x="14156" y="19323"/>
                </a:lnTo>
                <a:cubicBezTo>
                  <a:pt x="15095" y="19323"/>
                  <a:pt x="15853" y="18562"/>
                  <a:pt x="15856" y="17626"/>
                </a:cubicBezTo>
                <a:lnTo>
                  <a:pt x="15856" y="9171"/>
                </a:lnTo>
                <a:lnTo>
                  <a:pt x="16421" y="9171"/>
                </a:lnTo>
                <a:cubicBezTo>
                  <a:pt x="16735" y="9171"/>
                  <a:pt x="16988" y="8918"/>
                  <a:pt x="16988" y="8604"/>
                </a:cubicBezTo>
                <a:lnTo>
                  <a:pt x="16988" y="6339"/>
                </a:lnTo>
                <a:cubicBezTo>
                  <a:pt x="16988" y="5418"/>
                  <a:pt x="16255" y="4666"/>
                  <a:pt x="15337" y="4642"/>
                </a:cubicBezTo>
                <a:cubicBezTo>
                  <a:pt x="15762" y="4050"/>
                  <a:pt x="15938" y="3314"/>
                  <a:pt x="15817" y="2595"/>
                </a:cubicBezTo>
                <a:cubicBezTo>
                  <a:pt x="15636" y="1508"/>
                  <a:pt x="14893" y="599"/>
                  <a:pt x="13866" y="207"/>
                </a:cubicBezTo>
                <a:cubicBezTo>
                  <a:pt x="13506" y="68"/>
                  <a:pt x="13129" y="0"/>
                  <a:pt x="12755" y="0"/>
                </a:cubicBezTo>
                <a:cubicBezTo>
                  <a:pt x="12061" y="0"/>
                  <a:pt x="11376" y="233"/>
                  <a:pt x="10817" y="681"/>
                </a:cubicBezTo>
                <a:lnTo>
                  <a:pt x="9742" y="1535"/>
                </a:lnTo>
                <a:cubicBezTo>
                  <a:pt x="9348" y="1340"/>
                  <a:pt x="8920" y="1243"/>
                  <a:pt x="8494" y="1243"/>
                </a:cubicBezTo>
                <a:cubicBezTo>
                  <a:pt x="8067" y="1243"/>
                  <a:pt x="7640" y="1340"/>
                  <a:pt x="7248" y="1535"/>
                </a:cubicBezTo>
                <a:lnTo>
                  <a:pt x="6173" y="681"/>
                </a:lnTo>
                <a:cubicBezTo>
                  <a:pt x="5614" y="233"/>
                  <a:pt x="4928" y="0"/>
                  <a:pt x="423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6082" name="Google Shape;6082;p66"/>
          <p:cNvGrpSpPr/>
          <p:nvPr/>
        </p:nvGrpSpPr>
        <p:grpSpPr>
          <a:xfrm>
            <a:off x="6760439" y="3545107"/>
            <a:ext cx="276236" cy="340151"/>
            <a:chOff x="3316000" y="4399325"/>
            <a:chExt cx="392325" cy="483100"/>
          </a:xfrm>
        </p:grpSpPr>
        <p:sp>
          <p:nvSpPr>
            <p:cNvPr id="6083" name="Google Shape;6083;p66"/>
            <p:cNvSpPr/>
            <p:nvPr/>
          </p:nvSpPr>
          <p:spPr>
            <a:xfrm>
              <a:off x="3316000" y="4399325"/>
              <a:ext cx="392325" cy="483100"/>
            </a:xfrm>
            <a:custGeom>
              <a:avLst/>
              <a:gdLst/>
              <a:ahLst/>
              <a:cxnLst/>
              <a:rect l="l" t="t" r="r" b="b"/>
              <a:pathLst>
                <a:path w="15693" h="19324" extrusionOk="0">
                  <a:moveTo>
                    <a:pt x="7824" y="1132"/>
                  </a:moveTo>
                  <a:cubicBezTo>
                    <a:pt x="8714" y="1132"/>
                    <a:pt x="9554" y="1551"/>
                    <a:pt x="10088" y="2264"/>
                  </a:cubicBezTo>
                  <a:cubicBezTo>
                    <a:pt x="9551" y="2977"/>
                    <a:pt x="8711" y="3393"/>
                    <a:pt x="7824" y="3396"/>
                  </a:cubicBezTo>
                  <a:lnTo>
                    <a:pt x="5049" y="3396"/>
                  </a:lnTo>
                  <a:cubicBezTo>
                    <a:pt x="5321" y="2080"/>
                    <a:pt x="6477" y="1135"/>
                    <a:pt x="7824" y="1132"/>
                  </a:cubicBezTo>
                  <a:close/>
                  <a:moveTo>
                    <a:pt x="10595" y="3393"/>
                  </a:moveTo>
                  <a:cubicBezTo>
                    <a:pt x="10635" y="3580"/>
                    <a:pt x="10653" y="3771"/>
                    <a:pt x="10653" y="3964"/>
                  </a:cubicBezTo>
                  <a:lnTo>
                    <a:pt x="10653" y="6304"/>
                  </a:lnTo>
                  <a:cubicBezTo>
                    <a:pt x="10653" y="7865"/>
                    <a:pt x="9385" y="9133"/>
                    <a:pt x="7824" y="9133"/>
                  </a:cubicBezTo>
                  <a:cubicBezTo>
                    <a:pt x="6260" y="9133"/>
                    <a:pt x="4991" y="7865"/>
                    <a:pt x="4991" y="6304"/>
                  </a:cubicBezTo>
                  <a:lnTo>
                    <a:pt x="4991" y="4529"/>
                  </a:lnTo>
                  <a:lnTo>
                    <a:pt x="7824" y="4529"/>
                  </a:lnTo>
                  <a:cubicBezTo>
                    <a:pt x="8859" y="4525"/>
                    <a:pt x="9856" y="4121"/>
                    <a:pt x="10595" y="3393"/>
                  </a:cubicBezTo>
                  <a:close/>
                  <a:moveTo>
                    <a:pt x="6465" y="10027"/>
                  </a:moveTo>
                  <a:cubicBezTo>
                    <a:pt x="6903" y="10187"/>
                    <a:pt x="7362" y="10267"/>
                    <a:pt x="7823" y="10267"/>
                  </a:cubicBezTo>
                  <a:cubicBezTo>
                    <a:pt x="8283" y="10267"/>
                    <a:pt x="8743" y="10187"/>
                    <a:pt x="9182" y="10027"/>
                  </a:cubicBezTo>
                  <a:lnTo>
                    <a:pt x="9182" y="10027"/>
                  </a:lnTo>
                  <a:lnTo>
                    <a:pt x="7824" y="12071"/>
                  </a:lnTo>
                  <a:lnTo>
                    <a:pt x="6465" y="10027"/>
                  </a:lnTo>
                  <a:close/>
                  <a:moveTo>
                    <a:pt x="10152" y="10610"/>
                  </a:moveTo>
                  <a:lnTo>
                    <a:pt x="11051" y="11476"/>
                  </a:lnTo>
                  <a:lnTo>
                    <a:pt x="9433" y="13904"/>
                  </a:lnTo>
                  <a:lnTo>
                    <a:pt x="8551" y="13022"/>
                  </a:lnTo>
                  <a:lnTo>
                    <a:pt x="10152" y="10610"/>
                  </a:lnTo>
                  <a:close/>
                  <a:moveTo>
                    <a:pt x="5493" y="10610"/>
                  </a:moveTo>
                  <a:lnTo>
                    <a:pt x="7096" y="13022"/>
                  </a:lnTo>
                  <a:lnTo>
                    <a:pt x="6211" y="13907"/>
                  </a:lnTo>
                  <a:lnTo>
                    <a:pt x="4593" y="11476"/>
                  </a:lnTo>
                  <a:lnTo>
                    <a:pt x="5493" y="10610"/>
                  </a:lnTo>
                  <a:close/>
                  <a:moveTo>
                    <a:pt x="3630" y="12074"/>
                  </a:moveTo>
                  <a:lnTo>
                    <a:pt x="5653" y="15109"/>
                  </a:lnTo>
                  <a:cubicBezTo>
                    <a:pt x="5746" y="15251"/>
                    <a:pt x="5900" y="15341"/>
                    <a:pt x="6069" y="15356"/>
                  </a:cubicBezTo>
                  <a:cubicBezTo>
                    <a:pt x="6087" y="15359"/>
                    <a:pt x="6106" y="15359"/>
                    <a:pt x="6124" y="15359"/>
                  </a:cubicBezTo>
                  <a:cubicBezTo>
                    <a:pt x="6275" y="15359"/>
                    <a:pt x="6417" y="15302"/>
                    <a:pt x="6525" y="15193"/>
                  </a:cubicBezTo>
                  <a:lnTo>
                    <a:pt x="7256" y="14463"/>
                  </a:lnTo>
                  <a:lnTo>
                    <a:pt x="7256" y="18192"/>
                  </a:lnTo>
                  <a:lnTo>
                    <a:pt x="2247" y="18192"/>
                  </a:lnTo>
                  <a:lnTo>
                    <a:pt x="1332" y="13502"/>
                  </a:lnTo>
                  <a:cubicBezTo>
                    <a:pt x="1329" y="13493"/>
                    <a:pt x="1326" y="13484"/>
                    <a:pt x="1326" y="13475"/>
                  </a:cubicBezTo>
                  <a:cubicBezTo>
                    <a:pt x="1235" y="13110"/>
                    <a:pt x="1438" y="12735"/>
                    <a:pt x="1791" y="12612"/>
                  </a:cubicBezTo>
                  <a:lnTo>
                    <a:pt x="3630" y="12074"/>
                  </a:lnTo>
                  <a:close/>
                  <a:moveTo>
                    <a:pt x="12015" y="12074"/>
                  </a:moveTo>
                  <a:lnTo>
                    <a:pt x="13899" y="12612"/>
                  </a:lnTo>
                  <a:cubicBezTo>
                    <a:pt x="14252" y="12735"/>
                    <a:pt x="14454" y="13110"/>
                    <a:pt x="14367" y="13475"/>
                  </a:cubicBezTo>
                  <a:cubicBezTo>
                    <a:pt x="14364" y="13481"/>
                    <a:pt x="14361" y="13490"/>
                    <a:pt x="14361" y="13496"/>
                  </a:cubicBezTo>
                  <a:lnTo>
                    <a:pt x="13395" y="18192"/>
                  </a:lnTo>
                  <a:lnTo>
                    <a:pt x="8388" y="18192"/>
                  </a:lnTo>
                  <a:lnTo>
                    <a:pt x="8388" y="14463"/>
                  </a:lnTo>
                  <a:lnTo>
                    <a:pt x="9119" y="15196"/>
                  </a:lnTo>
                  <a:cubicBezTo>
                    <a:pt x="9228" y="15302"/>
                    <a:pt x="9370" y="15362"/>
                    <a:pt x="9521" y="15362"/>
                  </a:cubicBezTo>
                  <a:cubicBezTo>
                    <a:pt x="9539" y="15362"/>
                    <a:pt x="9557" y="15359"/>
                    <a:pt x="9578" y="15359"/>
                  </a:cubicBezTo>
                  <a:cubicBezTo>
                    <a:pt x="9744" y="15341"/>
                    <a:pt x="9898" y="15251"/>
                    <a:pt x="9992" y="15109"/>
                  </a:cubicBezTo>
                  <a:lnTo>
                    <a:pt x="12015" y="12074"/>
                  </a:lnTo>
                  <a:close/>
                  <a:moveTo>
                    <a:pt x="7823" y="1"/>
                  </a:moveTo>
                  <a:cubicBezTo>
                    <a:pt x="7476" y="1"/>
                    <a:pt x="7126" y="46"/>
                    <a:pt x="6779" y="141"/>
                  </a:cubicBezTo>
                  <a:cubicBezTo>
                    <a:pt x="5055" y="612"/>
                    <a:pt x="3859" y="2176"/>
                    <a:pt x="3859" y="3964"/>
                  </a:cubicBezTo>
                  <a:lnTo>
                    <a:pt x="3859" y="6304"/>
                  </a:lnTo>
                  <a:cubicBezTo>
                    <a:pt x="3859" y="7355"/>
                    <a:pt x="4279" y="8363"/>
                    <a:pt x="5022" y="9106"/>
                  </a:cubicBezTo>
                  <a:lnTo>
                    <a:pt x="5022" y="9489"/>
                  </a:lnTo>
                  <a:lnTo>
                    <a:pt x="3539" y="10921"/>
                  </a:lnTo>
                  <a:lnTo>
                    <a:pt x="1462" y="11528"/>
                  </a:lnTo>
                  <a:lnTo>
                    <a:pt x="1444" y="11534"/>
                  </a:lnTo>
                  <a:cubicBezTo>
                    <a:pt x="529" y="11842"/>
                    <a:pt x="0" y="12796"/>
                    <a:pt x="221" y="13735"/>
                  </a:cubicBezTo>
                  <a:lnTo>
                    <a:pt x="1223" y="18868"/>
                  </a:lnTo>
                  <a:cubicBezTo>
                    <a:pt x="1274" y="19131"/>
                    <a:pt x="1507" y="19324"/>
                    <a:pt x="1779" y="19324"/>
                  </a:cubicBezTo>
                  <a:cubicBezTo>
                    <a:pt x="1794" y="19324"/>
                    <a:pt x="1809" y="19324"/>
                    <a:pt x="1824" y="19321"/>
                  </a:cubicBezTo>
                  <a:cubicBezTo>
                    <a:pt x="1839" y="19321"/>
                    <a:pt x="1854" y="19324"/>
                    <a:pt x="1869" y="19324"/>
                  </a:cubicBezTo>
                  <a:lnTo>
                    <a:pt x="13856" y="19324"/>
                  </a:lnTo>
                  <a:cubicBezTo>
                    <a:pt x="14125" y="19324"/>
                    <a:pt x="14358" y="19134"/>
                    <a:pt x="14412" y="18871"/>
                  </a:cubicBezTo>
                  <a:lnTo>
                    <a:pt x="15469" y="13735"/>
                  </a:lnTo>
                  <a:cubicBezTo>
                    <a:pt x="15692" y="12796"/>
                    <a:pt x="15164" y="11842"/>
                    <a:pt x="14249" y="11534"/>
                  </a:cubicBezTo>
                  <a:lnTo>
                    <a:pt x="14225" y="11525"/>
                  </a:lnTo>
                  <a:lnTo>
                    <a:pt x="12108" y="10921"/>
                  </a:lnTo>
                  <a:lnTo>
                    <a:pt x="10623" y="9489"/>
                  </a:lnTo>
                  <a:lnTo>
                    <a:pt x="10623" y="9103"/>
                  </a:lnTo>
                  <a:cubicBezTo>
                    <a:pt x="11368" y="8363"/>
                    <a:pt x="11785" y="7355"/>
                    <a:pt x="11785" y="6304"/>
                  </a:cubicBezTo>
                  <a:lnTo>
                    <a:pt x="11785" y="3964"/>
                  </a:lnTo>
                  <a:cubicBezTo>
                    <a:pt x="11785" y="3281"/>
                    <a:pt x="11610" y="2611"/>
                    <a:pt x="11275" y="2019"/>
                  </a:cubicBezTo>
                  <a:cubicBezTo>
                    <a:pt x="11263" y="1995"/>
                    <a:pt x="11251" y="1971"/>
                    <a:pt x="11233" y="1950"/>
                  </a:cubicBezTo>
                  <a:cubicBezTo>
                    <a:pt x="10507" y="720"/>
                    <a:pt x="9197" y="1"/>
                    <a:pt x="782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84" name="Google Shape;6084;p66"/>
            <p:cNvSpPr/>
            <p:nvPr/>
          </p:nvSpPr>
          <p:spPr>
            <a:xfrm>
              <a:off x="3582300" y="4797475"/>
              <a:ext cx="56650" cy="28350"/>
            </a:xfrm>
            <a:custGeom>
              <a:avLst/>
              <a:gdLst/>
              <a:ahLst/>
              <a:cxnLst/>
              <a:rect l="l" t="t" r="r" b="b"/>
              <a:pathLst>
                <a:path w="2266" h="1134" extrusionOk="0">
                  <a:moveTo>
                    <a:pt x="569" y="1"/>
                  </a:moveTo>
                  <a:cubicBezTo>
                    <a:pt x="254" y="1"/>
                    <a:pt x="1" y="255"/>
                    <a:pt x="1" y="569"/>
                  </a:cubicBezTo>
                  <a:cubicBezTo>
                    <a:pt x="1" y="880"/>
                    <a:pt x="254" y="1133"/>
                    <a:pt x="569" y="1133"/>
                  </a:cubicBezTo>
                  <a:lnTo>
                    <a:pt x="1701" y="1133"/>
                  </a:lnTo>
                  <a:cubicBezTo>
                    <a:pt x="2012" y="1133"/>
                    <a:pt x="2265" y="880"/>
                    <a:pt x="2265" y="569"/>
                  </a:cubicBezTo>
                  <a:cubicBezTo>
                    <a:pt x="2265" y="255"/>
                    <a:pt x="2012" y="1"/>
                    <a:pt x="170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085" name="Google Shape;6085;p66"/>
          <p:cNvGrpSpPr/>
          <p:nvPr/>
        </p:nvGrpSpPr>
        <p:grpSpPr>
          <a:xfrm>
            <a:off x="7185179" y="3545089"/>
            <a:ext cx="254022" cy="340186"/>
            <a:chOff x="3926225" y="4399275"/>
            <a:chExt cx="360775" cy="483150"/>
          </a:xfrm>
        </p:grpSpPr>
        <p:sp>
          <p:nvSpPr>
            <p:cNvPr id="6086" name="Google Shape;6086;p66"/>
            <p:cNvSpPr/>
            <p:nvPr/>
          </p:nvSpPr>
          <p:spPr>
            <a:xfrm>
              <a:off x="4163400" y="4797475"/>
              <a:ext cx="56650" cy="28350"/>
            </a:xfrm>
            <a:custGeom>
              <a:avLst/>
              <a:gdLst/>
              <a:ahLst/>
              <a:cxnLst/>
              <a:rect l="l" t="t" r="r" b="b"/>
              <a:pathLst>
                <a:path w="2266" h="1134" extrusionOk="0">
                  <a:moveTo>
                    <a:pt x="568" y="1"/>
                  </a:moveTo>
                  <a:cubicBezTo>
                    <a:pt x="254" y="1"/>
                    <a:pt x="1" y="255"/>
                    <a:pt x="1" y="569"/>
                  </a:cubicBezTo>
                  <a:cubicBezTo>
                    <a:pt x="1" y="880"/>
                    <a:pt x="254" y="1133"/>
                    <a:pt x="568" y="1133"/>
                  </a:cubicBezTo>
                  <a:lnTo>
                    <a:pt x="1701" y="1133"/>
                  </a:lnTo>
                  <a:cubicBezTo>
                    <a:pt x="2012" y="1133"/>
                    <a:pt x="2265" y="880"/>
                    <a:pt x="2265" y="569"/>
                  </a:cubicBezTo>
                  <a:cubicBezTo>
                    <a:pt x="2265" y="255"/>
                    <a:pt x="2012" y="1"/>
                    <a:pt x="170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87" name="Google Shape;6087;p66"/>
            <p:cNvSpPr/>
            <p:nvPr/>
          </p:nvSpPr>
          <p:spPr>
            <a:xfrm>
              <a:off x="3926225" y="4399275"/>
              <a:ext cx="360775" cy="483150"/>
            </a:xfrm>
            <a:custGeom>
              <a:avLst/>
              <a:gdLst/>
              <a:ahLst/>
              <a:cxnLst/>
              <a:rect l="l" t="t" r="r" b="b"/>
              <a:pathLst>
                <a:path w="14431" h="19326" extrusionOk="0">
                  <a:moveTo>
                    <a:pt x="10055" y="1134"/>
                  </a:moveTo>
                  <a:cubicBezTo>
                    <a:pt x="10547" y="1134"/>
                    <a:pt x="10985" y="1457"/>
                    <a:pt x="11133" y="1928"/>
                  </a:cubicBezTo>
                  <a:cubicBezTo>
                    <a:pt x="11281" y="2399"/>
                    <a:pt x="11106" y="2912"/>
                    <a:pt x="10698" y="3196"/>
                  </a:cubicBezTo>
                  <a:cubicBezTo>
                    <a:pt x="10692" y="3181"/>
                    <a:pt x="10683" y="3169"/>
                    <a:pt x="10677" y="3154"/>
                  </a:cubicBezTo>
                  <a:cubicBezTo>
                    <a:pt x="10665" y="3129"/>
                    <a:pt x="10650" y="3105"/>
                    <a:pt x="10635" y="3081"/>
                  </a:cubicBezTo>
                  <a:cubicBezTo>
                    <a:pt x="10270" y="2468"/>
                    <a:pt x="9750" y="1964"/>
                    <a:pt x="9125" y="1620"/>
                  </a:cubicBezTo>
                  <a:cubicBezTo>
                    <a:pt x="9337" y="1318"/>
                    <a:pt x="9684" y="1134"/>
                    <a:pt x="10055" y="1134"/>
                  </a:cubicBezTo>
                  <a:close/>
                  <a:moveTo>
                    <a:pt x="7223" y="2266"/>
                  </a:moveTo>
                  <a:cubicBezTo>
                    <a:pt x="8114" y="2266"/>
                    <a:pt x="8953" y="2686"/>
                    <a:pt x="9488" y="3398"/>
                  </a:cubicBezTo>
                  <a:cubicBezTo>
                    <a:pt x="8953" y="4111"/>
                    <a:pt x="8114" y="4527"/>
                    <a:pt x="7223" y="4531"/>
                  </a:cubicBezTo>
                  <a:lnTo>
                    <a:pt x="4448" y="4531"/>
                  </a:lnTo>
                  <a:cubicBezTo>
                    <a:pt x="4720" y="3214"/>
                    <a:pt x="5879" y="2269"/>
                    <a:pt x="7223" y="2266"/>
                  </a:cubicBezTo>
                  <a:close/>
                  <a:moveTo>
                    <a:pt x="9998" y="4527"/>
                  </a:moveTo>
                  <a:cubicBezTo>
                    <a:pt x="10034" y="4715"/>
                    <a:pt x="10055" y="4905"/>
                    <a:pt x="10055" y="5098"/>
                  </a:cubicBezTo>
                  <a:lnTo>
                    <a:pt x="10055" y="7363"/>
                  </a:lnTo>
                  <a:cubicBezTo>
                    <a:pt x="10055" y="8924"/>
                    <a:pt x="8787" y="10192"/>
                    <a:pt x="7223" y="10192"/>
                  </a:cubicBezTo>
                  <a:cubicBezTo>
                    <a:pt x="5659" y="10192"/>
                    <a:pt x="4394" y="8924"/>
                    <a:pt x="4394" y="7363"/>
                  </a:cubicBezTo>
                  <a:lnTo>
                    <a:pt x="4394" y="5663"/>
                  </a:lnTo>
                  <a:lnTo>
                    <a:pt x="7223" y="5663"/>
                  </a:lnTo>
                  <a:cubicBezTo>
                    <a:pt x="8262" y="5660"/>
                    <a:pt x="9255" y="5255"/>
                    <a:pt x="9998" y="4527"/>
                  </a:cubicBezTo>
                  <a:close/>
                  <a:moveTo>
                    <a:pt x="5526" y="10941"/>
                  </a:moveTo>
                  <a:cubicBezTo>
                    <a:pt x="6063" y="11196"/>
                    <a:pt x="6643" y="11324"/>
                    <a:pt x="7224" y="11324"/>
                  </a:cubicBezTo>
                  <a:cubicBezTo>
                    <a:pt x="7777" y="11324"/>
                    <a:pt x="8331" y="11208"/>
                    <a:pt x="8847" y="10977"/>
                  </a:cubicBezTo>
                  <a:lnTo>
                    <a:pt x="8847" y="11967"/>
                  </a:lnTo>
                  <a:cubicBezTo>
                    <a:pt x="8847" y="12227"/>
                    <a:pt x="9026" y="12454"/>
                    <a:pt x="9279" y="12517"/>
                  </a:cubicBezTo>
                  <a:lnTo>
                    <a:pt x="9466" y="12562"/>
                  </a:lnTo>
                  <a:cubicBezTo>
                    <a:pt x="8899" y="13298"/>
                    <a:pt x="8061" y="13665"/>
                    <a:pt x="7223" y="13665"/>
                  </a:cubicBezTo>
                  <a:cubicBezTo>
                    <a:pt x="6379" y="13665"/>
                    <a:pt x="5536" y="13293"/>
                    <a:pt x="4970" y="12547"/>
                  </a:cubicBezTo>
                  <a:lnTo>
                    <a:pt x="5097" y="12514"/>
                  </a:lnTo>
                  <a:cubicBezTo>
                    <a:pt x="5348" y="12454"/>
                    <a:pt x="5526" y="12227"/>
                    <a:pt x="5526" y="11964"/>
                  </a:cubicBezTo>
                  <a:lnTo>
                    <a:pt x="5526" y="10941"/>
                  </a:lnTo>
                  <a:close/>
                  <a:moveTo>
                    <a:pt x="3805" y="12837"/>
                  </a:moveTo>
                  <a:cubicBezTo>
                    <a:pt x="4515" y="14051"/>
                    <a:pt x="5813" y="14794"/>
                    <a:pt x="7217" y="14797"/>
                  </a:cubicBezTo>
                  <a:cubicBezTo>
                    <a:pt x="7220" y="14797"/>
                    <a:pt x="7223" y="14797"/>
                    <a:pt x="7225" y="14797"/>
                  </a:cubicBezTo>
                  <a:cubicBezTo>
                    <a:pt x="8626" y="14797"/>
                    <a:pt x="9924" y="14054"/>
                    <a:pt x="10635" y="12849"/>
                  </a:cubicBezTo>
                  <a:lnTo>
                    <a:pt x="11767" y="13124"/>
                  </a:lnTo>
                  <a:cubicBezTo>
                    <a:pt x="12649" y="13344"/>
                    <a:pt x="13201" y="14217"/>
                    <a:pt x="13020" y="15105"/>
                  </a:cubicBezTo>
                  <a:lnTo>
                    <a:pt x="12404" y="18194"/>
                  </a:lnTo>
                  <a:lnTo>
                    <a:pt x="2027" y="18194"/>
                  </a:lnTo>
                  <a:lnTo>
                    <a:pt x="1408" y="15105"/>
                  </a:lnTo>
                  <a:cubicBezTo>
                    <a:pt x="1229" y="14214"/>
                    <a:pt x="1782" y="13341"/>
                    <a:pt x="2661" y="13124"/>
                  </a:cubicBezTo>
                  <a:lnTo>
                    <a:pt x="3805" y="12837"/>
                  </a:lnTo>
                  <a:close/>
                  <a:moveTo>
                    <a:pt x="10061" y="0"/>
                  </a:moveTo>
                  <a:cubicBezTo>
                    <a:pt x="9256" y="0"/>
                    <a:pt x="8461" y="426"/>
                    <a:pt x="8047" y="1221"/>
                  </a:cubicBezTo>
                  <a:cubicBezTo>
                    <a:pt x="7767" y="1162"/>
                    <a:pt x="7489" y="1134"/>
                    <a:pt x="7216" y="1134"/>
                  </a:cubicBezTo>
                  <a:cubicBezTo>
                    <a:pt x="5084" y="1134"/>
                    <a:pt x="3261" y="2863"/>
                    <a:pt x="3261" y="5098"/>
                  </a:cubicBezTo>
                  <a:lnTo>
                    <a:pt x="3261" y="7363"/>
                  </a:lnTo>
                  <a:cubicBezTo>
                    <a:pt x="3258" y="8398"/>
                    <a:pt x="3666" y="9392"/>
                    <a:pt x="4394" y="10132"/>
                  </a:cubicBezTo>
                  <a:lnTo>
                    <a:pt x="4394" y="11524"/>
                  </a:lnTo>
                  <a:lnTo>
                    <a:pt x="2386" y="12025"/>
                  </a:lnTo>
                  <a:cubicBezTo>
                    <a:pt x="921" y="12390"/>
                    <a:pt x="0" y="13846"/>
                    <a:pt x="299" y="15328"/>
                  </a:cubicBezTo>
                  <a:lnTo>
                    <a:pt x="1006" y="18870"/>
                  </a:lnTo>
                  <a:cubicBezTo>
                    <a:pt x="1060" y="19136"/>
                    <a:pt x="1293" y="19326"/>
                    <a:pt x="1562" y="19326"/>
                  </a:cubicBezTo>
                  <a:lnTo>
                    <a:pt x="12866" y="19326"/>
                  </a:lnTo>
                  <a:cubicBezTo>
                    <a:pt x="13138" y="19326"/>
                    <a:pt x="13371" y="19136"/>
                    <a:pt x="13422" y="18870"/>
                  </a:cubicBezTo>
                  <a:lnTo>
                    <a:pt x="14131" y="15328"/>
                  </a:lnTo>
                  <a:cubicBezTo>
                    <a:pt x="14430" y="13842"/>
                    <a:pt x="13506" y="12387"/>
                    <a:pt x="12039" y="12025"/>
                  </a:cubicBezTo>
                  <a:lnTo>
                    <a:pt x="10569" y="11665"/>
                  </a:lnTo>
                  <a:lnTo>
                    <a:pt x="10565" y="11665"/>
                  </a:lnTo>
                  <a:cubicBezTo>
                    <a:pt x="10505" y="11638"/>
                    <a:pt x="10445" y="11626"/>
                    <a:pt x="10378" y="11620"/>
                  </a:cubicBezTo>
                  <a:lnTo>
                    <a:pt x="9980" y="11524"/>
                  </a:lnTo>
                  <a:lnTo>
                    <a:pt x="9980" y="10207"/>
                  </a:lnTo>
                  <a:cubicBezTo>
                    <a:pt x="10750" y="9461"/>
                    <a:pt x="11188" y="8435"/>
                    <a:pt x="11188" y="7363"/>
                  </a:cubicBezTo>
                  <a:lnTo>
                    <a:pt x="11188" y="5098"/>
                  </a:lnTo>
                  <a:cubicBezTo>
                    <a:pt x="11188" y="4820"/>
                    <a:pt x="11157" y="4546"/>
                    <a:pt x="11100" y="4274"/>
                  </a:cubicBezTo>
                  <a:cubicBezTo>
                    <a:pt x="12459" y="3567"/>
                    <a:pt x="12739" y="1747"/>
                    <a:pt x="11659" y="663"/>
                  </a:cubicBezTo>
                  <a:cubicBezTo>
                    <a:pt x="11209" y="214"/>
                    <a:pt x="10632" y="0"/>
                    <a:pt x="1006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6088" name="Google Shape;6088;p66"/>
          <p:cNvSpPr/>
          <p:nvPr/>
        </p:nvSpPr>
        <p:spPr>
          <a:xfrm>
            <a:off x="7645633" y="3544578"/>
            <a:ext cx="179387" cy="340116"/>
          </a:xfrm>
          <a:custGeom>
            <a:avLst/>
            <a:gdLst/>
            <a:ahLst/>
            <a:cxnLst/>
            <a:rect l="l" t="t" r="r" b="b"/>
            <a:pathLst>
              <a:path w="10191" h="19322" extrusionOk="0">
                <a:moveTo>
                  <a:pt x="5102" y="1126"/>
                </a:moveTo>
                <a:cubicBezTo>
                  <a:pt x="5353" y="1126"/>
                  <a:pt x="5610" y="1220"/>
                  <a:pt x="5819" y="1429"/>
                </a:cubicBezTo>
                <a:cubicBezTo>
                  <a:pt x="6115" y="1724"/>
                  <a:pt x="6202" y="2165"/>
                  <a:pt x="6042" y="2549"/>
                </a:cubicBezTo>
                <a:cubicBezTo>
                  <a:pt x="5882" y="2932"/>
                  <a:pt x="5508" y="3180"/>
                  <a:pt x="5094" y="3180"/>
                </a:cubicBezTo>
                <a:cubicBezTo>
                  <a:pt x="4526" y="3180"/>
                  <a:pt x="4070" y="2721"/>
                  <a:pt x="4067" y="2156"/>
                </a:cubicBezTo>
                <a:cubicBezTo>
                  <a:pt x="4067" y="1537"/>
                  <a:pt x="4574" y="1126"/>
                  <a:pt x="5102" y="1126"/>
                </a:cubicBezTo>
                <a:close/>
                <a:moveTo>
                  <a:pt x="7513" y="5432"/>
                </a:moveTo>
                <a:cubicBezTo>
                  <a:pt x="8364" y="5432"/>
                  <a:pt x="9059" y="6214"/>
                  <a:pt x="9059" y="7175"/>
                </a:cubicBezTo>
                <a:lnTo>
                  <a:pt x="9059" y="10433"/>
                </a:lnTo>
                <a:cubicBezTo>
                  <a:pt x="9059" y="10747"/>
                  <a:pt x="8805" y="11000"/>
                  <a:pt x="8491" y="11000"/>
                </a:cubicBezTo>
                <a:cubicBezTo>
                  <a:pt x="8177" y="11000"/>
                  <a:pt x="7926" y="10747"/>
                  <a:pt x="7926" y="10433"/>
                </a:cubicBezTo>
                <a:lnTo>
                  <a:pt x="7926" y="7395"/>
                </a:lnTo>
                <a:cubicBezTo>
                  <a:pt x="7926" y="7081"/>
                  <a:pt x="7673" y="6830"/>
                  <a:pt x="7359" y="6830"/>
                </a:cubicBezTo>
                <a:cubicBezTo>
                  <a:pt x="7045" y="6830"/>
                  <a:pt x="6794" y="7081"/>
                  <a:pt x="6794" y="7395"/>
                </a:cubicBezTo>
                <a:lnTo>
                  <a:pt x="6794" y="17625"/>
                </a:lnTo>
                <a:cubicBezTo>
                  <a:pt x="6794" y="17936"/>
                  <a:pt x="6540" y="18190"/>
                  <a:pt x="6226" y="18190"/>
                </a:cubicBezTo>
                <a:cubicBezTo>
                  <a:pt x="5912" y="18190"/>
                  <a:pt x="5662" y="17936"/>
                  <a:pt x="5662" y="17625"/>
                </a:cubicBezTo>
                <a:lnTo>
                  <a:pt x="5662" y="11867"/>
                </a:lnTo>
                <a:cubicBezTo>
                  <a:pt x="5662" y="11556"/>
                  <a:pt x="5408" y="11302"/>
                  <a:pt x="5094" y="11302"/>
                </a:cubicBezTo>
                <a:cubicBezTo>
                  <a:pt x="4780" y="11302"/>
                  <a:pt x="4529" y="11556"/>
                  <a:pt x="4529" y="11867"/>
                </a:cubicBezTo>
                <a:lnTo>
                  <a:pt x="4529" y="17625"/>
                </a:lnTo>
                <a:cubicBezTo>
                  <a:pt x="4529" y="17936"/>
                  <a:pt x="4276" y="18190"/>
                  <a:pt x="3962" y="18190"/>
                </a:cubicBezTo>
                <a:cubicBezTo>
                  <a:pt x="3648" y="18190"/>
                  <a:pt x="3397" y="17936"/>
                  <a:pt x="3397" y="17625"/>
                </a:cubicBezTo>
                <a:lnTo>
                  <a:pt x="3397" y="7395"/>
                </a:lnTo>
                <a:cubicBezTo>
                  <a:pt x="3397" y="7081"/>
                  <a:pt x="3143" y="6830"/>
                  <a:pt x="2829" y="6830"/>
                </a:cubicBezTo>
                <a:cubicBezTo>
                  <a:pt x="2515" y="6830"/>
                  <a:pt x="2265" y="7081"/>
                  <a:pt x="2265" y="7395"/>
                </a:cubicBezTo>
                <a:lnTo>
                  <a:pt x="2265" y="10433"/>
                </a:lnTo>
                <a:cubicBezTo>
                  <a:pt x="2265" y="10747"/>
                  <a:pt x="2011" y="11000"/>
                  <a:pt x="1697" y="11000"/>
                </a:cubicBezTo>
                <a:cubicBezTo>
                  <a:pt x="1383" y="11000"/>
                  <a:pt x="1133" y="10747"/>
                  <a:pt x="1133" y="10433"/>
                </a:cubicBezTo>
                <a:lnTo>
                  <a:pt x="1133" y="7175"/>
                </a:lnTo>
                <a:cubicBezTo>
                  <a:pt x="1133" y="6214"/>
                  <a:pt x="1824" y="5432"/>
                  <a:pt x="2675" y="5432"/>
                </a:cubicBezTo>
                <a:close/>
                <a:moveTo>
                  <a:pt x="5094" y="0"/>
                </a:moveTo>
                <a:cubicBezTo>
                  <a:pt x="3950" y="0"/>
                  <a:pt x="3002" y="894"/>
                  <a:pt x="2938" y="2038"/>
                </a:cubicBezTo>
                <a:cubicBezTo>
                  <a:pt x="2878" y="3180"/>
                  <a:pt x="3720" y="4173"/>
                  <a:pt x="4859" y="4300"/>
                </a:cubicBezTo>
                <a:lnTo>
                  <a:pt x="2675" y="4300"/>
                </a:lnTo>
                <a:cubicBezTo>
                  <a:pt x="1199" y="4300"/>
                  <a:pt x="0" y="5589"/>
                  <a:pt x="0" y="7175"/>
                </a:cubicBezTo>
                <a:lnTo>
                  <a:pt x="0" y="10433"/>
                </a:lnTo>
                <a:cubicBezTo>
                  <a:pt x="0" y="11403"/>
                  <a:pt x="797" y="12134"/>
                  <a:pt x="1698" y="12134"/>
                </a:cubicBezTo>
                <a:cubicBezTo>
                  <a:pt x="1885" y="12134"/>
                  <a:pt x="2076" y="12103"/>
                  <a:pt x="2265" y="12036"/>
                </a:cubicBezTo>
                <a:lnTo>
                  <a:pt x="2265" y="17625"/>
                </a:lnTo>
                <a:cubicBezTo>
                  <a:pt x="2265" y="18561"/>
                  <a:pt x="3023" y="19322"/>
                  <a:pt x="3962" y="19322"/>
                </a:cubicBezTo>
                <a:cubicBezTo>
                  <a:pt x="4378" y="19322"/>
                  <a:pt x="4783" y="19168"/>
                  <a:pt x="5094" y="18887"/>
                </a:cubicBezTo>
                <a:cubicBezTo>
                  <a:pt x="5412" y="19172"/>
                  <a:pt x="5817" y="19321"/>
                  <a:pt x="6228" y="19321"/>
                </a:cubicBezTo>
                <a:cubicBezTo>
                  <a:pt x="6462" y="19321"/>
                  <a:pt x="6697" y="19272"/>
                  <a:pt x="6918" y="19174"/>
                </a:cubicBezTo>
                <a:cubicBezTo>
                  <a:pt x="7531" y="18899"/>
                  <a:pt x="7923" y="18292"/>
                  <a:pt x="7926" y="17625"/>
                </a:cubicBezTo>
                <a:lnTo>
                  <a:pt x="7926" y="12036"/>
                </a:lnTo>
                <a:cubicBezTo>
                  <a:pt x="8115" y="12103"/>
                  <a:pt x="8305" y="12134"/>
                  <a:pt x="8492" y="12134"/>
                </a:cubicBezTo>
                <a:cubicBezTo>
                  <a:pt x="9392" y="12134"/>
                  <a:pt x="10188" y="11403"/>
                  <a:pt x="10191" y="10433"/>
                </a:cubicBezTo>
                <a:lnTo>
                  <a:pt x="10191" y="7175"/>
                </a:lnTo>
                <a:cubicBezTo>
                  <a:pt x="10191" y="5589"/>
                  <a:pt x="8989" y="4300"/>
                  <a:pt x="7513" y="4300"/>
                </a:cubicBezTo>
                <a:lnTo>
                  <a:pt x="5330" y="4300"/>
                </a:lnTo>
                <a:cubicBezTo>
                  <a:pt x="6468" y="4173"/>
                  <a:pt x="7310" y="3180"/>
                  <a:pt x="7250" y="2038"/>
                </a:cubicBezTo>
                <a:cubicBezTo>
                  <a:pt x="7187" y="894"/>
                  <a:pt x="6238" y="0"/>
                  <a:pt x="509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6089" name="Google Shape;6089;p66"/>
          <p:cNvGrpSpPr/>
          <p:nvPr/>
        </p:nvGrpSpPr>
        <p:grpSpPr>
          <a:xfrm>
            <a:off x="7990738" y="3545151"/>
            <a:ext cx="340080" cy="340063"/>
            <a:chOff x="5053975" y="4399375"/>
            <a:chExt cx="483000" cy="482975"/>
          </a:xfrm>
        </p:grpSpPr>
        <p:sp>
          <p:nvSpPr>
            <p:cNvPr id="6090" name="Google Shape;6090;p66"/>
            <p:cNvSpPr/>
            <p:nvPr/>
          </p:nvSpPr>
          <p:spPr>
            <a:xfrm>
              <a:off x="5053975" y="4399375"/>
              <a:ext cx="483000" cy="482975"/>
            </a:xfrm>
            <a:custGeom>
              <a:avLst/>
              <a:gdLst/>
              <a:ahLst/>
              <a:cxnLst/>
              <a:rect l="l" t="t" r="r" b="b"/>
              <a:pathLst>
                <a:path w="19320" h="19319" extrusionOk="0">
                  <a:moveTo>
                    <a:pt x="9660" y="1130"/>
                  </a:moveTo>
                  <a:cubicBezTo>
                    <a:pt x="11822" y="1130"/>
                    <a:pt x="13981" y="1972"/>
                    <a:pt x="15666" y="3654"/>
                  </a:cubicBezTo>
                  <a:cubicBezTo>
                    <a:pt x="19033" y="7021"/>
                    <a:pt x="19033" y="12299"/>
                    <a:pt x="15666" y="15665"/>
                  </a:cubicBezTo>
                  <a:cubicBezTo>
                    <a:pt x="13983" y="17349"/>
                    <a:pt x="11821" y="18190"/>
                    <a:pt x="9660" y="18190"/>
                  </a:cubicBezTo>
                  <a:cubicBezTo>
                    <a:pt x="7499" y="18190"/>
                    <a:pt x="5338" y="17349"/>
                    <a:pt x="3655" y="15665"/>
                  </a:cubicBezTo>
                  <a:cubicBezTo>
                    <a:pt x="288" y="12299"/>
                    <a:pt x="288" y="7024"/>
                    <a:pt x="3655" y="3654"/>
                  </a:cubicBezTo>
                  <a:cubicBezTo>
                    <a:pt x="5339" y="1972"/>
                    <a:pt x="7498" y="1130"/>
                    <a:pt x="9660" y="1130"/>
                  </a:cubicBezTo>
                  <a:close/>
                  <a:moveTo>
                    <a:pt x="9660" y="0"/>
                  </a:moveTo>
                  <a:cubicBezTo>
                    <a:pt x="7112" y="0"/>
                    <a:pt x="4693" y="1015"/>
                    <a:pt x="2854" y="2854"/>
                  </a:cubicBezTo>
                  <a:cubicBezTo>
                    <a:pt x="1016" y="4693"/>
                    <a:pt x="1" y="7111"/>
                    <a:pt x="1" y="9660"/>
                  </a:cubicBezTo>
                  <a:cubicBezTo>
                    <a:pt x="1" y="12208"/>
                    <a:pt x="1016" y="14627"/>
                    <a:pt x="2854" y="16465"/>
                  </a:cubicBezTo>
                  <a:cubicBezTo>
                    <a:pt x="4693" y="18304"/>
                    <a:pt x="7112" y="19319"/>
                    <a:pt x="9660" y="19319"/>
                  </a:cubicBezTo>
                  <a:cubicBezTo>
                    <a:pt x="12209" y="19319"/>
                    <a:pt x="14627" y="18304"/>
                    <a:pt x="16466" y="16465"/>
                  </a:cubicBezTo>
                  <a:cubicBezTo>
                    <a:pt x="18305" y="14627"/>
                    <a:pt x="19319" y="12208"/>
                    <a:pt x="19319" y="9660"/>
                  </a:cubicBezTo>
                  <a:cubicBezTo>
                    <a:pt x="19319" y="7111"/>
                    <a:pt x="18305" y="4693"/>
                    <a:pt x="16466" y="2854"/>
                  </a:cubicBezTo>
                  <a:cubicBezTo>
                    <a:pt x="14627" y="1015"/>
                    <a:pt x="12209" y="0"/>
                    <a:pt x="966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91" name="Google Shape;6091;p66"/>
            <p:cNvSpPr/>
            <p:nvPr/>
          </p:nvSpPr>
          <p:spPr>
            <a:xfrm>
              <a:off x="5100725" y="4528375"/>
              <a:ext cx="309350" cy="296450"/>
            </a:xfrm>
            <a:custGeom>
              <a:avLst/>
              <a:gdLst/>
              <a:ahLst/>
              <a:cxnLst/>
              <a:rect l="l" t="t" r="r" b="b"/>
              <a:pathLst>
                <a:path w="12374" h="11858" extrusionOk="0">
                  <a:moveTo>
                    <a:pt x="2352" y="1462"/>
                  </a:moveTo>
                  <a:lnTo>
                    <a:pt x="10828" y="9938"/>
                  </a:lnTo>
                  <a:cubicBezTo>
                    <a:pt x="9875" y="10469"/>
                    <a:pt x="8830" y="10728"/>
                    <a:pt x="7793" y="10728"/>
                  </a:cubicBezTo>
                  <a:cubicBezTo>
                    <a:pt x="6180" y="10728"/>
                    <a:pt x="4586" y="10102"/>
                    <a:pt x="3388" y="8902"/>
                  </a:cubicBezTo>
                  <a:cubicBezTo>
                    <a:pt x="1416" y="6933"/>
                    <a:pt x="993" y="3896"/>
                    <a:pt x="2352" y="1462"/>
                  </a:cubicBezTo>
                  <a:close/>
                  <a:moveTo>
                    <a:pt x="2253" y="0"/>
                  </a:moveTo>
                  <a:cubicBezTo>
                    <a:pt x="2078" y="0"/>
                    <a:pt x="1904" y="81"/>
                    <a:pt x="1794" y="236"/>
                  </a:cubicBezTo>
                  <a:cubicBezTo>
                    <a:pt x="257" y="2395"/>
                    <a:pt x="0" y="5215"/>
                    <a:pt x="1120" y="7616"/>
                  </a:cubicBezTo>
                  <a:cubicBezTo>
                    <a:pt x="2243" y="10016"/>
                    <a:pt x="4568" y="11628"/>
                    <a:pt x="7210" y="11837"/>
                  </a:cubicBezTo>
                  <a:lnTo>
                    <a:pt x="7210" y="11834"/>
                  </a:lnTo>
                  <a:cubicBezTo>
                    <a:pt x="7404" y="11849"/>
                    <a:pt x="7597" y="11858"/>
                    <a:pt x="7787" y="11858"/>
                  </a:cubicBezTo>
                  <a:cubicBezTo>
                    <a:pt x="9318" y="11858"/>
                    <a:pt x="10807" y="11384"/>
                    <a:pt x="12057" y="10502"/>
                  </a:cubicBezTo>
                  <a:cubicBezTo>
                    <a:pt x="12340" y="10297"/>
                    <a:pt x="12374" y="9886"/>
                    <a:pt x="12126" y="9639"/>
                  </a:cubicBezTo>
                  <a:lnTo>
                    <a:pt x="2654" y="167"/>
                  </a:lnTo>
                  <a:cubicBezTo>
                    <a:pt x="2542" y="55"/>
                    <a:pt x="2397" y="0"/>
                    <a:pt x="225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92" name="Google Shape;6092;p66"/>
            <p:cNvSpPr/>
            <p:nvPr/>
          </p:nvSpPr>
          <p:spPr>
            <a:xfrm>
              <a:off x="5180875" y="4456850"/>
              <a:ext cx="316625" cy="296575"/>
            </a:xfrm>
            <a:custGeom>
              <a:avLst/>
              <a:gdLst/>
              <a:ahLst/>
              <a:cxnLst/>
              <a:rect l="l" t="t" r="r" b="b"/>
              <a:pathLst>
                <a:path w="12665" h="11863" extrusionOk="0">
                  <a:moveTo>
                    <a:pt x="4584" y="1128"/>
                  </a:moveTo>
                  <a:cubicBezTo>
                    <a:pt x="6196" y="1128"/>
                    <a:pt x="7791" y="1755"/>
                    <a:pt x="8987" y="2958"/>
                  </a:cubicBezTo>
                  <a:cubicBezTo>
                    <a:pt x="10964" y="4924"/>
                    <a:pt x="11387" y="7967"/>
                    <a:pt x="10022" y="10398"/>
                  </a:cubicBezTo>
                  <a:lnTo>
                    <a:pt x="1547" y="1923"/>
                  </a:lnTo>
                  <a:cubicBezTo>
                    <a:pt x="2499" y="1388"/>
                    <a:pt x="3545" y="1128"/>
                    <a:pt x="4584" y="1128"/>
                  </a:cubicBezTo>
                  <a:close/>
                  <a:moveTo>
                    <a:pt x="4578" y="1"/>
                  </a:moveTo>
                  <a:cubicBezTo>
                    <a:pt x="3095" y="1"/>
                    <a:pt x="1604" y="448"/>
                    <a:pt x="321" y="1361"/>
                  </a:cubicBezTo>
                  <a:cubicBezTo>
                    <a:pt x="34" y="1563"/>
                    <a:pt x="1" y="1977"/>
                    <a:pt x="248" y="2224"/>
                  </a:cubicBezTo>
                  <a:lnTo>
                    <a:pt x="9723" y="11697"/>
                  </a:lnTo>
                  <a:cubicBezTo>
                    <a:pt x="9829" y="11802"/>
                    <a:pt x="9971" y="11863"/>
                    <a:pt x="10122" y="11863"/>
                  </a:cubicBezTo>
                  <a:lnTo>
                    <a:pt x="10170" y="11863"/>
                  </a:lnTo>
                  <a:cubicBezTo>
                    <a:pt x="10336" y="11847"/>
                    <a:pt x="10487" y="11763"/>
                    <a:pt x="10584" y="11624"/>
                  </a:cubicBezTo>
                  <a:cubicBezTo>
                    <a:pt x="12664" y="8698"/>
                    <a:pt x="12326" y="4697"/>
                    <a:pt x="9787" y="2158"/>
                  </a:cubicBezTo>
                  <a:cubicBezTo>
                    <a:pt x="8361" y="733"/>
                    <a:pt x="6476" y="1"/>
                    <a:pt x="45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093" name="Google Shape;6093;p66"/>
          <p:cNvGrpSpPr/>
          <p:nvPr/>
        </p:nvGrpSpPr>
        <p:grpSpPr>
          <a:xfrm>
            <a:off x="7750609" y="3956042"/>
            <a:ext cx="340168" cy="340168"/>
            <a:chOff x="5648375" y="4399300"/>
            <a:chExt cx="483125" cy="483125"/>
          </a:xfrm>
        </p:grpSpPr>
        <p:sp>
          <p:nvSpPr>
            <p:cNvPr id="6094" name="Google Shape;6094;p66"/>
            <p:cNvSpPr/>
            <p:nvPr/>
          </p:nvSpPr>
          <p:spPr>
            <a:xfrm>
              <a:off x="5648375" y="4399300"/>
              <a:ext cx="483125" cy="483125"/>
            </a:xfrm>
            <a:custGeom>
              <a:avLst/>
              <a:gdLst/>
              <a:ahLst/>
              <a:cxnLst/>
              <a:rect l="l" t="t" r="r" b="b"/>
              <a:pathLst>
                <a:path w="19325" h="19325" extrusionOk="0">
                  <a:moveTo>
                    <a:pt x="9662" y="1133"/>
                  </a:moveTo>
                  <a:cubicBezTo>
                    <a:pt x="11906" y="1133"/>
                    <a:pt x="14041" y="2029"/>
                    <a:pt x="15668" y="3657"/>
                  </a:cubicBezTo>
                  <a:cubicBezTo>
                    <a:pt x="17295" y="5287"/>
                    <a:pt x="18192" y="7419"/>
                    <a:pt x="18192" y="9663"/>
                  </a:cubicBezTo>
                  <a:cubicBezTo>
                    <a:pt x="18192" y="11906"/>
                    <a:pt x="17295" y="14041"/>
                    <a:pt x="15668" y="15668"/>
                  </a:cubicBezTo>
                  <a:cubicBezTo>
                    <a:pt x="14041" y="17296"/>
                    <a:pt x="11906" y="18193"/>
                    <a:pt x="9662" y="18193"/>
                  </a:cubicBezTo>
                  <a:cubicBezTo>
                    <a:pt x="7419" y="18193"/>
                    <a:pt x="5284" y="17296"/>
                    <a:pt x="3657" y="15668"/>
                  </a:cubicBezTo>
                  <a:cubicBezTo>
                    <a:pt x="290" y="12302"/>
                    <a:pt x="290" y="7024"/>
                    <a:pt x="3657" y="3657"/>
                  </a:cubicBezTo>
                  <a:cubicBezTo>
                    <a:pt x="5287" y="2029"/>
                    <a:pt x="7419" y="1133"/>
                    <a:pt x="9662" y="1133"/>
                  </a:cubicBezTo>
                  <a:close/>
                  <a:moveTo>
                    <a:pt x="9662" y="0"/>
                  </a:moveTo>
                  <a:cubicBezTo>
                    <a:pt x="7117" y="0"/>
                    <a:pt x="4698" y="1015"/>
                    <a:pt x="2856" y="2857"/>
                  </a:cubicBezTo>
                  <a:cubicBezTo>
                    <a:pt x="1015" y="4699"/>
                    <a:pt x="0" y="7117"/>
                    <a:pt x="0" y="9663"/>
                  </a:cubicBezTo>
                  <a:cubicBezTo>
                    <a:pt x="0" y="12208"/>
                    <a:pt x="1015" y="14627"/>
                    <a:pt x="2856" y="16468"/>
                  </a:cubicBezTo>
                  <a:cubicBezTo>
                    <a:pt x="4698" y="18310"/>
                    <a:pt x="7117" y="19325"/>
                    <a:pt x="9662" y="19325"/>
                  </a:cubicBezTo>
                  <a:cubicBezTo>
                    <a:pt x="12208" y="19325"/>
                    <a:pt x="14626" y="18310"/>
                    <a:pt x="16468" y="16468"/>
                  </a:cubicBezTo>
                  <a:cubicBezTo>
                    <a:pt x="18310" y="14627"/>
                    <a:pt x="19325" y="12208"/>
                    <a:pt x="19325" y="9663"/>
                  </a:cubicBezTo>
                  <a:cubicBezTo>
                    <a:pt x="19325" y="7117"/>
                    <a:pt x="18310" y="4699"/>
                    <a:pt x="16468" y="2857"/>
                  </a:cubicBezTo>
                  <a:cubicBezTo>
                    <a:pt x="14626" y="1015"/>
                    <a:pt x="12211" y="0"/>
                    <a:pt x="966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95" name="Google Shape;6095;p66"/>
            <p:cNvSpPr/>
            <p:nvPr/>
          </p:nvSpPr>
          <p:spPr>
            <a:xfrm>
              <a:off x="5734275" y="4598425"/>
              <a:ext cx="311400" cy="84950"/>
            </a:xfrm>
            <a:custGeom>
              <a:avLst/>
              <a:gdLst/>
              <a:ahLst/>
              <a:cxnLst/>
              <a:rect l="l" t="t" r="r" b="b"/>
              <a:pathLst>
                <a:path w="12456" h="3398" extrusionOk="0">
                  <a:moveTo>
                    <a:pt x="11323" y="1133"/>
                  </a:moveTo>
                  <a:lnTo>
                    <a:pt x="11323" y="2265"/>
                  </a:lnTo>
                  <a:lnTo>
                    <a:pt x="1133" y="2265"/>
                  </a:lnTo>
                  <a:lnTo>
                    <a:pt x="1133" y="1133"/>
                  </a:lnTo>
                  <a:close/>
                  <a:moveTo>
                    <a:pt x="565" y="1"/>
                  </a:moveTo>
                  <a:cubicBezTo>
                    <a:pt x="251" y="1"/>
                    <a:pt x="0" y="251"/>
                    <a:pt x="0" y="565"/>
                  </a:cubicBezTo>
                  <a:lnTo>
                    <a:pt x="0" y="2830"/>
                  </a:lnTo>
                  <a:cubicBezTo>
                    <a:pt x="0" y="3144"/>
                    <a:pt x="251" y="3398"/>
                    <a:pt x="565" y="3398"/>
                  </a:cubicBezTo>
                  <a:lnTo>
                    <a:pt x="11888" y="3398"/>
                  </a:lnTo>
                  <a:cubicBezTo>
                    <a:pt x="12202" y="3398"/>
                    <a:pt x="12455" y="3144"/>
                    <a:pt x="12455" y="2830"/>
                  </a:cubicBezTo>
                  <a:lnTo>
                    <a:pt x="12455" y="565"/>
                  </a:lnTo>
                  <a:cubicBezTo>
                    <a:pt x="12455" y="251"/>
                    <a:pt x="12202" y="1"/>
                    <a:pt x="1188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096" name="Google Shape;6096;p66"/>
          <p:cNvGrpSpPr/>
          <p:nvPr/>
        </p:nvGrpSpPr>
        <p:grpSpPr>
          <a:xfrm>
            <a:off x="5981331" y="3974637"/>
            <a:ext cx="330007" cy="302744"/>
            <a:chOff x="6239575" y="4416275"/>
            <a:chExt cx="489625" cy="449175"/>
          </a:xfrm>
        </p:grpSpPr>
        <p:sp>
          <p:nvSpPr>
            <p:cNvPr id="6097" name="Google Shape;6097;p66"/>
            <p:cNvSpPr/>
            <p:nvPr/>
          </p:nvSpPr>
          <p:spPr>
            <a:xfrm>
              <a:off x="6239575" y="4416275"/>
              <a:ext cx="489625" cy="449175"/>
            </a:xfrm>
            <a:custGeom>
              <a:avLst/>
              <a:gdLst/>
              <a:ahLst/>
              <a:cxnLst/>
              <a:rect l="l" t="t" r="r" b="b"/>
              <a:pathLst>
                <a:path w="19585" h="17967" extrusionOk="0">
                  <a:moveTo>
                    <a:pt x="9792" y="1132"/>
                  </a:moveTo>
                  <a:cubicBezTo>
                    <a:pt x="10374" y="1132"/>
                    <a:pt x="10955" y="1424"/>
                    <a:pt x="11278" y="2009"/>
                  </a:cubicBezTo>
                  <a:lnTo>
                    <a:pt x="18111" y="14313"/>
                  </a:lnTo>
                  <a:cubicBezTo>
                    <a:pt x="18404" y="14838"/>
                    <a:pt x="18395" y="15481"/>
                    <a:pt x="18087" y="15998"/>
                  </a:cubicBezTo>
                  <a:cubicBezTo>
                    <a:pt x="17786" y="16518"/>
                    <a:pt x="17232" y="16834"/>
                    <a:pt x="16634" y="16834"/>
                  </a:cubicBezTo>
                  <a:cubicBezTo>
                    <a:pt x="16631" y="16834"/>
                    <a:pt x="16628" y="16834"/>
                    <a:pt x="16625" y="16834"/>
                  </a:cubicBezTo>
                  <a:lnTo>
                    <a:pt x="2962" y="16834"/>
                  </a:lnTo>
                  <a:cubicBezTo>
                    <a:pt x="1667" y="16834"/>
                    <a:pt x="849" y="15445"/>
                    <a:pt x="1474" y="14313"/>
                  </a:cubicBezTo>
                  <a:lnTo>
                    <a:pt x="8307" y="2009"/>
                  </a:lnTo>
                  <a:cubicBezTo>
                    <a:pt x="8630" y="1424"/>
                    <a:pt x="9211" y="1132"/>
                    <a:pt x="9792" y="1132"/>
                  </a:cubicBezTo>
                  <a:close/>
                  <a:moveTo>
                    <a:pt x="9792" y="1"/>
                  </a:moveTo>
                  <a:cubicBezTo>
                    <a:pt x="8763" y="1"/>
                    <a:pt x="7815" y="559"/>
                    <a:pt x="7317" y="1462"/>
                  </a:cubicBezTo>
                  <a:lnTo>
                    <a:pt x="483" y="13766"/>
                  </a:lnTo>
                  <a:cubicBezTo>
                    <a:pt x="0" y="14642"/>
                    <a:pt x="15" y="15711"/>
                    <a:pt x="523" y="16574"/>
                  </a:cubicBezTo>
                  <a:cubicBezTo>
                    <a:pt x="1033" y="17435"/>
                    <a:pt x="1960" y="17966"/>
                    <a:pt x="2962" y="17966"/>
                  </a:cubicBezTo>
                  <a:lnTo>
                    <a:pt x="16625" y="17966"/>
                  </a:lnTo>
                  <a:cubicBezTo>
                    <a:pt x="17625" y="17966"/>
                    <a:pt x="18555" y="17435"/>
                    <a:pt x="19062" y="16574"/>
                  </a:cubicBezTo>
                  <a:cubicBezTo>
                    <a:pt x="19572" y="15711"/>
                    <a:pt x="19585" y="14642"/>
                    <a:pt x="19101" y="13766"/>
                  </a:cubicBezTo>
                  <a:lnTo>
                    <a:pt x="12271" y="1462"/>
                  </a:lnTo>
                  <a:cubicBezTo>
                    <a:pt x="11770" y="559"/>
                    <a:pt x="10822" y="1"/>
                    <a:pt x="979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98" name="Google Shape;6098;p66"/>
            <p:cNvSpPr/>
            <p:nvPr/>
          </p:nvSpPr>
          <p:spPr>
            <a:xfrm>
              <a:off x="6438550" y="4723875"/>
              <a:ext cx="88350" cy="84950"/>
            </a:xfrm>
            <a:custGeom>
              <a:avLst/>
              <a:gdLst/>
              <a:ahLst/>
              <a:cxnLst/>
              <a:rect l="l" t="t" r="r" b="b"/>
              <a:pathLst>
                <a:path w="3534" h="3398" extrusionOk="0">
                  <a:moveTo>
                    <a:pt x="1830" y="1132"/>
                  </a:moveTo>
                  <a:cubicBezTo>
                    <a:pt x="2122" y="1132"/>
                    <a:pt x="2401" y="1358"/>
                    <a:pt x="2401" y="1701"/>
                  </a:cubicBezTo>
                  <a:cubicBezTo>
                    <a:pt x="2401" y="2012"/>
                    <a:pt x="2147" y="2266"/>
                    <a:pt x="1833" y="2266"/>
                  </a:cubicBezTo>
                  <a:cubicBezTo>
                    <a:pt x="1329" y="2266"/>
                    <a:pt x="1076" y="1656"/>
                    <a:pt x="1432" y="1299"/>
                  </a:cubicBezTo>
                  <a:cubicBezTo>
                    <a:pt x="1548" y="1184"/>
                    <a:pt x="1691" y="1132"/>
                    <a:pt x="1830" y="1132"/>
                  </a:cubicBezTo>
                  <a:close/>
                  <a:moveTo>
                    <a:pt x="1833" y="1"/>
                  </a:moveTo>
                  <a:cubicBezTo>
                    <a:pt x="1145" y="1"/>
                    <a:pt x="526" y="415"/>
                    <a:pt x="263" y="1049"/>
                  </a:cubicBezTo>
                  <a:cubicBezTo>
                    <a:pt x="1" y="1683"/>
                    <a:pt x="146" y="2414"/>
                    <a:pt x="632" y="2900"/>
                  </a:cubicBezTo>
                  <a:cubicBezTo>
                    <a:pt x="957" y="3225"/>
                    <a:pt x="1391" y="3397"/>
                    <a:pt x="1833" y="3397"/>
                  </a:cubicBezTo>
                  <a:cubicBezTo>
                    <a:pt x="2052" y="3397"/>
                    <a:pt x="2273" y="3355"/>
                    <a:pt x="2483" y="3268"/>
                  </a:cubicBezTo>
                  <a:cubicBezTo>
                    <a:pt x="3117" y="3005"/>
                    <a:pt x="3533" y="2386"/>
                    <a:pt x="3533" y="1701"/>
                  </a:cubicBezTo>
                  <a:cubicBezTo>
                    <a:pt x="3530" y="762"/>
                    <a:pt x="2772" y="1"/>
                    <a:pt x="18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99" name="Google Shape;6099;p66"/>
            <p:cNvSpPr/>
            <p:nvPr/>
          </p:nvSpPr>
          <p:spPr>
            <a:xfrm>
              <a:off x="6441950" y="4497425"/>
              <a:ext cx="84950" cy="198250"/>
            </a:xfrm>
            <a:custGeom>
              <a:avLst/>
              <a:gdLst/>
              <a:ahLst/>
              <a:cxnLst/>
              <a:rect l="l" t="t" r="r" b="b"/>
              <a:pathLst>
                <a:path w="3398" h="7930" extrusionOk="0">
                  <a:moveTo>
                    <a:pt x="1697" y="1133"/>
                  </a:moveTo>
                  <a:cubicBezTo>
                    <a:pt x="2011" y="1133"/>
                    <a:pt x="2265" y="1387"/>
                    <a:pt x="2265" y="1701"/>
                  </a:cubicBezTo>
                  <a:lnTo>
                    <a:pt x="2265" y="6230"/>
                  </a:lnTo>
                  <a:cubicBezTo>
                    <a:pt x="2265" y="6544"/>
                    <a:pt x="2011" y="6797"/>
                    <a:pt x="1697" y="6797"/>
                  </a:cubicBezTo>
                  <a:cubicBezTo>
                    <a:pt x="1383" y="6797"/>
                    <a:pt x="1133" y="6544"/>
                    <a:pt x="1133" y="6230"/>
                  </a:cubicBezTo>
                  <a:lnTo>
                    <a:pt x="1133" y="1701"/>
                  </a:lnTo>
                  <a:cubicBezTo>
                    <a:pt x="1133" y="1387"/>
                    <a:pt x="1383" y="1133"/>
                    <a:pt x="1697" y="1133"/>
                  </a:cubicBezTo>
                  <a:close/>
                  <a:moveTo>
                    <a:pt x="1697" y="1"/>
                  </a:moveTo>
                  <a:cubicBezTo>
                    <a:pt x="758" y="1"/>
                    <a:pt x="1" y="762"/>
                    <a:pt x="1" y="1701"/>
                  </a:cubicBezTo>
                  <a:lnTo>
                    <a:pt x="1" y="6233"/>
                  </a:lnTo>
                  <a:cubicBezTo>
                    <a:pt x="1" y="7169"/>
                    <a:pt x="758" y="7930"/>
                    <a:pt x="1697" y="7930"/>
                  </a:cubicBezTo>
                  <a:cubicBezTo>
                    <a:pt x="2636" y="7930"/>
                    <a:pt x="3397" y="7169"/>
                    <a:pt x="3397" y="6233"/>
                  </a:cubicBezTo>
                  <a:lnTo>
                    <a:pt x="3397" y="1701"/>
                  </a:lnTo>
                  <a:cubicBezTo>
                    <a:pt x="3397" y="762"/>
                    <a:pt x="2636" y="1"/>
                    <a:pt x="169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100" name="Google Shape;6100;p66"/>
          <p:cNvGrpSpPr/>
          <p:nvPr/>
        </p:nvGrpSpPr>
        <p:grpSpPr>
          <a:xfrm>
            <a:off x="3084610" y="3971815"/>
            <a:ext cx="308234" cy="308234"/>
            <a:chOff x="892750" y="4993750"/>
            <a:chExt cx="483125" cy="483125"/>
          </a:xfrm>
        </p:grpSpPr>
        <p:sp>
          <p:nvSpPr>
            <p:cNvPr id="6101" name="Google Shape;6101;p66"/>
            <p:cNvSpPr/>
            <p:nvPr/>
          </p:nvSpPr>
          <p:spPr>
            <a:xfrm>
              <a:off x="892750" y="4993750"/>
              <a:ext cx="483125" cy="483125"/>
            </a:xfrm>
            <a:custGeom>
              <a:avLst/>
              <a:gdLst/>
              <a:ahLst/>
              <a:cxnLst/>
              <a:rect l="l" t="t" r="r" b="b"/>
              <a:pathLst>
                <a:path w="19325" h="19325" extrusionOk="0">
                  <a:moveTo>
                    <a:pt x="9662" y="1133"/>
                  </a:moveTo>
                  <a:cubicBezTo>
                    <a:pt x="11824" y="1133"/>
                    <a:pt x="13983" y="1975"/>
                    <a:pt x="15668" y="3657"/>
                  </a:cubicBezTo>
                  <a:cubicBezTo>
                    <a:pt x="19035" y="7027"/>
                    <a:pt x="19035" y="12302"/>
                    <a:pt x="15668" y="15668"/>
                  </a:cubicBezTo>
                  <a:cubicBezTo>
                    <a:pt x="13985" y="17352"/>
                    <a:pt x="11823" y="18193"/>
                    <a:pt x="9662" y="18193"/>
                  </a:cubicBezTo>
                  <a:cubicBezTo>
                    <a:pt x="7501" y="18193"/>
                    <a:pt x="5340" y="17352"/>
                    <a:pt x="3657" y="15668"/>
                  </a:cubicBezTo>
                  <a:cubicBezTo>
                    <a:pt x="290" y="12302"/>
                    <a:pt x="290" y="7024"/>
                    <a:pt x="3657" y="3657"/>
                  </a:cubicBezTo>
                  <a:cubicBezTo>
                    <a:pt x="5341" y="1975"/>
                    <a:pt x="7500" y="1133"/>
                    <a:pt x="9662" y="1133"/>
                  </a:cubicBezTo>
                  <a:close/>
                  <a:moveTo>
                    <a:pt x="9662" y="1"/>
                  </a:moveTo>
                  <a:cubicBezTo>
                    <a:pt x="7117" y="1"/>
                    <a:pt x="4698" y="1015"/>
                    <a:pt x="2856" y="2857"/>
                  </a:cubicBezTo>
                  <a:cubicBezTo>
                    <a:pt x="1015" y="4699"/>
                    <a:pt x="0" y="7117"/>
                    <a:pt x="0" y="9663"/>
                  </a:cubicBezTo>
                  <a:cubicBezTo>
                    <a:pt x="0" y="12208"/>
                    <a:pt x="1015" y="14627"/>
                    <a:pt x="2856" y="16469"/>
                  </a:cubicBezTo>
                  <a:cubicBezTo>
                    <a:pt x="4698" y="18310"/>
                    <a:pt x="7117" y="19325"/>
                    <a:pt x="9662" y="19325"/>
                  </a:cubicBezTo>
                  <a:cubicBezTo>
                    <a:pt x="12208" y="19325"/>
                    <a:pt x="14626" y="18310"/>
                    <a:pt x="16468" y="16469"/>
                  </a:cubicBezTo>
                  <a:cubicBezTo>
                    <a:pt x="18310" y="14627"/>
                    <a:pt x="19324" y="12208"/>
                    <a:pt x="19324" y="9663"/>
                  </a:cubicBezTo>
                  <a:cubicBezTo>
                    <a:pt x="19324" y="7117"/>
                    <a:pt x="18310" y="4699"/>
                    <a:pt x="16468" y="2857"/>
                  </a:cubicBezTo>
                  <a:cubicBezTo>
                    <a:pt x="14626" y="1015"/>
                    <a:pt x="12208" y="1"/>
                    <a:pt x="96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102" name="Google Shape;6102;p66"/>
            <p:cNvSpPr/>
            <p:nvPr/>
          </p:nvSpPr>
          <p:spPr>
            <a:xfrm>
              <a:off x="1021000" y="5052250"/>
              <a:ext cx="230775" cy="253450"/>
            </a:xfrm>
            <a:custGeom>
              <a:avLst/>
              <a:gdLst/>
              <a:ahLst/>
              <a:cxnLst/>
              <a:rect l="l" t="t" r="r" b="b"/>
              <a:pathLst>
                <a:path w="9231" h="10138" extrusionOk="0">
                  <a:moveTo>
                    <a:pt x="4532" y="1133"/>
                  </a:moveTo>
                  <a:cubicBezTo>
                    <a:pt x="5450" y="1133"/>
                    <a:pt x="6326" y="1483"/>
                    <a:pt x="6936" y="2090"/>
                  </a:cubicBezTo>
                  <a:cubicBezTo>
                    <a:pt x="8261" y="3419"/>
                    <a:pt x="8261" y="5568"/>
                    <a:pt x="6936" y="6894"/>
                  </a:cubicBezTo>
                  <a:lnTo>
                    <a:pt x="6933" y="6894"/>
                  </a:lnTo>
                  <a:cubicBezTo>
                    <a:pt x="6688" y="7142"/>
                    <a:pt x="6404" y="7347"/>
                    <a:pt x="6096" y="7510"/>
                  </a:cubicBezTo>
                  <a:cubicBezTo>
                    <a:pt x="5595" y="7767"/>
                    <a:pt x="5275" y="8135"/>
                    <a:pt x="5154" y="8600"/>
                  </a:cubicBezTo>
                  <a:cubicBezTo>
                    <a:pt x="5079" y="8842"/>
                    <a:pt x="4856" y="9000"/>
                    <a:pt x="4614" y="9000"/>
                  </a:cubicBezTo>
                  <a:cubicBezTo>
                    <a:pt x="4566" y="9000"/>
                    <a:pt x="4517" y="8993"/>
                    <a:pt x="4469" y="8980"/>
                  </a:cubicBezTo>
                  <a:cubicBezTo>
                    <a:pt x="4176" y="8905"/>
                    <a:pt x="3995" y="8612"/>
                    <a:pt x="4058" y="8316"/>
                  </a:cubicBezTo>
                  <a:cubicBezTo>
                    <a:pt x="4254" y="7534"/>
                    <a:pt x="4765" y="6924"/>
                    <a:pt x="5574" y="6504"/>
                  </a:cubicBezTo>
                  <a:cubicBezTo>
                    <a:pt x="6936" y="5801"/>
                    <a:pt x="7220" y="3974"/>
                    <a:pt x="6136" y="2890"/>
                  </a:cubicBezTo>
                  <a:cubicBezTo>
                    <a:pt x="5690" y="2458"/>
                    <a:pt x="5113" y="2243"/>
                    <a:pt x="4535" y="2243"/>
                  </a:cubicBezTo>
                  <a:cubicBezTo>
                    <a:pt x="3958" y="2243"/>
                    <a:pt x="3380" y="2458"/>
                    <a:pt x="2935" y="2890"/>
                  </a:cubicBezTo>
                  <a:cubicBezTo>
                    <a:pt x="2506" y="3313"/>
                    <a:pt x="2268" y="3890"/>
                    <a:pt x="2268" y="4494"/>
                  </a:cubicBezTo>
                  <a:cubicBezTo>
                    <a:pt x="2268" y="4805"/>
                    <a:pt x="2014" y="5058"/>
                    <a:pt x="1703" y="5058"/>
                  </a:cubicBezTo>
                  <a:cubicBezTo>
                    <a:pt x="1389" y="5058"/>
                    <a:pt x="1135" y="4805"/>
                    <a:pt x="1135" y="4494"/>
                  </a:cubicBezTo>
                  <a:cubicBezTo>
                    <a:pt x="1132" y="3591"/>
                    <a:pt x="1492" y="2724"/>
                    <a:pt x="2132" y="2090"/>
                  </a:cubicBezTo>
                  <a:cubicBezTo>
                    <a:pt x="2739" y="1483"/>
                    <a:pt x="3614" y="1133"/>
                    <a:pt x="4532" y="1133"/>
                  </a:cubicBezTo>
                  <a:close/>
                  <a:moveTo>
                    <a:pt x="4532" y="1"/>
                  </a:moveTo>
                  <a:cubicBezTo>
                    <a:pt x="3315" y="1"/>
                    <a:pt x="2150" y="469"/>
                    <a:pt x="1332" y="1290"/>
                  </a:cubicBezTo>
                  <a:cubicBezTo>
                    <a:pt x="477" y="2135"/>
                    <a:pt x="0" y="3289"/>
                    <a:pt x="3" y="4494"/>
                  </a:cubicBezTo>
                  <a:cubicBezTo>
                    <a:pt x="3" y="5430"/>
                    <a:pt x="764" y="6190"/>
                    <a:pt x="1703" y="6190"/>
                  </a:cubicBezTo>
                  <a:cubicBezTo>
                    <a:pt x="2639" y="6190"/>
                    <a:pt x="3400" y="5430"/>
                    <a:pt x="3400" y="4494"/>
                  </a:cubicBezTo>
                  <a:cubicBezTo>
                    <a:pt x="3400" y="3830"/>
                    <a:pt x="3944" y="3358"/>
                    <a:pt x="4535" y="3358"/>
                  </a:cubicBezTo>
                  <a:cubicBezTo>
                    <a:pt x="4731" y="3358"/>
                    <a:pt x="4933" y="3410"/>
                    <a:pt x="5121" y="3524"/>
                  </a:cubicBezTo>
                  <a:cubicBezTo>
                    <a:pt x="5876" y="3986"/>
                    <a:pt x="5837" y="5094"/>
                    <a:pt x="5052" y="5499"/>
                  </a:cubicBezTo>
                  <a:cubicBezTo>
                    <a:pt x="3959" y="6064"/>
                    <a:pt x="3234" y="6945"/>
                    <a:pt x="2959" y="8041"/>
                  </a:cubicBezTo>
                  <a:cubicBezTo>
                    <a:pt x="2742" y="8941"/>
                    <a:pt x="3288" y="9850"/>
                    <a:pt x="4185" y="10083"/>
                  </a:cubicBezTo>
                  <a:cubicBezTo>
                    <a:pt x="4327" y="10119"/>
                    <a:pt x="4470" y="10137"/>
                    <a:pt x="4611" y="10137"/>
                  </a:cubicBezTo>
                  <a:cubicBezTo>
                    <a:pt x="5356" y="10137"/>
                    <a:pt x="6039" y="9642"/>
                    <a:pt x="6247" y="8893"/>
                  </a:cubicBezTo>
                  <a:cubicBezTo>
                    <a:pt x="6262" y="8832"/>
                    <a:pt x="6305" y="8675"/>
                    <a:pt x="6616" y="8515"/>
                  </a:cubicBezTo>
                  <a:cubicBezTo>
                    <a:pt x="7899" y="7851"/>
                    <a:pt x="8787" y="6613"/>
                    <a:pt x="9007" y="5188"/>
                  </a:cubicBezTo>
                  <a:cubicBezTo>
                    <a:pt x="9230" y="3760"/>
                    <a:pt x="8756" y="2313"/>
                    <a:pt x="7736" y="1290"/>
                  </a:cubicBezTo>
                  <a:cubicBezTo>
                    <a:pt x="6918" y="472"/>
                    <a:pt x="5749" y="1"/>
                    <a:pt x="45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103" name="Google Shape;6103;p66"/>
            <p:cNvSpPr/>
            <p:nvPr/>
          </p:nvSpPr>
          <p:spPr>
            <a:xfrm>
              <a:off x="1088475" y="5334425"/>
              <a:ext cx="88350" cy="84925"/>
            </a:xfrm>
            <a:custGeom>
              <a:avLst/>
              <a:gdLst/>
              <a:ahLst/>
              <a:cxnLst/>
              <a:rect l="l" t="t" r="r" b="b"/>
              <a:pathLst>
                <a:path w="3534" h="3397" extrusionOk="0">
                  <a:moveTo>
                    <a:pt x="1829" y="1129"/>
                  </a:moveTo>
                  <a:cubicBezTo>
                    <a:pt x="2121" y="1129"/>
                    <a:pt x="2401" y="1356"/>
                    <a:pt x="2401" y="1697"/>
                  </a:cubicBezTo>
                  <a:cubicBezTo>
                    <a:pt x="2401" y="2011"/>
                    <a:pt x="2147" y="2265"/>
                    <a:pt x="1833" y="2265"/>
                  </a:cubicBezTo>
                  <a:cubicBezTo>
                    <a:pt x="1329" y="2265"/>
                    <a:pt x="1075" y="1655"/>
                    <a:pt x="1432" y="1296"/>
                  </a:cubicBezTo>
                  <a:cubicBezTo>
                    <a:pt x="1548" y="1181"/>
                    <a:pt x="1690" y="1129"/>
                    <a:pt x="1829" y="1129"/>
                  </a:cubicBezTo>
                  <a:close/>
                  <a:moveTo>
                    <a:pt x="1833" y="0"/>
                  </a:moveTo>
                  <a:cubicBezTo>
                    <a:pt x="1145" y="0"/>
                    <a:pt x="526" y="414"/>
                    <a:pt x="263" y="1048"/>
                  </a:cubicBezTo>
                  <a:cubicBezTo>
                    <a:pt x="0" y="1682"/>
                    <a:pt x="145" y="2413"/>
                    <a:pt x="631" y="2899"/>
                  </a:cubicBezTo>
                  <a:cubicBezTo>
                    <a:pt x="957" y="3224"/>
                    <a:pt x="1391" y="3397"/>
                    <a:pt x="1833" y="3397"/>
                  </a:cubicBezTo>
                  <a:cubicBezTo>
                    <a:pt x="2052" y="3397"/>
                    <a:pt x="2272" y="3354"/>
                    <a:pt x="2482" y="3267"/>
                  </a:cubicBezTo>
                  <a:cubicBezTo>
                    <a:pt x="3116" y="3005"/>
                    <a:pt x="3533" y="2386"/>
                    <a:pt x="3533" y="1697"/>
                  </a:cubicBezTo>
                  <a:cubicBezTo>
                    <a:pt x="3530" y="758"/>
                    <a:pt x="2772" y="0"/>
                    <a:pt x="18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104" name="Google Shape;6104;p66"/>
          <p:cNvGrpSpPr/>
          <p:nvPr/>
        </p:nvGrpSpPr>
        <p:grpSpPr>
          <a:xfrm>
            <a:off x="3497219" y="3971815"/>
            <a:ext cx="308234" cy="308234"/>
            <a:chOff x="1487200" y="4993750"/>
            <a:chExt cx="483125" cy="483125"/>
          </a:xfrm>
        </p:grpSpPr>
        <p:sp>
          <p:nvSpPr>
            <p:cNvPr id="6105" name="Google Shape;6105;p66"/>
            <p:cNvSpPr/>
            <p:nvPr/>
          </p:nvSpPr>
          <p:spPr>
            <a:xfrm>
              <a:off x="1487200" y="4993750"/>
              <a:ext cx="483125" cy="483125"/>
            </a:xfrm>
            <a:custGeom>
              <a:avLst/>
              <a:gdLst/>
              <a:ahLst/>
              <a:cxnLst/>
              <a:rect l="l" t="t" r="r" b="b"/>
              <a:pathLst>
                <a:path w="19325" h="19325" extrusionOk="0">
                  <a:moveTo>
                    <a:pt x="9662" y="1133"/>
                  </a:moveTo>
                  <a:cubicBezTo>
                    <a:pt x="11824" y="1133"/>
                    <a:pt x="13983" y="1975"/>
                    <a:pt x="15668" y="3657"/>
                  </a:cubicBezTo>
                  <a:cubicBezTo>
                    <a:pt x="19035" y="7027"/>
                    <a:pt x="19035" y="12302"/>
                    <a:pt x="15668" y="15668"/>
                  </a:cubicBezTo>
                  <a:cubicBezTo>
                    <a:pt x="13983" y="17352"/>
                    <a:pt x="11822" y="18193"/>
                    <a:pt x="9661" y="18193"/>
                  </a:cubicBezTo>
                  <a:cubicBezTo>
                    <a:pt x="7500" y="18193"/>
                    <a:pt x="5340" y="17352"/>
                    <a:pt x="3657" y="15668"/>
                  </a:cubicBezTo>
                  <a:cubicBezTo>
                    <a:pt x="290" y="12302"/>
                    <a:pt x="290" y="7024"/>
                    <a:pt x="3657" y="3657"/>
                  </a:cubicBezTo>
                  <a:cubicBezTo>
                    <a:pt x="5342" y="1975"/>
                    <a:pt x="7500" y="1133"/>
                    <a:pt x="9662" y="1133"/>
                  </a:cubicBezTo>
                  <a:close/>
                  <a:moveTo>
                    <a:pt x="9662" y="1"/>
                  </a:moveTo>
                  <a:cubicBezTo>
                    <a:pt x="7117" y="1"/>
                    <a:pt x="4698" y="1015"/>
                    <a:pt x="2857" y="2857"/>
                  </a:cubicBezTo>
                  <a:cubicBezTo>
                    <a:pt x="1015" y="4699"/>
                    <a:pt x="0" y="7117"/>
                    <a:pt x="0" y="9663"/>
                  </a:cubicBezTo>
                  <a:cubicBezTo>
                    <a:pt x="0" y="12208"/>
                    <a:pt x="1015" y="14627"/>
                    <a:pt x="2857" y="16469"/>
                  </a:cubicBezTo>
                  <a:cubicBezTo>
                    <a:pt x="4698" y="18310"/>
                    <a:pt x="7117" y="19325"/>
                    <a:pt x="9662"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106" name="Google Shape;6106;p66"/>
            <p:cNvSpPr/>
            <p:nvPr/>
          </p:nvSpPr>
          <p:spPr>
            <a:xfrm>
              <a:off x="1602600" y="5143950"/>
              <a:ext cx="250350" cy="182725"/>
            </a:xfrm>
            <a:custGeom>
              <a:avLst/>
              <a:gdLst/>
              <a:ahLst/>
              <a:cxnLst/>
              <a:rect l="l" t="t" r="r" b="b"/>
              <a:pathLst>
                <a:path w="10014" h="7309" extrusionOk="0">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107" name="Google Shape;6107;p66"/>
          <p:cNvGrpSpPr/>
          <p:nvPr/>
        </p:nvGrpSpPr>
        <p:grpSpPr>
          <a:xfrm>
            <a:off x="3909829" y="3971815"/>
            <a:ext cx="308234" cy="308234"/>
            <a:chOff x="2081650" y="4993750"/>
            <a:chExt cx="483125" cy="483125"/>
          </a:xfrm>
        </p:grpSpPr>
        <p:sp>
          <p:nvSpPr>
            <p:cNvPr id="6108" name="Google Shape;6108;p66"/>
            <p:cNvSpPr/>
            <p:nvPr/>
          </p:nvSpPr>
          <p:spPr>
            <a:xfrm>
              <a:off x="2081650" y="4993750"/>
              <a:ext cx="483125" cy="483125"/>
            </a:xfrm>
            <a:custGeom>
              <a:avLst/>
              <a:gdLst/>
              <a:ahLst/>
              <a:cxnLst/>
              <a:rect l="l" t="t" r="r" b="b"/>
              <a:pathLst>
                <a:path w="19325" h="19325" extrusionOk="0">
                  <a:moveTo>
                    <a:pt x="9663" y="1133"/>
                  </a:moveTo>
                  <a:cubicBezTo>
                    <a:pt x="11824" y="1133"/>
                    <a:pt x="13983" y="1975"/>
                    <a:pt x="15668" y="3657"/>
                  </a:cubicBezTo>
                  <a:cubicBezTo>
                    <a:pt x="19035" y="7027"/>
                    <a:pt x="19035" y="12302"/>
                    <a:pt x="15668" y="15668"/>
                  </a:cubicBezTo>
                  <a:cubicBezTo>
                    <a:pt x="13983" y="17350"/>
                    <a:pt x="11824" y="18193"/>
                    <a:pt x="9663" y="18193"/>
                  </a:cubicBezTo>
                  <a:cubicBezTo>
                    <a:pt x="7501" y="18193"/>
                    <a:pt x="5342" y="17350"/>
                    <a:pt x="3657" y="15668"/>
                  </a:cubicBezTo>
                  <a:cubicBezTo>
                    <a:pt x="290" y="12302"/>
                    <a:pt x="290" y="7024"/>
                    <a:pt x="3657" y="3657"/>
                  </a:cubicBezTo>
                  <a:cubicBezTo>
                    <a:pt x="5342" y="1975"/>
                    <a:pt x="7501" y="1133"/>
                    <a:pt x="9663" y="1133"/>
                  </a:cubicBezTo>
                  <a:close/>
                  <a:moveTo>
                    <a:pt x="9663" y="1"/>
                  </a:moveTo>
                  <a:cubicBezTo>
                    <a:pt x="7117" y="1"/>
                    <a:pt x="4699" y="1015"/>
                    <a:pt x="2857" y="2857"/>
                  </a:cubicBezTo>
                  <a:cubicBezTo>
                    <a:pt x="1015" y="4699"/>
                    <a:pt x="0" y="7117"/>
                    <a:pt x="0" y="9663"/>
                  </a:cubicBezTo>
                  <a:cubicBezTo>
                    <a:pt x="0" y="12208"/>
                    <a:pt x="1015" y="14627"/>
                    <a:pt x="2857" y="16469"/>
                  </a:cubicBezTo>
                  <a:cubicBezTo>
                    <a:pt x="4699" y="18310"/>
                    <a:pt x="7117" y="19325"/>
                    <a:pt x="9663"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109" name="Google Shape;6109;p66"/>
            <p:cNvSpPr/>
            <p:nvPr/>
          </p:nvSpPr>
          <p:spPr>
            <a:xfrm>
              <a:off x="2209375" y="5125625"/>
              <a:ext cx="227600" cy="219350"/>
            </a:xfrm>
            <a:custGeom>
              <a:avLst/>
              <a:gdLst/>
              <a:ahLst/>
              <a:cxnLst/>
              <a:rect l="l" t="t" r="r" b="b"/>
              <a:pathLst>
                <a:path w="9104" h="8774" extrusionOk="0">
                  <a:moveTo>
                    <a:pt x="7232" y="1143"/>
                  </a:moveTo>
                  <a:cubicBezTo>
                    <a:pt x="7377" y="1143"/>
                    <a:pt x="7522" y="1198"/>
                    <a:pt x="7633" y="1308"/>
                  </a:cubicBezTo>
                  <a:cubicBezTo>
                    <a:pt x="7851" y="1528"/>
                    <a:pt x="7854" y="1882"/>
                    <a:pt x="7639" y="2102"/>
                  </a:cubicBezTo>
                  <a:lnTo>
                    <a:pt x="5755" y="3986"/>
                  </a:lnTo>
                  <a:cubicBezTo>
                    <a:pt x="5532" y="4210"/>
                    <a:pt x="5532" y="4566"/>
                    <a:pt x="5755" y="4789"/>
                  </a:cubicBezTo>
                  <a:lnTo>
                    <a:pt x="7639" y="6673"/>
                  </a:lnTo>
                  <a:cubicBezTo>
                    <a:pt x="7854" y="6894"/>
                    <a:pt x="7851" y="7247"/>
                    <a:pt x="7633" y="7468"/>
                  </a:cubicBezTo>
                  <a:cubicBezTo>
                    <a:pt x="7522" y="7577"/>
                    <a:pt x="7377" y="7633"/>
                    <a:pt x="7232" y="7633"/>
                  </a:cubicBezTo>
                  <a:cubicBezTo>
                    <a:pt x="7090" y="7633"/>
                    <a:pt x="6948" y="7580"/>
                    <a:pt x="6839" y="7474"/>
                  </a:cubicBezTo>
                  <a:lnTo>
                    <a:pt x="6830" y="7468"/>
                  </a:lnTo>
                  <a:lnTo>
                    <a:pt x="4946" y="5650"/>
                  </a:lnTo>
                  <a:cubicBezTo>
                    <a:pt x="4836" y="5544"/>
                    <a:pt x="4695" y="5491"/>
                    <a:pt x="4554" y="5491"/>
                  </a:cubicBezTo>
                  <a:cubicBezTo>
                    <a:pt x="4412" y="5491"/>
                    <a:pt x="4271" y="5544"/>
                    <a:pt x="4161" y="5650"/>
                  </a:cubicBezTo>
                  <a:lnTo>
                    <a:pt x="2277" y="7468"/>
                  </a:lnTo>
                  <a:lnTo>
                    <a:pt x="2268" y="7474"/>
                  </a:lnTo>
                  <a:cubicBezTo>
                    <a:pt x="2159" y="7580"/>
                    <a:pt x="2017" y="7633"/>
                    <a:pt x="1875" y="7633"/>
                  </a:cubicBezTo>
                  <a:cubicBezTo>
                    <a:pt x="1730" y="7633"/>
                    <a:pt x="1585" y="7577"/>
                    <a:pt x="1474" y="7468"/>
                  </a:cubicBezTo>
                  <a:cubicBezTo>
                    <a:pt x="1256" y="7247"/>
                    <a:pt x="1253" y="6894"/>
                    <a:pt x="1468" y="6673"/>
                  </a:cubicBezTo>
                  <a:lnTo>
                    <a:pt x="3352" y="4789"/>
                  </a:lnTo>
                  <a:cubicBezTo>
                    <a:pt x="3575" y="4566"/>
                    <a:pt x="3575" y="4210"/>
                    <a:pt x="3352" y="3986"/>
                  </a:cubicBezTo>
                  <a:lnTo>
                    <a:pt x="1468" y="2102"/>
                  </a:lnTo>
                  <a:cubicBezTo>
                    <a:pt x="1253" y="1882"/>
                    <a:pt x="1256" y="1528"/>
                    <a:pt x="1474" y="1308"/>
                  </a:cubicBezTo>
                  <a:cubicBezTo>
                    <a:pt x="1585" y="1198"/>
                    <a:pt x="1730" y="1143"/>
                    <a:pt x="1875" y="1143"/>
                  </a:cubicBezTo>
                  <a:cubicBezTo>
                    <a:pt x="2017" y="1143"/>
                    <a:pt x="2159" y="1196"/>
                    <a:pt x="2268" y="1302"/>
                  </a:cubicBezTo>
                  <a:lnTo>
                    <a:pt x="2277" y="1308"/>
                  </a:lnTo>
                  <a:lnTo>
                    <a:pt x="4161" y="3126"/>
                  </a:lnTo>
                  <a:cubicBezTo>
                    <a:pt x="4271" y="3231"/>
                    <a:pt x="4412" y="3284"/>
                    <a:pt x="4554" y="3284"/>
                  </a:cubicBezTo>
                  <a:cubicBezTo>
                    <a:pt x="4695" y="3284"/>
                    <a:pt x="4836" y="3231"/>
                    <a:pt x="4946" y="3126"/>
                  </a:cubicBezTo>
                  <a:lnTo>
                    <a:pt x="6830" y="1308"/>
                  </a:lnTo>
                  <a:lnTo>
                    <a:pt x="6839" y="1302"/>
                  </a:lnTo>
                  <a:cubicBezTo>
                    <a:pt x="6948" y="1196"/>
                    <a:pt x="7090" y="1143"/>
                    <a:pt x="7232" y="1143"/>
                  </a:cubicBezTo>
                  <a:close/>
                  <a:moveTo>
                    <a:pt x="1865" y="0"/>
                  </a:moveTo>
                  <a:cubicBezTo>
                    <a:pt x="1430" y="0"/>
                    <a:pt x="995" y="166"/>
                    <a:pt x="664" y="499"/>
                  </a:cubicBezTo>
                  <a:cubicBezTo>
                    <a:pt x="0" y="1163"/>
                    <a:pt x="3" y="2241"/>
                    <a:pt x="667" y="2902"/>
                  </a:cubicBezTo>
                  <a:lnTo>
                    <a:pt x="2153" y="4388"/>
                  </a:lnTo>
                  <a:lnTo>
                    <a:pt x="667" y="5873"/>
                  </a:lnTo>
                  <a:cubicBezTo>
                    <a:pt x="0" y="6535"/>
                    <a:pt x="0" y="7610"/>
                    <a:pt x="661" y="8274"/>
                  </a:cubicBezTo>
                  <a:cubicBezTo>
                    <a:pt x="995" y="8607"/>
                    <a:pt x="1431" y="8774"/>
                    <a:pt x="1868" y="8774"/>
                  </a:cubicBezTo>
                  <a:cubicBezTo>
                    <a:pt x="2301" y="8774"/>
                    <a:pt x="2734" y="8609"/>
                    <a:pt x="3065" y="8280"/>
                  </a:cubicBezTo>
                  <a:lnTo>
                    <a:pt x="4554" y="6846"/>
                  </a:lnTo>
                  <a:lnTo>
                    <a:pt x="6042" y="8280"/>
                  </a:lnTo>
                  <a:cubicBezTo>
                    <a:pt x="6373" y="8609"/>
                    <a:pt x="6806" y="8774"/>
                    <a:pt x="7239" y="8774"/>
                  </a:cubicBezTo>
                  <a:cubicBezTo>
                    <a:pt x="7675" y="8774"/>
                    <a:pt x="8111" y="8607"/>
                    <a:pt x="8443" y="8274"/>
                  </a:cubicBezTo>
                  <a:cubicBezTo>
                    <a:pt x="9104" y="7610"/>
                    <a:pt x="9104" y="6535"/>
                    <a:pt x="8440" y="5873"/>
                  </a:cubicBezTo>
                  <a:lnTo>
                    <a:pt x="6957" y="4388"/>
                  </a:lnTo>
                  <a:lnTo>
                    <a:pt x="8440" y="2902"/>
                  </a:lnTo>
                  <a:cubicBezTo>
                    <a:pt x="8760" y="2585"/>
                    <a:pt x="8938" y="2153"/>
                    <a:pt x="8938" y="1703"/>
                  </a:cubicBezTo>
                  <a:cubicBezTo>
                    <a:pt x="8938" y="1018"/>
                    <a:pt x="8524" y="399"/>
                    <a:pt x="7893" y="133"/>
                  </a:cubicBezTo>
                  <a:cubicBezTo>
                    <a:pt x="7682" y="46"/>
                    <a:pt x="7460" y="3"/>
                    <a:pt x="7239" y="3"/>
                  </a:cubicBezTo>
                  <a:cubicBezTo>
                    <a:pt x="6799" y="3"/>
                    <a:pt x="6366" y="174"/>
                    <a:pt x="6042" y="496"/>
                  </a:cubicBezTo>
                  <a:lnTo>
                    <a:pt x="4554" y="1930"/>
                  </a:lnTo>
                  <a:lnTo>
                    <a:pt x="3065" y="496"/>
                  </a:lnTo>
                  <a:cubicBezTo>
                    <a:pt x="2733" y="165"/>
                    <a:pt x="2299" y="0"/>
                    <a:pt x="18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110" name="Google Shape;6110;p66"/>
          <p:cNvGrpSpPr/>
          <p:nvPr/>
        </p:nvGrpSpPr>
        <p:grpSpPr>
          <a:xfrm>
            <a:off x="1491328" y="3979188"/>
            <a:ext cx="293982" cy="293982"/>
            <a:chOff x="2676100" y="4993750"/>
            <a:chExt cx="483125" cy="483125"/>
          </a:xfrm>
        </p:grpSpPr>
        <p:sp>
          <p:nvSpPr>
            <p:cNvPr id="6111" name="Google Shape;6111;p66"/>
            <p:cNvSpPr/>
            <p:nvPr/>
          </p:nvSpPr>
          <p:spPr>
            <a:xfrm>
              <a:off x="2676100" y="4993750"/>
              <a:ext cx="483125" cy="483125"/>
            </a:xfrm>
            <a:custGeom>
              <a:avLst/>
              <a:gdLst/>
              <a:ahLst/>
              <a:cxnLst/>
              <a:rect l="l" t="t" r="r" b="b"/>
              <a:pathLst>
                <a:path w="19325" h="19325" extrusionOk="0">
                  <a:moveTo>
                    <a:pt x="17628" y="1133"/>
                  </a:moveTo>
                  <a:cubicBezTo>
                    <a:pt x="17939" y="1133"/>
                    <a:pt x="18193" y="1386"/>
                    <a:pt x="18193" y="1700"/>
                  </a:cubicBezTo>
                  <a:lnTo>
                    <a:pt x="18193" y="17628"/>
                  </a:lnTo>
                  <a:cubicBezTo>
                    <a:pt x="18193" y="17939"/>
                    <a:pt x="17939" y="18193"/>
                    <a:pt x="17628" y="18193"/>
                  </a:cubicBezTo>
                  <a:lnTo>
                    <a:pt x="1700" y="18193"/>
                  </a:lnTo>
                  <a:cubicBezTo>
                    <a:pt x="1386" y="18193"/>
                    <a:pt x="1133" y="17939"/>
                    <a:pt x="1133" y="17628"/>
                  </a:cubicBezTo>
                  <a:lnTo>
                    <a:pt x="1133" y="1700"/>
                  </a:lnTo>
                  <a:cubicBezTo>
                    <a:pt x="1133" y="1386"/>
                    <a:pt x="1386" y="1133"/>
                    <a:pt x="1700" y="1133"/>
                  </a:cubicBezTo>
                  <a:close/>
                  <a:moveTo>
                    <a:pt x="1700" y="1"/>
                  </a:moveTo>
                  <a:cubicBezTo>
                    <a:pt x="761" y="1"/>
                    <a:pt x="0" y="761"/>
                    <a:pt x="0" y="1700"/>
                  </a:cubicBezTo>
                  <a:lnTo>
                    <a:pt x="0" y="17628"/>
                  </a:lnTo>
                  <a:cubicBezTo>
                    <a:pt x="0" y="18564"/>
                    <a:pt x="761" y="19325"/>
                    <a:pt x="1700" y="19325"/>
                  </a:cubicBezTo>
                  <a:lnTo>
                    <a:pt x="17628" y="19325"/>
                  </a:lnTo>
                  <a:cubicBezTo>
                    <a:pt x="18564" y="19325"/>
                    <a:pt x="19325" y="18564"/>
                    <a:pt x="19325" y="17628"/>
                  </a:cubicBezTo>
                  <a:lnTo>
                    <a:pt x="19325" y="1700"/>
                  </a:lnTo>
                  <a:cubicBezTo>
                    <a:pt x="19325" y="761"/>
                    <a:pt x="18564" y="1"/>
                    <a:pt x="1762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112" name="Google Shape;6112;p66"/>
            <p:cNvSpPr/>
            <p:nvPr/>
          </p:nvSpPr>
          <p:spPr>
            <a:xfrm>
              <a:off x="2776125" y="5051350"/>
              <a:ext cx="141550" cy="367950"/>
            </a:xfrm>
            <a:custGeom>
              <a:avLst/>
              <a:gdLst/>
              <a:ahLst/>
              <a:cxnLst/>
              <a:rect l="l" t="t" r="r" b="b"/>
              <a:pathLst>
                <a:path w="5662" h="14718" extrusionOk="0">
                  <a:moveTo>
                    <a:pt x="4529" y="4530"/>
                  </a:moveTo>
                  <a:lnTo>
                    <a:pt x="4529" y="5094"/>
                  </a:lnTo>
                  <a:cubicBezTo>
                    <a:pt x="4529" y="5408"/>
                    <a:pt x="4276" y="5662"/>
                    <a:pt x="3965" y="5662"/>
                  </a:cubicBezTo>
                  <a:cubicBezTo>
                    <a:pt x="3651" y="5662"/>
                    <a:pt x="3397" y="5912"/>
                    <a:pt x="3397" y="6226"/>
                  </a:cubicBezTo>
                  <a:lnTo>
                    <a:pt x="3397" y="13020"/>
                  </a:lnTo>
                  <a:cubicBezTo>
                    <a:pt x="3397" y="13334"/>
                    <a:pt x="3143" y="13585"/>
                    <a:pt x="2832" y="13585"/>
                  </a:cubicBezTo>
                  <a:cubicBezTo>
                    <a:pt x="2518" y="13585"/>
                    <a:pt x="2265" y="13334"/>
                    <a:pt x="2265" y="13020"/>
                  </a:cubicBezTo>
                  <a:lnTo>
                    <a:pt x="2265" y="6226"/>
                  </a:lnTo>
                  <a:cubicBezTo>
                    <a:pt x="2265" y="5912"/>
                    <a:pt x="2011" y="5662"/>
                    <a:pt x="1700" y="5662"/>
                  </a:cubicBezTo>
                  <a:cubicBezTo>
                    <a:pt x="1386" y="5662"/>
                    <a:pt x="1132" y="5408"/>
                    <a:pt x="1132" y="5094"/>
                  </a:cubicBezTo>
                  <a:lnTo>
                    <a:pt x="1132" y="4530"/>
                  </a:lnTo>
                  <a:close/>
                  <a:moveTo>
                    <a:pt x="568" y="0"/>
                  </a:moveTo>
                  <a:cubicBezTo>
                    <a:pt x="254" y="0"/>
                    <a:pt x="0" y="251"/>
                    <a:pt x="0" y="565"/>
                  </a:cubicBezTo>
                  <a:lnTo>
                    <a:pt x="0" y="5094"/>
                  </a:lnTo>
                  <a:cubicBezTo>
                    <a:pt x="0" y="5813"/>
                    <a:pt x="453" y="6456"/>
                    <a:pt x="1132" y="6694"/>
                  </a:cubicBezTo>
                  <a:lnTo>
                    <a:pt x="1132" y="13020"/>
                  </a:lnTo>
                  <a:cubicBezTo>
                    <a:pt x="1132" y="13959"/>
                    <a:pt x="1893" y="14717"/>
                    <a:pt x="2832" y="14717"/>
                  </a:cubicBezTo>
                  <a:cubicBezTo>
                    <a:pt x="3768" y="14717"/>
                    <a:pt x="4529" y="13959"/>
                    <a:pt x="4529" y="13020"/>
                  </a:cubicBezTo>
                  <a:lnTo>
                    <a:pt x="4529" y="6694"/>
                  </a:lnTo>
                  <a:cubicBezTo>
                    <a:pt x="5209" y="6456"/>
                    <a:pt x="5662" y="5813"/>
                    <a:pt x="5662" y="5094"/>
                  </a:cubicBezTo>
                  <a:lnTo>
                    <a:pt x="5662" y="565"/>
                  </a:lnTo>
                  <a:cubicBezTo>
                    <a:pt x="5662" y="251"/>
                    <a:pt x="5408" y="0"/>
                    <a:pt x="5097" y="0"/>
                  </a:cubicBezTo>
                  <a:cubicBezTo>
                    <a:pt x="4783" y="0"/>
                    <a:pt x="4529" y="251"/>
                    <a:pt x="4529" y="565"/>
                  </a:cubicBezTo>
                  <a:lnTo>
                    <a:pt x="4529" y="3397"/>
                  </a:lnTo>
                  <a:lnTo>
                    <a:pt x="3397" y="3397"/>
                  </a:lnTo>
                  <a:lnTo>
                    <a:pt x="3397" y="565"/>
                  </a:lnTo>
                  <a:cubicBezTo>
                    <a:pt x="3397" y="251"/>
                    <a:pt x="3143" y="0"/>
                    <a:pt x="2832" y="0"/>
                  </a:cubicBezTo>
                  <a:cubicBezTo>
                    <a:pt x="2518" y="0"/>
                    <a:pt x="2265" y="251"/>
                    <a:pt x="2265" y="565"/>
                  </a:cubicBezTo>
                  <a:lnTo>
                    <a:pt x="2265" y="3397"/>
                  </a:lnTo>
                  <a:lnTo>
                    <a:pt x="1132" y="3397"/>
                  </a:lnTo>
                  <a:lnTo>
                    <a:pt x="1132" y="565"/>
                  </a:lnTo>
                  <a:cubicBezTo>
                    <a:pt x="1132" y="251"/>
                    <a:pt x="879" y="0"/>
                    <a:pt x="56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113" name="Google Shape;6113;p66"/>
            <p:cNvSpPr/>
            <p:nvPr/>
          </p:nvSpPr>
          <p:spPr>
            <a:xfrm>
              <a:off x="2945950" y="5051350"/>
              <a:ext cx="113275" cy="367950"/>
            </a:xfrm>
            <a:custGeom>
              <a:avLst/>
              <a:gdLst/>
              <a:ahLst/>
              <a:cxnLst/>
              <a:rect l="l" t="t" r="r" b="b"/>
              <a:pathLst>
                <a:path w="4531" h="14718" extrusionOk="0">
                  <a:moveTo>
                    <a:pt x="3398" y="1187"/>
                  </a:moveTo>
                  <a:lnTo>
                    <a:pt x="3398" y="13020"/>
                  </a:lnTo>
                  <a:cubicBezTo>
                    <a:pt x="3398" y="13334"/>
                    <a:pt x="3144" y="13585"/>
                    <a:pt x="2833" y="13585"/>
                  </a:cubicBezTo>
                  <a:cubicBezTo>
                    <a:pt x="2519" y="13585"/>
                    <a:pt x="2266" y="13334"/>
                    <a:pt x="2266" y="13020"/>
                  </a:cubicBezTo>
                  <a:lnTo>
                    <a:pt x="2266" y="8491"/>
                  </a:lnTo>
                  <a:cubicBezTo>
                    <a:pt x="2266" y="8177"/>
                    <a:pt x="2012" y="7926"/>
                    <a:pt x="1701" y="7926"/>
                  </a:cubicBezTo>
                  <a:lnTo>
                    <a:pt x="1133" y="7926"/>
                  </a:lnTo>
                  <a:lnTo>
                    <a:pt x="1133" y="3962"/>
                  </a:lnTo>
                  <a:cubicBezTo>
                    <a:pt x="1136" y="2618"/>
                    <a:pt x="2081" y="1459"/>
                    <a:pt x="3398" y="1187"/>
                  </a:cubicBezTo>
                  <a:close/>
                  <a:moveTo>
                    <a:pt x="3965" y="0"/>
                  </a:moveTo>
                  <a:cubicBezTo>
                    <a:pt x="1776" y="0"/>
                    <a:pt x="4" y="1773"/>
                    <a:pt x="1" y="3962"/>
                  </a:cubicBezTo>
                  <a:lnTo>
                    <a:pt x="1" y="8491"/>
                  </a:lnTo>
                  <a:cubicBezTo>
                    <a:pt x="1" y="8805"/>
                    <a:pt x="255" y="9059"/>
                    <a:pt x="569" y="9059"/>
                  </a:cubicBezTo>
                  <a:lnTo>
                    <a:pt x="1133" y="9059"/>
                  </a:lnTo>
                  <a:lnTo>
                    <a:pt x="1133" y="13020"/>
                  </a:lnTo>
                  <a:cubicBezTo>
                    <a:pt x="1133" y="13959"/>
                    <a:pt x="1894" y="14717"/>
                    <a:pt x="2833" y="14717"/>
                  </a:cubicBezTo>
                  <a:cubicBezTo>
                    <a:pt x="3769" y="14717"/>
                    <a:pt x="4530" y="13959"/>
                    <a:pt x="4530" y="13020"/>
                  </a:cubicBezTo>
                  <a:lnTo>
                    <a:pt x="4530" y="565"/>
                  </a:lnTo>
                  <a:cubicBezTo>
                    <a:pt x="4530" y="251"/>
                    <a:pt x="4276" y="0"/>
                    <a:pt x="39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114" name="Google Shape;6114;p66"/>
          <p:cNvGrpSpPr/>
          <p:nvPr/>
        </p:nvGrpSpPr>
        <p:grpSpPr>
          <a:xfrm>
            <a:off x="4322435" y="3971815"/>
            <a:ext cx="308234" cy="308234"/>
            <a:chOff x="3270550" y="4993750"/>
            <a:chExt cx="483125" cy="483125"/>
          </a:xfrm>
        </p:grpSpPr>
        <p:sp>
          <p:nvSpPr>
            <p:cNvPr id="6115" name="Google Shape;6115;p66"/>
            <p:cNvSpPr/>
            <p:nvPr/>
          </p:nvSpPr>
          <p:spPr>
            <a:xfrm>
              <a:off x="3270550" y="4993750"/>
              <a:ext cx="483125" cy="483125"/>
            </a:xfrm>
            <a:custGeom>
              <a:avLst/>
              <a:gdLst/>
              <a:ahLst/>
              <a:cxnLst/>
              <a:rect l="l" t="t" r="r" b="b"/>
              <a:pathLst>
                <a:path w="19325" h="19325" extrusionOk="0">
                  <a:moveTo>
                    <a:pt x="17628" y="1133"/>
                  </a:moveTo>
                  <a:cubicBezTo>
                    <a:pt x="17939" y="1133"/>
                    <a:pt x="18193" y="1386"/>
                    <a:pt x="18193" y="1700"/>
                  </a:cubicBezTo>
                  <a:lnTo>
                    <a:pt x="18193" y="17628"/>
                  </a:lnTo>
                  <a:cubicBezTo>
                    <a:pt x="18193" y="17939"/>
                    <a:pt x="17939" y="18193"/>
                    <a:pt x="17628" y="18193"/>
                  </a:cubicBezTo>
                  <a:lnTo>
                    <a:pt x="1700" y="18193"/>
                  </a:lnTo>
                  <a:cubicBezTo>
                    <a:pt x="1386" y="18193"/>
                    <a:pt x="1133" y="17939"/>
                    <a:pt x="1133" y="17628"/>
                  </a:cubicBezTo>
                  <a:lnTo>
                    <a:pt x="1133" y="1700"/>
                  </a:lnTo>
                  <a:cubicBezTo>
                    <a:pt x="1133" y="1386"/>
                    <a:pt x="1386" y="1133"/>
                    <a:pt x="1700" y="1133"/>
                  </a:cubicBezTo>
                  <a:close/>
                  <a:moveTo>
                    <a:pt x="1700" y="1"/>
                  </a:moveTo>
                  <a:cubicBezTo>
                    <a:pt x="761" y="1"/>
                    <a:pt x="1" y="761"/>
                    <a:pt x="1" y="1700"/>
                  </a:cubicBezTo>
                  <a:lnTo>
                    <a:pt x="1" y="17628"/>
                  </a:lnTo>
                  <a:cubicBezTo>
                    <a:pt x="1" y="18564"/>
                    <a:pt x="761" y="19325"/>
                    <a:pt x="1700" y="19325"/>
                  </a:cubicBezTo>
                  <a:lnTo>
                    <a:pt x="17628" y="19325"/>
                  </a:lnTo>
                  <a:cubicBezTo>
                    <a:pt x="18564" y="19325"/>
                    <a:pt x="19325" y="18564"/>
                    <a:pt x="19325" y="17628"/>
                  </a:cubicBezTo>
                  <a:lnTo>
                    <a:pt x="19325" y="1700"/>
                  </a:lnTo>
                  <a:cubicBezTo>
                    <a:pt x="19325" y="761"/>
                    <a:pt x="18564" y="1"/>
                    <a:pt x="1762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116" name="Google Shape;6116;p66"/>
            <p:cNvSpPr/>
            <p:nvPr/>
          </p:nvSpPr>
          <p:spPr>
            <a:xfrm>
              <a:off x="3469675" y="5079600"/>
              <a:ext cx="88275" cy="85000"/>
            </a:xfrm>
            <a:custGeom>
              <a:avLst/>
              <a:gdLst/>
              <a:ahLst/>
              <a:cxnLst/>
              <a:rect l="l" t="t" r="r" b="b"/>
              <a:pathLst>
                <a:path w="3531" h="3400" extrusionOk="0">
                  <a:moveTo>
                    <a:pt x="1698" y="1135"/>
                  </a:moveTo>
                  <a:cubicBezTo>
                    <a:pt x="2202" y="1135"/>
                    <a:pt x="2456" y="1742"/>
                    <a:pt x="2099" y="2101"/>
                  </a:cubicBezTo>
                  <a:cubicBezTo>
                    <a:pt x="1983" y="2216"/>
                    <a:pt x="1842" y="2268"/>
                    <a:pt x="1703" y="2268"/>
                  </a:cubicBezTo>
                  <a:cubicBezTo>
                    <a:pt x="1411" y="2268"/>
                    <a:pt x="1133" y="2041"/>
                    <a:pt x="1133" y="1700"/>
                  </a:cubicBezTo>
                  <a:cubicBezTo>
                    <a:pt x="1133" y="1386"/>
                    <a:pt x="1384" y="1135"/>
                    <a:pt x="1698" y="1135"/>
                  </a:cubicBezTo>
                  <a:close/>
                  <a:moveTo>
                    <a:pt x="1698" y="0"/>
                  </a:moveTo>
                  <a:cubicBezTo>
                    <a:pt x="1479" y="0"/>
                    <a:pt x="1259" y="42"/>
                    <a:pt x="1049" y="129"/>
                  </a:cubicBezTo>
                  <a:cubicBezTo>
                    <a:pt x="415" y="392"/>
                    <a:pt x="1" y="1011"/>
                    <a:pt x="1" y="1700"/>
                  </a:cubicBezTo>
                  <a:cubicBezTo>
                    <a:pt x="1" y="2639"/>
                    <a:pt x="759" y="3397"/>
                    <a:pt x="1698" y="3400"/>
                  </a:cubicBezTo>
                  <a:cubicBezTo>
                    <a:pt x="2386" y="3400"/>
                    <a:pt x="3005" y="2983"/>
                    <a:pt x="3268" y="2349"/>
                  </a:cubicBezTo>
                  <a:cubicBezTo>
                    <a:pt x="3531" y="1715"/>
                    <a:pt x="3386" y="984"/>
                    <a:pt x="2900" y="498"/>
                  </a:cubicBezTo>
                  <a:cubicBezTo>
                    <a:pt x="2574" y="173"/>
                    <a:pt x="2140" y="0"/>
                    <a:pt x="169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117" name="Google Shape;6117;p66"/>
            <p:cNvSpPr/>
            <p:nvPr/>
          </p:nvSpPr>
          <p:spPr>
            <a:xfrm>
              <a:off x="3441375" y="5192875"/>
              <a:ext cx="141475" cy="198175"/>
            </a:xfrm>
            <a:custGeom>
              <a:avLst/>
              <a:gdLst/>
              <a:ahLst/>
              <a:cxnLst/>
              <a:rect l="l" t="t" r="r" b="b"/>
              <a:pathLst>
                <a:path w="5659" h="7927" extrusionOk="0">
                  <a:moveTo>
                    <a:pt x="3397" y="1133"/>
                  </a:moveTo>
                  <a:lnTo>
                    <a:pt x="3397" y="6795"/>
                  </a:lnTo>
                  <a:lnTo>
                    <a:pt x="2265" y="6795"/>
                  </a:lnTo>
                  <a:lnTo>
                    <a:pt x="2265" y="1133"/>
                  </a:lnTo>
                  <a:close/>
                  <a:moveTo>
                    <a:pt x="565" y="1"/>
                  </a:moveTo>
                  <a:cubicBezTo>
                    <a:pt x="251" y="1"/>
                    <a:pt x="1" y="251"/>
                    <a:pt x="1" y="565"/>
                  </a:cubicBezTo>
                  <a:cubicBezTo>
                    <a:pt x="1" y="879"/>
                    <a:pt x="251" y="1133"/>
                    <a:pt x="565" y="1133"/>
                  </a:cubicBezTo>
                  <a:lnTo>
                    <a:pt x="1133" y="1133"/>
                  </a:lnTo>
                  <a:lnTo>
                    <a:pt x="1133" y="6795"/>
                  </a:lnTo>
                  <a:lnTo>
                    <a:pt x="565" y="6795"/>
                  </a:lnTo>
                  <a:cubicBezTo>
                    <a:pt x="251" y="6795"/>
                    <a:pt x="1" y="7045"/>
                    <a:pt x="1" y="7359"/>
                  </a:cubicBezTo>
                  <a:cubicBezTo>
                    <a:pt x="1" y="7673"/>
                    <a:pt x="251" y="7927"/>
                    <a:pt x="565" y="7927"/>
                  </a:cubicBezTo>
                  <a:lnTo>
                    <a:pt x="5094" y="7927"/>
                  </a:lnTo>
                  <a:cubicBezTo>
                    <a:pt x="5408" y="7927"/>
                    <a:pt x="5659" y="7673"/>
                    <a:pt x="5659" y="7359"/>
                  </a:cubicBezTo>
                  <a:cubicBezTo>
                    <a:pt x="5659" y="7045"/>
                    <a:pt x="5408" y="6795"/>
                    <a:pt x="5094" y="6795"/>
                  </a:cubicBezTo>
                  <a:lnTo>
                    <a:pt x="4530" y="6795"/>
                  </a:lnTo>
                  <a:lnTo>
                    <a:pt x="4530" y="565"/>
                  </a:lnTo>
                  <a:cubicBezTo>
                    <a:pt x="4530" y="251"/>
                    <a:pt x="4276" y="1"/>
                    <a:pt x="39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6118" name="Google Shape;6118;p66"/>
          <p:cNvSpPr/>
          <p:nvPr/>
        </p:nvSpPr>
        <p:spPr>
          <a:xfrm>
            <a:off x="1889555" y="3978931"/>
            <a:ext cx="293997" cy="294073"/>
          </a:xfrm>
          <a:custGeom>
            <a:avLst/>
            <a:gdLst/>
            <a:ahLst/>
            <a:cxnLst/>
            <a:rect l="l" t="t" r="r" b="b"/>
            <a:pathLst>
              <a:path w="19326" h="19331" extrusionOk="0">
                <a:moveTo>
                  <a:pt x="9470" y="1131"/>
                </a:moveTo>
                <a:cubicBezTo>
                  <a:pt x="9519" y="1131"/>
                  <a:pt x="9569" y="1143"/>
                  <a:pt x="9615" y="1165"/>
                </a:cubicBezTo>
                <a:lnTo>
                  <a:pt x="17504" y="5208"/>
                </a:lnTo>
                <a:lnTo>
                  <a:pt x="14283" y="6820"/>
                </a:lnTo>
                <a:lnTo>
                  <a:pt x="6360" y="2756"/>
                </a:lnTo>
                <a:lnTo>
                  <a:pt x="9325" y="1168"/>
                </a:lnTo>
                <a:cubicBezTo>
                  <a:pt x="9369" y="1143"/>
                  <a:pt x="9419" y="1131"/>
                  <a:pt x="9470" y="1131"/>
                </a:cubicBezTo>
                <a:close/>
                <a:moveTo>
                  <a:pt x="5149" y="3405"/>
                </a:moveTo>
                <a:lnTo>
                  <a:pt x="13027" y="7448"/>
                </a:lnTo>
                <a:lnTo>
                  <a:pt x="9467" y="9230"/>
                </a:lnTo>
                <a:lnTo>
                  <a:pt x="1779" y="5208"/>
                </a:lnTo>
                <a:lnTo>
                  <a:pt x="5149" y="3405"/>
                </a:lnTo>
                <a:close/>
                <a:moveTo>
                  <a:pt x="1133" y="6150"/>
                </a:moveTo>
                <a:lnTo>
                  <a:pt x="8896" y="10208"/>
                </a:lnTo>
                <a:lnTo>
                  <a:pt x="8896" y="17935"/>
                </a:lnTo>
                <a:lnTo>
                  <a:pt x="1299" y="13916"/>
                </a:lnTo>
                <a:cubicBezTo>
                  <a:pt x="1196" y="13862"/>
                  <a:pt x="1133" y="13753"/>
                  <a:pt x="1133" y="13638"/>
                </a:cubicBezTo>
                <a:lnTo>
                  <a:pt x="1133" y="6150"/>
                </a:lnTo>
                <a:close/>
                <a:moveTo>
                  <a:pt x="18190" y="6132"/>
                </a:moveTo>
                <a:lnTo>
                  <a:pt x="18190" y="13629"/>
                </a:lnTo>
                <a:cubicBezTo>
                  <a:pt x="18193" y="13744"/>
                  <a:pt x="18126" y="13853"/>
                  <a:pt x="18021" y="13907"/>
                </a:cubicBezTo>
                <a:lnTo>
                  <a:pt x="10028" y="17953"/>
                </a:lnTo>
                <a:lnTo>
                  <a:pt x="10028" y="10217"/>
                </a:lnTo>
                <a:lnTo>
                  <a:pt x="13730" y="8363"/>
                </a:lnTo>
                <a:lnTo>
                  <a:pt x="13730" y="10281"/>
                </a:lnTo>
                <a:cubicBezTo>
                  <a:pt x="13730" y="10592"/>
                  <a:pt x="13984" y="10845"/>
                  <a:pt x="14298" y="10845"/>
                </a:cubicBezTo>
                <a:cubicBezTo>
                  <a:pt x="14609" y="10845"/>
                  <a:pt x="14862" y="10592"/>
                  <a:pt x="14862" y="10281"/>
                </a:cubicBezTo>
                <a:lnTo>
                  <a:pt x="14862" y="7796"/>
                </a:lnTo>
                <a:lnTo>
                  <a:pt x="18190" y="6132"/>
                </a:lnTo>
                <a:close/>
                <a:moveTo>
                  <a:pt x="9473" y="0"/>
                </a:moveTo>
                <a:cubicBezTo>
                  <a:pt x="9238" y="0"/>
                  <a:pt x="9003" y="58"/>
                  <a:pt x="8790" y="172"/>
                </a:cubicBezTo>
                <a:lnTo>
                  <a:pt x="765" y="4468"/>
                </a:lnTo>
                <a:cubicBezTo>
                  <a:pt x="294" y="4719"/>
                  <a:pt x="1" y="5208"/>
                  <a:pt x="1" y="5739"/>
                </a:cubicBezTo>
                <a:lnTo>
                  <a:pt x="1" y="13638"/>
                </a:lnTo>
                <a:cubicBezTo>
                  <a:pt x="1" y="14173"/>
                  <a:pt x="297" y="14665"/>
                  <a:pt x="771" y="14913"/>
                </a:cubicBezTo>
                <a:lnTo>
                  <a:pt x="8796" y="19164"/>
                </a:lnTo>
                <a:cubicBezTo>
                  <a:pt x="9008" y="19275"/>
                  <a:pt x="9240" y="19331"/>
                  <a:pt x="9473" y="19331"/>
                </a:cubicBezTo>
                <a:cubicBezTo>
                  <a:pt x="9696" y="19331"/>
                  <a:pt x="9919" y="19279"/>
                  <a:pt x="10125" y="19176"/>
                </a:cubicBezTo>
                <a:lnTo>
                  <a:pt x="18534" y="14916"/>
                </a:lnTo>
                <a:cubicBezTo>
                  <a:pt x="19020" y="14671"/>
                  <a:pt x="19325" y="14173"/>
                  <a:pt x="19325" y="13629"/>
                </a:cubicBezTo>
                <a:lnTo>
                  <a:pt x="19325" y="5752"/>
                </a:lnTo>
                <a:cubicBezTo>
                  <a:pt x="19325" y="5208"/>
                  <a:pt x="19023" y="4713"/>
                  <a:pt x="18537" y="4465"/>
                </a:cubicBezTo>
                <a:lnTo>
                  <a:pt x="10131" y="160"/>
                </a:lnTo>
                <a:cubicBezTo>
                  <a:pt x="9924" y="53"/>
                  <a:pt x="9698" y="0"/>
                  <a:pt x="947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6119" name="Google Shape;6119;p66"/>
          <p:cNvGrpSpPr/>
          <p:nvPr/>
        </p:nvGrpSpPr>
        <p:grpSpPr>
          <a:xfrm>
            <a:off x="2288093" y="3979142"/>
            <a:ext cx="293997" cy="294073"/>
            <a:chOff x="4459450" y="4993700"/>
            <a:chExt cx="483150" cy="483275"/>
          </a:xfrm>
        </p:grpSpPr>
        <p:sp>
          <p:nvSpPr>
            <p:cNvPr id="6120" name="Google Shape;6120;p66"/>
            <p:cNvSpPr/>
            <p:nvPr/>
          </p:nvSpPr>
          <p:spPr>
            <a:xfrm>
              <a:off x="4459450" y="4993700"/>
              <a:ext cx="483150" cy="483275"/>
            </a:xfrm>
            <a:custGeom>
              <a:avLst/>
              <a:gdLst/>
              <a:ahLst/>
              <a:cxnLst/>
              <a:rect l="l" t="t" r="r" b="b"/>
              <a:pathLst>
                <a:path w="19326" h="19331" extrusionOk="0">
                  <a:moveTo>
                    <a:pt x="9470" y="1131"/>
                  </a:moveTo>
                  <a:cubicBezTo>
                    <a:pt x="9519" y="1131"/>
                    <a:pt x="9569" y="1143"/>
                    <a:pt x="9615" y="1165"/>
                  </a:cubicBezTo>
                  <a:lnTo>
                    <a:pt x="17505" y="5208"/>
                  </a:lnTo>
                  <a:lnTo>
                    <a:pt x="14283" y="6820"/>
                  </a:lnTo>
                  <a:lnTo>
                    <a:pt x="6429" y="2720"/>
                  </a:lnTo>
                  <a:lnTo>
                    <a:pt x="9325" y="1168"/>
                  </a:lnTo>
                  <a:cubicBezTo>
                    <a:pt x="9369" y="1143"/>
                    <a:pt x="9419" y="1131"/>
                    <a:pt x="9470" y="1131"/>
                  </a:cubicBezTo>
                  <a:close/>
                  <a:moveTo>
                    <a:pt x="5221" y="3366"/>
                  </a:moveTo>
                  <a:lnTo>
                    <a:pt x="13033" y="7445"/>
                  </a:lnTo>
                  <a:lnTo>
                    <a:pt x="9467" y="9230"/>
                  </a:lnTo>
                  <a:lnTo>
                    <a:pt x="1779" y="5208"/>
                  </a:lnTo>
                  <a:lnTo>
                    <a:pt x="5221" y="3366"/>
                  </a:lnTo>
                  <a:close/>
                  <a:moveTo>
                    <a:pt x="1133" y="6150"/>
                  </a:moveTo>
                  <a:lnTo>
                    <a:pt x="8896" y="10208"/>
                  </a:lnTo>
                  <a:lnTo>
                    <a:pt x="8896" y="17935"/>
                  </a:lnTo>
                  <a:lnTo>
                    <a:pt x="1299" y="13916"/>
                  </a:lnTo>
                  <a:cubicBezTo>
                    <a:pt x="1197" y="13862"/>
                    <a:pt x="1133" y="13753"/>
                    <a:pt x="1133" y="13638"/>
                  </a:cubicBezTo>
                  <a:lnTo>
                    <a:pt x="1133" y="6150"/>
                  </a:lnTo>
                  <a:close/>
                  <a:moveTo>
                    <a:pt x="18193" y="6132"/>
                  </a:moveTo>
                  <a:lnTo>
                    <a:pt x="18193" y="13629"/>
                  </a:lnTo>
                  <a:cubicBezTo>
                    <a:pt x="18193" y="13744"/>
                    <a:pt x="18127" y="13853"/>
                    <a:pt x="18021" y="13907"/>
                  </a:cubicBezTo>
                  <a:lnTo>
                    <a:pt x="10028" y="17953"/>
                  </a:lnTo>
                  <a:lnTo>
                    <a:pt x="10028" y="10217"/>
                  </a:lnTo>
                  <a:lnTo>
                    <a:pt x="13730" y="8363"/>
                  </a:lnTo>
                  <a:lnTo>
                    <a:pt x="13730" y="10281"/>
                  </a:lnTo>
                  <a:cubicBezTo>
                    <a:pt x="13730" y="10592"/>
                    <a:pt x="13984" y="10845"/>
                    <a:pt x="14298" y="10845"/>
                  </a:cubicBezTo>
                  <a:cubicBezTo>
                    <a:pt x="14609" y="10845"/>
                    <a:pt x="14863" y="10592"/>
                    <a:pt x="14863" y="10281"/>
                  </a:cubicBezTo>
                  <a:lnTo>
                    <a:pt x="14863" y="7796"/>
                  </a:lnTo>
                  <a:lnTo>
                    <a:pt x="18193" y="6132"/>
                  </a:lnTo>
                  <a:close/>
                  <a:moveTo>
                    <a:pt x="9472" y="0"/>
                  </a:moveTo>
                  <a:cubicBezTo>
                    <a:pt x="9237" y="0"/>
                    <a:pt x="9002" y="58"/>
                    <a:pt x="8787" y="172"/>
                  </a:cubicBezTo>
                  <a:lnTo>
                    <a:pt x="765" y="4468"/>
                  </a:lnTo>
                  <a:cubicBezTo>
                    <a:pt x="294" y="4719"/>
                    <a:pt x="1" y="5208"/>
                    <a:pt x="1" y="5739"/>
                  </a:cubicBezTo>
                  <a:lnTo>
                    <a:pt x="1" y="13638"/>
                  </a:lnTo>
                  <a:cubicBezTo>
                    <a:pt x="1" y="14173"/>
                    <a:pt x="297" y="14665"/>
                    <a:pt x="771" y="14913"/>
                  </a:cubicBezTo>
                  <a:lnTo>
                    <a:pt x="8796" y="19164"/>
                  </a:lnTo>
                  <a:cubicBezTo>
                    <a:pt x="9008" y="19275"/>
                    <a:pt x="9240" y="19331"/>
                    <a:pt x="9473" y="19331"/>
                  </a:cubicBezTo>
                  <a:cubicBezTo>
                    <a:pt x="9696" y="19331"/>
                    <a:pt x="9920" y="19279"/>
                    <a:pt x="10125" y="19176"/>
                  </a:cubicBezTo>
                  <a:lnTo>
                    <a:pt x="18534" y="14916"/>
                  </a:lnTo>
                  <a:cubicBezTo>
                    <a:pt x="19020" y="14671"/>
                    <a:pt x="19325" y="14173"/>
                    <a:pt x="19325" y="13629"/>
                  </a:cubicBezTo>
                  <a:lnTo>
                    <a:pt x="19325" y="5752"/>
                  </a:lnTo>
                  <a:cubicBezTo>
                    <a:pt x="19325" y="5208"/>
                    <a:pt x="19023" y="4713"/>
                    <a:pt x="18537" y="4465"/>
                  </a:cubicBezTo>
                  <a:lnTo>
                    <a:pt x="10128" y="160"/>
                  </a:lnTo>
                  <a:cubicBezTo>
                    <a:pt x="9922" y="53"/>
                    <a:pt x="9697" y="0"/>
                    <a:pt x="94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121" name="Google Shape;6121;p66"/>
            <p:cNvSpPr/>
            <p:nvPr/>
          </p:nvSpPr>
          <p:spPr>
            <a:xfrm>
              <a:off x="4530800" y="5235675"/>
              <a:ext cx="99650" cy="118650"/>
            </a:xfrm>
            <a:custGeom>
              <a:avLst/>
              <a:gdLst/>
              <a:ahLst/>
              <a:cxnLst/>
              <a:rect l="l" t="t" r="r" b="b"/>
              <a:pathLst>
                <a:path w="3986" h="4746" extrusionOk="0">
                  <a:moveTo>
                    <a:pt x="859" y="1"/>
                  </a:moveTo>
                  <a:cubicBezTo>
                    <a:pt x="757" y="1"/>
                    <a:pt x="654" y="28"/>
                    <a:pt x="562" y="85"/>
                  </a:cubicBezTo>
                  <a:cubicBezTo>
                    <a:pt x="296" y="251"/>
                    <a:pt x="215" y="596"/>
                    <a:pt x="378" y="861"/>
                  </a:cubicBezTo>
                  <a:lnTo>
                    <a:pt x="1136" y="2081"/>
                  </a:lnTo>
                  <a:lnTo>
                    <a:pt x="432" y="2374"/>
                  </a:lnTo>
                  <a:cubicBezTo>
                    <a:pt x="139" y="2492"/>
                    <a:pt x="0" y="2827"/>
                    <a:pt x="121" y="3117"/>
                  </a:cubicBezTo>
                  <a:cubicBezTo>
                    <a:pt x="211" y="3335"/>
                    <a:pt x="422" y="3466"/>
                    <a:pt x="644" y="3466"/>
                  </a:cubicBezTo>
                  <a:cubicBezTo>
                    <a:pt x="719" y="3466"/>
                    <a:pt x="796" y="3451"/>
                    <a:pt x="870" y="3419"/>
                  </a:cubicBezTo>
                  <a:lnTo>
                    <a:pt x="1742" y="3054"/>
                  </a:lnTo>
                  <a:lnTo>
                    <a:pt x="2627" y="4476"/>
                  </a:lnTo>
                  <a:cubicBezTo>
                    <a:pt x="2733" y="4650"/>
                    <a:pt x="2919" y="4746"/>
                    <a:pt x="3110" y="4746"/>
                  </a:cubicBezTo>
                  <a:cubicBezTo>
                    <a:pt x="3212" y="4746"/>
                    <a:pt x="3316" y="4718"/>
                    <a:pt x="3409" y="4660"/>
                  </a:cubicBezTo>
                  <a:cubicBezTo>
                    <a:pt x="3675" y="4494"/>
                    <a:pt x="3756" y="4144"/>
                    <a:pt x="3587" y="3878"/>
                  </a:cubicBezTo>
                  <a:lnTo>
                    <a:pt x="2802" y="2613"/>
                  </a:lnTo>
                  <a:lnTo>
                    <a:pt x="3560" y="2296"/>
                  </a:lnTo>
                  <a:cubicBezTo>
                    <a:pt x="3850" y="2175"/>
                    <a:pt x="3986" y="1843"/>
                    <a:pt x="3865" y="1556"/>
                  </a:cubicBezTo>
                  <a:cubicBezTo>
                    <a:pt x="3774" y="1338"/>
                    <a:pt x="3564" y="1207"/>
                    <a:pt x="3343" y="1207"/>
                  </a:cubicBezTo>
                  <a:cubicBezTo>
                    <a:pt x="3270" y="1207"/>
                    <a:pt x="3196" y="1221"/>
                    <a:pt x="3125" y="1251"/>
                  </a:cubicBezTo>
                  <a:lnTo>
                    <a:pt x="2195" y="1637"/>
                  </a:lnTo>
                  <a:lnTo>
                    <a:pt x="1338" y="264"/>
                  </a:lnTo>
                  <a:cubicBezTo>
                    <a:pt x="1230" y="93"/>
                    <a:pt x="1047" y="1"/>
                    <a:pt x="8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122" name="Google Shape;6122;p66"/>
          <p:cNvGrpSpPr/>
          <p:nvPr/>
        </p:nvGrpSpPr>
        <p:grpSpPr>
          <a:xfrm>
            <a:off x="2686471" y="3979142"/>
            <a:ext cx="293997" cy="294073"/>
            <a:chOff x="5053900" y="4993700"/>
            <a:chExt cx="483150" cy="483275"/>
          </a:xfrm>
        </p:grpSpPr>
        <p:sp>
          <p:nvSpPr>
            <p:cNvPr id="6123" name="Google Shape;6123;p66"/>
            <p:cNvSpPr/>
            <p:nvPr/>
          </p:nvSpPr>
          <p:spPr>
            <a:xfrm>
              <a:off x="5053900" y="4993700"/>
              <a:ext cx="483150" cy="483275"/>
            </a:xfrm>
            <a:custGeom>
              <a:avLst/>
              <a:gdLst/>
              <a:ahLst/>
              <a:cxnLst/>
              <a:rect l="l" t="t" r="r" b="b"/>
              <a:pathLst>
                <a:path w="19326" h="19331" extrusionOk="0">
                  <a:moveTo>
                    <a:pt x="9470" y="1131"/>
                  </a:moveTo>
                  <a:cubicBezTo>
                    <a:pt x="9519" y="1131"/>
                    <a:pt x="9569" y="1143"/>
                    <a:pt x="9615" y="1165"/>
                  </a:cubicBezTo>
                  <a:lnTo>
                    <a:pt x="17505" y="5208"/>
                  </a:lnTo>
                  <a:lnTo>
                    <a:pt x="14283" y="6820"/>
                  </a:lnTo>
                  <a:lnTo>
                    <a:pt x="6429" y="2720"/>
                  </a:lnTo>
                  <a:lnTo>
                    <a:pt x="9325" y="1168"/>
                  </a:lnTo>
                  <a:cubicBezTo>
                    <a:pt x="9369" y="1143"/>
                    <a:pt x="9419" y="1131"/>
                    <a:pt x="9470" y="1131"/>
                  </a:cubicBezTo>
                  <a:close/>
                  <a:moveTo>
                    <a:pt x="5222" y="3366"/>
                  </a:moveTo>
                  <a:lnTo>
                    <a:pt x="13033" y="7445"/>
                  </a:lnTo>
                  <a:lnTo>
                    <a:pt x="9467" y="9230"/>
                  </a:lnTo>
                  <a:lnTo>
                    <a:pt x="1779" y="5208"/>
                  </a:lnTo>
                  <a:lnTo>
                    <a:pt x="5222" y="3366"/>
                  </a:lnTo>
                  <a:close/>
                  <a:moveTo>
                    <a:pt x="1133" y="6150"/>
                  </a:moveTo>
                  <a:lnTo>
                    <a:pt x="8896" y="10208"/>
                  </a:lnTo>
                  <a:lnTo>
                    <a:pt x="8896" y="17935"/>
                  </a:lnTo>
                  <a:lnTo>
                    <a:pt x="1299" y="13916"/>
                  </a:lnTo>
                  <a:cubicBezTo>
                    <a:pt x="1197" y="13862"/>
                    <a:pt x="1133" y="13753"/>
                    <a:pt x="1133" y="13638"/>
                  </a:cubicBezTo>
                  <a:lnTo>
                    <a:pt x="1133" y="6150"/>
                  </a:lnTo>
                  <a:close/>
                  <a:moveTo>
                    <a:pt x="18193" y="6132"/>
                  </a:moveTo>
                  <a:lnTo>
                    <a:pt x="18193" y="13629"/>
                  </a:lnTo>
                  <a:cubicBezTo>
                    <a:pt x="18193" y="13744"/>
                    <a:pt x="18127" y="13853"/>
                    <a:pt x="18021" y="13907"/>
                  </a:cubicBezTo>
                  <a:lnTo>
                    <a:pt x="10029" y="17953"/>
                  </a:lnTo>
                  <a:lnTo>
                    <a:pt x="10029" y="10217"/>
                  </a:lnTo>
                  <a:lnTo>
                    <a:pt x="13730" y="8363"/>
                  </a:lnTo>
                  <a:lnTo>
                    <a:pt x="13730" y="10281"/>
                  </a:lnTo>
                  <a:cubicBezTo>
                    <a:pt x="13730" y="10592"/>
                    <a:pt x="13984" y="10845"/>
                    <a:pt x="14298" y="10845"/>
                  </a:cubicBezTo>
                  <a:cubicBezTo>
                    <a:pt x="14609" y="10845"/>
                    <a:pt x="14863" y="10592"/>
                    <a:pt x="14863" y="10281"/>
                  </a:cubicBezTo>
                  <a:lnTo>
                    <a:pt x="14863" y="7796"/>
                  </a:lnTo>
                  <a:lnTo>
                    <a:pt x="18193" y="6132"/>
                  </a:lnTo>
                  <a:close/>
                  <a:moveTo>
                    <a:pt x="9472" y="0"/>
                  </a:moveTo>
                  <a:cubicBezTo>
                    <a:pt x="9237" y="0"/>
                    <a:pt x="9002" y="58"/>
                    <a:pt x="8788" y="172"/>
                  </a:cubicBezTo>
                  <a:lnTo>
                    <a:pt x="765" y="4468"/>
                  </a:lnTo>
                  <a:cubicBezTo>
                    <a:pt x="294" y="4719"/>
                    <a:pt x="1" y="5208"/>
                    <a:pt x="1" y="5739"/>
                  </a:cubicBezTo>
                  <a:lnTo>
                    <a:pt x="1" y="13638"/>
                  </a:lnTo>
                  <a:cubicBezTo>
                    <a:pt x="1" y="14173"/>
                    <a:pt x="297" y="14665"/>
                    <a:pt x="771" y="14913"/>
                  </a:cubicBezTo>
                  <a:lnTo>
                    <a:pt x="8797" y="19164"/>
                  </a:lnTo>
                  <a:cubicBezTo>
                    <a:pt x="9008" y="19275"/>
                    <a:pt x="9240" y="19331"/>
                    <a:pt x="9473" y="19331"/>
                  </a:cubicBezTo>
                  <a:cubicBezTo>
                    <a:pt x="9696" y="19331"/>
                    <a:pt x="9920" y="19279"/>
                    <a:pt x="10125" y="19176"/>
                  </a:cubicBezTo>
                  <a:lnTo>
                    <a:pt x="18534" y="14916"/>
                  </a:lnTo>
                  <a:cubicBezTo>
                    <a:pt x="19020" y="14671"/>
                    <a:pt x="19325" y="14173"/>
                    <a:pt x="19325" y="13629"/>
                  </a:cubicBezTo>
                  <a:lnTo>
                    <a:pt x="19325" y="5752"/>
                  </a:lnTo>
                  <a:cubicBezTo>
                    <a:pt x="19325" y="5208"/>
                    <a:pt x="19023" y="4713"/>
                    <a:pt x="18537" y="4465"/>
                  </a:cubicBezTo>
                  <a:lnTo>
                    <a:pt x="10128" y="160"/>
                  </a:lnTo>
                  <a:cubicBezTo>
                    <a:pt x="9923" y="53"/>
                    <a:pt x="9698" y="0"/>
                    <a:pt x="94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124" name="Google Shape;6124;p66"/>
            <p:cNvSpPr/>
            <p:nvPr/>
          </p:nvSpPr>
          <p:spPr>
            <a:xfrm>
              <a:off x="5123725" y="5264025"/>
              <a:ext cx="105200" cy="61775"/>
            </a:xfrm>
            <a:custGeom>
              <a:avLst/>
              <a:gdLst/>
              <a:ahLst/>
              <a:cxnLst/>
              <a:rect l="l" t="t" r="r" b="b"/>
              <a:pathLst>
                <a:path w="4208" h="2471" extrusionOk="0">
                  <a:moveTo>
                    <a:pt x="3561" y="1"/>
                  </a:moveTo>
                  <a:cubicBezTo>
                    <a:pt x="3462" y="1"/>
                    <a:pt x="3362" y="26"/>
                    <a:pt x="3271" y="81"/>
                  </a:cubicBezTo>
                  <a:lnTo>
                    <a:pt x="1523" y="1122"/>
                  </a:lnTo>
                  <a:lnTo>
                    <a:pt x="1139" y="449"/>
                  </a:lnTo>
                  <a:cubicBezTo>
                    <a:pt x="1035" y="266"/>
                    <a:pt x="844" y="162"/>
                    <a:pt x="647" y="162"/>
                  </a:cubicBezTo>
                  <a:cubicBezTo>
                    <a:pt x="551" y="162"/>
                    <a:pt x="455" y="187"/>
                    <a:pt x="366" y="238"/>
                  </a:cubicBezTo>
                  <a:cubicBezTo>
                    <a:pt x="95" y="392"/>
                    <a:pt x="1" y="736"/>
                    <a:pt x="155" y="1008"/>
                  </a:cubicBezTo>
                  <a:lnTo>
                    <a:pt x="825" y="2185"/>
                  </a:lnTo>
                  <a:lnTo>
                    <a:pt x="831" y="2191"/>
                  </a:lnTo>
                  <a:cubicBezTo>
                    <a:pt x="831" y="2194"/>
                    <a:pt x="831" y="2194"/>
                    <a:pt x="831" y="2194"/>
                  </a:cubicBezTo>
                  <a:cubicBezTo>
                    <a:pt x="834" y="2200"/>
                    <a:pt x="837" y="2203"/>
                    <a:pt x="840" y="2206"/>
                  </a:cubicBezTo>
                  <a:lnTo>
                    <a:pt x="849" y="2224"/>
                  </a:lnTo>
                  <a:lnTo>
                    <a:pt x="861" y="2240"/>
                  </a:lnTo>
                  <a:lnTo>
                    <a:pt x="874" y="2255"/>
                  </a:lnTo>
                  <a:lnTo>
                    <a:pt x="883" y="2270"/>
                  </a:lnTo>
                  <a:lnTo>
                    <a:pt x="898" y="2282"/>
                  </a:lnTo>
                  <a:lnTo>
                    <a:pt x="910" y="2297"/>
                  </a:lnTo>
                  <a:lnTo>
                    <a:pt x="922" y="2312"/>
                  </a:lnTo>
                  <a:lnTo>
                    <a:pt x="937" y="2324"/>
                  </a:lnTo>
                  <a:lnTo>
                    <a:pt x="949" y="2336"/>
                  </a:lnTo>
                  <a:lnTo>
                    <a:pt x="964" y="2348"/>
                  </a:lnTo>
                  <a:cubicBezTo>
                    <a:pt x="970" y="2351"/>
                    <a:pt x="973" y="2354"/>
                    <a:pt x="979" y="2357"/>
                  </a:cubicBezTo>
                  <a:lnTo>
                    <a:pt x="994" y="2369"/>
                  </a:lnTo>
                  <a:lnTo>
                    <a:pt x="1009" y="2378"/>
                  </a:lnTo>
                  <a:lnTo>
                    <a:pt x="1028" y="2391"/>
                  </a:lnTo>
                  <a:lnTo>
                    <a:pt x="1040" y="2400"/>
                  </a:lnTo>
                  <a:lnTo>
                    <a:pt x="1058" y="2409"/>
                  </a:lnTo>
                  <a:lnTo>
                    <a:pt x="1073" y="2415"/>
                  </a:lnTo>
                  <a:cubicBezTo>
                    <a:pt x="1079" y="2418"/>
                    <a:pt x="1085" y="2421"/>
                    <a:pt x="1091" y="2424"/>
                  </a:cubicBezTo>
                  <a:lnTo>
                    <a:pt x="1106" y="2430"/>
                  </a:lnTo>
                  <a:lnTo>
                    <a:pt x="1124" y="2436"/>
                  </a:lnTo>
                  <a:lnTo>
                    <a:pt x="1139" y="2442"/>
                  </a:lnTo>
                  <a:lnTo>
                    <a:pt x="1160" y="2448"/>
                  </a:lnTo>
                  <a:lnTo>
                    <a:pt x="1176" y="2454"/>
                  </a:lnTo>
                  <a:lnTo>
                    <a:pt x="1197" y="2457"/>
                  </a:lnTo>
                  <a:lnTo>
                    <a:pt x="1212" y="2460"/>
                  </a:lnTo>
                  <a:lnTo>
                    <a:pt x="1233" y="2463"/>
                  </a:lnTo>
                  <a:lnTo>
                    <a:pt x="1245" y="2466"/>
                  </a:lnTo>
                  <a:cubicBezTo>
                    <a:pt x="1254" y="2466"/>
                    <a:pt x="1263" y="2466"/>
                    <a:pt x="1269" y="2469"/>
                  </a:cubicBezTo>
                  <a:cubicBezTo>
                    <a:pt x="1272" y="2470"/>
                    <a:pt x="1274" y="2470"/>
                    <a:pt x="1276" y="2470"/>
                  </a:cubicBezTo>
                  <a:cubicBezTo>
                    <a:pt x="1279" y="2470"/>
                    <a:pt x="1279" y="2469"/>
                    <a:pt x="1281" y="2469"/>
                  </a:cubicBezTo>
                  <a:lnTo>
                    <a:pt x="1369" y="2469"/>
                  </a:lnTo>
                  <a:lnTo>
                    <a:pt x="1393" y="2466"/>
                  </a:lnTo>
                  <a:lnTo>
                    <a:pt x="1408" y="2463"/>
                  </a:lnTo>
                  <a:cubicBezTo>
                    <a:pt x="1414" y="2463"/>
                    <a:pt x="1420" y="2463"/>
                    <a:pt x="1426" y="2460"/>
                  </a:cubicBezTo>
                  <a:lnTo>
                    <a:pt x="1444" y="2457"/>
                  </a:lnTo>
                  <a:lnTo>
                    <a:pt x="1462" y="2451"/>
                  </a:lnTo>
                  <a:lnTo>
                    <a:pt x="1480" y="2448"/>
                  </a:lnTo>
                  <a:lnTo>
                    <a:pt x="1499" y="2442"/>
                  </a:lnTo>
                  <a:lnTo>
                    <a:pt x="1517" y="2436"/>
                  </a:lnTo>
                  <a:cubicBezTo>
                    <a:pt x="1523" y="2433"/>
                    <a:pt x="1529" y="2430"/>
                    <a:pt x="1535" y="2427"/>
                  </a:cubicBezTo>
                  <a:lnTo>
                    <a:pt x="1553" y="2421"/>
                  </a:lnTo>
                  <a:lnTo>
                    <a:pt x="1568" y="2412"/>
                  </a:lnTo>
                  <a:lnTo>
                    <a:pt x="1586" y="2403"/>
                  </a:lnTo>
                  <a:cubicBezTo>
                    <a:pt x="1589" y="2403"/>
                    <a:pt x="1595" y="2400"/>
                    <a:pt x="1598" y="2397"/>
                  </a:cubicBezTo>
                  <a:cubicBezTo>
                    <a:pt x="1600" y="2395"/>
                    <a:pt x="1600" y="2395"/>
                    <a:pt x="1601" y="2395"/>
                  </a:cubicBezTo>
                  <a:cubicBezTo>
                    <a:pt x="1601" y="2395"/>
                    <a:pt x="1601" y="2395"/>
                    <a:pt x="1601" y="2394"/>
                  </a:cubicBezTo>
                  <a:lnTo>
                    <a:pt x="1607" y="2391"/>
                  </a:lnTo>
                  <a:lnTo>
                    <a:pt x="3851" y="1053"/>
                  </a:lnTo>
                  <a:cubicBezTo>
                    <a:pt x="4119" y="893"/>
                    <a:pt x="4207" y="546"/>
                    <a:pt x="4047" y="277"/>
                  </a:cubicBezTo>
                  <a:cubicBezTo>
                    <a:pt x="3941" y="99"/>
                    <a:pt x="3753" y="1"/>
                    <a:pt x="356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6125" name="Google Shape;6125;p66"/>
          <p:cNvSpPr txBox="1"/>
          <p:nvPr/>
        </p:nvSpPr>
        <p:spPr>
          <a:xfrm>
            <a:off x="1048350" y="323850"/>
            <a:ext cx="70473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rgbClr val="FFFFFF"/>
                </a:solidFill>
              </a:rPr>
              <a:t>...and our sets of editable icons</a:t>
            </a:r>
            <a:endParaRPr sz="2400">
              <a:solidFill>
                <a:srgbClr val="FFFFFF"/>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6780"/>
        <p:cNvGrpSpPr/>
        <p:nvPr/>
      </p:nvGrpSpPr>
      <p:grpSpPr>
        <a:xfrm>
          <a:off x="0" y="0"/>
          <a:ext cx="0" cy="0"/>
          <a:chOff x="0" y="0"/>
          <a:chExt cx="0" cy="0"/>
        </a:xfrm>
      </p:grpSpPr>
      <p:sp>
        <p:nvSpPr>
          <p:cNvPr id="6781" name="Google Shape;6781;p69"/>
          <p:cNvSpPr txBox="1">
            <a:spLocks noGrp="1"/>
          </p:cNvSpPr>
          <p:nvPr>
            <p:ph type="title" idx="4294967295"/>
          </p:nvPr>
        </p:nvSpPr>
        <p:spPr>
          <a:xfrm>
            <a:off x="849675" y="715988"/>
            <a:ext cx="34821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n">
                <a:solidFill>
                  <a:schemeClr val="lt1"/>
                </a:solidFill>
                <a:latin typeface="Arial"/>
                <a:ea typeface="Arial"/>
                <a:cs typeface="Arial"/>
                <a:sym typeface="Arial"/>
              </a:rPr>
              <a:t>Help &amp; Support </a:t>
            </a:r>
            <a:r>
              <a:rPr lang="en">
                <a:latin typeface="Arial"/>
                <a:ea typeface="Arial"/>
                <a:cs typeface="Arial"/>
                <a:sym typeface="Arial"/>
              </a:rPr>
              <a:t>I</a:t>
            </a:r>
            <a:r>
              <a:rPr lang="en">
                <a:solidFill>
                  <a:srgbClr val="FFFFFF"/>
                </a:solidFill>
                <a:latin typeface="Arial"/>
                <a:ea typeface="Arial"/>
                <a:cs typeface="Arial"/>
                <a:sym typeface="Arial"/>
              </a:rPr>
              <a:t>cons</a:t>
            </a:r>
            <a:endParaRPr>
              <a:solidFill>
                <a:srgbClr val="FFFFFF"/>
              </a:solidFill>
              <a:latin typeface="Arial"/>
              <a:ea typeface="Arial"/>
              <a:cs typeface="Arial"/>
              <a:sym typeface="Arial"/>
            </a:endParaRPr>
          </a:p>
        </p:txBody>
      </p:sp>
      <p:sp>
        <p:nvSpPr>
          <p:cNvPr id="6782" name="Google Shape;6782;p69"/>
          <p:cNvSpPr txBox="1">
            <a:spLocks noGrp="1"/>
          </p:cNvSpPr>
          <p:nvPr>
            <p:ph type="title" idx="4294967295"/>
          </p:nvPr>
        </p:nvSpPr>
        <p:spPr>
          <a:xfrm>
            <a:off x="4858400" y="715988"/>
            <a:ext cx="34821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n">
                <a:latin typeface="Arial"/>
                <a:ea typeface="Arial"/>
                <a:cs typeface="Arial"/>
                <a:sym typeface="Arial"/>
              </a:rPr>
              <a:t>Avatar Icons</a:t>
            </a:r>
            <a:endParaRPr>
              <a:solidFill>
                <a:srgbClr val="FFFFFF"/>
              </a:solidFill>
              <a:latin typeface="Arial"/>
              <a:ea typeface="Arial"/>
              <a:cs typeface="Arial"/>
              <a:sym typeface="Arial"/>
            </a:endParaRPr>
          </a:p>
        </p:txBody>
      </p:sp>
      <p:grpSp>
        <p:nvGrpSpPr>
          <p:cNvPr id="6783" name="Google Shape;6783;p69"/>
          <p:cNvGrpSpPr/>
          <p:nvPr/>
        </p:nvGrpSpPr>
        <p:grpSpPr>
          <a:xfrm>
            <a:off x="882957" y="1306638"/>
            <a:ext cx="292442" cy="355741"/>
            <a:chOff x="-35830350" y="1912725"/>
            <a:chExt cx="241050" cy="293225"/>
          </a:xfrm>
        </p:grpSpPr>
        <p:sp>
          <p:nvSpPr>
            <p:cNvPr id="6784" name="Google Shape;6784;p69"/>
            <p:cNvSpPr/>
            <p:nvPr/>
          </p:nvSpPr>
          <p:spPr>
            <a:xfrm>
              <a:off x="-35830350" y="1912725"/>
              <a:ext cx="241050" cy="293225"/>
            </a:xfrm>
            <a:custGeom>
              <a:avLst/>
              <a:gdLst/>
              <a:ahLst/>
              <a:cxnLst/>
              <a:rect l="l" t="t" r="r" b="b"/>
              <a:pathLst>
                <a:path w="9642" h="11729" extrusionOk="0">
                  <a:moveTo>
                    <a:pt x="8665" y="694"/>
                  </a:moveTo>
                  <a:cubicBezTo>
                    <a:pt x="8822" y="726"/>
                    <a:pt x="8980" y="883"/>
                    <a:pt x="8980" y="1041"/>
                  </a:cubicBezTo>
                  <a:lnTo>
                    <a:pt x="8980" y="7562"/>
                  </a:lnTo>
                  <a:lnTo>
                    <a:pt x="2836" y="7562"/>
                  </a:lnTo>
                  <a:lnTo>
                    <a:pt x="2836" y="694"/>
                  </a:lnTo>
                  <a:close/>
                  <a:moveTo>
                    <a:pt x="2175" y="726"/>
                  </a:moveTo>
                  <a:lnTo>
                    <a:pt x="2175" y="7625"/>
                  </a:lnTo>
                  <a:lnTo>
                    <a:pt x="1828" y="7625"/>
                  </a:lnTo>
                  <a:cubicBezTo>
                    <a:pt x="1450" y="7625"/>
                    <a:pt x="1072" y="7720"/>
                    <a:pt x="788" y="7972"/>
                  </a:cubicBezTo>
                  <a:lnTo>
                    <a:pt x="788" y="1797"/>
                  </a:lnTo>
                  <a:cubicBezTo>
                    <a:pt x="788" y="1198"/>
                    <a:pt x="1261" y="726"/>
                    <a:pt x="1828" y="726"/>
                  </a:cubicBezTo>
                  <a:close/>
                  <a:moveTo>
                    <a:pt x="8791" y="8287"/>
                  </a:moveTo>
                  <a:cubicBezTo>
                    <a:pt x="8696" y="8507"/>
                    <a:pt x="8665" y="8759"/>
                    <a:pt x="8633" y="8948"/>
                  </a:cubicBezTo>
                  <a:lnTo>
                    <a:pt x="1734" y="8948"/>
                  </a:lnTo>
                  <a:cubicBezTo>
                    <a:pt x="1545" y="8948"/>
                    <a:pt x="1387" y="9106"/>
                    <a:pt x="1387" y="9295"/>
                  </a:cubicBezTo>
                  <a:cubicBezTo>
                    <a:pt x="1387" y="9515"/>
                    <a:pt x="1545" y="9673"/>
                    <a:pt x="1734" y="9673"/>
                  </a:cubicBezTo>
                  <a:lnTo>
                    <a:pt x="4821" y="9673"/>
                  </a:lnTo>
                  <a:lnTo>
                    <a:pt x="4821" y="10335"/>
                  </a:lnTo>
                  <a:lnTo>
                    <a:pt x="1860" y="10335"/>
                  </a:lnTo>
                  <a:cubicBezTo>
                    <a:pt x="1293" y="10335"/>
                    <a:pt x="757" y="9925"/>
                    <a:pt x="757" y="9295"/>
                  </a:cubicBezTo>
                  <a:cubicBezTo>
                    <a:pt x="757" y="8728"/>
                    <a:pt x="1230" y="8287"/>
                    <a:pt x="1765" y="8287"/>
                  </a:cubicBezTo>
                  <a:close/>
                  <a:moveTo>
                    <a:pt x="8665" y="9673"/>
                  </a:moveTo>
                  <a:cubicBezTo>
                    <a:pt x="8696" y="9894"/>
                    <a:pt x="8759" y="10146"/>
                    <a:pt x="8822" y="10335"/>
                  </a:cubicBezTo>
                  <a:lnTo>
                    <a:pt x="7594" y="10335"/>
                  </a:lnTo>
                  <a:lnTo>
                    <a:pt x="7594" y="9673"/>
                  </a:lnTo>
                  <a:close/>
                  <a:moveTo>
                    <a:pt x="6900" y="9673"/>
                  </a:moveTo>
                  <a:lnTo>
                    <a:pt x="6900" y="10693"/>
                  </a:lnTo>
                  <a:lnTo>
                    <a:pt x="6428" y="10398"/>
                  </a:lnTo>
                  <a:cubicBezTo>
                    <a:pt x="6396" y="10366"/>
                    <a:pt x="6302" y="10366"/>
                    <a:pt x="6239" y="10366"/>
                  </a:cubicBezTo>
                  <a:cubicBezTo>
                    <a:pt x="6144" y="10366"/>
                    <a:pt x="6113" y="10366"/>
                    <a:pt x="6018" y="10398"/>
                  </a:cubicBezTo>
                  <a:lnTo>
                    <a:pt x="5514" y="10713"/>
                  </a:lnTo>
                  <a:lnTo>
                    <a:pt x="5514" y="9673"/>
                  </a:lnTo>
                  <a:close/>
                  <a:moveTo>
                    <a:pt x="1734" y="1"/>
                  </a:moveTo>
                  <a:cubicBezTo>
                    <a:pt x="1261" y="1"/>
                    <a:pt x="820" y="222"/>
                    <a:pt x="505" y="537"/>
                  </a:cubicBezTo>
                  <a:cubicBezTo>
                    <a:pt x="190" y="820"/>
                    <a:pt x="1" y="1261"/>
                    <a:pt x="1" y="1734"/>
                  </a:cubicBezTo>
                  <a:lnTo>
                    <a:pt x="1" y="9295"/>
                  </a:lnTo>
                  <a:cubicBezTo>
                    <a:pt x="95" y="10272"/>
                    <a:pt x="946" y="10996"/>
                    <a:pt x="1860" y="10996"/>
                  </a:cubicBezTo>
                  <a:lnTo>
                    <a:pt x="4853" y="10996"/>
                  </a:lnTo>
                  <a:lnTo>
                    <a:pt x="4853" y="11343"/>
                  </a:lnTo>
                  <a:cubicBezTo>
                    <a:pt x="4853" y="11469"/>
                    <a:pt x="4916" y="11595"/>
                    <a:pt x="5042" y="11658"/>
                  </a:cubicBezTo>
                  <a:cubicBezTo>
                    <a:pt x="5099" y="11700"/>
                    <a:pt x="5155" y="11717"/>
                    <a:pt x="5209" y="11717"/>
                  </a:cubicBezTo>
                  <a:cubicBezTo>
                    <a:pt x="5275" y="11717"/>
                    <a:pt x="5336" y="11692"/>
                    <a:pt x="5388" y="11658"/>
                  </a:cubicBezTo>
                  <a:lnTo>
                    <a:pt x="6239" y="11122"/>
                  </a:lnTo>
                  <a:lnTo>
                    <a:pt x="7058" y="11658"/>
                  </a:lnTo>
                  <a:cubicBezTo>
                    <a:pt x="7121" y="11705"/>
                    <a:pt x="7176" y="11729"/>
                    <a:pt x="7231" y="11729"/>
                  </a:cubicBezTo>
                  <a:cubicBezTo>
                    <a:pt x="7286" y="11729"/>
                    <a:pt x="7342" y="11705"/>
                    <a:pt x="7405" y="11658"/>
                  </a:cubicBezTo>
                  <a:cubicBezTo>
                    <a:pt x="7531" y="11595"/>
                    <a:pt x="7594" y="11500"/>
                    <a:pt x="7594" y="11343"/>
                  </a:cubicBezTo>
                  <a:lnTo>
                    <a:pt x="7594" y="10996"/>
                  </a:lnTo>
                  <a:lnTo>
                    <a:pt x="9295" y="10996"/>
                  </a:lnTo>
                  <a:cubicBezTo>
                    <a:pt x="9421" y="10996"/>
                    <a:pt x="9547" y="10933"/>
                    <a:pt x="9578" y="10839"/>
                  </a:cubicBezTo>
                  <a:cubicBezTo>
                    <a:pt x="9641" y="10713"/>
                    <a:pt x="9641" y="10618"/>
                    <a:pt x="9578" y="10524"/>
                  </a:cubicBezTo>
                  <a:cubicBezTo>
                    <a:pt x="9169" y="9767"/>
                    <a:pt x="9169" y="8885"/>
                    <a:pt x="9578" y="8098"/>
                  </a:cubicBezTo>
                  <a:cubicBezTo>
                    <a:pt x="9610" y="8035"/>
                    <a:pt x="9610" y="8003"/>
                    <a:pt x="9610" y="7909"/>
                  </a:cubicBezTo>
                  <a:lnTo>
                    <a:pt x="9610" y="1041"/>
                  </a:lnTo>
                  <a:cubicBezTo>
                    <a:pt x="9610" y="474"/>
                    <a:pt x="9137" y="1"/>
                    <a:pt x="860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5" name="Google Shape;6785;p69"/>
            <p:cNvSpPr/>
            <p:nvPr/>
          </p:nvSpPr>
          <p:spPr>
            <a:xfrm>
              <a:off x="-35742925" y="1965500"/>
              <a:ext cx="120550" cy="119750"/>
            </a:xfrm>
            <a:custGeom>
              <a:avLst/>
              <a:gdLst/>
              <a:ahLst/>
              <a:cxnLst/>
              <a:rect l="l" t="t" r="r" b="b"/>
              <a:pathLst>
                <a:path w="4822" h="4790" extrusionOk="0">
                  <a:moveTo>
                    <a:pt x="2364" y="694"/>
                  </a:moveTo>
                  <a:cubicBezTo>
                    <a:pt x="2773" y="694"/>
                    <a:pt x="3057" y="1009"/>
                    <a:pt x="3057" y="1356"/>
                  </a:cubicBezTo>
                  <a:cubicBezTo>
                    <a:pt x="3057" y="1765"/>
                    <a:pt x="2742" y="2049"/>
                    <a:pt x="2364" y="2049"/>
                  </a:cubicBezTo>
                  <a:cubicBezTo>
                    <a:pt x="2348" y="2050"/>
                    <a:pt x="2332" y="2051"/>
                    <a:pt x="2316" y="2051"/>
                  </a:cubicBezTo>
                  <a:cubicBezTo>
                    <a:pt x="1989" y="2051"/>
                    <a:pt x="1702" y="1746"/>
                    <a:pt x="1702" y="1356"/>
                  </a:cubicBezTo>
                  <a:cubicBezTo>
                    <a:pt x="1702" y="977"/>
                    <a:pt x="2017" y="694"/>
                    <a:pt x="2364" y="694"/>
                  </a:cubicBezTo>
                  <a:close/>
                  <a:moveTo>
                    <a:pt x="2427" y="2742"/>
                  </a:moveTo>
                  <a:cubicBezTo>
                    <a:pt x="3246" y="2742"/>
                    <a:pt x="3939" y="3340"/>
                    <a:pt x="4097" y="4128"/>
                  </a:cubicBezTo>
                  <a:lnTo>
                    <a:pt x="757" y="4128"/>
                  </a:lnTo>
                  <a:cubicBezTo>
                    <a:pt x="883" y="3340"/>
                    <a:pt x="1576" y="2742"/>
                    <a:pt x="2427" y="2742"/>
                  </a:cubicBezTo>
                  <a:close/>
                  <a:moveTo>
                    <a:pt x="2427" y="1"/>
                  </a:moveTo>
                  <a:cubicBezTo>
                    <a:pt x="1671" y="1"/>
                    <a:pt x="1041" y="599"/>
                    <a:pt x="1041" y="1356"/>
                  </a:cubicBezTo>
                  <a:cubicBezTo>
                    <a:pt x="1041" y="1734"/>
                    <a:pt x="1167" y="2049"/>
                    <a:pt x="1387" y="2269"/>
                  </a:cubicBezTo>
                  <a:cubicBezTo>
                    <a:pt x="568" y="2647"/>
                    <a:pt x="32" y="3498"/>
                    <a:pt x="32" y="4443"/>
                  </a:cubicBezTo>
                  <a:cubicBezTo>
                    <a:pt x="1" y="4632"/>
                    <a:pt x="158" y="4790"/>
                    <a:pt x="379" y="4790"/>
                  </a:cubicBezTo>
                  <a:lnTo>
                    <a:pt x="4475" y="4790"/>
                  </a:lnTo>
                  <a:cubicBezTo>
                    <a:pt x="4664" y="4790"/>
                    <a:pt x="4821" y="4632"/>
                    <a:pt x="4821" y="4443"/>
                  </a:cubicBezTo>
                  <a:cubicBezTo>
                    <a:pt x="4821" y="3498"/>
                    <a:pt x="4254" y="2647"/>
                    <a:pt x="3435" y="2269"/>
                  </a:cubicBezTo>
                  <a:cubicBezTo>
                    <a:pt x="3687" y="2049"/>
                    <a:pt x="3813" y="1702"/>
                    <a:pt x="3813" y="1356"/>
                  </a:cubicBezTo>
                  <a:cubicBezTo>
                    <a:pt x="3813" y="599"/>
                    <a:pt x="3183" y="1"/>
                    <a:pt x="242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86" name="Google Shape;6786;p69"/>
          <p:cNvGrpSpPr/>
          <p:nvPr/>
        </p:nvGrpSpPr>
        <p:grpSpPr>
          <a:xfrm>
            <a:off x="851444" y="1766235"/>
            <a:ext cx="355468" cy="353587"/>
            <a:chOff x="-35854750" y="2272675"/>
            <a:chExt cx="293000" cy="291450"/>
          </a:xfrm>
        </p:grpSpPr>
        <p:sp>
          <p:nvSpPr>
            <p:cNvPr id="6787" name="Google Shape;6787;p69"/>
            <p:cNvSpPr/>
            <p:nvPr/>
          </p:nvSpPr>
          <p:spPr>
            <a:xfrm>
              <a:off x="-35854750" y="2272675"/>
              <a:ext cx="293000" cy="291450"/>
            </a:xfrm>
            <a:custGeom>
              <a:avLst/>
              <a:gdLst/>
              <a:ahLst/>
              <a:cxnLst/>
              <a:rect l="l" t="t" r="r" b="b"/>
              <a:pathLst>
                <a:path w="11720" h="11658" extrusionOk="0">
                  <a:moveTo>
                    <a:pt x="5844" y="654"/>
                  </a:moveTo>
                  <a:cubicBezTo>
                    <a:pt x="6144" y="654"/>
                    <a:pt x="6443" y="773"/>
                    <a:pt x="6679" y="1009"/>
                  </a:cubicBezTo>
                  <a:lnTo>
                    <a:pt x="7057" y="1355"/>
                  </a:lnTo>
                  <a:lnTo>
                    <a:pt x="4600" y="1355"/>
                  </a:lnTo>
                  <a:lnTo>
                    <a:pt x="5009" y="1009"/>
                  </a:lnTo>
                  <a:cubicBezTo>
                    <a:pt x="5246" y="773"/>
                    <a:pt x="5545" y="654"/>
                    <a:pt x="5844" y="654"/>
                  </a:cubicBezTo>
                  <a:close/>
                  <a:moveTo>
                    <a:pt x="2080" y="3939"/>
                  </a:moveTo>
                  <a:lnTo>
                    <a:pt x="2080" y="6365"/>
                  </a:lnTo>
                  <a:lnTo>
                    <a:pt x="819" y="5136"/>
                  </a:lnTo>
                  <a:lnTo>
                    <a:pt x="2080" y="3939"/>
                  </a:lnTo>
                  <a:close/>
                  <a:moveTo>
                    <a:pt x="9609" y="3876"/>
                  </a:moveTo>
                  <a:lnTo>
                    <a:pt x="10869" y="5136"/>
                  </a:lnTo>
                  <a:lnTo>
                    <a:pt x="9609" y="6365"/>
                  </a:lnTo>
                  <a:lnTo>
                    <a:pt x="9609" y="3876"/>
                  </a:lnTo>
                  <a:close/>
                  <a:moveTo>
                    <a:pt x="8570" y="2080"/>
                  </a:moveTo>
                  <a:cubicBezTo>
                    <a:pt x="8790" y="2080"/>
                    <a:pt x="8948" y="2238"/>
                    <a:pt x="8948" y="2427"/>
                  </a:cubicBezTo>
                  <a:lnTo>
                    <a:pt x="8948" y="7089"/>
                  </a:lnTo>
                  <a:lnTo>
                    <a:pt x="8286" y="7751"/>
                  </a:lnTo>
                  <a:cubicBezTo>
                    <a:pt x="7593" y="7152"/>
                    <a:pt x="6774" y="6837"/>
                    <a:pt x="5860" y="6837"/>
                  </a:cubicBezTo>
                  <a:cubicBezTo>
                    <a:pt x="4978" y="6837"/>
                    <a:pt x="4127" y="7152"/>
                    <a:pt x="3466" y="7751"/>
                  </a:cubicBezTo>
                  <a:lnTo>
                    <a:pt x="2804" y="7089"/>
                  </a:lnTo>
                  <a:lnTo>
                    <a:pt x="2804" y="2427"/>
                  </a:lnTo>
                  <a:cubicBezTo>
                    <a:pt x="2804" y="2238"/>
                    <a:pt x="2962" y="2080"/>
                    <a:pt x="3119" y="2080"/>
                  </a:cubicBezTo>
                  <a:close/>
                  <a:moveTo>
                    <a:pt x="693" y="5987"/>
                  </a:moveTo>
                  <a:lnTo>
                    <a:pt x="2993" y="8223"/>
                  </a:lnTo>
                  <a:lnTo>
                    <a:pt x="693" y="10492"/>
                  </a:lnTo>
                  <a:lnTo>
                    <a:pt x="693" y="5987"/>
                  </a:lnTo>
                  <a:close/>
                  <a:moveTo>
                    <a:pt x="11027" y="5987"/>
                  </a:moveTo>
                  <a:lnTo>
                    <a:pt x="11027" y="10492"/>
                  </a:lnTo>
                  <a:lnTo>
                    <a:pt x="8727" y="8223"/>
                  </a:lnTo>
                  <a:lnTo>
                    <a:pt x="11027" y="5987"/>
                  </a:lnTo>
                  <a:close/>
                  <a:moveTo>
                    <a:pt x="5829" y="7499"/>
                  </a:moveTo>
                  <a:cubicBezTo>
                    <a:pt x="6616" y="7499"/>
                    <a:pt x="7309" y="7814"/>
                    <a:pt x="7876" y="8381"/>
                  </a:cubicBezTo>
                  <a:lnTo>
                    <a:pt x="10523" y="10964"/>
                  </a:lnTo>
                  <a:lnTo>
                    <a:pt x="1166" y="10964"/>
                  </a:lnTo>
                  <a:lnTo>
                    <a:pt x="3781" y="8381"/>
                  </a:lnTo>
                  <a:cubicBezTo>
                    <a:pt x="4316" y="7814"/>
                    <a:pt x="5041" y="7499"/>
                    <a:pt x="5829" y="7499"/>
                  </a:cubicBezTo>
                  <a:close/>
                  <a:moveTo>
                    <a:pt x="5864" y="1"/>
                  </a:moveTo>
                  <a:cubicBezTo>
                    <a:pt x="5380" y="1"/>
                    <a:pt x="4899" y="190"/>
                    <a:pt x="4537" y="568"/>
                  </a:cubicBezTo>
                  <a:lnTo>
                    <a:pt x="3655" y="1387"/>
                  </a:lnTo>
                  <a:lnTo>
                    <a:pt x="3119" y="1387"/>
                  </a:lnTo>
                  <a:cubicBezTo>
                    <a:pt x="2552" y="1387"/>
                    <a:pt x="2080" y="1859"/>
                    <a:pt x="2080" y="2427"/>
                  </a:cubicBezTo>
                  <a:lnTo>
                    <a:pt x="2080" y="2962"/>
                  </a:lnTo>
                  <a:lnTo>
                    <a:pt x="315" y="4726"/>
                  </a:lnTo>
                  <a:cubicBezTo>
                    <a:pt x="126" y="4915"/>
                    <a:pt x="0" y="5136"/>
                    <a:pt x="0" y="5420"/>
                  </a:cubicBezTo>
                  <a:lnTo>
                    <a:pt x="0" y="10618"/>
                  </a:lnTo>
                  <a:cubicBezTo>
                    <a:pt x="32" y="11216"/>
                    <a:pt x="473" y="11657"/>
                    <a:pt x="1071" y="11657"/>
                  </a:cubicBezTo>
                  <a:lnTo>
                    <a:pt x="10680" y="11657"/>
                  </a:lnTo>
                  <a:cubicBezTo>
                    <a:pt x="11216" y="11657"/>
                    <a:pt x="11720" y="11185"/>
                    <a:pt x="11720" y="10618"/>
                  </a:cubicBezTo>
                  <a:lnTo>
                    <a:pt x="11720" y="5420"/>
                  </a:lnTo>
                  <a:cubicBezTo>
                    <a:pt x="11720" y="5136"/>
                    <a:pt x="11626" y="4915"/>
                    <a:pt x="11405" y="4726"/>
                  </a:cubicBezTo>
                  <a:lnTo>
                    <a:pt x="9641" y="2962"/>
                  </a:lnTo>
                  <a:lnTo>
                    <a:pt x="9641" y="2427"/>
                  </a:lnTo>
                  <a:cubicBezTo>
                    <a:pt x="9641" y="1859"/>
                    <a:pt x="9168" y="1387"/>
                    <a:pt x="8633" y="1387"/>
                  </a:cubicBezTo>
                  <a:lnTo>
                    <a:pt x="8065" y="1387"/>
                  </a:lnTo>
                  <a:lnTo>
                    <a:pt x="7215" y="568"/>
                  </a:lnTo>
                  <a:cubicBezTo>
                    <a:pt x="6837" y="190"/>
                    <a:pt x="6348" y="1"/>
                    <a:pt x="586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8" name="Google Shape;6788;p69"/>
            <p:cNvSpPr/>
            <p:nvPr/>
          </p:nvSpPr>
          <p:spPr>
            <a:xfrm>
              <a:off x="-35733475" y="2340425"/>
              <a:ext cx="51225" cy="68550"/>
            </a:xfrm>
            <a:custGeom>
              <a:avLst/>
              <a:gdLst/>
              <a:ahLst/>
              <a:cxnLst/>
              <a:rect l="l" t="t" r="r" b="b"/>
              <a:pathLst>
                <a:path w="2049" h="2742" extrusionOk="0">
                  <a:moveTo>
                    <a:pt x="1009" y="0"/>
                  </a:moveTo>
                  <a:cubicBezTo>
                    <a:pt x="474" y="0"/>
                    <a:pt x="1" y="473"/>
                    <a:pt x="1" y="1008"/>
                  </a:cubicBezTo>
                  <a:cubicBezTo>
                    <a:pt x="1" y="1260"/>
                    <a:pt x="158" y="1418"/>
                    <a:pt x="316" y="1418"/>
                  </a:cubicBezTo>
                  <a:cubicBezTo>
                    <a:pt x="505" y="1418"/>
                    <a:pt x="663" y="1260"/>
                    <a:pt x="663" y="1040"/>
                  </a:cubicBezTo>
                  <a:cubicBezTo>
                    <a:pt x="663" y="851"/>
                    <a:pt x="820" y="693"/>
                    <a:pt x="1009" y="693"/>
                  </a:cubicBezTo>
                  <a:cubicBezTo>
                    <a:pt x="1198" y="693"/>
                    <a:pt x="1356" y="851"/>
                    <a:pt x="1356" y="1040"/>
                  </a:cubicBezTo>
                  <a:cubicBezTo>
                    <a:pt x="1356" y="1229"/>
                    <a:pt x="1293" y="1323"/>
                    <a:pt x="1135" y="1386"/>
                  </a:cubicBezTo>
                  <a:cubicBezTo>
                    <a:pt x="852" y="1449"/>
                    <a:pt x="663" y="1733"/>
                    <a:pt x="663" y="2016"/>
                  </a:cubicBezTo>
                  <a:lnTo>
                    <a:pt x="663" y="2394"/>
                  </a:lnTo>
                  <a:cubicBezTo>
                    <a:pt x="663" y="2583"/>
                    <a:pt x="820" y="2741"/>
                    <a:pt x="1009" y="2741"/>
                  </a:cubicBezTo>
                  <a:cubicBezTo>
                    <a:pt x="1230" y="2741"/>
                    <a:pt x="1387" y="2583"/>
                    <a:pt x="1387" y="2394"/>
                  </a:cubicBezTo>
                  <a:lnTo>
                    <a:pt x="1387" y="2016"/>
                  </a:lnTo>
                  <a:cubicBezTo>
                    <a:pt x="1765" y="1827"/>
                    <a:pt x="2049" y="1449"/>
                    <a:pt x="2049" y="1008"/>
                  </a:cubicBezTo>
                  <a:cubicBezTo>
                    <a:pt x="2049" y="473"/>
                    <a:pt x="1576" y="0"/>
                    <a:pt x="100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9" name="Google Shape;6789;p69"/>
            <p:cNvSpPr/>
            <p:nvPr/>
          </p:nvSpPr>
          <p:spPr>
            <a:xfrm>
              <a:off x="-35716925" y="2418400"/>
              <a:ext cx="17350" cy="17350"/>
            </a:xfrm>
            <a:custGeom>
              <a:avLst/>
              <a:gdLst/>
              <a:ahLst/>
              <a:cxnLst/>
              <a:rect l="l" t="t" r="r" b="b"/>
              <a:pathLst>
                <a:path w="694" h="694" extrusionOk="0">
                  <a:moveTo>
                    <a:pt x="347" y="0"/>
                  </a:moveTo>
                  <a:cubicBezTo>
                    <a:pt x="158" y="0"/>
                    <a:pt x="1" y="158"/>
                    <a:pt x="1" y="347"/>
                  </a:cubicBezTo>
                  <a:cubicBezTo>
                    <a:pt x="1" y="536"/>
                    <a:pt x="158" y="693"/>
                    <a:pt x="347" y="693"/>
                  </a:cubicBezTo>
                  <a:cubicBezTo>
                    <a:pt x="536" y="693"/>
                    <a:pt x="694" y="536"/>
                    <a:pt x="694" y="347"/>
                  </a:cubicBezTo>
                  <a:cubicBezTo>
                    <a:pt x="662"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90" name="Google Shape;6790;p69"/>
          <p:cNvGrpSpPr/>
          <p:nvPr/>
        </p:nvGrpSpPr>
        <p:grpSpPr>
          <a:xfrm>
            <a:off x="850958" y="2220821"/>
            <a:ext cx="356438" cy="354558"/>
            <a:chOff x="-35853975" y="2631825"/>
            <a:chExt cx="293800" cy="292250"/>
          </a:xfrm>
        </p:grpSpPr>
        <p:sp>
          <p:nvSpPr>
            <p:cNvPr id="6791" name="Google Shape;6791;p69"/>
            <p:cNvSpPr/>
            <p:nvPr/>
          </p:nvSpPr>
          <p:spPr>
            <a:xfrm>
              <a:off x="-35813025" y="2701825"/>
              <a:ext cx="201675" cy="171925"/>
            </a:xfrm>
            <a:custGeom>
              <a:avLst/>
              <a:gdLst/>
              <a:ahLst/>
              <a:cxnLst/>
              <a:rect l="l" t="t" r="r" b="b"/>
              <a:pathLst>
                <a:path w="8067" h="6877" extrusionOk="0">
                  <a:moveTo>
                    <a:pt x="1765" y="824"/>
                  </a:moveTo>
                  <a:lnTo>
                    <a:pt x="2868" y="1643"/>
                  </a:lnTo>
                  <a:lnTo>
                    <a:pt x="2238" y="2462"/>
                  </a:lnTo>
                  <a:cubicBezTo>
                    <a:pt x="2112" y="2620"/>
                    <a:pt x="2143" y="2840"/>
                    <a:pt x="2301" y="2935"/>
                  </a:cubicBezTo>
                  <a:lnTo>
                    <a:pt x="5042" y="4983"/>
                  </a:lnTo>
                  <a:cubicBezTo>
                    <a:pt x="5108" y="5035"/>
                    <a:pt x="5179" y="5060"/>
                    <a:pt x="5246" y="5060"/>
                  </a:cubicBezTo>
                  <a:cubicBezTo>
                    <a:pt x="5341" y="5060"/>
                    <a:pt x="5428" y="5011"/>
                    <a:pt x="5483" y="4920"/>
                  </a:cubicBezTo>
                  <a:lnTo>
                    <a:pt x="6113" y="4100"/>
                  </a:lnTo>
                  <a:lnTo>
                    <a:pt x="7247" y="4920"/>
                  </a:lnTo>
                  <a:lnTo>
                    <a:pt x="6554" y="5739"/>
                  </a:lnTo>
                  <a:cubicBezTo>
                    <a:pt x="6348" y="6001"/>
                    <a:pt x="6042" y="6152"/>
                    <a:pt x="5735" y="6152"/>
                  </a:cubicBezTo>
                  <a:cubicBezTo>
                    <a:pt x="5525" y="6152"/>
                    <a:pt x="5315" y="6081"/>
                    <a:pt x="5136" y="5928"/>
                  </a:cubicBezTo>
                  <a:lnTo>
                    <a:pt x="1324" y="3061"/>
                  </a:lnTo>
                  <a:cubicBezTo>
                    <a:pt x="883" y="2714"/>
                    <a:pt x="757" y="2084"/>
                    <a:pt x="1135" y="1643"/>
                  </a:cubicBezTo>
                  <a:lnTo>
                    <a:pt x="1765" y="824"/>
                  </a:lnTo>
                  <a:close/>
                  <a:moveTo>
                    <a:pt x="1647" y="1"/>
                  </a:moveTo>
                  <a:cubicBezTo>
                    <a:pt x="1540" y="1"/>
                    <a:pt x="1435" y="63"/>
                    <a:pt x="1356" y="162"/>
                  </a:cubicBezTo>
                  <a:lnTo>
                    <a:pt x="537" y="1265"/>
                  </a:lnTo>
                  <a:cubicBezTo>
                    <a:pt x="1" y="1990"/>
                    <a:pt x="95" y="3061"/>
                    <a:pt x="883" y="3659"/>
                  </a:cubicBezTo>
                  <a:lnTo>
                    <a:pt x="4727" y="6526"/>
                  </a:lnTo>
                  <a:cubicBezTo>
                    <a:pt x="5026" y="6760"/>
                    <a:pt x="5384" y="6876"/>
                    <a:pt x="5744" y="6876"/>
                  </a:cubicBezTo>
                  <a:cubicBezTo>
                    <a:pt x="6255" y="6876"/>
                    <a:pt x="6770" y="6642"/>
                    <a:pt x="7121" y="6180"/>
                  </a:cubicBezTo>
                  <a:lnTo>
                    <a:pt x="7940" y="5077"/>
                  </a:lnTo>
                  <a:cubicBezTo>
                    <a:pt x="8066" y="4888"/>
                    <a:pt x="8003" y="4668"/>
                    <a:pt x="7846" y="4573"/>
                  </a:cubicBezTo>
                  <a:lnTo>
                    <a:pt x="6207" y="3344"/>
                  </a:lnTo>
                  <a:cubicBezTo>
                    <a:pt x="6142" y="3292"/>
                    <a:pt x="6070" y="3267"/>
                    <a:pt x="6001" y="3267"/>
                  </a:cubicBezTo>
                  <a:cubicBezTo>
                    <a:pt x="5903" y="3267"/>
                    <a:pt x="5808" y="3316"/>
                    <a:pt x="5735" y="3407"/>
                  </a:cubicBezTo>
                  <a:lnTo>
                    <a:pt x="5105" y="4258"/>
                  </a:lnTo>
                  <a:lnTo>
                    <a:pt x="2931" y="2588"/>
                  </a:lnTo>
                  <a:lnTo>
                    <a:pt x="3561" y="1769"/>
                  </a:lnTo>
                  <a:cubicBezTo>
                    <a:pt x="3687" y="1612"/>
                    <a:pt x="3656" y="1423"/>
                    <a:pt x="3498" y="1297"/>
                  </a:cubicBezTo>
                  <a:lnTo>
                    <a:pt x="1828" y="68"/>
                  </a:lnTo>
                  <a:cubicBezTo>
                    <a:pt x="1770" y="22"/>
                    <a:pt x="1708" y="1"/>
                    <a:pt x="16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2" name="Google Shape;6792;p69"/>
            <p:cNvSpPr/>
            <p:nvPr/>
          </p:nvSpPr>
          <p:spPr>
            <a:xfrm>
              <a:off x="-35853975" y="2631825"/>
              <a:ext cx="293800" cy="292250"/>
            </a:xfrm>
            <a:custGeom>
              <a:avLst/>
              <a:gdLst/>
              <a:ahLst/>
              <a:cxnLst/>
              <a:rect l="l" t="t" r="r" b="b"/>
              <a:pathLst>
                <a:path w="11752" h="11690" extrusionOk="0">
                  <a:moveTo>
                    <a:pt x="5861" y="662"/>
                  </a:moveTo>
                  <a:cubicBezTo>
                    <a:pt x="8696" y="662"/>
                    <a:pt x="11027" y="2994"/>
                    <a:pt x="11027" y="5829"/>
                  </a:cubicBezTo>
                  <a:cubicBezTo>
                    <a:pt x="11027" y="6806"/>
                    <a:pt x="10744" y="7751"/>
                    <a:pt x="10240" y="8539"/>
                  </a:cubicBezTo>
                  <a:cubicBezTo>
                    <a:pt x="10177" y="8665"/>
                    <a:pt x="10114" y="8791"/>
                    <a:pt x="10177" y="8854"/>
                  </a:cubicBezTo>
                  <a:lnTo>
                    <a:pt x="10807" y="10776"/>
                  </a:lnTo>
                  <a:lnTo>
                    <a:pt x="8854" y="10145"/>
                  </a:lnTo>
                  <a:cubicBezTo>
                    <a:pt x="8837" y="10137"/>
                    <a:pt x="8815" y="10133"/>
                    <a:pt x="8792" y="10133"/>
                  </a:cubicBezTo>
                  <a:cubicBezTo>
                    <a:pt x="8728" y="10133"/>
                    <a:pt x="8648" y="10162"/>
                    <a:pt x="8602" y="10208"/>
                  </a:cubicBezTo>
                  <a:cubicBezTo>
                    <a:pt x="7751" y="10713"/>
                    <a:pt x="6806" y="10996"/>
                    <a:pt x="5861" y="10996"/>
                  </a:cubicBezTo>
                  <a:cubicBezTo>
                    <a:pt x="3025" y="10996"/>
                    <a:pt x="725" y="8665"/>
                    <a:pt x="725" y="5829"/>
                  </a:cubicBezTo>
                  <a:cubicBezTo>
                    <a:pt x="725" y="2994"/>
                    <a:pt x="3025" y="662"/>
                    <a:pt x="5861" y="662"/>
                  </a:cubicBezTo>
                  <a:close/>
                  <a:moveTo>
                    <a:pt x="5829" y="1"/>
                  </a:moveTo>
                  <a:cubicBezTo>
                    <a:pt x="2616" y="1"/>
                    <a:pt x="1" y="2647"/>
                    <a:pt x="1" y="5829"/>
                  </a:cubicBezTo>
                  <a:cubicBezTo>
                    <a:pt x="1" y="7373"/>
                    <a:pt x="599" y="8854"/>
                    <a:pt x="1733" y="9956"/>
                  </a:cubicBezTo>
                  <a:cubicBezTo>
                    <a:pt x="2836" y="11059"/>
                    <a:pt x="4285" y="11689"/>
                    <a:pt x="5861" y="11689"/>
                  </a:cubicBezTo>
                  <a:cubicBezTo>
                    <a:pt x="6900" y="11689"/>
                    <a:pt x="7908" y="11406"/>
                    <a:pt x="8822" y="10870"/>
                  </a:cubicBezTo>
                  <a:lnTo>
                    <a:pt x="11279" y="11658"/>
                  </a:lnTo>
                  <a:cubicBezTo>
                    <a:pt x="11303" y="11666"/>
                    <a:pt x="11331" y="11669"/>
                    <a:pt x="11360" y="11669"/>
                  </a:cubicBezTo>
                  <a:cubicBezTo>
                    <a:pt x="11449" y="11669"/>
                    <a:pt x="11555" y="11634"/>
                    <a:pt x="11626" y="11563"/>
                  </a:cubicBezTo>
                  <a:cubicBezTo>
                    <a:pt x="11689" y="11500"/>
                    <a:pt x="11752" y="11343"/>
                    <a:pt x="11689" y="11217"/>
                  </a:cubicBezTo>
                  <a:lnTo>
                    <a:pt x="10901" y="8791"/>
                  </a:lnTo>
                  <a:cubicBezTo>
                    <a:pt x="11469" y="7877"/>
                    <a:pt x="11752" y="6837"/>
                    <a:pt x="11752" y="5829"/>
                  </a:cubicBezTo>
                  <a:cubicBezTo>
                    <a:pt x="11689" y="2647"/>
                    <a:pt x="9074" y="1"/>
                    <a:pt x="58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3" name="Google Shape;6793;p69"/>
            <p:cNvSpPr/>
            <p:nvPr/>
          </p:nvSpPr>
          <p:spPr>
            <a:xfrm>
              <a:off x="-35715350" y="2735025"/>
              <a:ext cx="49650" cy="40675"/>
            </a:xfrm>
            <a:custGeom>
              <a:avLst/>
              <a:gdLst/>
              <a:ahLst/>
              <a:cxnLst/>
              <a:rect l="l" t="t" r="r" b="b"/>
              <a:pathLst>
                <a:path w="1986" h="1627" extrusionOk="0">
                  <a:moveTo>
                    <a:pt x="410" y="0"/>
                  </a:moveTo>
                  <a:cubicBezTo>
                    <a:pt x="221" y="0"/>
                    <a:pt x="64" y="126"/>
                    <a:pt x="64" y="315"/>
                  </a:cubicBezTo>
                  <a:cubicBezTo>
                    <a:pt x="1" y="504"/>
                    <a:pt x="158" y="662"/>
                    <a:pt x="379" y="662"/>
                  </a:cubicBezTo>
                  <a:cubicBezTo>
                    <a:pt x="788" y="725"/>
                    <a:pt x="1166" y="977"/>
                    <a:pt x="1261" y="1386"/>
                  </a:cubicBezTo>
                  <a:cubicBezTo>
                    <a:pt x="1311" y="1536"/>
                    <a:pt x="1439" y="1626"/>
                    <a:pt x="1585" y="1626"/>
                  </a:cubicBezTo>
                  <a:cubicBezTo>
                    <a:pt x="1623" y="1626"/>
                    <a:pt x="1662" y="1620"/>
                    <a:pt x="1702" y="1607"/>
                  </a:cubicBezTo>
                  <a:cubicBezTo>
                    <a:pt x="1891" y="1575"/>
                    <a:pt x="1985" y="1386"/>
                    <a:pt x="1954" y="1197"/>
                  </a:cubicBezTo>
                  <a:cubicBezTo>
                    <a:pt x="1733" y="504"/>
                    <a:pt x="1103" y="32"/>
                    <a:pt x="41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4" name="Google Shape;6794;p69"/>
            <p:cNvSpPr/>
            <p:nvPr/>
          </p:nvSpPr>
          <p:spPr>
            <a:xfrm>
              <a:off x="-35705900" y="2667275"/>
              <a:ext cx="107925" cy="101750"/>
            </a:xfrm>
            <a:custGeom>
              <a:avLst/>
              <a:gdLst/>
              <a:ahLst/>
              <a:cxnLst/>
              <a:rect l="l" t="t" r="r" b="b"/>
              <a:pathLst>
                <a:path w="4317" h="4070" extrusionOk="0">
                  <a:moveTo>
                    <a:pt x="347" y="1"/>
                  </a:moveTo>
                  <a:cubicBezTo>
                    <a:pt x="158" y="1"/>
                    <a:pt x="1" y="127"/>
                    <a:pt x="1" y="316"/>
                  </a:cubicBezTo>
                  <a:cubicBezTo>
                    <a:pt x="1" y="505"/>
                    <a:pt x="95" y="662"/>
                    <a:pt x="316" y="662"/>
                  </a:cubicBezTo>
                  <a:cubicBezTo>
                    <a:pt x="2048" y="820"/>
                    <a:pt x="3372" y="2111"/>
                    <a:pt x="3655" y="3781"/>
                  </a:cubicBezTo>
                  <a:cubicBezTo>
                    <a:pt x="3683" y="3951"/>
                    <a:pt x="3813" y="4070"/>
                    <a:pt x="3976" y="4070"/>
                  </a:cubicBezTo>
                  <a:cubicBezTo>
                    <a:pt x="3995" y="4070"/>
                    <a:pt x="4014" y="4068"/>
                    <a:pt x="4033" y="4065"/>
                  </a:cubicBezTo>
                  <a:cubicBezTo>
                    <a:pt x="4191" y="4065"/>
                    <a:pt x="4317" y="3844"/>
                    <a:pt x="4317" y="3687"/>
                  </a:cubicBezTo>
                  <a:cubicBezTo>
                    <a:pt x="4002" y="1733"/>
                    <a:pt x="2364" y="190"/>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5" name="Google Shape;6795;p69"/>
            <p:cNvSpPr/>
            <p:nvPr/>
          </p:nvSpPr>
          <p:spPr>
            <a:xfrm>
              <a:off x="-35709825" y="2700350"/>
              <a:ext cx="77200" cy="68700"/>
            </a:xfrm>
            <a:custGeom>
              <a:avLst/>
              <a:gdLst/>
              <a:ahLst/>
              <a:cxnLst/>
              <a:rect l="l" t="t" r="r" b="b"/>
              <a:pathLst>
                <a:path w="3088" h="2748" extrusionOk="0">
                  <a:moveTo>
                    <a:pt x="347" y="1"/>
                  </a:moveTo>
                  <a:cubicBezTo>
                    <a:pt x="158" y="1"/>
                    <a:pt x="0" y="127"/>
                    <a:pt x="0" y="316"/>
                  </a:cubicBezTo>
                  <a:cubicBezTo>
                    <a:pt x="0" y="536"/>
                    <a:pt x="95" y="694"/>
                    <a:pt x="315" y="725"/>
                  </a:cubicBezTo>
                  <a:cubicBezTo>
                    <a:pt x="1323" y="788"/>
                    <a:pt x="2142" y="1545"/>
                    <a:pt x="2394" y="2490"/>
                  </a:cubicBezTo>
                  <a:cubicBezTo>
                    <a:pt x="2422" y="2655"/>
                    <a:pt x="2570" y="2748"/>
                    <a:pt x="2753" y="2748"/>
                  </a:cubicBezTo>
                  <a:cubicBezTo>
                    <a:pt x="2780" y="2748"/>
                    <a:pt x="2808" y="2746"/>
                    <a:pt x="2836" y="2742"/>
                  </a:cubicBezTo>
                  <a:cubicBezTo>
                    <a:pt x="3025" y="2679"/>
                    <a:pt x="3088" y="2490"/>
                    <a:pt x="3056" y="2301"/>
                  </a:cubicBezTo>
                  <a:cubicBezTo>
                    <a:pt x="2741" y="1072"/>
                    <a:pt x="1670" y="127"/>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96" name="Google Shape;6796;p69"/>
          <p:cNvGrpSpPr/>
          <p:nvPr/>
        </p:nvGrpSpPr>
        <p:grpSpPr>
          <a:xfrm>
            <a:off x="3089562" y="1307714"/>
            <a:ext cx="353587" cy="353587"/>
            <a:chOff x="-34032200" y="1916675"/>
            <a:chExt cx="291450" cy="291450"/>
          </a:xfrm>
        </p:grpSpPr>
        <p:sp>
          <p:nvSpPr>
            <p:cNvPr id="6797" name="Google Shape;6797;p69"/>
            <p:cNvSpPr/>
            <p:nvPr/>
          </p:nvSpPr>
          <p:spPr>
            <a:xfrm>
              <a:off x="-34032200" y="1916675"/>
              <a:ext cx="291450" cy="291450"/>
            </a:xfrm>
            <a:custGeom>
              <a:avLst/>
              <a:gdLst/>
              <a:ahLst/>
              <a:cxnLst/>
              <a:rect l="l" t="t" r="r" b="b"/>
              <a:pathLst>
                <a:path w="11658" h="11658" extrusionOk="0">
                  <a:moveTo>
                    <a:pt x="6459" y="694"/>
                  </a:moveTo>
                  <a:cubicBezTo>
                    <a:pt x="6648" y="694"/>
                    <a:pt x="6806" y="851"/>
                    <a:pt x="6806" y="1040"/>
                  </a:cubicBezTo>
                  <a:lnTo>
                    <a:pt x="6806" y="1387"/>
                  </a:lnTo>
                  <a:lnTo>
                    <a:pt x="662" y="1387"/>
                  </a:lnTo>
                  <a:lnTo>
                    <a:pt x="662" y="1040"/>
                  </a:lnTo>
                  <a:cubicBezTo>
                    <a:pt x="662" y="851"/>
                    <a:pt x="820" y="694"/>
                    <a:pt x="977" y="694"/>
                  </a:cubicBezTo>
                  <a:close/>
                  <a:moveTo>
                    <a:pt x="10303" y="4096"/>
                  </a:moveTo>
                  <a:lnTo>
                    <a:pt x="8192" y="5419"/>
                  </a:lnTo>
                  <a:lnTo>
                    <a:pt x="6207" y="4096"/>
                  </a:lnTo>
                  <a:close/>
                  <a:moveTo>
                    <a:pt x="5420" y="4411"/>
                  </a:moveTo>
                  <a:lnTo>
                    <a:pt x="7971" y="6112"/>
                  </a:lnTo>
                  <a:cubicBezTo>
                    <a:pt x="8034" y="6144"/>
                    <a:pt x="8097" y="6144"/>
                    <a:pt x="8192" y="6144"/>
                  </a:cubicBezTo>
                  <a:cubicBezTo>
                    <a:pt x="8255" y="6144"/>
                    <a:pt x="8286" y="6144"/>
                    <a:pt x="8381" y="6112"/>
                  </a:cubicBezTo>
                  <a:lnTo>
                    <a:pt x="10933" y="4537"/>
                  </a:lnTo>
                  <a:lnTo>
                    <a:pt x="10933" y="7184"/>
                  </a:lnTo>
                  <a:cubicBezTo>
                    <a:pt x="10933" y="7373"/>
                    <a:pt x="10775" y="7530"/>
                    <a:pt x="10618" y="7530"/>
                  </a:cubicBezTo>
                  <a:lnTo>
                    <a:pt x="5766" y="7530"/>
                  </a:lnTo>
                  <a:cubicBezTo>
                    <a:pt x="5577" y="7530"/>
                    <a:pt x="5420" y="7373"/>
                    <a:pt x="5420" y="7184"/>
                  </a:cubicBezTo>
                  <a:lnTo>
                    <a:pt x="5420" y="4443"/>
                  </a:lnTo>
                  <a:lnTo>
                    <a:pt x="5420" y="4411"/>
                  </a:lnTo>
                  <a:close/>
                  <a:moveTo>
                    <a:pt x="6806" y="2048"/>
                  </a:moveTo>
                  <a:lnTo>
                    <a:pt x="6806" y="3435"/>
                  </a:lnTo>
                  <a:lnTo>
                    <a:pt x="5766" y="3435"/>
                  </a:lnTo>
                  <a:cubicBezTo>
                    <a:pt x="5231" y="3435"/>
                    <a:pt x="4758" y="3907"/>
                    <a:pt x="4758" y="4443"/>
                  </a:cubicBezTo>
                  <a:lnTo>
                    <a:pt x="4758" y="7184"/>
                  </a:lnTo>
                  <a:cubicBezTo>
                    <a:pt x="4758" y="7719"/>
                    <a:pt x="5231" y="8192"/>
                    <a:pt x="5766" y="8192"/>
                  </a:cubicBezTo>
                  <a:lnTo>
                    <a:pt x="6806" y="8192"/>
                  </a:lnTo>
                  <a:lnTo>
                    <a:pt x="6806" y="8916"/>
                  </a:lnTo>
                  <a:lnTo>
                    <a:pt x="662" y="8916"/>
                  </a:lnTo>
                  <a:lnTo>
                    <a:pt x="662" y="2048"/>
                  </a:lnTo>
                  <a:close/>
                  <a:moveTo>
                    <a:pt x="6774" y="9578"/>
                  </a:moveTo>
                  <a:lnTo>
                    <a:pt x="6774" y="10649"/>
                  </a:lnTo>
                  <a:cubicBezTo>
                    <a:pt x="6806" y="10838"/>
                    <a:pt x="6648" y="10996"/>
                    <a:pt x="6459" y="10996"/>
                  </a:cubicBezTo>
                  <a:lnTo>
                    <a:pt x="977" y="10996"/>
                  </a:lnTo>
                  <a:cubicBezTo>
                    <a:pt x="788" y="10996"/>
                    <a:pt x="631" y="10838"/>
                    <a:pt x="631" y="10649"/>
                  </a:cubicBezTo>
                  <a:lnTo>
                    <a:pt x="631" y="9578"/>
                  </a:lnTo>
                  <a:close/>
                  <a:moveTo>
                    <a:pt x="1009" y="1"/>
                  </a:moveTo>
                  <a:cubicBezTo>
                    <a:pt x="473" y="1"/>
                    <a:pt x="1" y="473"/>
                    <a:pt x="1" y="1040"/>
                  </a:cubicBezTo>
                  <a:lnTo>
                    <a:pt x="1" y="10649"/>
                  </a:lnTo>
                  <a:cubicBezTo>
                    <a:pt x="1" y="11185"/>
                    <a:pt x="473" y="11657"/>
                    <a:pt x="1009" y="11657"/>
                  </a:cubicBezTo>
                  <a:lnTo>
                    <a:pt x="6491" y="11657"/>
                  </a:lnTo>
                  <a:cubicBezTo>
                    <a:pt x="7026" y="11657"/>
                    <a:pt x="7499" y="11185"/>
                    <a:pt x="7499" y="10649"/>
                  </a:cubicBezTo>
                  <a:lnTo>
                    <a:pt x="7499" y="8255"/>
                  </a:lnTo>
                  <a:lnTo>
                    <a:pt x="10618" y="8255"/>
                  </a:lnTo>
                  <a:cubicBezTo>
                    <a:pt x="11185" y="8255"/>
                    <a:pt x="11658" y="7782"/>
                    <a:pt x="11658" y="7215"/>
                  </a:cubicBezTo>
                  <a:lnTo>
                    <a:pt x="11658" y="4506"/>
                  </a:lnTo>
                  <a:cubicBezTo>
                    <a:pt x="11658" y="3907"/>
                    <a:pt x="11185" y="3435"/>
                    <a:pt x="10618" y="3435"/>
                  </a:cubicBezTo>
                  <a:lnTo>
                    <a:pt x="7499" y="3435"/>
                  </a:lnTo>
                  <a:lnTo>
                    <a:pt x="7499" y="1040"/>
                  </a:lnTo>
                  <a:cubicBezTo>
                    <a:pt x="7499" y="473"/>
                    <a:pt x="7026" y="1"/>
                    <a:pt x="649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8" name="Google Shape;6798;p69"/>
            <p:cNvSpPr/>
            <p:nvPr/>
          </p:nvSpPr>
          <p:spPr>
            <a:xfrm>
              <a:off x="-33999125" y="2019075"/>
              <a:ext cx="69350" cy="18125"/>
            </a:xfrm>
            <a:custGeom>
              <a:avLst/>
              <a:gdLst/>
              <a:ahLst/>
              <a:cxnLst/>
              <a:rect l="l" t="t" r="r" b="b"/>
              <a:pathLst>
                <a:path w="2774" h="725" extrusionOk="0">
                  <a:moveTo>
                    <a:pt x="347" y="0"/>
                  </a:moveTo>
                  <a:cubicBezTo>
                    <a:pt x="158" y="0"/>
                    <a:pt x="1" y="158"/>
                    <a:pt x="1" y="378"/>
                  </a:cubicBezTo>
                  <a:cubicBezTo>
                    <a:pt x="1" y="567"/>
                    <a:pt x="158" y="725"/>
                    <a:pt x="347" y="725"/>
                  </a:cubicBezTo>
                  <a:lnTo>
                    <a:pt x="2395" y="725"/>
                  </a:lnTo>
                  <a:cubicBezTo>
                    <a:pt x="2616" y="725"/>
                    <a:pt x="2773" y="567"/>
                    <a:pt x="2773" y="378"/>
                  </a:cubicBezTo>
                  <a:cubicBezTo>
                    <a:pt x="2710" y="158"/>
                    <a:pt x="2616" y="0"/>
                    <a:pt x="239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9" name="Google Shape;6799;p69"/>
            <p:cNvSpPr/>
            <p:nvPr/>
          </p:nvSpPr>
          <p:spPr>
            <a:xfrm>
              <a:off x="-33999900" y="2053725"/>
              <a:ext cx="52000" cy="18125"/>
            </a:xfrm>
            <a:custGeom>
              <a:avLst/>
              <a:gdLst/>
              <a:ahLst/>
              <a:cxnLst/>
              <a:rect l="l" t="t" r="r" b="b"/>
              <a:pathLst>
                <a:path w="2080" h="725" extrusionOk="0">
                  <a:moveTo>
                    <a:pt x="347" y="0"/>
                  </a:moveTo>
                  <a:cubicBezTo>
                    <a:pt x="158" y="0"/>
                    <a:pt x="0" y="158"/>
                    <a:pt x="0" y="347"/>
                  </a:cubicBezTo>
                  <a:cubicBezTo>
                    <a:pt x="0" y="567"/>
                    <a:pt x="158" y="725"/>
                    <a:pt x="347" y="725"/>
                  </a:cubicBezTo>
                  <a:lnTo>
                    <a:pt x="1733" y="725"/>
                  </a:lnTo>
                  <a:cubicBezTo>
                    <a:pt x="1922" y="725"/>
                    <a:pt x="2080" y="567"/>
                    <a:pt x="2080" y="347"/>
                  </a:cubicBezTo>
                  <a:cubicBezTo>
                    <a:pt x="2080" y="158"/>
                    <a:pt x="1922" y="0"/>
                    <a:pt x="17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0" name="Google Shape;6800;p69"/>
            <p:cNvSpPr/>
            <p:nvPr/>
          </p:nvSpPr>
          <p:spPr>
            <a:xfrm>
              <a:off x="-33999125" y="2088375"/>
              <a:ext cx="34675" cy="17350"/>
            </a:xfrm>
            <a:custGeom>
              <a:avLst/>
              <a:gdLst/>
              <a:ahLst/>
              <a:cxnLst/>
              <a:rect l="l" t="t" r="r" b="b"/>
              <a:pathLst>
                <a:path w="1387" h="694" extrusionOk="0">
                  <a:moveTo>
                    <a:pt x="347" y="1"/>
                  </a:moveTo>
                  <a:cubicBezTo>
                    <a:pt x="158" y="1"/>
                    <a:pt x="1" y="158"/>
                    <a:pt x="1" y="347"/>
                  </a:cubicBezTo>
                  <a:cubicBezTo>
                    <a:pt x="1" y="536"/>
                    <a:pt x="158" y="694"/>
                    <a:pt x="347" y="694"/>
                  </a:cubicBezTo>
                  <a:lnTo>
                    <a:pt x="1041" y="694"/>
                  </a:lnTo>
                  <a:cubicBezTo>
                    <a:pt x="1230" y="694"/>
                    <a:pt x="1387" y="536"/>
                    <a:pt x="1387" y="347"/>
                  </a:cubicBezTo>
                  <a:cubicBezTo>
                    <a:pt x="1387" y="158"/>
                    <a:pt x="1230" y="1"/>
                    <a:pt x="104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01" name="Google Shape;6801;p69"/>
          <p:cNvSpPr/>
          <p:nvPr/>
        </p:nvSpPr>
        <p:spPr>
          <a:xfrm>
            <a:off x="3086014" y="1764916"/>
            <a:ext cx="354527" cy="356620"/>
          </a:xfrm>
          <a:custGeom>
            <a:avLst/>
            <a:gdLst/>
            <a:ahLst/>
            <a:cxnLst/>
            <a:rect l="l" t="t" r="r" b="b"/>
            <a:pathLst>
              <a:path w="11689" h="11758" extrusionOk="0">
                <a:moveTo>
                  <a:pt x="8538" y="2747"/>
                </a:moveTo>
                <a:cubicBezTo>
                  <a:pt x="8727" y="2747"/>
                  <a:pt x="8853" y="2905"/>
                  <a:pt x="8853" y="3094"/>
                </a:cubicBezTo>
                <a:cubicBezTo>
                  <a:pt x="8885" y="3251"/>
                  <a:pt x="8727" y="3409"/>
                  <a:pt x="8538" y="3409"/>
                </a:cubicBezTo>
                <a:cubicBezTo>
                  <a:pt x="8444" y="3409"/>
                  <a:pt x="8381" y="3377"/>
                  <a:pt x="8286" y="3346"/>
                </a:cubicBezTo>
                <a:lnTo>
                  <a:pt x="8538" y="2747"/>
                </a:lnTo>
                <a:close/>
                <a:moveTo>
                  <a:pt x="3277" y="1581"/>
                </a:moveTo>
                <a:cubicBezTo>
                  <a:pt x="3844" y="1581"/>
                  <a:pt x="4316" y="2023"/>
                  <a:pt x="4316" y="2590"/>
                </a:cubicBezTo>
                <a:cubicBezTo>
                  <a:pt x="4316" y="3157"/>
                  <a:pt x="3844" y="3598"/>
                  <a:pt x="3277" y="3598"/>
                </a:cubicBezTo>
                <a:cubicBezTo>
                  <a:pt x="2741" y="3598"/>
                  <a:pt x="2269" y="3157"/>
                  <a:pt x="2269" y="2590"/>
                </a:cubicBezTo>
                <a:cubicBezTo>
                  <a:pt x="2269" y="1991"/>
                  <a:pt x="2741" y="1581"/>
                  <a:pt x="3277" y="1581"/>
                </a:cubicBezTo>
                <a:close/>
                <a:moveTo>
                  <a:pt x="9231" y="5457"/>
                </a:moveTo>
                <a:cubicBezTo>
                  <a:pt x="9672" y="5457"/>
                  <a:pt x="10050" y="5740"/>
                  <a:pt x="10208" y="6150"/>
                </a:cubicBezTo>
                <a:lnTo>
                  <a:pt x="8286" y="6150"/>
                </a:lnTo>
                <a:cubicBezTo>
                  <a:pt x="8412" y="5772"/>
                  <a:pt x="8759" y="5457"/>
                  <a:pt x="9231" y="5457"/>
                </a:cubicBezTo>
                <a:close/>
                <a:moveTo>
                  <a:pt x="10932" y="6843"/>
                </a:moveTo>
                <a:lnTo>
                  <a:pt x="10932" y="7504"/>
                </a:lnTo>
                <a:lnTo>
                  <a:pt x="5262" y="7504"/>
                </a:lnTo>
                <a:lnTo>
                  <a:pt x="5262" y="6843"/>
                </a:lnTo>
                <a:close/>
                <a:moveTo>
                  <a:pt x="3403" y="4291"/>
                </a:moveTo>
                <a:cubicBezTo>
                  <a:pt x="4064" y="4322"/>
                  <a:pt x="4631" y="4921"/>
                  <a:pt x="4631" y="5583"/>
                </a:cubicBezTo>
                <a:lnTo>
                  <a:pt x="4631" y="7725"/>
                </a:lnTo>
                <a:cubicBezTo>
                  <a:pt x="4348" y="7567"/>
                  <a:pt x="4033" y="7441"/>
                  <a:pt x="3686" y="7441"/>
                </a:cubicBezTo>
                <a:lnTo>
                  <a:pt x="3340" y="7441"/>
                </a:lnTo>
                <a:lnTo>
                  <a:pt x="3340" y="6402"/>
                </a:lnTo>
                <a:cubicBezTo>
                  <a:pt x="3340" y="6213"/>
                  <a:pt x="3182" y="6055"/>
                  <a:pt x="2962" y="6055"/>
                </a:cubicBezTo>
                <a:cubicBezTo>
                  <a:pt x="2773" y="6055"/>
                  <a:pt x="2615" y="6213"/>
                  <a:pt x="2615" y="6402"/>
                </a:cubicBezTo>
                <a:lnTo>
                  <a:pt x="2615" y="7788"/>
                </a:lnTo>
                <a:cubicBezTo>
                  <a:pt x="2615" y="7977"/>
                  <a:pt x="2773" y="8134"/>
                  <a:pt x="2962" y="8134"/>
                </a:cubicBezTo>
                <a:lnTo>
                  <a:pt x="3655" y="8134"/>
                </a:lnTo>
                <a:cubicBezTo>
                  <a:pt x="4064" y="8134"/>
                  <a:pt x="4474" y="8418"/>
                  <a:pt x="4600" y="8828"/>
                </a:cubicBezTo>
                <a:lnTo>
                  <a:pt x="1985" y="8828"/>
                </a:lnTo>
                <a:lnTo>
                  <a:pt x="1985" y="5583"/>
                </a:lnTo>
                <a:lnTo>
                  <a:pt x="2080" y="5583"/>
                </a:lnTo>
                <a:cubicBezTo>
                  <a:pt x="2080" y="5236"/>
                  <a:pt x="2237" y="4858"/>
                  <a:pt x="2458" y="4637"/>
                </a:cubicBezTo>
                <a:cubicBezTo>
                  <a:pt x="2741" y="4385"/>
                  <a:pt x="3056" y="4291"/>
                  <a:pt x="3403" y="4291"/>
                </a:cubicBezTo>
                <a:close/>
                <a:moveTo>
                  <a:pt x="1040" y="4795"/>
                </a:moveTo>
                <a:cubicBezTo>
                  <a:pt x="1229" y="4795"/>
                  <a:pt x="1418" y="4952"/>
                  <a:pt x="1418" y="5141"/>
                </a:cubicBezTo>
                <a:lnTo>
                  <a:pt x="1418" y="9174"/>
                </a:lnTo>
                <a:lnTo>
                  <a:pt x="1418" y="9300"/>
                </a:lnTo>
                <a:cubicBezTo>
                  <a:pt x="1449" y="9458"/>
                  <a:pt x="1575" y="9521"/>
                  <a:pt x="1733" y="9521"/>
                </a:cubicBezTo>
                <a:lnTo>
                  <a:pt x="5860" y="9521"/>
                </a:lnTo>
                <a:cubicBezTo>
                  <a:pt x="6049" y="9521"/>
                  <a:pt x="6175" y="9678"/>
                  <a:pt x="6175" y="9836"/>
                </a:cubicBezTo>
                <a:lnTo>
                  <a:pt x="6175" y="10938"/>
                </a:lnTo>
                <a:lnTo>
                  <a:pt x="693" y="10938"/>
                </a:lnTo>
                <a:lnTo>
                  <a:pt x="693" y="5141"/>
                </a:lnTo>
                <a:cubicBezTo>
                  <a:pt x="693" y="4952"/>
                  <a:pt x="851" y="4795"/>
                  <a:pt x="1040" y="4795"/>
                </a:cubicBezTo>
                <a:close/>
                <a:moveTo>
                  <a:pt x="7656" y="8197"/>
                </a:moveTo>
                <a:cubicBezTo>
                  <a:pt x="7971" y="8260"/>
                  <a:pt x="8254" y="8576"/>
                  <a:pt x="8254" y="8922"/>
                </a:cubicBezTo>
                <a:lnTo>
                  <a:pt x="8254" y="10938"/>
                </a:lnTo>
                <a:lnTo>
                  <a:pt x="6868" y="10938"/>
                </a:lnTo>
                <a:lnTo>
                  <a:pt x="6868" y="9836"/>
                </a:lnTo>
                <a:cubicBezTo>
                  <a:pt x="6868" y="9269"/>
                  <a:pt x="6396" y="8796"/>
                  <a:pt x="5860" y="8796"/>
                </a:cubicBezTo>
                <a:lnTo>
                  <a:pt x="5388" y="8796"/>
                </a:lnTo>
                <a:cubicBezTo>
                  <a:pt x="5356" y="8576"/>
                  <a:pt x="5230" y="8386"/>
                  <a:pt x="5104" y="8197"/>
                </a:cubicBezTo>
                <a:close/>
                <a:moveTo>
                  <a:pt x="9185" y="1"/>
                </a:moveTo>
                <a:cubicBezTo>
                  <a:pt x="9049" y="1"/>
                  <a:pt x="8908" y="88"/>
                  <a:pt x="8885" y="227"/>
                </a:cubicBezTo>
                <a:lnTo>
                  <a:pt x="6837" y="5078"/>
                </a:lnTo>
                <a:cubicBezTo>
                  <a:pt x="6774" y="5236"/>
                  <a:pt x="6837" y="5457"/>
                  <a:pt x="7026" y="5520"/>
                </a:cubicBezTo>
                <a:cubicBezTo>
                  <a:pt x="7089" y="5520"/>
                  <a:pt x="7120" y="5551"/>
                  <a:pt x="7152" y="5551"/>
                </a:cubicBezTo>
                <a:cubicBezTo>
                  <a:pt x="7278" y="5551"/>
                  <a:pt x="7435" y="5457"/>
                  <a:pt x="7467" y="5362"/>
                </a:cubicBezTo>
                <a:lnTo>
                  <a:pt x="8034" y="4039"/>
                </a:lnTo>
                <a:cubicBezTo>
                  <a:pt x="8191" y="4133"/>
                  <a:pt x="8349" y="4165"/>
                  <a:pt x="8538" y="4165"/>
                </a:cubicBezTo>
                <a:cubicBezTo>
                  <a:pt x="8664" y="4165"/>
                  <a:pt x="8759" y="4133"/>
                  <a:pt x="8885" y="4133"/>
                </a:cubicBezTo>
                <a:lnTo>
                  <a:pt x="8885" y="4921"/>
                </a:lnTo>
                <a:cubicBezTo>
                  <a:pt x="8223" y="5047"/>
                  <a:pt x="7719" y="5583"/>
                  <a:pt x="7561" y="6244"/>
                </a:cubicBezTo>
                <a:lnTo>
                  <a:pt x="5293" y="6244"/>
                </a:lnTo>
                <a:lnTo>
                  <a:pt x="5293" y="5709"/>
                </a:lnTo>
                <a:cubicBezTo>
                  <a:pt x="5293" y="4984"/>
                  <a:pt x="4915" y="4354"/>
                  <a:pt x="4348" y="4007"/>
                </a:cubicBezTo>
                <a:cubicBezTo>
                  <a:pt x="4757" y="3692"/>
                  <a:pt x="4978" y="3220"/>
                  <a:pt x="4978" y="2653"/>
                </a:cubicBezTo>
                <a:cubicBezTo>
                  <a:pt x="4978" y="1707"/>
                  <a:pt x="4253" y="983"/>
                  <a:pt x="3308" y="983"/>
                </a:cubicBezTo>
                <a:cubicBezTo>
                  <a:pt x="2363" y="983"/>
                  <a:pt x="1607" y="1707"/>
                  <a:pt x="1607" y="2653"/>
                </a:cubicBezTo>
                <a:cubicBezTo>
                  <a:pt x="1607" y="3220"/>
                  <a:pt x="1890" y="3724"/>
                  <a:pt x="2269" y="4039"/>
                </a:cubicBezTo>
                <a:cubicBezTo>
                  <a:pt x="2143" y="4133"/>
                  <a:pt x="2080" y="4196"/>
                  <a:pt x="1985" y="4291"/>
                </a:cubicBezTo>
                <a:cubicBezTo>
                  <a:pt x="1922" y="4354"/>
                  <a:pt x="1827" y="4448"/>
                  <a:pt x="1764" y="4543"/>
                </a:cubicBezTo>
                <a:cubicBezTo>
                  <a:pt x="1575" y="4354"/>
                  <a:pt x="1323" y="4228"/>
                  <a:pt x="1008" y="4228"/>
                </a:cubicBezTo>
                <a:cubicBezTo>
                  <a:pt x="473" y="4228"/>
                  <a:pt x="0" y="4700"/>
                  <a:pt x="0" y="5268"/>
                </a:cubicBezTo>
                <a:lnTo>
                  <a:pt x="0" y="11411"/>
                </a:lnTo>
                <a:cubicBezTo>
                  <a:pt x="0" y="11600"/>
                  <a:pt x="158" y="11758"/>
                  <a:pt x="347" y="11758"/>
                </a:cubicBezTo>
                <a:lnTo>
                  <a:pt x="8570" y="11758"/>
                </a:lnTo>
                <a:cubicBezTo>
                  <a:pt x="8759" y="11758"/>
                  <a:pt x="8916" y="11600"/>
                  <a:pt x="8916" y="11411"/>
                </a:cubicBezTo>
                <a:lnTo>
                  <a:pt x="8916" y="9048"/>
                </a:lnTo>
                <a:cubicBezTo>
                  <a:pt x="8916" y="8765"/>
                  <a:pt x="8853" y="8544"/>
                  <a:pt x="8727" y="8292"/>
                </a:cubicBezTo>
                <a:lnTo>
                  <a:pt x="11342" y="8292"/>
                </a:lnTo>
                <a:cubicBezTo>
                  <a:pt x="11531" y="8292"/>
                  <a:pt x="11689" y="8134"/>
                  <a:pt x="11689" y="7945"/>
                </a:cubicBezTo>
                <a:lnTo>
                  <a:pt x="11689" y="6559"/>
                </a:lnTo>
                <a:cubicBezTo>
                  <a:pt x="11689" y="6339"/>
                  <a:pt x="11531" y="6181"/>
                  <a:pt x="11310" y="6181"/>
                </a:cubicBezTo>
                <a:lnTo>
                  <a:pt x="10901" y="6181"/>
                </a:lnTo>
                <a:cubicBezTo>
                  <a:pt x="10775" y="5520"/>
                  <a:pt x="10239" y="4984"/>
                  <a:pt x="9546" y="4826"/>
                </a:cubicBezTo>
                <a:lnTo>
                  <a:pt x="9546" y="3094"/>
                </a:lnTo>
                <a:cubicBezTo>
                  <a:pt x="9546" y="2621"/>
                  <a:pt x="9231" y="2243"/>
                  <a:pt x="8790" y="2117"/>
                </a:cubicBezTo>
                <a:lnTo>
                  <a:pt x="9515" y="447"/>
                </a:lnTo>
                <a:cubicBezTo>
                  <a:pt x="9578" y="290"/>
                  <a:pt x="9515" y="69"/>
                  <a:pt x="9326" y="38"/>
                </a:cubicBezTo>
                <a:cubicBezTo>
                  <a:pt x="9283" y="12"/>
                  <a:pt x="9234" y="1"/>
                  <a:pt x="918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02" name="Google Shape;6802;p69"/>
          <p:cNvGrpSpPr/>
          <p:nvPr/>
        </p:nvGrpSpPr>
        <p:grpSpPr>
          <a:xfrm>
            <a:off x="3089092" y="2220821"/>
            <a:ext cx="354527" cy="354558"/>
            <a:chOff x="-34032200" y="2634975"/>
            <a:chExt cx="292225" cy="292250"/>
          </a:xfrm>
        </p:grpSpPr>
        <p:sp>
          <p:nvSpPr>
            <p:cNvPr id="6803" name="Google Shape;6803;p69"/>
            <p:cNvSpPr/>
            <p:nvPr/>
          </p:nvSpPr>
          <p:spPr>
            <a:xfrm>
              <a:off x="-34032200" y="2634975"/>
              <a:ext cx="292225" cy="292250"/>
            </a:xfrm>
            <a:custGeom>
              <a:avLst/>
              <a:gdLst/>
              <a:ahLst/>
              <a:cxnLst/>
              <a:rect l="l" t="t" r="r" b="b"/>
              <a:pathLst>
                <a:path w="11689" h="11690" extrusionOk="0">
                  <a:moveTo>
                    <a:pt x="5766" y="662"/>
                  </a:moveTo>
                  <a:cubicBezTo>
                    <a:pt x="8602" y="662"/>
                    <a:pt x="10933" y="2962"/>
                    <a:pt x="10933" y="5798"/>
                  </a:cubicBezTo>
                  <a:cubicBezTo>
                    <a:pt x="10933" y="6806"/>
                    <a:pt x="10649" y="7783"/>
                    <a:pt x="10114" y="8602"/>
                  </a:cubicBezTo>
                  <a:lnTo>
                    <a:pt x="10145" y="8444"/>
                  </a:lnTo>
                  <a:cubicBezTo>
                    <a:pt x="10177" y="8350"/>
                    <a:pt x="10145" y="8224"/>
                    <a:pt x="10082" y="8129"/>
                  </a:cubicBezTo>
                  <a:cubicBezTo>
                    <a:pt x="9988" y="8066"/>
                    <a:pt x="9862" y="8035"/>
                    <a:pt x="9767" y="8035"/>
                  </a:cubicBezTo>
                  <a:lnTo>
                    <a:pt x="9641" y="8066"/>
                  </a:lnTo>
                  <a:cubicBezTo>
                    <a:pt x="10019" y="7405"/>
                    <a:pt x="10240" y="6617"/>
                    <a:pt x="10240" y="5829"/>
                  </a:cubicBezTo>
                  <a:cubicBezTo>
                    <a:pt x="10240" y="3372"/>
                    <a:pt x="8223" y="1356"/>
                    <a:pt x="5766" y="1356"/>
                  </a:cubicBezTo>
                  <a:cubicBezTo>
                    <a:pt x="5136" y="1356"/>
                    <a:pt x="4506" y="1482"/>
                    <a:pt x="3970" y="1765"/>
                  </a:cubicBezTo>
                  <a:cubicBezTo>
                    <a:pt x="3813" y="1828"/>
                    <a:pt x="3718" y="2017"/>
                    <a:pt x="3813" y="2175"/>
                  </a:cubicBezTo>
                  <a:lnTo>
                    <a:pt x="3970" y="2553"/>
                  </a:lnTo>
                  <a:lnTo>
                    <a:pt x="2710" y="2742"/>
                  </a:lnTo>
                  <a:lnTo>
                    <a:pt x="2301" y="2773"/>
                  </a:lnTo>
                  <a:cubicBezTo>
                    <a:pt x="2364" y="2647"/>
                    <a:pt x="2710" y="1324"/>
                    <a:pt x="2742" y="1198"/>
                  </a:cubicBezTo>
                  <a:lnTo>
                    <a:pt x="2836" y="1293"/>
                  </a:lnTo>
                  <a:cubicBezTo>
                    <a:pt x="2898" y="1354"/>
                    <a:pt x="2986" y="1402"/>
                    <a:pt x="3084" y="1402"/>
                  </a:cubicBezTo>
                  <a:cubicBezTo>
                    <a:pt x="3136" y="1402"/>
                    <a:pt x="3191" y="1389"/>
                    <a:pt x="3246" y="1356"/>
                  </a:cubicBezTo>
                  <a:cubicBezTo>
                    <a:pt x="4033" y="883"/>
                    <a:pt x="4915" y="662"/>
                    <a:pt x="5766" y="662"/>
                  </a:cubicBezTo>
                  <a:close/>
                  <a:moveTo>
                    <a:pt x="6144" y="2080"/>
                  </a:moveTo>
                  <a:cubicBezTo>
                    <a:pt x="7940" y="2238"/>
                    <a:pt x="9358" y="3687"/>
                    <a:pt x="9515" y="5451"/>
                  </a:cubicBezTo>
                  <a:lnTo>
                    <a:pt x="9200" y="5451"/>
                  </a:lnTo>
                  <a:cubicBezTo>
                    <a:pt x="9011" y="5451"/>
                    <a:pt x="8854" y="5609"/>
                    <a:pt x="8854" y="5829"/>
                  </a:cubicBezTo>
                  <a:cubicBezTo>
                    <a:pt x="8854" y="6018"/>
                    <a:pt x="9011" y="6176"/>
                    <a:pt x="9200" y="6176"/>
                  </a:cubicBezTo>
                  <a:lnTo>
                    <a:pt x="9515" y="6176"/>
                  </a:lnTo>
                  <a:cubicBezTo>
                    <a:pt x="9452" y="6932"/>
                    <a:pt x="9169" y="7657"/>
                    <a:pt x="8665" y="8255"/>
                  </a:cubicBezTo>
                  <a:lnTo>
                    <a:pt x="6995" y="8570"/>
                  </a:lnTo>
                  <a:cubicBezTo>
                    <a:pt x="6900" y="8602"/>
                    <a:pt x="6806" y="8665"/>
                    <a:pt x="6774" y="8759"/>
                  </a:cubicBezTo>
                  <a:cubicBezTo>
                    <a:pt x="6743" y="8885"/>
                    <a:pt x="6743" y="9011"/>
                    <a:pt x="6806" y="9074"/>
                  </a:cubicBezTo>
                  <a:lnTo>
                    <a:pt x="6995" y="9389"/>
                  </a:lnTo>
                  <a:cubicBezTo>
                    <a:pt x="6743" y="9484"/>
                    <a:pt x="6459" y="9547"/>
                    <a:pt x="6176" y="9547"/>
                  </a:cubicBezTo>
                  <a:lnTo>
                    <a:pt x="6176" y="9232"/>
                  </a:lnTo>
                  <a:cubicBezTo>
                    <a:pt x="6176" y="9043"/>
                    <a:pt x="6018" y="8885"/>
                    <a:pt x="5829" y="8885"/>
                  </a:cubicBezTo>
                  <a:cubicBezTo>
                    <a:pt x="5640" y="8885"/>
                    <a:pt x="5483" y="9043"/>
                    <a:pt x="5483" y="9232"/>
                  </a:cubicBezTo>
                  <a:lnTo>
                    <a:pt x="5483" y="9547"/>
                  </a:lnTo>
                  <a:cubicBezTo>
                    <a:pt x="3655" y="9389"/>
                    <a:pt x="2238" y="7940"/>
                    <a:pt x="2080" y="6176"/>
                  </a:cubicBezTo>
                  <a:lnTo>
                    <a:pt x="2395" y="6176"/>
                  </a:lnTo>
                  <a:cubicBezTo>
                    <a:pt x="2584" y="6176"/>
                    <a:pt x="2742" y="6018"/>
                    <a:pt x="2742" y="5829"/>
                  </a:cubicBezTo>
                  <a:cubicBezTo>
                    <a:pt x="2742" y="5609"/>
                    <a:pt x="2584" y="5451"/>
                    <a:pt x="2395" y="5451"/>
                  </a:cubicBezTo>
                  <a:lnTo>
                    <a:pt x="2080" y="5451"/>
                  </a:lnTo>
                  <a:cubicBezTo>
                    <a:pt x="2175" y="4727"/>
                    <a:pt x="2427" y="3971"/>
                    <a:pt x="2962" y="3372"/>
                  </a:cubicBezTo>
                  <a:lnTo>
                    <a:pt x="4474" y="3183"/>
                  </a:lnTo>
                  <a:cubicBezTo>
                    <a:pt x="4600" y="3183"/>
                    <a:pt x="4663" y="3088"/>
                    <a:pt x="4726" y="3025"/>
                  </a:cubicBezTo>
                  <a:cubicBezTo>
                    <a:pt x="4758" y="2931"/>
                    <a:pt x="4758" y="2836"/>
                    <a:pt x="4726" y="2710"/>
                  </a:cubicBezTo>
                  <a:lnTo>
                    <a:pt x="4506" y="2269"/>
                  </a:lnTo>
                  <a:cubicBezTo>
                    <a:pt x="4789" y="2143"/>
                    <a:pt x="5104" y="2112"/>
                    <a:pt x="5420" y="2080"/>
                  </a:cubicBezTo>
                  <a:lnTo>
                    <a:pt x="5420" y="2395"/>
                  </a:lnTo>
                  <a:cubicBezTo>
                    <a:pt x="5420" y="2584"/>
                    <a:pt x="5577" y="2742"/>
                    <a:pt x="5766" y="2742"/>
                  </a:cubicBezTo>
                  <a:cubicBezTo>
                    <a:pt x="5987" y="2742"/>
                    <a:pt x="6144" y="2584"/>
                    <a:pt x="6144" y="2395"/>
                  </a:cubicBezTo>
                  <a:lnTo>
                    <a:pt x="6144" y="2080"/>
                  </a:lnTo>
                  <a:close/>
                  <a:moveTo>
                    <a:pt x="1607" y="2899"/>
                  </a:moveTo>
                  <a:lnTo>
                    <a:pt x="1544" y="3151"/>
                  </a:lnTo>
                  <a:cubicBezTo>
                    <a:pt x="1481" y="3246"/>
                    <a:pt x="1544" y="3372"/>
                    <a:pt x="1607" y="3466"/>
                  </a:cubicBezTo>
                  <a:cubicBezTo>
                    <a:pt x="1670" y="3529"/>
                    <a:pt x="1796" y="3561"/>
                    <a:pt x="1922" y="3561"/>
                  </a:cubicBezTo>
                  <a:lnTo>
                    <a:pt x="1985" y="3561"/>
                  </a:lnTo>
                  <a:cubicBezTo>
                    <a:pt x="1607" y="4254"/>
                    <a:pt x="1387" y="5042"/>
                    <a:pt x="1387" y="5861"/>
                  </a:cubicBezTo>
                  <a:cubicBezTo>
                    <a:pt x="1387" y="8287"/>
                    <a:pt x="3372" y="10303"/>
                    <a:pt x="5829" y="10303"/>
                  </a:cubicBezTo>
                  <a:cubicBezTo>
                    <a:pt x="6459" y="10303"/>
                    <a:pt x="7089" y="10177"/>
                    <a:pt x="7688" y="9925"/>
                  </a:cubicBezTo>
                  <a:cubicBezTo>
                    <a:pt x="7751" y="9862"/>
                    <a:pt x="7845" y="9799"/>
                    <a:pt x="7877" y="9704"/>
                  </a:cubicBezTo>
                  <a:cubicBezTo>
                    <a:pt x="7908" y="9641"/>
                    <a:pt x="7877" y="9515"/>
                    <a:pt x="7845" y="9452"/>
                  </a:cubicBezTo>
                  <a:lnTo>
                    <a:pt x="7688" y="9200"/>
                  </a:lnTo>
                  <a:lnTo>
                    <a:pt x="9421" y="8854"/>
                  </a:lnTo>
                  <a:lnTo>
                    <a:pt x="9421" y="8854"/>
                  </a:lnTo>
                  <a:cubicBezTo>
                    <a:pt x="9326" y="9200"/>
                    <a:pt x="9074" y="10177"/>
                    <a:pt x="9011" y="10492"/>
                  </a:cubicBezTo>
                  <a:lnTo>
                    <a:pt x="8759" y="10303"/>
                  </a:lnTo>
                  <a:cubicBezTo>
                    <a:pt x="8708" y="10235"/>
                    <a:pt x="8640" y="10204"/>
                    <a:pt x="8567" y="10204"/>
                  </a:cubicBezTo>
                  <a:cubicBezTo>
                    <a:pt x="8505" y="10204"/>
                    <a:pt x="8439" y="10228"/>
                    <a:pt x="8381" y="10271"/>
                  </a:cubicBezTo>
                  <a:cubicBezTo>
                    <a:pt x="7593" y="10744"/>
                    <a:pt x="6680" y="10965"/>
                    <a:pt x="5829" y="10965"/>
                  </a:cubicBezTo>
                  <a:cubicBezTo>
                    <a:pt x="2994" y="10965"/>
                    <a:pt x="662" y="8665"/>
                    <a:pt x="662" y="5829"/>
                  </a:cubicBezTo>
                  <a:cubicBezTo>
                    <a:pt x="662" y="4758"/>
                    <a:pt x="977" y="3781"/>
                    <a:pt x="1607" y="2899"/>
                  </a:cubicBezTo>
                  <a:close/>
                  <a:moveTo>
                    <a:pt x="5766" y="1"/>
                  </a:moveTo>
                  <a:cubicBezTo>
                    <a:pt x="4884" y="1"/>
                    <a:pt x="3970" y="221"/>
                    <a:pt x="3151" y="662"/>
                  </a:cubicBezTo>
                  <a:lnTo>
                    <a:pt x="2836" y="316"/>
                  </a:lnTo>
                  <a:cubicBezTo>
                    <a:pt x="2765" y="245"/>
                    <a:pt x="2677" y="210"/>
                    <a:pt x="2597" y="210"/>
                  </a:cubicBezTo>
                  <a:cubicBezTo>
                    <a:pt x="2570" y="210"/>
                    <a:pt x="2545" y="214"/>
                    <a:pt x="2521" y="221"/>
                  </a:cubicBezTo>
                  <a:cubicBezTo>
                    <a:pt x="2395" y="253"/>
                    <a:pt x="2301" y="347"/>
                    <a:pt x="2269" y="473"/>
                  </a:cubicBezTo>
                  <a:lnTo>
                    <a:pt x="1985" y="1450"/>
                  </a:lnTo>
                  <a:cubicBezTo>
                    <a:pt x="694" y="2553"/>
                    <a:pt x="1" y="4160"/>
                    <a:pt x="1" y="5829"/>
                  </a:cubicBezTo>
                  <a:cubicBezTo>
                    <a:pt x="1" y="7342"/>
                    <a:pt x="599" y="8854"/>
                    <a:pt x="1733" y="9956"/>
                  </a:cubicBezTo>
                  <a:cubicBezTo>
                    <a:pt x="2836" y="11059"/>
                    <a:pt x="4285" y="11689"/>
                    <a:pt x="5861" y="11689"/>
                  </a:cubicBezTo>
                  <a:cubicBezTo>
                    <a:pt x="6774" y="11689"/>
                    <a:pt x="7719" y="11437"/>
                    <a:pt x="8539" y="11028"/>
                  </a:cubicBezTo>
                  <a:lnTo>
                    <a:pt x="8980" y="11406"/>
                  </a:lnTo>
                  <a:cubicBezTo>
                    <a:pt x="9027" y="11477"/>
                    <a:pt x="9110" y="11512"/>
                    <a:pt x="9201" y="11512"/>
                  </a:cubicBezTo>
                  <a:cubicBezTo>
                    <a:pt x="9232" y="11512"/>
                    <a:pt x="9263" y="11508"/>
                    <a:pt x="9295" y="11500"/>
                  </a:cubicBezTo>
                  <a:cubicBezTo>
                    <a:pt x="9421" y="11437"/>
                    <a:pt x="9484" y="11374"/>
                    <a:pt x="9515" y="11248"/>
                  </a:cubicBezTo>
                  <a:lnTo>
                    <a:pt x="9799" y="10114"/>
                  </a:lnTo>
                  <a:cubicBezTo>
                    <a:pt x="10996" y="9011"/>
                    <a:pt x="11689" y="7468"/>
                    <a:pt x="11689" y="5861"/>
                  </a:cubicBezTo>
                  <a:cubicBezTo>
                    <a:pt x="11658" y="2616"/>
                    <a:pt x="9011" y="1"/>
                    <a:pt x="57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4" name="Google Shape;6804;p69"/>
            <p:cNvSpPr/>
            <p:nvPr/>
          </p:nvSpPr>
          <p:spPr>
            <a:xfrm>
              <a:off x="-33947125" y="2735800"/>
              <a:ext cx="51200" cy="86675"/>
            </a:xfrm>
            <a:custGeom>
              <a:avLst/>
              <a:gdLst/>
              <a:ahLst/>
              <a:cxnLst/>
              <a:rect l="l" t="t" r="r" b="b"/>
              <a:pathLst>
                <a:path w="2048" h="3467" extrusionOk="0">
                  <a:moveTo>
                    <a:pt x="1040" y="1"/>
                  </a:moveTo>
                  <a:cubicBezTo>
                    <a:pt x="473" y="1"/>
                    <a:pt x="0" y="473"/>
                    <a:pt x="0" y="1040"/>
                  </a:cubicBezTo>
                  <a:cubicBezTo>
                    <a:pt x="0" y="1229"/>
                    <a:pt x="158" y="1387"/>
                    <a:pt x="378" y="1387"/>
                  </a:cubicBezTo>
                  <a:cubicBezTo>
                    <a:pt x="567" y="1387"/>
                    <a:pt x="725" y="1229"/>
                    <a:pt x="725" y="1040"/>
                  </a:cubicBezTo>
                  <a:cubicBezTo>
                    <a:pt x="725" y="851"/>
                    <a:pt x="882" y="662"/>
                    <a:pt x="1071" y="662"/>
                  </a:cubicBezTo>
                  <a:cubicBezTo>
                    <a:pt x="1292" y="662"/>
                    <a:pt x="1449" y="851"/>
                    <a:pt x="1449" y="1040"/>
                  </a:cubicBezTo>
                  <a:lnTo>
                    <a:pt x="1449" y="1292"/>
                  </a:lnTo>
                  <a:cubicBezTo>
                    <a:pt x="1449" y="1418"/>
                    <a:pt x="1355" y="1544"/>
                    <a:pt x="1229" y="1639"/>
                  </a:cubicBezTo>
                  <a:lnTo>
                    <a:pt x="599" y="1954"/>
                  </a:lnTo>
                  <a:cubicBezTo>
                    <a:pt x="252" y="2111"/>
                    <a:pt x="63" y="2458"/>
                    <a:pt x="63" y="2836"/>
                  </a:cubicBezTo>
                  <a:lnTo>
                    <a:pt x="63" y="3119"/>
                  </a:lnTo>
                  <a:cubicBezTo>
                    <a:pt x="0" y="3372"/>
                    <a:pt x="158" y="3466"/>
                    <a:pt x="315" y="3466"/>
                  </a:cubicBezTo>
                  <a:lnTo>
                    <a:pt x="1701" y="3466"/>
                  </a:lnTo>
                  <a:cubicBezTo>
                    <a:pt x="1891" y="3466"/>
                    <a:pt x="2048" y="3309"/>
                    <a:pt x="2048" y="3119"/>
                  </a:cubicBezTo>
                  <a:cubicBezTo>
                    <a:pt x="2048" y="2930"/>
                    <a:pt x="1891" y="2773"/>
                    <a:pt x="1701" y="2773"/>
                  </a:cubicBezTo>
                  <a:lnTo>
                    <a:pt x="693" y="2773"/>
                  </a:lnTo>
                  <a:cubicBezTo>
                    <a:pt x="725" y="2678"/>
                    <a:pt x="756" y="2584"/>
                    <a:pt x="882" y="2521"/>
                  </a:cubicBezTo>
                  <a:lnTo>
                    <a:pt x="1512" y="2206"/>
                  </a:lnTo>
                  <a:cubicBezTo>
                    <a:pt x="1859" y="2048"/>
                    <a:pt x="2048" y="1702"/>
                    <a:pt x="2048" y="1292"/>
                  </a:cubicBezTo>
                  <a:lnTo>
                    <a:pt x="2048" y="1040"/>
                  </a:lnTo>
                  <a:cubicBezTo>
                    <a:pt x="2048" y="473"/>
                    <a:pt x="1575" y="1"/>
                    <a:pt x="10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5" name="Google Shape;6805;p69"/>
            <p:cNvSpPr/>
            <p:nvPr/>
          </p:nvSpPr>
          <p:spPr>
            <a:xfrm>
              <a:off x="-33878600" y="2737375"/>
              <a:ext cx="52000" cy="86675"/>
            </a:xfrm>
            <a:custGeom>
              <a:avLst/>
              <a:gdLst/>
              <a:ahLst/>
              <a:cxnLst/>
              <a:rect l="l" t="t" r="r" b="b"/>
              <a:pathLst>
                <a:path w="2080" h="3467" extrusionOk="0">
                  <a:moveTo>
                    <a:pt x="347" y="1"/>
                  </a:moveTo>
                  <a:cubicBezTo>
                    <a:pt x="158" y="1"/>
                    <a:pt x="0" y="158"/>
                    <a:pt x="0" y="347"/>
                  </a:cubicBezTo>
                  <a:lnTo>
                    <a:pt x="0" y="1733"/>
                  </a:lnTo>
                  <a:cubicBezTo>
                    <a:pt x="0" y="1922"/>
                    <a:pt x="158" y="2080"/>
                    <a:pt x="347" y="2080"/>
                  </a:cubicBezTo>
                  <a:lnTo>
                    <a:pt x="1355" y="2080"/>
                  </a:lnTo>
                  <a:lnTo>
                    <a:pt x="1355" y="3088"/>
                  </a:lnTo>
                  <a:cubicBezTo>
                    <a:pt x="1355" y="3309"/>
                    <a:pt x="1512" y="3466"/>
                    <a:pt x="1733" y="3466"/>
                  </a:cubicBezTo>
                  <a:cubicBezTo>
                    <a:pt x="1922" y="3466"/>
                    <a:pt x="2079" y="3309"/>
                    <a:pt x="2079" y="3088"/>
                  </a:cubicBezTo>
                  <a:lnTo>
                    <a:pt x="2079" y="1733"/>
                  </a:lnTo>
                  <a:lnTo>
                    <a:pt x="2079" y="347"/>
                  </a:lnTo>
                  <a:cubicBezTo>
                    <a:pt x="2079" y="158"/>
                    <a:pt x="1922" y="1"/>
                    <a:pt x="1733" y="1"/>
                  </a:cubicBezTo>
                  <a:cubicBezTo>
                    <a:pt x="1512" y="1"/>
                    <a:pt x="1355" y="158"/>
                    <a:pt x="1355" y="347"/>
                  </a:cubicBezTo>
                  <a:lnTo>
                    <a:pt x="1355" y="1355"/>
                  </a:lnTo>
                  <a:lnTo>
                    <a:pt x="693" y="1355"/>
                  </a:lnTo>
                  <a:lnTo>
                    <a:pt x="693" y="347"/>
                  </a:lnTo>
                  <a:cubicBezTo>
                    <a:pt x="693"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06" name="Google Shape;6806;p69"/>
          <p:cNvGrpSpPr/>
          <p:nvPr/>
        </p:nvGrpSpPr>
        <p:grpSpPr>
          <a:xfrm>
            <a:off x="1739487" y="2687069"/>
            <a:ext cx="358379" cy="354527"/>
            <a:chOff x="-32245875" y="1938725"/>
            <a:chExt cx="295400" cy="292225"/>
          </a:xfrm>
        </p:grpSpPr>
        <p:sp>
          <p:nvSpPr>
            <p:cNvPr id="6807" name="Google Shape;6807;p69"/>
            <p:cNvSpPr/>
            <p:nvPr/>
          </p:nvSpPr>
          <p:spPr>
            <a:xfrm>
              <a:off x="-32156075" y="2042700"/>
              <a:ext cx="120525" cy="120525"/>
            </a:xfrm>
            <a:custGeom>
              <a:avLst/>
              <a:gdLst/>
              <a:ahLst/>
              <a:cxnLst/>
              <a:rect l="l" t="t" r="r" b="b"/>
              <a:pathLst>
                <a:path w="4821" h="4821" extrusionOk="0">
                  <a:moveTo>
                    <a:pt x="2395" y="725"/>
                  </a:moveTo>
                  <a:cubicBezTo>
                    <a:pt x="3340" y="725"/>
                    <a:pt x="4096" y="1481"/>
                    <a:pt x="4096" y="2426"/>
                  </a:cubicBezTo>
                  <a:cubicBezTo>
                    <a:pt x="4096" y="3308"/>
                    <a:pt x="3340" y="4096"/>
                    <a:pt x="2395" y="4096"/>
                  </a:cubicBezTo>
                  <a:cubicBezTo>
                    <a:pt x="1450" y="4096"/>
                    <a:pt x="725" y="3340"/>
                    <a:pt x="725" y="2426"/>
                  </a:cubicBezTo>
                  <a:cubicBezTo>
                    <a:pt x="725" y="1450"/>
                    <a:pt x="1450" y="725"/>
                    <a:pt x="2395" y="725"/>
                  </a:cubicBezTo>
                  <a:close/>
                  <a:moveTo>
                    <a:pt x="2395" y="0"/>
                  </a:moveTo>
                  <a:cubicBezTo>
                    <a:pt x="1072" y="0"/>
                    <a:pt x="1" y="1071"/>
                    <a:pt x="1" y="2426"/>
                  </a:cubicBezTo>
                  <a:cubicBezTo>
                    <a:pt x="1" y="3749"/>
                    <a:pt x="1072" y="4821"/>
                    <a:pt x="2395" y="4821"/>
                  </a:cubicBezTo>
                  <a:cubicBezTo>
                    <a:pt x="3750" y="4821"/>
                    <a:pt x="4821" y="3749"/>
                    <a:pt x="4821" y="2426"/>
                  </a:cubicBezTo>
                  <a:cubicBezTo>
                    <a:pt x="4758" y="1071"/>
                    <a:pt x="3718" y="0"/>
                    <a:pt x="239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8" name="Google Shape;6808;p69"/>
            <p:cNvSpPr/>
            <p:nvPr/>
          </p:nvSpPr>
          <p:spPr>
            <a:xfrm>
              <a:off x="-32105675" y="2076550"/>
              <a:ext cx="35475" cy="33900"/>
            </a:xfrm>
            <a:custGeom>
              <a:avLst/>
              <a:gdLst/>
              <a:ahLst/>
              <a:cxnLst/>
              <a:rect l="l" t="t" r="r" b="b"/>
              <a:pathLst>
                <a:path w="1419" h="1356" extrusionOk="0">
                  <a:moveTo>
                    <a:pt x="347" y="1"/>
                  </a:moveTo>
                  <a:cubicBezTo>
                    <a:pt x="158" y="1"/>
                    <a:pt x="1" y="159"/>
                    <a:pt x="1" y="348"/>
                  </a:cubicBezTo>
                  <a:lnTo>
                    <a:pt x="1" y="1009"/>
                  </a:lnTo>
                  <a:cubicBezTo>
                    <a:pt x="1" y="1230"/>
                    <a:pt x="158" y="1356"/>
                    <a:pt x="347" y="1356"/>
                  </a:cubicBezTo>
                  <a:lnTo>
                    <a:pt x="1009" y="1356"/>
                  </a:lnTo>
                  <a:cubicBezTo>
                    <a:pt x="1230" y="1356"/>
                    <a:pt x="1387" y="1198"/>
                    <a:pt x="1387" y="1009"/>
                  </a:cubicBezTo>
                  <a:cubicBezTo>
                    <a:pt x="1419" y="852"/>
                    <a:pt x="1261" y="694"/>
                    <a:pt x="1072" y="694"/>
                  </a:cubicBezTo>
                  <a:lnTo>
                    <a:pt x="694" y="694"/>
                  </a:lnTo>
                  <a:lnTo>
                    <a:pt x="694" y="348"/>
                  </a:lnTo>
                  <a:cubicBezTo>
                    <a:pt x="694" y="159"/>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9" name="Google Shape;6809;p69"/>
            <p:cNvSpPr/>
            <p:nvPr/>
          </p:nvSpPr>
          <p:spPr>
            <a:xfrm>
              <a:off x="-32245875" y="1938725"/>
              <a:ext cx="295400" cy="292225"/>
            </a:xfrm>
            <a:custGeom>
              <a:avLst/>
              <a:gdLst/>
              <a:ahLst/>
              <a:cxnLst/>
              <a:rect l="l" t="t" r="r" b="b"/>
              <a:pathLst>
                <a:path w="11816" h="11689" extrusionOk="0">
                  <a:moveTo>
                    <a:pt x="10965" y="1355"/>
                  </a:moveTo>
                  <a:cubicBezTo>
                    <a:pt x="11154" y="1355"/>
                    <a:pt x="11311" y="1544"/>
                    <a:pt x="11311" y="1733"/>
                  </a:cubicBezTo>
                  <a:lnTo>
                    <a:pt x="11311" y="2742"/>
                  </a:lnTo>
                  <a:lnTo>
                    <a:pt x="1009" y="2742"/>
                  </a:lnTo>
                  <a:lnTo>
                    <a:pt x="1009" y="1733"/>
                  </a:lnTo>
                  <a:lnTo>
                    <a:pt x="852" y="1733"/>
                  </a:lnTo>
                  <a:cubicBezTo>
                    <a:pt x="852" y="1544"/>
                    <a:pt x="1009" y="1355"/>
                    <a:pt x="1198" y="1355"/>
                  </a:cubicBezTo>
                  <a:lnTo>
                    <a:pt x="1545" y="1355"/>
                  </a:lnTo>
                  <a:lnTo>
                    <a:pt x="1545" y="1733"/>
                  </a:lnTo>
                  <a:cubicBezTo>
                    <a:pt x="1545" y="1922"/>
                    <a:pt x="1702" y="2080"/>
                    <a:pt x="1891" y="2080"/>
                  </a:cubicBezTo>
                  <a:cubicBezTo>
                    <a:pt x="2112" y="2080"/>
                    <a:pt x="2269" y="1922"/>
                    <a:pt x="2269" y="1733"/>
                  </a:cubicBezTo>
                  <a:lnTo>
                    <a:pt x="2269" y="1355"/>
                  </a:lnTo>
                  <a:lnTo>
                    <a:pt x="3624" y="1355"/>
                  </a:lnTo>
                  <a:lnTo>
                    <a:pt x="3624" y="1733"/>
                  </a:lnTo>
                  <a:cubicBezTo>
                    <a:pt x="3624" y="1922"/>
                    <a:pt x="3782" y="2080"/>
                    <a:pt x="4002" y="2080"/>
                  </a:cubicBezTo>
                  <a:cubicBezTo>
                    <a:pt x="4191" y="2080"/>
                    <a:pt x="4349" y="1922"/>
                    <a:pt x="4349" y="1733"/>
                  </a:cubicBezTo>
                  <a:lnTo>
                    <a:pt x="4349" y="1355"/>
                  </a:lnTo>
                  <a:lnTo>
                    <a:pt x="5735" y="1355"/>
                  </a:lnTo>
                  <a:lnTo>
                    <a:pt x="5735" y="1733"/>
                  </a:lnTo>
                  <a:cubicBezTo>
                    <a:pt x="5735" y="1922"/>
                    <a:pt x="5892" y="2080"/>
                    <a:pt x="6081" y="2080"/>
                  </a:cubicBezTo>
                  <a:cubicBezTo>
                    <a:pt x="6270" y="2080"/>
                    <a:pt x="6428" y="1922"/>
                    <a:pt x="6428" y="1733"/>
                  </a:cubicBezTo>
                  <a:lnTo>
                    <a:pt x="6428" y="1355"/>
                  </a:lnTo>
                  <a:lnTo>
                    <a:pt x="7814" y="1355"/>
                  </a:lnTo>
                  <a:lnTo>
                    <a:pt x="7814" y="1733"/>
                  </a:lnTo>
                  <a:cubicBezTo>
                    <a:pt x="7814" y="1922"/>
                    <a:pt x="7972" y="2080"/>
                    <a:pt x="8161" y="2080"/>
                  </a:cubicBezTo>
                  <a:cubicBezTo>
                    <a:pt x="8381" y="2080"/>
                    <a:pt x="8539" y="1922"/>
                    <a:pt x="8539" y="1733"/>
                  </a:cubicBezTo>
                  <a:lnTo>
                    <a:pt x="8539" y="1355"/>
                  </a:lnTo>
                  <a:lnTo>
                    <a:pt x="9893" y="1355"/>
                  </a:lnTo>
                  <a:lnTo>
                    <a:pt x="9893" y="1733"/>
                  </a:lnTo>
                  <a:cubicBezTo>
                    <a:pt x="9893" y="1922"/>
                    <a:pt x="10051" y="2080"/>
                    <a:pt x="10272" y="2080"/>
                  </a:cubicBezTo>
                  <a:cubicBezTo>
                    <a:pt x="10461" y="2080"/>
                    <a:pt x="10618" y="1922"/>
                    <a:pt x="10618" y="1733"/>
                  </a:cubicBezTo>
                  <a:lnTo>
                    <a:pt x="10618" y="1355"/>
                  </a:lnTo>
                  <a:close/>
                  <a:moveTo>
                    <a:pt x="11154" y="3466"/>
                  </a:moveTo>
                  <a:lnTo>
                    <a:pt x="11154" y="9641"/>
                  </a:lnTo>
                  <a:lnTo>
                    <a:pt x="852" y="9641"/>
                  </a:lnTo>
                  <a:lnTo>
                    <a:pt x="852" y="3466"/>
                  </a:lnTo>
                  <a:close/>
                  <a:moveTo>
                    <a:pt x="11154" y="10366"/>
                  </a:moveTo>
                  <a:lnTo>
                    <a:pt x="11154" y="10712"/>
                  </a:lnTo>
                  <a:cubicBezTo>
                    <a:pt x="11122" y="10870"/>
                    <a:pt x="10965" y="11027"/>
                    <a:pt x="10807" y="11027"/>
                  </a:cubicBezTo>
                  <a:lnTo>
                    <a:pt x="1198" y="11027"/>
                  </a:lnTo>
                  <a:cubicBezTo>
                    <a:pt x="1009" y="11027"/>
                    <a:pt x="852" y="10870"/>
                    <a:pt x="852" y="10649"/>
                  </a:cubicBezTo>
                  <a:lnTo>
                    <a:pt x="852" y="10366"/>
                  </a:lnTo>
                  <a:close/>
                  <a:moveTo>
                    <a:pt x="1734" y="1"/>
                  </a:moveTo>
                  <a:cubicBezTo>
                    <a:pt x="1545" y="1"/>
                    <a:pt x="1387" y="158"/>
                    <a:pt x="1387" y="347"/>
                  </a:cubicBezTo>
                  <a:lnTo>
                    <a:pt x="1387" y="694"/>
                  </a:lnTo>
                  <a:lnTo>
                    <a:pt x="1041" y="694"/>
                  </a:lnTo>
                  <a:cubicBezTo>
                    <a:pt x="474" y="694"/>
                    <a:pt x="1" y="1166"/>
                    <a:pt x="1" y="1733"/>
                  </a:cubicBezTo>
                  <a:lnTo>
                    <a:pt x="1" y="10649"/>
                  </a:lnTo>
                  <a:cubicBezTo>
                    <a:pt x="1" y="11216"/>
                    <a:pt x="474" y="11689"/>
                    <a:pt x="1041" y="11689"/>
                  </a:cubicBezTo>
                  <a:lnTo>
                    <a:pt x="10650" y="11689"/>
                  </a:lnTo>
                  <a:cubicBezTo>
                    <a:pt x="11185" y="11689"/>
                    <a:pt x="11658" y="11216"/>
                    <a:pt x="11658" y="10649"/>
                  </a:cubicBezTo>
                  <a:lnTo>
                    <a:pt x="11658" y="1733"/>
                  </a:lnTo>
                  <a:cubicBezTo>
                    <a:pt x="11815" y="1166"/>
                    <a:pt x="11343" y="694"/>
                    <a:pt x="10807" y="694"/>
                  </a:cubicBezTo>
                  <a:lnTo>
                    <a:pt x="10461" y="694"/>
                  </a:lnTo>
                  <a:lnTo>
                    <a:pt x="10461" y="347"/>
                  </a:lnTo>
                  <a:cubicBezTo>
                    <a:pt x="10461" y="158"/>
                    <a:pt x="10303" y="1"/>
                    <a:pt x="10083" y="1"/>
                  </a:cubicBezTo>
                  <a:cubicBezTo>
                    <a:pt x="9893" y="1"/>
                    <a:pt x="9736" y="158"/>
                    <a:pt x="9736" y="347"/>
                  </a:cubicBezTo>
                  <a:lnTo>
                    <a:pt x="9736" y="694"/>
                  </a:lnTo>
                  <a:lnTo>
                    <a:pt x="8350" y="694"/>
                  </a:lnTo>
                  <a:lnTo>
                    <a:pt x="8350" y="347"/>
                  </a:lnTo>
                  <a:cubicBezTo>
                    <a:pt x="8350" y="158"/>
                    <a:pt x="8192" y="1"/>
                    <a:pt x="8003" y="1"/>
                  </a:cubicBezTo>
                  <a:cubicBezTo>
                    <a:pt x="7814" y="1"/>
                    <a:pt x="7657" y="158"/>
                    <a:pt x="7657" y="347"/>
                  </a:cubicBezTo>
                  <a:lnTo>
                    <a:pt x="7657" y="694"/>
                  </a:lnTo>
                  <a:lnTo>
                    <a:pt x="6270" y="694"/>
                  </a:lnTo>
                  <a:lnTo>
                    <a:pt x="6270" y="347"/>
                  </a:lnTo>
                  <a:cubicBezTo>
                    <a:pt x="6270" y="158"/>
                    <a:pt x="6113" y="1"/>
                    <a:pt x="5924" y="1"/>
                  </a:cubicBezTo>
                  <a:cubicBezTo>
                    <a:pt x="5735" y="1"/>
                    <a:pt x="5577" y="158"/>
                    <a:pt x="5577" y="347"/>
                  </a:cubicBezTo>
                  <a:lnTo>
                    <a:pt x="5577" y="694"/>
                  </a:lnTo>
                  <a:lnTo>
                    <a:pt x="4191" y="694"/>
                  </a:lnTo>
                  <a:lnTo>
                    <a:pt x="4191" y="347"/>
                  </a:lnTo>
                  <a:cubicBezTo>
                    <a:pt x="4191" y="158"/>
                    <a:pt x="4034" y="1"/>
                    <a:pt x="3845" y="1"/>
                  </a:cubicBezTo>
                  <a:cubicBezTo>
                    <a:pt x="3624" y="1"/>
                    <a:pt x="3466" y="158"/>
                    <a:pt x="3466" y="347"/>
                  </a:cubicBezTo>
                  <a:lnTo>
                    <a:pt x="3466" y="694"/>
                  </a:lnTo>
                  <a:lnTo>
                    <a:pt x="2112" y="694"/>
                  </a:lnTo>
                  <a:lnTo>
                    <a:pt x="2112" y="347"/>
                  </a:lnTo>
                  <a:cubicBezTo>
                    <a:pt x="2112" y="158"/>
                    <a:pt x="1954" y="1"/>
                    <a:pt x="173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10" name="Google Shape;6810;p69"/>
          <p:cNvGrpSpPr/>
          <p:nvPr/>
        </p:nvGrpSpPr>
        <p:grpSpPr>
          <a:xfrm>
            <a:off x="1736150" y="3156468"/>
            <a:ext cx="365052" cy="352162"/>
            <a:chOff x="-32243500" y="2299850"/>
            <a:chExt cx="300900" cy="290275"/>
          </a:xfrm>
        </p:grpSpPr>
        <p:sp>
          <p:nvSpPr>
            <p:cNvPr id="6811" name="Google Shape;6811;p69"/>
            <p:cNvSpPr/>
            <p:nvPr/>
          </p:nvSpPr>
          <p:spPr>
            <a:xfrm>
              <a:off x="-32243500" y="2299850"/>
              <a:ext cx="300900" cy="290275"/>
            </a:xfrm>
            <a:custGeom>
              <a:avLst/>
              <a:gdLst/>
              <a:ahLst/>
              <a:cxnLst/>
              <a:rect l="l" t="t" r="r" b="b"/>
              <a:pathLst>
                <a:path w="12036" h="11611" extrusionOk="0">
                  <a:moveTo>
                    <a:pt x="7955" y="654"/>
                  </a:moveTo>
                  <a:cubicBezTo>
                    <a:pt x="8743" y="654"/>
                    <a:pt x="9531" y="946"/>
                    <a:pt x="10114" y="1529"/>
                  </a:cubicBezTo>
                  <a:cubicBezTo>
                    <a:pt x="11311" y="2726"/>
                    <a:pt x="11311" y="4679"/>
                    <a:pt x="10114" y="5876"/>
                  </a:cubicBezTo>
                  <a:cubicBezTo>
                    <a:pt x="9540" y="6450"/>
                    <a:pt x="8752" y="6766"/>
                    <a:pt x="7951" y="6766"/>
                  </a:cubicBezTo>
                  <a:cubicBezTo>
                    <a:pt x="7565" y="6766"/>
                    <a:pt x="7175" y="6692"/>
                    <a:pt x="6806" y="6538"/>
                  </a:cubicBezTo>
                  <a:cubicBezTo>
                    <a:pt x="6759" y="6526"/>
                    <a:pt x="6709" y="6519"/>
                    <a:pt x="6661" y="6519"/>
                  </a:cubicBezTo>
                  <a:cubicBezTo>
                    <a:pt x="6577" y="6519"/>
                    <a:pt x="6499" y="6541"/>
                    <a:pt x="6459" y="6601"/>
                  </a:cubicBezTo>
                  <a:lnTo>
                    <a:pt x="5545" y="7514"/>
                  </a:lnTo>
                  <a:lnTo>
                    <a:pt x="4726" y="7514"/>
                  </a:lnTo>
                  <a:cubicBezTo>
                    <a:pt x="4537" y="7514"/>
                    <a:pt x="4380" y="7672"/>
                    <a:pt x="4380" y="7861"/>
                  </a:cubicBezTo>
                  <a:lnTo>
                    <a:pt x="4380" y="8460"/>
                  </a:lnTo>
                  <a:lnTo>
                    <a:pt x="3907" y="8428"/>
                  </a:lnTo>
                  <a:cubicBezTo>
                    <a:pt x="3813" y="8428"/>
                    <a:pt x="3687" y="8428"/>
                    <a:pt x="3655" y="8491"/>
                  </a:cubicBezTo>
                  <a:cubicBezTo>
                    <a:pt x="3592" y="8554"/>
                    <a:pt x="3529" y="8649"/>
                    <a:pt x="3529" y="8743"/>
                  </a:cubicBezTo>
                  <a:lnTo>
                    <a:pt x="3466" y="9531"/>
                  </a:lnTo>
                  <a:lnTo>
                    <a:pt x="2678" y="9594"/>
                  </a:lnTo>
                  <a:cubicBezTo>
                    <a:pt x="2584" y="9594"/>
                    <a:pt x="2521" y="9657"/>
                    <a:pt x="2426" y="9720"/>
                  </a:cubicBezTo>
                  <a:cubicBezTo>
                    <a:pt x="2395" y="9814"/>
                    <a:pt x="2363" y="9877"/>
                    <a:pt x="2363" y="9972"/>
                  </a:cubicBezTo>
                  <a:lnTo>
                    <a:pt x="2426" y="10665"/>
                  </a:lnTo>
                  <a:lnTo>
                    <a:pt x="2174" y="10949"/>
                  </a:lnTo>
                  <a:lnTo>
                    <a:pt x="694" y="10949"/>
                  </a:lnTo>
                  <a:lnTo>
                    <a:pt x="694" y="9499"/>
                  </a:lnTo>
                  <a:lnTo>
                    <a:pt x="757" y="9499"/>
                  </a:lnTo>
                  <a:lnTo>
                    <a:pt x="5041" y="5215"/>
                  </a:lnTo>
                  <a:cubicBezTo>
                    <a:pt x="5104" y="5120"/>
                    <a:pt x="5167" y="4963"/>
                    <a:pt x="5104" y="4837"/>
                  </a:cubicBezTo>
                  <a:cubicBezTo>
                    <a:pt x="4695" y="3702"/>
                    <a:pt x="4947" y="2411"/>
                    <a:pt x="5797" y="1529"/>
                  </a:cubicBezTo>
                  <a:cubicBezTo>
                    <a:pt x="6380" y="946"/>
                    <a:pt x="7168" y="654"/>
                    <a:pt x="7955" y="654"/>
                  </a:cubicBezTo>
                  <a:close/>
                  <a:moveTo>
                    <a:pt x="7936" y="1"/>
                  </a:moveTo>
                  <a:cubicBezTo>
                    <a:pt x="6971" y="1"/>
                    <a:pt x="6002" y="363"/>
                    <a:pt x="5262" y="1088"/>
                  </a:cubicBezTo>
                  <a:cubicBezTo>
                    <a:pt x="4285" y="2096"/>
                    <a:pt x="3939" y="3576"/>
                    <a:pt x="4380" y="4931"/>
                  </a:cubicBezTo>
                  <a:lnTo>
                    <a:pt x="126" y="9184"/>
                  </a:lnTo>
                  <a:cubicBezTo>
                    <a:pt x="32" y="9247"/>
                    <a:pt x="0" y="9342"/>
                    <a:pt x="0" y="9405"/>
                  </a:cubicBezTo>
                  <a:lnTo>
                    <a:pt x="0" y="11358"/>
                  </a:lnTo>
                  <a:cubicBezTo>
                    <a:pt x="32" y="11453"/>
                    <a:pt x="189" y="11610"/>
                    <a:pt x="379" y="11610"/>
                  </a:cubicBezTo>
                  <a:lnTo>
                    <a:pt x="2332" y="11610"/>
                  </a:lnTo>
                  <a:cubicBezTo>
                    <a:pt x="2395" y="11610"/>
                    <a:pt x="2521" y="11579"/>
                    <a:pt x="2552" y="11516"/>
                  </a:cubicBezTo>
                  <a:lnTo>
                    <a:pt x="3025" y="11043"/>
                  </a:lnTo>
                  <a:cubicBezTo>
                    <a:pt x="3119" y="10949"/>
                    <a:pt x="3151" y="10823"/>
                    <a:pt x="3119" y="10759"/>
                  </a:cubicBezTo>
                  <a:lnTo>
                    <a:pt x="3025" y="10255"/>
                  </a:lnTo>
                  <a:lnTo>
                    <a:pt x="3750" y="10161"/>
                  </a:lnTo>
                  <a:cubicBezTo>
                    <a:pt x="3907" y="10161"/>
                    <a:pt x="4002" y="10003"/>
                    <a:pt x="4065" y="9846"/>
                  </a:cubicBezTo>
                  <a:lnTo>
                    <a:pt x="4128" y="9153"/>
                  </a:lnTo>
                  <a:lnTo>
                    <a:pt x="4663" y="9216"/>
                  </a:lnTo>
                  <a:cubicBezTo>
                    <a:pt x="4726" y="9216"/>
                    <a:pt x="4852" y="9216"/>
                    <a:pt x="4915" y="9153"/>
                  </a:cubicBezTo>
                  <a:cubicBezTo>
                    <a:pt x="5010" y="9058"/>
                    <a:pt x="5041" y="8995"/>
                    <a:pt x="5041" y="8901"/>
                  </a:cubicBezTo>
                  <a:lnTo>
                    <a:pt x="5041" y="8271"/>
                  </a:lnTo>
                  <a:lnTo>
                    <a:pt x="5671" y="8271"/>
                  </a:lnTo>
                  <a:cubicBezTo>
                    <a:pt x="5734" y="8271"/>
                    <a:pt x="5829" y="8239"/>
                    <a:pt x="5892" y="8145"/>
                  </a:cubicBezTo>
                  <a:lnTo>
                    <a:pt x="6774" y="7325"/>
                  </a:lnTo>
                  <a:cubicBezTo>
                    <a:pt x="7153" y="7452"/>
                    <a:pt x="7548" y="7514"/>
                    <a:pt x="7941" y="7514"/>
                  </a:cubicBezTo>
                  <a:cubicBezTo>
                    <a:pt x="8920" y="7514"/>
                    <a:pt x="9889" y="7131"/>
                    <a:pt x="10586" y="6412"/>
                  </a:cubicBezTo>
                  <a:cubicBezTo>
                    <a:pt x="12035" y="4963"/>
                    <a:pt x="12035" y="2568"/>
                    <a:pt x="10586" y="1088"/>
                  </a:cubicBezTo>
                  <a:cubicBezTo>
                    <a:pt x="9862" y="363"/>
                    <a:pt x="8901" y="1"/>
                    <a:pt x="793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2" name="Google Shape;6812;p69"/>
            <p:cNvSpPr/>
            <p:nvPr/>
          </p:nvSpPr>
          <p:spPr>
            <a:xfrm>
              <a:off x="-32048175" y="2342775"/>
              <a:ext cx="55950" cy="51025"/>
            </a:xfrm>
            <a:custGeom>
              <a:avLst/>
              <a:gdLst/>
              <a:ahLst/>
              <a:cxnLst/>
              <a:rect l="l" t="t" r="r" b="b"/>
              <a:pathLst>
                <a:path w="2238" h="2041" extrusionOk="0">
                  <a:moveTo>
                    <a:pt x="1119" y="662"/>
                  </a:moveTo>
                  <a:cubicBezTo>
                    <a:pt x="1206" y="662"/>
                    <a:pt x="1292" y="694"/>
                    <a:pt x="1355" y="757"/>
                  </a:cubicBezTo>
                  <a:cubicBezTo>
                    <a:pt x="1481" y="883"/>
                    <a:pt x="1481" y="1135"/>
                    <a:pt x="1355" y="1229"/>
                  </a:cubicBezTo>
                  <a:cubicBezTo>
                    <a:pt x="1292" y="1292"/>
                    <a:pt x="1206" y="1324"/>
                    <a:pt x="1119" y="1324"/>
                  </a:cubicBezTo>
                  <a:cubicBezTo>
                    <a:pt x="1032" y="1324"/>
                    <a:pt x="946" y="1292"/>
                    <a:pt x="883" y="1229"/>
                  </a:cubicBezTo>
                  <a:cubicBezTo>
                    <a:pt x="725" y="1135"/>
                    <a:pt x="725" y="914"/>
                    <a:pt x="883" y="757"/>
                  </a:cubicBezTo>
                  <a:cubicBezTo>
                    <a:pt x="946" y="694"/>
                    <a:pt x="1032" y="662"/>
                    <a:pt x="1119" y="662"/>
                  </a:cubicBezTo>
                  <a:close/>
                  <a:moveTo>
                    <a:pt x="1115" y="1"/>
                  </a:moveTo>
                  <a:cubicBezTo>
                    <a:pt x="851" y="1"/>
                    <a:pt x="584" y="95"/>
                    <a:pt x="379" y="284"/>
                  </a:cubicBezTo>
                  <a:cubicBezTo>
                    <a:pt x="1" y="694"/>
                    <a:pt x="1" y="1355"/>
                    <a:pt x="379" y="1733"/>
                  </a:cubicBezTo>
                  <a:cubicBezTo>
                    <a:pt x="599" y="1938"/>
                    <a:pt x="867" y="2041"/>
                    <a:pt x="1127" y="2041"/>
                  </a:cubicBezTo>
                  <a:cubicBezTo>
                    <a:pt x="1387" y="2041"/>
                    <a:pt x="1639" y="1938"/>
                    <a:pt x="1828" y="1733"/>
                  </a:cubicBezTo>
                  <a:cubicBezTo>
                    <a:pt x="2238" y="1355"/>
                    <a:pt x="2238" y="694"/>
                    <a:pt x="1828" y="284"/>
                  </a:cubicBezTo>
                  <a:cubicBezTo>
                    <a:pt x="1639" y="95"/>
                    <a:pt x="1379" y="1"/>
                    <a:pt x="111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13" name="Google Shape;6813;p69"/>
          <p:cNvSpPr/>
          <p:nvPr/>
        </p:nvSpPr>
        <p:spPr>
          <a:xfrm>
            <a:off x="1737541" y="3616837"/>
            <a:ext cx="356438" cy="352617"/>
          </a:xfrm>
          <a:custGeom>
            <a:avLst/>
            <a:gdLst/>
            <a:ahLst/>
            <a:cxnLst/>
            <a:rect l="l" t="t" r="r" b="b"/>
            <a:pathLst>
              <a:path w="11752" h="11626" extrusionOk="0">
                <a:moveTo>
                  <a:pt x="5829" y="662"/>
                </a:moveTo>
                <a:cubicBezTo>
                  <a:pt x="6049" y="662"/>
                  <a:pt x="6207" y="819"/>
                  <a:pt x="6207" y="1008"/>
                </a:cubicBezTo>
                <a:cubicBezTo>
                  <a:pt x="6207" y="1197"/>
                  <a:pt x="6049" y="1355"/>
                  <a:pt x="5829" y="1355"/>
                </a:cubicBezTo>
                <a:cubicBezTo>
                  <a:pt x="5640" y="1355"/>
                  <a:pt x="5482" y="1197"/>
                  <a:pt x="5482" y="1008"/>
                </a:cubicBezTo>
                <a:cubicBezTo>
                  <a:pt x="5482" y="819"/>
                  <a:pt x="5640" y="662"/>
                  <a:pt x="5829" y="662"/>
                </a:cubicBezTo>
                <a:close/>
                <a:moveTo>
                  <a:pt x="5829" y="2048"/>
                </a:moveTo>
                <a:cubicBezTo>
                  <a:pt x="6743" y="2048"/>
                  <a:pt x="7625" y="2363"/>
                  <a:pt x="8255" y="2898"/>
                </a:cubicBezTo>
                <a:lnTo>
                  <a:pt x="7247" y="3875"/>
                </a:lnTo>
                <a:cubicBezTo>
                  <a:pt x="6869" y="3560"/>
                  <a:pt x="6364" y="3403"/>
                  <a:pt x="5797" y="3403"/>
                </a:cubicBezTo>
                <a:cubicBezTo>
                  <a:pt x="5325" y="3403"/>
                  <a:pt x="4821" y="3560"/>
                  <a:pt x="4380" y="3875"/>
                </a:cubicBezTo>
                <a:lnTo>
                  <a:pt x="3435" y="2930"/>
                </a:lnTo>
                <a:cubicBezTo>
                  <a:pt x="4065" y="2363"/>
                  <a:pt x="4884" y="2048"/>
                  <a:pt x="5829" y="2048"/>
                </a:cubicBezTo>
                <a:close/>
                <a:moveTo>
                  <a:pt x="4852" y="1355"/>
                </a:moveTo>
                <a:cubicBezTo>
                  <a:pt x="4852" y="1418"/>
                  <a:pt x="4884" y="1449"/>
                  <a:pt x="4884" y="1449"/>
                </a:cubicBezTo>
                <a:cubicBezTo>
                  <a:pt x="3214" y="1796"/>
                  <a:pt x="1828" y="3151"/>
                  <a:pt x="1481" y="4883"/>
                </a:cubicBezTo>
                <a:cubicBezTo>
                  <a:pt x="1450" y="4883"/>
                  <a:pt x="1387" y="4820"/>
                  <a:pt x="1387" y="4820"/>
                </a:cubicBezTo>
                <a:lnTo>
                  <a:pt x="1387" y="3718"/>
                </a:lnTo>
                <a:cubicBezTo>
                  <a:pt x="1387" y="2426"/>
                  <a:pt x="2458" y="1355"/>
                  <a:pt x="3750" y="1355"/>
                </a:cubicBezTo>
                <a:close/>
                <a:moveTo>
                  <a:pt x="7908" y="1355"/>
                </a:moveTo>
                <a:cubicBezTo>
                  <a:pt x="9200" y="1355"/>
                  <a:pt x="10240" y="2426"/>
                  <a:pt x="10240" y="3718"/>
                </a:cubicBezTo>
                <a:lnTo>
                  <a:pt x="10240" y="4820"/>
                </a:lnTo>
                <a:cubicBezTo>
                  <a:pt x="10208" y="4820"/>
                  <a:pt x="10177" y="4883"/>
                  <a:pt x="10177" y="4883"/>
                </a:cubicBezTo>
                <a:cubicBezTo>
                  <a:pt x="9830" y="3182"/>
                  <a:pt x="8475" y="1796"/>
                  <a:pt x="6743" y="1449"/>
                </a:cubicBezTo>
                <a:cubicBezTo>
                  <a:pt x="6743" y="1418"/>
                  <a:pt x="6774" y="1355"/>
                  <a:pt x="6774" y="1355"/>
                </a:cubicBezTo>
                <a:close/>
                <a:moveTo>
                  <a:pt x="10618" y="5419"/>
                </a:moveTo>
                <a:cubicBezTo>
                  <a:pt x="10807" y="5419"/>
                  <a:pt x="10964" y="5576"/>
                  <a:pt x="10964" y="5765"/>
                </a:cubicBezTo>
                <a:cubicBezTo>
                  <a:pt x="10964" y="5986"/>
                  <a:pt x="10807" y="6143"/>
                  <a:pt x="10618" y="6143"/>
                </a:cubicBezTo>
                <a:cubicBezTo>
                  <a:pt x="10397" y="6143"/>
                  <a:pt x="10240" y="5986"/>
                  <a:pt x="10240" y="5765"/>
                </a:cubicBezTo>
                <a:cubicBezTo>
                  <a:pt x="10240" y="5576"/>
                  <a:pt x="10397" y="5419"/>
                  <a:pt x="10618" y="5419"/>
                </a:cubicBezTo>
                <a:close/>
                <a:moveTo>
                  <a:pt x="1040" y="5450"/>
                </a:moveTo>
                <a:cubicBezTo>
                  <a:pt x="1229" y="5450"/>
                  <a:pt x="1387" y="5608"/>
                  <a:pt x="1387" y="5828"/>
                </a:cubicBezTo>
                <a:cubicBezTo>
                  <a:pt x="1387" y="6017"/>
                  <a:pt x="1229" y="6175"/>
                  <a:pt x="1040" y="6175"/>
                </a:cubicBezTo>
                <a:cubicBezTo>
                  <a:pt x="851" y="6175"/>
                  <a:pt x="694" y="6017"/>
                  <a:pt x="694" y="5828"/>
                </a:cubicBezTo>
                <a:cubicBezTo>
                  <a:pt x="694" y="5608"/>
                  <a:pt x="851" y="5450"/>
                  <a:pt x="1040" y="5450"/>
                </a:cubicBezTo>
                <a:close/>
                <a:moveTo>
                  <a:pt x="5829" y="4096"/>
                </a:moveTo>
                <a:cubicBezTo>
                  <a:pt x="6774" y="4096"/>
                  <a:pt x="7530" y="4820"/>
                  <a:pt x="7530" y="5765"/>
                </a:cubicBezTo>
                <a:cubicBezTo>
                  <a:pt x="7530" y="6711"/>
                  <a:pt x="6837" y="7498"/>
                  <a:pt x="5829" y="7498"/>
                </a:cubicBezTo>
                <a:cubicBezTo>
                  <a:pt x="4884" y="7498"/>
                  <a:pt x="4096" y="6711"/>
                  <a:pt x="4159" y="5734"/>
                </a:cubicBezTo>
                <a:cubicBezTo>
                  <a:pt x="4191" y="4789"/>
                  <a:pt x="4884" y="4096"/>
                  <a:pt x="5829" y="4096"/>
                </a:cubicBezTo>
                <a:close/>
                <a:moveTo>
                  <a:pt x="2930" y="3371"/>
                </a:moveTo>
                <a:lnTo>
                  <a:pt x="3876" y="4316"/>
                </a:lnTo>
                <a:cubicBezTo>
                  <a:pt x="3561" y="4757"/>
                  <a:pt x="3403" y="5261"/>
                  <a:pt x="3403" y="5765"/>
                </a:cubicBezTo>
                <a:cubicBezTo>
                  <a:pt x="3403" y="6301"/>
                  <a:pt x="3561" y="6805"/>
                  <a:pt x="3876" y="7183"/>
                </a:cubicBezTo>
                <a:lnTo>
                  <a:pt x="2899" y="8191"/>
                </a:lnTo>
                <a:cubicBezTo>
                  <a:pt x="2363" y="7561"/>
                  <a:pt x="2048" y="6711"/>
                  <a:pt x="2048" y="5765"/>
                </a:cubicBezTo>
                <a:cubicBezTo>
                  <a:pt x="2048" y="4883"/>
                  <a:pt x="2363" y="4001"/>
                  <a:pt x="2930" y="3371"/>
                </a:cubicBezTo>
                <a:close/>
                <a:moveTo>
                  <a:pt x="8759" y="3340"/>
                </a:moveTo>
                <a:cubicBezTo>
                  <a:pt x="9294" y="4001"/>
                  <a:pt x="9609" y="4820"/>
                  <a:pt x="9609" y="5734"/>
                </a:cubicBezTo>
                <a:cubicBezTo>
                  <a:pt x="9578" y="6711"/>
                  <a:pt x="9263" y="7561"/>
                  <a:pt x="8727" y="8191"/>
                </a:cubicBezTo>
                <a:lnTo>
                  <a:pt x="7782" y="7246"/>
                </a:lnTo>
                <a:cubicBezTo>
                  <a:pt x="8097" y="6805"/>
                  <a:pt x="8255" y="6301"/>
                  <a:pt x="8255" y="5765"/>
                </a:cubicBezTo>
                <a:cubicBezTo>
                  <a:pt x="8255" y="5576"/>
                  <a:pt x="8192" y="5387"/>
                  <a:pt x="8160" y="5198"/>
                </a:cubicBezTo>
                <a:cubicBezTo>
                  <a:pt x="8097" y="4883"/>
                  <a:pt x="7971" y="4600"/>
                  <a:pt x="7782" y="4316"/>
                </a:cubicBezTo>
                <a:lnTo>
                  <a:pt x="8759" y="3340"/>
                </a:lnTo>
                <a:close/>
                <a:moveTo>
                  <a:pt x="7310" y="7719"/>
                </a:moveTo>
                <a:lnTo>
                  <a:pt x="8255" y="8664"/>
                </a:lnTo>
                <a:cubicBezTo>
                  <a:pt x="7562" y="9231"/>
                  <a:pt x="6743" y="9546"/>
                  <a:pt x="5829" y="9546"/>
                </a:cubicBezTo>
                <a:cubicBezTo>
                  <a:pt x="4947" y="9546"/>
                  <a:pt x="4065" y="9231"/>
                  <a:pt x="3435" y="8695"/>
                </a:cubicBezTo>
                <a:lnTo>
                  <a:pt x="4411" y="7719"/>
                </a:lnTo>
                <a:cubicBezTo>
                  <a:pt x="4821" y="8034"/>
                  <a:pt x="5325" y="8191"/>
                  <a:pt x="5829" y="8191"/>
                </a:cubicBezTo>
                <a:cubicBezTo>
                  <a:pt x="6364" y="8191"/>
                  <a:pt x="6869" y="8034"/>
                  <a:pt x="7310" y="7719"/>
                </a:cubicBezTo>
                <a:close/>
                <a:moveTo>
                  <a:pt x="1481" y="6711"/>
                </a:moveTo>
                <a:cubicBezTo>
                  <a:pt x="1828" y="8443"/>
                  <a:pt x="3214" y="9798"/>
                  <a:pt x="4884" y="10145"/>
                </a:cubicBezTo>
                <a:cubicBezTo>
                  <a:pt x="4884" y="10176"/>
                  <a:pt x="4852" y="10239"/>
                  <a:pt x="4852" y="10271"/>
                </a:cubicBezTo>
                <a:lnTo>
                  <a:pt x="3781" y="10271"/>
                </a:lnTo>
                <a:cubicBezTo>
                  <a:pt x="2458" y="10271"/>
                  <a:pt x="1387" y="9168"/>
                  <a:pt x="1387" y="7813"/>
                </a:cubicBezTo>
                <a:lnTo>
                  <a:pt x="1387" y="6774"/>
                </a:lnTo>
                <a:cubicBezTo>
                  <a:pt x="1418" y="6774"/>
                  <a:pt x="1481" y="6711"/>
                  <a:pt x="1481" y="6711"/>
                </a:cubicBezTo>
                <a:close/>
                <a:moveTo>
                  <a:pt x="10177" y="6711"/>
                </a:moveTo>
                <a:cubicBezTo>
                  <a:pt x="10208" y="6711"/>
                  <a:pt x="10240" y="6774"/>
                  <a:pt x="10240" y="6774"/>
                </a:cubicBezTo>
                <a:lnTo>
                  <a:pt x="10240" y="7876"/>
                </a:lnTo>
                <a:cubicBezTo>
                  <a:pt x="10240" y="9168"/>
                  <a:pt x="9200" y="10271"/>
                  <a:pt x="7877" y="10271"/>
                </a:cubicBezTo>
                <a:lnTo>
                  <a:pt x="6774" y="10271"/>
                </a:lnTo>
                <a:cubicBezTo>
                  <a:pt x="6774" y="10239"/>
                  <a:pt x="6743" y="10176"/>
                  <a:pt x="6743" y="10145"/>
                </a:cubicBezTo>
                <a:cubicBezTo>
                  <a:pt x="8475" y="9798"/>
                  <a:pt x="9830" y="8412"/>
                  <a:pt x="10177" y="6711"/>
                </a:cubicBezTo>
                <a:close/>
                <a:moveTo>
                  <a:pt x="5829" y="10239"/>
                </a:moveTo>
                <a:cubicBezTo>
                  <a:pt x="6049" y="10239"/>
                  <a:pt x="6207" y="10397"/>
                  <a:pt x="6207" y="10586"/>
                </a:cubicBezTo>
                <a:cubicBezTo>
                  <a:pt x="6144" y="10775"/>
                  <a:pt x="5986" y="10932"/>
                  <a:pt x="5829" y="10932"/>
                </a:cubicBezTo>
                <a:cubicBezTo>
                  <a:pt x="5640" y="10932"/>
                  <a:pt x="5482" y="10775"/>
                  <a:pt x="5482" y="10586"/>
                </a:cubicBezTo>
                <a:cubicBezTo>
                  <a:pt x="5482" y="10397"/>
                  <a:pt x="5640" y="10239"/>
                  <a:pt x="5829" y="10239"/>
                </a:cubicBezTo>
                <a:close/>
                <a:moveTo>
                  <a:pt x="5829" y="0"/>
                </a:moveTo>
                <a:cubicBezTo>
                  <a:pt x="5388" y="0"/>
                  <a:pt x="5010" y="315"/>
                  <a:pt x="4852" y="693"/>
                </a:cubicBezTo>
                <a:lnTo>
                  <a:pt x="3813" y="693"/>
                </a:lnTo>
                <a:cubicBezTo>
                  <a:pt x="2111" y="693"/>
                  <a:pt x="725" y="2079"/>
                  <a:pt x="725" y="3781"/>
                </a:cubicBezTo>
                <a:lnTo>
                  <a:pt x="725" y="4820"/>
                </a:lnTo>
                <a:cubicBezTo>
                  <a:pt x="316" y="4946"/>
                  <a:pt x="0" y="5356"/>
                  <a:pt x="0" y="5828"/>
                </a:cubicBezTo>
                <a:cubicBezTo>
                  <a:pt x="0" y="6301"/>
                  <a:pt x="316" y="6648"/>
                  <a:pt x="725" y="6805"/>
                </a:cubicBezTo>
                <a:lnTo>
                  <a:pt x="725" y="7876"/>
                </a:lnTo>
                <a:cubicBezTo>
                  <a:pt x="725" y="9546"/>
                  <a:pt x="2111" y="10964"/>
                  <a:pt x="3813" y="10964"/>
                </a:cubicBezTo>
                <a:lnTo>
                  <a:pt x="4915" y="10964"/>
                </a:lnTo>
                <a:cubicBezTo>
                  <a:pt x="5073" y="11373"/>
                  <a:pt x="5419" y="11625"/>
                  <a:pt x="5892" y="11625"/>
                </a:cubicBezTo>
                <a:cubicBezTo>
                  <a:pt x="6333" y="11625"/>
                  <a:pt x="6711" y="11310"/>
                  <a:pt x="6869" y="10932"/>
                </a:cubicBezTo>
                <a:lnTo>
                  <a:pt x="7971" y="10932"/>
                </a:lnTo>
                <a:cubicBezTo>
                  <a:pt x="9672" y="10932"/>
                  <a:pt x="11059" y="9546"/>
                  <a:pt x="11059" y="7845"/>
                </a:cubicBezTo>
                <a:lnTo>
                  <a:pt x="11059" y="6774"/>
                </a:lnTo>
                <a:cubicBezTo>
                  <a:pt x="11216" y="6711"/>
                  <a:pt x="11311" y="6648"/>
                  <a:pt x="11437" y="6522"/>
                </a:cubicBezTo>
                <a:cubicBezTo>
                  <a:pt x="11626" y="6333"/>
                  <a:pt x="11752" y="6049"/>
                  <a:pt x="11752" y="5765"/>
                </a:cubicBezTo>
                <a:cubicBezTo>
                  <a:pt x="11752" y="5513"/>
                  <a:pt x="11626" y="5230"/>
                  <a:pt x="11437" y="5041"/>
                </a:cubicBezTo>
                <a:cubicBezTo>
                  <a:pt x="11248" y="4946"/>
                  <a:pt x="11090" y="4883"/>
                  <a:pt x="10964" y="4820"/>
                </a:cubicBezTo>
                <a:lnTo>
                  <a:pt x="10964" y="3781"/>
                </a:lnTo>
                <a:cubicBezTo>
                  <a:pt x="10964" y="2079"/>
                  <a:pt x="9578" y="693"/>
                  <a:pt x="7877" y="693"/>
                </a:cubicBezTo>
                <a:lnTo>
                  <a:pt x="6837" y="693"/>
                </a:lnTo>
                <a:cubicBezTo>
                  <a:pt x="6711" y="315"/>
                  <a:pt x="6301" y="0"/>
                  <a:pt x="58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14" name="Google Shape;6814;p69"/>
          <p:cNvGrpSpPr/>
          <p:nvPr/>
        </p:nvGrpSpPr>
        <p:grpSpPr>
          <a:xfrm>
            <a:off x="1299432" y="1306759"/>
            <a:ext cx="354527" cy="355498"/>
            <a:chOff x="-35495600" y="1912725"/>
            <a:chExt cx="292225" cy="293025"/>
          </a:xfrm>
        </p:grpSpPr>
        <p:sp>
          <p:nvSpPr>
            <p:cNvPr id="6815" name="Google Shape;6815;p69"/>
            <p:cNvSpPr/>
            <p:nvPr/>
          </p:nvSpPr>
          <p:spPr>
            <a:xfrm>
              <a:off x="-35495600" y="1912725"/>
              <a:ext cx="102400" cy="293025"/>
            </a:xfrm>
            <a:custGeom>
              <a:avLst/>
              <a:gdLst/>
              <a:ahLst/>
              <a:cxnLst/>
              <a:rect l="l" t="t" r="r" b="b"/>
              <a:pathLst>
                <a:path w="4096" h="11721" extrusionOk="0">
                  <a:moveTo>
                    <a:pt x="3088" y="726"/>
                  </a:moveTo>
                  <a:cubicBezTo>
                    <a:pt x="3277" y="726"/>
                    <a:pt x="3435" y="883"/>
                    <a:pt x="3435" y="1041"/>
                  </a:cubicBezTo>
                  <a:lnTo>
                    <a:pt x="3435" y="3120"/>
                  </a:lnTo>
                  <a:cubicBezTo>
                    <a:pt x="3435" y="3309"/>
                    <a:pt x="3277" y="3467"/>
                    <a:pt x="3088" y="3467"/>
                  </a:cubicBezTo>
                  <a:lnTo>
                    <a:pt x="2710" y="3467"/>
                  </a:lnTo>
                  <a:lnTo>
                    <a:pt x="2710" y="726"/>
                  </a:lnTo>
                  <a:close/>
                  <a:moveTo>
                    <a:pt x="2080" y="757"/>
                  </a:moveTo>
                  <a:lnTo>
                    <a:pt x="2080" y="3561"/>
                  </a:lnTo>
                  <a:cubicBezTo>
                    <a:pt x="1702" y="3719"/>
                    <a:pt x="1418" y="4065"/>
                    <a:pt x="1418" y="4538"/>
                  </a:cubicBezTo>
                  <a:lnTo>
                    <a:pt x="1418" y="7310"/>
                  </a:lnTo>
                  <a:cubicBezTo>
                    <a:pt x="1418" y="7720"/>
                    <a:pt x="1702" y="8129"/>
                    <a:pt x="2080" y="8287"/>
                  </a:cubicBezTo>
                  <a:lnTo>
                    <a:pt x="2080" y="11028"/>
                  </a:lnTo>
                  <a:cubicBezTo>
                    <a:pt x="1292" y="10870"/>
                    <a:pt x="725" y="10177"/>
                    <a:pt x="725" y="9326"/>
                  </a:cubicBezTo>
                  <a:lnTo>
                    <a:pt x="725" y="2458"/>
                  </a:lnTo>
                  <a:cubicBezTo>
                    <a:pt x="725" y="1639"/>
                    <a:pt x="1292" y="915"/>
                    <a:pt x="2080" y="757"/>
                  </a:cubicBezTo>
                  <a:close/>
                  <a:moveTo>
                    <a:pt x="3136" y="8314"/>
                  </a:moveTo>
                  <a:cubicBezTo>
                    <a:pt x="3303" y="8314"/>
                    <a:pt x="3435" y="8461"/>
                    <a:pt x="3435" y="8633"/>
                  </a:cubicBezTo>
                  <a:lnTo>
                    <a:pt x="3435" y="10681"/>
                  </a:lnTo>
                  <a:cubicBezTo>
                    <a:pt x="3435" y="10870"/>
                    <a:pt x="3277" y="11028"/>
                    <a:pt x="3088" y="11028"/>
                  </a:cubicBezTo>
                  <a:lnTo>
                    <a:pt x="2710" y="11028"/>
                  </a:lnTo>
                  <a:lnTo>
                    <a:pt x="2710" y="8318"/>
                  </a:lnTo>
                  <a:lnTo>
                    <a:pt x="3088" y="8318"/>
                  </a:lnTo>
                  <a:cubicBezTo>
                    <a:pt x="3104" y="8316"/>
                    <a:pt x="3120" y="8314"/>
                    <a:pt x="3136" y="8314"/>
                  </a:cubicBezTo>
                  <a:close/>
                  <a:moveTo>
                    <a:pt x="2395" y="1"/>
                  </a:moveTo>
                  <a:cubicBezTo>
                    <a:pt x="1072" y="1"/>
                    <a:pt x="0" y="1104"/>
                    <a:pt x="0" y="2427"/>
                  </a:cubicBezTo>
                  <a:lnTo>
                    <a:pt x="0" y="9263"/>
                  </a:lnTo>
                  <a:cubicBezTo>
                    <a:pt x="0" y="10618"/>
                    <a:pt x="1072" y="11721"/>
                    <a:pt x="2395" y="11721"/>
                  </a:cubicBezTo>
                  <a:lnTo>
                    <a:pt x="3088" y="11721"/>
                  </a:lnTo>
                  <a:cubicBezTo>
                    <a:pt x="3624" y="11721"/>
                    <a:pt x="4096" y="11248"/>
                    <a:pt x="4096" y="10681"/>
                  </a:cubicBezTo>
                  <a:lnTo>
                    <a:pt x="4096" y="8633"/>
                  </a:lnTo>
                  <a:cubicBezTo>
                    <a:pt x="4096" y="8098"/>
                    <a:pt x="3624" y="7625"/>
                    <a:pt x="3088" y="7625"/>
                  </a:cubicBezTo>
                  <a:lnTo>
                    <a:pt x="2395" y="7625"/>
                  </a:lnTo>
                  <a:cubicBezTo>
                    <a:pt x="2206" y="7625"/>
                    <a:pt x="2048" y="7468"/>
                    <a:pt x="2048" y="7247"/>
                  </a:cubicBezTo>
                  <a:lnTo>
                    <a:pt x="2048" y="4506"/>
                  </a:lnTo>
                  <a:cubicBezTo>
                    <a:pt x="2048" y="4317"/>
                    <a:pt x="2206" y="4160"/>
                    <a:pt x="2395" y="4160"/>
                  </a:cubicBezTo>
                  <a:lnTo>
                    <a:pt x="3088" y="4160"/>
                  </a:lnTo>
                  <a:cubicBezTo>
                    <a:pt x="3624" y="4160"/>
                    <a:pt x="4096" y="3687"/>
                    <a:pt x="4096" y="3120"/>
                  </a:cubicBezTo>
                  <a:lnTo>
                    <a:pt x="4096" y="1041"/>
                  </a:lnTo>
                  <a:cubicBezTo>
                    <a:pt x="4096" y="474"/>
                    <a:pt x="3624" y="1"/>
                    <a:pt x="308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6" name="Google Shape;6816;p69"/>
            <p:cNvSpPr/>
            <p:nvPr/>
          </p:nvSpPr>
          <p:spPr>
            <a:xfrm>
              <a:off x="-35305775" y="1912725"/>
              <a:ext cx="102400" cy="292250"/>
            </a:xfrm>
            <a:custGeom>
              <a:avLst/>
              <a:gdLst/>
              <a:ahLst/>
              <a:cxnLst/>
              <a:rect l="l" t="t" r="r" b="b"/>
              <a:pathLst>
                <a:path w="4096" h="11690" extrusionOk="0">
                  <a:moveTo>
                    <a:pt x="1386" y="694"/>
                  </a:moveTo>
                  <a:lnTo>
                    <a:pt x="1386" y="3435"/>
                  </a:lnTo>
                  <a:lnTo>
                    <a:pt x="1040" y="3435"/>
                  </a:lnTo>
                  <a:cubicBezTo>
                    <a:pt x="1023" y="3438"/>
                    <a:pt x="1007" y="3439"/>
                    <a:pt x="992" y="3439"/>
                  </a:cubicBezTo>
                  <a:cubicBezTo>
                    <a:pt x="825" y="3439"/>
                    <a:pt x="693" y="3293"/>
                    <a:pt x="693" y="3120"/>
                  </a:cubicBezTo>
                  <a:lnTo>
                    <a:pt x="693" y="1041"/>
                  </a:lnTo>
                  <a:cubicBezTo>
                    <a:pt x="693" y="852"/>
                    <a:pt x="851" y="694"/>
                    <a:pt x="1040" y="694"/>
                  </a:cubicBezTo>
                  <a:close/>
                  <a:moveTo>
                    <a:pt x="1386" y="8287"/>
                  </a:moveTo>
                  <a:lnTo>
                    <a:pt x="1386" y="10996"/>
                  </a:lnTo>
                  <a:lnTo>
                    <a:pt x="1040" y="10996"/>
                  </a:lnTo>
                  <a:cubicBezTo>
                    <a:pt x="851" y="10996"/>
                    <a:pt x="693" y="10839"/>
                    <a:pt x="693" y="10681"/>
                  </a:cubicBezTo>
                  <a:lnTo>
                    <a:pt x="693" y="8633"/>
                  </a:lnTo>
                  <a:cubicBezTo>
                    <a:pt x="693" y="8444"/>
                    <a:pt x="851" y="8287"/>
                    <a:pt x="1040" y="8287"/>
                  </a:cubicBezTo>
                  <a:close/>
                  <a:moveTo>
                    <a:pt x="2016" y="757"/>
                  </a:moveTo>
                  <a:cubicBezTo>
                    <a:pt x="2804" y="915"/>
                    <a:pt x="3403" y="1639"/>
                    <a:pt x="3403" y="2458"/>
                  </a:cubicBezTo>
                  <a:lnTo>
                    <a:pt x="3403" y="9295"/>
                  </a:lnTo>
                  <a:cubicBezTo>
                    <a:pt x="3403" y="10114"/>
                    <a:pt x="2804" y="10839"/>
                    <a:pt x="2016" y="10996"/>
                  </a:cubicBezTo>
                  <a:lnTo>
                    <a:pt x="2016" y="8255"/>
                  </a:lnTo>
                  <a:cubicBezTo>
                    <a:pt x="2426" y="8098"/>
                    <a:pt x="2678" y="7720"/>
                    <a:pt x="2678" y="7247"/>
                  </a:cubicBezTo>
                  <a:lnTo>
                    <a:pt x="2678" y="4506"/>
                  </a:lnTo>
                  <a:cubicBezTo>
                    <a:pt x="2678" y="4065"/>
                    <a:pt x="2426" y="3687"/>
                    <a:pt x="2016" y="3530"/>
                  </a:cubicBezTo>
                  <a:lnTo>
                    <a:pt x="2016" y="757"/>
                  </a:lnTo>
                  <a:close/>
                  <a:moveTo>
                    <a:pt x="1040" y="1"/>
                  </a:moveTo>
                  <a:cubicBezTo>
                    <a:pt x="473" y="1"/>
                    <a:pt x="0" y="474"/>
                    <a:pt x="0" y="1041"/>
                  </a:cubicBezTo>
                  <a:lnTo>
                    <a:pt x="0" y="3120"/>
                  </a:lnTo>
                  <a:cubicBezTo>
                    <a:pt x="0" y="3687"/>
                    <a:pt x="473" y="4128"/>
                    <a:pt x="1040" y="4128"/>
                  </a:cubicBezTo>
                  <a:lnTo>
                    <a:pt x="1701" y="4128"/>
                  </a:lnTo>
                  <a:cubicBezTo>
                    <a:pt x="1890" y="4128"/>
                    <a:pt x="2048" y="4286"/>
                    <a:pt x="2048" y="4506"/>
                  </a:cubicBezTo>
                  <a:lnTo>
                    <a:pt x="2048" y="7247"/>
                  </a:lnTo>
                  <a:cubicBezTo>
                    <a:pt x="2048" y="7436"/>
                    <a:pt x="1890" y="7625"/>
                    <a:pt x="1701" y="7625"/>
                  </a:cubicBezTo>
                  <a:lnTo>
                    <a:pt x="1040" y="7625"/>
                  </a:lnTo>
                  <a:cubicBezTo>
                    <a:pt x="473" y="7625"/>
                    <a:pt x="0" y="8098"/>
                    <a:pt x="0" y="8633"/>
                  </a:cubicBezTo>
                  <a:lnTo>
                    <a:pt x="0" y="10681"/>
                  </a:lnTo>
                  <a:cubicBezTo>
                    <a:pt x="0" y="11248"/>
                    <a:pt x="473" y="11689"/>
                    <a:pt x="1040" y="11689"/>
                  </a:cubicBezTo>
                  <a:lnTo>
                    <a:pt x="1701" y="11689"/>
                  </a:lnTo>
                  <a:cubicBezTo>
                    <a:pt x="3056" y="11689"/>
                    <a:pt x="4096" y="10650"/>
                    <a:pt x="4096" y="9295"/>
                  </a:cubicBezTo>
                  <a:lnTo>
                    <a:pt x="4096" y="2458"/>
                  </a:lnTo>
                  <a:cubicBezTo>
                    <a:pt x="4096" y="1104"/>
                    <a:pt x="2993" y="1"/>
                    <a:pt x="170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7" name="Google Shape;6817;p69"/>
            <p:cNvSpPr/>
            <p:nvPr/>
          </p:nvSpPr>
          <p:spPr>
            <a:xfrm>
              <a:off x="-35427875" y="2017025"/>
              <a:ext cx="155200" cy="85800"/>
            </a:xfrm>
            <a:custGeom>
              <a:avLst/>
              <a:gdLst/>
              <a:ahLst/>
              <a:cxnLst/>
              <a:rect l="l" t="t" r="r" b="b"/>
              <a:pathLst>
                <a:path w="6208" h="3432" extrusionOk="0">
                  <a:moveTo>
                    <a:pt x="4853" y="1122"/>
                  </a:moveTo>
                  <a:lnTo>
                    <a:pt x="5420" y="1657"/>
                  </a:lnTo>
                  <a:lnTo>
                    <a:pt x="4853" y="2256"/>
                  </a:lnTo>
                  <a:cubicBezTo>
                    <a:pt x="4821" y="2130"/>
                    <a:pt x="4695" y="2035"/>
                    <a:pt x="4538" y="2035"/>
                  </a:cubicBezTo>
                  <a:lnTo>
                    <a:pt x="1734" y="2035"/>
                  </a:lnTo>
                  <a:cubicBezTo>
                    <a:pt x="1576" y="2035"/>
                    <a:pt x="1482" y="2098"/>
                    <a:pt x="1419" y="2256"/>
                  </a:cubicBezTo>
                  <a:lnTo>
                    <a:pt x="883" y="1657"/>
                  </a:lnTo>
                  <a:lnTo>
                    <a:pt x="1419" y="1122"/>
                  </a:lnTo>
                  <a:cubicBezTo>
                    <a:pt x="1482" y="1248"/>
                    <a:pt x="1576" y="1342"/>
                    <a:pt x="1734" y="1342"/>
                  </a:cubicBezTo>
                  <a:lnTo>
                    <a:pt x="4538" y="1342"/>
                  </a:lnTo>
                  <a:cubicBezTo>
                    <a:pt x="4695" y="1342"/>
                    <a:pt x="4821" y="1279"/>
                    <a:pt x="4853" y="1122"/>
                  </a:cubicBezTo>
                  <a:close/>
                  <a:moveTo>
                    <a:pt x="1715" y="0"/>
                  </a:moveTo>
                  <a:cubicBezTo>
                    <a:pt x="1631" y="0"/>
                    <a:pt x="1553" y="22"/>
                    <a:pt x="1513" y="82"/>
                  </a:cubicBezTo>
                  <a:lnTo>
                    <a:pt x="127" y="1468"/>
                  </a:lnTo>
                  <a:cubicBezTo>
                    <a:pt x="1" y="1594"/>
                    <a:pt x="1" y="1783"/>
                    <a:pt x="127" y="1941"/>
                  </a:cubicBezTo>
                  <a:lnTo>
                    <a:pt x="1513" y="3327"/>
                  </a:lnTo>
                  <a:cubicBezTo>
                    <a:pt x="1550" y="3401"/>
                    <a:pt x="1619" y="3432"/>
                    <a:pt x="1696" y="3432"/>
                  </a:cubicBezTo>
                  <a:cubicBezTo>
                    <a:pt x="1750" y="3432"/>
                    <a:pt x="1807" y="3416"/>
                    <a:pt x="1860" y="3390"/>
                  </a:cubicBezTo>
                  <a:cubicBezTo>
                    <a:pt x="1986" y="3359"/>
                    <a:pt x="2049" y="3201"/>
                    <a:pt x="2049" y="3075"/>
                  </a:cubicBezTo>
                  <a:lnTo>
                    <a:pt x="2049" y="2729"/>
                  </a:lnTo>
                  <a:lnTo>
                    <a:pt x="4160" y="2729"/>
                  </a:lnTo>
                  <a:lnTo>
                    <a:pt x="4160" y="3075"/>
                  </a:lnTo>
                  <a:cubicBezTo>
                    <a:pt x="4160" y="3233"/>
                    <a:pt x="4223" y="3359"/>
                    <a:pt x="4349" y="3390"/>
                  </a:cubicBezTo>
                  <a:cubicBezTo>
                    <a:pt x="4401" y="3416"/>
                    <a:pt x="4458" y="3432"/>
                    <a:pt x="4512" y="3432"/>
                  </a:cubicBezTo>
                  <a:cubicBezTo>
                    <a:pt x="4589" y="3432"/>
                    <a:pt x="4658" y="3401"/>
                    <a:pt x="4695" y="3327"/>
                  </a:cubicBezTo>
                  <a:lnTo>
                    <a:pt x="6081" y="1941"/>
                  </a:lnTo>
                  <a:cubicBezTo>
                    <a:pt x="6207" y="1815"/>
                    <a:pt x="6207" y="1594"/>
                    <a:pt x="6081" y="1468"/>
                  </a:cubicBezTo>
                  <a:lnTo>
                    <a:pt x="4695" y="82"/>
                  </a:lnTo>
                  <a:cubicBezTo>
                    <a:pt x="4649" y="36"/>
                    <a:pt x="4552" y="7"/>
                    <a:pt x="4454" y="7"/>
                  </a:cubicBezTo>
                  <a:cubicBezTo>
                    <a:pt x="4418" y="7"/>
                    <a:pt x="4382" y="11"/>
                    <a:pt x="4349" y="19"/>
                  </a:cubicBezTo>
                  <a:cubicBezTo>
                    <a:pt x="4223" y="51"/>
                    <a:pt x="4160" y="208"/>
                    <a:pt x="4160" y="334"/>
                  </a:cubicBezTo>
                  <a:lnTo>
                    <a:pt x="4160" y="681"/>
                  </a:lnTo>
                  <a:lnTo>
                    <a:pt x="2049" y="681"/>
                  </a:lnTo>
                  <a:lnTo>
                    <a:pt x="2049" y="334"/>
                  </a:lnTo>
                  <a:cubicBezTo>
                    <a:pt x="2049" y="177"/>
                    <a:pt x="1986" y="51"/>
                    <a:pt x="1860" y="19"/>
                  </a:cubicBezTo>
                  <a:cubicBezTo>
                    <a:pt x="1814" y="8"/>
                    <a:pt x="1763" y="0"/>
                    <a:pt x="171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18" name="Google Shape;6818;p69"/>
          <p:cNvSpPr/>
          <p:nvPr/>
        </p:nvSpPr>
        <p:spPr>
          <a:xfrm>
            <a:off x="1295266" y="1765962"/>
            <a:ext cx="356438" cy="354527"/>
          </a:xfrm>
          <a:custGeom>
            <a:avLst/>
            <a:gdLst/>
            <a:ahLst/>
            <a:cxnLst/>
            <a:rect l="l" t="t" r="r" b="b"/>
            <a:pathLst>
              <a:path w="11752" h="11689" extrusionOk="0">
                <a:moveTo>
                  <a:pt x="5860" y="662"/>
                </a:moveTo>
                <a:cubicBezTo>
                  <a:pt x="6427" y="662"/>
                  <a:pt x="6900" y="1135"/>
                  <a:pt x="6900" y="1670"/>
                </a:cubicBezTo>
                <a:cubicBezTo>
                  <a:pt x="6900" y="2238"/>
                  <a:pt x="6427" y="2710"/>
                  <a:pt x="5860" y="2710"/>
                </a:cubicBezTo>
                <a:cubicBezTo>
                  <a:pt x="5293" y="2710"/>
                  <a:pt x="4821" y="2238"/>
                  <a:pt x="4821" y="1670"/>
                </a:cubicBezTo>
                <a:cubicBezTo>
                  <a:pt x="4821" y="1135"/>
                  <a:pt x="5293" y="662"/>
                  <a:pt x="5860" y="662"/>
                </a:cubicBezTo>
                <a:close/>
                <a:moveTo>
                  <a:pt x="5860" y="3372"/>
                </a:moveTo>
                <a:cubicBezTo>
                  <a:pt x="7058" y="3403"/>
                  <a:pt x="8034" y="4317"/>
                  <a:pt x="8223" y="5451"/>
                </a:cubicBezTo>
                <a:lnTo>
                  <a:pt x="3466" y="5451"/>
                </a:lnTo>
                <a:cubicBezTo>
                  <a:pt x="3624" y="4285"/>
                  <a:pt x="4663" y="3372"/>
                  <a:pt x="5860" y="3372"/>
                </a:cubicBezTo>
                <a:close/>
                <a:moveTo>
                  <a:pt x="9420" y="7562"/>
                </a:moveTo>
                <a:cubicBezTo>
                  <a:pt x="9956" y="7562"/>
                  <a:pt x="10429" y="7814"/>
                  <a:pt x="10744" y="8223"/>
                </a:cubicBezTo>
                <a:lnTo>
                  <a:pt x="10082" y="8223"/>
                </a:lnTo>
                <a:cubicBezTo>
                  <a:pt x="9546" y="8223"/>
                  <a:pt x="9074" y="8696"/>
                  <a:pt x="9074" y="9232"/>
                </a:cubicBezTo>
                <a:cubicBezTo>
                  <a:pt x="9074" y="9799"/>
                  <a:pt x="9546" y="10271"/>
                  <a:pt x="10082" y="10271"/>
                </a:cubicBezTo>
                <a:lnTo>
                  <a:pt x="10744" y="10271"/>
                </a:lnTo>
                <a:cubicBezTo>
                  <a:pt x="10429" y="10712"/>
                  <a:pt x="9925" y="10933"/>
                  <a:pt x="9420" y="10933"/>
                </a:cubicBezTo>
                <a:cubicBezTo>
                  <a:pt x="8696" y="10933"/>
                  <a:pt x="8034" y="10460"/>
                  <a:pt x="7814" y="9799"/>
                </a:cubicBezTo>
                <a:cubicBezTo>
                  <a:pt x="7751" y="9673"/>
                  <a:pt x="7593" y="9547"/>
                  <a:pt x="7499" y="9547"/>
                </a:cubicBezTo>
                <a:lnTo>
                  <a:pt x="4222" y="9547"/>
                </a:lnTo>
                <a:cubicBezTo>
                  <a:pt x="4065" y="9547"/>
                  <a:pt x="3939" y="9641"/>
                  <a:pt x="3907" y="9799"/>
                </a:cubicBezTo>
                <a:cubicBezTo>
                  <a:pt x="3655" y="10460"/>
                  <a:pt x="2993" y="10933"/>
                  <a:pt x="2300" y="10933"/>
                </a:cubicBezTo>
                <a:cubicBezTo>
                  <a:pt x="1733" y="10933"/>
                  <a:pt x="1261" y="10649"/>
                  <a:pt x="914" y="10271"/>
                </a:cubicBezTo>
                <a:lnTo>
                  <a:pt x="1576" y="10271"/>
                </a:lnTo>
                <a:cubicBezTo>
                  <a:pt x="2143" y="10271"/>
                  <a:pt x="2615" y="9799"/>
                  <a:pt x="2615" y="9232"/>
                </a:cubicBezTo>
                <a:cubicBezTo>
                  <a:pt x="2615" y="8696"/>
                  <a:pt x="2143" y="8223"/>
                  <a:pt x="1576" y="8223"/>
                </a:cubicBezTo>
                <a:lnTo>
                  <a:pt x="914" y="8223"/>
                </a:lnTo>
                <a:cubicBezTo>
                  <a:pt x="1229" y="7782"/>
                  <a:pt x="1733" y="7562"/>
                  <a:pt x="2300" y="7562"/>
                </a:cubicBezTo>
                <a:cubicBezTo>
                  <a:pt x="2993" y="7562"/>
                  <a:pt x="3655" y="8034"/>
                  <a:pt x="3907" y="8696"/>
                </a:cubicBezTo>
                <a:cubicBezTo>
                  <a:pt x="3939" y="8822"/>
                  <a:pt x="4096" y="8917"/>
                  <a:pt x="4222" y="8917"/>
                </a:cubicBezTo>
                <a:lnTo>
                  <a:pt x="7499" y="8917"/>
                </a:lnTo>
                <a:cubicBezTo>
                  <a:pt x="7656" y="8917"/>
                  <a:pt x="7751" y="8854"/>
                  <a:pt x="7814" y="8696"/>
                </a:cubicBezTo>
                <a:cubicBezTo>
                  <a:pt x="8034" y="8034"/>
                  <a:pt x="8727" y="7562"/>
                  <a:pt x="9420" y="7562"/>
                </a:cubicBezTo>
                <a:close/>
                <a:moveTo>
                  <a:pt x="5860" y="1"/>
                </a:moveTo>
                <a:cubicBezTo>
                  <a:pt x="4915" y="1"/>
                  <a:pt x="4128" y="725"/>
                  <a:pt x="4128" y="1670"/>
                </a:cubicBezTo>
                <a:cubicBezTo>
                  <a:pt x="4128" y="2143"/>
                  <a:pt x="4348" y="2584"/>
                  <a:pt x="4663" y="2899"/>
                </a:cubicBezTo>
                <a:lnTo>
                  <a:pt x="4695" y="2931"/>
                </a:lnTo>
                <a:cubicBezTo>
                  <a:pt x="3592" y="3372"/>
                  <a:pt x="2773" y="4474"/>
                  <a:pt x="2773" y="5829"/>
                </a:cubicBezTo>
                <a:cubicBezTo>
                  <a:pt x="2773" y="6018"/>
                  <a:pt x="2930" y="6176"/>
                  <a:pt x="3119" y="6176"/>
                </a:cubicBezTo>
                <a:lnTo>
                  <a:pt x="5514" y="6176"/>
                </a:lnTo>
                <a:lnTo>
                  <a:pt x="5514" y="8255"/>
                </a:lnTo>
                <a:lnTo>
                  <a:pt x="4443" y="8255"/>
                </a:lnTo>
                <a:cubicBezTo>
                  <a:pt x="4065" y="7436"/>
                  <a:pt x="3245" y="6869"/>
                  <a:pt x="2300" y="6869"/>
                </a:cubicBezTo>
                <a:cubicBezTo>
                  <a:pt x="1261" y="6869"/>
                  <a:pt x="410" y="7499"/>
                  <a:pt x="32" y="8444"/>
                </a:cubicBezTo>
                <a:cubicBezTo>
                  <a:pt x="0" y="8570"/>
                  <a:pt x="0" y="8696"/>
                  <a:pt x="95" y="8759"/>
                </a:cubicBezTo>
                <a:cubicBezTo>
                  <a:pt x="158" y="8854"/>
                  <a:pt x="253" y="8917"/>
                  <a:pt x="347" y="8917"/>
                </a:cubicBezTo>
                <a:lnTo>
                  <a:pt x="1607" y="8917"/>
                </a:lnTo>
                <a:cubicBezTo>
                  <a:pt x="1828" y="8917"/>
                  <a:pt x="1985" y="9074"/>
                  <a:pt x="1985" y="9295"/>
                </a:cubicBezTo>
                <a:cubicBezTo>
                  <a:pt x="1985" y="9484"/>
                  <a:pt x="1828" y="9641"/>
                  <a:pt x="1607" y="9641"/>
                </a:cubicBezTo>
                <a:lnTo>
                  <a:pt x="347" y="9641"/>
                </a:lnTo>
                <a:cubicBezTo>
                  <a:pt x="253" y="9641"/>
                  <a:pt x="158" y="9673"/>
                  <a:pt x="95" y="9799"/>
                </a:cubicBezTo>
                <a:cubicBezTo>
                  <a:pt x="0" y="9862"/>
                  <a:pt x="0" y="9988"/>
                  <a:pt x="32" y="10114"/>
                </a:cubicBezTo>
                <a:cubicBezTo>
                  <a:pt x="410" y="11059"/>
                  <a:pt x="1292" y="11689"/>
                  <a:pt x="2300" y="11689"/>
                </a:cubicBezTo>
                <a:cubicBezTo>
                  <a:pt x="3182" y="11689"/>
                  <a:pt x="4065" y="11122"/>
                  <a:pt x="4443" y="10303"/>
                </a:cubicBezTo>
                <a:lnTo>
                  <a:pt x="7278" y="10303"/>
                </a:lnTo>
                <a:cubicBezTo>
                  <a:pt x="7688" y="11122"/>
                  <a:pt x="8507" y="11689"/>
                  <a:pt x="9452" y="11689"/>
                </a:cubicBezTo>
                <a:cubicBezTo>
                  <a:pt x="10492" y="11689"/>
                  <a:pt x="11342" y="11059"/>
                  <a:pt x="11689" y="10114"/>
                </a:cubicBezTo>
                <a:cubicBezTo>
                  <a:pt x="11752" y="9988"/>
                  <a:pt x="11752" y="9862"/>
                  <a:pt x="11657" y="9799"/>
                </a:cubicBezTo>
                <a:cubicBezTo>
                  <a:pt x="11594" y="9704"/>
                  <a:pt x="11500" y="9641"/>
                  <a:pt x="11374" y="9641"/>
                </a:cubicBezTo>
                <a:lnTo>
                  <a:pt x="10114" y="9641"/>
                </a:lnTo>
                <a:cubicBezTo>
                  <a:pt x="9925" y="9641"/>
                  <a:pt x="9767" y="9484"/>
                  <a:pt x="9767" y="9295"/>
                </a:cubicBezTo>
                <a:cubicBezTo>
                  <a:pt x="9767" y="9074"/>
                  <a:pt x="9925" y="8917"/>
                  <a:pt x="10114" y="8917"/>
                </a:cubicBezTo>
                <a:lnTo>
                  <a:pt x="11374" y="8917"/>
                </a:lnTo>
                <a:cubicBezTo>
                  <a:pt x="11500" y="8917"/>
                  <a:pt x="11594" y="8885"/>
                  <a:pt x="11657" y="8759"/>
                </a:cubicBezTo>
                <a:cubicBezTo>
                  <a:pt x="11752" y="8696"/>
                  <a:pt x="11752" y="8570"/>
                  <a:pt x="11689" y="8444"/>
                </a:cubicBezTo>
                <a:cubicBezTo>
                  <a:pt x="11342" y="7499"/>
                  <a:pt x="10429" y="6869"/>
                  <a:pt x="9452" y="6869"/>
                </a:cubicBezTo>
                <a:cubicBezTo>
                  <a:pt x="8538" y="6869"/>
                  <a:pt x="7688" y="7436"/>
                  <a:pt x="7278" y="8255"/>
                </a:cubicBezTo>
                <a:lnTo>
                  <a:pt x="6238" y="8255"/>
                </a:lnTo>
                <a:lnTo>
                  <a:pt x="6238" y="6176"/>
                </a:lnTo>
                <a:lnTo>
                  <a:pt x="8633" y="6176"/>
                </a:lnTo>
                <a:cubicBezTo>
                  <a:pt x="8822" y="6176"/>
                  <a:pt x="8979" y="6018"/>
                  <a:pt x="8979" y="5829"/>
                </a:cubicBezTo>
                <a:cubicBezTo>
                  <a:pt x="8979" y="4506"/>
                  <a:pt x="8192" y="3403"/>
                  <a:pt x="7058" y="2931"/>
                </a:cubicBezTo>
                <a:cubicBezTo>
                  <a:pt x="7341" y="2616"/>
                  <a:pt x="7562" y="2175"/>
                  <a:pt x="7562" y="1670"/>
                </a:cubicBezTo>
                <a:cubicBezTo>
                  <a:pt x="7562" y="725"/>
                  <a:pt x="6806" y="1"/>
                  <a:pt x="586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19" name="Google Shape;6819;p69"/>
          <p:cNvGrpSpPr/>
          <p:nvPr/>
        </p:nvGrpSpPr>
        <p:grpSpPr>
          <a:xfrm>
            <a:off x="1299432" y="2221307"/>
            <a:ext cx="354527" cy="353587"/>
            <a:chOff x="-35495600" y="2631825"/>
            <a:chExt cx="292225" cy="291450"/>
          </a:xfrm>
        </p:grpSpPr>
        <p:sp>
          <p:nvSpPr>
            <p:cNvPr id="6820" name="Google Shape;6820;p69"/>
            <p:cNvSpPr/>
            <p:nvPr/>
          </p:nvSpPr>
          <p:spPr>
            <a:xfrm>
              <a:off x="-35495600" y="2735025"/>
              <a:ext cx="137075" cy="188250"/>
            </a:xfrm>
            <a:custGeom>
              <a:avLst/>
              <a:gdLst/>
              <a:ahLst/>
              <a:cxnLst/>
              <a:rect l="l" t="t" r="r" b="b"/>
              <a:pathLst>
                <a:path w="5483" h="7530" extrusionOk="0">
                  <a:moveTo>
                    <a:pt x="4443" y="662"/>
                  </a:moveTo>
                  <a:cubicBezTo>
                    <a:pt x="4663" y="662"/>
                    <a:pt x="4821" y="819"/>
                    <a:pt x="4821" y="1040"/>
                  </a:cubicBezTo>
                  <a:lnTo>
                    <a:pt x="4821" y="1386"/>
                  </a:lnTo>
                  <a:lnTo>
                    <a:pt x="662" y="1386"/>
                  </a:lnTo>
                  <a:lnTo>
                    <a:pt x="662" y="1040"/>
                  </a:lnTo>
                  <a:cubicBezTo>
                    <a:pt x="725" y="819"/>
                    <a:pt x="820" y="662"/>
                    <a:pt x="1040" y="662"/>
                  </a:cubicBezTo>
                  <a:close/>
                  <a:moveTo>
                    <a:pt x="4821" y="2048"/>
                  </a:moveTo>
                  <a:lnTo>
                    <a:pt x="4821" y="5482"/>
                  </a:lnTo>
                  <a:lnTo>
                    <a:pt x="662" y="5482"/>
                  </a:lnTo>
                  <a:lnTo>
                    <a:pt x="662" y="2048"/>
                  </a:lnTo>
                  <a:close/>
                  <a:moveTo>
                    <a:pt x="4852" y="6143"/>
                  </a:moveTo>
                  <a:lnTo>
                    <a:pt x="4852" y="6490"/>
                  </a:lnTo>
                  <a:cubicBezTo>
                    <a:pt x="4821" y="6711"/>
                    <a:pt x="4663" y="6868"/>
                    <a:pt x="4506" y="6868"/>
                  </a:cubicBezTo>
                  <a:lnTo>
                    <a:pt x="1072" y="6868"/>
                  </a:lnTo>
                  <a:cubicBezTo>
                    <a:pt x="883" y="6868"/>
                    <a:pt x="725" y="6711"/>
                    <a:pt x="725" y="6490"/>
                  </a:cubicBezTo>
                  <a:lnTo>
                    <a:pt x="725" y="6143"/>
                  </a:lnTo>
                  <a:close/>
                  <a:moveTo>
                    <a:pt x="1040" y="0"/>
                  </a:moveTo>
                  <a:cubicBezTo>
                    <a:pt x="473" y="0"/>
                    <a:pt x="0" y="473"/>
                    <a:pt x="0" y="1040"/>
                  </a:cubicBezTo>
                  <a:lnTo>
                    <a:pt x="0" y="6490"/>
                  </a:lnTo>
                  <a:cubicBezTo>
                    <a:pt x="0" y="7057"/>
                    <a:pt x="473" y="7530"/>
                    <a:pt x="1040" y="7530"/>
                  </a:cubicBezTo>
                  <a:lnTo>
                    <a:pt x="4443" y="7530"/>
                  </a:lnTo>
                  <a:cubicBezTo>
                    <a:pt x="5010" y="7530"/>
                    <a:pt x="5482" y="7057"/>
                    <a:pt x="5482" y="6490"/>
                  </a:cubicBezTo>
                  <a:lnTo>
                    <a:pt x="5482" y="1040"/>
                  </a:lnTo>
                  <a:cubicBezTo>
                    <a:pt x="5482" y="473"/>
                    <a:pt x="5010" y="0"/>
                    <a:pt x="444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1" name="Google Shape;6821;p69"/>
            <p:cNvSpPr/>
            <p:nvPr/>
          </p:nvSpPr>
          <p:spPr>
            <a:xfrm>
              <a:off x="-35339650" y="2631825"/>
              <a:ext cx="136275" cy="188275"/>
            </a:xfrm>
            <a:custGeom>
              <a:avLst/>
              <a:gdLst/>
              <a:ahLst/>
              <a:cxnLst/>
              <a:rect l="l" t="t" r="r" b="b"/>
              <a:pathLst>
                <a:path w="5451" h="7531" extrusionOk="0">
                  <a:moveTo>
                    <a:pt x="4411" y="662"/>
                  </a:moveTo>
                  <a:cubicBezTo>
                    <a:pt x="4600" y="662"/>
                    <a:pt x="4758" y="820"/>
                    <a:pt x="4758" y="1009"/>
                  </a:cubicBezTo>
                  <a:lnTo>
                    <a:pt x="4758" y="1387"/>
                  </a:lnTo>
                  <a:lnTo>
                    <a:pt x="631" y="1387"/>
                  </a:lnTo>
                  <a:lnTo>
                    <a:pt x="631" y="1009"/>
                  </a:lnTo>
                  <a:cubicBezTo>
                    <a:pt x="631" y="820"/>
                    <a:pt x="788" y="662"/>
                    <a:pt x="977" y="662"/>
                  </a:cubicBezTo>
                  <a:close/>
                  <a:moveTo>
                    <a:pt x="4758" y="2049"/>
                  </a:moveTo>
                  <a:lnTo>
                    <a:pt x="4758" y="5483"/>
                  </a:lnTo>
                  <a:lnTo>
                    <a:pt x="631" y="5483"/>
                  </a:lnTo>
                  <a:lnTo>
                    <a:pt x="631" y="2049"/>
                  </a:lnTo>
                  <a:close/>
                  <a:moveTo>
                    <a:pt x="4789" y="6144"/>
                  </a:moveTo>
                  <a:lnTo>
                    <a:pt x="4789" y="6491"/>
                  </a:lnTo>
                  <a:cubicBezTo>
                    <a:pt x="4758" y="6680"/>
                    <a:pt x="4600" y="6837"/>
                    <a:pt x="4443" y="6837"/>
                  </a:cubicBezTo>
                  <a:lnTo>
                    <a:pt x="1009" y="6837"/>
                  </a:lnTo>
                  <a:cubicBezTo>
                    <a:pt x="820" y="6837"/>
                    <a:pt x="662" y="6680"/>
                    <a:pt x="662" y="6491"/>
                  </a:cubicBezTo>
                  <a:lnTo>
                    <a:pt x="662" y="6144"/>
                  </a:lnTo>
                  <a:close/>
                  <a:moveTo>
                    <a:pt x="1009" y="1"/>
                  </a:moveTo>
                  <a:cubicBezTo>
                    <a:pt x="473" y="1"/>
                    <a:pt x="0" y="473"/>
                    <a:pt x="0" y="1009"/>
                  </a:cubicBezTo>
                  <a:lnTo>
                    <a:pt x="0" y="6491"/>
                  </a:lnTo>
                  <a:cubicBezTo>
                    <a:pt x="0" y="7058"/>
                    <a:pt x="473" y="7531"/>
                    <a:pt x="1009" y="7531"/>
                  </a:cubicBezTo>
                  <a:lnTo>
                    <a:pt x="4443" y="7531"/>
                  </a:lnTo>
                  <a:cubicBezTo>
                    <a:pt x="4978" y="7531"/>
                    <a:pt x="5451" y="7058"/>
                    <a:pt x="5451" y="6491"/>
                  </a:cubicBezTo>
                  <a:lnTo>
                    <a:pt x="5451" y="1009"/>
                  </a:lnTo>
                  <a:cubicBezTo>
                    <a:pt x="5451" y="442"/>
                    <a:pt x="4978" y="1"/>
                    <a:pt x="444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2" name="Google Shape;6822;p69"/>
            <p:cNvSpPr/>
            <p:nvPr/>
          </p:nvSpPr>
          <p:spPr>
            <a:xfrm>
              <a:off x="-35341225" y="2836625"/>
              <a:ext cx="85075" cy="84500"/>
            </a:xfrm>
            <a:custGeom>
              <a:avLst/>
              <a:gdLst/>
              <a:ahLst/>
              <a:cxnLst/>
              <a:rect l="l" t="t" r="r" b="b"/>
              <a:pathLst>
                <a:path w="3403" h="3380" extrusionOk="0">
                  <a:moveTo>
                    <a:pt x="3056" y="0"/>
                  </a:moveTo>
                  <a:cubicBezTo>
                    <a:pt x="2836" y="0"/>
                    <a:pt x="2678" y="158"/>
                    <a:pt x="2678" y="347"/>
                  </a:cubicBezTo>
                  <a:lnTo>
                    <a:pt x="2678" y="1008"/>
                  </a:lnTo>
                  <a:cubicBezTo>
                    <a:pt x="2678" y="1575"/>
                    <a:pt x="2206" y="2048"/>
                    <a:pt x="1670" y="2048"/>
                  </a:cubicBezTo>
                  <a:lnTo>
                    <a:pt x="1103" y="2048"/>
                  </a:lnTo>
                  <a:lnTo>
                    <a:pt x="1229" y="1922"/>
                  </a:lnTo>
                  <a:cubicBezTo>
                    <a:pt x="1418" y="1859"/>
                    <a:pt x="1418" y="1638"/>
                    <a:pt x="1261" y="1481"/>
                  </a:cubicBezTo>
                  <a:cubicBezTo>
                    <a:pt x="1213" y="1418"/>
                    <a:pt x="1127" y="1386"/>
                    <a:pt x="1036" y="1386"/>
                  </a:cubicBezTo>
                  <a:cubicBezTo>
                    <a:pt x="946" y="1386"/>
                    <a:pt x="851" y="1418"/>
                    <a:pt x="788" y="1481"/>
                  </a:cubicBezTo>
                  <a:lnTo>
                    <a:pt x="126" y="2142"/>
                  </a:lnTo>
                  <a:cubicBezTo>
                    <a:pt x="0" y="2268"/>
                    <a:pt x="0" y="2521"/>
                    <a:pt x="126" y="2615"/>
                  </a:cubicBezTo>
                  <a:lnTo>
                    <a:pt x="788" y="3308"/>
                  </a:lnTo>
                  <a:cubicBezTo>
                    <a:pt x="851" y="3355"/>
                    <a:pt x="946" y="3379"/>
                    <a:pt x="1036" y="3379"/>
                  </a:cubicBezTo>
                  <a:cubicBezTo>
                    <a:pt x="1127" y="3379"/>
                    <a:pt x="1213" y="3355"/>
                    <a:pt x="1261" y="3308"/>
                  </a:cubicBezTo>
                  <a:cubicBezTo>
                    <a:pt x="1387" y="3182"/>
                    <a:pt x="1387" y="2930"/>
                    <a:pt x="1261" y="2836"/>
                  </a:cubicBezTo>
                  <a:lnTo>
                    <a:pt x="1166" y="2710"/>
                  </a:lnTo>
                  <a:lnTo>
                    <a:pt x="1702" y="2710"/>
                  </a:lnTo>
                  <a:cubicBezTo>
                    <a:pt x="2647" y="2710"/>
                    <a:pt x="3403" y="1953"/>
                    <a:pt x="3403" y="1008"/>
                  </a:cubicBezTo>
                  <a:lnTo>
                    <a:pt x="3403" y="347"/>
                  </a:lnTo>
                  <a:cubicBezTo>
                    <a:pt x="3403" y="158"/>
                    <a:pt x="3245" y="0"/>
                    <a:pt x="305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3" name="Google Shape;6823;p69"/>
            <p:cNvSpPr/>
            <p:nvPr/>
          </p:nvSpPr>
          <p:spPr>
            <a:xfrm>
              <a:off x="-35442050" y="2632625"/>
              <a:ext cx="84300" cy="85075"/>
            </a:xfrm>
            <a:custGeom>
              <a:avLst/>
              <a:gdLst/>
              <a:ahLst/>
              <a:cxnLst/>
              <a:rect l="l" t="t" r="r" b="b"/>
              <a:pathLst>
                <a:path w="3372" h="3403" extrusionOk="0">
                  <a:moveTo>
                    <a:pt x="2348" y="0"/>
                  </a:moveTo>
                  <a:cubicBezTo>
                    <a:pt x="2261" y="0"/>
                    <a:pt x="2175" y="32"/>
                    <a:pt x="2112" y="95"/>
                  </a:cubicBezTo>
                  <a:cubicBezTo>
                    <a:pt x="1986" y="189"/>
                    <a:pt x="1986" y="441"/>
                    <a:pt x="2112" y="567"/>
                  </a:cubicBezTo>
                  <a:lnTo>
                    <a:pt x="2238" y="662"/>
                  </a:lnTo>
                  <a:lnTo>
                    <a:pt x="1671" y="662"/>
                  </a:lnTo>
                  <a:cubicBezTo>
                    <a:pt x="725" y="662"/>
                    <a:pt x="1" y="1418"/>
                    <a:pt x="1" y="2363"/>
                  </a:cubicBezTo>
                  <a:lnTo>
                    <a:pt x="1" y="3025"/>
                  </a:lnTo>
                  <a:cubicBezTo>
                    <a:pt x="1" y="3245"/>
                    <a:pt x="158" y="3403"/>
                    <a:pt x="347" y="3403"/>
                  </a:cubicBezTo>
                  <a:cubicBezTo>
                    <a:pt x="536" y="3403"/>
                    <a:pt x="694" y="3245"/>
                    <a:pt x="694" y="3025"/>
                  </a:cubicBezTo>
                  <a:lnTo>
                    <a:pt x="694" y="2363"/>
                  </a:lnTo>
                  <a:cubicBezTo>
                    <a:pt x="694" y="1828"/>
                    <a:pt x="1166" y="1355"/>
                    <a:pt x="1734" y="1355"/>
                  </a:cubicBezTo>
                  <a:lnTo>
                    <a:pt x="2269" y="1355"/>
                  </a:lnTo>
                  <a:lnTo>
                    <a:pt x="2143" y="1450"/>
                  </a:lnTo>
                  <a:cubicBezTo>
                    <a:pt x="1954" y="1544"/>
                    <a:pt x="1954" y="1765"/>
                    <a:pt x="2112" y="1891"/>
                  </a:cubicBezTo>
                  <a:cubicBezTo>
                    <a:pt x="2175" y="1954"/>
                    <a:pt x="2261" y="1985"/>
                    <a:pt x="2348" y="1985"/>
                  </a:cubicBezTo>
                  <a:cubicBezTo>
                    <a:pt x="2435" y="1985"/>
                    <a:pt x="2521" y="1954"/>
                    <a:pt x="2584" y="1891"/>
                  </a:cubicBezTo>
                  <a:lnTo>
                    <a:pt x="3246" y="1229"/>
                  </a:lnTo>
                  <a:cubicBezTo>
                    <a:pt x="3372" y="1103"/>
                    <a:pt x="3372" y="883"/>
                    <a:pt x="3246" y="756"/>
                  </a:cubicBezTo>
                  <a:lnTo>
                    <a:pt x="2584" y="95"/>
                  </a:lnTo>
                  <a:cubicBezTo>
                    <a:pt x="2521" y="32"/>
                    <a:pt x="2435" y="0"/>
                    <a:pt x="234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24" name="Google Shape;6824;p69"/>
          <p:cNvGrpSpPr/>
          <p:nvPr/>
        </p:nvGrpSpPr>
        <p:grpSpPr>
          <a:xfrm>
            <a:off x="3537081" y="1307714"/>
            <a:ext cx="353587" cy="353587"/>
            <a:chOff x="-33673825" y="1916675"/>
            <a:chExt cx="291450" cy="291450"/>
          </a:xfrm>
        </p:grpSpPr>
        <p:sp>
          <p:nvSpPr>
            <p:cNvPr id="6825" name="Google Shape;6825;p69"/>
            <p:cNvSpPr/>
            <p:nvPr/>
          </p:nvSpPr>
          <p:spPr>
            <a:xfrm>
              <a:off x="-33486375" y="1950550"/>
              <a:ext cx="85875" cy="85075"/>
            </a:xfrm>
            <a:custGeom>
              <a:avLst/>
              <a:gdLst/>
              <a:ahLst/>
              <a:cxnLst/>
              <a:rect l="l" t="t" r="r" b="b"/>
              <a:pathLst>
                <a:path w="3435" h="3403" extrusionOk="0">
                  <a:moveTo>
                    <a:pt x="379" y="0"/>
                  </a:moveTo>
                  <a:cubicBezTo>
                    <a:pt x="158" y="0"/>
                    <a:pt x="1" y="158"/>
                    <a:pt x="1" y="347"/>
                  </a:cubicBezTo>
                  <a:cubicBezTo>
                    <a:pt x="1" y="536"/>
                    <a:pt x="158" y="693"/>
                    <a:pt x="379" y="693"/>
                  </a:cubicBezTo>
                  <a:lnTo>
                    <a:pt x="1072" y="693"/>
                  </a:lnTo>
                  <a:cubicBezTo>
                    <a:pt x="1639" y="693"/>
                    <a:pt x="2111" y="1166"/>
                    <a:pt x="2111" y="1733"/>
                  </a:cubicBezTo>
                  <a:lnTo>
                    <a:pt x="2111" y="2269"/>
                  </a:lnTo>
                  <a:lnTo>
                    <a:pt x="1985" y="2174"/>
                  </a:lnTo>
                  <a:cubicBezTo>
                    <a:pt x="1922" y="2111"/>
                    <a:pt x="1836" y="2080"/>
                    <a:pt x="1749" y="2080"/>
                  </a:cubicBezTo>
                  <a:cubicBezTo>
                    <a:pt x="1663" y="2080"/>
                    <a:pt x="1576" y="2111"/>
                    <a:pt x="1513" y="2174"/>
                  </a:cubicBezTo>
                  <a:cubicBezTo>
                    <a:pt x="1387" y="2269"/>
                    <a:pt x="1387" y="2521"/>
                    <a:pt x="1513" y="2647"/>
                  </a:cubicBezTo>
                  <a:lnTo>
                    <a:pt x="2174" y="3308"/>
                  </a:lnTo>
                  <a:cubicBezTo>
                    <a:pt x="2237" y="3371"/>
                    <a:pt x="2324" y="3403"/>
                    <a:pt x="2411" y="3403"/>
                  </a:cubicBezTo>
                  <a:cubicBezTo>
                    <a:pt x="2497" y="3403"/>
                    <a:pt x="2584" y="3371"/>
                    <a:pt x="2647" y="3308"/>
                  </a:cubicBezTo>
                  <a:lnTo>
                    <a:pt x="3309" y="2647"/>
                  </a:lnTo>
                  <a:cubicBezTo>
                    <a:pt x="3435" y="2521"/>
                    <a:pt x="3435" y="2269"/>
                    <a:pt x="3309" y="2174"/>
                  </a:cubicBezTo>
                  <a:cubicBezTo>
                    <a:pt x="3261" y="2111"/>
                    <a:pt x="3175" y="2080"/>
                    <a:pt x="3084" y="2080"/>
                  </a:cubicBezTo>
                  <a:cubicBezTo>
                    <a:pt x="2994" y="2080"/>
                    <a:pt x="2899" y="2111"/>
                    <a:pt x="2836" y="2174"/>
                  </a:cubicBezTo>
                  <a:lnTo>
                    <a:pt x="2742" y="2269"/>
                  </a:lnTo>
                  <a:lnTo>
                    <a:pt x="2742" y="1733"/>
                  </a:lnTo>
                  <a:cubicBezTo>
                    <a:pt x="2773" y="788"/>
                    <a:pt x="1985" y="0"/>
                    <a:pt x="10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6" name="Google Shape;6826;p69"/>
            <p:cNvSpPr/>
            <p:nvPr/>
          </p:nvSpPr>
          <p:spPr>
            <a:xfrm>
              <a:off x="-33605300" y="2122250"/>
              <a:ext cx="85075" cy="85875"/>
            </a:xfrm>
            <a:custGeom>
              <a:avLst/>
              <a:gdLst/>
              <a:ahLst/>
              <a:cxnLst/>
              <a:rect l="l" t="t" r="r" b="b"/>
              <a:pathLst>
                <a:path w="3403" h="3435" extrusionOk="0">
                  <a:moveTo>
                    <a:pt x="1024" y="0"/>
                  </a:moveTo>
                  <a:cubicBezTo>
                    <a:pt x="938" y="0"/>
                    <a:pt x="851" y="32"/>
                    <a:pt x="788" y="95"/>
                  </a:cubicBezTo>
                  <a:lnTo>
                    <a:pt x="126" y="756"/>
                  </a:lnTo>
                  <a:cubicBezTo>
                    <a:pt x="0" y="882"/>
                    <a:pt x="0" y="1134"/>
                    <a:pt x="126" y="1229"/>
                  </a:cubicBezTo>
                  <a:cubicBezTo>
                    <a:pt x="189" y="1292"/>
                    <a:pt x="276" y="1323"/>
                    <a:pt x="363" y="1323"/>
                  </a:cubicBezTo>
                  <a:cubicBezTo>
                    <a:pt x="449" y="1323"/>
                    <a:pt x="536" y="1292"/>
                    <a:pt x="599" y="1229"/>
                  </a:cubicBezTo>
                  <a:lnTo>
                    <a:pt x="725" y="1134"/>
                  </a:lnTo>
                  <a:lnTo>
                    <a:pt x="725" y="1670"/>
                  </a:lnTo>
                  <a:cubicBezTo>
                    <a:pt x="662" y="2174"/>
                    <a:pt x="820" y="2615"/>
                    <a:pt x="1135" y="2930"/>
                  </a:cubicBezTo>
                  <a:cubicBezTo>
                    <a:pt x="1450" y="3245"/>
                    <a:pt x="1891" y="3434"/>
                    <a:pt x="2363" y="3434"/>
                  </a:cubicBezTo>
                  <a:lnTo>
                    <a:pt x="3025" y="3434"/>
                  </a:lnTo>
                  <a:cubicBezTo>
                    <a:pt x="3245" y="3434"/>
                    <a:pt x="3403" y="3277"/>
                    <a:pt x="3403" y="3088"/>
                  </a:cubicBezTo>
                  <a:cubicBezTo>
                    <a:pt x="3403" y="2899"/>
                    <a:pt x="3245" y="2741"/>
                    <a:pt x="3025" y="2741"/>
                  </a:cubicBezTo>
                  <a:lnTo>
                    <a:pt x="2363" y="2741"/>
                  </a:lnTo>
                  <a:cubicBezTo>
                    <a:pt x="1828" y="2741"/>
                    <a:pt x="1355" y="2269"/>
                    <a:pt x="1355" y="1670"/>
                  </a:cubicBezTo>
                  <a:lnTo>
                    <a:pt x="1355" y="1134"/>
                  </a:lnTo>
                  <a:lnTo>
                    <a:pt x="1450" y="1229"/>
                  </a:lnTo>
                  <a:cubicBezTo>
                    <a:pt x="1513" y="1292"/>
                    <a:pt x="1607" y="1323"/>
                    <a:pt x="1698" y="1323"/>
                  </a:cubicBezTo>
                  <a:cubicBezTo>
                    <a:pt x="1788" y="1323"/>
                    <a:pt x="1875" y="1292"/>
                    <a:pt x="1922" y="1229"/>
                  </a:cubicBezTo>
                  <a:cubicBezTo>
                    <a:pt x="2048" y="1134"/>
                    <a:pt x="2048" y="882"/>
                    <a:pt x="1922" y="756"/>
                  </a:cubicBezTo>
                  <a:lnTo>
                    <a:pt x="1261" y="95"/>
                  </a:lnTo>
                  <a:cubicBezTo>
                    <a:pt x="1198" y="32"/>
                    <a:pt x="1111" y="0"/>
                    <a:pt x="102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7" name="Google Shape;6827;p69"/>
            <p:cNvSpPr/>
            <p:nvPr/>
          </p:nvSpPr>
          <p:spPr>
            <a:xfrm>
              <a:off x="-33673825" y="1916675"/>
              <a:ext cx="189050" cy="189050"/>
            </a:xfrm>
            <a:custGeom>
              <a:avLst/>
              <a:gdLst/>
              <a:ahLst/>
              <a:cxnLst/>
              <a:rect l="l" t="t" r="r" b="b"/>
              <a:pathLst>
                <a:path w="7562" h="7562" extrusionOk="0">
                  <a:moveTo>
                    <a:pt x="3718" y="694"/>
                  </a:moveTo>
                  <a:cubicBezTo>
                    <a:pt x="5073" y="694"/>
                    <a:pt x="6144" y="1733"/>
                    <a:pt x="6144" y="3088"/>
                  </a:cubicBezTo>
                  <a:lnTo>
                    <a:pt x="6144" y="3466"/>
                  </a:lnTo>
                  <a:lnTo>
                    <a:pt x="6081" y="3466"/>
                  </a:lnTo>
                  <a:cubicBezTo>
                    <a:pt x="5986" y="2647"/>
                    <a:pt x="5262" y="2048"/>
                    <a:pt x="4411" y="2048"/>
                  </a:cubicBezTo>
                  <a:lnTo>
                    <a:pt x="3025" y="2048"/>
                  </a:lnTo>
                  <a:cubicBezTo>
                    <a:pt x="2143" y="2048"/>
                    <a:pt x="1481" y="2678"/>
                    <a:pt x="1324" y="3466"/>
                  </a:cubicBezTo>
                  <a:lnTo>
                    <a:pt x="1292" y="3466"/>
                  </a:lnTo>
                  <a:lnTo>
                    <a:pt x="1292" y="3088"/>
                  </a:lnTo>
                  <a:cubicBezTo>
                    <a:pt x="1355" y="1733"/>
                    <a:pt x="2426" y="694"/>
                    <a:pt x="3718" y="694"/>
                  </a:cubicBezTo>
                  <a:close/>
                  <a:moveTo>
                    <a:pt x="4380" y="2741"/>
                  </a:moveTo>
                  <a:cubicBezTo>
                    <a:pt x="4915" y="2741"/>
                    <a:pt x="5388" y="3214"/>
                    <a:pt x="5388" y="3750"/>
                  </a:cubicBezTo>
                  <a:lnTo>
                    <a:pt x="5388" y="4096"/>
                  </a:lnTo>
                  <a:lnTo>
                    <a:pt x="5388" y="4096"/>
                  </a:lnTo>
                  <a:cubicBezTo>
                    <a:pt x="5153" y="4096"/>
                    <a:pt x="4907" y="4091"/>
                    <a:pt x="4821" y="4033"/>
                  </a:cubicBezTo>
                  <a:cubicBezTo>
                    <a:pt x="4789" y="4002"/>
                    <a:pt x="4758" y="3876"/>
                    <a:pt x="4758" y="3781"/>
                  </a:cubicBezTo>
                  <a:cubicBezTo>
                    <a:pt x="4758" y="3592"/>
                    <a:pt x="4600" y="3435"/>
                    <a:pt x="4411" y="3435"/>
                  </a:cubicBezTo>
                  <a:cubicBezTo>
                    <a:pt x="4191" y="3435"/>
                    <a:pt x="4033" y="3592"/>
                    <a:pt x="4033" y="3781"/>
                  </a:cubicBezTo>
                  <a:cubicBezTo>
                    <a:pt x="4033" y="3876"/>
                    <a:pt x="4033" y="4002"/>
                    <a:pt x="3970" y="4033"/>
                  </a:cubicBezTo>
                  <a:cubicBezTo>
                    <a:pt x="3907" y="4096"/>
                    <a:pt x="3757" y="4112"/>
                    <a:pt x="3576" y="4112"/>
                  </a:cubicBezTo>
                  <a:cubicBezTo>
                    <a:pt x="3395" y="4112"/>
                    <a:pt x="3182" y="4096"/>
                    <a:pt x="2993" y="4096"/>
                  </a:cubicBezTo>
                  <a:lnTo>
                    <a:pt x="1954" y="4096"/>
                  </a:lnTo>
                  <a:lnTo>
                    <a:pt x="1954" y="3750"/>
                  </a:lnTo>
                  <a:cubicBezTo>
                    <a:pt x="1954" y="3214"/>
                    <a:pt x="2426" y="2741"/>
                    <a:pt x="2993" y="2741"/>
                  </a:cubicBezTo>
                  <a:close/>
                  <a:moveTo>
                    <a:pt x="1009" y="4065"/>
                  </a:moveTo>
                  <a:cubicBezTo>
                    <a:pt x="1198" y="4065"/>
                    <a:pt x="1355" y="4222"/>
                    <a:pt x="1355" y="4411"/>
                  </a:cubicBezTo>
                  <a:lnTo>
                    <a:pt x="1355" y="5104"/>
                  </a:lnTo>
                  <a:cubicBezTo>
                    <a:pt x="1355" y="5293"/>
                    <a:pt x="1198" y="5451"/>
                    <a:pt x="1009" y="5451"/>
                  </a:cubicBezTo>
                  <a:cubicBezTo>
                    <a:pt x="820" y="5451"/>
                    <a:pt x="662" y="5293"/>
                    <a:pt x="662" y="5104"/>
                  </a:cubicBezTo>
                  <a:lnTo>
                    <a:pt x="662" y="4411"/>
                  </a:lnTo>
                  <a:cubicBezTo>
                    <a:pt x="662" y="4222"/>
                    <a:pt x="820" y="4065"/>
                    <a:pt x="1009" y="4065"/>
                  </a:cubicBezTo>
                  <a:close/>
                  <a:moveTo>
                    <a:pt x="6490" y="4096"/>
                  </a:moveTo>
                  <a:cubicBezTo>
                    <a:pt x="6679" y="4096"/>
                    <a:pt x="6837" y="4254"/>
                    <a:pt x="6837" y="4474"/>
                  </a:cubicBezTo>
                  <a:lnTo>
                    <a:pt x="6837" y="5136"/>
                  </a:lnTo>
                  <a:cubicBezTo>
                    <a:pt x="6837" y="5325"/>
                    <a:pt x="6679" y="5482"/>
                    <a:pt x="6490" y="5482"/>
                  </a:cubicBezTo>
                  <a:cubicBezTo>
                    <a:pt x="6301" y="5482"/>
                    <a:pt x="6144" y="5325"/>
                    <a:pt x="6144" y="5136"/>
                  </a:cubicBezTo>
                  <a:lnTo>
                    <a:pt x="6144" y="4474"/>
                  </a:lnTo>
                  <a:cubicBezTo>
                    <a:pt x="6144" y="4254"/>
                    <a:pt x="6301" y="4096"/>
                    <a:pt x="6490" y="4096"/>
                  </a:cubicBezTo>
                  <a:close/>
                  <a:moveTo>
                    <a:pt x="4443" y="4537"/>
                  </a:moveTo>
                  <a:cubicBezTo>
                    <a:pt x="4726" y="4726"/>
                    <a:pt x="5073" y="4789"/>
                    <a:pt x="5451" y="4789"/>
                  </a:cubicBezTo>
                  <a:lnTo>
                    <a:pt x="5451" y="5136"/>
                  </a:lnTo>
                  <a:cubicBezTo>
                    <a:pt x="5451" y="6081"/>
                    <a:pt x="4663" y="6869"/>
                    <a:pt x="3718" y="6869"/>
                  </a:cubicBezTo>
                  <a:cubicBezTo>
                    <a:pt x="2773" y="6869"/>
                    <a:pt x="2048" y="6081"/>
                    <a:pt x="2048" y="5136"/>
                  </a:cubicBezTo>
                  <a:lnTo>
                    <a:pt x="2048" y="4789"/>
                  </a:lnTo>
                  <a:lnTo>
                    <a:pt x="3056" y="4789"/>
                  </a:lnTo>
                  <a:cubicBezTo>
                    <a:pt x="3148" y="4789"/>
                    <a:pt x="3241" y="4790"/>
                    <a:pt x="3333" y="4790"/>
                  </a:cubicBezTo>
                  <a:cubicBezTo>
                    <a:pt x="3749" y="4790"/>
                    <a:pt x="4159" y="4769"/>
                    <a:pt x="4443" y="4537"/>
                  </a:cubicBezTo>
                  <a:close/>
                  <a:moveTo>
                    <a:pt x="3813" y="1"/>
                  </a:moveTo>
                  <a:cubicBezTo>
                    <a:pt x="2111" y="1"/>
                    <a:pt x="725" y="1387"/>
                    <a:pt x="725" y="3088"/>
                  </a:cubicBezTo>
                  <a:lnTo>
                    <a:pt x="725" y="3466"/>
                  </a:lnTo>
                  <a:cubicBezTo>
                    <a:pt x="347" y="3624"/>
                    <a:pt x="63" y="4002"/>
                    <a:pt x="63" y="4474"/>
                  </a:cubicBezTo>
                  <a:lnTo>
                    <a:pt x="63" y="5136"/>
                  </a:lnTo>
                  <a:cubicBezTo>
                    <a:pt x="0" y="5671"/>
                    <a:pt x="473" y="6144"/>
                    <a:pt x="1009" y="6144"/>
                  </a:cubicBezTo>
                  <a:cubicBezTo>
                    <a:pt x="1198" y="6144"/>
                    <a:pt x="1355" y="6112"/>
                    <a:pt x="1513" y="6049"/>
                  </a:cubicBezTo>
                  <a:cubicBezTo>
                    <a:pt x="1891" y="6932"/>
                    <a:pt x="2741" y="7562"/>
                    <a:pt x="3781" y="7562"/>
                  </a:cubicBezTo>
                  <a:cubicBezTo>
                    <a:pt x="4789" y="7562"/>
                    <a:pt x="5671" y="6932"/>
                    <a:pt x="6018" y="6049"/>
                  </a:cubicBezTo>
                  <a:cubicBezTo>
                    <a:pt x="6175" y="6112"/>
                    <a:pt x="6333" y="6144"/>
                    <a:pt x="6522" y="6144"/>
                  </a:cubicBezTo>
                  <a:cubicBezTo>
                    <a:pt x="7089" y="6144"/>
                    <a:pt x="7562" y="5671"/>
                    <a:pt x="7562" y="5136"/>
                  </a:cubicBezTo>
                  <a:lnTo>
                    <a:pt x="7562" y="4474"/>
                  </a:lnTo>
                  <a:cubicBezTo>
                    <a:pt x="7562" y="4033"/>
                    <a:pt x="7278" y="3624"/>
                    <a:pt x="6869" y="3466"/>
                  </a:cubicBezTo>
                  <a:lnTo>
                    <a:pt x="6869" y="3088"/>
                  </a:lnTo>
                  <a:cubicBezTo>
                    <a:pt x="6869" y="1387"/>
                    <a:pt x="5514" y="1"/>
                    <a:pt x="381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8" name="Google Shape;6828;p69"/>
            <p:cNvSpPr/>
            <p:nvPr/>
          </p:nvSpPr>
          <p:spPr>
            <a:xfrm>
              <a:off x="-33503700" y="2070250"/>
              <a:ext cx="121325" cy="137075"/>
            </a:xfrm>
            <a:custGeom>
              <a:avLst/>
              <a:gdLst/>
              <a:ahLst/>
              <a:cxnLst/>
              <a:rect l="l" t="t" r="r" b="b"/>
              <a:pathLst>
                <a:path w="4853" h="5483" extrusionOk="0">
                  <a:moveTo>
                    <a:pt x="3151" y="726"/>
                  </a:moveTo>
                  <a:cubicBezTo>
                    <a:pt x="3687" y="726"/>
                    <a:pt x="4222" y="1198"/>
                    <a:pt x="4222" y="1734"/>
                  </a:cubicBezTo>
                  <a:lnTo>
                    <a:pt x="4222" y="2112"/>
                  </a:lnTo>
                  <a:cubicBezTo>
                    <a:pt x="3939" y="2112"/>
                    <a:pt x="3655" y="2112"/>
                    <a:pt x="3592" y="1986"/>
                  </a:cubicBezTo>
                  <a:cubicBezTo>
                    <a:pt x="3529" y="1954"/>
                    <a:pt x="3498" y="1828"/>
                    <a:pt x="3498" y="1734"/>
                  </a:cubicBezTo>
                  <a:cubicBezTo>
                    <a:pt x="3498" y="1545"/>
                    <a:pt x="3340" y="1387"/>
                    <a:pt x="3151" y="1387"/>
                  </a:cubicBezTo>
                  <a:cubicBezTo>
                    <a:pt x="2962" y="1387"/>
                    <a:pt x="2804" y="1545"/>
                    <a:pt x="2804" y="1734"/>
                  </a:cubicBezTo>
                  <a:cubicBezTo>
                    <a:pt x="2804" y="1828"/>
                    <a:pt x="2804" y="1954"/>
                    <a:pt x="2710" y="1986"/>
                  </a:cubicBezTo>
                  <a:cubicBezTo>
                    <a:pt x="2636" y="2060"/>
                    <a:pt x="2487" y="2090"/>
                    <a:pt x="2312" y="2090"/>
                  </a:cubicBezTo>
                  <a:cubicBezTo>
                    <a:pt x="2189" y="2090"/>
                    <a:pt x="2053" y="2075"/>
                    <a:pt x="1922" y="2049"/>
                  </a:cubicBezTo>
                  <a:lnTo>
                    <a:pt x="694" y="2049"/>
                  </a:lnTo>
                  <a:lnTo>
                    <a:pt x="694" y="1734"/>
                  </a:lnTo>
                  <a:cubicBezTo>
                    <a:pt x="694" y="1198"/>
                    <a:pt x="1166" y="726"/>
                    <a:pt x="1765" y="726"/>
                  </a:cubicBezTo>
                  <a:close/>
                  <a:moveTo>
                    <a:pt x="3151" y="2521"/>
                  </a:moveTo>
                  <a:cubicBezTo>
                    <a:pt x="3435" y="2742"/>
                    <a:pt x="3813" y="2773"/>
                    <a:pt x="4222" y="2773"/>
                  </a:cubicBezTo>
                  <a:lnTo>
                    <a:pt x="4222" y="3120"/>
                  </a:lnTo>
                  <a:cubicBezTo>
                    <a:pt x="4159" y="4034"/>
                    <a:pt x="3372" y="4853"/>
                    <a:pt x="2426" y="4853"/>
                  </a:cubicBezTo>
                  <a:cubicBezTo>
                    <a:pt x="1481" y="4853"/>
                    <a:pt x="694" y="4065"/>
                    <a:pt x="694" y="3120"/>
                  </a:cubicBezTo>
                  <a:lnTo>
                    <a:pt x="694" y="2773"/>
                  </a:lnTo>
                  <a:lnTo>
                    <a:pt x="1765" y="2773"/>
                  </a:lnTo>
                  <a:cubicBezTo>
                    <a:pt x="1859" y="2773"/>
                    <a:pt x="2836" y="2773"/>
                    <a:pt x="3151" y="2521"/>
                  </a:cubicBezTo>
                  <a:close/>
                  <a:moveTo>
                    <a:pt x="1733" y="1"/>
                  </a:moveTo>
                  <a:cubicBezTo>
                    <a:pt x="788" y="1"/>
                    <a:pt x="1" y="757"/>
                    <a:pt x="1" y="1702"/>
                  </a:cubicBezTo>
                  <a:lnTo>
                    <a:pt x="1" y="3088"/>
                  </a:lnTo>
                  <a:cubicBezTo>
                    <a:pt x="1" y="4412"/>
                    <a:pt x="1103" y="5483"/>
                    <a:pt x="2395" y="5483"/>
                  </a:cubicBezTo>
                  <a:cubicBezTo>
                    <a:pt x="3750" y="5483"/>
                    <a:pt x="4789" y="4380"/>
                    <a:pt x="4789" y="3088"/>
                  </a:cubicBezTo>
                  <a:lnTo>
                    <a:pt x="4789" y="1702"/>
                  </a:lnTo>
                  <a:cubicBezTo>
                    <a:pt x="4852" y="789"/>
                    <a:pt x="4065" y="1"/>
                    <a:pt x="312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29" name="Google Shape;6829;p69"/>
          <p:cNvGrpSpPr/>
          <p:nvPr/>
        </p:nvGrpSpPr>
        <p:grpSpPr>
          <a:xfrm>
            <a:off x="3534700" y="1765295"/>
            <a:ext cx="358349" cy="355468"/>
            <a:chOff x="-33676975" y="2275050"/>
            <a:chExt cx="295375" cy="293000"/>
          </a:xfrm>
        </p:grpSpPr>
        <p:sp>
          <p:nvSpPr>
            <p:cNvPr id="6830" name="Google Shape;6830;p69"/>
            <p:cNvSpPr/>
            <p:nvPr/>
          </p:nvSpPr>
          <p:spPr>
            <a:xfrm>
              <a:off x="-33502125" y="2309700"/>
              <a:ext cx="52800" cy="67750"/>
            </a:xfrm>
            <a:custGeom>
              <a:avLst/>
              <a:gdLst/>
              <a:ahLst/>
              <a:cxnLst/>
              <a:rect l="l" t="t" r="r" b="b"/>
              <a:pathLst>
                <a:path w="2112" h="2710" extrusionOk="0">
                  <a:moveTo>
                    <a:pt x="1040" y="0"/>
                  </a:moveTo>
                  <a:cubicBezTo>
                    <a:pt x="473" y="0"/>
                    <a:pt x="1" y="473"/>
                    <a:pt x="1" y="1040"/>
                  </a:cubicBezTo>
                  <a:cubicBezTo>
                    <a:pt x="1" y="1229"/>
                    <a:pt x="158" y="1387"/>
                    <a:pt x="379" y="1387"/>
                  </a:cubicBezTo>
                  <a:cubicBezTo>
                    <a:pt x="568" y="1387"/>
                    <a:pt x="725" y="1229"/>
                    <a:pt x="725" y="1040"/>
                  </a:cubicBezTo>
                  <a:cubicBezTo>
                    <a:pt x="725" y="820"/>
                    <a:pt x="883" y="662"/>
                    <a:pt x="1072" y="662"/>
                  </a:cubicBezTo>
                  <a:cubicBezTo>
                    <a:pt x="1261" y="662"/>
                    <a:pt x="1450" y="820"/>
                    <a:pt x="1450" y="1040"/>
                  </a:cubicBezTo>
                  <a:cubicBezTo>
                    <a:pt x="1450" y="1198"/>
                    <a:pt x="1355" y="1292"/>
                    <a:pt x="1198" y="1355"/>
                  </a:cubicBezTo>
                  <a:cubicBezTo>
                    <a:pt x="914" y="1418"/>
                    <a:pt x="725" y="1702"/>
                    <a:pt x="725" y="1985"/>
                  </a:cubicBezTo>
                  <a:lnTo>
                    <a:pt x="725" y="2363"/>
                  </a:lnTo>
                  <a:cubicBezTo>
                    <a:pt x="725" y="2552"/>
                    <a:pt x="883" y="2710"/>
                    <a:pt x="1072" y="2710"/>
                  </a:cubicBezTo>
                  <a:cubicBezTo>
                    <a:pt x="1292" y="2710"/>
                    <a:pt x="1450" y="2552"/>
                    <a:pt x="1450" y="2363"/>
                  </a:cubicBezTo>
                  <a:lnTo>
                    <a:pt x="1450" y="1985"/>
                  </a:lnTo>
                  <a:cubicBezTo>
                    <a:pt x="1828" y="1828"/>
                    <a:pt x="2111" y="1418"/>
                    <a:pt x="2111" y="977"/>
                  </a:cubicBezTo>
                  <a:cubicBezTo>
                    <a:pt x="2048" y="473"/>
                    <a:pt x="1576" y="0"/>
                    <a:pt x="10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1" name="Google Shape;6831;p69"/>
            <p:cNvSpPr/>
            <p:nvPr/>
          </p:nvSpPr>
          <p:spPr>
            <a:xfrm>
              <a:off x="-33484800" y="2395550"/>
              <a:ext cx="17350" cy="17350"/>
            </a:xfrm>
            <a:custGeom>
              <a:avLst/>
              <a:gdLst/>
              <a:ahLst/>
              <a:cxnLst/>
              <a:rect l="l" t="t" r="r" b="b"/>
              <a:pathLst>
                <a:path w="694" h="694" extrusionOk="0">
                  <a:moveTo>
                    <a:pt x="347" y="0"/>
                  </a:moveTo>
                  <a:cubicBezTo>
                    <a:pt x="158" y="0"/>
                    <a:pt x="1" y="158"/>
                    <a:pt x="1" y="347"/>
                  </a:cubicBezTo>
                  <a:cubicBezTo>
                    <a:pt x="1" y="536"/>
                    <a:pt x="158" y="694"/>
                    <a:pt x="347" y="694"/>
                  </a:cubicBezTo>
                  <a:cubicBezTo>
                    <a:pt x="536" y="694"/>
                    <a:pt x="694" y="536"/>
                    <a:pt x="694" y="347"/>
                  </a:cubicBezTo>
                  <a:cubicBezTo>
                    <a:pt x="662"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2" name="Google Shape;6832;p69"/>
            <p:cNvSpPr/>
            <p:nvPr/>
          </p:nvSpPr>
          <p:spPr>
            <a:xfrm>
              <a:off x="-33676975" y="2275050"/>
              <a:ext cx="295375" cy="293000"/>
            </a:xfrm>
            <a:custGeom>
              <a:avLst/>
              <a:gdLst/>
              <a:ahLst/>
              <a:cxnLst/>
              <a:rect l="l" t="t" r="r" b="b"/>
              <a:pathLst>
                <a:path w="11815" h="11720" extrusionOk="0">
                  <a:moveTo>
                    <a:pt x="8034" y="725"/>
                  </a:moveTo>
                  <a:cubicBezTo>
                    <a:pt x="9735" y="725"/>
                    <a:pt x="11090" y="2080"/>
                    <a:pt x="11090" y="3781"/>
                  </a:cubicBezTo>
                  <a:cubicBezTo>
                    <a:pt x="11090" y="5482"/>
                    <a:pt x="9735" y="6868"/>
                    <a:pt x="8034" y="6868"/>
                  </a:cubicBezTo>
                  <a:cubicBezTo>
                    <a:pt x="6333" y="6868"/>
                    <a:pt x="4947" y="5482"/>
                    <a:pt x="4947" y="3781"/>
                  </a:cubicBezTo>
                  <a:cubicBezTo>
                    <a:pt x="4947" y="2080"/>
                    <a:pt x="6333" y="725"/>
                    <a:pt x="8034" y="725"/>
                  </a:cubicBezTo>
                  <a:close/>
                  <a:moveTo>
                    <a:pt x="5104" y="6207"/>
                  </a:moveTo>
                  <a:cubicBezTo>
                    <a:pt x="5262" y="6364"/>
                    <a:pt x="5419" y="6553"/>
                    <a:pt x="5577" y="6679"/>
                  </a:cubicBezTo>
                  <a:lnTo>
                    <a:pt x="5325" y="6931"/>
                  </a:lnTo>
                  <a:cubicBezTo>
                    <a:pt x="5262" y="6994"/>
                    <a:pt x="5167" y="7026"/>
                    <a:pt x="5077" y="7026"/>
                  </a:cubicBezTo>
                  <a:cubicBezTo>
                    <a:pt x="4986" y="7026"/>
                    <a:pt x="4899" y="6994"/>
                    <a:pt x="4852" y="6931"/>
                  </a:cubicBezTo>
                  <a:cubicBezTo>
                    <a:pt x="4726" y="6805"/>
                    <a:pt x="4726" y="6585"/>
                    <a:pt x="4852" y="6459"/>
                  </a:cubicBezTo>
                  <a:lnTo>
                    <a:pt x="5104" y="6207"/>
                  </a:lnTo>
                  <a:close/>
                  <a:moveTo>
                    <a:pt x="3104" y="8380"/>
                  </a:moveTo>
                  <a:cubicBezTo>
                    <a:pt x="3190" y="8380"/>
                    <a:pt x="3277" y="8412"/>
                    <a:pt x="3340" y="8475"/>
                  </a:cubicBezTo>
                  <a:cubicBezTo>
                    <a:pt x="3466" y="8601"/>
                    <a:pt x="3466" y="8822"/>
                    <a:pt x="3340" y="8948"/>
                  </a:cubicBezTo>
                  <a:lnTo>
                    <a:pt x="1387" y="10932"/>
                  </a:lnTo>
                  <a:cubicBezTo>
                    <a:pt x="1324" y="10980"/>
                    <a:pt x="1229" y="11003"/>
                    <a:pt x="1139" y="11003"/>
                  </a:cubicBezTo>
                  <a:cubicBezTo>
                    <a:pt x="1048" y="11003"/>
                    <a:pt x="961" y="10980"/>
                    <a:pt x="914" y="10932"/>
                  </a:cubicBezTo>
                  <a:cubicBezTo>
                    <a:pt x="788" y="10806"/>
                    <a:pt x="788" y="10554"/>
                    <a:pt x="914" y="10460"/>
                  </a:cubicBezTo>
                  <a:lnTo>
                    <a:pt x="2867" y="8475"/>
                  </a:lnTo>
                  <a:cubicBezTo>
                    <a:pt x="2930" y="8412"/>
                    <a:pt x="3017" y="8380"/>
                    <a:pt x="3104" y="8380"/>
                  </a:cubicBezTo>
                  <a:close/>
                  <a:moveTo>
                    <a:pt x="8034" y="0"/>
                  </a:moveTo>
                  <a:cubicBezTo>
                    <a:pt x="5955" y="0"/>
                    <a:pt x="4285" y="1701"/>
                    <a:pt x="4285" y="3749"/>
                  </a:cubicBezTo>
                  <a:cubicBezTo>
                    <a:pt x="4285" y="4411"/>
                    <a:pt x="4443" y="5041"/>
                    <a:pt x="4758" y="5608"/>
                  </a:cubicBezTo>
                  <a:lnTo>
                    <a:pt x="4380" y="5986"/>
                  </a:lnTo>
                  <a:cubicBezTo>
                    <a:pt x="4065" y="6301"/>
                    <a:pt x="3970" y="6774"/>
                    <a:pt x="4159" y="7183"/>
                  </a:cubicBezTo>
                  <a:lnTo>
                    <a:pt x="3529" y="7813"/>
                  </a:lnTo>
                  <a:cubicBezTo>
                    <a:pt x="3387" y="7743"/>
                    <a:pt x="3232" y="7707"/>
                    <a:pt x="3077" y="7707"/>
                  </a:cubicBezTo>
                  <a:cubicBezTo>
                    <a:pt x="2819" y="7707"/>
                    <a:pt x="2560" y="7806"/>
                    <a:pt x="2363" y="8002"/>
                  </a:cubicBezTo>
                  <a:lnTo>
                    <a:pt x="378" y="9987"/>
                  </a:lnTo>
                  <a:cubicBezTo>
                    <a:pt x="0" y="10365"/>
                    <a:pt x="0" y="11027"/>
                    <a:pt x="378" y="11436"/>
                  </a:cubicBezTo>
                  <a:cubicBezTo>
                    <a:pt x="583" y="11625"/>
                    <a:pt x="851" y="11720"/>
                    <a:pt x="1119" y="11720"/>
                  </a:cubicBezTo>
                  <a:cubicBezTo>
                    <a:pt x="1387" y="11720"/>
                    <a:pt x="1654" y="11625"/>
                    <a:pt x="1859" y="11436"/>
                  </a:cubicBezTo>
                  <a:lnTo>
                    <a:pt x="3813" y="9452"/>
                  </a:lnTo>
                  <a:cubicBezTo>
                    <a:pt x="4128" y="9137"/>
                    <a:pt x="4222" y="8664"/>
                    <a:pt x="4002" y="8286"/>
                  </a:cubicBezTo>
                  <a:lnTo>
                    <a:pt x="4632" y="7656"/>
                  </a:lnTo>
                  <a:cubicBezTo>
                    <a:pt x="4782" y="7725"/>
                    <a:pt x="4940" y="7761"/>
                    <a:pt x="5097" y="7761"/>
                  </a:cubicBezTo>
                  <a:cubicBezTo>
                    <a:pt x="5367" y="7761"/>
                    <a:pt x="5629" y="7655"/>
                    <a:pt x="5829" y="7435"/>
                  </a:cubicBezTo>
                  <a:lnTo>
                    <a:pt x="6207" y="7057"/>
                  </a:lnTo>
                  <a:cubicBezTo>
                    <a:pt x="6774" y="7372"/>
                    <a:pt x="7404" y="7530"/>
                    <a:pt x="8066" y="7530"/>
                  </a:cubicBezTo>
                  <a:cubicBezTo>
                    <a:pt x="10145" y="7530"/>
                    <a:pt x="11815" y="5829"/>
                    <a:pt x="11815" y="3781"/>
                  </a:cubicBezTo>
                  <a:cubicBezTo>
                    <a:pt x="11815" y="1733"/>
                    <a:pt x="10082" y="0"/>
                    <a:pt x="803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33" name="Google Shape;6833;p69"/>
          <p:cNvGrpSpPr/>
          <p:nvPr/>
        </p:nvGrpSpPr>
        <p:grpSpPr>
          <a:xfrm>
            <a:off x="3537081" y="2220594"/>
            <a:ext cx="353587" cy="355013"/>
            <a:chOff x="-33673825" y="2634975"/>
            <a:chExt cx="291450" cy="292625"/>
          </a:xfrm>
        </p:grpSpPr>
        <p:sp>
          <p:nvSpPr>
            <p:cNvPr id="6834" name="Google Shape;6834;p69"/>
            <p:cNvSpPr/>
            <p:nvPr/>
          </p:nvSpPr>
          <p:spPr>
            <a:xfrm>
              <a:off x="-33673825" y="2634975"/>
              <a:ext cx="291450" cy="292625"/>
            </a:xfrm>
            <a:custGeom>
              <a:avLst/>
              <a:gdLst/>
              <a:ahLst/>
              <a:cxnLst/>
              <a:rect l="l" t="t" r="r" b="b"/>
              <a:pathLst>
                <a:path w="11658" h="11705" extrusionOk="0">
                  <a:moveTo>
                    <a:pt x="5829" y="662"/>
                  </a:moveTo>
                  <a:cubicBezTo>
                    <a:pt x="6459" y="662"/>
                    <a:pt x="7089" y="1261"/>
                    <a:pt x="7562" y="2238"/>
                  </a:cubicBezTo>
                  <a:cubicBezTo>
                    <a:pt x="7310" y="2364"/>
                    <a:pt x="7152" y="2553"/>
                    <a:pt x="7026" y="2773"/>
                  </a:cubicBezTo>
                  <a:cubicBezTo>
                    <a:pt x="6648" y="2742"/>
                    <a:pt x="6238" y="2710"/>
                    <a:pt x="5860" y="2710"/>
                  </a:cubicBezTo>
                  <a:cubicBezTo>
                    <a:pt x="5451" y="2710"/>
                    <a:pt x="5041" y="2742"/>
                    <a:pt x="4663" y="2773"/>
                  </a:cubicBezTo>
                  <a:cubicBezTo>
                    <a:pt x="4569" y="2553"/>
                    <a:pt x="4348" y="2364"/>
                    <a:pt x="4159" y="2238"/>
                  </a:cubicBezTo>
                  <a:cubicBezTo>
                    <a:pt x="4569" y="1261"/>
                    <a:pt x="5199" y="662"/>
                    <a:pt x="5829" y="662"/>
                  </a:cubicBezTo>
                  <a:close/>
                  <a:moveTo>
                    <a:pt x="3403" y="2742"/>
                  </a:moveTo>
                  <a:cubicBezTo>
                    <a:pt x="3813" y="2742"/>
                    <a:pt x="4096" y="3057"/>
                    <a:pt x="4096" y="3403"/>
                  </a:cubicBezTo>
                  <a:cubicBezTo>
                    <a:pt x="4096" y="3750"/>
                    <a:pt x="3781" y="4097"/>
                    <a:pt x="3403" y="4097"/>
                  </a:cubicBezTo>
                  <a:cubicBezTo>
                    <a:pt x="3025" y="4097"/>
                    <a:pt x="2741" y="3750"/>
                    <a:pt x="2741" y="3403"/>
                  </a:cubicBezTo>
                  <a:cubicBezTo>
                    <a:pt x="2741" y="3057"/>
                    <a:pt x="3025" y="2742"/>
                    <a:pt x="3403" y="2742"/>
                  </a:cubicBezTo>
                  <a:close/>
                  <a:moveTo>
                    <a:pt x="7562" y="946"/>
                  </a:moveTo>
                  <a:cubicBezTo>
                    <a:pt x="9011" y="1482"/>
                    <a:pt x="10145" y="2616"/>
                    <a:pt x="10649" y="4097"/>
                  </a:cubicBezTo>
                  <a:cubicBezTo>
                    <a:pt x="10334" y="3844"/>
                    <a:pt x="9988" y="3655"/>
                    <a:pt x="9609" y="3466"/>
                  </a:cubicBezTo>
                  <a:lnTo>
                    <a:pt x="9609" y="3403"/>
                  </a:lnTo>
                  <a:cubicBezTo>
                    <a:pt x="9609" y="2679"/>
                    <a:pt x="8979" y="2049"/>
                    <a:pt x="8223" y="2049"/>
                  </a:cubicBezTo>
                  <a:lnTo>
                    <a:pt x="8192" y="2049"/>
                  </a:lnTo>
                  <a:cubicBezTo>
                    <a:pt x="7971" y="1608"/>
                    <a:pt x="7782" y="1261"/>
                    <a:pt x="7562" y="946"/>
                  </a:cubicBezTo>
                  <a:close/>
                  <a:moveTo>
                    <a:pt x="4096" y="978"/>
                  </a:moveTo>
                  <a:lnTo>
                    <a:pt x="4096" y="978"/>
                  </a:lnTo>
                  <a:cubicBezTo>
                    <a:pt x="3844" y="1293"/>
                    <a:pt x="3624" y="1639"/>
                    <a:pt x="3466" y="2080"/>
                  </a:cubicBezTo>
                  <a:lnTo>
                    <a:pt x="3403" y="2080"/>
                  </a:lnTo>
                  <a:cubicBezTo>
                    <a:pt x="2678" y="2080"/>
                    <a:pt x="2048" y="2710"/>
                    <a:pt x="2048" y="3466"/>
                  </a:cubicBezTo>
                  <a:lnTo>
                    <a:pt x="2048" y="3498"/>
                  </a:lnTo>
                  <a:cubicBezTo>
                    <a:pt x="1639" y="3687"/>
                    <a:pt x="1292" y="3876"/>
                    <a:pt x="977" y="4128"/>
                  </a:cubicBezTo>
                  <a:cubicBezTo>
                    <a:pt x="1481" y="2616"/>
                    <a:pt x="2615" y="1482"/>
                    <a:pt x="4096" y="978"/>
                  </a:cubicBezTo>
                  <a:close/>
                  <a:moveTo>
                    <a:pt x="8223" y="2773"/>
                  </a:moveTo>
                  <a:cubicBezTo>
                    <a:pt x="8601" y="2773"/>
                    <a:pt x="8885" y="3088"/>
                    <a:pt x="8885" y="3466"/>
                  </a:cubicBezTo>
                  <a:cubicBezTo>
                    <a:pt x="8885" y="3813"/>
                    <a:pt x="8601" y="4128"/>
                    <a:pt x="8223" y="4128"/>
                  </a:cubicBezTo>
                  <a:cubicBezTo>
                    <a:pt x="7814" y="4128"/>
                    <a:pt x="7562" y="3813"/>
                    <a:pt x="7562" y="3466"/>
                  </a:cubicBezTo>
                  <a:cubicBezTo>
                    <a:pt x="7562" y="3088"/>
                    <a:pt x="7877" y="2773"/>
                    <a:pt x="8223" y="2773"/>
                  </a:cubicBezTo>
                  <a:close/>
                  <a:moveTo>
                    <a:pt x="9452" y="4160"/>
                  </a:moveTo>
                  <a:cubicBezTo>
                    <a:pt x="10429" y="4632"/>
                    <a:pt x="11027" y="5262"/>
                    <a:pt x="11027" y="5892"/>
                  </a:cubicBezTo>
                  <a:cubicBezTo>
                    <a:pt x="10964" y="5924"/>
                    <a:pt x="10933" y="6050"/>
                    <a:pt x="10933" y="6176"/>
                  </a:cubicBezTo>
                  <a:cubicBezTo>
                    <a:pt x="10492" y="5735"/>
                    <a:pt x="9925" y="5514"/>
                    <a:pt x="9294" y="5514"/>
                  </a:cubicBezTo>
                  <a:cubicBezTo>
                    <a:pt x="9168" y="5514"/>
                    <a:pt x="9042" y="5514"/>
                    <a:pt x="8916" y="5546"/>
                  </a:cubicBezTo>
                  <a:cubicBezTo>
                    <a:pt x="8916" y="5231"/>
                    <a:pt x="8885" y="4947"/>
                    <a:pt x="8885" y="4664"/>
                  </a:cubicBezTo>
                  <a:cubicBezTo>
                    <a:pt x="9137" y="4569"/>
                    <a:pt x="9326" y="4349"/>
                    <a:pt x="9452" y="4160"/>
                  </a:cubicBezTo>
                  <a:close/>
                  <a:moveTo>
                    <a:pt x="2237" y="4097"/>
                  </a:moveTo>
                  <a:cubicBezTo>
                    <a:pt x="2363" y="4349"/>
                    <a:pt x="2552" y="4506"/>
                    <a:pt x="2773" y="4632"/>
                  </a:cubicBezTo>
                  <a:cubicBezTo>
                    <a:pt x="2741" y="5042"/>
                    <a:pt x="2710" y="5420"/>
                    <a:pt x="2710" y="5829"/>
                  </a:cubicBezTo>
                  <a:cubicBezTo>
                    <a:pt x="2710" y="6207"/>
                    <a:pt x="2741" y="6617"/>
                    <a:pt x="2773" y="6995"/>
                  </a:cubicBezTo>
                  <a:cubicBezTo>
                    <a:pt x="2552" y="7121"/>
                    <a:pt x="2363" y="7310"/>
                    <a:pt x="2237" y="7499"/>
                  </a:cubicBezTo>
                  <a:cubicBezTo>
                    <a:pt x="1261" y="7026"/>
                    <a:pt x="662" y="6459"/>
                    <a:pt x="662" y="5829"/>
                  </a:cubicBezTo>
                  <a:cubicBezTo>
                    <a:pt x="662" y="5199"/>
                    <a:pt x="1261" y="4569"/>
                    <a:pt x="2237" y="4097"/>
                  </a:cubicBezTo>
                  <a:close/>
                  <a:moveTo>
                    <a:pt x="5829" y="3466"/>
                  </a:moveTo>
                  <a:cubicBezTo>
                    <a:pt x="6175" y="3466"/>
                    <a:pt x="6522" y="3466"/>
                    <a:pt x="6869" y="3498"/>
                  </a:cubicBezTo>
                  <a:cubicBezTo>
                    <a:pt x="6932" y="4191"/>
                    <a:pt x="7467" y="4790"/>
                    <a:pt x="8192" y="4790"/>
                  </a:cubicBezTo>
                  <a:cubicBezTo>
                    <a:pt x="8223" y="5105"/>
                    <a:pt x="8223" y="5420"/>
                    <a:pt x="8223" y="5735"/>
                  </a:cubicBezTo>
                  <a:cubicBezTo>
                    <a:pt x="7436" y="6144"/>
                    <a:pt x="6869" y="6963"/>
                    <a:pt x="6869" y="7909"/>
                  </a:cubicBezTo>
                  <a:lnTo>
                    <a:pt x="6869" y="8192"/>
                  </a:lnTo>
                  <a:cubicBezTo>
                    <a:pt x="6522" y="8224"/>
                    <a:pt x="6175" y="8224"/>
                    <a:pt x="5829" y="8224"/>
                  </a:cubicBezTo>
                  <a:cubicBezTo>
                    <a:pt x="5451" y="8224"/>
                    <a:pt x="5104" y="8224"/>
                    <a:pt x="4758" y="8192"/>
                  </a:cubicBezTo>
                  <a:cubicBezTo>
                    <a:pt x="4726" y="7468"/>
                    <a:pt x="4159" y="6869"/>
                    <a:pt x="3466" y="6869"/>
                  </a:cubicBezTo>
                  <a:cubicBezTo>
                    <a:pt x="3403" y="6522"/>
                    <a:pt x="3403" y="6207"/>
                    <a:pt x="3403" y="5861"/>
                  </a:cubicBezTo>
                  <a:cubicBezTo>
                    <a:pt x="3403" y="5483"/>
                    <a:pt x="3403" y="5136"/>
                    <a:pt x="3466" y="4790"/>
                  </a:cubicBezTo>
                  <a:cubicBezTo>
                    <a:pt x="4159" y="4758"/>
                    <a:pt x="4758" y="4191"/>
                    <a:pt x="4758" y="3498"/>
                  </a:cubicBezTo>
                  <a:cubicBezTo>
                    <a:pt x="5104" y="3466"/>
                    <a:pt x="5482" y="3466"/>
                    <a:pt x="5829" y="3466"/>
                  </a:cubicBezTo>
                  <a:close/>
                  <a:moveTo>
                    <a:pt x="3403" y="7562"/>
                  </a:moveTo>
                  <a:cubicBezTo>
                    <a:pt x="3813" y="7562"/>
                    <a:pt x="4096" y="7877"/>
                    <a:pt x="4096" y="8224"/>
                  </a:cubicBezTo>
                  <a:cubicBezTo>
                    <a:pt x="4096" y="8570"/>
                    <a:pt x="3781" y="8885"/>
                    <a:pt x="3403" y="8885"/>
                  </a:cubicBezTo>
                  <a:cubicBezTo>
                    <a:pt x="3025" y="8885"/>
                    <a:pt x="2741" y="8570"/>
                    <a:pt x="2741" y="8224"/>
                  </a:cubicBezTo>
                  <a:cubicBezTo>
                    <a:pt x="2741" y="7877"/>
                    <a:pt x="3025" y="7562"/>
                    <a:pt x="3403" y="7562"/>
                  </a:cubicBezTo>
                  <a:close/>
                  <a:moveTo>
                    <a:pt x="7940" y="10114"/>
                  </a:moveTo>
                  <a:lnTo>
                    <a:pt x="8192" y="10429"/>
                  </a:lnTo>
                  <a:lnTo>
                    <a:pt x="7593" y="10650"/>
                  </a:lnTo>
                  <a:cubicBezTo>
                    <a:pt x="7719" y="10492"/>
                    <a:pt x="7814" y="10303"/>
                    <a:pt x="7940" y="10114"/>
                  </a:cubicBezTo>
                  <a:close/>
                  <a:moveTo>
                    <a:pt x="977" y="7594"/>
                  </a:moveTo>
                  <a:cubicBezTo>
                    <a:pt x="1261" y="7814"/>
                    <a:pt x="1639" y="8035"/>
                    <a:pt x="2048" y="8224"/>
                  </a:cubicBezTo>
                  <a:lnTo>
                    <a:pt x="2048" y="8255"/>
                  </a:lnTo>
                  <a:cubicBezTo>
                    <a:pt x="2048" y="9011"/>
                    <a:pt x="2678" y="9641"/>
                    <a:pt x="3403" y="9641"/>
                  </a:cubicBezTo>
                  <a:lnTo>
                    <a:pt x="3466" y="9641"/>
                  </a:lnTo>
                  <a:cubicBezTo>
                    <a:pt x="3655" y="10019"/>
                    <a:pt x="3844" y="10397"/>
                    <a:pt x="4096" y="10681"/>
                  </a:cubicBezTo>
                  <a:cubicBezTo>
                    <a:pt x="2615" y="10145"/>
                    <a:pt x="1481" y="9011"/>
                    <a:pt x="977" y="7594"/>
                  </a:cubicBezTo>
                  <a:close/>
                  <a:moveTo>
                    <a:pt x="9294" y="6207"/>
                  </a:moveTo>
                  <a:cubicBezTo>
                    <a:pt x="10240" y="6207"/>
                    <a:pt x="10964" y="6963"/>
                    <a:pt x="10964" y="7909"/>
                  </a:cubicBezTo>
                  <a:cubicBezTo>
                    <a:pt x="10964" y="8192"/>
                    <a:pt x="10901" y="8413"/>
                    <a:pt x="10807" y="8665"/>
                  </a:cubicBezTo>
                  <a:cubicBezTo>
                    <a:pt x="10744" y="8759"/>
                    <a:pt x="10177" y="9484"/>
                    <a:pt x="9294" y="10744"/>
                  </a:cubicBezTo>
                  <a:lnTo>
                    <a:pt x="8979" y="10303"/>
                  </a:lnTo>
                  <a:cubicBezTo>
                    <a:pt x="8018" y="9071"/>
                    <a:pt x="8059" y="9043"/>
                    <a:pt x="8038" y="9043"/>
                  </a:cubicBezTo>
                  <a:lnTo>
                    <a:pt x="8038" y="9043"/>
                  </a:lnTo>
                  <a:cubicBezTo>
                    <a:pt x="8037" y="9043"/>
                    <a:pt x="8036" y="9043"/>
                    <a:pt x="8034" y="9043"/>
                  </a:cubicBezTo>
                  <a:cubicBezTo>
                    <a:pt x="7751" y="8728"/>
                    <a:pt x="7593" y="8350"/>
                    <a:pt x="7593" y="7909"/>
                  </a:cubicBezTo>
                  <a:cubicBezTo>
                    <a:pt x="7593" y="6963"/>
                    <a:pt x="8349" y="6207"/>
                    <a:pt x="9294" y="6207"/>
                  </a:cubicBezTo>
                  <a:close/>
                  <a:moveTo>
                    <a:pt x="7026" y="8854"/>
                  </a:moveTo>
                  <a:cubicBezTo>
                    <a:pt x="7152" y="9074"/>
                    <a:pt x="7278" y="9326"/>
                    <a:pt x="7467" y="9515"/>
                  </a:cubicBezTo>
                  <a:cubicBezTo>
                    <a:pt x="7026" y="10429"/>
                    <a:pt x="6459" y="10965"/>
                    <a:pt x="5829" y="10965"/>
                  </a:cubicBezTo>
                  <a:cubicBezTo>
                    <a:pt x="5199" y="10965"/>
                    <a:pt x="4569" y="10397"/>
                    <a:pt x="4096" y="9389"/>
                  </a:cubicBezTo>
                  <a:cubicBezTo>
                    <a:pt x="4317" y="9295"/>
                    <a:pt x="4474" y="9074"/>
                    <a:pt x="4600" y="8854"/>
                  </a:cubicBezTo>
                  <a:cubicBezTo>
                    <a:pt x="4978" y="8885"/>
                    <a:pt x="5388" y="8917"/>
                    <a:pt x="5766" y="8917"/>
                  </a:cubicBezTo>
                  <a:cubicBezTo>
                    <a:pt x="6207" y="8917"/>
                    <a:pt x="6616" y="8885"/>
                    <a:pt x="7026" y="8854"/>
                  </a:cubicBezTo>
                  <a:close/>
                  <a:moveTo>
                    <a:pt x="5829" y="1"/>
                  </a:moveTo>
                  <a:cubicBezTo>
                    <a:pt x="2584" y="1"/>
                    <a:pt x="0" y="2616"/>
                    <a:pt x="0" y="5861"/>
                  </a:cubicBezTo>
                  <a:cubicBezTo>
                    <a:pt x="0" y="9043"/>
                    <a:pt x="2584" y="11689"/>
                    <a:pt x="5829" y="11689"/>
                  </a:cubicBezTo>
                  <a:cubicBezTo>
                    <a:pt x="6806" y="11689"/>
                    <a:pt x="7751" y="11437"/>
                    <a:pt x="8570" y="11028"/>
                  </a:cubicBezTo>
                  <a:lnTo>
                    <a:pt x="8979" y="11563"/>
                  </a:lnTo>
                  <a:cubicBezTo>
                    <a:pt x="9042" y="11658"/>
                    <a:pt x="9145" y="11705"/>
                    <a:pt x="9247" y="11705"/>
                  </a:cubicBezTo>
                  <a:cubicBezTo>
                    <a:pt x="9350" y="11705"/>
                    <a:pt x="9452" y="11658"/>
                    <a:pt x="9515" y="11563"/>
                  </a:cubicBezTo>
                  <a:cubicBezTo>
                    <a:pt x="9515" y="11563"/>
                    <a:pt x="11279" y="9169"/>
                    <a:pt x="11405" y="8980"/>
                  </a:cubicBezTo>
                  <a:cubicBezTo>
                    <a:pt x="11563" y="8665"/>
                    <a:pt x="11657" y="8287"/>
                    <a:pt x="11657" y="7940"/>
                  </a:cubicBezTo>
                  <a:cubicBezTo>
                    <a:pt x="11657" y="7657"/>
                    <a:pt x="11626" y="7405"/>
                    <a:pt x="11531" y="7152"/>
                  </a:cubicBezTo>
                  <a:cubicBezTo>
                    <a:pt x="11594" y="6774"/>
                    <a:pt x="11657" y="6333"/>
                    <a:pt x="11657" y="5892"/>
                  </a:cubicBezTo>
                  <a:cubicBezTo>
                    <a:pt x="11657" y="2616"/>
                    <a:pt x="9042" y="1"/>
                    <a:pt x="58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5" name="Google Shape;6835;p69"/>
            <p:cNvSpPr/>
            <p:nvPr/>
          </p:nvSpPr>
          <p:spPr>
            <a:xfrm>
              <a:off x="-33467475" y="2806675"/>
              <a:ext cx="51225" cy="51225"/>
            </a:xfrm>
            <a:custGeom>
              <a:avLst/>
              <a:gdLst/>
              <a:ahLst/>
              <a:cxnLst/>
              <a:rect l="l" t="t" r="r" b="b"/>
              <a:pathLst>
                <a:path w="2049" h="2049" extrusionOk="0">
                  <a:moveTo>
                    <a:pt x="1040" y="631"/>
                  </a:moveTo>
                  <a:cubicBezTo>
                    <a:pt x="1229" y="631"/>
                    <a:pt x="1387" y="789"/>
                    <a:pt x="1387" y="1009"/>
                  </a:cubicBezTo>
                  <a:cubicBezTo>
                    <a:pt x="1387" y="1198"/>
                    <a:pt x="1198" y="1356"/>
                    <a:pt x="1040" y="1356"/>
                  </a:cubicBezTo>
                  <a:cubicBezTo>
                    <a:pt x="820" y="1356"/>
                    <a:pt x="662" y="1198"/>
                    <a:pt x="662" y="1009"/>
                  </a:cubicBezTo>
                  <a:cubicBezTo>
                    <a:pt x="662" y="789"/>
                    <a:pt x="820" y="631"/>
                    <a:pt x="1040" y="631"/>
                  </a:cubicBezTo>
                  <a:close/>
                  <a:moveTo>
                    <a:pt x="1040" y="1"/>
                  </a:moveTo>
                  <a:cubicBezTo>
                    <a:pt x="473" y="1"/>
                    <a:pt x="1" y="474"/>
                    <a:pt x="1" y="1041"/>
                  </a:cubicBezTo>
                  <a:cubicBezTo>
                    <a:pt x="1" y="1576"/>
                    <a:pt x="473" y="2049"/>
                    <a:pt x="1040" y="2049"/>
                  </a:cubicBezTo>
                  <a:cubicBezTo>
                    <a:pt x="1576" y="2049"/>
                    <a:pt x="2049" y="1576"/>
                    <a:pt x="2049" y="1041"/>
                  </a:cubicBezTo>
                  <a:cubicBezTo>
                    <a:pt x="2049" y="442"/>
                    <a:pt x="1576" y="1"/>
                    <a:pt x="10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36" name="Google Shape;6836;p69"/>
          <p:cNvGrpSpPr/>
          <p:nvPr/>
        </p:nvGrpSpPr>
        <p:grpSpPr>
          <a:xfrm>
            <a:off x="2205089" y="2687509"/>
            <a:ext cx="329687" cy="353648"/>
            <a:chOff x="-31874100" y="1939525"/>
            <a:chExt cx="271750" cy="291500"/>
          </a:xfrm>
        </p:grpSpPr>
        <p:sp>
          <p:nvSpPr>
            <p:cNvPr id="6837" name="Google Shape;6837;p69"/>
            <p:cNvSpPr/>
            <p:nvPr/>
          </p:nvSpPr>
          <p:spPr>
            <a:xfrm>
              <a:off x="-31874100" y="2132475"/>
              <a:ext cx="271750" cy="98550"/>
            </a:xfrm>
            <a:custGeom>
              <a:avLst/>
              <a:gdLst/>
              <a:ahLst/>
              <a:cxnLst/>
              <a:rect l="l" t="t" r="r" b="b"/>
              <a:pathLst>
                <a:path w="10870" h="3942" extrusionOk="0">
                  <a:moveTo>
                    <a:pt x="2080" y="1135"/>
                  </a:moveTo>
                  <a:lnTo>
                    <a:pt x="2300" y="1576"/>
                  </a:lnTo>
                  <a:cubicBezTo>
                    <a:pt x="2363" y="1702"/>
                    <a:pt x="2458" y="1734"/>
                    <a:pt x="2584" y="1765"/>
                  </a:cubicBezTo>
                  <a:lnTo>
                    <a:pt x="3056" y="1860"/>
                  </a:lnTo>
                  <a:lnTo>
                    <a:pt x="2710" y="2206"/>
                  </a:lnTo>
                  <a:cubicBezTo>
                    <a:pt x="2615" y="2269"/>
                    <a:pt x="2584" y="2395"/>
                    <a:pt x="2615" y="2521"/>
                  </a:cubicBezTo>
                  <a:lnTo>
                    <a:pt x="2710" y="2994"/>
                  </a:lnTo>
                  <a:lnTo>
                    <a:pt x="2269" y="2773"/>
                  </a:lnTo>
                  <a:cubicBezTo>
                    <a:pt x="2237" y="2710"/>
                    <a:pt x="2143" y="2710"/>
                    <a:pt x="2111" y="2710"/>
                  </a:cubicBezTo>
                  <a:cubicBezTo>
                    <a:pt x="2080" y="2710"/>
                    <a:pt x="1985" y="2710"/>
                    <a:pt x="1954" y="2773"/>
                  </a:cubicBezTo>
                  <a:lnTo>
                    <a:pt x="1513" y="2994"/>
                  </a:lnTo>
                  <a:lnTo>
                    <a:pt x="1607" y="2521"/>
                  </a:lnTo>
                  <a:cubicBezTo>
                    <a:pt x="1607" y="2395"/>
                    <a:pt x="1607" y="2301"/>
                    <a:pt x="1513" y="2206"/>
                  </a:cubicBezTo>
                  <a:lnTo>
                    <a:pt x="1166" y="1860"/>
                  </a:lnTo>
                  <a:lnTo>
                    <a:pt x="1639" y="1765"/>
                  </a:lnTo>
                  <a:cubicBezTo>
                    <a:pt x="1670" y="1765"/>
                    <a:pt x="1796" y="1702"/>
                    <a:pt x="1828" y="1576"/>
                  </a:cubicBezTo>
                  <a:lnTo>
                    <a:pt x="2080" y="1135"/>
                  </a:lnTo>
                  <a:close/>
                  <a:moveTo>
                    <a:pt x="5514" y="1135"/>
                  </a:moveTo>
                  <a:lnTo>
                    <a:pt x="5734" y="1576"/>
                  </a:lnTo>
                  <a:cubicBezTo>
                    <a:pt x="5766" y="1702"/>
                    <a:pt x="5892" y="1734"/>
                    <a:pt x="6018" y="1765"/>
                  </a:cubicBezTo>
                  <a:lnTo>
                    <a:pt x="6490" y="1860"/>
                  </a:lnTo>
                  <a:lnTo>
                    <a:pt x="6144" y="2206"/>
                  </a:lnTo>
                  <a:cubicBezTo>
                    <a:pt x="6049" y="2269"/>
                    <a:pt x="6018" y="2395"/>
                    <a:pt x="6049" y="2521"/>
                  </a:cubicBezTo>
                  <a:lnTo>
                    <a:pt x="6144" y="2994"/>
                  </a:lnTo>
                  <a:lnTo>
                    <a:pt x="5703" y="2773"/>
                  </a:lnTo>
                  <a:cubicBezTo>
                    <a:pt x="5671" y="2710"/>
                    <a:pt x="5577" y="2710"/>
                    <a:pt x="5545" y="2710"/>
                  </a:cubicBezTo>
                  <a:cubicBezTo>
                    <a:pt x="5514" y="2710"/>
                    <a:pt x="5419" y="2710"/>
                    <a:pt x="5388" y="2773"/>
                  </a:cubicBezTo>
                  <a:lnTo>
                    <a:pt x="4947" y="2994"/>
                  </a:lnTo>
                  <a:lnTo>
                    <a:pt x="5041" y="2521"/>
                  </a:lnTo>
                  <a:cubicBezTo>
                    <a:pt x="5041" y="2395"/>
                    <a:pt x="5041" y="2301"/>
                    <a:pt x="4947" y="2206"/>
                  </a:cubicBezTo>
                  <a:lnTo>
                    <a:pt x="4600" y="1860"/>
                  </a:lnTo>
                  <a:lnTo>
                    <a:pt x="4978" y="1765"/>
                  </a:lnTo>
                  <a:cubicBezTo>
                    <a:pt x="5104" y="1765"/>
                    <a:pt x="5199" y="1702"/>
                    <a:pt x="5262" y="1576"/>
                  </a:cubicBezTo>
                  <a:lnTo>
                    <a:pt x="5514" y="1135"/>
                  </a:lnTo>
                  <a:close/>
                  <a:moveTo>
                    <a:pt x="8916" y="1135"/>
                  </a:moveTo>
                  <a:lnTo>
                    <a:pt x="9168" y="1576"/>
                  </a:lnTo>
                  <a:cubicBezTo>
                    <a:pt x="9200" y="1702"/>
                    <a:pt x="9326" y="1734"/>
                    <a:pt x="9452" y="1765"/>
                  </a:cubicBezTo>
                  <a:lnTo>
                    <a:pt x="9924" y="1860"/>
                  </a:lnTo>
                  <a:lnTo>
                    <a:pt x="9546" y="2206"/>
                  </a:lnTo>
                  <a:cubicBezTo>
                    <a:pt x="9483" y="2269"/>
                    <a:pt x="9452" y="2395"/>
                    <a:pt x="9483" y="2521"/>
                  </a:cubicBezTo>
                  <a:lnTo>
                    <a:pt x="9546" y="2994"/>
                  </a:lnTo>
                  <a:lnTo>
                    <a:pt x="9137" y="2773"/>
                  </a:lnTo>
                  <a:cubicBezTo>
                    <a:pt x="9074" y="2710"/>
                    <a:pt x="9011" y="2710"/>
                    <a:pt x="8979" y="2710"/>
                  </a:cubicBezTo>
                  <a:cubicBezTo>
                    <a:pt x="8916" y="2710"/>
                    <a:pt x="8853" y="2710"/>
                    <a:pt x="8822" y="2773"/>
                  </a:cubicBezTo>
                  <a:lnTo>
                    <a:pt x="8381" y="2994"/>
                  </a:lnTo>
                  <a:lnTo>
                    <a:pt x="8444" y="2521"/>
                  </a:lnTo>
                  <a:cubicBezTo>
                    <a:pt x="8444" y="2395"/>
                    <a:pt x="8444" y="2301"/>
                    <a:pt x="8381" y="2206"/>
                  </a:cubicBezTo>
                  <a:lnTo>
                    <a:pt x="8034" y="1860"/>
                  </a:lnTo>
                  <a:lnTo>
                    <a:pt x="8412" y="1765"/>
                  </a:lnTo>
                  <a:cubicBezTo>
                    <a:pt x="8538" y="1765"/>
                    <a:pt x="8601" y="1702"/>
                    <a:pt x="8696" y="1576"/>
                  </a:cubicBezTo>
                  <a:lnTo>
                    <a:pt x="8916" y="1135"/>
                  </a:lnTo>
                  <a:close/>
                  <a:moveTo>
                    <a:pt x="2048" y="1"/>
                  </a:moveTo>
                  <a:cubicBezTo>
                    <a:pt x="1922" y="1"/>
                    <a:pt x="1796" y="64"/>
                    <a:pt x="1733" y="190"/>
                  </a:cubicBezTo>
                  <a:lnTo>
                    <a:pt x="1292" y="1104"/>
                  </a:lnTo>
                  <a:lnTo>
                    <a:pt x="315" y="1261"/>
                  </a:lnTo>
                  <a:cubicBezTo>
                    <a:pt x="189" y="1261"/>
                    <a:pt x="63" y="1387"/>
                    <a:pt x="32" y="1482"/>
                  </a:cubicBezTo>
                  <a:cubicBezTo>
                    <a:pt x="0" y="1608"/>
                    <a:pt x="32" y="1765"/>
                    <a:pt x="95" y="1860"/>
                  </a:cubicBezTo>
                  <a:lnTo>
                    <a:pt x="819" y="2553"/>
                  </a:lnTo>
                  <a:lnTo>
                    <a:pt x="662" y="3561"/>
                  </a:lnTo>
                  <a:cubicBezTo>
                    <a:pt x="630" y="3655"/>
                    <a:pt x="693" y="3813"/>
                    <a:pt x="788" y="3876"/>
                  </a:cubicBezTo>
                  <a:cubicBezTo>
                    <a:pt x="862" y="3913"/>
                    <a:pt x="925" y="3928"/>
                    <a:pt x="990" y="3928"/>
                  </a:cubicBezTo>
                  <a:cubicBezTo>
                    <a:pt x="1035" y="3928"/>
                    <a:pt x="1082" y="3920"/>
                    <a:pt x="1134" y="3907"/>
                  </a:cubicBezTo>
                  <a:lnTo>
                    <a:pt x="2048" y="3435"/>
                  </a:lnTo>
                  <a:lnTo>
                    <a:pt x="2962" y="3907"/>
                  </a:lnTo>
                  <a:cubicBezTo>
                    <a:pt x="2998" y="3931"/>
                    <a:pt x="3039" y="3942"/>
                    <a:pt x="3082" y="3942"/>
                  </a:cubicBezTo>
                  <a:cubicBezTo>
                    <a:pt x="3153" y="3942"/>
                    <a:pt x="3230" y="3915"/>
                    <a:pt x="3308" y="3876"/>
                  </a:cubicBezTo>
                  <a:cubicBezTo>
                    <a:pt x="3434" y="3781"/>
                    <a:pt x="3466" y="3655"/>
                    <a:pt x="3434" y="3561"/>
                  </a:cubicBezTo>
                  <a:lnTo>
                    <a:pt x="3277" y="2553"/>
                  </a:lnTo>
                  <a:lnTo>
                    <a:pt x="3749" y="2080"/>
                  </a:lnTo>
                  <a:lnTo>
                    <a:pt x="4222" y="2553"/>
                  </a:lnTo>
                  <a:lnTo>
                    <a:pt x="4064" y="3561"/>
                  </a:lnTo>
                  <a:cubicBezTo>
                    <a:pt x="4001" y="3655"/>
                    <a:pt x="4096" y="3813"/>
                    <a:pt x="4159" y="3876"/>
                  </a:cubicBezTo>
                  <a:cubicBezTo>
                    <a:pt x="4233" y="3913"/>
                    <a:pt x="4307" y="3928"/>
                    <a:pt x="4380" y="3928"/>
                  </a:cubicBezTo>
                  <a:cubicBezTo>
                    <a:pt x="4433" y="3928"/>
                    <a:pt x="4485" y="3920"/>
                    <a:pt x="4537" y="3907"/>
                  </a:cubicBezTo>
                  <a:lnTo>
                    <a:pt x="5419" y="3435"/>
                  </a:lnTo>
                  <a:lnTo>
                    <a:pt x="6333" y="3907"/>
                  </a:lnTo>
                  <a:cubicBezTo>
                    <a:pt x="6381" y="3931"/>
                    <a:pt x="6429" y="3942"/>
                    <a:pt x="6475" y="3942"/>
                  </a:cubicBezTo>
                  <a:cubicBezTo>
                    <a:pt x="6550" y="3942"/>
                    <a:pt x="6621" y="3915"/>
                    <a:pt x="6679" y="3876"/>
                  </a:cubicBezTo>
                  <a:cubicBezTo>
                    <a:pt x="6805" y="3781"/>
                    <a:pt x="6837" y="3655"/>
                    <a:pt x="6805" y="3561"/>
                  </a:cubicBezTo>
                  <a:lnTo>
                    <a:pt x="6648" y="2553"/>
                  </a:lnTo>
                  <a:lnTo>
                    <a:pt x="7120" y="2080"/>
                  </a:lnTo>
                  <a:lnTo>
                    <a:pt x="7593" y="2553"/>
                  </a:lnTo>
                  <a:lnTo>
                    <a:pt x="7435" y="3561"/>
                  </a:lnTo>
                  <a:cubicBezTo>
                    <a:pt x="7404" y="3655"/>
                    <a:pt x="7467" y="3813"/>
                    <a:pt x="7561" y="3876"/>
                  </a:cubicBezTo>
                  <a:cubicBezTo>
                    <a:pt x="7635" y="3913"/>
                    <a:pt x="7698" y="3928"/>
                    <a:pt x="7763" y="3928"/>
                  </a:cubicBezTo>
                  <a:cubicBezTo>
                    <a:pt x="7809" y="3928"/>
                    <a:pt x="7856" y="3920"/>
                    <a:pt x="7908" y="3907"/>
                  </a:cubicBezTo>
                  <a:lnTo>
                    <a:pt x="8822" y="3435"/>
                  </a:lnTo>
                  <a:lnTo>
                    <a:pt x="9735" y="3907"/>
                  </a:lnTo>
                  <a:cubicBezTo>
                    <a:pt x="9771" y="3931"/>
                    <a:pt x="9812" y="3942"/>
                    <a:pt x="9856" y="3942"/>
                  </a:cubicBezTo>
                  <a:cubicBezTo>
                    <a:pt x="9926" y="3942"/>
                    <a:pt x="10004" y="3915"/>
                    <a:pt x="10082" y="3876"/>
                  </a:cubicBezTo>
                  <a:cubicBezTo>
                    <a:pt x="10208" y="3781"/>
                    <a:pt x="10239" y="3655"/>
                    <a:pt x="10208" y="3561"/>
                  </a:cubicBezTo>
                  <a:lnTo>
                    <a:pt x="10050" y="2553"/>
                  </a:lnTo>
                  <a:lnTo>
                    <a:pt x="10743" y="1860"/>
                  </a:lnTo>
                  <a:cubicBezTo>
                    <a:pt x="10838" y="1765"/>
                    <a:pt x="10869" y="1608"/>
                    <a:pt x="10838" y="1482"/>
                  </a:cubicBezTo>
                  <a:cubicBezTo>
                    <a:pt x="10775" y="1387"/>
                    <a:pt x="10680" y="1293"/>
                    <a:pt x="10554" y="1261"/>
                  </a:cubicBezTo>
                  <a:lnTo>
                    <a:pt x="9578" y="1104"/>
                  </a:lnTo>
                  <a:lnTo>
                    <a:pt x="9137" y="190"/>
                  </a:lnTo>
                  <a:cubicBezTo>
                    <a:pt x="9105" y="64"/>
                    <a:pt x="8979" y="1"/>
                    <a:pt x="8822" y="1"/>
                  </a:cubicBezTo>
                  <a:cubicBezTo>
                    <a:pt x="8696" y="1"/>
                    <a:pt x="8570" y="64"/>
                    <a:pt x="8507" y="190"/>
                  </a:cubicBezTo>
                  <a:lnTo>
                    <a:pt x="8066" y="1104"/>
                  </a:lnTo>
                  <a:lnTo>
                    <a:pt x="7120" y="1261"/>
                  </a:lnTo>
                  <a:lnTo>
                    <a:pt x="6175" y="1104"/>
                  </a:lnTo>
                  <a:lnTo>
                    <a:pt x="5734" y="190"/>
                  </a:lnTo>
                  <a:cubicBezTo>
                    <a:pt x="5703" y="64"/>
                    <a:pt x="5577" y="1"/>
                    <a:pt x="5419" y="1"/>
                  </a:cubicBezTo>
                  <a:cubicBezTo>
                    <a:pt x="5262" y="1"/>
                    <a:pt x="5199" y="64"/>
                    <a:pt x="5104" y="190"/>
                  </a:cubicBezTo>
                  <a:lnTo>
                    <a:pt x="4695" y="1104"/>
                  </a:lnTo>
                  <a:lnTo>
                    <a:pt x="3749" y="1261"/>
                  </a:lnTo>
                  <a:lnTo>
                    <a:pt x="2804" y="1104"/>
                  </a:lnTo>
                  <a:lnTo>
                    <a:pt x="2363" y="190"/>
                  </a:lnTo>
                  <a:cubicBezTo>
                    <a:pt x="2332" y="64"/>
                    <a:pt x="2206" y="1"/>
                    <a:pt x="204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8" name="Google Shape;6838;p69"/>
            <p:cNvSpPr/>
            <p:nvPr/>
          </p:nvSpPr>
          <p:spPr>
            <a:xfrm>
              <a:off x="-31830775" y="1939525"/>
              <a:ext cx="189050" cy="189825"/>
            </a:xfrm>
            <a:custGeom>
              <a:avLst/>
              <a:gdLst/>
              <a:ahLst/>
              <a:cxnLst/>
              <a:rect l="l" t="t" r="r" b="b"/>
              <a:pathLst>
                <a:path w="7562" h="7593" extrusionOk="0">
                  <a:moveTo>
                    <a:pt x="3718" y="662"/>
                  </a:moveTo>
                  <a:cubicBezTo>
                    <a:pt x="5072" y="662"/>
                    <a:pt x="6144" y="1764"/>
                    <a:pt x="6144" y="3088"/>
                  </a:cubicBezTo>
                  <a:lnTo>
                    <a:pt x="6144" y="3466"/>
                  </a:lnTo>
                  <a:lnTo>
                    <a:pt x="6081" y="3466"/>
                  </a:lnTo>
                  <a:cubicBezTo>
                    <a:pt x="5986" y="2647"/>
                    <a:pt x="5261" y="2048"/>
                    <a:pt x="4411" y="2048"/>
                  </a:cubicBezTo>
                  <a:lnTo>
                    <a:pt x="3025" y="2048"/>
                  </a:lnTo>
                  <a:cubicBezTo>
                    <a:pt x="2142" y="2048"/>
                    <a:pt x="1481" y="2678"/>
                    <a:pt x="1323" y="3466"/>
                  </a:cubicBezTo>
                  <a:lnTo>
                    <a:pt x="1292" y="3466"/>
                  </a:lnTo>
                  <a:lnTo>
                    <a:pt x="1292" y="3088"/>
                  </a:lnTo>
                  <a:cubicBezTo>
                    <a:pt x="1323" y="1764"/>
                    <a:pt x="2426" y="662"/>
                    <a:pt x="3718" y="662"/>
                  </a:cubicBezTo>
                  <a:close/>
                  <a:moveTo>
                    <a:pt x="4348" y="2773"/>
                  </a:moveTo>
                  <a:cubicBezTo>
                    <a:pt x="4915" y="2773"/>
                    <a:pt x="5387" y="3245"/>
                    <a:pt x="5387" y="3781"/>
                  </a:cubicBezTo>
                  <a:lnTo>
                    <a:pt x="5387" y="4127"/>
                  </a:lnTo>
                  <a:lnTo>
                    <a:pt x="5387" y="4127"/>
                  </a:lnTo>
                  <a:cubicBezTo>
                    <a:pt x="5153" y="4127"/>
                    <a:pt x="4907" y="4122"/>
                    <a:pt x="4820" y="4064"/>
                  </a:cubicBezTo>
                  <a:cubicBezTo>
                    <a:pt x="4789" y="4033"/>
                    <a:pt x="4757" y="3907"/>
                    <a:pt x="4757" y="3812"/>
                  </a:cubicBezTo>
                  <a:cubicBezTo>
                    <a:pt x="4757" y="3623"/>
                    <a:pt x="4600" y="3466"/>
                    <a:pt x="4411" y="3466"/>
                  </a:cubicBezTo>
                  <a:cubicBezTo>
                    <a:pt x="4190" y="3466"/>
                    <a:pt x="4033" y="3623"/>
                    <a:pt x="4033" y="3812"/>
                  </a:cubicBezTo>
                  <a:cubicBezTo>
                    <a:pt x="4033" y="3907"/>
                    <a:pt x="4033" y="4033"/>
                    <a:pt x="3970" y="4064"/>
                  </a:cubicBezTo>
                  <a:cubicBezTo>
                    <a:pt x="3907" y="4127"/>
                    <a:pt x="3789" y="4143"/>
                    <a:pt x="3643" y="4143"/>
                  </a:cubicBezTo>
                  <a:cubicBezTo>
                    <a:pt x="3497" y="4143"/>
                    <a:pt x="3324" y="4127"/>
                    <a:pt x="3151" y="4127"/>
                  </a:cubicBezTo>
                  <a:lnTo>
                    <a:pt x="1953" y="4127"/>
                  </a:lnTo>
                  <a:lnTo>
                    <a:pt x="1953" y="3781"/>
                  </a:lnTo>
                  <a:cubicBezTo>
                    <a:pt x="1953" y="3214"/>
                    <a:pt x="2426" y="2773"/>
                    <a:pt x="2993" y="2773"/>
                  </a:cubicBezTo>
                  <a:close/>
                  <a:moveTo>
                    <a:pt x="1008" y="4096"/>
                  </a:moveTo>
                  <a:cubicBezTo>
                    <a:pt x="1197" y="4096"/>
                    <a:pt x="1355" y="4253"/>
                    <a:pt x="1355" y="4442"/>
                  </a:cubicBezTo>
                  <a:lnTo>
                    <a:pt x="1355" y="5135"/>
                  </a:lnTo>
                  <a:cubicBezTo>
                    <a:pt x="1323" y="5356"/>
                    <a:pt x="1197" y="5482"/>
                    <a:pt x="1008" y="5482"/>
                  </a:cubicBezTo>
                  <a:cubicBezTo>
                    <a:pt x="819" y="5482"/>
                    <a:pt x="662" y="5324"/>
                    <a:pt x="662" y="5135"/>
                  </a:cubicBezTo>
                  <a:lnTo>
                    <a:pt x="662" y="4442"/>
                  </a:lnTo>
                  <a:cubicBezTo>
                    <a:pt x="662" y="4253"/>
                    <a:pt x="819" y="4096"/>
                    <a:pt x="1008" y="4096"/>
                  </a:cubicBezTo>
                  <a:close/>
                  <a:moveTo>
                    <a:pt x="6459" y="4127"/>
                  </a:moveTo>
                  <a:cubicBezTo>
                    <a:pt x="6648" y="4127"/>
                    <a:pt x="6805" y="4285"/>
                    <a:pt x="6805" y="4505"/>
                  </a:cubicBezTo>
                  <a:lnTo>
                    <a:pt x="6805" y="5167"/>
                  </a:lnTo>
                  <a:cubicBezTo>
                    <a:pt x="6805" y="5356"/>
                    <a:pt x="6648" y="5513"/>
                    <a:pt x="6459" y="5513"/>
                  </a:cubicBezTo>
                  <a:cubicBezTo>
                    <a:pt x="6238" y="5513"/>
                    <a:pt x="6081" y="5356"/>
                    <a:pt x="6081" y="5167"/>
                  </a:cubicBezTo>
                  <a:lnTo>
                    <a:pt x="6081" y="4505"/>
                  </a:lnTo>
                  <a:cubicBezTo>
                    <a:pt x="6081" y="4285"/>
                    <a:pt x="6238" y="4127"/>
                    <a:pt x="6459" y="4127"/>
                  </a:cubicBezTo>
                  <a:close/>
                  <a:moveTo>
                    <a:pt x="4442" y="4568"/>
                  </a:moveTo>
                  <a:cubicBezTo>
                    <a:pt x="4726" y="4757"/>
                    <a:pt x="5072" y="4820"/>
                    <a:pt x="5450" y="4820"/>
                  </a:cubicBezTo>
                  <a:lnTo>
                    <a:pt x="5450" y="5167"/>
                  </a:lnTo>
                  <a:cubicBezTo>
                    <a:pt x="5450" y="6112"/>
                    <a:pt x="4663" y="6900"/>
                    <a:pt x="3718" y="6900"/>
                  </a:cubicBezTo>
                  <a:cubicBezTo>
                    <a:pt x="2772" y="6900"/>
                    <a:pt x="2048" y="6112"/>
                    <a:pt x="2048" y="5167"/>
                  </a:cubicBezTo>
                  <a:lnTo>
                    <a:pt x="2048" y="4820"/>
                  </a:lnTo>
                  <a:lnTo>
                    <a:pt x="3214" y="4820"/>
                  </a:lnTo>
                  <a:cubicBezTo>
                    <a:pt x="3305" y="4820"/>
                    <a:pt x="3394" y="4821"/>
                    <a:pt x="3479" y="4821"/>
                  </a:cubicBezTo>
                  <a:cubicBezTo>
                    <a:pt x="3863" y="4821"/>
                    <a:pt x="4184" y="4800"/>
                    <a:pt x="4442" y="4568"/>
                  </a:cubicBezTo>
                  <a:close/>
                  <a:moveTo>
                    <a:pt x="3718" y="0"/>
                  </a:moveTo>
                  <a:cubicBezTo>
                    <a:pt x="2048" y="0"/>
                    <a:pt x="662" y="1386"/>
                    <a:pt x="662" y="3119"/>
                  </a:cubicBezTo>
                  <a:lnTo>
                    <a:pt x="662" y="3497"/>
                  </a:lnTo>
                  <a:cubicBezTo>
                    <a:pt x="252" y="3655"/>
                    <a:pt x="0" y="4033"/>
                    <a:pt x="0" y="4505"/>
                  </a:cubicBezTo>
                  <a:lnTo>
                    <a:pt x="0" y="5167"/>
                  </a:lnTo>
                  <a:cubicBezTo>
                    <a:pt x="0" y="5703"/>
                    <a:pt x="473" y="6175"/>
                    <a:pt x="1008" y="6175"/>
                  </a:cubicBezTo>
                  <a:cubicBezTo>
                    <a:pt x="1197" y="6175"/>
                    <a:pt x="1355" y="6144"/>
                    <a:pt x="1512" y="6081"/>
                  </a:cubicBezTo>
                  <a:cubicBezTo>
                    <a:pt x="1890" y="6963"/>
                    <a:pt x="2741" y="7593"/>
                    <a:pt x="3781" y="7593"/>
                  </a:cubicBezTo>
                  <a:cubicBezTo>
                    <a:pt x="4789" y="7593"/>
                    <a:pt x="5671" y="6963"/>
                    <a:pt x="6018" y="6049"/>
                  </a:cubicBezTo>
                  <a:cubicBezTo>
                    <a:pt x="6175" y="6144"/>
                    <a:pt x="6333" y="6175"/>
                    <a:pt x="6522" y="6175"/>
                  </a:cubicBezTo>
                  <a:cubicBezTo>
                    <a:pt x="7089" y="6175"/>
                    <a:pt x="7561" y="5703"/>
                    <a:pt x="7561" y="5167"/>
                  </a:cubicBezTo>
                  <a:lnTo>
                    <a:pt x="7561" y="4474"/>
                  </a:lnTo>
                  <a:cubicBezTo>
                    <a:pt x="7561" y="4064"/>
                    <a:pt x="7278" y="3655"/>
                    <a:pt x="6868" y="3497"/>
                  </a:cubicBezTo>
                  <a:lnTo>
                    <a:pt x="6868" y="3119"/>
                  </a:lnTo>
                  <a:cubicBezTo>
                    <a:pt x="6805" y="1386"/>
                    <a:pt x="5419" y="0"/>
                    <a:pt x="371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39" name="Google Shape;6839;p69"/>
          <p:cNvSpPr/>
          <p:nvPr/>
        </p:nvSpPr>
        <p:spPr>
          <a:xfrm>
            <a:off x="2211275" y="3155955"/>
            <a:ext cx="311550" cy="353587"/>
          </a:xfrm>
          <a:custGeom>
            <a:avLst/>
            <a:gdLst/>
            <a:ahLst/>
            <a:cxnLst/>
            <a:rect l="l" t="t" r="r" b="b"/>
            <a:pathLst>
              <a:path w="10272" h="11658" extrusionOk="0">
                <a:moveTo>
                  <a:pt x="7877" y="693"/>
                </a:moveTo>
                <a:cubicBezTo>
                  <a:pt x="8066" y="693"/>
                  <a:pt x="8224" y="851"/>
                  <a:pt x="8224" y="1040"/>
                </a:cubicBezTo>
                <a:lnTo>
                  <a:pt x="8224" y="1387"/>
                </a:lnTo>
                <a:lnTo>
                  <a:pt x="2080" y="1387"/>
                </a:lnTo>
                <a:lnTo>
                  <a:pt x="2080" y="1040"/>
                </a:lnTo>
                <a:cubicBezTo>
                  <a:pt x="2049" y="851"/>
                  <a:pt x="2206" y="693"/>
                  <a:pt x="2395" y="693"/>
                </a:cubicBezTo>
                <a:close/>
                <a:moveTo>
                  <a:pt x="9200" y="2710"/>
                </a:moveTo>
                <a:cubicBezTo>
                  <a:pt x="9421" y="2710"/>
                  <a:pt x="9578" y="2899"/>
                  <a:pt x="9578" y="3088"/>
                </a:cubicBezTo>
                <a:cubicBezTo>
                  <a:pt x="9578" y="3277"/>
                  <a:pt x="9421" y="3434"/>
                  <a:pt x="9200" y="3434"/>
                </a:cubicBezTo>
                <a:lnTo>
                  <a:pt x="8854" y="3434"/>
                </a:lnTo>
                <a:lnTo>
                  <a:pt x="8854" y="2773"/>
                </a:lnTo>
                <a:lnTo>
                  <a:pt x="9200" y="2773"/>
                </a:lnTo>
                <a:lnTo>
                  <a:pt x="9200" y="2710"/>
                </a:lnTo>
                <a:close/>
                <a:moveTo>
                  <a:pt x="6176" y="3907"/>
                </a:moveTo>
                <a:cubicBezTo>
                  <a:pt x="6207" y="4033"/>
                  <a:pt x="6333" y="4127"/>
                  <a:pt x="6491" y="4127"/>
                </a:cubicBezTo>
                <a:lnTo>
                  <a:pt x="9200" y="4127"/>
                </a:lnTo>
                <a:cubicBezTo>
                  <a:pt x="9326" y="4127"/>
                  <a:pt x="9421" y="4127"/>
                  <a:pt x="9515" y="4096"/>
                </a:cubicBezTo>
                <a:lnTo>
                  <a:pt x="9515" y="4096"/>
                </a:lnTo>
                <a:cubicBezTo>
                  <a:pt x="9421" y="4474"/>
                  <a:pt x="9011" y="4789"/>
                  <a:pt x="8539" y="4789"/>
                </a:cubicBezTo>
                <a:lnTo>
                  <a:pt x="6491" y="4789"/>
                </a:lnTo>
                <a:cubicBezTo>
                  <a:pt x="6333" y="4789"/>
                  <a:pt x="6239" y="4852"/>
                  <a:pt x="6176" y="5010"/>
                </a:cubicBezTo>
                <a:lnTo>
                  <a:pt x="5640" y="4474"/>
                </a:lnTo>
                <a:lnTo>
                  <a:pt x="6176" y="3907"/>
                </a:lnTo>
                <a:close/>
                <a:moveTo>
                  <a:pt x="1387" y="4789"/>
                </a:moveTo>
                <a:lnTo>
                  <a:pt x="1387" y="5451"/>
                </a:lnTo>
                <a:lnTo>
                  <a:pt x="1009" y="5451"/>
                </a:lnTo>
                <a:cubicBezTo>
                  <a:pt x="820" y="5451"/>
                  <a:pt x="662" y="5293"/>
                  <a:pt x="662" y="5073"/>
                </a:cubicBezTo>
                <a:cubicBezTo>
                  <a:pt x="662" y="4884"/>
                  <a:pt x="820" y="4789"/>
                  <a:pt x="1009" y="4789"/>
                </a:cubicBezTo>
                <a:close/>
                <a:moveTo>
                  <a:pt x="4065" y="5923"/>
                </a:moveTo>
                <a:lnTo>
                  <a:pt x="4601" y="6459"/>
                </a:lnTo>
                <a:lnTo>
                  <a:pt x="4065" y="7026"/>
                </a:lnTo>
                <a:cubicBezTo>
                  <a:pt x="4033" y="6900"/>
                  <a:pt x="3907" y="6774"/>
                  <a:pt x="3750" y="6774"/>
                </a:cubicBezTo>
                <a:lnTo>
                  <a:pt x="1702" y="6774"/>
                </a:lnTo>
                <a:cubicBezTo>
                  <a:pt x="1664" y="6779"/>
                  <a:pt x="1626" y="6782"/>
                  <a:pt x="1589" y="6782"/>
                </a:cubicBezTo>
                <a:cubicBezTo>
                  <a:pt x="1192" y="6782"/>
                  <a:pt x="838" y="6487"/>
                  <a:pt x="694" y="6112"/>
                </a:cubicBezTo>
                <a:lnTo>
                  <a:pt x="694" y="6112"/>
                </a:lnTo>
                <a:cubicBezTo>
                  <a:pt x="788" y="6144"/>
                  <a:pt x="914" y="6144"/>
                  <a:pt x="1009" y="6144"/>
                </a:cubicBezTo>
                <a:lnTo>
                  <a:pt x="3750" y="6144"/>
                </a:lnTo>
                <a:cubicBezTo>
                  <a:pt x="3907" y="6144"/>
                  <a:pt x="4002" y="6081"/>
                  <a:pt x="4065" y="5923"/>
                </a:cubicBezTo>
                <a:close/>
                <a:moveTo>
                  <a:pt x="8192" y="2048"/>
                </a:moveTo>
                <a:lnTo>
                  <a:pt x="8192" y="3434"/>
                </a:lnTo>
                <a:lnTo>
                  <a:pt x="6806" y="3434"/>
                </a:lnTo>
                <a:lnTo>
                  <a:pt x="6806" y="3088"/>
                </a:lnTo>
                <a:cubicBezTo>
                  <a:pt x="6806" y="2930"/>
                  <a:pt x="6743" y="2804"/>
                  <a:pt x="6617" y="2773"/>
                </a:cubicBezTo>
                <a:cubicBezTo>
                  <a:pt x="6571" y="2761"/>
                  <a:pt x="6520" y="2754"/>
                  <a:pt x="6472" y="2754"/>
                </a:cubicBezTo>
                <a:cubicBezTo>
                  <a:pt x="6388" y="2754"/>
                  <a:pt x="6310" y="2776"/>
                  <a:pt x="6270" y="2836"/>
                </a:cubicBezTo>
                <a:lnTo>
                  <a:pt x="4884" y="4222"/>
                </a:lnTo>
                <a:cubicBezTo>
                  <a:pt x="4758" y="4348"/>
                  <a:pt x="4758" y="4569"/>
                  <a:pt x="4884" y="4695"/>
                </a:cubicBezTo>
                <a:lnTo>
                  <a:pt x="6270" y="6081"/>
                </a:lnTo>
                <a:cubicBezTo>
                  <a:pt x="6315" y="6125"/>
                  <a:pt x="6407" y="6170"/>
                  <a:pt x="6501" y="6170"/>
                </a:cubicBezTo>
                <a:cubicBezTo>
                  <a:pt x="6540" y="6170"/>
                  <a:pt x="6580" y="6162"/>
                  <a:pt x="6617" y="6144"/>
                </a:cubicBezTo>
                <a:cubicBezTo>
                  <a:pt x="6743" y="6112"/>
                  <a:pt x="6806" y="5955"/>
                  <a:pt x="6806" y="5829"/>
                </a:cubicBezTo>
                <a:lnTo>
                  <a:pt x="6806" y="5482"/>
                </a:lnTo>
                <a:lnTo>
                  <a:pt x="8192" y="5482"/>
                </a:lnTo>
                <a:lnTo>
                  <a:pt x="8192" y="8948"/>
                </a:lnTo>
                <a:lnTo>
                  <a:pt x="2049" y="8948"/>
                </a:lnTo>
                <a:lnTo>
                  <a:pt x="2049" y="7530"/>
                </a:lnTo>
                <a:lnTo>
                  <a:pt x="3435" y="7530"/>
                </a:lnTo>
                <a:lnTo>
                  <a:pt x="3435" y="7877"/>
                </a:lnTo>
                <a:cubicBezTo>
                  <a:pt x="3435" y="8034"/>
                  <a:pt x="3498" y="8160"/>
                  <a:pt x="3624" y="8192"/>
                </a:cubicBezTo>
                <a:cubicBezTo>
                  <a:pt x="3676" y="8218"/>
                  <a:pt x="3734" y="8233"/>
                  <a:pt x="3788" y="8233"/>
                </a:cubicBezTo>
                <a:cubicBezTo>
                  <a:pt x="3864" y="8233"/>
                  <a:pt x="3934" y="8202"/>
                  <a:pt x="3970" y="8129"/>
                </a:cubicBezTo>
                <a:lnTo>
                  <a:pt x="5357" y="6742"/>
                </a:lnTo>
                <a:cubicBezTo>
                  <a:pt x="5483" y="6616"/>
                  <a:pt x="5483" y="6396"/>
                  <a:pt x="5357" y="6270"/>
                </a:cubicBezTo>
                <a:lnTo>
                  <a:pt x="3970" y="4884"/>
                </a:lnTo>
                <a:cubicBezTo>
                  <a:pt x="3924" y="4837"/>
                  <a:pt x="3828" y="4808"/>
                  <a:pt x="3730" y="4808"/>
                </a:cubicBezTo>
                <a:cubicBezTo>
                  <a:pt x="3694" y="4808"/>
                  <a:pt x="3658" y="4812"/>
                  <a:pt x="3624" y="4821"/>
                </a:cubicBezTo>
                <a:cubicBezTo>
                  <a:pt x="3498" y="4852"/>
                  <a:pt x="3435" y="5010"/>
                  <a:pt x="3435" y="5136"/>
                </a:cubicBezTo>
                <a:lnTo>
                  <a:pt x="3435" y="5482"/>
                </a:lnTo>
                <a:lnTo>
                  <a:pt x="2049" y="5482"/>
                </a:lnTo>
                <a:lnTo>
                  <a:pt x="2049" y="2048"/>
                </a:lnTo>
                <a:close/>
                <a:moveTo>
                  <a:pt x="8192" y="9609"/>
                </a:moveTo>
                <a:lnTo>
                  <a:pt x="8192" y="10649"/>
                </a:lnTo>
                <a:cubicBezTo>
                  <a:pt x="8192" y="10838"/>
                  <a:pt x="8035" y="10996"/>
                  <a:pt x="7877" y="10996"/>
                </a:cubicBezTo>
                <a:lnTo>
                  <a:pt x="2395" y="10996"/>
                </a:lnTo>
                <a:cubicBezTo>
                  <a:pt x="2206" y="10996"/>
                  <a:pt x="2049" y="10838"/>
                  <a:pt x="2049" y="10649"/>
                </a:cubicBezTo>
                <a:lnTo>
                  <a:pt x="2049" y="9609"/>
                </a:lnTo>
                <a:close/>
                <a:moveTo>
                  <a:pt x="2395" y="0"/>
                </a:moveTo>
                <a:cubicBezTo>
                  <a:pt x="1860" y="0"/>
                  <a:pt x="1387" y="473"/>
                  <a:pt x="1387" y="1040"/>
                </a:cubicBezTo>
                <a:lnTo>
                  <a:pt x="1387" y="4096"/>
                </a:lnTo>
                <a:lnTo>
                  <a:pt x="1009" y="4096"/>
                </a:lnTo>
                <a:cubicBezTo>
                  <a:pt x="473" y="4096"/>
                  <a:pt x="1" y="4569"/>
                  <a:pt x="1" y="5136"/>
                </a:cubicBezTo>
                <a:lnTo>
                  <a:pt x="1" y="5797"/>
                </a:lnTo>
                <a:cubicBezTo>
                  <a:pt x="1" y="6616"/>
                  <a:pt x="599" y="7341"/>
                  <a:pt x="1387" y="7498"/>
                </a:cubicBezTo>
                <a:lnTo>
                  <a:pt x="1387" y="10649"/>
                </a:lnTo>
                <a:cubicBezTo>
                  <a:pt x="1387" y="11185"/>
                  <a:pt x="1860" y="11657"/>
                  <a:pt x="2395" y="11657"/>
                </a:cubicBezTo>
                <a:lnTo>
                  <a:pt x="7877" y="11657"/>
                </a:lnTo>
                <a:cubicBezTo>
                  <a:pt x="8413" y="11657"/>
                  <a:pt x="8885" y="11185"/>
                  <a:pt x="8885" y="10649"/>
                </a:cubicBezTo>
                <a:lnTo>
                  <a:pt x="8885" y="5451"/>
                </a:lnTo>
                <a:cubicBezTo>
                  <a:pt x="9673" y="5293"/>
                  <a:pt x="10271" y="4569"/>
                  <a:pt x="10271" y="3749"/>
                </a:cubicBezTo>
                <a:lnTo>
                  <a:pt x="10271" y="3088"/>
                </a:lnTo>
                <a:cubicBezTo>
                  <a:pt x="10271" y="2521"/>
                  <a:pt x="9799" y="2048"/>
                  <a:pt x="9263" y="2048"/>
                </a:cubicBezTo>
                <a:lnTo>
                  <a:pt x="8885" y="2048"/>
                </a:lnTo>
                <a:lnTo>
                  <a:pt x="8885" y="1040"/>
                </a:lnTo>
                <a:cubicBezTo>
                  <a:pt x="8885" y="473"/>
                  <a:pt x="8413" y="0"/>
                  <a:pt x="787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40" name="Google Shape;6840;p69"/>
          <p:cNvGrpSpPr/>
          <p:nvPr/>
        </p:nvGrpSpPr>
        <p:grpSpPr>
          <a:xfrm>
            <a:off x="2186451" y="3616531"/>
            <a:ext cx="366963" cy="352768"/>
            <a:chOff x="-31889075" y="2658950"/>
            <a:chExt cx="302475" cy="290775"/>
          </a:xfrm>
        </p:grpSpPr>
        <p:sp>
          <p:nvSpPr>
            <p:cNvPr id="6841" name="Google Shape;6841;p69"/>
            <p:cNvSpPr/>
            <p:nvPr/>
          </p:nvSpPr>
          <p:spPr>
            <a:xfrm>
              <a:off x="-31889075" y="2658950"/>
              <a:ext cx="302475" cy="290775"/>
            </a:xfrm>
            <a:custGeom>
              <a:avLst/>
              <a:gdLst/>
              <a:ahLst/>
              <a:cxnLst/>
              <a:rect l="l" t="t" r="r" b="b"/>
              <a:pathLst>
                <a:path w="12099" h="11631" extrusionOk="0">
                  <a:moveTo>
                    <a:pt x="10555" y="712"/>
                  </a:moveTo>
                  <a:lnTo>
                    <a:pt x="11153" y="1310"/>
                  </a:lnTo>
                  <a:lnTo>
                    <a:pt x="10051" y="3138"/>
                  </a:lnTo>
                  <a:lnTo>
                    <a:pt x="8728" y="1814"/>
                  </a:lnTo>
                  <a:lnTo>
                    <a:pt x="10555" y="712"/>
                  </a:lnTo>
                  <a:close/>
                  <a:moveTo>
                    <a:pt x="8665" y="2696"/>
                  </a:moveTo>
                  <a:lnTo>
                    <a:pt x="9137" y="3169"/>
                  </a:lnTo>
                  <a:lnTo>
                    <a:pt x="7278" y="4996"/>
                  </a:lnTo>
                  <a:lnTo>
                    <a:pt x="6806" y="4524"/>
                  </a:lnTo>
                  <a:lnTo>
                    <a:pt x="8665" y="2696"/>
                  </a:lnTo>
                  <a:close/>
                  <a:moveTo>
                    <a:pt x="3022" y="640"/>
                  </a:moveTo>
                  <a:cubicBezTo>
                    <a:pt x="3549" y="640"/>
                    <a:pt x="4066" y="847"/>
                    <a:pt x="4443" y="1247"/>
                  </a:cubicBezTo>
                  <a:cubicBezTo>
                    <a:pt x="5010" y="1783"/>
                    <a:pt x="5199" y="2602"/>
                    <a:pt x="4915" y="3358"/>
                  </a:cubicBezTo>
                  <a:cubicBezTo>
                    <a:pt x="4884" y="3484"/>
                    <a:pt x="4915" y="3642"/>
                    <a:pt x="5010" y="3705"/>
                  </a:cubicBezTo>
                  <a:lnTo>
                    <a:pt x="8160" y="6855"/>
                  </a:lnTo>
                  <a:cubicBezTo>
                    <a:pt x="8208" y="6926"/>
                    <a:pt x="8308" y="6961"/>
                    <a:pt x="8409" y="6961"/>
                  </a:cubicBezTo>
                  <a:cubicBezTo>
                    <a:pt x="8442" y="6961"/>
                    <a:pt x="8476" y="6957"/>
                    <a:pt x="8507" y="6950"/>
                  </a:cubicBezTo>
                  <a:cubicBezTo>
                    <a:pt x="8741" y="6862"/>
                    <a:pt x="8981" y="6819"/>
                    <a:pt x="9217" y="6819"/>
                  </a:cubicBezTo>
                  <a:cubicBezTo>
                    <a:pt x="9743" y="6819"/>
                    <a:pt x="10248" y="7031"/>
                    <a:pt x="10618" y="7422"/>
                  </a:cubicBezTo>
                  <a:cubicBezTo>
                    <a:pt x="11153" y="7926"/>
                    <a:pt x="11342" y="8682"/>
                    <a:pt x="11153" y="9375"/>
                  </a:cubicBezTo>
                  <a:lnTo>
                    <a:pt x="10240" y="8493"/>
                  </a:lnTo>
                  <a:cubicBezTo>
                    <a:pt x="10035" y="8289"/>
                    <a:pt x="9767" y="8186"/>
                    <a:pt x="9503" y="8186"/>
                  </a:cubicBezTo>
                  <a:cubicBezTo>
                    <a:pt x="9240" y="8186"/>
                    <a:pt x="8980" y="8289"/>
                    <a:pt x="8791" y="8493"/>
                  </a:cubicBezTo>
                  <a:cubicBezTo>
                    <a:pt x="8381" y="8871"/>
                    <a:pt x="8381" y="9533"/>
                    <a:pt x="8791" y="9943"/>
                  </a:cubicBezTo>
                  <a:lnTo>
                    <a:pt x="9673" y="10856"/>
                  </a:lnTo>
                  <a:cubicBezTo>
                    <a:pt x="9498" y="10904"/>
                    <a:pt x="9318" y="10928"/>
                    <a:pt x="9140" y="10928"/>
                  </a:cubicBezTo>
                  <a:cubicBezTo>
                    <a:pt x="8614" y="10928"/>
                    <a:pt x="8096" y="10721"/>
                    <a:pt x="7719" y="10321"/>
                  </a:cubicBezTo>
                  <a:cubicBezTo>
                    <a:pt x="7152" y="9785"/>
                    <a:pt x="6963" y="8966"/>
                    <a:pt x="7247" y="8210"/>
                  </a:cubicBezTo>
                  <a:cubicBezTo>
                    <a:pt x="7278" y="8084"/>
                    <a:pt x="7247" y="7926"/>
                    <a:pt x="7152" y="7863"/>
                  </a:cubicBezTo>
                  <a:lnTo>
                    <a:pt x="4002" y="4713"/>
                  </a:lnTo>
                  <a:cubicBezTo>
                    <a:pt x="3960" y="4629"/>
                    <a:pt x="3876" y="4587"/>
                    <a:pt x="3787" y="4587"/>
                  </a:cubicBezTo>
                  <a:cubicBezTo>
                    <a:pt x="3743" y="4587"/>
                    <a:pt x="3697" y="4597"/>
                    <a:pt x="3655" y="4618"/>
                  </a:cubicBezTo>
                  <a:cubicBezTo>
                    <a:pt x="3421" y="4706"/>
                    <a:pt x="3181" y="4749"/>
                    <a:pt x="2945" y="4749"/>
                  </a:cubicBezTo>
                  <a:cubicBezTo>
                    <a:pt x="2419" y="4749"/>
                    <a:pt x="1914" y="4537"/>
                    <a:pt x="1544" y="4146"/>
                  </a:cubicBezTo>
                  <a:cubicBezTo>
                    <a:pt x="1009" y="3642"/>
                    <a:pt x="820" y="2885"/>
                    <a:pt x="1009" y="2192"/>
                  </a:cubicBezTo>
                  <a:lnTo>
                    <a:pt x="1009" y="2192"/>
                  </a:lnTo>
                  <a:lnTo>
                    <a:pt x="1922" y="3075"/>
                  </a:lnTo>
                  <a:cubicBezTo>
                    <a:pt x="2127" y="3279"/>
                    <a:pt x="2395" y="3382"/>
                    <a:pt x="2659" y="3382"/>
                  </a:cubicBezTo>
                  <a:cubicBezTo>
                    <a:pt x="2923" y="3382"/>
                    <a:pt x="3183" y="3279"/>
                    <a:pt x="3372" y="3075"/>
                  </a:cubicBezTo>
                  <a:cubicBezTo>
                    <a:pt x="3781" y="2696"/>
                    <a:pt x="3781" y="2035"/>
                    <a:pt x="3372" y="1625"/>
                  </a:cubicBezTo>
                  <a:lnTo>
                    <a:pt x="2490" y="712"/>
                  </a:lnTo>
                  <a:cubicBezTo>
                    <a:pt x="2665" y="664"/>
                    <a:pt x="2844" y="640"/>
                    <a:pt x="3022" y="640"/>
                  </a:cubicBezTo>
                  <a:close/>
                  <a:moveTo>
                    <a:pt x="4380" y="6036"/>
                  </a:moveTo>
                  <a:lnTo>
                    <a:pt x="5829" y="7485"/>
                  </a:lnTo>
                  <a:lnTo>
                    <a:pt x="2679" y="10636"/>
                  </a:lnTo>
                  <a:cubicBezTo>
                    <a:pt x="2474" y="10840"/>
                    <a:pt x="2206" y="10943"/>
                    <a:pt x="1942" y="10943"/>
                  </a:cubicBezTo>
                  <a:cubicBezTo>
                    <a:pt x="1678" y="10943"/>
                    <a:pt x="1418" y="10840"/>
                    <a:pt x="1229" y="10636"/>
                  </a:cubicBezTo>
                  <a:cubicBezTo>
                    <a:pt x="820" y="10226"/>
                    <a:pt x="820" y="9596"/>
                    <a:pt x="1229" y="9186"/>
                  </a:cubicBezTo>
                  <a:lnTo>
                    <a:pt x="4380" y="6036"/>
                  </a:lnTo>
                  <a:close/>
                  <a:moveTo>
                    <a:pt x="2915" y="1"/>
                  </a:moveTo>
                  <a:cubicBezTo>
                    <a:pt x="2465" y="1"/>
                    <a:pt x="2014" y="112"/>
                    <a:pt x="1607" y="334"/>
                  </a:cubicBezTo>
                  <a:cubicBezTo>
                    <a:pt x="1544" y="365"/>
                    <a:pt x="1450" y="491"/>
                    <a:pt x="1450" y="554"/>
                  </a:cubicBezTo>
                  <a:cubicBezTo>
                    <a:pt x="1450" y="680"/>
                    <a:pt x="1481" y="775"/>
                    <a:pt x="1544" y="838"/>
                  </a:cubicBezTo>
                  <a:lnTo>
                    <a:pt x="2836" y="2129"/>
                  </a:lnTo>
                  <a:cubicBezTo>
                    <a:pt x="2962" y="2255"/>
                    <a:pt x="2962" y="2507"/>
                    <a:pt x="2836" y="2602"/>
                  </a:cubicBezTo>
                  <a:cubicBezTo>
                    <a:pt x="2773" y="2665"/>
                    <a:pt x="2686" y="2696"/>
                    <a:pt x="2600" y="2696"/>
                  </a:cubicBezTo>
                  <a:cubicBezTo>
                    <a:pt x="2513" y="2696"/>
                    <a:pt x="2427" y="2665"/>
                    <a:pt x="2364" y="2602"/>
                  </a:cubicBezTo>
                  <a:lnTo>
                    <a:pt x="1072" y="1310"/>
                  </a:lnTo>
                  <a:cubicBezTo>
                    <a:pt x="1001" y="1239"/>
                    <a:pt x="912" y="1204"/>
                    <a:pt x="846" y="1204"/>
                  </a:cubicBezTo>
                  <a:cubicBezTo>
                    <a:pt x="824" y="1204"/>
                    <a:pt x="804" y="1208"/>
                    <a:pt x="788" y="1216"/>
                  </a:cubicBezTo>
                  <a:cubicBezTo>
                    <a:pt x="662" y="1216"/>
                    <a:pt x="599" y="1310"/>
                    <a:pt x="536" y="1373"/>
                  </a:cubicBezTo>
                  <a:cubicBezTo>
                    <a:pt x="1" y="2413"/>
                    <a:pt x="127" y="3736"/>
                    <a:pt x="1009" y="4618"/>
                  </a:cubicBezTo>
                  <a:cubicBezTo>
                    <a:pt x="1549" y="5135"/>
                    <a:pt x="2230" y="5407"/>
                    <a:pt x="2934" y="5407"/>
                  </a:cubicBezTo>
                  <a:cubicBezTo>
                    <a:pt x="3173" y="5407"/>
                    <a:pt x="3415" y="5375"/>
                    <a:pt x="3655" y="5311"/>
                  </a:cubicBezTo>
                  <a:lnTo>
                    <a:pt x="3907" y="5563"/>
                  </a:lnTo>
                  <a:lnTo>
                    <a:pt x="757" y="8714"/>
                  </a:lnTo>
                  <a:cubicBezTo>
                    <a:pt x="64" y="9344"/>
                    <a:pt x="64" y="10447"/>
                    <a:pt x="757" y="11108"/>
                  </a:cubicBezTo>
                  <a:cubicBezTo>
                    <a:pt x="1088" y="11455"/>
                    <a:pt x="1521" y="11628"/>
                    <a:pt x="1954" y="11628"/>
                  </a:cubicBezTo>
                  <a:cubicBezTo>
                    <a:pt x="2387" y="11628"/>
                    <a:pt x="2820" y="11455"/>
                    <a:pt x="3151" y="11108"/>
                  </a:cubicBezTo>
                  <a:lnTo>
                    <a:pt x="6302" y="7958"/>
                  </a:lnTo>
                  <a:lnTo>
                    <a:pt x="6522" y="8210"/>
                  </a:lnTo>
                  <a:cubicBezTo>
                    <a:pt x="6302" y="9155"/>
                    <a:pt x="6522" y="10132"/>
                    <a:pt x="7247" y="10825"/>
                  </a:cubicBezTo>
                  <a:cubicBezTo>
                    <a:pt x="7765" y="11362"/>
                    <a:pt x="8469" y="11630"/>
                    <a:pt x="9169" y="11630"/>
                  </a:cubicBezTo>
                  <a:cubicBezTo>
                    <a:pt x="9618" y="11630"/>
                    <a:pt x="10066" y="11519"/>
                    <a:pt x="10460" y="11297"/>
                  </a:cubicBezTo>
                  <a:cubicBezTo>
                    <a:pt x="10555" y="11266"/>
                    <a:pt x="10618" y="11140"/>
                    <a:pt x="10618" y="11077"/>
                  </a:cubicBezTo>
                  <a:cubicBezTo>
                    <a:pt x="10618" y="11014"/>
                    <a:pt x="10586" y="10888"/>
                    <a:pt x="10555" y="10793"/>
                  </a:cubicBezTo>
                  <a:lnTo>
                    <a:pt x="9263" y="9501"/>
                  </a:lnTo>
                  <a:cubicBezTo>
                    <a:pt x="9137" y="9375"/>
                    <a:pt x="9137" y="9155"/>
                    <a:pt x="9263" y="9029"/>
                  </a:cubicBezTo>
                  <a:cubicBezTo>
                    <a:pt x="9310" y="8966"/>
                    <a:pt x="9397" y="8934"/>
                    <a:pt x="9488" y="8934"/>
                  </a:cubicBezTo>
                  <a:cubicBezTo>
                    <a:pt x="9578" y="8934"/>
                    <a:pt x="9673" y="8966"/>
                    <a:pt x="9736" y="9029"/>
                  </a:cubicBezTo>
                  <a:lnTo>
                    <a:pt x="11027" y="10321"/>
                  </a:lnTo>
                  <a:cubicBezTo>
                    <a:pt x="11075" y="10392"/>
                    <a:pt x="11157" y="10427"/>
                    <a:pt x="11236" y="10427"/>
                  </a:cubicBezTo>
                  <a:cubicBezTo>
                    <a:pt x="11262" y="10427"/>
                    <a:pt x="11287" y="10423"/>
                    <a:pt x="11311" y="10415"/>
                  </a:cubicBezTo>
                  <a:cubicBezTo>
                    <a:pt x="11405" y="10415"/>
                    <a:pt x="11500" y="10321"/>
                    <a:pt x="11532" y="10258"/>
                  </a:cubicBezTo>
                  <a:cubicBezTo>
                    <a:pt x="12099" y="9218"/>
                    <a:pt x="11973" y="7895"/>
                    <a:pt x="11059" y="7013"/>
                  </a:cubicBezTo>
                  <a:cubicBezTo>
                    <a:pt x="10542" y="6496"/>
                    <a:pt x="9850" y="6224"/>
                    <a:pt x="9139" y="6224"/>
                  </a:cubicBezTo>
                  <a:cubicBezTo>
                    <a:pt x="8897" y="6224"/>
                    <a:pt x="8653" y="6255"/>
                    <a:pt x="8413" y="6320"/>
                  </a:cubicBezTo>
                  <a:lnTo>
                    <a:pt x="7719" y="5595"/>
                  </a:lnTo>
                  <a:lnTo>
                    <a:pt x="9578" y="3736"/>
                  </a:lnTo>
                  <a:lnTo>
                    <a:pt x="9799" y="3988"/>
                  </a:lnTo>
                  <a:cubicBezTo>
                    <a:pt x="9867" y="4056"/>
                    <a:pt x="9958" y="4089"/>
                    <a:pt x="10051" y="4089"/>
                  </a:cubicBezTo>
                  <a:cubicBezTo>
                    <a:pt x="10172" y="4089"/>
                    <a:pt x="10294" y="4032"/>
                    <a:pt x="10366" y="3925"/>
                  </a:cubicBezTo>
                  <a:lnTo>
                    <a:pt x="11815" y="1499"/>
                  </a:lnTo>
                  <a:cubicBezTo>
                    <a:pt x="11878" y="1373"/>
                    <a:pt x="11878" y="1184"/>
                    <a:pt x="11784" y="1090"/>
                  </a:cubicBezTo>
                  <a:lnTo>
                    <a:pt x="10775" y="82"/>
                  </a:lnTo>
                  <a:cubicBezTo>
                    <a:pt x="10723" y="30"/>
                    <a:pt x="10652" y="6"/>
                    <a:pt x="10573" y="6"/>
                  </a:cubicBezTo>
                  <a:cubicBezTo>
                    <a:pt x="10507" y="6"/>
                    <a:pt x="10437" y="22"/>
                    <a:pt x="10366" y="50"/>
                  </a:cubicBezTo>
                  <a:lnTo>
                    <a:pt x="7940" y="1499"/>
                  </a:lnTo>
                  <a:cubicBezTo>
                    <a:pt x="7751" y="1625"/>
                    <a:pt x="7719" y="1909"/>
                    <a:pt x="7877" y="2066"/>
                  </a:cubicBezTo>
                  <a:lnTo>
                    <a:pt x="8097" y="2287"/>
                  </a:lnTo>
                  <a:lnTo>
                    <a:pt x="6270" y="4146"/>
                  </a:lnTo>
                  <a:lnTo>
                    <a:pt x="5546" y="3421"/>
                  </a:lnTo>
                  <a:cubicBezTo>
                    <a:pt x="5798" y="2476"/>
                    <a:pt x="5546" y="1499"/>
                    <a:pt x="4852" y="806"/>
                  </a:cubicBezTo>
                  <a:cubicBezTo>
                    <a:pt x="4315" y="269"/>
                    <a:pt x="3615" y="1"/>
                    <a:pt x="291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2" name="Google Shape;6842;p69"/>
            <p:cNvSpPr/>
            <p:nvPr/>
          </p:nvSpPr>
          <p:spPr>
            <a:xfrm>
              <a:off x="-31838650" y="2838200"/>
              <a:ext cx="70100" cy="68550"/>
            </a:xfrm>
            <a:custGeom>
              <a:avLst/>
              <a:gdLst/>
              <a:ahLst/>
              <a:cxnLst/>
              <a:rect l="l" t="t" r="r" b="b"/>
              <a:pathLst>
                <a:path w="2804" h="2742" extrusionOk="0">
                  <a:moveTo>
                    <a:pt x="2430" y="0"/>
                  </a:moveTo>
                  <a:cubicBezTo>
                    <a:pt x="2339" y="0"/>
                    <a:pt x="2253" y="32"/>
                    <a:pt x="2205" y="95"/>
                  </a:cubicBezTo>
                  <a:lnTo>
                    <a:pt x="95" y="2174"/>
                  </a:lnTo>
                  <a:cubicBezTo>
                    <a:pt x="0" y="2300"/>
                    <a:pt x="0" y="2521"/>
                    <a:pt x="95" y="2647"/>
                  </a:cubicBezTo>
                  <a:cubicBezTo>
                    <a:pt x="158" y="2710"/>
                    <a:pt x="236" y="2741"/>
                    <a:pt x="319" y="2741"/>
                  </a:cubicBezTo>
                  <a:cubicBezTo>
                    <a:pt x="402" y="2741"/>
                    <a:pt x="488" y="2710"/>
                    <a:pt x="567" y="2647"/>
                  </a:cubicBezTo>
                  <a:lnTo>
                    <a:pt x="2678" y="567"/>
                  </a:lnTo>
                  <a:cubicBezTo>
                    <a:pt x="2804" y="441"/>
                    <a:pt x="2804" y="221"/>
                    <a:pt x="2678" y="95"/>
                  </a:cubicBezTo>
                  <a:cubicBezTo>
                    <a:pt x="2615" y="32"/>
                    <a:pt x="2520" y="0"/>
                    <a:pt x="243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43" name="Google Shape;6843;p69"/>
          <p:cNvSpPr/>
          <p:nvPr/>
        </p:nvSpPr>
        <p:spPr>
          <a:xfrm>
            <a:off x="3974577" y="3155469"/>
            <a:ext cx="356438" cy="354558"/>
          </a:xfrm>
          <a:custGeom>
            <a:avLst/>
            <a:gdLst/>
            <a:ahLst/>
            <a:cxnLst/>
            <a:rect l="l" t="t" r="r" b="b"/>
            <a:pathLst>
              <a:path w="11752" h="11690" extrusionOk="0">
                <a:moveTo>
                  <a:pt x="5923" y="694"/>
                </a:moveTo>
                <a:cubicBezTo>
                  <a:pt x="6490" y="694"/>
                  <a:pt x="6963" y="1166"/>
                  <a:pt x="6963" y="1765"/>
                </a:cubicBezTo>
                <a:cubicBezTo>
                  <a:pt x="6963" y="2332"/>
                  <a:pt x="6490" y="2805"/>
                  <a:pt x="5923" y="2805"/>
                </a:cubicBezTo>
                <a:cubicBezTo>
                  <a:pt x="5325" y="2805"/>
                  <a:pt x="4852" y="2332"/>
                  <a:pt x="4852" y="1765"/>
                </a:cubicBezTo>
                <a:cubicBezTo>
                  <a:pt x="4852" y="1229"/>
                  <a:pt x="5325" y="694"/>
                  <a:pt x="5923" y="694"/>
                </a:cubicBezTo>
                <a:close/>
                <a:moveTo>
                  <a:pt x="2489" y="3466"/>
                </a:moveTo>
                <a:cubicBezTo>
                  <a:pt x="2678" y="3466"/>
                  <a:pt x="2836" y="3624"/>
                  <a:pt x="2836" y="3813"/>
                </a:cubicBezTo>
                <a:lnTo>
                  <a:pt x="2836" y="4916"/>
                </a:lnTo>
                <a:cubicBezTo>
                  <a:pt x="2678" y="4947"/>
                  <a:pt x="2584" y="5042"/>
                  <a:pt x="2458" y="5168"/>
                </a:cubicBezTo>
                <a:cubicBezTo>
                  <a:pt x="2363" y="5231"/>
                  <a:pt x="2300" y="5357"/>
                  <a:pt x="2237" y="5420"/>
                </a:cubicBezTo>
                <a:cubicBezTo>
                  <a:pt x="2174" y="5357"/>
                  <a:pt x="2143" y="5262"/>
                  <a:pt x="2143" y="5199"/>
                </a:cubicBezTo>
                <a:lnTo>
                  <a:pt x="2143" y="3813"/>
                </a:lnTo>
                <a:cubicBezTo>
                  <a:pt x="2143" y="3624"/>
                  <a:pt x="2300" y="3466"/>
                  <a:pt x="2489" y="3466"/>
                </a:cubicBezTo>
                <a:close/>
                <a:moveTo>
                  <a:pt x="9326" y="3466"/>
                </a:moveTo>
                <a:cubicBezTo>
                  <a:pt x="9546" y="3466"/>
                  <a:pt x="9704" y="3624"/>
                  <a:pt x="9704" y="3813"/>
                </a:cubicBezTo>
                <a:lnTo>
                  <a:pt x="9704" y="5199"/>
                </a:lnTo>
                <a:cubicBezTo>
                  <a:pt x="9704" y="5262"/>
                  <a:pt x="9641" y="5357"/>
                  <a:pt x="9578" y="5420"/>
                </a:cubicBezTo>
                <a:cubicBezTo>
                  <a:pt x="9546" y="5294"/>
                  <a:pt x="9452" y="5231"/>
                  <a:pt x="9389" y="5168"/>
                </a:cubicBezTo>
                <a:cubicBezTo>
                  <a:pt x="9263" y="5042"/>
                  <a:pt x="9137" y="4947"/>
                  <a:pt x="8979" y="4916"/>
                </a:cubicBezTo>
                <a:lnTo>
                  <a:pt x="8979" y="3813"/>
                </a:lnTo>
                <a:cubicBezTo>
                  <a:pt x="9011" y="3624"/>
                  <a:pt x="9168" y="3466"/>
                  <a:pt x="9326" y="3466"/>
                </a:cubicBezTo>
                <a:close/>
                <a:moveTo>
                  <a:pt x="5923" y="3466"/>
                </a:moveTo>
                <a:cubicBezTo>
                  <a:pt x="6900" y="3466"/>
                  <a:pt x="7814" y="4096"/>
                  <a:pt x="8160" y="4947"/>
                </a:cubicBezTo>
                <a:cubicBezTo>
                  <a:pt x="8066" y="5010"/>
                  <a:pt x="8003" y="5042"/>
                  <a:pt x="7971" y="5105"/>
                </a:cubicBezTo>
                <a:lnTo>
                  <a:pt x="6081" y="6963"/>
                </a:lnTo>
                <a:cubicBezTo>
                  <a:pt x="6018" y="6995"/>
                  <a:pt x="5955" y="7089"/>
                  <a:pt x="5923" y="7152"/>
                </a:cubicBezTo>
                <a:cubicBezTo>
                  <a:pt x="5860" y="7089"/>
                  <a:pt x="5797" y="7026"/>
                  <a:pt x="5766" y="6963"/>
                </a:cubicBezTo>
                <a:lnTo>
                  <a:pt x="3876" y="5105"/>
                </a:lnTo>
                <a:cubicBezTo>
                  <a:pt x="3781" y="5042"/>
                  <a:pt x="3750" y="5010"/>
                  <a:pt x="3655" y="4947"/>
                </a:cubicBezTo>
                <a:cubicBezTo>
                  <a:pt x="4033" y="4096"/>
                  <a:pt x="4915" y="3466"/>
                  <a:pt x="5923" y="3466"/>
                </a:cubicBezTo>
                <a:close/>
                <a:moveTo>
                  <a:pt x="10744" y="2049"/>
                </a:moveTo>
                <a:cubicBezTo>
                  <a:pt x="10964" y="2049"/>
                  <a:pt x="11122" y="2206"/>
                  <a:pt x="11122" y="2395"/>
                </a:cubicBezTo>
                <a:lnTo>
                  <a:pt x="11122" y="6144"/>
                </a:lnTo>
                <a:lnTo>
                  <a:pt x="11059" y="6144"/>
                </a:lnTo>
                <a:cubicBezTo>
                  <a:pt x="11059" y="6333"/>
                  <a:pt x="11027" y="6491"/>
                  <a:pt x="10901" y="6648"/>
                </a:cubicBezTo>
                <a:lnTo>
                  <a:pt x="9263" y="9421"/>
                </a:lnTo>
                <a:cubicBezTo>
                  <a:pt x="9105" y="9673"/>
                  <a:pt x="9011" y="9956"/>
                  <a:pt x="9011" y="10271"/>
                </a:cubicBezTo>
                <a:lnTo>
                  <a:pt x="9011" y="10933"/>
                </a:lnTo>
                <a:lnTo>
                  <a:pt x="6270" y="10933"/>
                </a:lnTo>
                <a:lnTo>
                  <a:pt x="6270" y="8097"/>
                </a:lnTo>
                <a:cubicBezTo>
                  <a:pt x="6270" y="7845"/>
                  <a:pt x="6396" y="7593"/>
                  <a:pt x="6585" y="7404"/>
                </a:cubicBezTo>
                <a:lnTo>
                  <a:pt x="8475" y="5546"/>
                </a:lnTo>
                <a:cubicBezTo>
                  <a:pt x="8538" y="5483"/>
                  <a:pt x="8625" y="5451"/>
                  <a:pt x="8712" y="5451"/>
                </a:cubicBezTo>
                <a:cubicBezTo>
                  <a:pt x="8798" y="5451"/>
                  <a:pt x="8885" y="5483"/>
                  <a:pt x="8948" y="5546"/>
                </a:cubicBezTo>
                <a:cubicBezTo>
                  <a:pt x="9074" y="5672"/>
                  <a:pt x="9074" y="5892"/>
                  <a:pt x="8948" y="6018"/>
                </a:cubicBezTo>
                <a:lnTo>
                  <a:pt x="7751" y="7215"/>
                </a:lnTo>
                <a:cubicBezTo>
                  <a:pt x="7656" y="7310"/>
                  <a:pt x="7656" y="7562"/>
                  <a:pt x="7751" y="7656"/>
                </a:cubicBezTo>
                <a:cubicBezTo>
                  <a:pt x="7814" y="7719"/>
                  <a:pt x="7908" y="7751"/>
                  <a:pt x="7999" y="7751"/>
                </a:cubicBezTo>
                <a:cubicBezTo>
                  <a:pt x="8089" y="7751"/>
                  <a:pt x="8176" y="7719"/>
                  <a:pt x="8223" y="7656"/>
                </a:cubicBezTo>
                <a:lnTo>
                  <a:pt x="10082" y="5829"/>
                </a:lnTo>
                <a:cubicBezTo>
                  <a:pt x="10271" y="5609"/>
                  <a:pt x="10397" y="5388"/>
                  <a:pt x="10397" y="5105"/>
                </a:cubicBezTo>
                <a:lnTo>
                  <a:pt x="10397" y="2395"/>
                </a:lnTo>
                <a:cubicBezTo>
                  <a:pt x="10397" y="2206"/>
                  <a:pt x="10555" y="2049"/>
                  <a:pt x="10744" y="2049"/>
                </a:cubicBezTo>
                <a:close/>
                <a:moveTo>
                  <a:pt x="1103" y="2080"/>
                </a:moveTo>
                <a:cubicBezTo>
                  <a:pt x="1292" y="2080"/>
                  <a:pt x="1450" y="2238"/>
                  <a:pt x="1450" y="2427"/>
                </a:cubicBezTo>
                <a:lnTo>
                  <a:pt x="1450" y="5168"/>
                </a:lnTo>
                <a:cubicBezTo>
                  <a:pt x="1450" y="5420"/>
                  <a:pt x="1576" y="5672"/>
                  <a:pt x="1796" y="5861"/>
                </a:cubicBezTo>
                <a:lnTo>
                  <a:pt x="3624" y="7719"/>
                </a:lnTo>
                <a:cubicBezTo>
                  <a:pt x="3687" y="7782"/>
                  <a:pt x="3781" y="7814"/>
                  <a:pt x="3872" y="7814"/>
                </a:cubicBezTo>
                <a:cubicBezTo>
                  <a:pt x="3962" y="7814"/>
                  <a:pt x="4049" y="7782"/>
                  <a:pt x="4096" y="7719"/>
                </a:cubicBezTo>
                <a:cubicBezTo>
                  <a:pt x="4222" y="7593"/>
                  <a:pt x="4222" y="7373"/>
                  <a:pt x="4096" y="7247"/>
                </a:cubicBezTo>
                <a:lnTo>
                  <a:pt x="2930" y="6050"/>
                </a:lnTo>
                <a:cubicBezTo>
                  <a:pt x="2804" y="5955"/>
                  <a:pt x="2804" y="5703"/>
                  <a:pt x="2930" y="5577"/>
                </a:cubicBezTo>
                <a:cubicBezTo>
                  <a:pt x="2978" y="5530"/>
                  <a:pt x="3064" y="5506"/>
                  <a:pt x="3155" y="5506"/>
                </a:cubicBezTo>
                <a:cubicBezTo>
                  <a:pt x="3245" y="5506"/>
                  <a:pt x="3340" y="5530"/>
                  <a:pt x="3403" y="5577"/>
                </a:cubicBezTo>
                <a:lnTo>
                  <a:pt x="5293" y="7436"/>
                </a:lnTo>
                <a:cubicBezTo>
                  <a:pt x="5482" y="7625"/>
                  <a:pt x="5608" y="7877"/>
                  <a:pt x="5608" y="8161"/>
                </a:cubicBezTo>
                <a:lnTo>
                  <a:pt x="5608" y="10996"/>
                </a:lnTo>
                <a:lnTo>
                  <a:pt x="2836" y="10996"/>
                </a:lnTo>
                <a:lnTo>
                  <a:pt x="2836" y="10303"/>
                </a:lnTo>
                <a:cubicBezTo>
                  <a:pt x="2804" y="10051"/>
                  <a:pt x="2710" y="9736"/>
                  <a:pt x="2552" y="9452"/>
                </a:cubicBezTo>
                <a:lnTo>
                  <a:pt x="914" y="6680"/>
                </a:lnTo>
                <a:cubicBezTo>
                  <a:pt x="851" y="6522"/>
                  <a:pt x="757" y="6333"/>
                  <a:pt x="757" y="6176"/>
                </a:cubicBezTo>
                <a:lnTo>
                  <a:pt x="757" y="2427"/>
                </a:lnTo>
                <a:cubicBezTo>
                  <a:pt x="757" y="2238"/>
                  <a:pt x="914" y="2080"/>
                  <a:pt x="1103" y="2080"/>
                </a:cubicBezTo>
                <a:close/>
                <a:moveTo>
                  <a:pt x="5860" y="1"/>
                </a:moveTo>
                <a:cubicBezTo>
                  <a:pt x="4915" y="1"/>
                  <a:pt x="4128" y="788"/>
                  <a:pt x="4128" y="1734"/>
                </a:cubicBezTo>
                <a:cubicBezTo>
                  <a:pt x="4128" y="2206"/>
                  <a:pt x="4348" y="2647"/>
                  <a:pt x="4695" y="2994"/>
                </a:cubicBezTo>
                <a:cubicBezTo>
                  <a:pt x="4411" y="3120"/>
                  <a:pt x="4191" y="3214"/>
                  <a:pt x="3939" y="3435"/>
                </a:cubicBezTo>
                <a:cubicBezTo>
                  <a:pt x="3750" y="3592"/>
                  <a:pt x="3592" y="3750"/>
                  <a:pt x="3435" y="3939"/>
                </a:cubicBezTo>
                <a:lnTo>
                  <a:pt x="3435" y="3813"/>
                </a:lnTo>
                <a:cubicBezTo>
                  <a:pt x="3435" y="3246"/>
                  <a:pt x="2962" y="2805"/>
                  <a:pt x="2395" y="2805"/>
                </a:cubicBezTo>
                <a:cubicBezTo>
                  <a:pt x="2300" y="2805"/>
                  <a:pt x="2174" y="2836"/>
                  <a:pt x="2048" y="2836"/>
                </a:cubicBezTo>
                <a:lnTo>
                  <a:pt x="2048" y="2427"/>
                </a:lnTo>
                <a:cubicBezTo>
                  <a:pt x="2048" y="1891"/>
                  <a:pt x="1576" y="1418"/>
                  <a:pt x="1040" y="1418"/>
                </a:cubicBezTo>
                <a:cubicBezTo>
                  <a:pt x="473" y="1418"/>
                  <a:pt x="0" y="1891"/>
                  <a:pt x="0" y="2427"/>
                </a:cubicBezTo>
                <a:lnTo>
                  <a:pt x="0" y="6176"/>
                </a:lnTo>
                <a:cubicBezTo>
                  <a:pt x="0" y="6491"/>
                  <a:pt x="95" y="6806"/>
                  <a:pt x="253" y="7026"/>
                </a:cubicBezTo>
                <a:lnTo>
                  <a:pt x="1891" y="9799"/>
                </a:lnTo>
                <a:cubicBezTo>
                  <a:pt x="1985" y="9956"/>
                  <a:pt x="2048" y="10145"/>
                  <a:pt x="2048" y="10303"/>
                </a:cubicBezTo>
                <a:lnTo>
                  <a:pt x="2048" y="11342"/>
                </a:lnTo>
                <a:cubicBezTo>
                  <a:pt x="2048" y="11532"/>
                  <a:pt x="2206" y="11689"/>
                  <a:pt x="2395" y="11689"/>
                </a:cubicBezTo>
                <a:lnTo>
                  <a:pt x="9294" y="11689"/>
                </a:lnTo>
                <a:cubicBezTo>
                  <a:pt x="9483" y="11689"/>
                  <a:pt x="9641" y="11532"/>
                  <a:pt x="9641" y="11342"/>
                </a:cubicBezTo>
                <a:lnTo>
                  <a:pt x="9641" y="10303"/>
                </a:lnTo>
                <a:cubicBezTo>
                  <a:pt x="9641" y="10114"/>
                  <a:pt x="9704" y="9956"/>
                  <a:pt x="9799" y="9799"/>
                </a:cubicBezTo>
                <a:lnTo>
                  <a:pt x="11468" y="7026"/>
                </a:lnTo>
                <a:cubicBezTo>
                  <a:pt x="11626" y="6774"/>
                  <a:pt x="11689" y="6491"/>
                  <a:pt x="11689" y="6176"/>
                </a:cubicBezTo>
                <a:lnTo>
                  <a:pt x="11689" y="2427"/>
                </a:lnTo>
                <a:cubicBezTo>
                  <a:pt x="11752" y="1891"/>
                  <a:pt x="11279" y="1418"/>
                  <a:pt x="10712" y="1418"/>
                </a:cubicBezTo>
                <a:cubicBezTo>
                  <a:pt x="10177" y="1418"/>
                  <a:pt x="9704" y="1891"/>
                  <a:pt x="9704" y="2427"/>
                </a:cubicBezTo>
                <a:lnTo>
                  <a:pt x="9704" y="2836"/>
                </a:lnTo>
                <a:cubicBezTo>
                  <a:pt x="9578" y="2805"/>
                  <a:pt x="9452" y="2805"/>
                  <a:pt x="9326" y="2805"/>
                </a:cubicBezTo>
                <a:cubicBezTo>
                  <a:pt x="8790" y="2805"/>
                  <a:pt x="8318" y="3246"/>
                  <a:pt x="8318" y="3813"/>
                </a:cubicBezTo>
                <a:lnTo>
                  <a:pt x="8318" y="3939"/>
                </a:lnTo>
                <a:cubicBezTo>
                  <a:pt x="8160" y="3750"/>
                  <a:pt x="8003" y="3592"/>
                  <a:pt x="7814" y="3435"/>
                </a:cubicBezTo>
                <a:cubicBezTo>
                  <a:pt x="7562" y="3246"/>
                  <a:pt x="7341" y="3088"/>
                  <a:pt x="7058" y="2994"/>
                </a:cubicBezTo>
                <a:cubicBezTo>
                  <a:pt x="7404" y="2647"/>
                  <a:pt x="7593" y="2206"/>
                  <a:pt x="7593" y="1734"/>
                </a:cubicBezTo>
                <a:cubicBezTo>
                  <a:pt x="7593" y="788"/>
                  <a:pt x="6806" y="1"/>
                  <a:pt x="586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44" name="Google Shape;6844;p69"/>
          <p:cNvGrpSpPr/>
          <p:nvPr/>
        </p:nvGrpSpPr>
        <p:grpSpPr>
          <a:xfrm>
            <a:off x="1747421" y="1306759"/>
            <a:ext cx="354527" cy="355498"/>
            <a:chOff x="-35136450" y="1912725"/>
            <a:chExt cx="292225" cy="293025"/>
          </a:xfrm>
        </p:grpSpPr>
        <p:sp>
          <p:nvSpPr>
            <p:cNvPr id="6845" name="Google Shape;6845;p69"/>
            <p:cNvSpPr/>
            <p:nvPr/>
          </p:nvSpPr>
          <p:spPr>
            <a:xfrm>
              <a:off x="-35136450" y="2050575"/>
              <a:ext cx="155975" cy="155175"/>
            </a:xfrm>
            <a:custGeom>
              <a:avLst/>
              <a:gdLst/>
              <a:ahLst/>
              <a:cxnLst/>
              <a:rect l="l" t="t" r="r" b="b"/>
              <a:pathLst>
                <a:path w="6239" h="6207" extrusionOk="0">
                  <a:moveTo>
                    <a:pt x="3120" y="693"/>
                  </a:moveTo>
                  <a:cubicBezTo>
                    <a:pt x="3718" y="693"/>
                    <a:pt x="4191" y="1166"/>
                    <a:pt x="4191" y="1702"/>
                  </a:cubicBezTo>
                  <a:cubicBezTo>
                    <a:pt x="4191" y="2269"/>
                    <a:pt x="3718" y="2741"/>
                    <a:pt x="3120" y="2741"/>
                  </a:cubicBezTo>
                  <a:cubicBezTo>
                    <a:pt x="2521" y="2741"/>
                    <a:pt x="2049" y="2269"/>
                    <a:pt x="2049" y="1702"/>
                  </a:cubicBezTo>
                  <a:cubicBezTo>
                    <a:pt x="2049" y="1166"/>
                    <a:pt x="2521" y="693"/>
                    <a:pt x="3120" y="693"/>
                  </a:cubicBezTo>
                  <a:close/>
                  <a:moveTo>
                    <a:pt x="3120" y="3434"/>
                  </a:moveTo>
                  <a:cubicBezTo>
                    <a:pt x="4348" y="3434"/>
                    <a:pt x="5357" y="4348"/>
                    <a:pt x="5514" y="5514"/>
                  </a:cubicBezTo>
                  <a:lnTo>
                    <a:pt x="757" y="5514"/>
                  </a:lnTo>
                  <a:cubicBezTo>
                    <a:pt x="883" y="4348"/>
                    <a:pt x="1891" y="3434"/>
                    <a:pt x="3120" y="3434"/>
                  </a:cubicBezTo>
                  <a:close/>
                  <a:moveTo>
                    <a:pt x="3120" y="0"/>
                  </a:moveTo>
                  <a:cubicBezTo>
                    <a:pt x="2175" y="0"/>
                    <a:pt x="1387" y="756"/>
                    <a:pt x="1387" y="1702"/>
                  </a:cubicBezTo>
                  <a:cubicBezTo>
                    <a:pt x="1387" y="2174"/>
                    <a:pt x="1576" y="2615"/>
                    <a:pt x="1891" y="2930"/>
                  </a:cubicBezTo>
                  <a:lnTo>
                    <a:pt x="1954" y="2962"/>
                  </a:lnTo>
                  <a:cubicBezTo>
                    <a:pt x="851" y="3403"/>
                    <a:pt x="1" y="4506"/>
                    <a:pt x="1" y="5829"/>
                  </a:cubicBezTo>
                  <a:cubicBezTo>
                    <a:pt x="1" y="6049"/>
                    <a:pt x="158" y="6207"/>
                    <a:pt x="379" y="6207"/>
                  </a:cubicBezTo>
                  <a:lnTo>
                    <a:pt x="5892" y="6207"/>
                  </a:lnTo>
                  <a:cubicBezTo>
                    <a:pt x="6081" y="6207"/>
                    <a:pt x="6239" y="6049"/>
                    <a:pt x="6239" y="5829"/>
                  </a:cubicBezTo>
                  <a:cubicBezTo>
                    <a:pt x="6239" y="4537"/>
                    <a:pt x="5420" y="3434"/>
                    <a:pt x="4317" y="2962"/>
                  </a:cubicBezTo>
                  <a:lnTo>
                    <a:pt x="4348" y="2930"/>
                  </a:lnTo>
                  <a:cubicBezTo>
                    <a:pt x="4663" y="2615"/>
                    <a:pt x="4852" y="2174"/>
                    <a:pt x="4852" y="1702"/>
                  </a:cubicBezTo>
                  <a:cubicBezTo>
                    <a:pt x="4852" y="756"/>
                    <a:pt x="4065" y="0"/>
                    <a:pt x="312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6" name="Google Shape;6846;p69"/>
            <p:cNvSpPr/>
            <p:nvPr/>
          </p:nvSpPr>
          <p:spPr>
            <a:xfrm>
              <a:off x="-34964750" y="1947400"/>
              <a:ext cx="68550" cy="103200"/>
            </a:xfrm>
            <a:custGeom>
              <a:avLst/>
              <a:gdLst/>
              <a:ahLst/>
              <a:cxnLst/>
              <a:rect l="l" t="t" r="r" b="b"/>
              <a:pathLst>
                <a:path w="2742" h="4128" extrusionOk="0">
                  <a:moveTo>
                    <a:pt x="1387" y="725"/>
                  </a:moveTo>
                  <a:cubicBezTo>
                    <a:pt x="1765" y="725"/>
                    <a:pt x="2049" y="1008"/>
                    <a:pt x="2049" y="1386"/>
                  </a:cubicBezTo>
                  <a:lnTo>
                    <a:pt x="2049" y="2773"/>
                  </a:lnTo>
                  <a:cubicBezTo>
                    <a:pt x="2049" y="2836"/>
                    <a:pt x="2049" y="2867"/>
                    <a:pt x="2017" y="2930"/>
                  </a:cubicBezTo>
                  <a:lnTo>
                    <a:pt x="1923" y="2836"/>
                  </a:lnTo>
                  <a:cubicBezTo>
                    <a:pt x="1860" y="2773"/>
                    <a:pt x="1773" y="2741"/>
                    <a:pt x="1686" y="2741"/>
                  </a:cubicBezTo>
                  <a:cubicBezTo>
                    <a:pt x="1600" y="2741"/>
                    <a:pt x="1513" y="2773"/>
                    <a:pt x="1450" y="2836"/>
                  </a:cubicBezTo>
                  <a:cubicBezTo>
                    <a:pt x="1324" y="2962"/>
                    <a:pt x="1324" y="3182"/>
                    <a:pt x="1450" y="3308"/>
                  </a:cubicBezTo>
                  <a:lnTo>
                    <a:pt x="1545" y="3403"/>
                  </a:lnTo>
                  <a:cubicBezTo>
                    <a:pt x="1482" y="3434"/>
                    <a:pt x="1450" y="3434"/>
                    <a:pt x="1387" y="3434"/>
                  </a:cubicBezTo>
                  <a:cubicBezTo>
                    <a:pt x="977" y="3434"/>
                    <a:pt x="694" y="3119"/>
                    <a:pt x="694" y="2773"/>
                  </a:cubicBezTo>
                  <a:lnTo>
                    <a:pt x="694" y="1386"/>
                  </a:lnTo>
                  <a:cubicBezTo>
                    <a:pt x="694" y="977"/>
                    <a:pt x="1040" y="725"/>
                    <a:pt x="1387" y="725"/>
                  </a:cubicBezTo>
                  <a:close/>
                  <a:moveTo>
                    <a:pt x="1387" y="0"/>
                  </a:moveTo>
                  <a:cubicBezTo>
                    <a:pt x="631" y="0"/>
                    <a:pt x="1" y="630"/>
                    <a:pt x="1" y="1386"/>
                  </a:cubicBezTo>
                  <a:lnTo>
                    <a:pt x="1" y="2773"/>
                  </a:lnTo>
                  <a:cubicBezTo>
                    <a:pt x="1" y="3497"/>
                    <a:pt x="631" y="4127"/>
                    <a:pt x="1387" y="4127"/>
                  </a:cubicBezTo>
                  <a:cubicBezTo>
                    <a:pt x="1608" y="4127"/>
                    <a:pt x="1860" y="4064"/>
                    <a:pt x="2080" y="3938"/>
                  </a:cubicBezTo>
                  <a:lnTo>
                    <a:pt x="2175" y="4033"/>
                  </a:lnTo>
                  <a:cubicBezTo>
                    <a:pt x="2222" y="4080"/>
                    <a:pt x="2309" y="4104"/>
                    <a:pt x="2399" y="4104"/>
                  </a:cubicBezTo>
                  <a:cubicBezTo>
                    <a:pt x="2490" y="4104"/>
                    <a:pt x="2584" y="4080"/>
                    <a:pt x="2647" y="4033"/>
                  </a:cubicBezTo>
                  <a:cubicBezTo>
                    <a:pt x="2742" y="3907"/>
                    <a:pt x="2742" y="3655"/>
                    <a:pt x="2647" y="3560"/>
                  </a:cubicBezTo>
                  <a:lnTo>
                    <a:pt x="2553" y="3466"/>
                  </a:lnTo>
                  <a:cubicBezTo>
                    <a:pt x="2679" y="3277"/>
                    <a:pt x="2742" y="3025"/>
                    <a:pt x="2742" y="2773"/>
                  </a:cubicBezTo>
                  <a:lnTo>
                    <a:pt x="2742" y="1386"/>
                  </a:lnTo>
                  <a:cubicBezTo>
                    <a:pt x="2742" y="630"/>
                    <a:pt x="2112" y="0"/>
                    <a:pt x="13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7" name="Google Shape;6847;p69"/>
            <p:cNvSpPr/>
            <p:nvPr/>
          </p:nvSpPr>
          <p:spPr>
            <a:xfrm>
              <a:off x="-35016725" y="1912725"/>
              <a:ext cx="172500" cy="172025"/>
            </a:xfrm>
            <a:custGeom>
              <a:avLst/>
              <a:gdLst/>
              <a:ahLst/>
              <a:cxnLst/>
              <a:rect l="l" t="t" r="r" b="b"/>
              <a:pathLst>
                <a:path w="6900" h="6881" extrusionOk="0">
                  <a:moveTo>
                    <a:pt x="3466" y="726"/>
                  </a:moveTo>
                  <a:cubicBezTo>
                    <a:pt x="4947" y="726"/>
                    <a:pt x="6175" y="1954"/>
                    <a:pt x="6175" y="3467"/>
                  </a:cubicBezTo>
                  <a:cubicBezTo>
                    <a:pt x="6207" y="4979"/>
                    <a:pt x="4978" y="6207"/>
                    <a:pt x="3466" y="6207"/>
                  </a:cubicBezTo>
                  <a:cubicBezTo>
                    <a:pt x="2930" y="6207"/>
                    <a:pt x="2426" y="6050"/>
                    <a:pt x="1985" y="5766"/>
                  </a:cubicBezTo>
                  <a:cubicBezTo>
                    <a:pt x="1942" y="5745"/>
                    <a:pt x="1868" y="5708"/>
                    <a:pt x="1806" y="5708"/>
                  </a:cubicBezTo>
                  <a:cubicBezTo>
                    <a:pt x="1778" y="5708"/>
                    <a:pt x="1753" y="5715"/>
                    <a:pt x="1733" y="5735"/>
                  </a:cubicBezTo>
                  <a:lnTo>
                    <a:pt x="946" y="5987"/>
                  </a:lnTo>
                  <a:lnTo>
                    <a:pt x="1198" y="5199"/>
                  </a:lnTo>
                  <a:cubicBezTo>
                    <a:pt x="1261" y="5136"/>
                    <a:pt x="1198" y="5010"/>
                    <a:pt x="1166" y="4947"/>
                  </a:cubicBezTo>
                  <a:cubicBezTo>
                    <a:pt x="914" y="4506"/>
                    <a:pt x="757" y="4002"/>
                    <a:pt x="757" y="3467"/>
                  </a:cubicBezTo>
                  <a:cubicBezTo>
                    <a:pt x="757" y="1954"/>
                    <a:pt x="1954" y="726"/>
                    <a:pt x="3466" y="726"/>
                  </a:cubicBezTo>
                  <a:close/>
                  <a:moveTo>
                    <a:pt x="3466" y="1"/>
                  </a:moveTo>
                  <a:cubicBezTo>
                    <a:pt x="1576" y="1"/>
                    <a:pt x="32" y="1545"/>
                    <a:pt x="32" y="3435"/>
                  </a:cubicBezTo>
                  <a:cubicBezTo>
                    <a:pt x="32" y="4034"/>
                    <a:pt x="190" y="4569"/>
                    <a:pt x="473" y="5136"/>
                  </a:cubicBezTo>
                  <a:lnTo>
                    <a:pt x="32" y="6428"/>
                  </a:lnTo>
                  <a:cubicBezTo>
                    <a:pt x="0" y="6554"/>
                    <a:pt x="32" y="6712"/>
                    <a:pt x="95" y="6775"/>
                  </a:cubicBezTo>
                  <a:cubicBezTo>
                    <a:pt x="166" y="6845"/>
                    <a:pt x="272" y="6881"/>
                    <a:pt x="374" y="6881"/>
                  </a:cubicBezTo>
                  <a:cubicBezTo>
                    <a:pt x="408" y="6881"/>
                    <a:pt x="442" y="6877"/>
                    <a:pt x="473" y="6869"/>
                  </a:cubicBezTo>
                  <a:lnTo>
                    <a:pt x="1765" y="6428"/>
                  </a:lnTo>
                  <a:cubicBezTo>
                    <a:pt x="2269" y="6712"/>
                    <a:pt x="2867" y="6869"/>
                    <a:pt x="3466" y="6869"/>
                  </a:cubicBezTo>
                  <a:cubicBezTo>
                    <a:pt x="5356" y="6869"/>
                    <a:pt x="6900" y="5325"/>
                    <a:pt x="6900" y="3435"/>
                  </a:cubicBezTo>
                  <a:cubicBezTo>
                    <a:pt x="6869" y="1576"/>
                    <a:pt x="5356" y="1"/>
                    <a:pt x="34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48" name="Google Shape;6848;p69"/>
          <p:cNvGrpSpPr/>
          <p:nvPr/>
        </p:nvGrpSpPr>
        <p:grpSpPr>
          <a:xfrm>
            <a:off x="1747891" y="1765978"/>
            <a:ext cx="353587" cy="354103"/>
            <a:chOff x="-35134875" y="2272675"/>
            <a:chExt cx="291450" cy="291875"/>
          </a:xfrm>
        </p:grpSpPr>
        <p:sp>
          <p:nvSpPr>
            <p:cNvPr id="6849" name="Google Shape;6849;p69"/>
            <p:cNvSpPr/>
            <p:nvPr/>
          </p:nvSpPr>
          <p:spPr>
            <a:xfrm>
              <a:off x="-35134875" y="2272675"/>
              <a:ext cx="291450" cy="291875"/>
            </a:xfrm>
            <a:custGeom>
              <a:avLst/>
              <a:gdLst/>
              <a:ahLst/>
              <a:cxnLst/>
              <a:rect l="l" t="t" r="r" b="b"/>
              <a:pathLst>
                <a:path w="11658" h="11675" extrusionOk="0">
                  <a:moveTo>
                    <a:pt x="9925" y="662"/>
                  </a:moveTo>
                  <a:cubicBezTo>
                    <a:pt x="10460" y="662"/>
                    <a:pt x="10933" y="1135"/>
                    <a:pt x="10933" y="1733"/>
                  </a:cubicBezTo>
                  <a:lnTo>
                    <a:pt x="10933" y="5136"/>
                  </a:lnTo>
                  <a:cubicBezTo>
                    <a:pt x="10933" y="5703"/>
                    <a:pt x="10460" y="6176"/>
                    <a:pt x="9925" y="6176"/>
                  </a:cubicBezTo>
                  <a:cubicBezTo>
                    <a:pt x="9704" y="6176"/>
                    <a:pt x="9547" y="6333"/>
                    <a:pt x="9547" y="6522"/>
                  </a:cubicBezTo>
                  <a:lnTo>
                    <a:pt x="9547" y="7751"/>
                  </a:lnTo>
                  <a:lnTo>
                    <a:pt x="8192" y="6365"/>
                  </a:lnTo>
                  <a:lnTo>
                    <a:pt x="8192" y="4474"/>
                  </a:lnTo>
                  <a:cubicBezTo>
                    <a:pt x="8192" y="3529"/>
                    <a:pt x="7404" y="2742"/>
                    <a:pt x="6459" y="2742"/>
                  </a:cubicBezTo>
                  <a:lnTo>
                    <a:pt x="3372" y="2742"/>
                  </a:lnTo>
                  <a:lnTo>
                    <a:pt x="3372" y="1733"/>
                  </a:lnTo>
                  <a:cubicBezTo>
                    <a:pt x="3372" y="1166"/>
                    <a:pt x="3844" y="662"/>
                    <a:pt x="4411" y="662"/>
                  </a:cubicBezTo>
                  <a:close/>
                  <a:moveTo>
                    <a:pt x="6459" y="3403"/>
                  </a:moveTo>
                  <a:cubicBezTo>
                    <a:pt x="6995" y="3403"/>
                    <a:pt x="7499" y="3876"/>
                    <a:pt x="7499" y="4474"/>
                  </a:cubicBezTo>
                  <a:lnTo>
                    <a:pt x="7499" y="7908"/>
                  </a:lnTo>
                  <a:lnTo>
                    <a:pt x="7467" y="7908"/>
                  </a:lnTo>
                  <a:cubicBezTo>
                    <a:pt x="7467" y="8444"/>
                    <a:pt x="6995" y="8917"/>
                    <a:pt x="6396" y="8917"/>
                  </a:cubicBezTo>
                  <a:lnTo>
                    <a:pt x="3687" y="8917"/>
                  </a:lnTo>
                  <a:cubicBezTo>
                    <a:pt x="3624" y="8917"/>
                    <a:pt x="3498" y="8948"/>
                    <a:pt x="3466" y="9043"/>
                  </a:cubicBezTo>
                  <a:lnTo>
                    <a:pt x="1986" y="10492"/>
                  </a:lnTo>
                  <a:lnTo>
                    <a:pt x="1986" y="9295"/>
                  </a:lnTo>
                  <a:cubicBezTo>
                    <a:pt x="1986" y="9074"/>
                    <a:pt x="1828" y="8917"/>
                    <a:pt x="1639" y="8917"/>
                  </a:cubicBezTo>
                  <a:cubicBezTo>
                    <a:pt x="1103" y="8917"/>
                    <a:pt x="631" y="8444"/>
                    <a:pt x="631" y="7908"/>
                  </a:cubicBezTo>
                  <a:lnTo>
                    <a:pt x="631" y="4474"/>
                  </a:lnTo>
                  <a:cubicBezTo>
                    <a:pt x="631" y="3939"/>
                    <a:pt x="1103" y="3403"/>
                    <a:pt x="1639" y="3403"/>
                  </a:cubicBezTo>
                  <a:close/>
                  <a:moveTo>
                    <a:pt x="4411" y="1"/>
                  </a:moveTo>
                  <a:cubicBezTo>
                    <a:pt x="3466" y="1"/>
                    <a:pt x="2710" y="788"/>
                    <a:pt x="2710" y="1733"/>
                  </a:cubicBezTo>
                  <a:lnTo>
                    <a:pt x="2710" y="2742"/>
                  </a:lnTo>
                  <a:lnTo>
                    <a:pt x="1671" y="2742"/>
                  </a:lnTo>
                  <a:cubicBezTo>
                    <a:pt x="725" y="2742"/>
                    <a:pt x="1" y="3529"/>
                    <a:pt x="1" y="4474"/>
                  </a:cubicBezTo>
                  <a:lnTo>
                    <a:pt x="1" y="7908"/>
                  </a:lnTo>
                  <a:cubicBezTo>
                    <a:pt x="1" y="8728"/>
                    <a:pt x="568" y="9452"/>
                    <a:pt x="1355" y="9610"/>
                  </a:cubicBezTo>
                  <a:lnTo>
                    <a:pt x="1355" y="11342"/>
                  </a:lnTo>
                  <a:cubicBezTo>
                    <a:pt x="1355" y="11500"/>
                    <a:pt x="1450" y="11594"/>
                    <a:pt x="1576" y="11657"/>
                  </a:cubicBezTo>
                  <a:cubicBezTo>
                    <a:pt x="1607" y="11668"/>
                    <a:pt x="1646" y="11675"/>
                    <a:pt x="1687" y="11675"/>
                  </a:cubicBezTo>
                  <a:cubicBezTo>
                    <a:pt x="1769" y="11675"/>
                    <a:pt x="1860" y="11647"/>
                    <a:pt x="1923" y="11563"/>
                  </a:cubicBezTo>
                  <a:lnTo>
                    <a:pt x="3876" y="9610"/>
                  </a:lnTo>
                  <a:lnTo>
                    <a:pt x="6491" y="9610"/>
                  </a:lnTo>
                  <a:cubicBezTo>
                    <a:pt x="7436" y="9610"/>
                    <a:pt x="8224" y="8854"/>
                    <a:pt x="8224" y="7908"/>
                  </a:cubicBezTo>
                  <a:lnTo>
                    <a:pt x="8224" y="7341"/>
                  </a:lnTo>
                  <a:lnTo>
                    <a:pt x="9704" y="8822"/>
                  </a:lnTo>
                  <a:cubicBezTo>
                    <a:pt x="9773" y="8868"/>
                    <a:pt x="9876" y="8897"/>
                    <a:pt x="9976" y="8897"/>
                  </a:cubicBezTo>
                  <a:cubicBezTo>
                    <a:pt x="10013" y="8897"/>
                    <a:pt x="10049" y="8893"/>
                    <a:pt x="10082" y="8885"/>
                  </a:cubicBezTo>
                  <a:cubicBezTo>
                    <a:pt x="10208" y="8854"/>
                    <a:pt x="10271" y="8696"/>
                    <a:pt x="10271" y="8570"/>
                  </a:cubicBezTo>
                  <a:lnTo>
                    <a:pt x="10271" y="6837"/>
                  </a:lnTo>
                  <a:cubicBezTo>
                    <a:pt x="11059" y="6680"/>
                    <a:pt x="11658" y="5987"/>
                    <a:pt x="11658" y="5136"/>
                  </a:cubicBezTo>
                  <a:lnTo>
                    <a:pt x="11658" y="1733"/>
                  </a:lnTo>
                  <a:cubicBezTo>
                    <a:pt x="11595" y="788"/>
                    <a:pt x="10870" y="1"/>
                    <a:pt x="99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0" name="Google Shape;6850;p69"/>
            <p:cNvSpPr/>
            <p:nvPr/>
          </p:nvSpPr>
          <p:spPr>
            <a:xfrm>
              <a:off x="-35093925" y="2419175"/>
              <a:ext cx="18150" cy="17350"/>
            </a:xfrm>
            <a:custGeom>
              <a:avLst/>
              <a:gdLst/>
              <a:ahLst/>
              <a:cxnLst/>
              <a:rect l="l" t="t" r="r" b="b"/>
              <a:pathLst>
                <a:path w="726" h="694" extrusionOk="0">
                  <a:moveTo>
                    <a:pt x="348" y="1"/>
                  </a:moveTo>
                  <a:cubicBezTo>
                    <a:pt x="159" y="1"/>
                    <a:pt x="1" y="158"/>
                    <a:pt x="1" y="347"/>
                  </a:cubicBezTo>
                  <a:cubicBezTo>
                    <a:pt x="1" y="536"/>
                    <a:pt x="159" y="694"/>
                    <a:pt x="348" y="694"/>
                  </a:cubicBezTo>
                  <a:cubicBezTo>
                    <a:pt x="568" y="694"/>
                    <a:pt x="726" y="536"/>
                    <a:pt x="726" y="347"/>
                  </a:cubicBezTo>
                  <a:cubicBezTo>
                    <a:pt x="726" y="158"/>
                    <a:pt x="568" y="1"/>
                    <a:pt x="34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1" name="Google Shape;6851;p69"/>
            <p:cNvSpPr/>
            <p:nvPr/>
          </p:nvSpPr>
          <p:spPr>
            <a:xfrm>
              <a:off x="-35042725" y="2419175"/>
              <a:ext cx="18150" cy="17350"/>
            </a:xfrm>
            <a:custGeom>
              <a:avLst/>
              <a:gdLst/>
              <a:ahLst/>
              <a:cxnLst/>
              <a:rect l="l" t="t" r="r" b="b"/>
              <a:pathLst>
                <a:path w="726" h="694" extrusionOk="0">
                  <a:moveTo>
                    <a:pt x="347" y="1"/>
                  </a:moveTo>
                  <a:cubicBezTo>
                    <a:pt x="158" y="1"/>
                    <a:pt x="1" y="158"/>
                    <a:pt x="1" y="347"/>
                  </a:cubicBezTo>
                  <a:cubicBezTo>
                    <a:pt x="1" y="536"/>
                    <a:pt x="158" y="694"/>
                    <a:pt x="347" y="694"/>
                  </a:cubicBezTo>
                  <a:cubicBezTo>
                    <a:pt x="568" y="694"/>
                    <a:pt x="725" y="536"/>
                    <a:pt x="725" y="347"/>
                  </a:cubicBezTo>
                  <a:cubicBezTo>
                    <a:pt x="725" y="158"/>
                    <a:pt x="568"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2" name="Google Shape;6852;p69"/>
            <p:cNvSpPr/>
            <p:nvPr/>
          </p:nvSpPr>
          <p:spPr>
            <a:xfrm>
              <a:off x="-34991525" y="2419175"/>
              <a:ext cx="18150" cy="17350"/>
            </a:xfrm>
            <a:custGeom>
              <a:avLst/>
              <a:gdLst/>
              <a:ahLst/>
              <a:cxnLst/>
              <a:rect l="l" t="t" r="r" b="b"/>
              <a:pathLst>
                <a:path w="726" h="694" extrusionOk="0">
                  <a:moveTo>
                    <a:pt x="347" y="1"/>
                  </a:moveTo>
                  <a:cubicBezTo>
                    <a:pt x="158" y="1"/>
                    <a:pt x="1" y="158"/>
                    <a:pt x="1" y="347"/>
                  </a:cubicBezTo>
                  <a:cubicBezTo>
                    <a:pt x="1" y="536"/>
                    <a:pt x="158" y="694"/>
                    <a:pt x="347" y="694"/>
                  </a:cubicBezTo>
                  <a:cubicBezTo>
                    <a:pt x="568" y="694"/>
                    <a:pt x="725" y="536"/>
                    <a:pt x="725" y="347"/>
                  </a:cubicBezTo>
                  <a:cubicBezTo>
                    <a:pt x="725" y="158"/>
                    <a:pt x="568"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53" name="Google Shape;6853;p69"/>
          <p:cNvGrpSpPr/>
          <p:nvPr/>
        </p:nvGrpSpPr>
        <p:grpSpPr>
          <a:xfrm>
            <a:off x="1789458" y="2221307"/>
            <a:ext cx="270453" cy="353587"/>
            <a:chOff x="-35101800" y="2631050"/>
            <a:chExt cx="222925" cy="291450"/>
          </a:xfrm>
        </p:grpSpPr>
        <p:sp>
          <p:nvSpPr>
            <p:cNvPr id="6854" name="Google Shape;6854;p69"/>
            <p:cNvSpPr/>
            <p:nvPr/>
          </p:nvSpPr>
          <p:spPr>
            <a:xfrm>
              <a:off x="-34999400" y="2699575"/>
              <a:ext cx="18150" cy="18125"/>
            </a:xfrm>
            <a:custGeom>
              <a:avLst/>
              <a:gdLst/>
              <a:ahLst/>
              <a:cxnLst/>
              <a:rect l="l" t="t" r="r" b="b"/>
              <a:pathLst>
                <a:path w="726" h="725" extrusionOk="0">
                  <a:moveTo>
                    <a:pt x="347" y="0"/>
                  </a:moveTo>
                  <a:cubicBezTo>
                    <a:pt x="158" y="0"/>
                    <a:pt x="1" y="158"/>
                    <a:pt x="1" y="347"/>
                  </a:cubicBezTo>
                  <a:cubicBezTo>
                    <a:pt x="1" y="567"/>
                    <a:pt x="158" y="725"/>
                    <a:pt x="347" y="725"/>
                  </a:cubicBezTo>
                  <a:cubicBezTo>
                    <a:pt x="568" y="725"/>
                    <a:pt x="725" y="567"/>
                    <a:pt x="725" y="347"/>
                  </a:cubicBezTo>
                  <a:cubicBezTo>
                    <a:pt x="725" y="158"/>
                    <a:pt x="568"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5" name="Google Shape;6855;p69"/>
            <p:cNvSpPr/>
            <p:nvPr/>
          </p:nvSpPr>
          <p:spPr>
            <a:xfrm>
              <a:off x="-34999400" y="2732650"/>
              <a:ext cx="18150" cy="52800"/>
            </a:xfrm>
            <a:custGeom>
              <a:avLst/>
              <a:gdLst/>
              <a:ahLst/>
              <a:cxnLst/>
              <a:rect l="l" t="t" r="r" b="b"/>
              <a:pathLst>
                <a:path w="726" h="2112" extrusionOk="0">
                  <a:moveTo>
                    <a:pt x="347" y="0"/>
                  </a:moveTo>
                  <a:cubicBezTo>
                    <a:pt x="158" y="0"/>
                    <a:pt x="1" y="190"/>
                    <a:pt x="1" y="379"/>
                  </a:cubicBezTo>
                  <a:lnTo>
                    <a:pt x="1" y="1765"/>
                  </a:lnTo>
                  <a:cubicBezTo>
                    <a:pt x="1" y="1985"/>
                    <a:pt x="158" y="2111"/>
                    <a:pt x="347" y="2111"/>
                  </a:cubicBezTo>
                  <a:cubicBezTo>
                    <a:pt x="568" y="2111"/>
                    <a:pt x="725" y="1954"/>
                    <a:pt x="725" y="1765"/>
                  </a:cubicBezTo>
                  <a:lnTo>
                    <a:pt x="725" y="379"/>
                  </a:lnTo>
                  <a:cubicBezTo>
                    <a:pt x="725" y="190"/>
                    <a:pt x="568"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6" name="Google Shape;6856;p69"/>
            <p:cNvSpPr/>
            <p:nvPr/>
          </p:nvSpPr>
          <p:spPr>
            <a:xfrm>
              <a:off x="-35067125" y="2665700"/>
              <a:ext cx="153600" cy="154400"/>
            </a:xfrm>
            <a:custGeom>
              <a:avLst/>
              <a:gdLst/>
              <a:ahLst/>
              <a:cxnLst/>
              <a:rect l="l" t="t" r="r" b="b"/>
              <a:pathLst>
                <a:path w="6144" h="6176" extrusionOk="0">
                  <a:moveTo>
                    <a:pt x="3056" y="694"/>
                  </a:moveTo>
                  <a:cubicBezTo>
                    <a:pt x="4411" y="694"/>
                    <a:pt x="5482" y="1765"/>
                    <a:pt x="5482" y="3088"/>
                  </a:cubicBezTo>
                  <a:cubicBezTo>
                    <a:pt x="5482" y="4443"/>
                    <a:pt x="4411" y="5482"/>
                    <a:pt x="3056" y="5482"/>
                  </a:cubicBezTo>
                  <a:cubicBezTo>
                    <a:pt x="1733" y="5482"/>
                    <a:pt x="662" y="4443"/>
                    <a:pt x="662" y="3088"/>
                  </a:cubicBezTo>
                  <a:cubicBezTo>
                    <a:pt x="662" y="1796"/>
                    <a:pt x="1764" y="694"/>
                    <a:pt x="3056" y="694"/>
                  </a:cubicBezTo>
                  <a:close/>
                  <a:moveTo>
                    <a:pt x="3056" y="1"/>
                  </a:moveTo>
                  <a:cubicBezTo>
                    <a:pt x="1386" y="1"/>
                    <a:pt x="0" y="1387"/>
                    <a:pt x="0" y="3088"/>
                  </a:cubicBezTo>
                  <a:cubicBezTo>
                    <a:pt x="0" y="4789"/>
                    <a:pt x="1386" y="6176"/>
                    <a:pt x="3056" y="6176"/>
                  </a:cubicBezTo>
                  <a:cubicBezTo>
                    <a:pt x="4757" y="6176"/>
                    <a:pt x="6144" y="4789"/>
                    <a:pt x="6144" y="3088"/>
                  </a:cubicBezTo>
                  <a:cubicBezTo>
                    <a:pt x="6144" y="1387"/>
                    <a:pt x="4757" y="1"/>
                    <a:pt x="30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7" name="Google Shape;6857;p69"/>
            <p:cNvSpPr/>
            <p:nvPr/>
          </p:nvSpPr>
          <p:spPr>
            <a:xfrm>
              <a:off x="-35101800" y="2631050"/>
              <a:ext cx="222925" cy="291450"/>
            </a:xfrm>
            <a:custGeom>
              <a:avLst/>
              <a:gdLst/>
              <a:ahLst/>
              <a:cxnLst/>
              <a:rect l="l" t="t" r="r" b="b"/>
              <a:pathLst>
                <a:path w="8917" h="11658" extrusionOk="0">
                  <a:moveTo>
                    <a:pt x="4443" y="693"/>
                  </a:moveTo>
                  <a:cubicBezTo>
                    <a:pt x="6554" y="693"/>
                    <a:pt x="8192" y="2395"/>
                    <a:pt x="8192" y="4474"/>
                  </a:cubicBezTo>
                  <a:cubicBezTo>
                    <a:pt x="8192" y="5293"/>
                    <a:pt x="7940" y="6081"/>
                    <a:pt x="7436" y="6711"/>
                  </a:cubicBezTo>
                  <a:lnTo>
                    <a:pt x="4443" y="10775"/>
                  </a:lnTo>
                  <a:lnTo>
                    <a:pt x="1450" y="6711"/>
                  </a:lnTo>
                  <a:cubicBezTo>
                    <a:pt x="1009" y="6049"/>
                    <a:pt x="726" y="5293"/>
                    <a:pt x="726" y="4474"/>
                  </a:cubicBezTo>
                  <a:cubicBezTo>
                    <a:pt x="726" y="2395"/>
                    <a:pt x="2364" y="693"/>
                    <a:pt x="4443" y="693"/>
                  </a:cubicBezTo>
                  <a:close/>
                  <a:moveTo>
                    <a:pt x="4443" y="0"/>
                  </a:moveTo>
                  <a:cubicBezTo>
                    <a:pt x="2017" y="0"/>
                    <a:pt x="1" y="1985"/>
                    <a:pt x="1" y="4443"/>
                  </a:cubicBezTo>
                  <a:cubicBezTo>
                    <a:pt x="1" y="5419"/>
                    <a:pt x="316" y="6333"/>
                    <a:pt x="883" y="7120"/>
                  </a:cubicBezTo>
                  <a:lnTo>
                    <a:pt x="4191" y="11531"/>
                  </a:lnTo>
                  <a:cubicBezTo>
                    <a:pt x="4254" y="11594"/>
                    <a:pt x="4349" y="11657"/>
                    <a:pt x="4443" y="11657"/>
                  </a:cubicBezTo>
                  <a:cubicBezTo>
                    <a:pt x="4569" y="11657"/>
                    <a:pt x="4664" y="11594"/>
                    <a:pt x="4727" y="11531"/>
                  </a:cubicBezTo>
                  <a:lnTo>
                    <a:pt x="8003" y="7120"/>
                  </a:lnTo>
                  <a:cubicBezTo>
                    <a:pt x="8602" y="6333"/>
                    <a:pt x="8917" y="5419"/>
                    <a:pt x="8917" y="4443"/>
                  </a:cubicBezTo>
                  <a:cubicBezTo>
                    <a:pt x="8917" y="1985"/>
                    <a:pt x="6901" y="0"/>
                    <a:pt x="444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58" name="Google Shape;6858;p69"/>
          <p:cNvSpPr/>
          <p:nvPr/>
        </p:nvSpPr>
        <p:spPr>
          <a:xfrm>
            <a:off x="3982155" y="1307046"/>
            <a:ext cx="338270" cy="355255"/>
          </a:xfrm>
          <a:custGeom>
            <a:avLst/>
            <a:gdLst/>
            <a:ahLst/>
            <a:cxnLst/>
            <a:rect l="l" t="t" r="r" b="b"/>
            <a:pathLst>
              <a:path w="11153" h="11713" extrusionOk="0">
                <a:moveTo>
                  <a:pt x="9594" y="693"/>
                </a:moveTo>
                <a:cubicBezTo>
                  <a:pt x="9767" y="693"/>
                  <a:pt x="9940" y="764"/>
                  <a:pt x="10082" y="906"/>
                </a:cubicBezTo>
                <a:cubicBezTo>
                  <a:pt x="10365" y="1158"/>
                  <a:pt x="10365" y="1599"/>
                  <a:pt x="10082" y="1883"/>
                </a:cubicBezTo>
                <a:lnTo>
                  <a:pt x="9168" y="2796"/>
                </a:lnTo>
                <a:lnTo>
                  <a:pt x="6175" y="3364"/>
                </a:lnTo>
                <a:lnTo>
                  <a:pt x="6175" y="1410"/>
                </a:lnTo>
                <a:lnTo>
                  <a:pt x="8475" y="1410"/>
                </a:lnTo>
                <a:cubicBezTo>
                  <a:pt x="8538" y="1410"/>
                  <a:pt x="8664" y="1379"/>
                  <a:pt x="8696" y="1284"/>
                </a:cubicBezTo>
                <a:lnTo>
                  <a:pt x="9105" y="906"/>
                </a:lnTo>
                <a:cubicBezTo>
                  <a:pt x="9247" y="764"/>
                  <a:pt x="9420" y="693"/>
                  <a:pt x="9594" y="693"/>
                </a:cubicBezTo>
                <a:close/>
                <a:moveTo>
                  <a:pt x="5136" y="749"/>
                </a:moveTo>
                <a:cubicBezTo>
                  <a:pt x="5325" y="749"/>
                  <a:pt x="5482" y="906"/>
                  <a:pt x="5482" y="1095"/>
                </a:cubicBezTo>
                <a:lnTo>
                  <a:pt x="5482" y="4214"/>
                </a:lnTo>
                <a:cubicBezTo>
                  <a:pt x="5356" y="4151"/>
                  <a:pt x="5230" y="4151"/>
                  <a:pt x="5136" y="4151"/>
                </a:cubicBezTo>
                <a:cubicBezTo>
                  <a:pt x="5010" y="4151"/>
                  <a:pt x="4884" y="4151"/>
                  <a:pt x="4758" y="4214"/>
                </a:cubicBezTo>
                <a:lnTo>
                  <a:pt x="4758" y="1095"/>
                </a:lnTo>
                <a:cubicBezTo>
                  <a:pt x="4758" y="906"/>
                  <a:pt x="4915" y="749"/>
                  <a:pt x="5136" y="749"/>
                </a:cubicBezTo>
                <a:close/>
                <a:moveTo>
                  <a:pt x="5136" y="4844"/>
                </a:moveTo>
                <a:cubicBezTo>
                  <a:pt x="5671" y="4844"/>
                  <a:pt x="6144" y="5317"/>
                  <a:pt x="6144" y="5852"/>
                </a:cubicBezTo>
                <a:cubicBezTo>
                  <a:pt x="6144" y="6419"/>
                  <a:pt x="5671" y="6861"/>
                  <a:pt x="5136" y="6861"/>
                </a:cubicBezTo>
                <a:cubicBezTo>
                  <a:pt x="4568" y="6861"/>
                  <a:pt x="4096" y="6388"/>
                  <a:pt x="4096" y="5852"/>
                </a:cubicBezTo>
                <a:cubicBezTo>
                  <a:pt x="4096" y="5317"/>
                  <a:pt x="4568" y="4844"/>
                  <a:pt x="5136" y="4844"/>
                </a:cubicBezTo>
                <a:close/>
                <a:moveTo>
                  <a:pt x="4096" y="1442"/>
                </a:moveTo>
                <a:lnTo>
                  <a:pt x="4096" y="4529"/>
                </a:lnTo>
                <a:cubicBezTo>
                  <a:pt x="3655" y="4844"/>
                  <a:pt x="3434" y="5348"/>
                  <a:pt x="3434" y="5884"/>
                </a:cubicBezTo>
                <a:cubicBezTo>
                  <a:pt x="3434" y="6136"/>
                  <a:pt x="3466" y="6419"/>
                  <a:pt x="3592" y="6609"/>
                </a:cubicBezTo>
                <a:lnTo>
                  <a:pt x="2332" y="8184"/>
                </a:lnTo>
                <a:cubicBezTo>
                  <a:pt x="1323" y="7522"/>
                  <a:pt x="725" y="6356"/>
                  <a:pt x="725" y="5159"/>
                </a:cubicBezTo>
                <a:cubicBezTo>
                  <a:pt x="662" y="3143"/>
                  <a:pt x="2206" y="1568"/>
                  <a:pt x="4096" y="1442"/>
                </a:cubicBezTo>
                <a:close/>
                <a:moveTo>
                  <a:pt x="8916" y="3521"/>
                </a:moveTo>
                <a:lnTo>
                  <a:pt x="8916" y="4466"/>
                </a:lnTo>
                <a:cubicBezTo>
                  <a:pt x="8916" y="4529"/>
                  <a:pt x="8916" y="4592"/>
                  <a:pt x="8948" y="4624"/>
                </a:cubicBezTo>
                <a:lnTo>
                  <a:pt x="9798" y="6419"/>
                </a:lnTo>
                <a:cubicBezTo>
                  <a:pt x="9893" y="6577"/>
                  <a:pt x="9798" y="6672"/>
                  <a:pt x="9798" y="6735"/>
                </a:cubicBezTo>
                <a:cubicBezTo>
                  <a:pt x="9767" y="6766"/>
                  <a:pt x="9704" y="6892"/>
                  <a:pt x="9546" y="6892"/>
                </a:cubicBezTo>
                <a:lnTo>
                  <a:pt x="9263" y="6892"/>
                </a:lnTo>
                <a:cubicBezTo>
                  <a:pt x="9074" y="6892"/>
                  <a:pt x="8916" y="7050"/>
                  <a:pt x="8916" y="7239"/>
                </a:cubicBezTo>
                <a:lnTo>
                  <a:pt x="8916" y="8341"/>
                </a:lnTo>
                <a:cubicBezTo>
                  <a:pt x="8633" y="8467"/>
                  <a:pt x="8381" y="8656"/>
                  <a:pt x="8286" y="8971"/>
                </a:cubicBezTo>
                <a:lnTo>
                  <a:pt x="6522" y="8971"/>
                </a:lnTo>
                <a:cubicBezTo>
                  <a:pt x="5955" y="8971"/>
                  <a:pt x="5482" y="8499"/>
                  <a:pt x="5482" y="7932"/>
                </a:cubicBezTo>
                <a:lnTo>
                  <a:pt x="5482" y="7554"/>
                </a:lnTo>
                <a:cubicBezTo>
                  <a:pt x="6270" y="7396"/>
                  <a:pt x="6868" y="6672"/>
                  <a:pt x="6868" y="5852"/>
                </a:cubicBezTo>
                <a:cubicBezTo>
                  <a:pt x="6868" y="5317"/>
                  <a:pt x="6585" y="4781"/>
                  <a:pt x="6207" y="4466"/>
                </a:cubicBezTo>
                <a:lnTo>
                  <a:pt x="6207" y="4088"/>
                </a:lnTo>
                <a:lnTo>
                  <a:pt x="8916" y="3521"/>
                </a:lnTo>
                <a:close/>
                <a:moveTo>
                  <a:pt x="9231" y="8940"/>
                </a:moveTo>
                <a:cubicBezTo>
                  <a:pt x="9420" y="8940"/>
                  <a:pt x="9578" y="9097"/>
                  <a:pt x="9578" y="9286"/>
                </a:cubicBezTo>
                <a:cubicBezTo>
                  <a:pt x="9578" y="9475"/>
                  <a:pt x="9420" y="9633"/>
                  <a:pt x="9231" y="9633"/>
                </a:cubicBezTo>
                <a:cubicBezTo>
                  <a:pt x="9011" y="9633"/>
                  <a:pt x="8853" y="9475"/>
                  <a:pt x="8853" y="9286"/>
                </a:cubicBezTo>
                <a:cubicBezTo>
                  <a:pt x="8853" y="9097"/>
                  <a:pt x="9011" y="8940"/>
                  <a:pt x="9231" y="8940"/>
                </a:cubicBezTo>
                <a:close/>
                <a:moveTo>
                  <a:pt x="3970" y="7144"/>
                </a:moveTo>
                <a:cubicBezTo>
                  <a:pt x="4222" y="7365"/>
                  <a:pt x="4442" y="7522"/>
                  <a:pt x="4758" y="7554"/>
                </a:cubicBezTo>
                <a:lnTo>
                  <a:pt x="4758" y="7932"/>
                </a:lnTo>
                <a:cubicBezTo>
                  <a:pt x="4758" y="8877"/>
                  <a:pt x="5514" y="9633"/>
                  <a:pt x="6459" y="9633"/>
                </a:cubicBezTo>
                <a:lnTo>
                  <a:pt x="8223" y="9633"/>
                </a:lnTo>
                <a:cubicBezTo>
                  <a:pt x="8286" y="9727"/>
                  <a:pt x="8318" y="9791"/>
                  <a:pt x="8349" y="9822"/>
                </a:cubicBezTo>
                <a:cubicBezTo>
                  <a:pt x="8034" y="10137"/>
                  <a:pt x="7593" y="10295"/>
                  <a:pt x="7183" y="10295"/>
                </a:cubicBezTo>
                <a:lnTo>
                  <a:pt x="5797" y="10295"/>
                </a:lnTo>
                <a:cubicBezTo>
                  <a:pt x="5608" y="10295"/>
                  <a:pt x="5451" y="10452"/>
                  <a:pt x="5451" y="10673"/>
                </a:cubicBezTo>
                <a:lnTo>
                  <a:pt x="5451" y="11051"/>
                </a:lnTo>
                <a:lnTo>
                  <a:pt x="2710" y="11051"/>
                </a:lnTo>
                <a:lnTo>
                  <a:pt x="2710" y="8719"/>
                </a:lnTo>
                <a:lnTo>
                  <a:pt x="3970" y="7144"/>
                </a:lnTo>
                <a:close/>
                <a:moveTo>
                  <a:pt x="9629" y="0"/>
                </a:moveTo>
                <a:cubicBezTo>
                  <a:pt x="9278" y="0"/>
                  <a:pt x="8932" y="134"/>
                  <a:pt x="8664" y="402"/>
                </a:cubicBezTo>
                <a:lnTo>
                  <a:pt x="8412" y="686"/>
                </a:lnTo>
                <a:lnTo>
                  <a:pt x="6144" y="686"/>
                </a:lnTo>
                <a:cubicBezTo>
                  <a:pt x="5986" y="308"/>
                  <a:pt x="5640" y="24"/>
                  <a:pt x="5167" y="24"/>
                </a:cubicBezTo>
                <a:cubicBezTo>
                  <a:pt x="4726" y="24"/>
                  <a:pt x="4348" y="308"/>
                  <a:pt x="4190" y="686"/>
                </a:cubicBezTo>
                <a:cubicBezTo>
                  <a:pt x="1859" y="812"/>
                  <a:pt x="0" y="2702"/>
                  <a:pt x="0" y="5033"/>
                </a:cubicBezTo>
                <a:cubicBezTo>
                  <a:pt x="0" y="6514"/>
                  <a:pt x="725" y="7900"/>
                  <a:pt x="1922" y="8688"/>
                </a:cubicBezTo>
                <a:lnTo>
                  <a:pt x="2048" y="8782"/>
                </a:lnTo>
                <a:lnTo>
                  <a:pt x="2048" y="11366"/>
                </a:lnTo>
                <a:cubicBezTo>
                  <a:pt x="2048" y="11555"/>
                  <a:pt x="2206" y="11712"/>
                  <a:pt x="2426" y="11712"/>
                </a:cubicBezTo>
                <a:lnTo>
                  <a:pt x="5829" y="11712"/>
                </a:lnTo>
                <a:cubicBezTo>
                  <a:pt x="6018" y="11712"/>
                  <a:pt x="6207" y="11555"/>
                  <a:pt x="6207" y="11366"/>
                </a:cubicBezTo>
                <a:lnTo>
                  <a:pt x="6207" y="10956"/>
                </a:lnTo>
                <a:lnTo>
                  <a:pt x="7215" y="10956"/>
                </a:lnTo>
                <a:cubicBezTo>
                  <a:pt x="7877" y="10956"/>
                  <a:pt x="8475" y="10704"/>
                  <a:pt x="8948" y="10232"/>
                </a:cubicBezTo>
                <a:cubicBezTo>
                  <a:pt x="9074" y="10263"/>
                  <a:pt x="9137" y="10263"/>
                  <a:pt x="9263" y="10263"/>
                </a:cubicBezTo>
                <a:cubicBezTo>
                  <a:pt x="9830" y="10263"/>
                  <a:pt x="10302" y="9791"/>
                  <a:pt x="10302" y="9223"/>
                </a:cubicBezTo>
                <a:cubicBezTo>
                  <a:pt x="10302" y="8814"/>
                  <a:pt x="10019" y="8404"/>
                  <a:pt x="9609" y="8247"/>
                </a:cubicBezTo>
                <a:lnTo>
                  <a:pt x="9609" y="7491"/>
                </a:lnTo>
                <a:cubicBezTo>
                  <a:pt x="9924" y="7459"/>
                  <a:pt x="10239" y="7302"/>
                  <a:pt x="10397" y="7018"/>
                </a:cubicBezTo>
                <a:cubicBezTo>
                  <a:pt x="10617" y="6703"/>
                  <a:pt x="10617" y="6356"/>
                  <a:pt x="10460" y="6041"/>
                </a:cubicBezTo>
                <a:lnTo>
                  <a:pt x="9609" y="4403"/>
                </a:lnTo>
                <a:lnTo>
                  <a:pt x="9609" y="3332"/>
                </a:lnTo>
                <a:lnTo>
                  <a:pt x="10617" y="2355"/>
                </a:lnTo>
                <a:cubicBezTo>
                  <a:pt x="11153" y="1788"/>
                  <a:pt x="11153" y="938"/>
                  <a:pt x="10617" y="402"/>
                </a:cubicBezTo>
                <a:cubicBezTo>
                  <a:pt x="10334" y="134"/>
                  <a:pt x="9979" y="0"/>
                  <a:pt x="96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59" name="Google Shape;6859;p69"/>
          <p:cNvGrpSpPr/>
          <p:nvPr/>
        </p:nvGrpSpPr>
        <p:grpSpPr>
          <a:xfrm>
            <a:off x="3977510" y="1765295"/>
            <a:ext cx="353587" cy="355468"/>
            <a:chOff x="-33314675" y="2275050"/>
            <a:chExt cx="291450" cy="293000"/>
          </a:xfrm>
        </p:grpSpPr>
        <p:sp>
          <p:nvSpPr>
            <p:cNvPr id="6860" name="Google Shape;6860;p69"/>
            <p:cNvSpPr/>
            <p:nvPr/>
          </p:nvSpPr>
          <p:spPr>
            <a:xfrm>
              <a:off x="-33143750" y="2275050"/>
              <a:ext cx="120525" cy="120525"/>
            </a:xfrm>
            <a:custGeom>
              <a:avLst/>
              <a:gdLst/>
              <a:ahLst/>
              <a:cxnLst/>
              <a:rect l="l" t="t" r="r" b="b"/>
              <a:pathLst>
                <a:path w="4821" h="4821" extrusionOk="0">
                  <a:moveTo>
                    <a:pt x="2426" y="725"/>
                  </a:moveTo>
                  <a:cubicBezTo>
                    <a:pt x="3371" y="725"/>
                    <a:pt x="4096" y="1512"/>
                    <a:pt x="4096" y="2458"/>
                  </a:cubicBezTo>
                  <a:cubicBezTo>
                    <a:pt x="4159" y="3403"/>
                    <a:pt x="3371" y="4159"/>
                    <a:pt x="2426" y="4159"/>
                  </a:cubicBezTo>
                  <a:cubicBezTo>
                    <a:pt x="1481" y="4159"/>
                    <a:pt x="725" y="3403"/>
                    <a:pt x="725" y="2458"/>
                  </a:cubicBezTo>
                  <a:cubicBezTo>
                    <a:pt x="725" y="1512"/>
                    <a:pt x="1481" y="725"/>
                    <a:pt x="2426" y="725"/>
                  </a:cubicBezTo>
                  <a:close/>
                  <a:moveTo>
                    <a:pt x="2426" y="0"/>
                  </a:moveTo>
                  <a:cubicBezTo>
                    <a:pt x="1071" y="0"/>
                    <a:pt x="0" y="1103"/>
                    <a:pt x="0" y="2426"/>
                  </a:cubicBezTo>
                  <a:cubicBezTo>
                    <a:pt x="0" y="3749"/>
                    <a:pt x="1071" y="4820"/>
                    <a:pt x="2426" y="4820"/>
                  </a:cubicBezTo>
                  <a:cubicBezTo>
                    <a:pt x="3749" y="4820"/>
                    <a:pt x="4821" y="3749"/>
                    <a:pt x="4821" y="2426"/>
                  </a:cubicBezTo>
                  <a:cubicBezTo>
                    <a:pt x="4821" y="1103"/>
                    <a:pt x="3749" y="0"/>
                    <a:pt x="242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1" name="Google Shape;6861;p69"/>
            <p:cNvSpPr/>
            <p:nvPr/>
          </p:nvSpPr>
          <p:spPr>
            <a:xfrm>
              <a:off x="-33093350" y="2309700"/>
              <a:ext cx="35475" cy="34675"/>
            </a:xfrm>
            <a:custGeom>
              <a:avLst/>
              <a:gdLst/>
              <a:ahLst/>
              <a:cxnLst/>
              <a:rect l="l" t="t" r="r" b="b"/>
              <a:pathLst>
                <a:path w="1419" h="1387" extrusionOk="0">
                  <a:moveTo>
                    <a:pt x="347" y="0"/>
                  </a:moveTo>
                  <a:cubicBezTo>
                    <a:pt x="158" y="0"/>
                    <a:pt x="1" y="158"/>
                    <a:pt x="1" y="347"/>
                  </a:cubicBezTo>
                  <a:lnTo>
                    <a:pt x="1" y="1009"/>
                  </a:lnTo>
                  <a:cubicBezTo>
                    <a:pt x="1" y="1229"/>
                    <a:pt x="158" y="1387"/>
                    <a:pt x="347" y="1387"/>
                  </a:cubicBezTo>
                  <a:lnTo>
                    <a:pt x="1040" y="1387"/>
                  </a:lnTo>
                  <a:cubicBezTo>
                    <a:pt x="1229" y="1387"/>
                    <a:pt x="1387" y="1229"/>
                    <a:pt x="1387" y="1009"/>
                  </a:cubicBezTo>
                  <a:cubicBezTo>
                    <a:pt x="1418" y="883"/>
                    <a:pt x="1261" y="694"/>
                    <a:pt x="1072" y="694"/>
                  </a:cubicBezTo>
                  <a:lnTo>
                    <a:pt x="725" y="694"/>
                  </a:lnTo>
                  <a:lnTo>
                    <a:pt x="725" y="347"/>
                  </a:lnTo>
                  <a:cubicBezTo>
                    <a:pt x="725" y="158"/>
                    <a:pt x="568"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2" name="Google Shape;6862;p69"/>
            <p:cNvSpPr/>
            <p:nvPr/>
          </p:nvSpPr>
          <p:spPr>
            <a:xfrm>
              <a:off x="-33314675" y="2328600"/>
              <a:ext cx="239475" cy="239450"/>
            </a:xfrm>
            <a:custGeom>
              <a:avLst/>
              <a:gdLst/>
              <a:ahLst/>
              <a:cxnLst/>
              <a:rect l="l" t="t" r="r" b="b"/>
              <a:pathLst>
                <a:path w="9579" h="9578" extrusionOk="0">
                  <a:moveTo>
                    <a:pt x="3057" y="631"/>
                  </a:moveTo>
                  <a:cubicBezTo>
                    <a:pt x="3624" y="631"/>
                    <a:pt x="4096" y="1103"/>
                    <a:pt x="4096" y="1639"/>
                  </a:cubicBezTo>
                  <a:cubicBezTo>
                    <a:pt x="4096" y="2206"/>
                    <a:pt x="3624" y="2678"/>
                    <a:pt x="3057" y="2678"/>
                  </a:cubicBezTo>
                  <a:cubicBezTo>
                    <a:pt x="2521" y="2678"/>
                    <a:pt x="2049" y="2206"/>
                    <a:pt x="2049" y="1639"/>
                  </a:cubicBezTo>
                  <a:cubicBezTo>
                    <a:pt x="2049" y="1103"/>
                    <a:pt x="2490" y="631"/>
                    <a:pt x="3057" y="631"/>
                  </a:cubicBezTo>
                  <a:close/>
                  <a:moveTo>
                    <a:pt x="3063" y="3369"/>
                  </a:moveTo>
                  <a:cubicBezTo>
                    <a:pt x="3690" y="3369"/>
                    <a:pt x="4308" y="3646"/>
                    <a:pt x="4726" y="4065"/>
                  </a:cubicBezTo>
                  <a:lnTo>
                    <a:pt x="4411" y="4065"/>
                  </a:lnTo>
                  <a:cubicBezTo>
                    <a:pt x="3844" y="4065"/>
                    <a:pt x="3372" y="4506"/>
                    <a:pt x="3372" y="5073"/>
                  </a:cubicBezTo>
                  <a:lnTo>
                    <a:pt x="3372" y="6774"/>
                  </a:lnTo>
                  <a:lnTo>
                    <a:pt x="662" y="6774"/>
                  </a:lnTo>
                  <a:lnTo>
                    <a:pt x="662" y="5892"/>
                  </a:lnTo>
                  <a:cubicBezTo>
                    <a:pt x="662" y="4569"/>
                    <a:pt x="1702" y="3435"/>
                    <a:pt x="2962" y="3372"/>
                  </a:cubicBezTo>
                  <a:cubicBezTo>
                    <a:pt x="2996" y="3370"/>
                    <a:pt x="3029" y="3369"/>
                    <a:pt x="3063" y="3369"/>
                  </a:cubicBezTo>
                  <a:close/>
                  <a:moveTo>
                    <a:pt x="7215" y="4726"/>
                  </a:moveTo>
                  <a:cubicBezTo>
                    <a:pt x="7373" y="4726"/>
                    <a:pt x="7530" y="4884"/>
                    <a:pt x="7530" y="5073"/>
                  </a:cubicBezTo>
                  <a:lnTo>
                    <a:pt x="7530" y="6774"/>
                  </a:lnTo>
                  <a:lnTo>
                    <a:pt x="4096" y="6774"/>
                  </a:lnTo>
                  <a:lnTo>
                    <a:pt x="4096" y="5073"/>
                  </a:lnTo>
                  <a:cubicBezTo>
                    <a:pt x="4096" y="4884"/>
                    <a:pt x="4254" y="4726"/>
                    <a:pt x="4443" y="4726"/>
                  </a:cubicBezTo>
                  <a:close/>
                  <a:moveTo>
                    <a:pt x="8586" y="7495"/>
                  </a:moveTo>
                  <a:cubicBezTo>
                    <a:pt x="8753" y="7495"/>
                    <a:pt x="8885" y="7644"/>
                    <a:pt x="8885" y="7845"/>
                  </a:cubicBezTo>
                  <a:lnTo>
                    <a:pt x="8885" y="8885"/>
                  </a:lnTo>
                  <a:lnTo>
                    <a:pt x="662" y="8885"/>
                  </a:lnTo>
                  <a:lnTo>
                    <a:pt x="662" y="7499"/>
                  </a:lnTo>
                  <a:lnTo>
                    <a:pt x="8539" y="7499"/>
                  </a:lnTo>
                  <a:cubicBezTo>
                    <a:pt x="8555" y="7496"/>
                    <a:pt x="8571" y="7495"/>
                    <a:pt x="8586" y="7495"/>
                  </a:cubicBezTo>
                  <a:close/>
                  <a:moveTo>
                    <a:pt x="3057" y="1"/>
                  </a:moveTo>
                  <a:cubicBezTo>
                    <a:pt x="2112" y="1"/>
                    <a:pt x="1387" y="725"/>
                    <a:pt x="1387" y="1702"/>
                  </a:cubicBezTo>
                  <a:cubicBezTo>
                    <a:pt x="1387" y="2206"/>
                    <a:pt x="1576" y="2647"/>
                    <a:pt x="1923" y="2930"/>
                  </a:cubicBezTo>
                  <a:cubicBezTo>
                    <a:pt x="820" y="3403"/>
                    <a:pt x="1" y="4600"/>
                    <a:pt x="1" y="5923"/>
                  </a:cubicBezTo>
                  <a:lnTo>
                    <a:pt x="1" y="9263"/>
                  </a:lnTo>
                  <a:cubicBezTo>
                    <a:pt x="1" y="9420"/>
                    <a:pt x="127" y="9578"/>
                    <a:pt x="316" y="9578"/>
                  </a:cubicBezTo>
                  <a:lnTo>
                    <a:pt x="9200" y="9578"/>
                  </a:lnTo>
                  <a:cubicBezTo>
                    <a:pt x="9421" y="9578"/>
                    <a:pt x="9578" y="9420"/>
                    <a:pt x="9578" y="9200"/>
                  </a:cubicBezTo>
                  <a:lnTo>
                    <a:pt x="9578" y="7845"/>
                  </a:lnTo>
                  <a:cubicBezTo>
                    <a:pt x="9578" y="7278"/>
                    <a:pt x="9106" y="6806"/>
                    <a:pt x="8539" y="6806"/>
                  </a:cubicBezTo>
                  <a:lnTo>
                    <a:pt x="8192" y="6806"/>
                  </a:lnTo>
                  <a:lnTo>
                    <a:pt x="8192" y="5104"/>
                  </a:lnTo>
                  <a:cubicBezTo>
                    <a:pt x="8192" y="4569"/>
                    <a:pt x="7719" y="4096"/>
                    <a:pt x="7152" y="4096"/>
                  </a:cubicBezTo>
                  <a:lnTo>
                    <a:pt x="5577" y="4096"/>
                  </a:lnTo>
                  <a:cubicBezTo>
                    <a:pt x="5231" y="3561"/>
                    <a:pt x="4758" y="3183"/>
                    <a:pt x="4222" y="2930"/>
                  </a:cubicBezTo>
                  <a:cubicBezTo>
                    <a:pt x="4569" y="2615"/>
                    <a:pt x="4758" y="2206"/>
                    <a:pt x="4758" y="1702"/>
                  </a:cubicBezTo>
                  <a:cubicBezTo>
                    <a:pt x="4758" y="725"/>
                    <a:pt x="4002" y="1"/>
                    <a:pt x="305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63" name="Google Shape;6863;p69"/>
          <p:cNvSpPr/>
          <p:nvPr/>
        </p:nvSpPr>
        <p:spPr>
          <a:xfrm>
            <a:off x="3973071" y="2220094"/>
            <a:ext cx="356438" cy="356468"/>
          </a:xfrm>
          <a:custGeom>
            <a:avLst/>
            <a:gdLst/>
            <a:ahLst/>
            <a:cxnLst/>
            <a:rect l="l" t="t" r="r" b="b"/>
            <a:pathLst>
              <a:path w="11752" h="11753" extrusionOk="0">
                <a:moveTo>
                  <a:pt x="9672" y="725"/>
                </a:moveTo>
                <a:lnTo>
                  <a:pt x="9672" y="4191"/>
                </a:lnTo>
                <a:cubicBezTo>
                  <a:pt x="9546" y="4160"/>
                  <a:pt x="9420" y="4160"/>
                  <a:pt x="9294" y="4160"/>
                </a:cubicBezTo>
                <a:cubicBezTo>
                  <a:pt x="9200" y="4160"/>
                  <a:pt x="9074" y="4191"/>
                  <a:pt x="8948" y="4223"/>
                </a:cubicBezTo>
                <a:lnTo>
                  <a:pt x="8948" y="3844"/>
                </a:lnTo>
                <a:cubicBezTo>
                  <a:pt x="8948" y="3277"/>
                  <a:pt x="8475" y="2805"/>
                  <a:pt x="7939" y="2805"/>
                </a:cubicBezTo>
                <a:cubicBezTo>
                  <a:pt x="7813" y="2805"/>
                  <a:pt x="7687" y="2836"/>
                  <a:pt x="7561" y="2836"/>
                </a:cubicBezTo>
                <a:lnTo>
                  <a:pt x="7561" y="2458"/>
                </a:lnTo>
                <a:cubicBezTo>
                  <a:pt x="7561" y="1891"/>
                  <a:pt x="7089" y="1419"/>
                  <a:pt x="6553" y="1419"/>
                </a:cubicBezTo>
                <a:cubicBezTo>
                  <a:pt x="6427" y="1419"/>
                  <a:pt x="6364" y="1419"/>
                  <a:pt x="6238" y="1482"/>
                </a:cubicBezTo>
                <a:cubicBezTo>
                  <a:pt x="6427" y="1041"/>
                  <a:pt x="6837" y="725"/>
                  <a:pt x="7246" y="725"/>
                </a:cubicBezTo>
                <a:close/>
                <a:moveTo>
                  <a:pt x="11090" y="1419"/>
                </a:moveTo>
                <a:lnTo>
                  <a:pt x="11090" y="4884"/>
                </a:lnTo>
                <a:cubicBezTo>
                  <a:pt x="10964" y="4853"/>
                  <a:pt x="10838" y="4853"/>
                  <a:pt x="10712" y="4853"/>
                </a:cubicBezTo>
                <a:cubicBezTo>
                  <a:pt x="10617" y="4853"/>
                  <a:pt x="10491" y="4884"/>
                  <a:pt x="10365" y="4884"/>
                </a:cubicBezTo>
                <a:lnTo>
                  <a:pt x="10365" y="1419"/>
                </a:lnTo>
                <a:close/>
                <a:moveTo>
                  <a:pt x="4537" y="725"/>
                </a:moveTo>
                <a:cubicBezTo>
                  <a:pt x="5104" y="725"/>
                  <a:pt x="5577" y="1198"/>
                  <a:pt x="5577" y="1734"/>
                </a:cubicBezTo>
                <a:lnTo>
                  <a:pt x="5577" y="5010"/>
                </a:lnTo>
                <a:lnTo>
                  <a:pt x="4474" y="6113"/>
                </a:lnTo>
                <a:cubicBezTo>
                  <a:pt x="4253" y="6302"/>
                  <a:pt x="4096" y="6585"/>
                  <a:pt x="4033" y="6869"/>
                </a:cubicBezTo>
                <a:lnTo>
                  <a:pt x="2143" y="6869"/>
                </a:lnTo>
                <a:lnTo>
                  <a:pt x="2143" y="725"/>
                </a:lnTo>
                <a:close/>
                <a:moveTo>
                  <a:pt x="1418" y="1419"/>
                </a:moveTo>
                <a:lnTo>
                  <a:pt x="1418" y="7247"/>
                </a:lnTo>
                <a:cubicBezTo>
                  <a:pt x="1418" y="7468"/>
                  <a:pt x="1575" y="7625"/>
                  <a:pt x="1796" y="7625"/>
                </a:cubicBezTo>
                <a:lnTo>
                  <a:pt x="3938" y="7625"/>
                </a:lnTo>
                <a:cubicBezTo>
                  <a:pt x="4001" y="7846"/>
                  <a:pt x="4064" y="8098"/>
                  <a:pt x="4190" y="8287"/>
                </a:cubicBezTo>
                <a:lnTo>
                  <a:pt x="725" y="8287"/>
                </a:lnTo>
                <a:lnTo>
                  <a:pt x="725" y="1419"/>
                </a:lnTo>
                <a:close/>
                <a:moveTo>
                  <a:pt x="6648" y="2112"/>
                </a:moveTo>
                <a:cubicBezTo>
                  <a:pt x="6837" y="2112"/>
                  <a:pt x="6994" y="2269"/>
                  <a:pt x="6994" y="2458"/>
                </a:cubicBezTo>
                <a:lnTo>
                  <a:pt x="6994" y="6554"/>
                </a:lnTo>
                <a:cubicBezTo>
                  <a:pt x="6994" y="6743"/>
                  <a:pt x="7152" y="6900"/>
                  <a:pt x="7341" y="6900"/>
                </a:cubicBezTo>
                <a:cubicBezTo>
                  <a:pt x="7530" y="6900"/>
                  <a:pt x="7687" y="6743"/>
                  <a:pt x="7687" y="6554"/>
                </a:cubicBezTo>
                <a:lnTo>
                  <a:pt x="7687" y="3844"/>
                </a:lnTo>
                <a:cubicBezTo>
                  <a:pt x="7687" y="3624"/>
                  <a:pt x="7845" y="3466"/>
                  <a:pt x="8065" y="3466"/>
                </a:cubicBezTo>
                <a:cubicBezTo>
                  <a:pt x="8254" y="3466"/>
                  <a:pt x="8412" y="3624"/>
                  <a:pt x="8412" y="3844"/>
                </a:cubicBezTo>
                <a:lnTo>
                  <a:pt x="8412" y="6554"/>
                </a:lnTo>
                <a:cubicBezTo>
                  <a:pt x="8412" y="6743"/>
                  <a:pt x="8570" y="6900"/>
                  <a:pt x="8759" y="6900"/>
                </a:cubicBezTo>
                <a:cubicBezTo>
                  <a:pt x="8948" y="6900"/>
                  <a:pt x="9105" y="6743"/>
                  <a:pt x="9105" y="6554"/>
                </a:cubicBezTo>
                <a:lnTo>
                  <a:pt x="9105" y="5168"/>
                </a:lnTo>
                <a:cubicBezTo>
                  <a:pt x="9105" y="4979"/>
                  <a:pt x="9263" y="4821"/>
                  <a:pt x="9483" y="4821"/>
                </a:cubicBezTo>
                <a:cubicBezTo>
                  <a:pt x="9672" y="4821"/>
                  <a:pt x="9830" y="4979"/>
                  <a:pt x="9830" y="5168"/>
                </a:cubicBezTo>
                <a:lnTo>
                  <a:pt x="9830" y="6554"/>
                </a:lnTo>
                <a:cubicBezTo>
                  <a:pt x="9830" y="6743"/>
                  <a:pt x="9987" y="6900"/>
                  <a:pt x="10176" y="6900"/>
                </a:cubicBezTo>
                <a:cubicBezTo>
                  <a:pt x="10365" y="6900"/>
                  <a:pt x="10523" y="6743"/>
                  <a:pt x="10523" y="6554"/>
                </a:cubicBezTo>
                <a:lnTo>
                  <a:pt x="10523" y="5892"/>
                </a:lnTo>
                <a:cubicBezTo>
                  <a:pt x="10523" y="5672"/>
                  <a:pt x="10680" y="5514"/>
                  <a:pt x="10901" y="5514"/>
                </a:cubicBezTo>
                <a:cubicBezTo>
                  <a:pt x="11090" y="5514"/>
                  <a:pt x="11247" y="5672"/>
                  <a:pt x="11247" y="5892"/>
                </a:cubicBezTo>
                <a:cubicBezTo>
                  <a:pt x="11090" y="5955"/>
                  <a:pt x="11090" y="8633"/>
                  <a:pt x="11090" y="8791"/>
                </a:cubicBezTo>
                <a:cubicBezTo>
                  <a:pt x="11090" y="9043"/>
                  <a:pt x="10995" y="9232"/>
                  <a:pt x="10838" y="9389"/>
                </a:cubicBezTo>
                <a:cubicBezTo>
                  <a:pt x="10586" y="9673"/>
                  <a:pt x="10397" y="10051"/>
                  <a:pt x="10397" y="10460"/>
                </a:cubicBezTo>
                <a:lnTo>
                  <a:pt x="10397" y="11028"/>
                </a:lnTo>
                <a:lnTo>
                  <a:pt x="6270" y="11028"/>
                </a:lnTo>
                <a:lnTo>
                  <a:pt x="6270" y="10397"/>
                </a:lnTo>
                <a:cubicBezTo>
                  <a:pt x="6270" y="10051"/>
                  <a:pt x="6144" y="9673"/>
                  <a:pt x="5923" y="9389"/>
                </a:cubicBezTo>
                <a:lnTo>
                  <a:pt x="4852" y="7972"/>
                </a:lnTo>
                <a:cubicBezTo>
                  <a:pt x="4537" y="7562"/>
                  <a:pt x="4600" y="6995"/>
                  <a:pt x="4946" y="6617"/>
                </a:cubicBezTo>
                <a:lnTo>
                  <a:pt x="5577" y="5987"/>
                </a:lnTo>
                <a:lnTo>
                  <a:pt x="5577" y="6554"/>
                </a:lnTo>
                <a:cubicBezTo>
                  <a:pt x="5577" y="6743"/>
                  <a:pt x="5734" y="6900"/>
                  <a:pt x="5923" y="6900"/>
                </a:cubicBezTo>
                <a:cubicBezTo>
                  <a:pt x="6112" y="6900"/>
                  <a:pt x="6270" y="6743"/>
                  <a:pt x="6270" y="6554"/>
                </a:cubicBezTo>
                <a:lnTo>
                  <a:pt x="6270" y="2458"/>
                </a:lnTo>
                <a:cubicBezTo>
                  <a:pt x="6270" y="2269"/>
                  <a:pt x="6427" y="2112"/>
                  <a:pt x="6648" y="2112"/>
                </a:cubicBezTo>
                <a:close/>
                <a:moveTo>
                  <a:pt x="1733" y="1"/>
                </a:moveTo>
                <a:cubicBezTo>
                  <a:pt x="1544" y="1"/>
                  <a:pt x="1386" y="158"/>
                  <a:pt x="1386" y="379"/>
                </a:cubicBezTo>
                <a:lnTo>
                  <a:pt x="1386" y="725"/>
                </a:lnTo>
                <a:lnTo>
                  <a:pt x="378" y="725"/>
                </a:lnTo>
                <a:cubicBezTo>
                  <a:pt x="158" y="725"/>
                  <a:pt x="0" y="883"/>
                  <a:pt x="0" y="1072"/>
                </a:cubicBezTo>
                <a:lnTo>
                  <a:pt x="0" y="8602"/>
                </a:lnTo>
                <a:cubicBezTo>
                  <a:pt x="0" y="8791"/>
                  <a:pt x="158" y="8948"/>
                  <a:pt x="378" y="8948"/>
                </a:cubicBezTo>
                <a:lnTo>
                  <a:pt x="4663" y="8948"/>
                </a:lnTo>
                <a:lnTo>
                  <a:pt x="5293" y="9830"/>
                </a:lnTo>
                <a:cubicBezTo>
                  <a:pt x="5419" y="9988"/>
                  <a:pt x="5482" y="10208"/>
                  <a:pt x="5482" y="10460"/>
                </a:cubicBezTo>
                <a:lnTo>
                  <a:pt x="5482" y="11406"/>
                </a:lnTo>
                <a:cubicBezTo>
                  <a:pt x="5482" y="11595"/>
                  <a:pt x="5640" y="11752"/>
                  <a:pt x="5829" y="11752"/>
                </a:cubicBezTo>
                <a:lnTo>
                  <a:pt x="10649" y="11752"/>
                </a:lnTo>
                <a:cubicBezTo>
                  <a:pt x="10838" y="11752"/>
                  <a:pt x="10995" y="11595"/>
                  <a:pt x="10995" y="11406"/>
                </a:cubicBezTo>
                <a:lnTo>
                  <a:pt x="10995" y="10460"/>
                </a:lnTo>
                <a:cubicBezTo>
                  <a:pt x="10995" y="10208"/>
                  <a:pt x="11090" y="10019"/>
                  <a:pt x="11247" y="9862"/>
                </a:cubicBezTo>
                <a:cubicBezTo>
                  <a:pt x="11500" y="9578"/>
                  <a:pt x="11657" y="9200"/>
                  <a:pt x="11657" y="8791"/>
                </a:cubicBezTo>
                <a:lnTo>
                  <a:pt x="11657" y="1072"/>
                </a:lnTo>
                <a:cubicBezTo>
                  <a:pt x="11752" y="883"/>
                  <a:pt x="11594" y="725"/>
                  <a:pt x="11405" y="725"/>
                </a:cubicBezTo>
                <a:lnTo>
                  <a:pt x="10365" y="725"/>
                </a:lnTo>
                <a:lnTo>
                  <a:pt x="10365" y="379"/>
                </a:lnTo>
                <a:cubicBezTo>
                  <a:pt x="10365" y="158"/>
                  <a:pt x="10208" y="1"/>
                  <a:pt x="10019" y="1"/>
                </a:cubicBezTo>
                <a:lnTo>
                  <a:pt x="7246" y="1"/>
                </a:lnTo>
                <a:cubicBezTo>
                  <a:pt x="6711" y="1"/>
                  <a:pt x="6207" y="284"/>
                  <a:pt x="5892" y="662"/>
                </a:cubicBezTo>
                <a:cubicBezTo>
                  <a:pt x="5577" y="253"/>
                  <a:pt x="5041" y="1"/>
                  <a:pt x="450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64" name="Google Shape;6864;p69"/>
          <p:cNvGrpSpPr/>
          <p:nvPr/>
        </p:nvGrpSpPr>
        <p:grpSpPr>
          <a:xfrm>
            <a:off x="2639701" y="2687555"/>
            <a:ext cx="353587" cy="353557"/>
            <a:chOff x="-31523625" y="1939525"/>
            <a:chExt cx="291450" cy="291425"/>
          </a:xfrm>
        </p:grpSpPr>
        <p:sp>
          <p:nvSpPr>
            <p:cNvPr id="6865" name="Google Shape;6865;p69"/>
            <p:cNvSpPr/>
            <p:nvPr/>
          </p:nvSpPr>
          <p:spPr>
            <a:xfrm>
              <a:off x="-31523625" y="1939525"/>
              <a:ext cx="291450" cy="291425"/>
            </a:xfrm>
            <a:custGeom>
              <a:avLst/>
              <a:gdLst/>
              <a:ahLst/>
              <a:cxnLst/>
              <a:rect l="l" t="t" r="r" b="b"/>
              <a:pathLst>
                <a:path w="11658" h="11657" extrusionOk="0">
                  <a:moveTo>
                    <a:pt x="2269" y="756"/>
                  </a:moveTo>
                  <a:cubicBezTo>
                    <a:pt x="2899" y="756"/>
                    <a:pt x="3372" y="1260"/>
                    <a:pt x="3372" y="1859"/>
                  </a:cubicBezTo>
                  <a:cubicBezTo>
                    <a:pt x="3372" y="2363"/>
                    <a:pt x="3057" y="2615"/>
                    <a:pt x="2805" y="2867"/>
                  </a:cubicBezTo>
                  <a:cubicBezTo>
                    <a:pt x="2710" y="2962"/>
                    <a:pt x="2679" y="3025"/>
                    <a:pt x="2679" y="3119"/>
                  </a:cubicBezTo>
                  <a:lnTo>
                    <a:pt x="2679" y="7246"/>
                  </a:lnTo>
                  <a:cubicBezTo>
                    <a:pt x="2679" y="7341"/>
                    <a:pt x="2710" y="7435"/>
                    <a:pt x="2805" y="7498"/>
                  </a:cubicBezTo>
                  <a:cubicBezTo>
                    <a:pt x="3057" y="7750"/>
                    <a:pt x="3372" y="8002"/>
                    <a:pt x="3372" y="8506"/>
                  </a:cubicBezTo>
                  <a:cubicBezTo>
                    <a:pt x="3372" y="9137"/>
                    <a:pt x="2868" y="9609"/>
                    <a:pt x="2269" y="9609"/>
                  </a:cubicBezTo>
                  <a:lnTo>
                    <a:pt x="1765" y="9609"/>
                  </a:lnTo>
                  <a:cubicBezTo>
                    <a:pt x="1167" y="9609"/>
                    <a:pt x="663" y="9137"/>
                    <a:pt x="663" y="8506"/>
                  </a:cubicBezTo>
                  <a:cubicBezTo>
                    <a:pt x="663" y="8002"/>
                    <a:pt x="978" y="7750"/>
                    <a:pt x="1261" y="7498"/>
                  </a:cubicBezTo>
                  <a:cubicBezTo>
                    <a:pt x="1324" y="7404"/>
                    <a:pt x="1356" y="7341"/>
                    <a:pt x="1356" y="7246"/>
                  </a:cubicBezTo>
                  <a:lnTo>
                    <a:pt x="1356" y="3119"/>
                  </a:lnTo>
                  <a:cubicBezTo>
                    <a:pt x="1356" y="3025"/>
                    <a:pt x="1324" y="2930"/>
                    <a:pt x="1261" y="2867"/>
                  </a:cubicBezTo>
                  <a:cubicBezTo>
                    <a:pt x="978" y="2615"/>
                    <a:pt x="663" y="2363"/>
                    <a:pt x="663" y="1859"/>
                  </a:cubicBezTo>
                  <a:cubicBezTo>
                    <a:pt x="663" y="1229"/>
                    <a:pt x="1167" y="756"/>
                    <a:pt x="1765" y="756"/>
                  </a:cubicBezTo>
                  <a:close/>
                  <a:moveTo>
                    <a:pt x="10650" y="2048"/>
                  </a:moveTo>
                  <a:cubicBezTo>
                    <a:pt x="10870" y="2048"/>
                    <a:pt x="11028" y="2205"/>
                    <a:pt x="11028" y="2395"/>
                  </a:cubicBezTo>
                  <a:lnTo>
                    <a:pt x="11028" y="9294"/>
                  </a:lnTo>
                  <a:lnTo>
                    <a:pt x="10965" y="9294"/>
                  </a:lnTo>
                  <a:cubicBezTo>
                    <a:pt x="10965" y="9483"/>
                    <a:pt x="10807" y="9641"/>
                    <a:pt x="10618" y="9641"/>
                  </a:cubicBezTo>
                  <a:lnTo>
                    <a:pt x="3687" y="9641"/>
                  </a:lnTo>
                  <a:cubicBezTo>
                    <a:pt x="3939" y="9326"/>
                    <a:pt x="4097" y="8948"/>
                    <a:pt x="4097" y="8538"/>
                  </a:cubicBezTo>
                  <a:cubicBezTo>
                    <a:pt x="4097" y="8065"/>
                    <a:pt x="3876" y="7593"/>
                    <a:pt x="3561" y="7278"/>
                  </a:cubicBezTo>
                  <a:lnTo>
                    <a:pt x="3404" y="7120"/>
                  </a:lnTo>
                  <a:lnTo>
                    <a:pt x="3404" y="3245"/>
                  </a:lnTo>
                  <a:cubicBezTo>
                    <a:pt x="3624" y="3025"/>
                    <a:pt x="4002" y="2710"/>
                    <a:pt x="4097" y="2048"/>
                  </a:cubicBezTo>
                  <a:close/>
                  <a:moveTo>
                    <a:pt x="4758" y="10334"/>
                  </a:moveTo>
                  <a:lnTo>
                    <a:pt x="4758" y="10649"/>
                  </a:lnTo>
                  <a:cubicBezTo>
                    <a:pt x="4758" y="10838"/>
                    <a:pt x="4601" y="10995"/>
                    <a:pt x="4412" y="10995"/>
                  </a:cubicBezTo>
                  <a:lnTo>
                    <a:pt x="2710" y="10995"/>
                  </a:lnTo>
                  <a:cubicBezTo>
                    <a:pt x="2521" y="10995"/>
                    <a:pt x="2364" y="10838"/>
                    <a:pt x="2364" y="10649"/>
                  </a:cubicBezTo>
                  <a:lnTo>
                    <a:pt x="2364" y="10334"/>
                  </a:lnTo>
                  <a:close/>
                  <a:moveTo>
                    <a:pt x="1797" y="0"/>
                  </a:moveTo>
                  <a:cubicBezTo>
                    <a:pt x="820" y="0"/>
                    <a:pt x="1" y="788"/>
                    <a:pt x="1" y="1827"/>
                  </a:cubicBezTo>
                  <a:cubicBezTo>
                    <a:pt x="1" y="2300"/>
                    <a:pt x="190" y="2773"/>
                    <a:pt x="505" y="3088"/>
                  </a:cubicBezTo>
                  <a:lnTo>
                    <a:pt x="663" y="3245"/>
                  </a:lnTo>
                  <a:lnTo>
                    <a:pt x="663" y="7089"/>
                  </a:lnTo>
                  <a:cubicBezTo>
                    <a:pt x="474" y="7278"/>
                    <a:pt x="1" y="7719"/>
                    <a:pt x="1" y="8506"/>
                  </a:cubicBezTo>
                  <a:cubicBezTo>
                    <a:pt x="1" y="9452"/>
                    <a:pt x="694" y="10208"/>
                    <a:pt x="1639" y="10271"/>
                  </a:cubicBezTo>
                  <a:lnTo>
                    <a:pt x="1734" y="10271"/>
                  </a:lnTo>
                  <a:lnTo>
                    <a:pt x="1734" y="10649"/>
                  </a:lnTo>
                  <a:cubicBezTo>
                    <a:pt x="1734" y="11184"/>
                    <a:pt x="2206" y="11657"/>
                    <a:pt x="2742" y="11657"/>
                  </a:cubicBezTo>
                  <a:lnTo>
                    <a:pt x="4443" y="11657"/>
                  </a:lnTo>
                  <a:cubicBezTo>
                    <a:pt x="5010" y="11657"/>
                    <a:pt x="5451" y="11184"/>
                    <a:pt x="5451" y="10649"/>
                  </a:cubicBezTo>
                  <a:lnTo>
                    <a:pt x="5451" y="10334"/>
                  </a:lnTo>
                  <a:lnTo>
                    <a:pt x="10618" y="10334"/>
                  </a:lnTo>
                  <a:cubicBezTo>
                    <a:pt x="11185" y="10334"/>
                    <a:pt x="11658" y="9861"/>
                    <a:pt x="11658" y="9294"/>
                  </a:cubicBezTo>
                  <a:lnTo>
                    <a:pt x="11658" y="2395"/>
                  </a:lnTo>
                  <a:cubicBezTo>
                    <a:pt x="11658" y="1827"/>
                    <a:pt x="11185" y="1386"/>
                    <a:pt x="10618" y="1386"/>
                  </a:cubicBezTo>
                  <a:lnTo>
                    <a:pt x="4034" y="1386"/>
                  </a:lnTo>
                  <a:cubicBezTo>
                    <a:pt x="3845" y="599"/>
                    <a:pt x="3151" y="0"/>
                    <a:pt x="230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6" name="Google Shape;6866;p69"/>
            <p:cNvSpPr/>
            <p:nvPr/>
          </p:nvSpPr>
          <p:spPr>
            <a:xfrm>
              <a:off x="-31404675" y="2007250"/>
              <a:ext cx="138625" cy="52800"/>
            </a:xfrm>
            <a:custGeom>
              <a:avLst/>
              <a:gdLst/>
              <a:ahLst/>
              <a:cxnLst/>
              <a:rect l="l" t="t" r="r" b="b"/>
              <a:pathLst>
                <a:path w="5545" h="2112" extrusionOk="0">
                  <a:moveTo>
                    <a:pt x="4852" y="725"/>
                  </a:moveTo>
                  <a:lnTo>
                    <a:pt x="4852" y="1418"/>
                  </a:lnTo>
                  <a:lnTo>
                    <a:pt x="693" y="1418"/>
                  </a:lnTo>
                  <a:lnTo>
                    <a:pt x="693" y="725"/>
                  </a:lnTo>
                  <a:close/>
                  <a:moveTo>
                    <a:pt x="347" y="1"/>
                  </a:moveTo>
                  <a:cubicBezTo>
                    <a:pt x="158" y="1"/>
                    <a:pt x="0" y="158"/>
                    <a:pt x="0" y="379"/>
                  </a:cubicBezTo>
                  <a:lnTo>
                    <a:pt x="0" y="1733"/>
                  </a:lnTo>
                  <a:cubicBezTo>
                    <a:pt x="0" y="1954"/>
                    <a:pt x="158" y="2111"/>
                    <a:pt x="347" y="2111"/>
                  </a:cubicBezTo>
                  <a:lnTo>
                    <a:pt x="5199" y="2111"/>
                  </a:lnTo>
                  <a:cubicBezTo>
                    <a:pt x="5388" y="2111"/>
                    <a:pt x="5545" y="1954"/>
                    <a:pt x="5545" y="1733"/>
                  </a:cubicBezTo>
                  <a:lnTo>
                    <a:pt x="5545" y="379"/>
                  </a:lnTo>
                  <a:cubicBezTo>
                    <a:pt x="5514" y="158"/>
                    <a:pt x="5356" y="1"/>
                    <a:pt x="519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7" name="Google Shape;6867;p69"/>
            <p:cNvSpPr/>
            <p:nvPr/>
          </p:nvSpPr>
          <p:spPr>
            <a:xfrm>
              <a:off x="-31404675" y="2077350"/>
              <a:ext cx="34675" cy="18150"/>
            </a:xfrm>
            <a:custGeom>
              <a:avLst/>
              <a:gdLst/>
              <a:ahLst/>
              <a:cxnLst/>
              <a:rect l="l" t="t" r="r" b="b"/>
              <a:pathLst>
                <a:path w="1387" h="726" extrusionOk="0">
                  <a:moveTo>
                    <a:pt x="347" y="0"/>
                  </a:moveTo>
                  <a:cubicBezTo>
                    <a:pt x="158" y="0"/>
                    <a:pt x="0" y="158"/>
                    <a:pt x="0" y="347"/>
                  </a:cubicBezTo>
                  <a:cubicBezTo>
                    <a:pt x="0" y="568"/>
                    <a:pt x="158" y="725"/>
                    <a:pt x="347" y="725"/>
                  </a:cubicBezTo>
                  <a:lnTo>
                    <a:pt x="1008" y="725"/>
                  </a:lnTo>
                  <a:cubicBezTo>
                    <a:pt x="1229" y="725"/>
                    <a:pt x="1386" y="568"/>
                    <a:pt x="1386" y="347"/>
                  </a:cubicBezTo>
                  <a:cubicBezTo>
                    <a:pt x="1386" y="158"/>
                    <a:pt x="1229" y="0"/>
                    <a:pt x="100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8" name="Google Shape;6868;p69"/>
            <p:cNvSpPr/>
            <p:nvPr/>
          </p:nvSpPr>
          <p:spPr>
            <a:xfrm>
              <a:off x="-31353475" y="2077350"/>
              <a:ext cx="35450" cy="18150"/>
            </a:xfrm>
            <a:custGeom>
              <a:avLst/>
              <a:gdLst/>
              <a:ahLst/>
              <a:cxnLst/>
              <a:rect l="l" t="t" r="r" b="b"/>
              <a:pathLst>
                <a:path w="1418" h="726" extrusionOk="0">
                  <a:moveTo>
                    <a:pt x="347" y="0"/>
                  </a:moveTo>
                  <a:cubicBezTo>
                    <a:pt x="158" y="0"/>
                    <a:pt x="0" y="158"/>
                    <a:pt x="0" y="347"/>
                  </a:cubicBezTo>
                  <a:cubicBezTo>
                    <a:pt x="0" y="568"/>
                    <a:pt x="158" y="725"/>
                    <a:pt x="347" y="725"/>
                  </a:cubicBezTo>
                  <a:lnTo>
                    <a:pt x="1071" y="725"/>
                  </a:lnTo>
                  <a:cubicBezTo>
                    <a:pt x="1260" y="725"/>
                    <a:pt x="1418" y="568"/>
                    <a:pt x="1418" y="347"/>
                  </a:cubicBezTo>
                  <a:cubicBezTo>
                    <a:pt x="1418" y="158"/>
                    <a:pt x="1260" y="0"/>
                    <a:pt x="107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9" name="Google Shape;6869;p69"/>
            <p:cNvSpPr/>
            <p:nvPr/>
          </p:nvSpPr>
          <p:spPr>
            <a:xfrm>
              <a:off x="-31301500" y="2077350"/>
              <a:ext cx="35450" cy="18150"/>
            </a:xfrm>
            <a:custGeom>
              <a:avLst/>
              <a:gdLst/>
              <a:ahLst/>
              <a:cxnLst/>
              <a:rect l="l" t="t" r="r" b="b"/>
              <a:pathLst>
                <a:path w="1418" h="726" extrusionOk="0">
                  <a:moveTo>
                    <a:pt x="347" y="0"/>
                  </a:moveTo>
                  <a:cubicBezTo>
                    <a:pt x="158" y="0"/>
                    <a:pt x="0" y="158"/>
                    <a:pt x="0" y="347"/>
                  </a:cubicBezTo>
                  <a:cubicBezTo>
                    <a:pt x="0" y="568"/>
                    <a:pt x="158" y="725"/>
                    <a:pt x="347" y="725"/>
                  </a:cubicBezTo>
                  <a:lnTo>
                    <a:pt x="1072" y="725"/>
                  </a:lnTo>
                  <a:cubicBezTo>
                    <a:pt x="1261" y="725"/>
                    <a:pt x="1418" y="568"/>
                    <a:pt x="1418" y="347"/>
                  </a:cubicBezTo>
                  <a:cubicBezTo>
                    <a:pt x="1387" y="158"/>
                    <a:pt x="1229" y="0"/>
                    <a:pt x="10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0" name="Google Shape;6870;p69"/>
            <p:cNvSpPr/>
            <p:nvPr/>
          </p:nvSpPr>
          <p:spPr>
            <a:xfrm>
              <a:off x="-31404675" y="2112000"/>
              <a:ext cx="34675" cy="17350"/>
            </a:xfrm>
            <a:custGeom>
              <a:avLst/>
              <a:gdLst/>
              <a:ahLst/>
              <a:cxnLst/>
              <a:rect l="l" t="t" r="r" b="b"/>
              <a:pathLst>
                <a:path w="1387" h="694" extrusionOk="0">
                  <a:moveTo>
                    <a:pt x="347" y="1"/>
                  </a:moveTo>
                  <a:cubicBezTo>
                    <a:pt x="158" y="1"/>
                    <a:pt x="0" y="158"/>
                    <a:pt x="0" y="347"/>
                  </a:cubicBezTo>
                  <a:cubicBezTo>
                    <a:pt x="0" y="536"/>
                    <a:pt x="158" y="694"/>
                    <a:pt x="347" y="694"/>
                  </a:cubicBezTo>
                  <a:lnTo>
                    <a:pt x="1008" y="694"/>
                  </a:lnTo>
                  <a:cubicBezTo>
                    <a:pt x="1229" y="694"/>
                    <a:pt x="1386" y="536"/>
                    <a:pt x="1386" y="347"/>
                  </a:cubicBezTo>
                  <a:cubicBezTo>
                    <a:pt x="1386" y="158"/>
                    <a:pt x="1229" y="1"/>
                    <a:pt x="100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1" name="Google Shape;6871;p69"/>
            <p:cNvSpPr/>
            <p:nvPr/>
          </p:nvSpPr>
          <p:spPr>
            <a:xfrm>
              <a:off x="-31353475" y="2112000"/>
              <a:ext cx="35450" cy="17350"/>
            </a:xfrm>
            <a:custGeom>
              <a:avLst/>
              <a:gdLst/>
              <a:ahLst/>
              <a:cxnLst/>
              <a:rect l="l" t="t" r="r" b="b"/>
              <a:pathLst>
                <a:path w="1418" h="694" extrusionOk="0">
                  <a:moveTo>
                    <a:pt x="347" y="1"/>
                  </a:moveTo>
                  <a:cubicBezTo>
                    <a:pt x="158" y="1"/>
                    <a:pt x="0" y="158"/>
                    <a:pt x="0" y="347"/>
                  </a:cubicBezTo>
                  <a:cubicBezTo>
                    <a:pt x="0" y="536"/>
                    <a:pt x="158" y="694"/>
                    <a:pt x="347" y="694"/>
                  </a:cubicBezTo>
                  <a:lnTo>
                    <a:pt x="1071" y="694"/>
                  </a:lnTo>
                  <a:cubicBezTo>
                    <a:pt x="1260" y="694"/>
                    <a:pt x="1418" y="536"/>
                    <a:pt x="1418" y="347"/>
                  </a:cubicBezTo>
                  <a:cubicBezTo>
                    <a:pt x="1418" y="158"/>
                    <a:pt x="1260" y="1"/>
                    <a:pt x="107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2" name="Google Shape;6872;p69"/>
            <p:cNvSpPr/>
            <p:nvPr/>
          </p:nvSpPr>
          <p:spPr>
            <a:xfrm>
              <a:off x="-31301500" y="2112000"/>
              <a:ext cx="35450" cy="17350"/>
            </a:xfrm>
            <a:custGeom>
              <a:avLst/>
              <a:gdLst/>
              <a:ahLst/>
              <a:cxnLst/>
              <a:rect l="l" t="t" r="r" b="b"/>
              <a:pathLst>
                <a:path w="1418" h="694" extrusionOk="0">
                  <a:moveTo>
                    <a:pt x="347" y="1"/>
                  </a:moveTo>
                  <a:cubicBezTo>
                    <a:pt x="158" y="1"/>
                    <a:pt x="0" y="158"/>
                    <a:pt x="0" y="347"/>
                  </a:cubicBezTo>
                  <a:cubicBezTo>
                    <a:pt x="0" y="536"/>
                    <a:pt x="158" y="694"/>
                    <a:pt x="347" y="694"/>
                  </a:cubicBezTo>
                  <a:lnTo>
                    <a:pt x="1072" y="694"/>
                  </a:lnTo>
                  <a:cubicBezTo>
                    <a:pt x="1261" y="694"/>
                    <a:pt x="1418" y="536"/>
                    <a:pt x="1418" y="347"/>
                  </a:cubicBezTo>
                  <a:cubicBezTo>
                    <a:pt x="1387" y="158"/>
                    <a:pt x="1229" y="1"/>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3" name="Google Shape;6873;p69"/>
            <p:cNvSpPr/>
            <p:nvPr/>
          </p:nvSpPr>
          <p:spPr>
            <a:xfrm>
              <a:off x="-31404675" y="2145075"/>
              <a:ext cx="34675" cy="18150"/>
            </a:xfrm>
            <a:custGeom>
              <a:avLst/>
              <a:gdLst/>
              <a:ahLst/>
              <a:cxnLst/>
              <a:rect l="l" t="t" r="r" b="b"/>
              <a:pathLst>
                <a:path w="1387" h="726" extrusionOk="0">
                  <a:moveTo>
                    <a:pt x="347" y="1"/>
                  </a:moveTo>
                  <a:cubicBezTo>
                    <a:pt x="158" y="1"/>
                    <a:pt x="0" y="158"/>
                    <a:pt x="0" y="379"/>
                  </a:cubicBezTo>
                  <a:cubicBezTo>
                    <a:pt x="0" y="568"/>
                    <a:pt x="158" y="726"/>
                    <a:pt x="347" y="726"/>
                  </a:cubicBezTo>
                  <a:lnTo>
                    <a:pt x="1008" y="726"/>
                  </a:lnTo>
                  <a:cubicBezTo>
                    <a:pt x="1229" y="726"/>
                    <a:pt x="1386" y="568"/>
                    <a:pt x="1386" y="379"/>
                  </a:cubicBezTo>
                  <a:cubicBezTo>
                    <a:pt x="1386" y="158"/>
                    <a:pt x="1229" y="1"/>
                    <a:pt x="100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4" name="Google Shape;6874;p69"/>
            <p:cNvSpPr/>
            <p:nvPr/>
          </p:nvSpPr>
          <p:spPr>
            <a:xfrm>
              <a:off x="-31353475" y="2145075"/>
              <a:ext cx="35450" cy="18150"/>
            </a:xfrm>
            <a:custGeom>
              <a:avLst/>
              <a:gdLst/>
              <a:ahLst/>
              <a:cxnLst/>
              <a:rect l="l" t="t" r="r" b="b"/>
              <a:pathLst>
                <a:path w="1418" h="726" extrusionOk="0">
                  <a:moveTo>
                    <a:pt x="347" y="1"/>
                  </a:moveTo>
                  <a:cubicBezTo>
                    <a:pt x="158" y="1"/>
                    <a:pt x="0" y="158"/>
                    <a:pt x="0" y="379"/>
                  </a:cubicBezTo>
                  <a:cubicBezTo>
                    <a:pt x="0" y="568"/>
                    <a:pt x="158" y="726"/>
                    <a:pt x="347" y="726"/>
                  </a:cubicBezTo>
                  <a:lnTo>
                    <a:pt x="1071" y="726"/>
                  </a:lnTo>
                  <a:cubicBezTo>
                    <a:pt x="1260" y="726"/>
                    <a:pt x="1418" y="568"/>
                    <a:pt x="1418" y="379"/>
                  </a:cubicBezTo>
                  <a:cubicBezTo>
                    <a:pt x="1418" y="158"/>
                    <a:pt x="1260" y="1"/>
                    <a:pt x="107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5" name="Google Shape;6875;p69"/>
            <p:cNvSpPr/>
            <p:nvPr/>
          </p:nvSpPr>
          <p:spPr>
            <a:xfrm>
              <a:off x="-31301500" y="2145075"/>
              <a:ext cx="35450" cy="18150"/>
            </a:xfrm>
            <a:custGeom>
              <a:avLst/>
              <a:gdLst/>
              <a:ahLst/>
              <a:cxnLst/>
              <a:rect l="l" t="t" r="r" b="b"/>
              <a:pathLst>
                <a:path w="1418" h="726" extrusionOk="0">
                  <a:moveTo>
                    <a:pt x="347" y="1"/>
                  </a:moveTo>
                  <a:cubicBezTo>
                    <a:pt x="158" y="1"/>
                    <a:pt x="0" y="158"/>
                    <a:pt x="0" y="379"/>
                  </a:cubicBezTo>
                  <a:cubicBezTo>
                    <a:pt x="0" y="568"/>
                    <a:pt x="158" y="726"/>
                    <a:pt x="347" y="726"/>
                  </a:cubicBezTo>
                  <a:lnTo>
                    <a:pt x="1072" y="726"/>
                  </a:lnTo>
                  <a:cubicBezTo>
                    <a:pt x="1261" y="726"/>
                    <a:pt x="1418" y="568"/>
                    <a:pt x="1418" y="379"/>
                  </a:cubicBezTo>
                  <a:cubicBezTo>
                    <a:pt x="1387" y="158"/>
                    <a:pt x="1229" y="1"/>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76" name="Google Shape;6876;p69"/>
          <p:cNvGrpSpPr/>
          <p:nvPr/>
        </p:nvGrpSpPr>
        <p:grpSpPr>
          <a:xfrm>
            <a:off x="2638746" y="3155755"/>
            <a:ext cx="355498" cy="353587"/>
            <a:chOff x="-31523625" y="2298675"/>
            <a:chExt cx="293025" cy="291450"/>
          </a:xfrm>
        </p:grpSpPr>
        <p:sp>
          <p:nvSpPr>
            <p:cNvPr id="6877" name="Google Shape;6877;p69"/>
            <p:cNvSpPr/>
            <p:nvPr/>
          </p:nvSpPr>
          <p:spPr>
            <a:xfrm>
              <a:off x="-31523625" y="2298675"/>
              <a:ext cx="293025" cy="291450"/>
            </a:xfrm>
            <a:custGeom>
              <a:avLst/>
              <a:gdLst/>
              <a:ahLst/>
              <a:cxnLst/>
              <a:rect l="l" t="t" r="r" b="b"/>
              <a:pathLst>
                <a:path w="11721" h="11658" extrusionOk="0">
                  <a:moveTo>
                    <a:pt x="4443" y="630"/>
                  </a:moveTo>
                  <a:cubicBezTo>
                    <a:pt x="4632" y="630"/>
                    <a:pt x="4790" y="788"/>
                    <a:pt x="4790" y="977"/>
                  </a:cubicBezTo>
                  <a:cubicBezTo>
                    <a:pt x="4790" y="1198"/>
                    <a:pt x="4632" y="1355"/>
                    <a:pt x="4443" y="1355"/>
                  </a:cubicBezTo>
                  <a:cubicBezTo>
                    <a:pt x="4254" y="1355"/>
                    <a:pt x="4097" y="1198"/>
                    <a:pt x="4097" y="977"/>
                  </a:cubicBezTo>
                  <a:cubicBezTo>
                    <a:pt x="4097" y="788"/>
                    <a:pt x="4254" y="630"/>
                    <a:pt x="4443" y="630"/>
                  </a:cubicBezTo>
                  <a:close/>
                  <a:moveTo>
                    <a:pt x="7153" y="3434"/>
                  </a:moveTo>
                  <a:cubicBezTo>
                    <a:pt x="6523" y="3938"/>
                    <a:pt x="6176" y="4663"/>
                    <a:pt x="6176" y="5482"/>
                  </a:cubicBezTo>
                  <a:lnTo>
                    <a:pt x="6176" y="7530"/>
                  </a:lnTo>
                  <a:lnTo>
                    <a:pt x="663" y="7530"/>
                  </a:lnTo>
                  <a:lnTo>
                    <a:pt x="663" y="5482"/>
                  </a:lnTo>
                  <a:cubicBezTo>
                    <a:pt x="663" y="4348"/>
                    <a:pt x="1576" y="3434"/>
                    <a:pt x="2710" y="3434"/>
                  </a:cubicBezTo>
                  <a:lnTo>
                    <a:pt x="4790" y="3434"/>
                  </a:lnTo>
                  <a:lnTo>
                    <a:pt x="4790" y="4474"/>
                  </a:lnTo>
                  <a:cubicBezTo>
                    <a:pt x="4790" y="4663"/>
                    <a:pt x="4947" y="4821"/>
                    <a:pt x="5136" y="4821"/>
                  </a:cubicBezTo>
                  <a:cubicBezTo>
                    <a:pt x="5357" y="4821"/>
                    <a:pt x="5514" y="4663"/>
                    <a:pt x="5514" y="4474"/>
                  </a:cubicBezTo>
                  <a:lnTo>
                    <a:pt x="5514" y="3434"/>
                  </a:lnTo>
                  <a:close/>
                  <a:moveTo>
                    <a:pt x="6176" y="8255"/>
                  </a:moveTo>
                  <a:lnTo>
                    <a:pt x="6176" y="8916"/>
                  </a:lnTo>
                  <a:lnTo>
                    <a:pt x="663" y="8916"/>
                  </a:lnTo>
                  <a:lnTo>
                    <a:pt x="663" y="8255"/>
                  </a:lnTo>
                  <a:close/>
                  <a:moveTo>
                    <a:pt x="8917" y="3434"/>
                  </a:moveTo>
                  <a:cubicBezTo>
                    <a:pt x="10083" y="3434"/>
                    <a:pt x="10965" y="4348"/>
                    <a:pt x="10965" y="5482"/>
                  </a:cubicBezTo>
                  <a:lnTo>
                    <a:pt x="10965" y="8916"/>
                  </a:lnTo>
                  <a:lnTo>
                    <a:pt x="6869" y="8916"/>
                  </a:lnTo>
                  <a:lnTo>
                    <a:pt x="6869" y="5482"/>
                  </a:lnTo>
                  <a:cubicBezTo>
                    <a:pt x="6869" y="4380"/>
                    <a:pt x="7783" y="3434"/>
                    <a:pt x="8917" y="3434"/>
                  </a:cubicBezTo>
                  <a:close/>
                  <a:moveTo>
                    <a:pt x="4790" y="9609"/>
                  </a:moveTo>
                  <a:lnTo>
                    <a:pt x="4790" y="10996"/>
                  </a:lnTo>
                  <a:lnTo>
                    <a:pt x="4128" y="10996"/>
                  </a:lnTo>
                  <a:lnTo>
                    <a:pt x="4128" y="9609"/>
                  </a:lnTo>
                  <a:close/>
                  <a:moveTo>
                    <a:pt x="4443" y="0"/>
                  </a:moveTo>
                  <a:cubicBezTo>
                    <a:pt x="3876" y="0"/>
                    <a:pt x="3404" y="473"/>
                    <a:pt x="3404" y="1040"/>
                  </a:cubicBezTo>
                  <a:cubicBezTo>
                    <a:pt x="3404" y="1576"/>
                    <a:pt x="3876" y="2048"/>
                    <a:pt x="4443" y="2048"/>
                  </a:cubicBezTo>
                  <a:cubicBezTo>
                    <a:pt x="4569" y="2048"/>
                    <a:pt x="4664" y="2017"/>
                    <a:pt x="4790" y="2017"/>
                  </a:cubicBezTo>
                  <a:lnTo>
                    <a:pt x="4790" y="2773"/>
                  </a:lnTo>
                  <a:lnTo>
                    <a:pt x="2710" y="2773"/>
                  </a:lnTo>
                  <a:cubicBezTo>
                    <a:pt x="1198" y="2773"/>
                    <a:pt x="1" y="4001"/>
                    <a:pt x="1" y="5482"/>
                  </a:cubicBezTo>
                  <a:lnTo>
                    <a:pt x="1" y="9231"/>
                  </a:lnTo>
                  <a:cubicBezTo>
                    <a:pt x="1" y="9420"/>
                    <a:pt x="159" y="9578"/>
                    <a:pt x="348" y="9578"/>
                  </a:cubicBezTo>
                  <a:lnTo>
                    <a:pt x="3467" y="9578"/>
                  </a:lnTo>
                  <a:lnTo>
                    <a:pt x="3467" y="11311"/>
                  </a:lnTo>
                  <a:cubicBezTo>
                    <a:pt x="3467" y="11500"/>
                    <a:pt x="3624" y="11657"/>
                    <a:pt x="3813" y="11657"/>
                  </a:cubicBezTo>
                  <a:lnTo>
                    <a:pt x="5199" y="11657"/>
                  </a:lnTo>
                  <a:cubicBezTo>
                    <a:pt x="5388" y="11657"/>
                    <a:pt x="5546" y="11500"/>
                    <a:pt x="5546" y="11311"/>
                  </a:cubicBezTo>
                  <a:lnTo>
                    <a:pt x="5546" y="9578"/>
                  </a:lnTo>
                  <a:lnTo>
                    <a:pt x="11374" y="9578"/>
                  </a:lnTo>
                  <a:cubicBezTo>
                    <a:pt x="11563" y="9578"/>
                    <a:pt x="11721" y="9420"/>
                    <a:pt x="11721" y="9231"/>
                  </a:cubicBezTo>
                  <a:lnTo>
                    <a:pt x="11721" y="5482"/>
                  </a:lnTo>
                  <a:cubicBezTo>
                    <a:pt x="11658" y="4001"/>
                    <a:pt x="10429" y="2773"/>
                    <a:pt x="8917" y="2773"/>
                  </a:cubicBezTo>
                  <a:lnTo>
                    <a:pt x="5451" y="2773"/>
                  </a:lnTo>
                  <a:lnTo>
                    <a:pt x="5451" y="1040"/>
                  </a:lnTo>
                  <a:cubicBezTo>
                    <a:pt x="5451" y="473"/>
                    <a:pt x="4979" y="0"/>
                    <a:pt x="444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8" name="Google Shape;6878;p69"/>
            <p:cNvSpPr/>
            <p:nvPr/>
          </p:nvSpPr>
          <p:spPr>
            <a:xfrm>
              <a:off x="-31334575" y="2452250"/>
              <a:ext cx="67750" cy="51225"/>
            </a:xfrm>
            <a:custGeom>
              <a:avLst/>
              <a:gdLst/>
              <a:ahLst/>
              <a:cxnLst/>
              <a:rect l="l" t="t" r="r" b="b"/>
              <a:pathLst>
                <a:path w="2710" h="2049" extrusionOk="0">
                  <a:moveTo>
                    <a:pt x="1670" y="694"/>
                  </a:moveTo>
                  <a:cubicBezTo>
                    <a:pt x="1890" y="694"/>
                    <a:pt x="2048" y="851"/>
                    <a:pt x="2048" y="1040"/>
                  </a:cubicBezTo>
                  <a:cubicBezTo>
                    <a:pt x="2048" y="1229"/>
                    <a:pt x="1890" y="1387"/>
                    <a:pt x="1670" y="1387"/>
                  </a:cubicBezTo>
                  <a:lnTo>
                    <a:pt x="1008" y="1387"/>
                  </a:lnTo>
                  <a:cubicBezTo>
                    <a:pt x="819" y="1387"/>
                    <a:pt x="662" y="1229"/>
                    <a:pt x="662" y="1040"/>
                  </a:cubicBezTo>
                  <a:cubicBezTo>
                    <a:pt x="662" y="851"/>
                    <a:pt x="819" y="694"/>
                    <a:pt x="1008" y="694"/>
                  </a:cubicBezTo>
                  <a:close/>
                  <a:moveTo>
                    <a:pt x="1008" y="1"/>
                  </a:moveTo>
                  <a:cubicBezTo>
                    <a:pt x="473" y="1"/>
                    <a:pt x="0" y="473"/>
                    <a:pt x="0" y="1040"/>
                  </a:cubicBezTo>
                  <a:cubicBezTo>
                    <a:pt x="0" y="1576"/>
                    <a:pt x="473" y="2049"/>
                    <a:pt x="1008" y="2049"/>
                  </a:cubicBezTo>
                  <a:lnTo>
                    <a:pt x="1670" y="2049"/>
                  </a:lnTo>
                  <a:cubicBezTo>
                    <a:pt x="2237" y="2049"/>
                    <a:pt x="2710" y="1576"/>
                    <a:pt x="2710" y="1040"/>
                  </a:cubicBezTo>
                  <a:cubicBezTo>
                    <a:pt x="2710" y="473"/>
                    <a:pt x="2269" y="1"/>
                    <a:pt x="167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9" name="Google Shape;6879;p69"/>
            <p:cNvSpPr/>
            <p:nvPr/>
          </p:nvSpPr>
          <p:spPr>
            <a:xfrm>
              <a:off x="-31334575" y="2419175"/>
              <a:ext cx="68525" cy="17350"/>
            </a:xfrm>
            <a:custGeom>
              <a:avLst/>
              <a:gdLst/>
              <a:ahLst/>
              <a:cxnLst/>
              <a:rect l="l" t="t" r="r" b="b"/>
              <a:pathLst>
                <a:path w="2741" h="694" extrusionOk="0">
                  <a:moveTo>
                    <a:pt x="347" y="1"/>
                  </a:moveTo>
                  <a:cubicBezTo>
                    <a:pt x="158" y="1"/>
                    <a:pt x="0" y="158"/>
                    <a:pt x="0" y="347"/>
                  </a:cubicBezTo>
                  <a:cubicBezTo>
                    <a:pt x="0" y="536"/>
                    <a:pt x="158" y="694"/>
                    <a:pt x="347" y="694"/>
                  </a:cubicBezTo>
                  <a:lnTo>
                    <a:pt x="2395" y="694"/>
                  </a:lnTo>
                  <a:cubicBezTo>
                    <a:pt x="2584" y="694"/>
                    <a:pt x="2741" y="536"/>
                    <a:pt x="2741" y="347"/>
                  </a:cubicBezTo>
                  <a:cubicBezTo>
                    <a:pt x="2710" y="158"/>
                    <a:pt x="2552" y="1"/>
                    <a:pt x="239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80" name="Google Shape;6880;p69"/>
          <p:cNvSpPr/>
          <p:nvPr/>
        </p:nvSpPr>
        <p:spPr>
          <a:xfrm>
            <a:off x="2633984" y="3614926"/>
            <a:ext cx="359320" cy="356438"/>
          </a:xfrm>
          <a:custGeom>
            <a:avLst/>
            <a:gdLst/>
            <a:ahLst/>
            <a:cxnLst/>
            <a:rect l="l" t="t" r="r" b="b"/>
            <a:pathLst>
              <a:path w="11847" h="11752" extrusionOk="0">
                <a:moveTo>
                  <a:pt x="6039" y="2796"/>
                </a:moveTo>
                <a:cubicBezTo>
                  <a:pt x="6845" y="2796"/>
                  <a:pt x="7621" y="3116"/>
                  <a:pt x="8224" y="3718"/>
                </a:cubicBezTo>
                <a:cubicBezTo>
                  <a:pt x="8917" y="4411"/>
                  <a:pt x="9232" y="5356"/>
                  <a:pt x="9074" y="6396"/>
                </a:cubicBezTo>
                <a:cubicBezTo>
                  <a:pt x="8885" y="7688"/>
                  <a:pt x="7814" y="8759"/>
                  <a:pt x="6522" y="8948"/>
                </a:cubicBezTo>
                <a:cubicBezTo>
                  <a:pt x="6377" y="8962"/>
                  <a:pt x="6232" y="8970"/>
                  <a:pt x="6088" y="8970"/>
                </a:cubicBezTo>
                <a:cubicBezTo>
                  <a:pt x="5606" y="8970"/>
                  <a:pt x="5132" y="8883"/>
                  <a:pt x="4695" y="8664"/>
                </a:cubicBezTo>
                <a:lnTo>
                  <a:pt x="5231" y="8160"/>
                </a:lnTo>
                <a:cubicBezTo>
                  <a:pt x="5444" y="8249"/>
                  <a:pt x="5677" y="8288"/>
                  <a:pt x="5919" y="8288"/>
                </a:cubicBezTo>
                <a:cubicBezTo>
                  <a:pt x="6106" y="8288"/>
                  <a:pt x="6298" y="8265"/>
                  <a:pt x="6491" y="8223"/>
                </a:cubicBezTo>
                <a:cubicBezTo>
                  <a:pt x="6964" y="8160"/>
                  <a:pt x="7373" y="7908"/>
                  <a:pt x="7751" y="7562"/>
                </a:cubicBezTo>
                <a:cubicBezTo>
                  <a:pt x="8098" y="7215"/>
                  <a:pt x="8318" y="6774"/>
                  <a:pt x="8413" y="6301"/>
                </a:cubicBezTo>
                <a:cubicBezTo>
                  <a:pt x="8476" y="5797"/>
                  <a:pt x="8444" y="5293"/>
                  <a:pt x="8224" y="4821"/>
                </a:cubicBezTo>
                <a:cubicBezTo>
                  <a:pt x="8161" y="4695"/>
                  <a:pt x="8066" y="4663"/>
                  <a:pt x="7972" y="4600"/>
                </a:cubicBezTo>
                <a:cubicBezTo>
                  <a:pt x="7846" y="4600"/>
                  <a:pt x="7751" y="4600"/>
                  <a:pt x="7657" y="4695"/>
                </a:cubicBezTo>
                <a:lnTo>
                  <a:pt x="6806" y="5545"/>
                </a:lnTo>
                <a:cubicBezTo>
                  <a:pt x="6743" y="5608"/>
                  <a:pt x="6649" y="5640"/>
                  <a:pt x="6558" y="5640"/>
                </a:cubicBezTo>
                <a:cubicBezTo>
                  <a:pt x="6467" y="5640"/>
                  <a:pt x="6381" y="5608"/>
                  <a:pt x="6333" y="5545"/>
                </a:cubicBezTo>
                <a:cubicBezTo>
                  <a:pt x="6207" y="5419"/>
                  <a:pt x="6207" y="5199"/>
                  <a:pt x="6333" y="5073"/>
                </a:cubicBezTo>
                <a:lnTo>
                  <a:pt x="7184" y="4222"/>
                </a:lnTo>
                <a:cubicBezTo>
                  <a:pt x="7279" y="4128"/>
                  <a:pt x="7310" y="4033"/>
                  <a:pt x="7279" y="3907"/>
                </a:cubicBezTo>
                <a:cubicBezTo>
                  <a:pt x="7279" y="3781"/>
                  <a:pt x="7184" y="3718"/>
                  <a:pt x="7058" y="3655"/>
                </a:cubicBezTo>
                <a:cubicBezTo>
                  <a:pt x="6723" y="3499"/>
                  <a:pt x="6372" y="3437"/>
                  <a:pt x="6017" y="3437"/>
                </a:cubicBezTo>
                <a:cubicBezTo>
                  <a:pt x="5871" y="3437"/>
                  <a:pt x="5724" y="3448"/>
                  <a:pt x="5577" y="3466"/>
                </a:cubicBezTo>
                <a:cubicBezTo>
                  <a:pt x="5105" y="3561"/>
                  <a:pt x="4664" y="3781"/>
                  <a:pt x="4317" y="4128"/>
                </a:cubicBezTo>
                <a:cubicBezTo>
                  <a:pt x="3971" y="4506"/>
                  <a:pt x="3719" y="4915"/>
                  <a:pt x="3656" y="5388"/>
                </a:cubicBezTo>
                <a:cubicBezTo>
                  <a:pt x="3561" y="5829"/>
                  <a:pt x="3593" y="6270"/>
                  <a:pt x="3719" y="6648"/>
                </a:cubicBezTo>
                <a:lnTo>
                  <a:pt x="3214" y="7184"/>
                </a:lnTo>
                <a:cubicBezTo>
                  <a:pt x="2962" y="6648"/>
                  <a:pt x="2868" y="6018"/>
                  <a:pt x="2962" y="5388"/>
                </a:cubicBezTo>
                <a:cubicBezTo>
                  <a:pt x="3183" y="4096"/>
                  <a:pt x="4223" y="3025"/>
                  <a:pt x="5546" y="2836"/>
                </a:cubicBezTo>
                <a:cubicBezTo>
                  <a:pt x="5710" y="2809"/>
                  <a:pt x="5875" y="2796"/>
                  <a:pt x="6039" y="2796"/>
                </a:cubicBezTo>
                <a:close/>
                <a:moveTo>
                  <a:pt x="6428" y="757"/>
                </a:moveTo>
                <a:lnTo>
                  <a:pt x="6554" y="1261"/>
                </a:lnTo>
                <a:cubicBezTo>
                  <a:pt x="6585" y="1387"/>
                  <a:pt x="6680" y="1481"/>
                  <a:pt x="6838" y="1481"/>
                </a:cubicBezTo>
                <a:cubicBezTo>
                  <a:pt x="7468" y="1607"/>
                  <a:pt x="8003" y="1859"/>
                  <a:pt x="8539" y="2206"/>
                </a:cubicBezTo>
                <a:cubicBezTo>
                  <a:pt x="8586" y="2237"/>
                  <a:pt x="8641" y="2253"/>
                  <a:pt x="8700" y="2253"/>
                </a:cubicBezTo>
                <a:cubicBezTo>
                  <a:pt x="8759" y="2253"/>
                  <a:pt x="8822" y="2237"/>
                  <a:pt x="8885" y="2206"/>
                </a:cubicBezTo>
                <a:lnTo>
                  <a:pt x="9326" y="1922"/>
                </a:lnTo>
                <a:lnTo>
                  <a:pt x="9894" y="2521"/>
                </a:lnTo>
                <a:lnTo>
                  <a:pt x="9641" y="2962"/>
                </a:lnTo>
                <a:cubicBezTo>
                  <a:pt x="9547" y="3088"/>
                  <a:pt x="9547" y="3246"/>
                  <a:pt x="9641" y="3309"/>
                </a:cubicBezTo>
                <a:cubicBezTo>
                  <a:pt x="9988" y="3813"/>
                  <a:pt x="10209" y="4411"/>
                  <a:pt x="10335" y="5010"/>
                </a:cubicBezTo>
                <a:cubicBezTo>
                  <a:pt x="10366" y="5136"/>
                  <a:pt x="10461" y="5230"/>
                  <a:pt x="10587" y="5293"/>
                </a:cubicBezTo>
                <a:lnTo>
                  <a:pt x="11091" y="5388"/>
                </a:lnTo>
                <a:lnTo>
                  <a:pt x="11091" y="6301"/>
                </a:lnTo>
                <a:lnTo>
                  <a:pt x="11154" y="6301"/>
                </a:lnTo>
                <a:lnTo>
                  <a:pt x="10650" y="6428"/>
                </a:lnTo>
                <a:cubicBezTo>
                  <a:pt x="10524" y="6459"/>
                  <a:pt x="10429" y="6554"/>
                  <a:pt x="10429" y="6711"/>
                </a:cubicBezTo>
                <a:cubicBezTo>
                  <a:pt x="10303" y="7341"/>
                  <a:pt x="10051" y="7877"/>
                  <a:pt x="9704" y="8381"/>
                </a:cubicBezTo>
                <a:cubicBezTo>
                  <a:pt x="9641" y="8507"/>
                  <a:pt x="9641" y="8633"/>
                  <a:pt x="9704" y="8759"/>
                </a:cubicBezTo>
                <a:lnTo>
                  <a:pt x="9988" y="9168"/>
                </a:lnTo>
                <a:lnTo>
                  <a:pt x="9389" y="9767"/>
                </a:lnTo>
                <a:lnTo>
                  <a:pt x="8948" y="9483"/>
                </a:lnTo>
                <a:cubicBezTo>
                  <a:pt x="8901" y="9452"/>
                  <a:pt x="8838" y="9436"/>
                  <a:pt x="8775" y="9436"/>
                </a:cubicBezTo>
                <a:cubicBezTo>
                  <a:pt x="8712" y="9436"/>
                  <a:pt x="8649" y="9452"/>
                  <a:pt x="8602" y="9483"/>
                </a:cubicBezTo>
                <a:cubicBezTo>
                  <a:pt x="8098" y="9862"/>
                  <a:pt x="7499" y="10082"/>
                  <a:pt x="6901" y="10208"/>
                </a:cubicBezTo>
                <a:cubicBezTo>
                  <a:pt x="6806" y="10240"/>
                  <a:pt x="6680" y="10334"/>
                  <a:pt x="6649" y="10429"/>
                </a:cubicBezTo>
                <a:lnTo>
                  <a:pt x="6522" y="10964"/>
                </a:lnTo>
                <a:lnTo>
                  <a:pt x="5703" y="10964"/>
                </a:lnTo>
                <a:lnTo>
                  <a:pt x="5577" y="10429"/>
                </a:lnTo>
                <a:cubicBezTo>
                  <a:pt x="5546" y="10334"/>
                  <a:pt x="5451" y="10208"/>
                  <a:pt x="5294" y="10208"/>
                </a:cubicBezTo>
                <a:cubicBezTo>
                  <a:pt x="4758" y="10082"/>
                  <a:pt x="4223" y="9893"/>
                  <a:pt x="3750" y="9609"/>
                </a:cubicBezTo>
                <a:lnTo>
                  <a:pt x="4286" y="9105"/>
                </a:lnTo>
                <a:cubicBezTo>
                  <a:pt x="4821" y="9420"/>
                  <a:pt x="5451" y="9578"/>
                  <a:pt x="6113" y="9578"/>
                </a:cubicBezTo>
                <a:cubicBezTo>
                  <a:pt x="6333" y="9578"/>
                  <a:pt x="6522" y="9578"/>
                  <a:pt x="6712" y="9546"/>
                </a:cubicBezTo>
                <a:cubicBezTo>
                  <a:pt x="7499" y="9420"/>
                  <a:pt x="8224" y="9011"/>
                  <a:pt x="8759" y="8475"/>
                </a:cubicBezTo>
                <a:cubicBezTo>
                  <a:pt x="9326" y="7908"/>
                  <a:pt x="9704" y="7184"/>
                  <a:pt x="9831" y="6428"/>
                </a:cubicBezTo>
                <a:cubicBezTo>
                  <a:pt x="10020" y="5199"/>
                  <a:pt x="9641" y="4033"/>
                  <a:pt x="8759" y="3151"/>
                </a:cubicBezTo>
                <a:cubicBezTo>
                  <a:pt x="8046" y="2438"/>
                  <a:pt x="7089" y="2034"/>
                  <a:pt x="6074" y="2034"/>
                </a:cubicBezTo>
                <a:cubicBezTo>
                  <a:pt x="5878" y="2034"/>
                  <a:pt x="5681" y="2049"/>
                  <a:pt x="5483" y="2080"/>
                </a:cubicBezTo>
                <a:cubicBezTo>
                  <a:pt x="4695" y="2206"/>
                  <a:pt x="4002" y="2615"/>
                  <a:pt x="3435" y="3151"/>
                </a:cubicBezTo>
                <a:cubicBezTo>
                  <a:pt x="2899" y="3718"/>
                  <a:pt x="2490" y="4443"/>
                  <a:pt x="2395" y="5199"/>
                </a:cubicBezTo>
                <a:cubicBezTo>
                  <a:pt x="2269" y="6018"/>
                  <a:pt x="2427" y="6900"/>
                  <a:pt x="2805" y="7656"/>
                </a:cubicBezTo>
                <a:lnTo>
                  <a:pt x="2301" y="8160"/>
                </a:lnTo>
                <a:cubicBezTo>
                  <a:pt x="2017" y="7688"/>
                  <a:pt x="1828" y="7184"/>
                  <a:pt x="1702" y="6617"/>
                </a:cubicBezTo>
                <a:cubicBezTo>
                  <a:pt x="1671" y="6491"/>
                  <a:pt x="1608" y="6396"/>
                  <a:pt x="1482" y="6333"/>
                </a:cubicBezTo>
                <a:lnTo>
                  <a:pt x="978" y="6238"/>
                </a:lnTo>
                <a:lnTo>
                  <a:pt x="978" y="5388"/>
                </a:lnTo>
                <a:lnTo>
                  <a:pt x="1482" y="5293"/>
                </a:lnTo>
                <a:cubicBezTo>
                  <a:pt x="1608" y="5230"/>
                  <a:pt x="1702" y="5167"/>
                  <a:pt x="1702" y="5010"/>
                </a:cubicBezTo>
                <a:cubicBezTo>
                  <a:pt x="1828" y="4380"/>
                  <a:pt x="2080" y="3813"/>
                  <a:pt x="2427" y="3309"/>
                </a:cubicBezTo>
                <a:cubicBezTo>
                  <a:pt x="2490" y="3183"/>
                  <a:pt x="2490" y="3088"/>
                  <a:pt x="2427" y="2962"/>
                </a:cubicBezTo>
                <a:lnTo>
                  <a:pt x="2143" y="2521"/>
                </a:lnTo>
                <a:lnTo>
                  <a:pt x="2742" y="1922"/>
                </a:lnTo>
                <a:lnTo>
                  <a:pt x="3183" y="2206"/>
                </a:lnTo>
                <a:cubicBezTo>
                  <a:pt x="3230" y="2237"/>
                  <a:pt x="3293" y="2253"/>
                  <a:pt x="3356" y="2253"/>
                </a:cubicBezTo>
                <a:cubicBezTo>
                  <a:pt x="3419" y="2253"/>
                  <a:pt x="3482" y="2237"/>
                  <a:pt x="3530" y="2206"/>
                </a:cubicBezTo>
                <a:cubicBezTo>
                  <a:pt x="4034" y="1859"/>
                  <a:pt x="4632" y="1607"/>
                  <a:pt x="5231" y="1481"/>
                </a:cubicBezTo>
                <a:cubicBezTo>
                  <a:pt x="5325" y="1450"/>
                  <a:pt x="5451" y="1387"/>
                  <a:pt x="5483" y="1261"/>
                </a:cubicBezTo>
                <a:lnTo>
                  <a:pt x="5609" y="757"/>
                </a:lnTo>
                <a:close/>
                <a:moveTo>
                  <a:pt x="6239" y="4222"/>
                </a:moveTo>
                <a:lnTo>
                  <a:pt x="5766" y="4695"/>
                </a:lnTo>
                <a:cubicBezTo>
                  <a:pt x="5388" y="5073"/>
                  <a:pt x="5388" y="5766"/>
                  <a:pt x="5766" y="6144"/>
                </a:cubicBezTo>
                <a:cubicBezTo>
                  <a:pt x="5971" y="6349"/>
                  <a:pt x="6239" y="6451"/>
                  <a:pt x="6503" y="6451"/>
                </a:cubicBezTo>
                <a:cubicBezTo>
                  <a:pt x="6767" y="6451"/>
                  <a:pt x="7027" y="6349"/>
                  <a:pt x="7216" y="6144"/>
                </a:cubicBezTo>
                <a:lnTo>
                  <a:pt x="7688" y="5671"/>
                </a:lnTo>
                <a:cubicBezTo>
                  <a:pt x="7751" y="5860"/>
                  <a:pt x="7751" y="6081"/>
                  <a:pt x="7688" y="6238"/>
                </a:cubicBezTo>
                <a:cubicBezTo>
                  <a:pt x="7594" y="6900"/>
                  <a:pt x="7027" y="7436"/>
                  <a:pt x="6365" y="7562"/>
                </a:cubicBezTo>
                <a:cubicBezTo>
                  <a:pt x="6267" y="7588"/>
                  <a:pt x="6163" y="7600"/>
                  <a:pt x="6059" y="7600"/>
                </a:cubicBezTo>
                <a:cubicBezTo>
                  <a:pt x="5794" y="7600"/>
                  <a:pt x="5520" y="7526"/>
                  <a:pt x="5294" y="7436"/>
                </a:cubicBezTo>
                <a:cubicBezTo>
                  <a:pt x="5252" y="7415"/>
                  <a:pt x="5206" y="7404"/>
                  <a:pt x="5161" y="7404"/>
                </a:cubicBezTo>
                <a:cubicBezTo>
                  <a:pt x="5070" y="7404"/>
                  <a:pt x="4979" y="7446"/>
                  <a:pt x="4916" y="7530"/>
                </a:cubicBezTo>
                <a:lnTo>
                  <a:pt x="3908" y="8507"/>
                </a:lnTo>
                <a:lnTo>
                  <a:pt x="1450" y="10964"/>
                </a:lnTo>
                <a:cubicBezTo>
                  <a:pt x="1387" y="11011"/>
                  <a:pt x="1293" y="11035"/>
                  <a:pt x="1202" y="11035"/>
                </a:cubicBezTo>
                <a:cubicBezTo>
                  <a:pt x="1112" y="11035"/>
                  <a:pt x="1025" y="11011"/>
                  <a:pt x="978" y="10964"/>
                </a:cubicBezTo>
                <a:cubicBezTo>
                  <a:pt x="852" y="10838"/>
                  <a:pt x="852" y="10586"/>
                  <a:pt x="978" y="10492"/>
                </a:cubicBezTo>
                <a:lnTo>
                  <a:pt x="3403" y="8034"/>
                </a:lnTo>
                <a:lnTo>
                  <a:pt x="4380" y="7058"/>
                </a:lnTo>
                <a:cubicBezTo>
                  <a:pt x="4506" y="6932"/>
                  <a:pt x="4506" y="6774"/>
                  <a:pt x="4475" y="6648"/>
                </a:cubicBezTo>
                <a:cubicBezTo>
                  <a:pt x="4317" y="6333"/>
                  <a:pt x="4286" y="5955"/>
                  <a:pt x="4349" y="5608"/>
                </a:cubicBezTo>
                <a:cubicBezTo>
                  <a:pt x="4475" y="4915"/>
                  <a:pt x="5010" y="4380"/>
                  <a:pt x="5703" y="4254"/>
                </a:cubicBezTo>
                <a:cubicBezTo>
                  <a:pt x="5798" y="4254"/>
                  <a:pt x="5892" y="4222"/>
                  <a:pt x="6018" y="4222"/>
                </a:cubicBezTo>
                <a:close/>
                <a:moveTo>
                  <a:pt x="5262" y="1"/>
                </a:moveTo>
                <a:cubicBezTo>
                  <a:pt x="5105" y="1"/>
                  <a:pt x="4979" y="127"/>
                  <a:pt x="4947" y="284"/>
                </a:cubicBezTo>
                <a:lnTo>
                  <a:pt x="4790" y="883"/>
                </a:lnTo>
                <a:cubicBezTo>
                  <a:pt x="4223" y="977"/>
                  <a:pt x="3719" y="1229"/>
                  <a:pt x="3214" y="1513"/>
                </a:cubicBezTo>
                <a:lnTo>
                  <a:pt x="2710" y="1198"/>
                </a:lnTo>
                <a:cubicBezTo>
                  <a:pt x="2652" y="1154"/>
                  <a:pt x="2580" y="1130"/>
                  <a:pt x="2507" y="1130"/>
                </a:cubicBezTo>
                <a:cubicBezTo>
                  <a:pt x="2422" y="1130"/>
                  <a:pt x="2337" y="1162"/>
                  <a:pt x="2269" y="1229"/>
                </a:cubicBezTo>
                <a:lnTo>
                  <a:pt x="1293" y="2206"/>
                </a:lnTo>
                <a:cubicBezTo>
                  <a:pt x="1167" y="2332"/>
                  <a:pt x="1167" y="2489"/>
                  <a:pt x="1230" y="2647"/>
                </a:cubicBezTo>
                <a:lnTo>
                  <a:pt x="1545" y="3151"/>
                </a:lnTo>
                <a:cubicBezTo>
                  <a:pt x="1230" y="3624"/>
                  <a:pt x="1041" y="4128"/>
                  <a:pt x="915" y="4726"/>
                </a:cubicBezTo>
                <a:lnTo>
                  <a:pt x="348" y="4884"/>
                </a:lnTo>
                <a:cubicBezTo>
                  <a:pt x="190" y="4915"/>
                  <a:pt x="64" y="5041"/>
                  <a:pt x="64" y="5199"/>
                </a:cubicBezTo>
                <a:lnTo>
                  <a:pt x="64" y="6585"/>
                </a:lnTo>
                <a:cubicBezTo>
                  <a:pt x="64" y="6743"/>
                  <a:pt x="190" y="6869"/>
                  <a:pt x="348" y="6900"/>
                </a:cubicBezTo>
                <a:lnTo>
                  <a:pt x="915" y="7058"/>
                </a:lnTo>
                <a:cubicBezTo>
                  <a:pt x="1041" y="7656"/>
                  <a:pt x="1324" y="8223"/>
                  <a:pt x="1639" y="8696"/>
                </a:cubicBezTo>
                <a:lnTo>
                  <a:pt x="379" y="9956"/>
                </a:lnTo>
                <a:cubicBezTo>
                  <a:pt x="1" y="10366"/>
                  <a:pt x="1" y="11027"/>
                  <a:pt x="379" y="11437"/>
                </a:cubicBezTo>
                <a:cubicBezTo>
                  <a:pt x="584" y="11626"/>
                  <a:pt x="852" y="11720"/>
                  <a:pt x="1115" y="11720"/>
                </a:cubicBezTo>
                <a:cubicBezTo>
                  <a:pt x="1379" y="11720"/>
                  <a:pt x="1639" y="11626"/>
                  <a:pt x="1828" y="11437"/>
                </a:cubicBezTo>
                <a:lnTo>
                  <a:pt x="3088" y="10177"/>
                </a:lnTo>
                <a:cubicBezTo>
                  <a:pt x="3624" y="10523"/>
                  <a:pt x="4160" y="10744"/>
                  <a:pt x="4758" y="10870"/>
                </a:cubicBezTo>
                <a:lnTo>
                  <a:pt x="4916" y="11468"/>
                </a:lnTo>
                <a:cubicBezTo>
                  <a:pt x="4947" y="11626"/>
                  <a:pt x="5073" y="11752"/>
                  <a:pt x="5231" y="11752"/>
                </a:cubicBezTo>
                <a:lnTo>
                  <a:pt x="6585" y="11752"/>
                </a:lnTo>
                <a:cubicBezTo>
                  <a:pt x="6775" y="11752"/>
                  <a:pt x="6869" y="11626"/>
                  <a:pt x="6932" y="11468"/>
                </a:cubicBezTo>
                <a:lnTo>
                  <a:pt x="7090" y="10870"/>
                </a:lnTo>
                <a:cubicBezTo>
                  <a:pt x="7625" y="10744"/>
                  <a:pt x="8129" y="10523"/>
                  <a:pt x="8665" y="10240"/>
                </a:cubicBezTo>
                <a:lnTo>
                  <a:pt x="9169" y="10555"/>
                </a:lnTo>
                <a:cubicBezTo>
                  <a:pt x="9227" y="10599"/>
                  <a:pt x="9299" y="10622"/>
                  <a:pt x="9372" y="10622"/>
                </a:cubicBezTo>
                <a:cubicBezTo>
                  <a:pt x="9457" y="10622"/>
                  <a:pt x="9542" y="10591"/>
                  <a:pt x="9610" y="10523"/>
                </a:cubicBezTo>
                <a:lnTo>
                  <a:pt x="10587" y="9546"/>
                </a:lnTo>
                <a:cubicBezTo>
                  <a:pt x="10713" y="9420"/>
                  <a:pt x="10713" y="9263"/>
                  <a:pt x="10618" y="9105"/>
                </a:cubicBezTo>
                <a:lnTo>
                  <a:pt x="10303" y="8601"/>
                </a:lnTo>
                <a:cubicBezTo>
                  <a:pt x="10618" y="8129"/>
                  <a:pt x="10807" y="7593"/>
                  <a:pt x="10933" y="7026"/>
                </a:cubicBezTo>
                <a:lnTo>
                  <a:pt x="11532" y="6869"/>
                </a:lnTo>
                <a:cubicBezTo>
                  <a:pt x="11689" y="6806"/>
                  <a:pt x="11784" y="6711"/>
                  <a:pt x="11784" y="6554"/>
                </a:cubicBezTo>
                <a:lnTo>
                  <a:pt x="11784" y="5167"/>
                </a:lnTo>
                <a:cubicBezTo>
                  <a:pt x="11847" y="5041"/>
                  <a:pt x="11721" y="4915"/>
                  <a:pt x="11563" y="4884"/>
                </a:cubicBezTo>
                <a:lnTo>
                  <a:pt x="10965" y="4726"/>
                </a:lnTo>
                <a:cubicBezTo>
                  <a:pt x="10839" y="4191"/>
                  <a:pt x="10618" y="3655"/>
                  <a:pt x="10335" y="3151"/>
                </a:cubicBezTo>
                <a:lnTo>
                  <a:pt x="10650" y="2647"/>
                </a:lnTo>
                <a:cubicBezTo>
                  <a:pt x="10744" y="2521"/>
                  <a:pt x="10744" y="2332"/>
                  <a:pt x="10618" y="2206"/>
                </a:cubicBezTo>
                <a:lnTo>
                  <a:pt x="9641" y="1229"/>
                </a:lnTo>
                <a:cubicBezTo>
                  <a:pt x="9574" y="1162"/>
                  <a:pt x="9497" y="1130"/>
                  <a:pt x="9417" y="1130"/>
                </a:cubicBezTo>
                <a:cubicBezTo>
                  <a:pt x="9347" y="1130"/>
                  <a:pt x="9274" y="1154"/>
                  <a:pt x="9200" y="1198"/>
                </a:cubicBezTo>
                <a:lnTo>
                  <a:pt x="8696" y="1513"/>
                </a:lnTo>
                <a:cubicBezTo>
                  <a:pt x="8224" y="1198"/>
                  <a:pt x="7720" y="977"/>
                  <a:pt x="7121" y="883"/>
                </a:cubicBezTo>
                <a:lnTo>
                  <a:pt x="6964" y="284"/>
                </a:lnTo>
                <a:cubicBezTo>
                  <a:pt x="6932" y="127"/>
                  <a:pt x="6806" y="1"/>
                  <a:pt x="664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1" name="Google Shape;6881;p69"/>
          <p:cNvSpPr/>
          <p:nvPr/>
        </p:nvSpPr>
        <p:spPr>
          <a:xfrm>
            <a:off x="3975533" y="3616352"/>
            <a:ext cx="354527" cy="353587"/>
          </a:xfrm>
          <a:custGeom>
            <a:avLst/>
            <a:gdLst/>
            <a:ahLst/>
            <a:cxnLst/>
            <a:rect l="l" t="t" r="r" b="b"/>
            <a:pathLst>
              <a:path w="11689" h="11658" extrusionOk="0">
                <a:moveTo>
                  <a:pt x="8632" y="694"/>
                </a:moveTo>
                <a:cubicBezTo>
                  <a:pt x="8821" y="694"/>
                  <a:pt x="8979" y="851"/>
                  <a:pt x="8979" y="1040"/>
                </a:cubicBezTo>
                <a:lnTo>
                  <a:pt x="8979" y="1387"/>
                </a:lnTo>
                <a:lnTo>
                  <a:pt x="2836" y="1387"/>
                </a:lnTo>
                <a:lnTo>
                  <a:pt x="2836" y="1040"/>
                </a:lnTo>
                <a:cubicBezTo>
                  <a:pt x="2804" y="851"/>
                  <a:pt x="2962" y="694"/>
                  <a:pt x="3151" y="694"/>
                </a:cubicBezTo>
                <a:close/>
                <a:moveTo>
                  <a:pt x="4505" y="3435"/>
                </a:moveTo>
                <a:cubicBezTo>
                  <a:pt x="4694" y="3435"/>
                  <a:pt x="4852" y="3592"/>
                  <a:pt x="4852" y="3781"/>
                </a:cubicBezTo>
                <a:lnTo>
                  <a:pt x="4852" y="5829"/>
                </a:lnTo>
                <a:cubicBezTo>
                  <a:pt x="4852" y="6049"/>
                  <a:pt x="4694" y="6207"/>
                  <a:pt x="4505" y="6207"/>
                </a:cubicBezTo>
                <a:lnTo>
                  <a:pt x="3812" y="6207"/>
                </a:lnTo>
                <a:cubicBezTo>
                  <a:pt x="3623" y="6207"/>
                  <a:pt x="3466" y="6365"/>
                  <a:pt x="3466" y="6554"/>
                </a:cubicBezTo>
                <a:lnTo>
                  <a:pt x="3466" y="7089"/>
                </a:lnTo>
                <a:lnTo>
                  <a:pt x="2678" y="6302"/>
                </a:lnTo>
                <a:cubicBezTo>
                  <a:pt x="2615" y="6239"/>
                  <a:pt x="2520" y="6207"/>
                  <a:pt x="2457" y="6207"/>
                </a:cubicBezTo>
                <a:lnTo>
                  <a:pt x="1071" y="6207"/>
                </a:lnTo>
                <a:cubicBezTo>
                  <a:pt x="882" y="6144"/>
                  <a:pt x="725" y="5986"/>
                  <a:pt x="725" y="5829"/>
                </a:cubicBezTo>
                <a:lnTo>
                  <a:pt x="725" y="3781"/>
                </a:lnTo>
                <a:cubicBezTo>
                  <a:pt x="725" y="3592"/>
                  <a:pt x="882" y="3435"/>
                  <a:pt x="1071" y="3435"/>
                </a:cubicBezTo>
                <a:close/>
                <a:moveTo>
                  <a:pt x="10680" y="3435"/>
                </a:moveTo>
                <a:cubicBezTo>
                  <a:pt x="10869" y="3435"/>
                  <a:pt x="11027" y="3592"/>
                  <a:pt x="11027" y="3781"/>
                </a:cubicBezTo>
                <a:lnTo>
                  <a:pt x="11027" y="5829"/>
                </a:lnTo>
                <a:cubicBezTo>
                  <a:pt x="11027" y="6049"/>
                  <a:pt x="10869" y="6207"/>
                  <a:pt x="10680" y="6207"/>
                </a:cubicBezTo>
                <a:lnTo>
                  <a:pt x="9294" y="6207"/>
                </a:lnTo>
                <a:cubicBezTo>
                  <a:pt x="9231" y="6207"/>
                  <a:pt x="9105" y="6239"/>
                  <a:pt x="9074" y="6302"/>
                </a:cubicBezTo>
                <a:lnTo>
                  <a:pt x="8286" y="7089"/>
                </a:lnTo>
                <a:lnTo>
                  <a:pt x="8286" y="6554"/>
                </a:lnTo>
                <a:cubicBezTo>
                  <a:pt x="8286" y="6365"/>
                  <a:pt x="8128" y="6207"/>
                  <a:pt x="7908" y="6207"/>
                </a:cubicBezTo>
                <a:lnTo>
                  <a:pt x="7246" y="6207"/>
                </a:lnTo>
                <a:cubicBezTo>
                  <a:pt x="7057" y="6207"/>
                  <a:pt x="6900" y="6049"/>
                  <a:pt x="6900" y="5829"/>
                </a:cubicBezTo>
                <a:lnTo>
                  <a:pt x="6900" y="3781"/>
                </a:lnTo>
                <a:cubicBezTo>
                  <a:pt x="6900" y="3592"/>
                  <a:pt x="7057" y="3435"/>
                  <a:pt x="7246" y="3435"/>
                </a:cubicBezTo>
                <a:close/>
                <a:moveTo>
                  <a:pt x="8948" y="2048"/>
                </a:moveTo>
                <a:lnTo>
                  <a:pt x="8948" y="2773"/>
                </a:lnTo>
                <a:lnTo>
                  <a:pt x="7246" y="2773"/>
                </a:lnTo>
                <a:cubicBezTo>
                  <a:pt x="6711" y="2773"/>
                  <a:pt x="6238" y="3246"/>
                  <a:pt x="6238" y="3781"/>
                </a:cubicBezTo>
                <a:lnTo>
                  <a:pt x="6238" y="5829"/>
                </a:lnTo>
                <a:cubicBezTo>
                  <a:pt x="6238" y="6396"/>
                  <a:pt x="6711" y="6869"/>
                  <a:pt x="7246" y="6869"/>
                </a:cubicBezTo>
                <a:lnTo>
                  <a:pt x="7593" y="6869"/>
                </a:lnTo>
                <a:lnTo>
                  <a:pt x="7593" y="7877"/>
                </a:lnTo>
                <a:cubicBezTo>
                  <a:pt x="7593" y="8034"/>
                  <a:pt x="7687" y="8160"/>
                  <a:pt x="7813" y="8192"/>
                </a:cubicBezTo>
                <a:cubicBezTo>
                  <a:pt x="7852" y="8218"/>
                  <a:pt x="7902" y="8233"/>
                  <a:pt x="7954" y="8233"/>
                </a:cubicBezTo>
                <a:cubicBezTo>
                  <a:pt x="8028" y="8233"/>
                  <a:pt x="8105" y="8203"/>
                  <a:pt x="8160" y="8129"/>
                </a:cubicBezTo>
                <a:lnTo>
                  <a:pt x="8948" y="7341"/>
                </a:lnTo>
                <a:lnTo>
                  <a:pt x="8948" y="8916"/>
                </a:lnTo>
                <a:lnTo>
                  <a:pt x="2804" y="8916"/>
                </a:lnTo>
                <a:lnTo>
                  <a:pt x="2804" y="7341"/>
                </a:lnTo>
                <a:lnTo>
                  <a:pt x="3592" y="8129"/>
                </a:lnTo>
                <a:cubicBezTo>
                  <a:pt x="3636" y="8173"/>
                  <a:pt x="3728" y="8218"/>
                  <a:pt x="3823" y="8218"/>
                </a:cubicBezTo>
                <a:cubicBezTo>
                  <a:pt x="3862" y="8218"/>
                  <a:pt x="3901" y="8210"/>
                  <a:pt x="3938" y="8192"/>
                </a:cubicBezTo>
                <a:cubicBezTo>
                  <a:pt x="4064" y="8160"/>
                  <a:pt x="4127" y="8003"/>
                  <a:pt x="4127" y="7877"/>
                </a:cubicBezTo>
                <a:lnTo>
                  <a:pt x="4127" y="6869"/>
                </a:lnTo>
                <a:lnTo>
                  <a:pt x="4505" y="6869"/>
                </a:lnTo>
                <a:cubicBezTo>
                  <a:pt x="5041" y="6869"/>
                  <a:pt x="5513" y="6396"/>
                  <a:pt x="5513" y="5829"/>
                </a:cubicBezTo>
                <a:lnTo>
                  <a:pt x="5513" y="3781"/>
                </a:lnTo>
                <a:cubicBezTo>
                  <a:pt x="5513" y="3246"/>
                  <a:pt x="5041" y="2773"/>
                  <a:pt x="4505" y="2773"/>
                </a:cubicBezTo>
                <a:lnTo>
                  <a:pt x="2804" y="2773"/>
                </a:lnTo>
                <a:lnTo>
                  <a:pt x="2804" y="2048"/>
                </a:lnTo>
                <a:close/>
                <a:moveTo>
                  <a:pt x="8948" y="9547"/>
                </a:moveTo>
                <a:lnTo>
                  <a:pt x="8948" y="10618"/>
                </a:lnTo>
                <a:cubicBezTo>
                  <a:pt x="8948" y="10838"/>
                  <a:pt x="8790" y="10964"/>
                  <a:pt x="8632" y="10964"/>
                </a:cubicBezTo>
                <a:lnTo>
                  <a:pt x="3151" y="10964"/>
                </a:lnTo>
                <a:cubicBezTo>
                  <a:pt x="2962" y="10964"/>
                  <a:pt x="2804" y="10807"/>
                  <a:pt x="2804" y="10618"/>
                </a:cubicBezTo>
                <a:lnTo>
                  <a:pt x="2804" y="9547"/>
                </a:lnTo>
                <a:close/>
                <a:moveTo>
                  <a:pt x="3119" y="1"/>
                </a:moveTo>
                <a:cubicBezTo>
                  <a:pt x="2552" y="1"/>
                  <a:pt x="2079" y="473"/>
                  <a:pt x="2079" y="1040"/>
                </a:cubicBezTo>
                <a:lnTo>
                  <a:pt x="2079" y="2773"/>
                </a:lnTo>
                <a:lnTo>
                  <a:pt x="1040" y="2773"/>
                </a:lnTo>
                <a:cubicBezTo>
                  <a:pt x="473" y="2773"/>
                  <a:pt x="0" y="3246"/>
                  <a:pt x="0" y="3781"/>
                </a:cubicBezTo>
                <a:lnTo>
                  <a:pt x="0" y="5829"/>
                </a:lnTo>
                <a:cubicBezTo>
                  <a:pt x="0" y="6396"/>
                  <a:pt x="473" y="6869"/>
                  <a:pt x="1040" y="6869"/>
                </a:cubicBezTo>
                <a:lnTo>
                  <a:pt x="2079" y="6869"/>
                </a:lnTo>
                <a:lnTo>
                  <a:pt x="2079" y="10649"/>
                </a:lnTo>
                <a:cubicBezTo>
                  <a:pt x="2079" y="11185"/>
                  <a:pt x="2552" y="11657"/>
                  <a:pt x="3119" y="11657"/>
                </a:cubicBezTo>
                <a:lnTo>
                  <a:pt x="8601" y="11657"/>
                </a:lnTo>
                <a:cubicBezTo>
                  <a:pt x="9137" y="11657"/>
                  <a:pt x="9609" y="11185"/>
                  <a:pt x="9609" y="10649"/>
                </a:cubicBezTo>
                <a:lnTo>
                  <a:pt x="9609" y="6869"/>
                </a:lnTo>
                <a:lnTo>
                  <a:pt x="10680" y="6869"/>
                </a:lnTo>
                <a:cubicBezTo>
                  <a:pt x="11216" y="6869"/>
                  <a:pt x="11688" y="6396"/>
                  <a:pt x="11688" y="5829"/>
                </a:cubicBezTo>
                <a:lnTo>
                  <a:pt x="11688" y="3781"/>
                </a:lnTo>
                <a:cubicBezTo>
                  <a:pt x="11688" y="3214"/>
                  <a:pt x="11279" y="2773"/>
                  <a:pt x="10680" y="2773"/>
                </a:cubicBezTo>
                <a:lnTo>
                  <a:pt x="9609" y="2773"/>
                </a:lnTo>
                <a:lnTo>
                  <a:pt x="9609" y="1040"/>
                </a:lnTo>
                <a:cubicBezTo>
                  <a:pt x="9609" y="473"/>
                  <a:pt x="9137" y="1"/>
                  <a:pt x="860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82" name="Google Shape;6882;p69"/>
          <p:cNvGrpSpPr/>
          <p:nvPr/>
        </p:nvGrpSpPr>
        <p:grpSpPr>
          <a:xfrm>
            <a:off x="2205934" y="1307729"/>
            <a:ext cx="331598" cy="353557"/>
            <a:chOff x="-34767825" y="1914325"/>
            <a:chExt cx="273325" cy="291425"/>
          </a:xfrm>
        </p:grpSpPr>
        <p:sp>
          <p:nvSpPr>
            <p:cNvPr id="6883" name="Google Shape;6883;p69"/>
            <p:cNvSpPr/>
            <p:nvPr/>
          </p:nvSpPr>
          <p:spPr>
            <a:xfrm>
              <a:off x="-34767825" y="1914325"/>
              <a:ext cx="273325" cy="291425"/>
            </a:xfrm>
            <a:custGeom>
              <a:avLst/>
              <a:gdLst/>
              <a:ahLst/>
              <a:cxnLst/>
              <a:rect l="l" t="t" r="r" b="b"/>
              <a:pathLst>
                <a:path w="10933" h="11657" extrusionOk="0">
                  <a:moveTo>
                    <a:pt x="5954" y="662"/>
                  </a:moveTo>
                  <a:cubicBezTo>
                    <a:pt x="5702" y="851"/>
                    <a:pt x="5482" y="1103"/>
                    <a:pt x="5324" y="1355"/>
                  </a:cubicBezTo>
                  <a:lnTo>
                    <a:pt x="693" y="1355"/>
                  </a:lnTo>
                  <a:lnTo>
                    <a:pt x="693" y="1008"/>
                  </a:lnTo>
                  <a:cubicBezTo>
                    <a:pt x="662" y="819"/>
                    <a:pt x="819" y="662"/>
                    <a:pt x="1008" y="662"/>
                  </a:cubicBezTo>
                  <a:close/>
                  <a:moveTo>
                    <a:pt x="7902" y="692"/>
                  </a:moveTo>
                  <a:cubicBezTo>
                    <a:pt x="9199" y="692"/>
                    <a:pt x="10239" y="1752"/>
                    <a:pt x="10239" y="3056"/>
                  </a:cubicBezTo>
                  <a:cubicBezTo>
                    <a:pt x="10239" y="4411"/>
                    <a:pt x="9168" y="5450"/>
                    <a:pt x="7845" y="5450"/>
                  </a:cubicBezTo>
                  <a:cubicBezTo>
                    <a:pt x="7404" y="5450"/>
                    <a:pt x="6963" y="5356"/>
                    <a:pt x="6585" y="5104"/>
                  </a:cubicBezTo>
                  <a:cubicBezTo>
                    <a:pt x="6519" y="5082"/>
                    <a:pt x="6454" y="5045"/>
                    <a:pt x="6389" y="5045"/>
                  </a:cubicBezTo>
                  <a:cubicBezTo>
                    <a:pt x="6360" y="5045"/>
                    <a:pt x="6330" y="5053"/>
                    <a:pt x="6301" y="5072"/>
                  </a:cubicBezTo>
                  <a:lnTo>
                    <a:pt x="5671" y="5261"/>
                  </a:lnTo>
                  <a:lnTo>
                    <a:pt x="5860" y="4631"/>
                  </a:lnTo>
                  <a:cubicBezTo>
                    <a:pt x="5923" y="4568"/>
                    <a:pt x="5860" y="4442"/>
                    <a:pt x="5828" y="4348"/>
                  </a:cubicBezTo>
                  <a:cubicBezTo>
                    <a:pt x="5608" y="3970"/>
                    <a:pt x="5482" y="3529"/>
                    <a:pt x="5482" y="3087"/>
                  </a:cubicBezTo>
                  <a:cubicBezTo>
                    <a:pt x="5482" y="2678"/>
                    <a:pt x="5608" y="2268"/>
                    <a:pt x="5765" y="1953"/>
                  </a:cubicBezTo>
                  <a:cubicBezTo>
                    <a:pt x="5797" y="1922"/>
                    <a:pt x="5797" y="1922"/>
                    <a:pt x="5797" y="1859"/>
                  </a:cubicBezTo>
                  <a:cubicBezTo>
                    <a:pt x="6207" y="1166"/>
                    <a:pt x="6963" y="693"/>
                    <a:pt x="7845" y="693"/>
                  </a:cubicBezTo>
                  <a:cubicBezTo>
                    <a:pt x="7864" y="693"/>
                    <a:pt x="7883" y="692"/>
                    <a:pt x="7902" y="692"/>
                  </a:cubicBezTo>
                  <a:close/>
                  <a:moveTo>
                    <a:pt x="3749" y="5450"/>
                  </a:moveTo>
                  <a:cubicBezTo>
                    <a:pt x="4127" y="5450"/>
                    <a:pt x="4411" y="5765"/>
                    <a:pt x="4411" y="6143"/>
                  </a:cubicBezTo>
                  <a:cubicBezTo>
                    <a:pt x="4411" y="6521"/>
                    <a:pt x="4096" y="6805"/>
                    <a:pt x="3749" y="6805"/>
                  </a:cubicBezTo>
                  <a:cubicBezTo>
                    <a:pt x="3732" y="6806"/>
                    <a:pt x="3714" y="6807"/>
                    <a:pt x="3697" y="6807"/>
                  </a:cubicBezTo>
                  <a:cubicBezTo>
                    <a:pt x="3343" y="6807"/>
                    <a:pt x="3056" y="6504"/>
                    <a:pt x="3056" y="6143"/>
                  </a:cubicBezTo>
                  <a:cubicBezTo>
                    <a:pt x="3056" y="5734"/>
                    <a:pt x="3371" y="5450"/>
                    <a:pt x="3749" y="5450"/>
                  </a:cubicBezTo>
                  <a:close/>
                  <a:moveTo>
                    <a:pt x="4946" y="1985"/>
                  </a:moveTo>
                  <a:cubicBezTo>
                    <a:pt x="4852" y="2300"/>
                    <a:pt x="4789" y="2646"/>
                    <a:pt x="4789" y="3024"/>
                  </a:cubicBezTo>
                  <a:cubicBezTo>
                    <a:pt x="4757" y="3560"/>
                    <a:pt x="4915" y="4096"/>
                    <a:pt x="5167" y="4568"/>
                  </a:cubicBezTo>
                  <a:lnTo>
                    <a:pt x="4883" y="5387"/>
                  </a:lnTo>
                  <a:cubicBezTo>
                    <a:pt x="4631" y="5009"/>
                    <a:pt x="4222" y="4757"/>
                    <a:pt x="3749" y="4757"/>
                  </a:cubicBezTo>
                  <a:cubicBezTo>
                    <a:pt x="2993" y="4757"/>
                    <a:pt x="2363" y="5387"/>
                    <a:pt x="2363" y="6143"/>
                  </a:cubicBezTo>
                  <a:cubicBezTo>
                    <a:pt x="2363" y="6490"/>
                    <a:pt x="2489" y="6805"/>
                    <a:pt x="2709" y="7026"/>
                  </a:cubicBezTo>
                  <a:cubicBezTo>
                    <a:pt x="2016" y="7404"/>
                    <a:pt x="1481" y="8065"/>
                    <a:pt x="1386" y="8853"/>
                  </a:cubicBezTo>
                  <a:lnTo>
                    <a:pt x="662" y="8853"/>
                  </a:lnTo>
                  <a:lnTo>
                    <a:pt x="662" y="1985"/>
                  </a:lnTo>
                  <a:close/>
                  <a:moveTo>
                    <a:pt x="3749" y="7498"/>
                  </a:moveTo>
                  <a:cubicBezTo>
                    <a:pt x="4568" y="7498"/>
                    <a:pt x="5261" y="8097"/>
                    <a:pt x="5419" y="8884"/>
                  </a:cubicBezTo>
                  <a:lnTo>
                    <a:pt x="2079" y="8884"/>
                  </a:lnTo>
                  <a:cubicBezTo>
                    <a:pt x="2237" y="8097"/>
                    <a:pt x="2899" y="7498"/>
                    <a:pt x="3749" y="7498"/>
                  </a:cubicBezTo>
                  <a:close/>
                  <a:moveTo>
                    <a:pt x="6364" y="5765"/>
                  </a:moveTo>
                  <a:cubicBezTo>
                    <a:pt x="6522" y="5860"/>
                    <a:pt x="6679" y="5923"/>
                    <a:pt x="6837" y="5986"/>
                  </a:cubicBezTo>
                  <a:lnTo>
                    <a:pt x="6837" y="8884"/>
                  </a:lnTo>
                  <a:lnTo>
                    <a:pt x="6112" y="8884"/>
                  </a:lnTo>
                  <a:cubicBezTo>
                    <a:pt x="5986" y="8065"/>
                    <a:pt x="5482" y="7404"/>
                    <a:pt x="4757" y="7089"/>
                  </a:cubicBezTo>
                  <a:cubicBezTo>
                    <a:pt x="5009" y="6837"/>
                    <a:pt x="5104" y="6521"/>
                    <a:pt x="5104" y="6175"/>
                  </a:cubicBezTo>
                  <a:lnTo>
                    <a:pt x="5230" y="6175"/>
                  </a:lnTo>
                  <a:lnTo>
                    <a:pt x="6364" y="5765"/>
                  </a:lnTo>
                  <a:close/>
                  <a:moveTo>
                    <a:pt x="6805" y="9514"/>
                  </a:moveTo>
                  <a:lnTo>
                    <a:pt x="6805" y="10586"/>
                  </a:lnTo>
                  <a:cubicBezTo>
                    <a:pt x="6805" y="10775"/>
                    <a:pt x="6648" y="10932"/>
                    <a:pt x="6490" y="10932"/>
                  </a:cubicBezTo>
                  <a:lnTo>
                    <a:pt x="1008" y="10932"/>
                  </a:lnTo>
                  <a:cubicBezTo>
                    <a:pt x="819" y="10932"/>
                    <a:pt x="662" y="10775"/>
                    <a:pt x="662" y="10586"/>
                  </a:cubicBezTo>
                  <a:lnTo>
                    <a:pt x="662" y="9514"/>
                  </a:lnTo>
                  <a:close/>
                  <a:moveTo>
                    <a:pt x="1008" y="0"/>
                  </a:moveTo>
                  <a:cubicBezTo>
                    <a:pt x="473" y="0"/>
                    <a:pt x="0" y="473"/>
                    <a:pt x="0" y="1040"/>
                  </a:cubicBezTo>
                  <a:lnTo>
                    <a:pt x="0" y="10649"/>
                  </a:lnTo>
                  <a:cubicBezTo>
                    <a:pt x="0" y="11184"/>
                    <a:pt x="441" y="11657"/>
                    <a:pt x="1008" y="11657"/>
                  </a:cubicBezTo>
                  <a:lnTo>
                    <a:pt x="6490" y="11657"/>
                  </a:lnTo>
                  <a:cubicBezTo>
                    <a:pt x="7057" y="11657"/>
                    <a:pt x="7530" y="11184"/>
                    <a:pt x="7530" y="10617"/>
                  </a:cubicBezTo>
                  <a:lnTo>
                    <a:pt x="7530" y="6143"/>
                  </a:lnTo>
                  <a:cubicBezTo>
                    <a:pt x="7624" y="6143"/>
                    <a:pt x="7750" y="6175"/>
                    <a:pt x="7876" y="6175"/>
                  </a:cubicBezTo>
                  <a:cubicBezTo>
                    <a:pt x="9578" y="6175"/>
                    <a:pt x="10932" y="4789"/>
                    <a:pt x="10932" y="3087"/>
                  </a:cubicBezTo>
                  <a:cubicBezTo>
                    <a:pt x="10932" y="1418"/>
                    <a:pt x="9578" y="0"/>
                    <a:pt x="787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4" name="Google Shape;6884;p69"/>
            <p:cNvSpPr/>
            <p:nvPr/>
          </p:nvSpPr>
          <p:spPr>
            <a:xfrm>
              <a:off x="-34579600" y="1947400"/>
              <a:ext cx="17350" cy="18125"/>
            </a:xfrm>
            <a:custGeom>
              <a:avLst/>
              <a:gdLst/>
              <a:ahLst/>
              <a:cxnLst/>
              <a:rect l="l" t="t" r="r" b="b"/>
              <a:pathLst>
                <a:path w="694" h="725" extrusionOk="0">
                  <a:moveTo>
                    <a:pt x="347" y="0"/>
                  </a:moveTo>
                  <a:cubicBezTo>
                    <a:pt x="158" y="0"/>
                    <a:pt x="1" y="189"/>
                    <a:pt x="1" y="347"/>
                  </a:cubicBezTo>
                  <a:cubicBezTo>
                    <a:pt x="1" y="567"/>
                    <a:pt x="158" y="725"/>
                    <a:pt x="347" y="725"/>
                  </a:cubicBezTo>
                  <a:cubicBezTo>
                    <a:pt x="536" y="725"/>
                    <a:pt x="694" y="567"/>
                    <a:pt x="694" y="347"/>
                  </a:cubicBezTo>
                  <a:cubicBezTo>
                    <a:pt x="694"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5" name="Google Shape;6885;p69"/>
            <p:cNvSpPr/>
            <p:nvPr/>
          </p:nvSpPr>
          <p:spPr>
            <a:xfrm>
              <a:off x="-34581175" y="1982050"/>
              <a:ext cx="18150" cy="52000"/>
            </a:xfrm>
            <a:custGeom>
              <a:avLst/>
              <a:gdLst/>
              <a:ahLst/>
              <a:cxnLst/>
              <a:rect l="l" t="t" r="r" b="b"/>
              <a:pathLst>
                <a:path w="726" h="2080" extrusionOk="0">
                  <a:moveTo>
                    <a:pt x="379" y="0"/>
                  </a:moveTo>
                  <a:cubicBezTo>
                    <a:pt x="158" y="0"/>
                    <a:pt x="1" y="158"/>
                    <a:pt x="1" y="347"/>
                  </a:cubicBezTo>
                  <a:lnTo>
                    <a:pt x="1" y="1733"/>
                  </a:lnTo>
                  <a:cubicBezTo>
                    <a:pt x="1" y="1922"/>
                    <a:pt x="158" y="2080"/>
                    <a:pt x="379" y="2080"/>
                  </a:cubicBezTo>
                  <a:cubicBezTo>
                    <a:pt x="568" y="2080"/>
                    <a:pt x="725" y="1922"/>
                    <a:pt x="725" y="1733"/>
                  </a:cubicBezTo>
                  <a:lnTo>
                    <a:pt x="725" y="347"/>
                  </a:lnTo>
                  <a:cubicBezTo>
                    <a:pt x="725" y="158"/>
                    <a:pt x="568" y="0"/>
                    <a:pt x="3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86" name="Google Shape;6886;p69"/>
          <p:cNvGrpSpPr/>
          <p:nvPr/>
        </p:nvGrpSpPr>
        <p:grpSpPr>
          <a:xfrm>
            <a:off x="2193513" y="1765280"/>
            <a:ext cx="356438" cy="355498"/>
            <a:chOff x="-34778075" y="2272675"/>
            <a:chExt cx="293800" cy="293025"/>
          </a:xfrm>
        </p:grpSpPr>
        <p:sp>
          <p:nvSpPr>
            <p:cNvPr id="6887" name="Google Shape;6887;p69"/>
            <p:cNvSpPr/>
            <p:nvPr/>
          </p:nvSpPr>
          <p:spPr>
            <a:xfrm>
              <a:off x="-34725300" y="2324675"/>
              <a:ext cx="187475" cy="188250"/>
            </a:xfrm>
            <a:custGeom>
              <a:avLst/>
              <a:gdLst/>
              <a:ahLst/>
              <a:cxnLst/>
              <a:rect l="l" t="t" r="r" b="b"/>
              <a:pathLst>
                <a:path w="7499" h="7530" extrusionOk="0">
                  <a:moveTo>
                    <a:pt x="4127" y="693"/>
                  </a:moveTo>
                  <a:lnTo>
                    <a:pt x="4127" y="1134"/>
                  </a:lnTo>
                  <a:cubicBezTo>
                    <a:pt x="4127" y="1292"/>
                    <a:pt x="4253" y="1418"/>
                    <a:pt x="4411" y="1449"/>
                  </a:cubicBezTo>
                  <a:cubicBezTo>
                    <a:pt x="4600" y="1481"/>
                    <a:pt x="4821" y="1607"/>
                    <a:pt x="4978" y="1701"/>
                  </a:cubicBezTo>
                  <a:cubicBezTo>
                    <a:pt x="5023" y="1724"/>
                    <a:pt x="5075" y="1734"/>
                    <a:pt x="5130" y="1734"/>
                  </a:cubicBezTo>
                  <a:cubicBezTo>
                    <a:pt x="5230" y="1734"/>
                    <a:pt x="5338" y="1699"/>
                    <a:pt x="5419" y="1638"/>
                  </a:cubicBezTo>
                  <a:lnTo>
                    <a:pt x="5734" y="1323"/>
                  </a:lnTo>
                  <a:lnTo>
                    <a:pt x="6207" y="1796"/>
                  </a:lnTo>
                  <a:lnTo>
                    <a:pt x="5892" y="2111"/>
                  </a:lnTo>
                  <a:cubicBezTo>
                    <a:pt x="5766" y="2237"/>
                    <a:pt x="5766" y="2394"/>
                    <a:pt x="5860" y="2552"/>
                  </a:cubicBezTo>
                  <a:cubicBezTo>
                    <a:pt x="5986" y="2741"/>
                    <a:pt x="6049" y="2961"/>
                    <a:pt x="6081" y="3150"/>
                  </a:cubicBezTo>
                  <a:cubicBezTo>
                    <a:pt x="6144" y="3308"/>
                    <a:pt x="6238" y="3434"/>
                    <a:pt x="6396" y="3434"/>
                  </a:cubicBezTo>
                  <a:lnTo>
                    <a:pt x="6837" y="3434"/>
                  </a:lnTo>
                  <a:lnTo>
                    <a:pt x="6837" y="4096"/>
                  </a:lnTo>
                  <a:lnTo>
                    <a:pt x="6396" y="4096"/>
                  </a:lnTo>
                  <a:cubicBezTo>
                    <a:pt x="6238" y="4096"/>
                    <a:pt x="6144" y="4222"/>
                    <a:pt x="6081" y="4379"/>
                  </a:cubicBezTo>
                  <a:cubicBezTo>
                    <a:pt x="6049" y="4568"/>
                    <a:pt x="5923" y="4789"/>
                    <a:pt x="5860" y="4946"/>
                  </a:cubicBezTo>
                  <a:cubicBezTo>
                    <a:pt x="5766" y="5072"/>
                    <a:pt x="5829" y="5261"/>
                    <a:pt x="5892" y="5387"/>
                  </a:cubicBezTo>
                  <a:lnTo>
                    <a:pt x="6207" y="5702"/>
                  </a:lnTo>
                  <a:lnTo>
                    <a:pt x="5734" y="6175"/>
                  </a:lnTo>
                  <a:lnTo>
                    <a:pt x="5419" y="5860"/>
                  </a:lnTo>
                  <a:cubicBezTo>
                    <a:pt x="5352" y="5792"/>
                    <a:pt x="5275" y="5761"/>
                    <a:pt x="5194" y="5761"/>
                  </a:cubicBezTo>
                  <a:cubicBezTo>
                    <a:pt x="5124" y="5761"/>
                    <a:pt x="5051" y="5785"/>
                    <a:pt x="4978" y="5828"/>
                  </a:cubicBezTo>
                  <a:cubicBezTo>
                    <a:pt x="4789" y="5954"/>
                    <a:pt x="4600" y="6017"/>
                    <a:pt x="4411" y="6049"/>
                  </a:cubicBezTo>
                  <a:cubicBezTo>
                    <a:pt x="4253" y="6080"/>
                    <a:pt x="4127" y="6206"/>
                    <a:pt x="4127" y="6364"/>
                  </a:cubicBezTo>
                  <a:lnTo>
                    <a:pt x="4127" y="6805"/>
                  </a:lnTo>
                  <a:lnTo>
                    <a:pt x="3466" y="6805"/>
                  </a:lnTo>
                  <a:lnTo>
                    <a:pt x="3466" y="6364"/>
                  </a:lnTo>
                  <a:cubicBezTo>
                    <a:pt x="3466" y="6206"/>
                    <a:pt x="3340" y="6112"/>
                    <a:pt x="3182" y="6049"/>
                  </a:cubicBezTo>
                  <a:cubicBezTo>
                    <a:pt x="2993" y="6017"/>
                    <a:pt x="2741" y="5891"/>
                    <a:pt x="2584" y="5828"/>
                  </a:cubicBezTo>
                  <a:cubicBezTo>
                    <a:pt x="2549" y="5794"/>
                    <a:pt x="2497" y="5780"/>
                    <a:pt x="2441" y="5780"/>
                  </a:cubicBezTo>
                  <a:cubicBezTo>
                    <a:pt x="2344" y="5780"/>
                    <a:pt x="2234" y="5820"/>
                    <a:pt x="2174" y="5860"/>
                  </a:cubicBezTo>
                  <a:lnTo>
                    <a:pt x="1859" y="6175"/>
                  </a:lnTo>
                  <a:lnTo>
                    <a:pt x="1387" y="5702"/>
                  </a:lnTo>
                  <a:lnTo>
                    <a:pt x="1702" y="5387"/>
                  </a:lnTo>
                  <a:cubicBezTo>
                    <a:pt x="1796" y="5261"/>
                    <a:pt x="1796" y="5104"/>
                    <a:pt x="1733" y="4946"/>
                  </a:cubicBezTo>
                  <a:cubicBezTo>
                    <a:pt x="1607" y="4757"/>
                    <a:pt x="1544" y="4568"/>
                    <a:pt x="1481" y="4379"/>
                  </a:cubicBezTo>
                  <a:cubicBezTo>
                    <a:pt x="1450" y="4222"/>
                    <a:pt x="1324" y="4096"/>
                    <a:pt x="1166" y="4096"/>
                  </a:cubicBezTo>
                  <a:lnTo>
                    <a:pt x="756" y="4096"/>
                  </a:lnTo>
                  <a:lnTo>
                    <a:pt x="756" y="3434"/>
                  </a:lnTo>
                  <a:lnTo>
                    <a:pt x="1166" y="3434"/>
                  </a:lnTo>
                  <a:cubicBezTo>
                    <a:pt x="1324" y="3434"/>
                    <a:pt x="1450" y="3308"/>
                    <a:pt x="1481" y="3150"/>
                  </a:cubicBezTo>
                  <a:cubicBezTo>
                    <a:pt x="1544" y="2961"/>
                    <a:pt x="1639" y="2709"/>
                    <a:pt x="1733" y="2552"/>
                  </a:cubicBezTo>
                  <a:cubicBezTo>
                    <a:pt x="1796" y="2426"/>
                    <a:pt x="1765" y="2237"/>
                    <a:pt x="1702" y="2111"/>
                  </a:cubicBezTo>
                  <a:lnTo>
                    <a:pt x="1387" y="1796"/>
                  </a:lnTo>
                  <a:lnTo>
                    <a:pt x="1859" y="1323"/>
                  </a:lnTo>
                  <a:lnTo>
                    <a:pt x="2174" y="1638"/>
                  </a:lnTo>
                  <a:cubicBezTo>
                    <a:pt x="2230" y="1712"/>
                    <a:pt x="2307" y="1743"/>
                    <a:pt x="2392" y="1743"/>
                  </a:cubicBezTo>
                  <a:cubicBezTo>
                    <a:pt x="2453" y="1743"/>
                    <a:pt x="2518" y="1727"/>
                    <a:pt x="2584" y="1701"/>
                  </a:cubicBezTo>
                  <a:cubicBezTo>
                    <a:pt x="2804" y="1575"/>
                    <a:pt x="2993" y="1481"/>
                    <a:pt x="3182" y="1449"/>
                  </a:cubicBezTo>
                  <a:cubicBezTo>
                    <a:pt x="3340" y="1418"/>
                    <a:pt x="3466" y="1292"/>
                    <a:pt x="3466" y="1134"/>
                  </a:cubicBezTo>
                  <a:lnTo>
                    <a:pt x="3466" y="693"/>
                  </a:lnTo>
                  <a:close/>
                  <a:moveTo>
                    <a:pt x="3056" y="0"/>
                  </a:moveTo>
                  <a:cubicBezTo>
                    <a:pt x="2867" y="0"/>
                    <a:pt x="2710" y="158"/>
                    <a:pt x="2710" y="347"/>
                  </a:cubicBezTo>
                  <a:lnTo>
                    <a:pt x="2710" y="851"/>
                  </a:lnTo>
                  <a:cubicBezTo>
                    <a:pt x="2584" y="914"/>
                    <a:pt x="2521" y="945"/>
                    <a:pt x="2426" y="977"/>
                  </a:cubicBezTo>
                  <a:lnTo>
                    <a:pt x="2080" y="630"/>
                  </a:lnTo>
                  <a:cubicBezTo>
                    <a:pt x="1985" y="536"/>
                    <a:pt x="1922" y="504"/>
                    <a:pt x="1828" y="504"/>
                  </a:cubicBezTo>
                  <a:cubicBezTo>
                    <a:pt x="1765" y="504"/>
                    <a:pt x="1639" y="536"/>
                    <a:pt x="1607" y="630"/>
                  </a:cubicBezTo>
                  <a:lnTo>
                    <a:pt x="630" y="1607"/>
                  </a:lnTo>
                  <a:cubicBezTo>
                    <a:pt x="536" y="1701"/>
                    <a:pt x="504" y="1764"/>
                    <a:pt x="504" y="1859"/>
                  </a:cubicBezTo>
                  <a:cubicBezTo>
                    <a:pt x="504" y="1922"/>
                    <a:pt x="536" y="2048"/>
                    <a:pt x="630" y="2079"/>
                  </a:cubicBezTo>
                  <a:lnTo>
                    <a:pt x="977" y="2426"/>
                  </a:lnTo>
                  <a:cubicBezTo>
                    <a:pt x="945" y="2520"/>
                    <a:pt x="914" y="2646"/>
                    <a:pt x="851" y="2709"/>
                  </a:cubicBezTo>
                  <a:lnTo>
                    <a:pt x="347" y="2709"/>
                  </a:lnTo>
                  <a:cubicBezTo>
                    <a:pt x="158" y="2709"/>
                    <a:pt x="0" y="2867"/>
                    <a:pt x="0" y="3056"/>
                  </a:cubicBezTo>
                  <a:lnTo>
                    <a:pt x="0" y="4442"/>
                  </a:lnTo>
                  <a:cubicBezTo>
                    <a:pt x="0" y="4631"/>
                    <a:pt x="158" y="4789"/>
                    <a:pt x="347" y="4789"/>
                  </a:cubicBezTo>
                  <a:lnTo>
                    <a:pt x="851" y="4789"/>
                  </a:lnTo>
                  <a:cubicBezTo>
                    <a:pt x="882" y="4915"/>
                    <a:pt x="945" y="5009"/>
                    <a:pt x="977" y="5072"/>
                  </a:cubicBezTo>
                  <a:lnTo>
                    <a:pt x="630" y="5419"/>
                  </a:lnTo>
                  <a:cubicBezTo>
                    <a:pt x="536" y="5513"/>
                    <a:pt x="504" y="5576"/>
                    <a:pt x="504" y="5671"/>
                  </a:cubicBezTo>
                  <a:cubicBezTo>
                    <a:pt x="504" y="5734"/>
                    <a:pt x="536" y="5860"/>
                    <a:pt x="630" y="5891"/>
                  </a:cubicBezTo>
                  <a:lnTo>
                    <a:pt x="1607" y="6900"/>
                  </a:lnTo>
                  <a:cubicBezTo>
                    <a:pt x="1670" y="6963"/>
                    <a:pt x="1765" y="6994"/>
                    <a:pt x="1828" y="6994"/>
                  </a:cubicBezTo>
                  <a:cubicBezTo>
                    <a:pt x="1922" y="6994"/>
                    <a:pt x="2048" y="6963"/>
                    <a:pt x="2080" y="6900"/>
                  </a:cubicBezTo>
                  <a:lnTo>
                    <a:pt x="2426" y="6521"/>
                  </a:lnTo>
                  <a:cubicBezTo>
                    <a:pt x="2521" y="6585"/>
                    <a:pt x="2615" y="6616"/>
                    <a:pt x="2710" y="6648"/>
                  </a:cubicBezTo>
                  <a:lnTo>
                    <a:pt x="2710" y="7152"/>
                  </a:lnTo>
                  <a:cubicBezTo>
                    <a:pt x="2710" y="7372"/>
                    <a:pt x="2867" y="7530"/>
                    <a:pt x="3056" y="7530"/>
                  </a:cubicBezTo>
                  <a:lnTo>
                    <a:pt x="4443" y="7530"/>
                  </a:lnTo>
                  <a:cubicBezTo>
                    <a:pt x="4632" y="7530"/>
                    <a:pt x="4789" y="7372"/>
                    <a:pt x="4789" y="7152"/>
                  </a:cubicBezTo>
                  <a:lnTo>
                    <a:pt x="4789" y="6648"/>
                  </a:lnTo>
                  <a:cubicBezTo>
                    <a:pt x="4915" y="6616"/>
                    <a:pt x="4978" y="6585"/>
                    <a:pt x="5073" y="6521"/>
                  </a:cubicBezTo>
                  <a:lnTo>
                    <a:pt x="5419" y="6900"/>
                  </a:lnTo>
                  <a:cubicBezTo>
                    <a:pt x="5514" y="6963"/>
                    <a:pt x="5577" y="6994"/>
                    <a:pt x="5671" y="6994"/>
                  </a:cubicBezTo>
                  <a:cubicBezTo>
                    <a:pt x="5734" y="6994"/>
                    <a:pt x="5860" y="6963"/>
                    <a:pt x="5892" y="6900"/>
                  </a:cubicBezTo>
                  <a:lnTo>
                    <a:pt x="6868" y="5891"/>
                  </a:lnTo>
                  <a:cubicBezTo>
                    <a:pt x="6994" y="5797"/>
                    <a:pt x="6994" y="5545"/>
                    <a:pt x="6868" y="5419"/>
                  </a:cubicBezTo>
                  <a:lnTo>
                    <a:pt x="6522" y="5072"/>
                  </a:lnTo>
                  <a:cubicBezTo>
                    <a:pt x="6553" y="5009"/>
                    <a:pt x="6616" y="4883"/>
                    <a:pt x="6648" y="4789"/>
                  </a:cubicBezTo>
                  <a:lnTo>
                    <a:pt x="7152" y="4789"/>
                  </a:lnTo>
                  <a:cubicBezTo>
                    <a:pt x="7341" y="4789"/>
                    <a:pt x="7499" y="4631"/>
                    <a:pt x="7499" y="4442"/>
                  </a:cubicBezTo>
                  <a:lnTo>
                    <a:pt x="7499" y="3056"/>
                  </a:lnTo>
                  <a:cubicBezTo>
                    <a:pt x="7499" y="2867"/>
                    <a:pt x="7341" y="2709"/>
                    <a:pt x="7152" y="2709"/>
                  </a:cubicBezTo>
                  <a:lnTo>
                    <a:pt x="6648" y="2709"/>
                  </a:lnTo>
                  <a:cubicBezTo>
                    <a:pt x="6616" y="2583"/>
                    <a:pt x="6553" y="2520"/>
                    <a:pt x="6522" y="2426"/>
                  </a:cubicBezTo>
                  <a:lnTo>
                    <a:pt x="6868" y="2079"/>
                  </a:lnTo>
                  <a:cubicBezTo>
                    <a:pt x="6994" y="1953"/>
                    <a:pt x="6994" y="1733"/>
                    <a:pt x="6868" y="1607"/>
                  </a:cubicBezTo>
                  <a:lnTo>
                    <a:pt x="5892" y="630"/>
                  </a:lnTo>
                  <a:cubicBezTo>
                    <a:pt x="5829" y="536"/>
                    <a:pt x="5734" y="504"/>
                    <a:pt x="5671" y="504"/>
                  </a:cubicBezTo>
                  <a:cubicBezTo>
                    <a:pt x="5577" y="504"/>
                    <a:pt x="5451" y="536"/>
                    <a:pt x="5419" y="630"/>
                  </a:cubicBezTo>
                  <a:lnTo>
                    <a:pt x="5073" y="977"/>
                  </a:lnTo>
                  <a:cubicBezTo>
                    <a:pt x="4978" y="945"/>
                    <a:pt x="4884" y="914"/>
                    <a:pt x="4789" y="851"/>
                  </a:cubicBezTo>
                  <a:lnTo>
                    <a:pt x="4789" y="347"/>
                  </a:lnTo>
                  <a:cubicBezTo>
                    <a:pt x="4789" y="158"/>
                    <a:pt x="4632" y="0"/>
                    <a:pt x="444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8" name="Google Shape;6888;p69"/>
            <p:cNvSpPr/>
            <p:nvPr/>
          </p:nvSpPr>
          <p:spPr>
            <a:xfrm>
              <a:off x="-34673325" y="2375850"/>
              <a:ext cx="85100" cy="84300"/>
            </a:xfrm>
            <a:custGeom>
              <a:avLst/>
              <a:gdLst/>
              <a:ahLst/>
              <a:cxnLst/>
              <a:rect l="l" t="t" r="r" b="b"/>
              <a:pathLst>
                <a:path w="3404" h="3372" extrusionOk="0">
                  <a:moveTo>
                    <a:pt x="1702" y="662"/>
                  </a:moveTo>
                  <a:cubicBezTo>
                    <a:pt x="2238" y="662"/>
                    <a:pt x="2710" y="1135"/>
                    <a:pt x="2710" y="1702"/>
                  </a:cubicBezTo>
                  <a:cubicBezTo>
                    <a:pt x="2710" y="2238"/>
                    <a:pt x="2238" y="2710"/>
                    <a:pt x="1702" y="2710"/>
                  </a:cubicBezTo>
                  <a:cubicBezTo>
                    <a:pt x="1135" y="2710"/>
                    <a:pt x="662" y="2238"/>
                    <a:pt x="662" y="1702"/>
                  </a:cubicBezTo>
                  <a:cubicBezTo>
                    <a:pt x="662" y="1135"/>
                    <a:pt x="1135" y="662"/>
                    <a:pt x="1702" y="662"/>
                  </a:cubicBezTo>
                  <a:close/>
                  <a:moveTo>
                    <a:pt x="1702" y="1"/>
                  </a:moveTo>
                  <a:cubicBezTo>
                    <a:pt x="757" y="1"/>
                    <a:pt x="1" y="757"/>
                    <a:pt x="1" y="1702"/>
                  </a:cubicBezTo>
                  <a:cubicBezTo>
                    <a:pt x="1" y="2647"/>
                    <a:pt x="757" y="3372"/>
                    <a:pt x="1702" y="3372"/>
                  </a:cubicBezTo>
                  <a:cubicBezTo>
                    <a:pt x="2647" y="3372"/>
                    <a:pt x="3403" y="2647"/>
                    <a:pt x="3403" y="1702"/>
                  </a:cubicBezTo>
                  <a:cubicBezTo>
                    <a:pt x="3372" y="757"/>
                    <a:pt x="2647" y="1"/>
                    <a:pt x="170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9" name="Google Shape;6889;p69"/>
            <p:cNvSpPr/>
            <p:nvPr/>
          </p:nvSpPr>
          <p:spPr>
            <a:xfrm>
              <a:off x="-34778075" y="2272675"/>
              <a:ext cx="293800" cy="293025"/>
            </a:xfrm>
            <a:custGeom>
              <a:avLst/>
              <a:gdLst/>
              <a:ahLst/>
              <a:cxnLst/>
              <a:rect l="l" t="t" r="r" b="b"/>
              <a:pathLst>
                <a:path w="11752" h="11721" extrusionOk="0">
                  <a:moveTo>
                    <a:pt x="5892" y="694"/>
                  </a:moveTo>
                  <a:cubicBezTo>
                    <a:pt x="8727" y="694"/>
                    <a:pt x="11027" y="3025"/>
                    <a:pt x="11027" y="5861"/>
                  </a:cubicBezTo>
                  <a:cubicBezTo>
                    <a:pt x="10996" y="8665"/>
                    <a:pt x="8727" y="10964"/>
                    <a:pt x="5892" y="10964"/>
                  </a:cubicBezTo>
                  <a:cubicBezTo>
                    <a:pt x="4884" y="10964"/>
                    <a:pt x="3939" y="10712"/>
                    <a:pt x="3119" y="10177"/>
                  </a:cubicBezTo>
                  <a:cubicBezTo>
                    <a:pt x="3075" y="10154"/>
                    <a:pt x="2999" y="10132"/>
                    <a:pt x="2936" y="10132"/>
                  </a:cubicBezTo>
                  <a:cubicBezTo>
                    <a:pt x="2910" y="10132"/>
                    <a:pt x="2886" y="10136"/>
                    <a:pt x="2867" y="10145"/>
                  </a:cubicBezTo>
                  <a:lnTo>
                    <a:pt x="914" y="10775"/>
                  </a:lnTo>
                  <a:lnTo>
                    <a:pt x="1544" y="8854"/>
                  </a:lnTo>
                  <a:cubicBezTo>
                    <a:pt x="1576" y="8759"/>
                    <a:pt x="1544" y="8665"/>
                    <a:pt x="1513" y="8570"/>
                  </a:cubicBezTo>
                  <a:cubicBezTo>
                    <a:pt x="1009" y="7751"/>
                    <a:pt x="725" y="6806"/>
                    <a:pt x="725" y="5861"/>
                  </a:cubicBezTo>
                  <a:cubicBezTo>
                    <a:pt x="725" y="3025"/>
                    <a:pt x="3056" y="694"/>
                    <a:pt x="5892" y="694"/>
                  </a:cubicBezTo>
                  <a:close/>
                  <a:moveTo>
                    <a:pt x="5892" y="1"/>
                  </a:moveTo>
                  <a:cubicBezTo>
                    <a:pt x="4348" y="1"/>
                    <a:pt x="2867" y="568"/>
                    <a:pt x="1733" y="1733"/>
                  </a:cubicBezTo>
                  <a:cubicBezTo>
                    <a:pt x="631" y="2836"/>
                    <a:pt x="0" y="4285"/>
                    <a:pt x="0" y="5861"/>
                  </a:cubicBezTo>
                  <a:cubicBezTo>
                    <a:pt x="0" y="6869"/>
                    <a:pt x="284" y="7908"/>
                    <a:pt x="851" y="8822"/>
                  </a:cubicBezTo>
                  <a:lnTo>
                    <a:pt x="63" y="11248"/>
                  </a:lnTo>
                  <a:cubicBezTo>
                    <a:pt x="0" y="11374"/>
                    <a:pt x="63" y="11531"/>
                    <a:pt x="127" y="11594"/>
                  </a:cubicBezTo>
                  <a:cubicBezTo>
                    <a:pt x="197" y="11665"/>
                    <a:pt x="304" y="11701"/>
                    <a:pt x="392" y="11701"/>
                  </a:cubicBezTo>
                  <a:cubicBezTo>
                    <a:pt x="422" y="11701"/>
                    <a:pt x="449" y="11697"/>
                    <a:pt x="473" y="11689"/>
                  </a:cubicBezTo>
                  <a:lnTo>
                    <a:pt x="2930" y="10901"/>
                  </a:lnTo>
                  <a:cubicBezTo>
                    <a:pt x="3844" y="11437"/>
                    <a:pt x="4852" y="11720"/>
                    <a:pt x="5892" y="11720"/>
                  </a:cubicBezTo>
                  <a:cubicBezTo>
                    <a:pt x="7404" y="11720"/>
                    <a:pt x="8916" y="11122"/>
                    <a:pt x="10019" y="9988"/>
                  </a:cubicBezTo>
                  <a:cubicBezTo>
                    <a:pt x="11122" y="8885"/>
                    <a:pt x="11752" y="7436"/>
                    <a:pt x="11752" y="5861"/>
                  </a:cubicBezTo>
                  <a:cubicBezTo>
                    <a:pt x="11752" y="4317"/>
                    <a:pt x="11153" y="2805"/>
                    <a:pt x="10019" y="1702"/>
                  </a:cubicBezTo>
                  <a:cubicBezTo>
                    <a:pt x="8885" y="568"/>
                    <a:pt x="7404" y="1"/>
                    <a:pt x="589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90" name="Google Shape;6890;p69"/>
          <p:cNvGrpSpPr/>
          <p:nvPr/>
        </p:nvGrpSpPr>
        <p:grpSpPr>
          <a:xfrm>
            <a:off x="2194939" y="2221307"/>
            <a:ext cx="353587" cy="353587"/>
            <a:chOff x="-34776500" y="2631825"/>
            <a:chExt cx="291450" cy="291450"/>
          </a:xfrm>
        </p:grpSpPr>
        <p:sp>
          <p:nvSpPr>
            <p:cNvPr id="6891" name="Google Shape;6891;p69"/>
            <p:cNvSpPr/>
            <p:nvPr/>
          </p:nvSpPr>
          <p:spPr>
            <a:xfrm>
              <a:off x="-34691425" y="2666500"/>
              <a:ext cx="120525" cy="154400"/>
            </a:xfrm>
            <a:custGeom>
              <a:avLst/>
              <a:gdLst/>
              <a:ahLst/>
              <a:cxnLst/>
              <a:rect l="l" t="t" r="r" b="b"/>
              <a:pathLst>
                <a:path w="4821" h="6176" extrusionOk="0">
                  <a:moveTo>
                    <a:pt x="2331" y="693"/>
                  </a:moveTo>
                  <a:cubicBezTo>
                    <a:pt x="3277" y="693"/>
                    <a:pt x="4033" y="1449"/>
                    <a:pt x="4033" y="2394"/>
                  </a:cubicBezTo>
                  <a:cubicBezTo>
                    <a:pt x="4096" y="2899"/>
                    <a:pt x="3844" y="3466"/>
                    <a:pt x="3403" y="3781"/>
                  </a:cubicBezTo>
                  <a:cubicBezTo>
                    <a:pt x="3151" y="3970"/>
                    <a:pt x="2741" y="4348"/>
                    <a:pt x="2741" y="4946"/>
                  </a:cubicBezTo>
                  <a:lnTo>
                    <a:pt x="2741" y="5135"/>
                  </a:lnTo>
                  <a:cubicBezTo>
                    <a:pt x="2741" y="5356"/>
                    <a:pt x="2583" y="5513"/>
                    <a:pt x="2363" y="5513"/>
                  </a:cubicBezTo>
                  <a:cubicBezTo>
                    <a:pt x="2174" y="5513"/>
                    <a:pt x="2016" y="5356"/>
                    <a:pt x="2016" y="5135"/>
                  </a:cubicBezTo>
                  <a:lnTo>
                    <a:pt x="2016" y="4946"/>
                  </a:lnTo>
                  <a:cubicBezTo>
                    <a:pt x="2016" y="4285"/>
                    <a:pt x="2363" y="3655"/>
                    <a:pt x="2962" y="3214"/>
                  </a:cubicBezTo>
                  <a:cubicBezTo>
                    <a:pt x="3245" y="3025"/>
                    <a:pt x="3403" y="2710"/>
                    <a:pt x="3403" y="2394"/>
                  </a:cubicBezTo>
                  <a:cubicBezTo>
                    <a:pt x="3403" y="1827"/>
                    <a:pt x="2930" y="1355"/>
                    <a:pt x="2363" y="1355"/>
                  </a:cubicBezTo>
                  <a:cubicBezTo>
                    <a:pt x="1827" y="1355"/>
                    <a:pt x="1355" y="1827"/>
                    <a:pt x="1355" y="2394"/>
                  </a:cubicBezTo>
                  <a:cubicBezTo>
                    <a:pt x="1355" y="2583"/>
                    <a:pt x="1197" y="2741"/>
                    <a:pt x="1008" y="2741"/>
                  </a:cubicBezTo>
                  <a:cubicBezTo>
                    <a:pt x="788" y="2741"/>
                    <a:pt x="630" y="2583"/>
                    <a:pt x="630" y="2394"/>
                  </a:cubicBezTo>
                  <a:cubicBezTo>
                    <a:pt x="630" y="1449"/>
                    <a:pt x="1386" y="693"/>
                    <a:pt x="2331" y="693"/>
                  </a:cubicBezTo>
                  <a:close/>
                  <a:moveTo>
                    <a:pt x="2426" y="0"/>
                  </a:moveTo>
                  <a:cubicBezTo>
                    <a:pt x="1071" y="0"/>
                    <a:pt x="0" y="1040"/>
                    <a:pt x="0" y="2394"/>
                  </a:cubicBezTo>
                  <a:cubicBezTo>
                    <a:pt x="0" y="2930"/>
                    <a:pt x="473" y="3403"/>
                    <a:pt x="1040" y="3403"/>
                  </a:cubicBezTo>
                  <a:cubicBezTo>
                    <a:pt x="1575" y="3403"/>
                    <a:pt x="2048" y="2930"/>
                    <a:pt x="2048" y="2394"/>
                  </a:cubicBezTo>
                  <a:cubicBezTo>
                    <a:pt x="2048" y="2205"/>
                    <a:pt x="2205" y="2048"/>
                    <a:pt x="2426" y="2048"/>
                  </a:cubicBezTo>
                  <a:cubicBezTo>
                    <a:pt x="2615" y="2048"/>
                    <a:pt x="2772" y="2205"/>
                    <a:pt x="2772" y="2394"/>
                  </a:cubicBezTo>
                  <a:cubicBezTo>
                    <a:pt x="2772" y="2520"/>
                    <a:pt x="2741" y="2583"/>
                    <a:pt x="2615" y="2646"/>
                  </a:cubicBezTo>
                  <a:cubicBezTo>
                    <a:pt x="1827" y="3245"/>
                    <a:pt x="1386" y="4064"/>
                    <a:pt x="1386" y="4946"/>
                  </a:cubicBezTo>
                  <a:lnTo>
                    <a:pt x="1386" y="5135"/>
                  </a:lnTo>
                  <a:cubicBezTo>
                    <a:pt x="1386" y="5702"/>
                    <a:pt x="1859" y="6175"/>
                    <a:pt x="2426" y="6175"/>
                  </a:cubicBezTo>
                  <a:cubicBezTo>
                    <a:pt x="2962" y="6175"/>
                    <a:pt x="3434" y="5702"/>
                    <a:pt x="3434" y="5135"/>
                  </a:cubicBezTo>
                  <a:lnTo>
                    <a:pt x="3434" y="4946"/>
                  </a:lnTo>
                  <a:cubicBezTo>
                    <a:pt x="3434" y="4663"/>
                    <a:pt x="3686" y="4442"/>
                    <a:pt x="3844" y="4316"/>
                  </a:cubicBezTo>
                  <a:cubicBezTo>
                    <a:pt x="4474" y="3875"/>
                    <a:pt x="4820" y="3151"/>
                    <a:pt x="4820" y="2394"/>
                  </a:cubicBezTo>
                  <a:cubicBezTo>
                    <a:pt x="4789" y="1040"/>
                    <a:pt x="3718" y="0"/>
                    <a:pt x="242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2" name="Google Shape;6892;p69"/>
            <p:cNvSpPr/>
            <p:nvPr/>
          </p:nvSpPr>
          <p:spPr>
            <a:xfrm>
              <a:off x="-34656775" y="2837400"/>
              <a:ext cx="51200" cy="51225"/>
            </a:xfrm>
            <a:custGeom>
              <a:avLst/>
              <a:gdLst/>
              <a:ahLst/>
              <a:cxnLst/>
              <a:rect l="l" t="t" r="r" b="b"/>
              <a:pathLst>
                <a:path w="2048" h="2049" extrusionOk="0">
                  <a:moveTo>
                    <a:pt x="1040" y="662"/>
                  </a:moveTo>
                  <a:cubicBezTo>
                    <a:pt x="1229" y="662"/>
                    <a:pt x="1386" y="820"/>
                    <a:pt x="1386" y="1040"/>
                  </a:cubicBezTo>
                  <a:cubicBezTo>
                    <a:pt x="1386" y="1229"/>
                    <a:pt x="1197" y="1387"/>
                    <a:pt x="1040" y="1387"/>
                  </a:cubicBezTo>
                  <a:cubicBezTo>
                    <a:pt x="819" y="1387"/>
                    <a:pt x="662" y="1229"/>
                    <a:pt x="662" y="1040"/>
                  </a:cubicBezTo>
                  <a:cubicBezTo>
                    <a:pt x="662" y="820"/>
                    <a:pt x="819" y="662"/>
                    <a:pt x="1040" y="662"/>
                  </a:cubicBezTo>
                  <a:close/>
                  <a:moveTo>
                    <a:pt x="1040" y="1"/>
                  </a:moveTo>
                  <a:cubicBezTo>
                    <a:pt x="473" y="1"/>
                    <a:pt x="0" y="473"/>
                    <a:pt x="0" y="1040"/>
                  </a:cubicBezTo>
                  <a:cubicBezTo>
                    <a:pt x="0" y="1576"/>
                    <a:pt x="473" y="2048"/>
                    <a:pt x="1040" y="2048"/>
                  </a:cubicBezTo>
                  <a:cubicBezTo>
                    <a:pt x="1576" y="2048"/>
                    <a:pt x="2048" y="1576"/>
                    <a:pt x="2048" y="1040"/>
                  </a:cubicBezTo>
                  <a:cubicBezTo>
                    <a:pt x="2048" y="473"/>
                    <a:pt x="1576" y="1"/>
                    <a:pt x="10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3" name="Google Shape;6893;p69"/>
            <p:cNvSpPr/>
            <p:nvPr/>
          </p:nvSpPr>
          <p:spPr>
            <a:xfrm>
              <a:off x="-34776500" y="2631825"/>
              <a:ext cx="291450" cy="291450"/>
            </a:xfrm>
            <a:custGeom>
              <a:avLst/>
              <a:gdLst/>
              <a:ahLst/>
              <a:cxnLst/>
              <a:rect l="l" t="t" r="r" b="b"/>
              <a:pathLst>
                <a:path w="11658" h="11658" extrusionOk="0">
                  <a:moveTo>
                    <a:pt x="5829" y="662"/>
                  </a:moveTo>
                  <a:cubicBezTo>
                    <a:pt x="8664" y="662"/>
                    <a:pt x="10964" y="2994"/>
                    <a:pt x="10964" y="5829"/>
                  </a:cubicBezTo>
                  <a:cubicBezTo>
                    <a:pt x="10933" y="8665"/>
                    <a:pt x="8664" y="10996"/>
                    <a:pt x="5829" y="10996"/>
                  </a:cubicBezTo>
                  <a:cubicBezTo>
                    <a:pt x="2993" y="10996"/>
                    <a:pt x="662" y="8665"/>
                    <a:pt x="662" y="5829"/>
                  </a:cubicBezTo>
                  <a:cubicBezTo>
                    <a:pt x="662" y="2994"/>
                    <a:pt x="2993" y="662"/>
                    <a:pt x="5829" y="662"/>
                  </a:cubicBezTo>
                  <a:close/>
                  <a:moveTo>
                    <a:pt x="5829" y="1"/>
                  </a:moveTo>
                  <a:cubicBezTo>
                    <a:pt x="2584" y="1"/>
                    <a:pt x="0" y="2647"/>
                    <a:pt x="0" y="5829"/>
                  </a:cubicBezTo>
                  <a:cubicBezTo>
                    <a:pt x="0" y="9043"/>
                    <a:pt x="2615" y="11658"/>
                    <a:pt x="5829" y="11658"/>
                  </a:cubicBezTo>
                  <a:cubicBezTo>
                    <a:pt x="9042" y="11658"/>
                    <a:pt x="11657" y="9011"/>
                    <a:pt x="11657" y="5829"/>
                  </a:cubicBezTo>
                  <a:cubicBezTo>
                    <a:pt x="11657" y="2584"/>
                    <a:pt x="9011" y="1"/>
                    <a:pt x="58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94" name="Google Shape;6894;p69"/>
          <p:cNvGrpSpPr/>
          <p:nvPr/>
        </p:nvGrpSpPr>
        <p:grpSpPr>
          <a:xfrm>
            <a:off x="853628" y="2685160"/>
            <a:ext cx="354527" cy="358349"/>
            <a:chOff x="-32956300" y="1915900"/>
            <a:chExt cx="292225" cy="295375"/>
          </a:xfrm>
        </p:grpSpPr>
        <p:sp>
          <p:nvSpPr>
            <p:cNvPr id="6895" name="Google Shape;6895;p69"/>
            <p:cNvSpPr/>
            <p:nvPr/>
          </p:nvSpPr>
          <p:spPr>
            <a:xfrm>
              <a:off x="-32956300" y="1915900"/>
              <a:ext cx="292225" cy="295375"/>
            </a:xfrm>
            <a:custGeom>
              <a:avLst/>
              <a:gdLst/>
              <a:ahLst/>
              <a:cxnLst/>
              <a:rect l="l" t="t" r="r" b="b"/>
              <a:pathLst>
                <a:path w="11689" h="11815" extrusionOk="0">
                  <a:moveTo>
                    <a:pt x="10996" y="2079"/>
                  </a:moveTo>
                  <a:lnTo>
                    <a:pt x="10996" y="3466"/>
                  </a:lnTo>
                  <a:lnTo>
                    <a:pt x="10334" y="3466"/>
                  </a:lnTo>
                  <a:lnTo>
                    <a:pt x="10334" y="2079"/>
                  </a:lnTo>
                  <a:close/>
                  <a:moveTo>
                    <a:pt x="10996" y="4127"/>
                  </a:moveTo>
                  <a:lnTo>
                    <a:pt x="10996" y="5513"/>
                  </a:lnTo>
                  <a:lnTo>
                    <a:pt x="10303" y="5513"/>
                  </a:lnTo>
                  <a:lnTo>
                    <a:pt x="10303" y="4127"/>
                  </a:lnTo>
                  <a:close/>
                  <a:moveTo>
                    <a:pt x="10996" y="6175"/>
                  </a:moveTo>
                  <a:lnTo>
                    <a:pt x="10996" y="7561"/>
                  </a:lnTo>
                  <a:lnTo>
                    <a:pt x="10334" y="7561"/>
                  </a:lnTo>
                  <a:lnTo>
                    <a:pt x="10334" y="6175"/>
                  </a:lnTo>
                  <a:close/>
                  <a:moveTo>
                    <a:pt x="2741" y="536"/>
                  </a:moveTo>
                  <a:lnTo>
                    <a:pt x="2741" y="10869"/>
                  </a:lnTo>
                  <a:lnTo>
                    <a:pt x="1733" y="10869"/>
                  </a:lnTo>
                  <a:cubicBezTo>
                    <a:pt x="1679" y="10914"/>
                    <a:pt x="1627" y="10934"/>
                    <a:pt x="1581" y="10934"/>
                  </a:cubicBezTo>
                  <a:cubicBezTo>
                    <a:pt x="1467" y="10934"/>
                    <a:pt x="1387" y="10815"/>
                    <a:pt x="1387" y="10680"/>
                  </a:cubicBezTo>
                  <a:lnTo>
                    <a:pt x="1387" y="10334"/>
                  </a:lnTo>
                  <a:lnTo>
                    <a:pt x="1733" y="10334"/>
                  </a:lnTo>
                  <a:cubicBezTo>
                    <a:pt x="1922" y="10334"/>
                    <a:pt x="2080" y="10145"/>
                    <a:pt x="2080" y="9956"/>
                  </a:cubicBezTo>
                  <a:cubicBezTo>
                    <a:pt x="2080" y="9767"/>
                    <a:pt x="1922" y="9609"/>
                    <a:pt x="1733" y="9609"/>
                  </a:cubicBezTo>
                  <a:lnTo>
                    <a:pt x="1387" y="9609"/>
                  </a:lnTo>
                  <a:lnTo>
                    <a:pt x="1387" y="8223"/>
                  </a:lnTo>
                  <a:lnTo>
                    <a:pt x="1733" y="8223"/>
                  </a:lnTo>
                  <a:cubicBezTo>
                    <a:pt x="1922" y="8223"/>
                    <a:pt x="2080" y="8065"/>
                    <a:pt x="2080" y="7876"/>
                  </a:cubicBezTo>
                  <a:cubicBezTo>
                    <a:pt x="2080" y="7687"/>
                    <a:pt x="1922" y="7530"/>
                    <a:pt x="1733" y="7530"/>
                  </a:cubicBezTo>
                  <a:lnTo>
                    <a:pt x="1387" y="7530"/>
                  </a:lnTo>
                  <a:lnTo>
                    <a:pt x="1387" y="6143"/>
                  </a:lnTo>
                  <a:lnTo>
                    <a:pt x="1733" y="6143"/>
                  </a:lnTo>
                  <a:cubicBezTo>
                    <a:pt x="1922" y="6143"/>
                    <a:pt x="2080" y="5986"/>
                    <a:pt x="2080" y="5797"/>
                  </a:cubicBezTo>
                  <a:cubicBezTo>
                    <a:pt x="2080" y="5576"/>
                    <a:pt x="1922" y="5419"/>
                    <a:pt x="1733" y="5419"/>
                  </a:cubicBezTo>
                  <a:lnTo>
                    <a:pt x="1387" y="5419"/>
                  </a:lnTo>
                  <a:lnTo>
                    <a:pt x="1387" y="4064"/>
                  </a:lnTo>
                  <a:lnTo>
                    <a:pt x="1733" y="4064"/>
                  </a:lnTo>
                  <a:cubicBezTo>
                    <a:pt x="1922" y="4064"/>
                    <a:pt x="2080" y="3907"/>
                    <a:pt x="2080" y="3686"/>
                  </a:cubicBezTo>
                  <a:cubicBezTo>
                    <a:pt x="2080" y="3497"/>
                    <a:pt x="1922" y="3340"/>
                    <a:pt x="1733" y="3340"/>
                  </a:cubicBezTo>
                  <a:lnTo>
                    <a:pt x="1387" y="3340"/>
                  </a:lnTo>
                  <a:lnTo>
                    <a:pt x="1387" y="1953"/>
                  </a:lnTo>
                  <a:lnTo>
                    <a:pt x="1733" y="1953"/>
                  </a:lnTo>
                  <a:cubicBezTo>
                    <a:pt x="1922" y="1953"/>
                    <a:pt x="2080" y="1796"/>
                    <a:pt x="2080" y="1607"/>
                  </a:cubicBezTo>
                  <a:cubicBezTo>
                    <a:pt x="2080" y="1418"/>
                    <a:pt x="1922" y="1260"/>
                    <a:pt x="1733" y="1260"/>
                  </a:cubicBezTo>
                  <a:lnTo>
                    <a:pt x="1387" y="1260"/>
                  </a:lnTo>
                  <a:lnTo>
                    <a:pt x="1387" y="914"/>
                  </a:lnTo>
                  <a:cubicBezTo>
                    <a:pt x="1387" y="693"/>
                    <a:pt x="1544" y="536"/>
                    <a:pt x="1733" y="536"/>
                  </a:cubicBezTo>
                  <a:close/>
                  <a:moveTo>
                    <a:pt x="9263" y="725"/>
                  </a:moveTo>
                  <a:cubicBezTo>
                    <a:pt x="9452" y="725"/>
                    <a:pt x="9609" y="882"/>
                    <a:pt x="9609" y="1071"/>
                  </a:cubicBezTo>
                  <a:lnTo>
                    <a:pt x="9609" y="10680"/>
                  </a:lnTo>
                  <a:cubicBezTo>
                    <a:pt x="9609" y="10869"/>
                    <a:pt x="9452" y="11027"/>
                    <a:pt x="9263" y="11027"/>
                  </a:cubicBezTo>
                  <a:lnTo>
                    <a:pt x="3371" y="11027"/>
                  </a:lnTo>
                  <a:lnTo>
                    <a:pt x="3371" y="725"/>
                  </a:lnTo>
                  <a:close/>
                  <a:moveTo>
                    <a:pt x="1733" y="0"/>
                  </a:moveTo>
                  <a:cubicBezTo>
                    <a:pt x="1166" y="0"/>
                    <a:pt x="694" y="473"/>
                    <a:pt x="694" y="1040"/>
                  </a:cubicBezTo>
                  <a:lnTo>
                    <a:pt x="694" y="1386"/>
                  </a:lnTo>
                  <a:lnTo>
                    <a:pt x="347" y="1386"/>
                  </a:lnTo>
                  <a:cubicBezTo>
                    <a:pt x="158" y="1386"/>
                    <a:pt x="0" y="1544"/>
                    <a:pt x="0" y="1733"/>
                  </a:cubicBezTo>
                  <a:cubicBezTo>
                    <a:pt x="0" y="1922"/>
                    <a:pt x="158" y="2079"/>
                    <a:pt x="347" y="2079"/>
                  </a:cubicBezTo>
                  <a:lnTo>
                    <a:pt x="694" y="2079"/>
                  </a:lnTo>
                  <a:lnTo>
                    <a:pt x="694" y="3466"/>
                  </a:lnTo>
                  <a:lnTo>
                    <a:pt x="347" y="3466"/>
                  </a:lnTo>
                  <a:cubicBezTo>
                    <a:pt x="158" y="3466"/>
                    <a:pt x="0" y="3623"/>
                    <a:pt x="0" y="3812"/>
                  </a:cubicBezTo>
                  <a:cubicBezTo>
                    <a:pt x="0" y="4033"/>
                    <a:pt x="158" y="4190"/>
                    <a:pt x="347" y="4190"/>
                  </a:cubicBezTo>
                  <a:lnTo>
                    <a:pt x="694" y="4190"/>
                  </a:lnTo>
                  <a:lnTo>
                    <a:pt x="694" y="5545"/>
                  </a:lnTo>
                  <a:lnTo>
                    <a:pt x="347" y="5545"/>
                  </a:lnTo>
                  <a:cubicBezTo>
                    <a:pt x="158" y="5545"/>
                    <a:pt x="0" y="5702"/>
                    <a:pt x="0" y="5923"/>
                  </a:cubicBezTo>
                  <a:cubicBezTo>
                    <a:pt x="0" y="6112"/>
                    <a:pt x="158" y="6269"/>
                    <a:pt x="347" y="6269"/>
                  </a:cubicBezTo>
                  <a:lnTo>
                    <a:pt x="694" y="6269"/>
                  </a:lnTo>
                  <a:lnTo>
                    <a:pt x="694" y="7656"/>
                  </a:lnTo>
                  <a:lnTo>
                    <a:pt x="347" y="7656"/>
                  </a:lnTo>
                  <a:cubicBezTo>
                    <a:pt x="158" y="7656"/>
                    <a:pt x="0" y="7813"/>
                    <a:pt x="0" y="8002"/>
                  </a:cubicBezTo>
                  <a:cubicBezTo>
                    <a:pt x="0" y="8191"/>
                    <a:pt x="158" y="8349"/>
                    <a:pt x="347" y="8349"/>
                  </a:cubicBezTo>
                  <a:lnTo>
                    <a:pt x="694" y="8349"/>
                  </a:lnTo>
                  <a:lnTo>
                    <a:pt x="694" y="9735"/>
                  </a:lnTo>
                  <a:lnTo>
                    <a:pt x="347" y="9735"/>
                  </a:lnTo>
                  <a:cubicBezTo>
                    <a:pt x="158" y="9735"/>
                    <a:pt x="0" y="9893"/>
                    <a:pt x="0" y="10082"/>
                  </a:cubicBezTo>
                  <a:cubicBezTo>
                    <a:pt x="0" y="10271"/>
                    <a:pt x="158" y="10428"/>
                    <a:pt x="347" y="10428"/>
                  </a:cubicBezTo>
                  <a:lnTo>
                    <a:pt x="694" y="10428"/>
                  </a:lnTo>
                  <a:lnTo>
                    <a:pt x="694" y="10806"/>
                  </a:lnTo>
                  <a:cubicBezTo>
                    <a:pt x="694" y="11342"/>
                    <a:pt x="1166" y="11814"/>
                    <a:pt x="1733" y="11814"/>
                  </a:cubicBezTo>
                  <a:lnTo>
                    <a:pt x="9294" y="11814"/>
                  </a:lnTo>
                  <a:cubicBezTo>
                    <a:pt x="9830" y="11814"/>
                    <a:pt x="10303" y="11342"/>
                    <a:pt x="10303" y="10806"/>
                  </a:cubicBezTo>
                  <a:lnTo>
                    <a:pt x="10303" y="8380"/>
                  </a:lnTo>
                  <a:lnTo>
                    <a:pt x="11342" y="8380"/>
                  </a:lnTo>
                  <a:cubicBezTo>
                    <a:pt x="11531" y="8380"/>
                    <a:pt x="11689" y="8223"/>
                    <a:pt x="11689" y="8034"/>
                  </a:cubicBezTo>
                  <a:lnTo>
                    <a:pt x="11689" y="1859"/>
                  </a:lnTo>
                  <a:cubicBezTo>
                    <a:pt x="11689" y="1544"/>
                    <a:pt x="11531" y="1386"/>
                    <a:pt x="11342" y="1386"/>
                  </a:cubicBezTo>
                  <a:lnTo>
                    <a:pt x="10303" y="1386"/>
                  </a:lnTo>
                  <a:lnTo>
                    <a:pt x="10303" y="1040"/>
                  </a:lnTo>
                  <a:cubicBezTo>
                    <a:pt x="10303" y="473"/>
                    <a:pt x="9830" y="0"/>
                    <a:pt x="929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6" name="Google Shape;6896;p69"/>
            <p:cNvSpPr/>
            <p:nvPr/>
          </p:nvSpPr>
          <p:spPr>
            <a:xfrm>
              <a:off x="-32836575" y="1967875"/>
              <a:ext cx="85875" cy="188250"/>
            </a:xfrm>
            <a:custGeom>
              <a:avLst/>
              <a:gdLst/>
              <a:ahLst/>
              <a:cxnLst/>
              <a:rect l="l" t="t" r="r" b="b"/>
              <a:pathLst>
                <a:path w="3435" h="7530" extrusionOk="0">
                  <a:moveTo>
                    <a:pt x="2773" y="693"/>
                  </a:moveTo>
                  <a:lnTo>
                    <a:pt x="2773" y="2048"/>
                  </a:lnTo>
                  <a:lnTo>
                    <a:pt x="1733" y="2048"/>
                  </a:lnTo>
                  <a:cubicBezTo>
                    <a:pt x="1544" y="2048"/>
                    <a:pt x="1386" y="2206"/>
                    <a:pt x="1386" y="2426"/>
                  </a:cubicBezTo>
                  <a:lnTo>
                    <a:pt x="1386" y="5136"/>
                  </a:lnTo>
                  <a:cubicBezTo>
                    <a:pt x="1386" y="5325"/>
                    <a:pt x="1544" y="5482"/>
                    <a:pt x="1733" y="5482"/>
                  </a:cubicBezTo>
                  <a:lnTo>
                    <a:pt x="2773" y="5482"/>
                  </a:lnTo>
                  <a:lnTo>
                    <a:pt x="2773" y="6868"/>
                  </a:lnTo>
                  <a:lnTo>
                    <a:pt x="1733" y="6868"/>
                  </a:lnTo>
                  <a:cubicBezTo>
                    <a:pt x="1197" y="6868"/>
                    <a:pt x="725" y="6396"/>
                    <a:pt x="725" y="5829"/>
                  </a:cubicBezTo>
                  <a:lnTo>
                    <a:pt x="725" y="1733"/>
                  </a:lnTo>
                  <a:cubicBezTo>
                    <a:pt x="725" y="1198"/>
                    <a:pt x="1197" y="693"/>
                    <a:pt x="1733" y="693"/>
                  </a:cubicBezTo>
                  <a:close/>
                  <a:moveTo>
                    <a:pt x="1701" y="0"/>
                  </a:moveTo>
                  <a:cubicBezTo>
                    <a:pt x="756" y="0"/>
                    <a:pt x="0" y="788"/>
                    <a:pt x="0" y="1733"/>
                  </a:cubicBezTo>
                  <a:lnTo>
                    <a:pt x="0" y="5829"/>
                  </a:lnTo>
                  <a:cubicBezTo>
                    <a:pt x="0" y="6774"/>
                    <a:pt x="756" y="7530"/>
                    <a:pt x="1701" y="7530"/>
                  </a:cubicBezTo>
                  <a:lnTo>
                    <a:pt x="3088" y="7530"/>
                  </a:lnTo>
                  <a:cubicBezTo>
                    <a:pt x="3277" y="7530"/>
                    <a:pt x="3434" y="7372"/>
                    <a:pt x="3434" y="7183"/>
                  </a:cubicBezTo>
                  <a:lnTo>
                    <a:pt x="3434" y="5136"/>
                  </a:lnTo>
                  <a:cubicBezTo>
                    <a:pt x="3434" y="4947"/>
                    <a:pt x="3277" y="4789"/>
                    <a:pt x="3088" y="4789"/>
                  </a:cubicBezTo>
                  <a:lnTo>
                    <a:pt x="2048" y="4789"/>
                  </a:lnTo>
                  <a:lnTo>
                    <a:pt x="2048" y="2741"/>
                  </a:lnTo>
                  <a:lnTo>
                    <a:pt x="3088" y="2741"/>
                  </a:lnTo>
                  <a:cubicBezTo>
                    <a:pt x="3277" y="2741"/>
                    <a:pt x="3434" y="2552"/>
                    <a:pt x="3434" y="2363"/>
                  </a:cubicBezTo>
                  <a:lnTo>
                    <a:pt x="3434" y="284"/>
                  </a:lnTo>
                  <a:cubicBezTo>
                    <a:pt x="3434" y="158"/>
                    <a:pt x="3277" y="0"/>
                    <a:pt x="30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97" name="Google Shape;6897;p69"/>
          <p:cNvSpPr/>
          <p:nvPr/>
        </p:nvSpPr>
        <p:spPr>
          <a:xfrm>
            <a:off x="850648" y="3155970"/>
            <a:ext cx="354527" cy="353557"/>
          </a:xfrm>
          <a:custGeom>
            <a:avLst/>
            <a:gdLst/>
            <a:ahLst/>
            <a:cxnLst/>
            <a:rect l="l" t="t" r="r" b="b"/>
            <a:pathLst>
              <a:path w="11689" h="11657" extrusionOk="0">
                <a:moveTo>
                  <a:pt x="5829" y="725"/>
                </a:moveTo>
                <a:cubicBezTo>
                  <a:pt x="6112" y="725"/>
                  <a:pt x="6333" y="882"/>
                  <a:pt x="6427" y="1134"/>
                </a:cubicBezTo>
                <a:lnTo>
                  <a:pt x="6774" y="2080"/>
                </a:lnTo>
                <a:lnTo>
                  <a:pt x="4915" y="2080"/>
                </a:lnTo>
                <a:lnTo>
                  <a:pt x="5262" y="1134"/>
                </a:lnTo>
                <a:cubicBezTo>
                  <a:pt x="5356" y="882"/>
                  <a:pt x="5577" y="725"/>
                  <a:pt x="5829" y="725"/>
                </a:cubicBezTo>
                <a:close/>
                <a:moveTo>
                  <a:pt x="7058" y="2773"/>
                </a:moveTo>
                <a:lnTo>
                  <a:pt x="7782" y="4852"/>
                </a:lnTo>
                <a:lnTo>
                  <a:pt x="3970" y="4852"/>
                </a:lnTo>
                <a:lnTo>
                  <a:pt x="4695" y="2773"/>
                </a:lnTo>
                <a:close/>
                <a:moveTo>
                  <a:pt x="8003" y="5514"/>
                </a:moveTo>
                <a:lnTo>
                  <a:pt x="8759" y="7624"/>
                </a:lnTo>
                <a:lnTo>
                  <a:pt x="2962" y="7624"/>
                </a:lnTo>
                <a:lnTo>
                  <a:pt x="3687" y="5514"/>
                </a:lnTo>
                <a:close/>
                <a:moveTo>
                  <a:pt x="8979" y="8286"/>
                </a:moveTo>
                <a:lnTo>
                  <a:pt x="9452" y="9672"/>
                </a:lnTo>
                <a:lnTo>
                  <a:pt x="2206" y="9672"/>
                </a:lnTo>
                <a:lnTo>
                  <a:pt x="2710" y="8286"/>
                </a:lnTo>
                <a:close/>
                <a:moveTo>
                  <a:pt x="10649" y="10334"/>
                </a:moveTo>
                <a:cubicBezTo>
                  <a:pt x="10838" y="10334"/>
                  <a:pt x="10996" y="10491"/>
                  <a:pt x="10996" y="10680"/>
                </a:cubicBezTo>
                <a:lnTo>
                  <a:pt x="10996" y="10995"/>
                </a:lnTo>
                <a:lnTo>
                  <a:pt x="662" y="10995"/>
                </a:lnTo>
                <a:lnTo>
                  <a:pt x="662" y="10680"/>
                </a:lnTo>
                <a:cubicBezTo>
                  <a:pt x="662" y="10491"/>
                  <a:pt x="820" y="10334"/>
                  <a:pt x="1040" y="10334"/>
                </a:cubicBezTo>
                <a:close/>
                <a:moveTo>
                  <a:pt x="5829" y="0"/>
                </a:moveTo>
                <a:cubicBezTo>
                  <a:pt x="5262" y="0"/>
                  <a:pt x="4758" y="378"/>
                  <a:pt x="4600" y="882"/>
                </a:cubicBezTo>
                <a:cubicBezTo>
                  <a:pt x="4474" y="1260"/>
                  <a:pt x="1670" y="9231"/>
                  <a:pt x="1481" y="9609"/>
                </a:cubicBezTo>
                <a:lnTo>
                  <a:pt x="1040" y="9609"/>
                </a:lnTo>
                <a:cubicBezTo>
                  <a:pt x="473" y="9609"/>
                  <a:pt x="0" y="10082"/>
                  <a:pt x="0" y="10649"/>
                </a:cubicBezTo>
                <a:lnTo>
                  <a:pt x="0" y="11310"/>
                </a:lnTo>
                <a:cubicBezTo>
                  <a:pt x="0" y="11499"/>
                  <a:pt x="158" y="11657"/>
                  <a:pt x="347" y="11657"/>
                </a:cubicBezTo>
                <a:lnTo>
                  <a:pt x="11342" y="11657"/>
                </a:lnTo>
                <a:cubicBezTo>
                  <a:pt x="11531" y="11657"/>
                  <a:pt x="11689" y="11499"/>
                  <a:pt x="11689" y="11310"/>
                </a:cubicBezTo>
                <a:lnTo>
                  <a:pt x="11689" y="10680"/>
                </a:lnTo>
                <a:cubicBezTo>
                  <a:pt x="11689" y="10082"/>
                  <a:pt x="11216" y="9609"/>
                  <a:pt x="10618" y="9609"/>
                </a:cubicBezTo>
                <a:lnTo>
                  <a:pt x="10145" y="9609"/>
                </a:lnTo>
                <a:cubicBezTo>
                  <a:pt x="9988" y="9231"/>
                  <a:pt x="7184" y="1229"/>
                  <a:pt x="7058" y="882"/>
                </a:cubicBezTo>
                <a:cubicBezTo>
                  <a:pt x="6837" y="378"/>
                  <a:pt x="6396" y="0"/>
                  <a:pt x="58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8" name="Google Shape;6898;p69"/>
          <p:cNvSpPr/>
          <p:nvPr/>
        </p:nvSpPr>
        <p:spPr>
          <a:xfrm>
            <a:off x="850162" y="3615866"/>
            <a:ext cx="355498" cy="354558"/>
          </a:xfrm>
          <a:custGeom>
            <a:avLst/>
            <a:gdLst/>
            <a:ahLst/>
            <a:cxnLst/>
            <a:rect l="l" t="t" r="r" b="b"/>
            <a:pathLst>
              <a:path w="11721" h="11690" extrusionOk="0">
                <a:moveTo>
                  <a:pt x="8980" y="662"/>
                </a:moveTo>
                <a:lnTo>
                  <a:pt x="8980" y="2710"/>
                </a:lnTo>
                <a:lnTo>
                  <a:pt x="7594" y="2710"/>
                </a:lnTo>
                <a:lnTo>
                  <a:pt x="7594" y="1671"/>
                </a:lnTo>
                <a:cubicBezTo>
                  <a:pt x="7594" y="1135"/>
                  <a:pt x="8066" y="662"/>
                  <a:pt x="8602" y="662"/>
                </a:cubicBezTo>
                <a:close/>
                <a:moveTo>
                  <a:pt x="9988" y="662"/>
                </a:moveTo>
                <a:cubicBezTo>
                  <a:pt x="10177" y="662"/>
                  <a:pt x="10366" y="820"/>
                  <a:pt x="10366" y="1009"/>
                </a:cubicBezTo>
                <a:lnTo>
                  <a:pt x="10366" y="2395"/>
                </a:lnTo>
                <a:cubicBezTo>
                  <a:pt x="10366" y="2584"/>
                  <a:pt x="10177" y="2742"/>
                  <a:pt x="9988" y="2742"/>
                </a:cubicBezTo>
                <a:lnTo>
                  <a:pt x="9641" y="2742"/>
                </a:lnTo>
                <a:lnTo>
                  <a:pt x="9641" y="662"/>
                </a:lnTo>
                <a:close/>
                <a:moveTo>
                  <a:pt x="10650" y="4758"/>
                </a:moveTo>
                <a:cubicBezTo>
                  <a:pt x="10870" y="4758"/>
                  <a:pt x="11028" y="4916"/>
                  <a:pt x="11028" y="5105"/>
                </a:cubicBezTo>
                <a:cubicBezTo>
                  <a:pt x="11028" y="5294"/>
                  <a:pt x="10870" y="5451"/>
                  <a:pt x="10650" y="5451"/>
                </a:cubicBezTo>
                <a:lnTo>
                  <a:pt x="9295" y="5451"/>
                </a:lnTo>
                <a:cubicBezTo>
                  <a:pt x="9074" y="5451"/>
                  <a:pt x="8917" y="5294"/>
                  <a:pt x="8917" y="5105"/>
                </a:cubicBezTo>
                <a:cubicBezTo>
                  <a:pt x="8917" y="4916"/>
                  <a:pt x="9074" y="4758"/>
                  <a:pt x="9295" y="4758"/>
                </a:cubicBezTo>
                <a:close/>
                <a:moveTo>
                  <a:pt x="10650" y="6144"/>
                </a:moveTo>
                <a:cubicBezTo>
                  <a:pt x="10870" y="6144"/>
                  <a:pt x="11028" y="6302"/>
                  <a:pt x="11028" y="6491"/>
                </a:cubicBezTo>
                <a:cubicBezTo>
                  <a:pt x="11028" y="6680"/>
                  <a:pt x="10870" y="6837"/>
                  <a:pt x="10650" y="6837"/>
                </a:cubicBezTo>
                <a:lnTo>
                  <a:pt x="9295" y="6837"/>
                </a:lnTo>
                <a:cubicBezTo>
                  <a:pt x="9074" y="6837"/>
                  <a:pt x="8917" y="6680"/>
                  <a:pt x="8917" y="6491"/>
                </a:cubicBezTo>
                <a:cubicBezTo>
                  <a:pt x="8917" y="6302"/>
                  <a:pt x="9074" y="6144"/>
                  <a:pt x="9295" y="6144"/>
                </a:cubicBezTo>
                <a:close/>
                <a:moveTo>
                  <a:pt x="3088" y="3372"/>
                </a:moveTo>
                <a:cubicBezTo>
                  <a:pt x="3309" y="3372"/>
                  <a:pt x="3467" y="3529"/>
                  <a:pt x="3467" y="3718"/>
                </a:cubicBezTo>
                <a:lnTo>
                  <a:pt x="3467" y="7814"/>
                </a:lnTo>
                <a:cubicBezTo>
                  <a:pt x="3467" y="8035"/>
                  <a:pt x="3309" y="8192"/>
                  <a:pt x="3088" y="8192"/>
                </a:cubicBezTo>
                <a:lnTo>
                  <a:pt x="2742" y="8192"/>
                </a:lnTo>
                <a:lnTo>
                  <a:pt x="2742" y="3372"/>
                </a:lnTo>
                <a:close/>
                <a:moveTo>
                  <a:pt x="9988" y="7499"/>
                </a:moveTo>
                <a:cubicBezTo>
                  <a:pt x="10177" y="7499"/>
                  <a:pt x="10335" y="7657"/>
                  <a:pt x="10335" y="7877"/>
                </a:cubicBezTo>
                <a:cubicBezTo>
                  <a:pt x="10335" y="8066"/>
                  <a:pt x="10177" y="8224"/>
                  <a:pt x="9988" y="8224"/>
                </a:cubicBezTo>
                <a:lnTo>
                  <a:pt x="9326" y="8224"/>
                </a:lnTo>
                <a:cubicBezTo>
                  <a:pt x="9137" y="8224"/>
                  <a:pt x="8980" y="8066"/>
                  <a:pt x="8980" y="7877"/>
                </a:cubicBezTo>
                <a:cubicBezTo>
                  <a:pt x="8980" y="7657"/>
                  <a:pt x="9137" y="7499"/>
                  <a:pt x="9326" y="7499"/>
                </a:cubicBezTo>
                <a:close/>
                <a:moveTo>
                  <a:pt x="9988" y="3403"/>
                </a:moveTo>
                <a:cubicBezTo>
                  <a:pt x="10177" y="3403"/>
                  <a:pt x="10335" y="3561"/>
                  <a:pt x="10335" y="3781"/>
                </a:cubicBezTo>
                <a:cubicBezTo>
                  <a:pt x="10335" y="3971"/>
                  <a:pt x="10177" y="4128"/>
                  <a:pt x="9988" y="4128"/>
                </a:cubicBezTo>
                <a:lnTo>
                  <a:pt x="7279" y="4128"/>
                </a:lnTo>
                <a:cubicBezTo>
                  <a:pt x="7090" y="4128"/>
                  <a:pt x="6932" y="4286"/>
                  <a:pt x="6932" y="4475"/>
                </a:cubicBezTo>
                <a:cubicBezTo>
                  <a:pt x="6932" y="5042"/>
                  <a:pt x="6459" y="5514"/>
                  <a:pt x="5892" y="5514"/>
                </a:cubicBezTo>
                <a:cubicBezTo>
                  <a:pt x="5703" y="5514"/>
                  <a:pt x="5546" y="5672"/>
                  <a:pt x="5546" y="5861"/>
                </a:cubicBezTo>
                <a:cubicBezTo>
                  <a:pt x="5546" y="6050"/>
                  <a:pt x="5703" y="6207"/>
                  <a:pt x="5892" y="6207"/>
                </a:cubicBezTo>
                <a:cubicBezTo>
                  <a:pt x="6302" y="6207"/>
                  <a:pt x="6649" y="6081"/>
                  <a:pt x="6932" y="5861"/>
                </a:cubicBezTo>
                <a:lnTo>
                  <a:pt x="6932" y="8255"/>
                </a:lnTo>
                <a:lnTo>
                  <a:pt x="5546" y="8255"/>
                </a:lnTo>
                <a:lnTo>
                  <a:pt x="5546" y="8192"/>
                </a:lnTo>
                <a:cubicBezTo>
                  <a:pt x="5388" y="8192"/>
                  <a:pt x="5231" y="8129"/>
                  <a:pt x="5073" y="8066"/>
                </a:cubicBezTo>
                <a:lnTo>
                  <a:pt x="4128" y="7625"/>
                </a:lnTo>
                <a:lnTo>
                  <a:pt x="4128" y="4097"/>
                </a:lnTo>
                <a:lnTo>
                  <a:pt x="4727" y="4097"/>
                </a:lnTo>
                <a:cubicBezTo>
                  <a:pt x="5105" y="4097"/>
                  <a:pt x="5514" y="3907"/>
                  <a:pt x="5766" y="3655"/>
                </a:cubicBezTo>
                <a:cubicBezTo>
                  <a:pt x="5924" y="3498"/>
                  <a:pt x="6144" y="3403"/>
                  <a:pt x="6365" y="3403"/>
                </a:cubicBezTo>
                <a:close/>
                <a:moveTo>
                  <a:pt x="1734" y="662"/>
                </a:moveTo>
                <a:cubicBezTo>
                  <a:pt x="1923" y="662"/>
                  <a:pt x="2080" y="820"/>
                  <a:pt x="2080" y="1009"/>
                </a:cubicBezTo>
                <a:lnTo>
                  <a:pt x="2080" y="9200"/>
                </a:lnTo>
                <a:cubicBezTo>
                  <a:pt x="2080" y="9389"/>
                  <a:pt x="1923" y="9547"/>
                  <a:pt x="1734" y="9547"/>
                </a:cubicBezTo>
                <a:cubicBezTo>
                  <a:pt x="1513" y="9547"/>
                  <a:pt x="1356" y="9389"/>
                  <a:pt x="1356" y="9200"/>
                </a:cubicBezTo>
                <a:lnTo>
                  <a:pt x="1356" y="1009"/>
                </a:lnTo>
                <a:cubicBezTo>
                  <a:pt x="1356" y="820"/>
                  <a:pt x="1513" y="662"/>
                  <a:pt x="1734" y="662"/>
                </a:cubicBezTo>
                <a:close/>
                <a:moveTo>
                  <a:pt x="8350" y="4790"/>
                </a:moveTo>
                <a:cubicBezTo>
                  <a:pt x="8287" y="4916"/>
                  <a:pt x="8287" y="5042"/>
                  <a:pt x="8287" y="5136"/>
                </a:cubicBezTo>
                <a:cubicBezTo>
                  <a:pt x="8287" y="5420"/>
                  <a:pt x="8413" y="5672"/>
                  <a:pt x="8570" y="5829"/>
                </a:cubicBezTo>
                <a:cubicBezTo>
                  <a:pt x="8413" y="6018"/>
                  <a:pt x="8287" y="6239"/>
                  <a:pt x="8287" y="6491"/>
                </a:cubicBezTo>
                <a:cubicBezTo>
                  <a:pt x="8287" y="6743"/>
                  <a:pt x="8413" y="6995"/>
                  <a:pt x="8570" y="7152"/>
                </a:cubicBezTo>
                <a:cubicBezTo>
                  <a:pt x="8413" y="7342"/>
                  <a:pt x="8287" y="7594"/>
                  <a:pt x="8287" y="7814"/>
                </a:cubicBezTo>
                <a:cubicBezTo>
                  <a:pt x="8287" y="8255"/>
                  <a:pt x="8570" y="8633"/>
                  <a:pt x="8980" y="8791"/>
                </a:cubicBezTo>
                <a:lnTo>
                  <a:pt x="8980" y="10965"/>
                </a:lnTo>
                <a:lnTo>
                  <a:pt x="8602" y="10965"/>
                </a:lnTo>
                <a:cubicBezTo>
                  <a:pt x="8066" y="10965"/>
                  <a:pt x="7594" y="10460"/>
                  <a:pt x="7594" y="9925"/>
                </a:cubicBezTo>
                <a:lnTo>
                  <a:pt x="7594" y="4790"/>
                </a:lnTo>
                <a:close/>
                <a:moveTo>
                  <a:pt x="9988" y="8885"/>
                </a:moveTo>
                <a:cubicBezTo>
                  <a:pt x="10177" y="8885"/>
                  <a:pt x="10335" y="9043"/>
                  <a:pt x="10335" y="9232"/>
                </a:cubicBezTo>
                <a:lnTo>
                  <a:pt x="10335" y="10618"/>
                </a:lnTo>
                <a:cubicBezTo>
                  <a:pt x="10335" y="10807"/>
                  <a:pt x="10177" y="10965"/>
                  <a:pt x="9988" y="10965"/>
                </a:cubicBezTo>
                <a:lnTo>
                  <a:pt x="9641" y="10965"/>
                </a:lnTo>
                <a:lnTo>
                  <a:pt x="9641" y="8885"/>
                </a:lnTo>
                <a:close/>
                <a:moveTo>
                  <a:pt x="1734" y="1"/>
                </a:moveTo>
                <a:cubicBezTo>
                  <a:pt x="1167" y="1"/>
                  <a:pt x="694" y="473"/>
                  <a:pt x="694" y="1009"/>
                </a:cubicBezTo>
                <a:lnTo>
                  <a:pt x="694" y="9200"/>
                </a:lnTo>
                <a:cubicBezTo>
                  <a:pt x="694" y="9641"/>
                  <a:pt x="978" y="10019"/>
                  <a:pt x="1356" y="10177"/>
                </a:cubicBezTo>
                <a:lnTo>
                  <a:pt x="1356" y="10965"/>
                </a:lnTo>
                <a:lnTo>
                  <a:pt x="348" y="10965"/>
                </a:lnTo>
                <a:cubicBezTo>
                  <a:pt x="158" y="10965"/>
                  <a:pt x="1" y="11122"/>
                  <a:pt x="1" y="11343"/>
                </a:cubicBezTo>
                <a:cubicBezTo>
                  <a:pt x="1" y="11532"/>
                  <a:pt x="158" y="11689"/>
                  <a:pt x="348" y="11689"/>
                </a:cubicBezTo>
                <a:lnTo>
                  <a:pt x="3057" y="11689"/>
                </a:lnTo>
                <a:cubicBezTo>
                  <a:pt x="3246" y="11689"/>
                  <a:pt x="3403" y="11532"/>
                  <a:pt x="3403" y="11343"/>
                </a:cubicBezTo>
                <a:cubicBezTo>
                  <a:pt x="3403" y="11122"/>
                  <a:pt x="3246" y="10965"/>
                  <a:pt x="3057" y="10965"/>
                </a:cubicBezTo>
                <a:lnTo>
                  <a:pt x="2049" y="10965"/>
                </a:lnTo>
                <a:lnTo>
                  <a:pt x="2049" y="10177"/>
                </a:lnTo>
                <a:cubicBezTo>
                  <a:pt x="2427" y="10019"/>
                  <a:pt x="2710" y="9673"/>
                  <a:pt x="2710" y="9200"/>
                </a:cubicBezTo>
                <a:lnTo>
                  <a:pt x="2710" y="8885"/>
                </a:lnTo>
                <a:lnTo>
                  <a:pt x="3057" y="8885"/>
                </a:lnTo>
                <a:cubicBezTo>
                  <a:pt x="3467" y="8885"/>
                  <a:pt x="3813" y="8665"/>
                  <a:pt x="3971" y="8350"/>
                </a:cubicBezTo>
                <a:lnTo>
                  <a:pt x="4727" y="8696"/>
                </a:lnTo>
                <a:cubicBezTo>
                  <a:pt x="4947" y="8822"/>
                  <a:pt x="5231" y="8885"/>
                  <a:pt x="5451" y="8885"/>
                </a:cubicBezTo>
                <a:lnTo>
                  <a:pt x="6838" y="8885"/>
                </a:lnTo>
                <a:lnTo>
                  <a:pt x="6838" y="9925"/>
                </a:lnTo>
                <a:cubicBezTo>
                  <a:pt x="6838" y="10870"/>
                  <a:pt x="7594" y="11689"/>
                  <a:pt x="8539" y="11689"/>
                </a:cubicBezTo>
                <a:lnTo>
                  <a:pt x="9925" y="11689"/>
                </a:lnTo>
                <a:cubicBezTo>
                  <a:pt x="10461" y="11689"/>
                  <a:pt x="10933" y="11217"/>
                  <a:pt x="10933" y="10650"/>
                </a:cubicBezTo>
                <a:lnTo>
                  <a:pt x="10933" y="9232"/>
                </a:lnTo>
                <a:cubicBezTo>
                  <a:pt x="10933" y="8980"/>
                  <a:pt x="10807" y="8728"/>
                  <a:pt x="10681" y="8570"/>
                </a:cubicBezTo>
                <a:cubicBezTo>
                  <a:pt x="10839" y="8381"/>
                  <a:pt x="10933" y="8129"/>
                  <a:pt x="10933" y="7909"/>
                </a:cubicBezTo>
                <a:cubicBezTo>
                  <a:pt x="10933" y="7783"/>
                  <a:pt x="10902" y="7625"/>
                  <a:pt x="10870" y="7499"/>
                </a:cubicBezTo>
                <a:cubicBezTo>
                  <a:pt x="11311" y="7405"/>
                  <a:pt x="11626" y="6995"/>
                  <a:pt x="11626" y="6522"/>
                </a:cubicBezTo>
                <a:cubicBezTo>
                  <a:pt x="11626" y="6239"/>
                  <a:pt x="11500" y="6018"/>
                  <a:pt x="11343" y="5861"/>
                </a:cubicBezTo>
                <a:cubicBezTo>
                  <a:pt x="11500" y="5672"/>
                  <a:pt x="11626" y="5420"/>
                  <a:pt x="11626" y="5199"/>
                </a:cubicBezTo>
                <a:cubicBezTo>
                  <a:pt x="11721" y="4632"/>
                  <a:pt x="11374" y="4254"/>
                  <a:pt x="10933" y="4128"/>
                </a:cubicBezTo>
                <a:cubicBezTo>
                  <a:pt x="10965" y="4002"/>
                  <a:pt x="11028" y="3876"/>
                  <a:pt x="11028" y="3718"/>
                </a:cubicBezTo>
                <a:cubicBezTo>
                  <a:pt x="11028" y="3466"/>
                  <a:pt x="10902" y="3214"/>
                  <a:pt x="10744" y="3057"/>
                </a:cubicBezTo>
                <a:cubicBezTo>
                  <a:pt x="10902" y="2868"/>
                  <a:pt x="11028" y="2616"/>
                  <a:pt x="11028" y="2395"/>
                </a:cubicBezTo>
                <a:lnTo>
                  <a:pt x="11028" y="1009"/>
                </a:lnTo>
                <a:cubicBezTo>
                  <a:pt x="11028" y="473"/>
                  <a:pt x="10555" y="1"/>
                  <a:pt x="9988" y="1"/>
                </a:cubicBezTo>
                <a:lnTo>
                  <a:pt x="8602" y="1"/>
                </a:lnTo>
                <a:cubicBezTo>
                  <a:pt x="7657" y="1"/>
                  <a:pt x="6932" y="726"/>
                  <a:pt x="6932" y="1671"/>
                </a:cubicBezTo>
                <a:lnTo>
                  <a:pt x="6932" y="2710"/>
                </a:lnTo>
                <a:lnTo>
                  <a:pt x="6365" y="2710"/>
                </a:lnTo>
                <a:cubicBezTo>
                  <a:pt x="5987" y="2710"/>
                  <a:pt x="5577" y="2868"/>
                  <a:pt x="5294" y="3151"/>
                </a:cubicBezTo>
                <a:cubicBezTo>
                  <a:pt x="5136" y="3309"/>
                  <a:pt x="4947" y="3372"/>
                  <a:pt x="4727" y="3372"/>
                </a:cubicBezTo>
                <a:lnTo>
                  <a:pt x="4097" y="3372"/>
                </a:lnTo>
                <a:cubicBezTo>
                  <a:pt x="3939" y="2994"/>
                  <a:pt x="3561" y="2710"/>
                  <a:pt x="3088" y="2710"/>
                </a:cubicBezTo>
                <a:lnTo>
                  <a:pt x="2742" y="2710"/>
                </a:lnTo>
                <a:lnTo>
                  <a:pt x="2742" y="1009"/>
                </a:lnTo>
                <a:cubicBezTo>
                  <a:pt x="2742" y="473"/>
                  <a:pt x="2269" y="1"/>
                  <a:pt x="173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99" name="Google Shape;6899;p69"/>
          <p:cNvGrpSpPr/>
          <p:nvPr/>
        </p:nvGrpSpPr>
        <p:grpSpPr>
          <a:xfrm>
            <a:off x="3081101" y="2687555"/>
            <a:ext cx="356438" cy="353557"/>
            <a:chOff x="-31166825" y="1939525"/>
            <a:chExt cx="293800" cy="291425"/>
          </a:xfrm>
        </p:grpSpPr>
        <p:sp>
          <p:nvSpPr>
            <p:cNvPr id="6900" name="Google Shape;6900;p69"/>
            <p:cNvSpPr/>
            <p:nvPr/>
          </p:nvSpPr>
          <p:spPr>
            <a:xfrm>
              <a:off x="-31166825" y="1939525"/>
              <a:ext cx="224500" cy="291425"/>
            </a:xfrm>
            <a:custGeom>
              <a:avLst/>
              <a:gdLst/>
              <a:ahLst/>
              <a:cxnLst/>
              <a:rect l="l" t="t" r="r" b="b"/>
              <a:pathLst>
                <a:path w="8980" h="11657" extrusionOk="0">
                  <a:moveTo>
                    <a:pt x="5892" y="662"/>
                  </a:moveTo>
                  <a:cubicBezTo>
                    <a:pt x="6081" y="662"/>
                    <a:pt x="6239" y="819"/>
                    <a:pt x="6239" y="1040"/>
                  </a:cubicBezTo>
                  <a:lnTo>
                    <a:pt x="6239" y="1386"/>
                  </a:lnTo>
                  <a:lnTo>
                    <a:pt x="2805" y="1386"/>
                  </a:lnTo>
                  <a:lnTo>
                    <a:pt x="2805" y="1040"/>
                  </a:lnTo>
                  <a:cubicBezTo>
                    <a:pt x="2805" y="819"/>
                    <a:pt x="2962" y="662"/>
                    <a:pt x="3120" y="662"/>
                  </a:cubicBezTo>
                  <a:close/>
                  <a:moveTo>
                    <a:pt x="8035" y="1323"/>
                  </a:moveTo>
                  <a:cubicBezTo>
                    <a:pt x="8255" y="1323"/>
                    <a:pt x="8413" y="1512"/>
                    <a:pt x="8413" y="1701"/>
                  </a:cubicBezTo>
                  <a:lnTo>
                    <a:pt x="8413" y="10617"/>
                  </a:lnTo>
                  <a:cubicBezTo>
                    <a:pt x="8413" y="10838"/>
                    <a:pt x="8255" y="10995"/>
                    <a:pt x="8035" y="10995"/>
                  </a:cubicBezTo>
                  <a:lnTo>
                    <a:pt x="1166" y="10995"/>
                  </a:lnTo>
                  <a:cubicBezTo>
                    <a:pt x="946" y="10995"/>
                    <a:pt x="788" y="10838"/>
                    <a:pt x="788" y="10617"/>
                  </a:cubicBezTo>
                  <a:lnTo>
                    <a:pt x="788" y="1701"/>
                  </a:lnTo>
                  <a:lnTo>
                    <a:pt x="757" y="1701"/>
                  </a:lnTo>
                  <a:cubicBezTo>
                    <a:pt x="757" y="1512"/>
                    <a:pt x="914" y="1323"/>
                    <a:pt x="1103" y="1323"/>
                  </a:cubicBezTo>
                  <a:lnTo>
                    <a:pt x="2143" y="1323"/>
                  </a:lnTo>
                  <a:lnTo>
                    <a:pt x="2143" y="1701"/>
                  </a:lnTo>
                  <a:cubicBezTo>
                    <a:pt x="2143" y="1890"/>
                    <a:pt x="2301" y="2048"/>
                    <a:pt x="2490" y="2048"/>
                  </a:cubicBezTo>
                  <a:lnTo>
                    <a:pt x="6617" y="2048"/>
                  </a:lnTo>
                  <a:cubicBezTo>
                    <a:pt x="6837" y="2048"/>
                    <a:pt x="6995" y="1890"/>
                    <a:pt x="6995" y="1701"/>
                  </a:cubicBezTo>
                  <a:lnTo>
                    <a:pt x="6995" y="1323"/>
                  </a:lnTo>
                  <a:close/>
                  <a:moveTo>
                    <a:pt x="3120" y="0"/>
                  </a:moveTo>
                  <a:cubicBezTo>
                    <a:pt x="2679" y="0"/>
                    <a:pt x="2301" y="284"/>
                    <a:pt x="2143" y="662"/>
                  </a:cubicBezTo>
                  <a:lnTo>
                    <a:pt x="1040" y="662"/>
                  </a:lnTo>
                  <a:cubicBezTo>
                    <a:pt x="473" y="662"/>
                    <a:pt x="1" y="1134"/>
                    <a:pt x="1" y="1701"/>
                  </a:cubicBezTo>
                  <a:lnTo>
                    <a:pt x="1" y="10649"/>
                  </a:lnTo>
                  <a:cubicBezTo>
                    <a:pt x="64" y="11216"/>
                    <a:pt x="536" y="11657"/>
                    <a:pt x="1072" y="11657"/>
                  </a:cubicBezTo>
                  <a:lnTo>
                    <a:pt x="7971" y="11657"/>
                  </a:lnTo>
                  <a:cubicBezTo>
                    <a:pt x="8507" y="11657"/>
                    <a:pt x="8980" y="11184"/>
                    <a:pt x="8980" y="10649"/>
                  </a:cubicBezTo>
                  <a:lnTo>
                    <a:pt x="8980" y="1701"/>
                  </a:lnTo>
                  <a:cubicBezTo>
                    <a:pt x="8980" y="1134"/>
                    <a:pt x="8507" y="662"/>
                    <a:pt x="7971" y="662"/>
                  </a:cubicBezTo>
                  <a:lnTo>
                    <a:pt x="6869" y="662"/>
                  </a:lnTo>
                  <a:cubicBezTo>
                    <a:pt x="6711" y="284"/>
                    <a:pt x="6365" y="0"/>
                    <a:pt x="58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1" name="Google Shape;6901;p69"/>
            <p:cNvSpPr/>
            <p:nvPr/>
          </p:nvSpPr>
          <p:spPr>
            <a:xfrm>
              <a:off x="-31131375" y="2145075"/>
              <a:ext cx="52800" cy="52800"/>
            </a:xfrm>
            <a:custGeom>
              <a:avLst/>
              <a:gdLst/>
              <a:ahLst/>
              <a:cxnLst/>
              <a:rect l="l" t="t" r="r" b="b"/>
              <a:pathLst>
                <a:path w="2112" h="2112" extrusionOk="0">
                  <a:moveTo>
                    <a:pt x="1355" y="726"/>
                  </a:moveTo>
                  <a:lnTo>
                    <a:pt x="1355" y="1387"/>
                  </a:lnTo>
                  <a:lnTo>
                    <a:pt x="694" y="1387"/>
                  </a:lnTo>
                  <a:lnTo>
                    <a:pt x="694" y="726"/>
                  </a:lnTo>
                  <a:close/>
                  <a:moveTo>
                    <a:pt x="379" y="1"/>
                  </a:moveTo>
                  <a:cubicBezTo>
                    <a:pt x="158" y="1"/>
                    <a:pt x="0" y="158"/>
                    <a:pt x="0" y="379"/>
                  </a:cubicBezTo>
                  <a:lnTo>
                    <a:pt x="0" y="1734"/>
                  </a:lnTo>
                  <a:cubicBezTo>
                    <a:pt x="0" y="1954"/>
                    <a:pt x="158" y="2112"/>
                    <a:pt x="379" y="2112"/>
                  </a:cubicBezTo>
                  <a:lnTo>
                    <a:pt x="1733" y="2112"/>
                  </a:lnTo>
                  <a:cubicBezTo>
                    <a:pt x="1954" y="2112"/>
                    <a:pt x="2111" y="1954"/>
                    <a:pt x="2111" y="1734"/>
                  </a:cubicBezTo>
                  <a:lnTo>
                    <a:pt x="2111" y="379"/>
                  </a:lnTo>
                  <a:cubicBezTo>
                    <a:pt x="2111" y="158"/>
                    <a:pt x="1954" y="1"/>
                    <a:pt x="17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2" name="Google Shape;6902;p69"/>
            <p:cNvSpPr/>
            <p:nvPr/>
          </p:nvSpPr>
          <p:spPr>
            <a:xfrm>
              <a:off x="-31131375" y="2076550"/>
              <a:ext cx="52800" cy="52025"/>
            </a:xfrm>
            <a:custGeom>
              <a:avLst/>
              <a:gdLst/>
              <a:ahLst/>
              <a:cxnLst/>
              <a:rect l="l" t="t" r="r" b="b"/>
              <a:pathLst>
                <a:path w="2112" h="2081" extrusionOk="0">
                  <a:moveTo>
                    <a:pt x="1355" y="694"/>
                  </a:moveTo>
                  <a:lnTo>
                    <a:pt x="1355" y="1356"/>
                  </a:lnTo>
                  <a:lnTo>
                    <a:pt x="694" y="1356"/>
                  </a:lnTo>
                  <a:lnTo>
                    <a:pt x="694" y="694"/>
                  </a:lnTo>
                  <a:close/>
                  <a:moveTo>
                    <a:pt x="379" y="1"/>
                  </a:moveTo>
                  <a:cubicBezTo>
                    <a:pt x="158" y="1"/>
                    <a:pt x="0" y="159"/>
                    <a:pt x="0" y="348"/>
                  </a:cubicBezTo>
                  <a:lnTo>
                    <a:pt x="0" y="1734"/>
                  </a:lnTo>
                  <a:cubicBezTo>
                    <a:pt x="0" y="1923"/>
                    <a:pt x="158" y="2080"/>
                    <a:pt x="379" y="2080"/>
                  </a:cubicBezTo>
                  <a:lnTo>
                    <a:pt x="1733" y="2080"/>
                  </a:lnTo>
                  <a:cubicBezTo>
                    <a:pt x="1954" y="2080"/>
                    <a:pt x="2111" y="1923"/>
                    <a:pt x="2111" y="1734"/>
                  </a:cubicBezTo>
                  <a:lnTo>
                    <a:pt x="2111" y="348"/>
                  </a:lnTo>
                  <a:cubicBezTo>
                    <a:pt x="2111" y="159"/>
                    <a:pt x="1954" y="1"/>
                    <a:pt x="17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3" name="Google Shape;6903;p69"/>
            <p:cNvSpPr/>
            <p:nvPr/>
          </p:nvSpPr>
          <p:spPr>
            <a:xfrm>
              <a:off x="-31131375" y="2007250"/>
              <a:ext cx="52800" cy="52800"/>
            </a:xfrm>
            <a:custGeom>
              <a:avLst/>
              <a:gdLst/>
              <a:ahLst/>
              <a:cxnLst/>
              <a:rect l="l" t="t" r="r" b="b"/>
              <a:pathLst>
                <a:path w="2112" h="2112" extrusionOk="0">
                  <a:moveTo>
                    <a:pt x="1355" y="725"/>
                  </a:moveTo>
                  <a:lnTo>
                    <a:pt x="1355" y="1387"/>
                  </a:lnTo>
                  <a:lnTo>
                    <a:pt x="694" y="1387"/>
                  </a:lnTo>
                  <a:lnTo>
                    <a:pt x="694" y="725"/>
                  </a:lnTo>
                  <a:close/>
                  <a:moveTo>
                    <a:pt x="379" y="1"/>
                  </a:moveTo>
                  <a:cubicBezTo>
                    <a:pt x="158" y="1"/>
                    <a:pt x="0" y="158"/>
                    <a:pt x="0" y="379"/>
                  </a:cubicBezTo>
                  <a:lnTo>
                    <a:pt x="0" y="1733"/>
                  </a:lnTo>
                  <a:cubicBezTo>
                    <a:pt x="0" y="1954"/>
                    <a:pt x="158" y="2111"/>
                    <a:pt x="379" y="2111"/>
                  </a:cubicBezTo>
                  <a:lnTo>
                    <a:pt x="1733" y="2111"/>
                  </a:lnTo>
                  <a:cubicBezTo>
                    <a:pt x="1954" y="2111"/>
                    <a:pt x="2111" y="1954"/>
                    <a:pt x="2111" y="1733"/>
                  </a:cubicBezTo>
                  <a:lnTo>
                    <a:pt x="2111" y="379"/>
                  </a:lnTo>
                  <a:cubicBezTo>
                    <a:pt x="2111" y="158"/>
                    <a:pt x="1954" y="1"/>
                    <a:pt x="17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4" name="Google Shape;6904;p69"/>
            <p:cNvSpPr/>
            <p:nvPr/>
          </p:nvSpPr>
          <p:spPr>
            <a:xfrm>
              <a:off x="-31062075" y="2007250"/>
              <a:ext cx="85875" cy="18150"/>
            </a:xfrm>
            <a:custGeom>
              <a:avLst/>
              <a:gdLst/>
              <a:ahLst/>
              <a:cxnLst/>
              <a:rect l="l" t="t" r="r" b="b"/>
              <a:pathLst>
                <a:path w="3435" h="726" extrusionOk="0">
                  <a:moveTo>
                    <a:pt x="347" y="1"/>
                  </a:moveTo>
                  <a:cubicBezTo>
                    <a:pt x="158" y="1"/>
                    <a:pt x="1" y="158"/>
                    <a:pt x="1" y="379"/>
                  </a:cubicBezTo>
                  <a:cubicBezTo>
                    <a:pt x="1" y="568"/>
                    <a:pt x="158" y="725"/>
                    <a:pt x="347" y="725"/>
                  </a:cubicBezTo>
                  <a:lnTo>
                    <a:pt x="3057" y="725"/>
                  </a:lnTo>
                  <a:cubicBezTo>
                    <a:pt x="3277" y="725"/>
                    <a:pt x="3435" y="568"/>
                    <a:pt x="3435" y="379"/>
                  </a:cubicBezTo>
                  <a:cubicBezTo>
                    <a:pt x="3435" y="158"/>
                    <a:pt x="3277" y="1"/>
                    <a:pt x="305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5" name="Google Shape;6905;p69"/>
            <p:cNvSpPr/>
            <p:nvPr/>
          </p:nvSpPr>
          <p:spPr>
            <a:xfrm>
              <a:off x="-31062075" y="2041900"/>
              <a:ext cx="52025" cy="18150"/>
            </a:xfrm>
            <a:custGeom>
              <a:avLst/>
              <a:gdLst/>
              <a:ahLst/>
              <a:cxnLst/>
              <a:rect l="l" t="t" r="r" b="b"/>
              <a:pathLst>
                <a:path w="2081" h="726" extrusionOk="0">
                  <a:moveTo>
                    <a:pt x="347" y="1"/>
                  </a:moveTo>
                  <a:cubicBezTo>
                    <a:pt x="158" y="1"/>
                    <a:pt x="1" y="158"/>
                    <a:pt x="1" y="347"/>
                  </a:cubicBezTo>
                  <a:cubicBezTo>
                    <a:pt x="1" y="568"/>
                    <a:pt x="158" y="725"/>
                    <a:pt x="347" y="725"/>
                  </a:cubicBezTo>
                  <a:lnTo>
                    <a:pt x="1734" y="725"/>
                  </a:lnTo>
                  <a:cubicBezTo>
                    <a:pt x="1923" y="725"/>
                    <a:pt x="2080" y="568"/>
                    <a:pt x="2080" y="347"/>
                  </a:cubicBezTo>
                  <a:cubicBezTo>
                    <a:pt x="2080" y="158"/>
                    <a:pt x="1923" y="1"/>
                    <a:pt x="173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6" name="Google Shape;6906;p69"/>
            <p:cNvSpPr/>
            <p:nvPr/>
          </p:nvSpPr>
          <p:spPr>
            <a:xfrm>
              <a:off x="-31062075" y="2076550"/>
              <a:ext cx="85875" cy="17375"/>
            </a:xfrm>
            <a:custGeom>
              <a:avLst/>
              <a:gdLst/>
              <a:ahLst/>
              <a:cxnLst/>
              <a:rect l="l" t="t" r="r" b="b"/>
              <a:pathLst>
                <a:path w="3435" h="695" extrusionOk="0">
                  <a:moveTo>
                    <a:pt x="347" y="1"/>
                  </a:moveTo>
                  <a:cubicBezTo>
                    <a:pt x="158" y="1"/>
                    <a:pt x="1" y="159"/>
                    <a:pt x="1" y="348"/>
                  </a:cubicBezTo>
                  <a:cubicBezTo>
                    <a:pt x="1" y="537"/>
                    <a:pt x="158" y="694"/>
                    <a:pt x="347" y="694"/>
                  </a:cubicBezTo>
                  <a:lnTo>
                    <a:pt x="3057" y="694"/>
                  </a:lnTo>
                  <a:cubicBezTo>
                    <a:pt x="3277" y="694"/>
                    <a:pt x="3435" y="537"/>
                    <a:pt x="3435" y="348"/>
                  </a:cubicBezTo>
                  <a:cubicBezTo>
                    <a:pt x="3435" y="159"/>
                    <a:pt x="3277" y="1"/>
                    <a:pt x="305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7" name="Google Shape;6907;p69"/>
            <p:cNvSpPr/>
            <p:nvPr/>
          </p:nvSpPr>
          <p:spPr>
            <a:xfrm>
              <a:off x="-31062075" y="2110425"/>
              <a:ext cx="52025" cy="18150"/>
            </a:xfrm>
            <a:custGeom>
              <a:avLst/>
              <a:gdLst/>
              <a:ahLst/>
              <a:cxnLst/>
              <a:rect l="l" t="t" r="r" b="b"/>
              <a:pathLst>
                <a:path w="2081" h="726" extrusionOk="0">
                  <a:moveTo>
                    <a:pt x="347" y="1"/>
                  </a:moveTo>
                  <a:cubicBezTo>
                    <a:pt x="158" y="1"/>
                    <a:pt x="1" y="190"/>
                    <a:pt x="1" y="379"/>
                  </a:cubicBezTo>
                  <a:cubicBezTo>
                    <a:pt x="1" y="568"/>
                    <a:pt x="158" y="725"/>
                    <a:pt x="347" y="725"/>
                  </a:cubicBezTo>
                  <a:lnTo>
                    <a:pt x="1734" y="725"/>
                  </a:lnTo>
                  <a:cubicBezTo>
                    <a:pt x="1923" y="725"/>
                    <a:pt x="2080" y="568"/>
                    <a:pt x="2080" y="379"/>
                  </a:cubicBezTo>
                  <a:cubicBezTo>
                    <a:pt x="2080" y="190"/>
                    <a:pt x="1923" y="1"/>
                    <a:pt x="173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8" name="Google Shape;6908;p69"/>
            <p:cNvSpPr/>
            <p:nvPr/>
          </p:nvSpPr>
          <p:spPr>
            <a:xfrm>
              <a:off x="-31062075" y="2145075"/>
              <a:ext cx="85875" cy="18150"/>
            </a:xfrm>
            <a:custGeom>
              <a:avLst/>
              <a:gdLst/>
              <a:ahLst/>
              <a:cxnLst/>
              <a:rect l="l" t="t" r="r" b="b"/>
              <a:pathLst>
                <a:path w="3435" h="726" extrusionOk="0">
                  <a:moveTo>
                    <a:pt x="347" y="1"/>
                  </a:moveTo>
                  <a:cubicBezTo>
                    <a:pt x="158" y="1"/>
                    <a:pt x="1" y="158"/>
                    <a:pt x="1" y="379"/>
                  </a:cubicBezTo>
                  <a:cubicBezTo>
                    <a:pt x="1" y="568"/>
                    <a:pt x="158" y="726"/>
                    <a:pt x="347" y="726"/>
                  </a:cubicBezTo>
                  <a:lnTo>
                    <a:pt x="3057" y="726"/>
                  </a:lnTo>
                  <a:cubicBezTo>
                    <a:pt x="3277" y="726"/>
                    <a:pt x="3435" y="568"/>
                    <a:pt x="3435" y="379"/>
                  </a:cubicBezTo>
                  <a:cubicBezTo>
                    <a:pt x="3435" y="158"/>
                    <a:pt x="3277" y="1"/>
                    <a:pt x="305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9" name="Google Shape;6909;p69"/>
            <p:cNvSpPr/>
            <p:nvPr/>
          </p:nvSpPr>
          <p:spPr>
            <a:xfrm>
              <a:off x="-31062075" y="2179750"/>
              <a:ext cx="52025" cy="18125"/>
            </a:xfrm>
            <a:custGeom>
              <a:avLst/>
              <a:gdLst/>
              <a:ahLst/>
              <a:cxnLst/>
              <a:rect l="l" t="t" r="r" b="b"/>
              <a:pathLst>
                <a:path w="2081" h="725" extrusionOk="0">
                  <a:moveTo>
                    <a:pt x="347" y="0"/>
                  </a:moveTo>
                  <a:cubicBezTo>
                    <a:pt x="158" y="0"/>
                    <a:pt x="1" y="158"/>
                    <a:pt x="1" y="347"/>
                  </a:cubicBezTo>
                  <a:cubicBezTo>
                    <a:pt x="1" y="567"/>
                    <a:pt x="158" y="725"/>
                    <a:pt x="347" y="725"/>
                  </a:cubicBezTo>
                  <a:lnTo>
                    <a:pt x="1734" y="725"/>
                  </a:lnTo>
                  <a:cubicBezTo>
                    <a:pt x="1923" y="725"/>
                    <a:pt x="2080" y="567"/>
                    <a:pt x="2080" y="347"/>
                  </a:cubicBezTo>
                  <a:cubicBezTo>
                    <a:pt x="2080" y="158"/>
                    <a:pt x="1923" y="0"/>
                    <a:pt x="173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0" name="Google Shape;6910;p69"/>
            <p:cNvSpPr/>
            <p:nvPr/>
          </p:nvSpPr>
          <p:spPr>
            <a:xfrm>
              <a:off x="-30924225" y="1974175"/>
              <a:ext cx="51200" cy="240250"/>
            </a:xfrm>
            <a:custGeom>
              <a:avLst/>
              <a:gdLst/>
              <a:ahLst/>
              <a:cxnLst/>
              <a:rect l="l" t="t" r="r" b="b"/>
              <a:pathLst>
                <a:path w="2048" h="9610" extrusionOk="0">
                  <a:moveTo>
                    <a:pt x="1008" y="662"/>
                  </a:moveTo>
                  <a:cubicBezTo>
                    <a:pt x="1229" y="662"/>
                    <a:pt x="1386" y="819"/>
                    <a:pt x="1386" y="1009"/>
                  </a:cubicBezTo>
                  <a:lnTo>
                    <a:pt x="1386" y="2080"/>
                  </a:lnTo>
                  <a:lnTo>
                    <a:pt x="725" y="2080"/>
                  </a:lnTo>
                  <a:lnTo>
                    <a:pt x="725" y="1009"/>
                  </a:lnTo>
                  <a:lnTo>
                    <a:pt x="662" y="1009"/>
                  </a:lnTo>
                  <a:cubicBezTo>
                    <a:pt x="662" y="819"/>
                    <a:pt x="819" y="662"/>
                    <a:pt x="1008" y="662"/>
                  </a:cubicBezTo>
                  <a:close/>
                  <a:moveTo>
                    <a:pt x="1323" y="2741"/>
                  </a:moveTo>
                  <a:lnTo>
                    <a:pt x="1323" y="6900"/>
                  </a:lnTo>
                  <a:lnTo>
                    <a:pt x="662" y="6900"/>
                  </a:lnTo>
                  <a:lnTo>
                    <a:pt x="662" y="2741"/>
                  </a:lnTo>
                  <a:close/>
                  <a:moveTo>
                    <a:pt x="1260" y="7562"/>
                  </a:moveTo>
                  <a:lnTo>
                    <a:pt x="1008" y="8192"/>
                  </a:lnTo>
                  <a:lnTo>
                    <a:pt x="819" y="7562"/>
                  </a:lnTo>
                  <a:close/>
                  <a:moveTo>
                    <a:pt x="1008" y="0"/>
                  </a:moveTo>
                  <a:cubicBezTo>
                    <a:pt x="473" y="0"/>
                    <a:pt x="0" y="473"/>
                    <a:pt x="0" y="1009"/>
                  </a:cubicBezTo>
                  <a:lnTo>
                    <a:pt x="0" y="7215"/>
                  </a:lnTo>
                  <a:lnTo>
                    <a:pt x="0" y="7309"/>
                  </a:lnTo>
                  <a:lnTo>
                    <a:pt x="662" y="9357"/>
                  </a:lnTo>
                  <a:cubicBezTo>
                    <a:pt x="693" y="9515"/>
                    <a:pt x="819" y="9609"/>
                    <a:pt x="977" y="9609"/>
                  </a:cubicBezTo>
                  <a:cubicBezTo>
                    <a:pt x="1134" y="9609"/>
                    <a:pt x="1260" y="9515"/>
                    <a:pt x="1292" y="9357"/>
                  </a:cubicBezTo>
                  <a:lnTo>
                    <a:pt x="1954" y="7309"/>
                  </a:lnTo>
                  <a:lnTo>
                    <a:pt x="1954" y="7215"/>
                  </a:lnTo>
                  <a:lnTo>
                    <a:pt x="1954" y="1009"/>
                  </a:lnTo>
                  <a:cubicBezTo>
                    <a:pt x="2048" y="441"/>
                    <a:pt x="1576" y="0"/>
                    <a:pt x="100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11" name="Google Shape;6911;p69"/>
          <p:cNvGrpSpPr/>
          <p:nvPr/>
        </p:nvGrpSpPr>
        <p:grpSpPr>
          <a:xfrm>
            <a:off x="3082057" y="3155482"/>
            <a:ext cx="354527" cy="354133"/>
            <a:chOff x="-31165250" y="2298675"/>
            <a:chExt cx="292225" cy="291900"/>
          </a:xfrm>
        </p:grpSpPr>
        <p:sp>
          <p:nvSpPr>
            <p:cNvPr id="6912" name="Google Shape;6912;p69"/>
            <p:cNvSpPr/>
            <p:nvPr/>
          </p:nvSpPr>
          <p:spPr>
            <a:xfrm>
              <a:off x="-31003000" y="2332550"/>
              <a:ext cx="86675" cy="103400"/>
            </a:xfrm>
            <a:custGeom>
              <a:avLst/>
              <a:gdLst/>
              <a:ahLst/>
              <a:cxnLst/>
              <a:rect l="l" t="t" r="r" b="b"/>
              <a:pathLst>
                <a:path w="3467" h="4136" extrusionOk="0">
                  <a:moveTo>
                    <a:pt x="2049" y="1386"/>
                  </a:moveTo>
                  <a:cubicBezTo>
                    <a:pt x="2017" y="1764"/>
                    <a:pt x="1923" y="2111"/>
                    <a:pt x="1734" y="2426"/>
                  </a:cubicBezTo>
                  <a:cubicBezTo>
                    <a:pt x="1576" y="2111"/>
                    <a:pt x="1450" y="1764"/>
                    <a:pt x="1418" y="1386"/>
                  </a:cubicBezTo>
                  <a:close/>
                  <a:moveTo>
                    <a:pt x="1734" y="0"/>
                  </a:moveTo>
                  <a:cubicBezTo>
                    <a:pt x="1545" y="0"/>
                    <a:pt x="1387" y="158"/>
                    <a:pt x="1387" y="347"/>
                  </a:cubicBezTo>
                  <a:lnTo>
                    <a:pt x="1387" y="693"/>
                  </a:lnTo>
                  <a:lnTo>
                    <a:pt x="347" y="693"/>
                  </a:lnTo>
                  <a:cubicBezTo>
                    <a:pt x="158" y="693"/>
                    <a:pt x="1" y="851"/>
                    <a:pt x="1" y="1071"/>
                  </a:cubicBezTo>
                  <a:cubicBezTo>
                    <a:pt x="1" y="1260"/>
                    <a:pt x="158" y="1418"/>
                    <a:pt x="347" y="1418"/>
                  </a:cubicBezTo>
                  <a:lnTo>
                    <a:pt x="694" y="1418"/>
                  </a:lnTo>
                  <a:cubicBezTo>
                    <a:pt x="757" y="2016"/>
                    <a:pt x="946" y="2552"/>
                    <a:pt x="1292" y="3056"/>
                  </a:cubicBezTo>
                  <a:lnTo>
                    <a:pt x="788" y="3592"/>
                  </a:lnTo>
                  <a:cubicBezTo>
                    <a:pt x="662" y="3686"/>
                    <a:pt x="662" y="3938"/>
                    <a:pt x="788" y="4064"/>
                  </a:cubicBezTo>
                  <a:cubicBezTo>
                    <a:pt x="851" y="4111"/>
                    <a:pt x="938" y="4135"/>
                    <a:pt x="1025" y="4135"/>
                  </a:cubicBezTo>
                  <a:cubicBezTo>
                    <a:pt x="1111" y="4135"/>
                    <a:pt x="1198" y="4111"/>
                    <a:pt x="1261" y="4064"/>
                  </a:cubicBezTo>
                  <a:lnTo>
                    <a:pt x="1702" y="3623"/>
                  </a:lnTo>
                  <a:lnTo>
                    <a:pt x="2112" y="4064"/>
                  </a:lnTo>
                  <a:cubicBezTo>
                    <a:pt x="2175" y="4111"/>
                    <a:pt x="2269" y="4135"/>
                    <a:pt x="2360" y="4135"/>
                  </a:cubicBezTo>
                  <a:cubicBezTo>
                    <a:pt x="2450" y="4135"/>
                    <a:pt x="2537" y="4111"/>
                    <a:pt x="2584" y="4064"/>
                  </a:cubicBezTo>
                  <a:cubicBezTo>
                    <a:pt x="2710" y="3938"/>
                    <a:pt x="2710" y="3686"/>
                    <a:pt x="2584" y="3592"/>
                  </a:cubicBezTo>
                  <a:lnTo>
                    <a:pt x="2080" y="3056"/>
                  </a:lnTo>
                  <a:cubicBezTo>
                    <a:pt x="2395" y="2552"/>
                    <a:pt x="2584" y="2016"/>
                    <a:pt x="2679" y="1418"/>
                  </a:cubicBezTo>
                  <a:lnTo>
                    <a:pt x="3025" y="1418"/>
                  </a:lnTo>
                  <a:cubicBezTo>
                    <a:pt x="3214" y="1418"/>
                    <a:pt x="3372" y="1260"/>
                    <a:pt x="3372" y="1071"/>
                  </a:cubicBezTo>
                  <a:cubicBezTo>
                    <a:pt x="3466" y="851"/>
                    <a:pt x="3309" y="693"/>
                    <a:pt x="3120" y="693"/>
                  </a:cubicBezTo>
                  <a:lnTo>
                    <a:pt x="2080" y="693"/>
                  </a:lnTo>
                  <a:lnTo>
                    <a:pt x="2080" y="347"/>
                  </a:lnTo>
                  <a:cubicBezTo>
                    <a:pt x="2080" y="158"/>
                    <a:pt x="1923" y="0"/>
                    <a:pt x="173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3" name="Google Shape;6913;p69"/>
            <p:cNvSpPr/>
            <p:nvPr/>
          </p:nvSpPr>
          <p:spPr>
            <a:xfrm>
              <a:off x="-31165250" y="2298675"/>
              <a:ext cx="292225" cy="291900"/>
            </a:xfrm>
            <a:custGeom>
              <a:avLst/>
              <a:gdLst/>
              <a:ahLst/>
              <a:cxnLst/>
              <a:rect l="l" t="t" r="r" b="b"/>
              <a:pathLst>
                <a:path w="11689" h="11676" extrusionOk="0">
                  <a:moveTo>
                    <a:pt x="8192" y="630"/>
                  </a:moveTo>
                  <a:cubicBezTo>
                    <a:pt x="9704" y="630"/>
                    <a:pt x="10933" y="1859"/>
                    <a:pt x="10933" y="3403"/>
                  </a:cubicBezTo>
                  <a:cubicBezTo>
                    <a:pt x="10964" y="4947"/>
                    <a:pt x="9767" y="6144"/>
                    <a:pt x="8224" y="6144"/>
                  </a:cubicBezTo>
                  <a:cubicBezTo>
                    <a:pt x="7656" y="6144"/>
                    <a:pt x="7152" y="5986"/>
                    <a:pt x="6711" y="5671"/>
                  </a:cubicBezTo>
                  <a:cubicBezTo>
                    <a:pt x="6674" y="5634"/>
                    <a:pt x="6616" y="5619"/>
                    <a:pt x="6548" y="5619"/>
                  </a:cubicBezTo>
                  <a:cubicBezTo>
                    <a:pt x="6501" y="5619"/>
                    <a:pt x="6448" y="5627"/>
                    <a:pt x="6396" y="5640"/>
                  </a:cubicBezTo>
                  <a:lnTo>
                    <a:pt x="5609" y="5923"/>
                  </a:lnTo>
                  <a:lnTo>
                    <a:pt x="5861" y="4947"/>
                  </a:lnTo>
                  <a:cubicBezTo>
                    <a:pt x="5861" y="4852"/>
                    <a:pt x="5861" y="4789"/>
                    <a:pt x="5829" y="4695"/>
                  </a:cubicBezTo>
                  <a:cubicBezTo>
                    <a:pt x="5577" y="4317"/>
                    <a:pt x="5451" y="3844"/>
                    <a:pt x="5451" y="3403"/>
                  </a:cubicBezTo>
                  <a:cubicBezTo>
                    <a:pt x="5451" y="1859"/>
                    <a:pt x="6680" y="630"/>
                    <a:pt x="8192" y="630"/>
                  </a:cubicBezTo>
                  <a:close/>
                  <a:moveTo>
                    <a:pt x="3403" y="5545"/>
                  </a:moveTo>
                  <a:cubicBezTo>
                    <a:pt x="3970" y="5545"/>
                    <a:pt x="4474" y="5703"/>
                    <a:pt x="4916" y="5986"/>
                  </a:cubicBezTo>
                  <a:lnTo>
                    <a:pt x="4790" y="6490"/>
                  </a:lnTo>
                  <a:cubicBezTo>
                    <a:pt x="4758" y="6616"/>
                    <a:pt x="4790" y="6742"/>
                    <a:pt x="4916" y="6868"/>
                  </a:cubicBezTo>
                  <a:cubicBezTo>
                    <a:pt x="4960" y="6913"/>
                    <a:pt x="5052" y="6958"/>
                    <a:pt x="5146" y="6958"/>
                  </a:cubicBezTo>
                  <a:cubicBezTo>
                    <a:pt x="5186" y="6958"/>
                    <a:pt x="5225" y="6950"/>
                    <a:pt x="5262" y="6931"/>
                  </a:cubicBezTo>
                  <a:lnTo>
                    <a:pt x="5703" y="6774"/>
                  </a:lnTo>
                  <a:cubicBezTo>
                    <a:pt x="6018" y="7152"/>
                    <a:pt x="6176" y="7656"/>
                    <a:pt x="6176" y="8255"/>
                  </a:cubicBezTo>
                  <a:cubicBezTo>
                    <a:pt x="6176" y="8696"/>
                    <a:pt x="6050" y="9137"/>
                    <a:pt x="5829" y="9546"/>
                  </a:cubicBezTo>
                  <a:cubicBezTo>
                    <a:pt x="5766" y="9609"/>
                    <a:pt x="5766" y="9704"/>
                    <a:pt x="5766" y="9767"/>
                  </a:cubicBezTo>
                  <a:lnTo>
                    <a:pt x="6018" y="10775"/>
                  </a:lnTo>
                  <a:lnTo>
                    <a:pt x="5231" y="10491"/>
                  </a:lnTo>
                  <a:cubicBezTo>
                    <a:pt x="5178" y="10478"/>
                    <a:pt x="5126" y="10471"/>
                    <a:pt x="5078" y="10471"/>
                  </a:cubicBezTo>
                  <a:cubicBezTo>
                    <a:pt x="5011" y="10471"/>
                    <a:pt x="4952" y="10486"/>
                    <a:pt x="4916" y="10523"/>
                  </a:cubicBezTo>
                  <a:cubicBezTo>
                    <a:pt x="4474" y="10838"/>
                    <a:pt x="3939" y="10996"/>
                    <a:pt x="3403" y="10996"/>
                  </a:cubicBezTo>
                  <a:cubicBezTo>
                    <a:pt x="1891" y="10996"/>
                    <a:pt x="662" y="9767"/>
                    <a:pt x="662" y="8286"/>
                  </a:cubicBezTo>
                  <a:cubicBezTo>
                    <a:pt x="662" y="6774"/>
                    <a:pt x="1891" y="5545"/>
                    <a:pt x="3403" y="5545"/>
                  </a:cubicBezTo>
                  <a:close/>
                  <a:moveTo>
                    <a:pt x="8224" y="0"/>
                  </a:moveTo>
                  <a:cubicBezTo>
                    <a:pt x="6333" y="0"/>
                    <a:pt x="4790" y="1544"/>
                    <a:pt x="4790" y="3434"/>
                  </a:cubicBezTo>
                  <a:cubicBezTo>
                    <a:pt x="4790" y="3938"/>
                    <a:pt x="4916" y="4506"/>
                    <a:pt x="5136" y="4978"/>
                  </a:cubicBezTo>
                  <a:lnTo>
                    <a:pt x="5073" y="5262"/>
                  </a:lnTo>
                  <a:cubicBezTo>
                    <a:pt x="4569" y="4978"/>
                    <a:pt x="4002" y="4821"/>
                    <a:pt x="3435" y="4821"/>
                  </a:cubicBezTo>
                  <a:cubicBezTo>
                    <a:pt x="1513" y="4821"/>
                    <a:pt x="1" y="6364"/>
                    <a:pt x="1" y="8255"/>
                  </a:cubicBezTo>
                  <a:cubicBezTo>
                    <a:pt x="1" y="10113"/>
                    <a:pt x="1544" y="11657"/>
                    <a:pt x="3435" y="11657"/>
                  </a:cubicBezTo>
                  <a:cubicBezTo>
                    <a:pt x="4065" y="11657"/>
                    <a:pt x="4632" y="11500"/>
                    <a:pt x="5168" y="11185"/>
                  </a:cubicBezTo>
                  <a:lnTo>
                    <a:pt x="6365" y="11657"/>
                  </a:lnTo>
                  <a:cubicBezTo>
                    <a:pt x="6411" y="11669"/>
                    <a:pt x="6457" y="11676"/>
                    <a:pt x="6503" y="11676"/>
                  </a:cubicBezTo>
                  <a:cubicBezTo>
                    <a:pt x="6583" y="11676"/>
                    <a:pt x="6663" y="11654"/>
                    <a:pt x="6743" y="11594"/>
                  </a:cubicBezTo>
                  <a:cubicBezTo>
                    <a:pt x="6806" y="11500"/>
                    <a:pt x="6837" y="11405"/>
                    <a:pt x="6837" y="11248"/>
                  </a:cubicBezTo>
                  <a:lnTo>
                    <a:pt x="6491" y="9767"/>
                  </a:lnTo>
                  <a:cubicBezTo>
                    <a:pt x="6743" y="9294"/>
                    <a:pt x="6837" y="8790"/>
                    <a:pt x="6837" y="8255"/>
                  </a:cubicBezTo>
                  <a:cubicBezTo>
                    <a:pt x="6837" y="7625"/>
                    <a:pt x="6648" y="6994"/>
                    <a:pt x="6333" y="6427"/>
                  </a:cubicBezTo>
                  <a:lnTo>
                    <a:pt x="6459" y="6396"/>
                  </a:lnTo>
                  <a:cubicBezTo>
                    <a:pt x="6963" y="6711"/>
                    <a:pt x="7593" y="6868"/>
                    <a:pt x="8192" y="6868"/>
                  </a:cubicBezTo>
                  <a:cubicBezTo>
                    <a:pt x="10082" y="6868"/>
                    <a:pt x="11626" y="5325"/>
                    <a:pt x="11626" y="3434"/>
                  </a:cubicBezTo>
                  <a:cubicBezTo>
                    <a:pt x="11689" y="1544"/>
                    <a:pt x="10114" y="0"/>
                    <a:pt x="822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4" name="Google Shape;6914;p69"/>
            <p:cNvSpPr/>
            <p:nvPr/>
          </p:nvSpPr>
          <p:spPr>
            <a:xfrm>
              <a:off x="-31115625" y="2452250"/>
              <a:ext cx="70900" cy="104150"/>
            </a:xfrm>
            <a:custGeom>
              <a:avLst/>
              <a:gdLst/>
              <a:ahLst/>
              <a:cxnLst/>
              <a:rect l="l" t="t" r="r" b="b"/>
              <a:pathLst>
                <a:path w="2836" h="4166" extrusionOk="0">
                  <a:moveTo>
                    <a:pt x="1481" y="1576"/>
                  </a:moveTo>
                  <a:lnTo>
                    <a:pt x="1639" y="2112"/>
                  </a:lnTo>
                  <a:lnTo>
                    <a:pt x="1324" y="2112"/>
                  </a:lnTo>
                  <a:lnTo>
                    <a:pt x="1481" y="1576"/>
                  </a:lnTo>
                  <a:close/>
                  <a:moveTo>
                    <a:pt x="1418" y="1"/>
                  </a:moveTo>
                  <a:cubicBezTo>
                    <a:pt x="1261" y="1"/>
                    <a:pt x="1166" y="127"/>
                    <a:pt x="1103" y="253"/>
                  </a:cubicBezTo>
                  <a:lnTo>
                    <a:pt x="568" y="2049"/>
                  </a:lnTo>
                  <a:lnTo>
                    <a:pt x="410" y="2049"/>
                  </a:lnTo>
                  <a:cubicBezTo>
                    <a:pt x="221" y="2049"/>
                    <a:pt x="64" y="2206"/>
                    <a:pt x="64" y="2427"/>
                  </a:cubicBezTo>
                  <a:cubicBezTo>
                    <a:pt x="64" y="2584"/>
                    <a:pt x="158" y="2742"/>
                    <a:pt x="316" y="2773"/>
                  </a:cubicBezTo>
                  <a:lnTo>
                    <a:pt x="64" y="3718"/>
                  </a:lnTo>
                  <a:cubicBezTo>
                    <a:pt x="1" y="3907"/>
                    <a:pt x="95" y="4065"/>
                    <a:pt x="284" y="4159"/>
                  </a:cubicBezTo>
                  <a:cubicBezTo>
                    <a:pt x="308" y="4163"/>
                    <a:pt x="332" y="4165"/>
                    <a:pt x="355" y="4165"/>
                  </a:cubicBezTo>
                  <a:cubicBezTo>
                    <a:pt x="512" y="4165"/>
                    <a:pt x="643" y="4072"/>
                    <a:pt x="725" y="3907"/>
                  </a:cubicBezTo>
                  <a:lnTo>
                    <a:pt x="1072" y="2773"/>
                  </a:lnTo>
                  <a:lnTo>
                    <a:pt x="1796" y="2773"/>
                  </a:lnTo>
                  <a:lnTo>
                    <a:pt x="2143" y="3907"/>
                  </a:lnTo>
                  <a:cubicBezTo>
                    <a:pt x="2170" y="4072"/>
                    <a:pt x="2318" y="4165"/>
                    <a:pt x="2502" y="4165"/>
                  </a:cubicBezTo>
                  <a:cubicBezTo>
                    <a:pt x="2528" y="4165"/>
                    <a:pt x="2556" y="4163"/>
                    <a:pt x="2584" y="4159"/>
                  </a:cubicBezTo>
                  <a:cubicBezTo>
                    <a:pt x="2773" y="4096"/>
                    <a:pt x="2836" y="3907"/>
                    <a:pt x="2805" y="3718"/>
                  </a:cubicBezTo>
                  <a:lnTo>
                    <a:pt x="2521" y="2773"/>
                  </a:lnTo>
                  <a:cubicBezTo>
                    <a:pt x="2678" y="2742"/>
                    <a:pt x="2805" y="2616"/>
                    <a:pt x="2805" y="2427"/>
                  </a:cubicBezTo>
                  <a:cubicBezTo>
                    <a:pt x="2805" y="2206"/>
                    <a:pt x="2647" y="2049"/>
                    <a:pt x="2458" y="2049"/>
                  </a:cubicBezTo>
                  <a:lnTo>
                    <a:pt x="2300" y="2049"/>
                  </a:lnTo>
                  <a:lnTo>
                    <a:pt x="1733" y="253"/>
                  </a:lnTo>
                  <a:cubicBezTo>
                    <a:pt x="1702" y="95"/>
                    <a:pt x="1576" y="1"/>
                    <a:pt x="14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15" name="Google Shape;6915;p69"/>
          <p:cNvGrpSpPr/>
          <p:nvPr/>
        </p:nvGrpSpPr>
        <p:grpSpPr>
          <a:xfrm>
            <a:off x="3082542" y="3616136"/>
            <a:ext cx="353557" cy="353557"/>
            <a:chOff x="-31164450" y="2657050"/>
            <a:chExt cx="291425" cy="291425"/>
          </a:xfrm>
        </p:grpSpPr>
        <p:sp>
          <p:nvSpPr>
            <p:cNvPr id="6916" name="Google Shape;6916;p69"/>
            <p:cNvSpPr/>
            <p:nvPr/>
          </p:nvSpPr>
          <p:spPr>
            <a:xfrm>
              <a:off x="-31028975" y="2761000"/>
              <a:ext cx="18125" cy="17350"/>
            </a:xfrm>
            <a:custGeom>
              <a:avLst/>
              <a:gdLst/>
              <a:ahLst/>
              <a:cxnLst/>
              <a:rect l="l" t="t" r="r" b="b"/>
              <a:pathLst>
                <a:path w="725" h="694" extrusionOk="0">
                  <a:moveTo>
                    <a:pt x="378" y="1"/>
                  </a:moveTo>
                  <a:cubicBezTo>
                    <a:pt x="158" y="1"/>
                    <a:pt x="0" y="158"/>
                    <a:pt x="0" y="347"/>
                  </a:cubicBezTo>
                  <a:cubicBezTo>
                    <a:pt x="63" y="536"/>
                    <a:pt x="221" y="694"/>
                    <a:pt x="378" y="694"/>
                  </a:cubicBezTo>
                  <a:cubicBezTo>
                    <a:pt x="567" y="694"/>
                    <a:pt x="725" y="536"/>
                    <a:pt x="725" y="347"/>
                  </a:cubicBezTo>
                  <a:cubicBezTo>
                    <a:pt x="725" y="158"/>
                    <a:pt x="567" y="1"/>
                    <a:pt x="3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7" name="Google Shape;6917;p69"/>
            <p:cNvSpPr/>
            <p:nvPr/>
          </p:nvSpPr>
          <p:spPr>
            <a:xfrm>
              <a:off x="-31028975" y="2794075"/>
              <a:ext cx="18125" cy="52025"/>
            </a:xfrm>
            <a:custGeom>
              <a:avLst/>
              <a:gdLst/>
              <a:ahLst/>
              <a:cxnLst/>
              <a:rect l="l" t="t" r="r" b="b"/>
              <a:pathLst>
                <a:path w="725" h="2081" extrusionOk="0">
                  <a:moveTo>
                    <a:pt x="378" y="1"/>
                  </a:moveTo>
                  <a:cubicBezTo>
                    <a:pt x="158" y="1"/>
                    <a:pt x="0" y="158"/>
                    <a:pt x="0" y="347"/>
                  </a:cubicBezTo>
                  <a:lnTo>
                    <a:pt x="0" y="1734"/>
                  </a:lnTo>
                  <a:cubicBezTo>
                    <a:pt x="63" y="1923"/>
                    <a:pt x="221" y="2080"/>
                    <a:pt x="378" y="2080"/>
                  </a:cubicBezTo>
                  <a:cubicBezTo>
                    <a:pt x="567" y="2080"/>
                    <a:pt x="725" y="1923"/>
                    <a:pt x="725" y="1734"/>
                  </a:cubicBezTo>
                  <a:lnTo>
                    <a:pt x="725" y="347"/>
                  </a:lnTo>
                  <a:cubicBezTo>
                    <a:pt x="725" y="158"/>
                    <a:pt x="567" y="1"/>
                    <a:pt x="3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8" name="Google Shape;6918;p69"/>
            <p:cNvSpPr/>
            <p:nvPr/>
          </p:nvSpPr>
          <p:spPr>
            <a:xfrm>
              <a:off x="-31164450" y="2657050"/>
              <a:ext cx="291425" cy="291425"/>
            </a:xfrm>
            <a:custGeom>
              <a:avLst/>
              <a:gdLst/>
              <a:ahLst/>
              <a:cxnLst/>
              <a:rect l="l" t="t" r="r" b="b"/>
              <a:pathLst>
                <a:path w="11657" h="11657" extrusionOk="0">
                  <a:moveTo>
                    <a:pt x="1323" y="4852"/>
                  </a:moveTo>
                  <a:lnTo>
                    <a:pt x="1323" y="8286"/>
                  </a:lnTo>
                  <a:lnTo>
                    <a:pt x="977" y="8286"/>
                  </a:lnTo>
                  <a:cubicBezTo>
                    <a:pt x="788" y="8286"/>
                    <a:pt x="630" y="8128"/>
                    <a:pt x="630" y="7939"/>
                  </a:cubicBezTo>
                  <a:lnTo>
                    <a:pt x="630" y="5198"/>
                  </a:lnTo>
                  <a:cubicBezTo>
                    <a:pt x="630" y="5009"/>
                    <a:pt x="788" y="4852"/>
                    <a:pt x="977" y="4852"/>
                  </a:cubicBezTo>
                  <a:close/>
                  <a:moveTo>
                    <a:pt x="10554" y="4852"/>
                  </a:moveTo>
                  <a:cubicBezTo>
                    <a:pt x="10743" y="4852"/>
                    <a:pt x="10901" y="5009"/>
                    <a:pt x="10901" y="5198"/>
                  </a:cubicBezTo>
                  <a:lnTo>
                    <a:pt x="10901" y="7939"/>
                  </a:lnTo>
                  <a:lnTo>
                    <a:pt x="10932" y="7939"/>
                  </a:lnTo>
                  <a:cubicBezTo>
                    <a:pt x="10932" y="8128"/>
                    <a:pt x="10775" y="8286"/>
                    <a:pt x="10586" y="8286"/>
                  </a:cubicBezTo>
                  <a:lnTo>
                    <a:pt x="10239" y="8286"/>
                  </a:lnTo>
                  <a:lnTo>
                    <a:pt x="10239" y="4852"/>
                  </a:lnTo>
                  <a:close/>
                  <a:moveTo>
                    <a:pt x="5797" y="10302"/>
                  </a:moveTo>
                  <a:cubicBezTo>
                    <a:pt x="5986" y="10302"/>
                    <a:pt x="6144" y="10460"/>
                    <a:pt x="6144" y="10649"/>
                  </a:cubicBezTo>
                  <a:cubicBezTo>
                    <a:pt x="6144" y="10838"/>
                    <a:pt x="5986" y="10995"/>
                    <a:pt x="5797" y="10995"/>
                  </a:cubicBezTo>
                  <a:cubicBezTo>
                    <a:pt x="5577" y="10995"/>
                    <a:pt x="5419" y="10838"/>
                    <a:pt x="5419" y="10649"/>
                  </a:cubicBezTo>
                  <a:cubicBezTo>
                    <a:pt x="5419" y="10460"/>
                    <a:pt x="5577" y="10302"/>
                    <a:pt x="5797" y="10302"/>
                  </a:cubicBezTo>
                  <a:close/>
                  <a:moveTo>
                    <a:pt x="5829" y="0"/>
                  </a:moveTo>
                  <a:cubicBezTo>
                    <a:pt x="3371" y="0"/>
                    <a:pt x="1260" y="1796"/>
                    <a:pt x="788" y="4190"/>
                  </a:cubicBezTo>
                  <a:cubicBezTo>
                    <a:pt x="347" y="4316"/>
                    <a:pt x="0" y="4694"/>
                    <a:pt x="0" y="5167"/>
                  </a:cubicBezTo>
                  <a:lnTo>
                    <a:pt x="0" y="7876"/>
                  </a:lnTo>
                  <a:cubicBezTo>
                    <a:pt x="0" y="8443"/>
                    <a:pt x="473" y="8916"/>
                    <a:pt x="1008" y="8916"/>
                  </a:cubicBezTo>
                  <a:lnTo>
                    <a:pt x="1702" y="8916"/>
                  </a:lnTo>
                  <a:cubicBezTo>
                    <a:pt x="1891" y="8916"/>
                    <a:pt x="2048" y="8758"/>
                    <a:pt x="2048" y="8569"/>
                  </a:cubicBezTo>
                  <a:lnTo>
                    <a:pt x="2048" y="4474"/>
                  </a:lnTo>
                  <a:cubicBezTo>
                    <a:pt x="2048" y="4253"/>
                    <a:pt x="1891" y="4096"/>
                    <a:pt x="1702" y="4096"/>
                  </a:cubicBezTo>
                  <a:lnTo>
                    <a:pt x="1449" y="4096"/>
                  </a:lnTo>
                  <a:cubicBezTo>
                    <a:pt x="1922" y="2111"/>
                    <a:pt x="3749" y="630"/>
                    <a:pt x="5797" y="630"/>
                  </a:cubicBezTo>
                  <a:cubicBezTo>
                    <a:pt x="7876" y="630"/>
                    <a:pt x="9641" y="2079"/>
                    <a:pt x="10113" y="4096"/>
                  </a:cubicBezTo>
                  <a:lnTo>
                    <a:pt x="9893" y="4096"/>
                  </a:lnTo>
                  <a:cubicBezTo>
                    <a:pt x="9672" y="4096"/>
                    <a:pt x="9515" y="4253"/>
                    <a:pt x="9515" y="4474"/>
                  </a:cubicBezTo>
                  <a:lnTo>
                    <a:pt x="9515" y="8569"/>
                  </a:lnTo>
                  <a:cubicBezTo>
                    <a:pt x="9515" y="8758"/>
                    <a:pt x="9672" y="8916"/>
                    <a:pt x="9893" y="8916"/>
                  </a:cubicBezTo>
                  <a:lnTo>
                    <a:pt x="10208" y="8916"/>
                  </a:lnTo>
                  <a:cubicBezTo>
                    <a:pt x="10050" y="9704"/>
                    <a:pt x="9326" y="10302"/>
                    <a:pt x="8507" y="10302"/>
                  </a:cubicBezTo>
                  <a:lnTo>
                    <a:pt x="6742" y="10302"/>
                  </a:lnTo>
                  <a:cubicBezTo>
                    <a:pt x="6585" y="9893"/>
                    <a:pt x="6207" y="9609"/>
                    <a:pt x="5734" y="9609"/>
                  </a:cubicBezTo>
                  <a:cubicBezTo>
                    <a:pt x="5199" y="9609"/>
                    <a:pt x="4726" y="10082"/>
                    <a:pt x="4726" y="10649"/>
                  </a:cubicBezTo>
                  <a:cubicBezTo>
                    <a:pt x="4726" y="11184"/>
                    <a:pt x="5199" y="11657"/>
                    <a:pt x="5734" y="11657"/>
                  </a:cubicBezTo>
                  <a:cubicBezTo>
                    <a:pt x="6175" y="11657"/>
                    <a:pt x="6585" y="11405"/>
                    <a:pt x="6742" y="10995"/>
                  </a:cubicBezTo>
                  <a:lnTo>
                    <a:pt x="8507" y="10995"/>
                  </a:lnTo>
                  <a:cubicBezTo>
                    <a:pt x="9735" y="10995"/>
                    <a:pt x="10743" y="10082"/>
                    <a:pt x="10869" y="8916"/>
                  </a:cubicBezTo>
                  <a:cubicBezTo>
                    <a:pt x="11248" y="8790"/>
                    <a:pt x="11563" y="8412"/>
                    <a:pt x="11563" y="7939"/>
                  </a:cubicBezTo>
                  <a:lnTo>
                    <a:pt x="11563" y="5198"/>
                  </a:lnTo>
                  <a:cubicBezTo>
                    <a:pt x="11657" y="4694"/>
                    <a:pt x="11311" y="4316"/>
                    <a:pt x="10869" y="4190"/>
                  </a:cubicBezTo>
                  <a:cubicBezTo>
                    <a:pt x="10397" y="1796"/>
                    <a:pt x="8255" y="0"/>
                    <a:pt x="58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9" name="Google Shape;6919;p69"/>
            <p:cNvSpPr/>
            <p:nvPr/>
          </p:nvSpPr>
          <p:spPr>
            <a:xfrm>
              <a:off x="-31097500" y="2727125"/>
              <a:ext cx="156750" cy="153925"/>
            </a:xfrm>
            <a:custGeom>
              <a:avLst/>
              <a:gdLst/>
              <a:ahLst/>
              <a:cxnLst/>
              <a:rect l="l" t="t" r="r" b="b"/>
              <a:pathLst>
                <a:path w="6270" h="6157" extrusionOk="0">
                  <a:moveTo>
                    <a:pt x="3119" y="663"/>
                  </a:moveTo>
                  <a:cubicBezTo>
                    <a:pt x="4442" y="663"/>
                    <a:pt x="5514" y="1734"/>
                    <a:pt x="5514" y="3088"/>
                  </a:cubicBezTo>
                  <a:cubicBezTo>
                    <a:pt x="5514" y="4412"/>
                    <a:pt x="4411" y="5483"/>
                    <a:pt x="3119" y="5483"/>
                  </a:cubicBezTo>
                  <a:cubicBezTo>
                    <a:pt x="2647" y="5483"/>
                    <a:pt x="2206" y="5357"/>
                    <a:pt x="1796" y="5136"/>
                  </a:cubicBezTo>
                  <a:cubicBezTo>
                    <a:pt x="1750" y="5090"/>
                    <a:pt x="1670" y="5061"/>
                    <a:pt x="1606" y="5061"/>
                  </a:cubicBezTo>
                  <a:cubicBezTo>
                    <a:pt x="1582" y="5061"/>
                    <a:pt x="1561" y="5065"/>
                    <a:pt x="1544" y="5073"/>
                  </a:cubicBezTo>
                  <a:lnTo>
                    <a:pt x="914" y="5294"/>
                  </a:lnTo>
                  <a:lnTo>
                    <a:pt x="1103" y="4664"/>
                  </a:lnTo>
                  <a:cubicBezTo>
                    <a:pt x="1134" y="4569"/>
                    <a:pt x="1103" y="4443"/>
                    <a:pt x="1071" y="4380"/>
                  </a:cubicBezTo>
                  <a:cubicBezTo>
                    <a:pt x="819" y="3971"/>
                    <a:pt x="693" y="3561"/>
                    <a:pt x="693" y="3120"/>
                  </a:cubicBezTo>
                  <a:cubicBezTo>
                    <a:pt x="693" y="1734"/>
                    <a:pt x="1796" y="663"/>
                    <a:pt x="3119" y="663"/>
                  </a:cubicBezTo>
                  <a:close/>
                  <a:moveTo>
                    <a:pt x="3151" y="1"/>
                  </a:moveTo>
                  <a:cubicBezTo>
                    <a:pt x="1449" y="1"/>
                    <a:pt x="32" y="1387"/>
                    <a:pt x="32" y="3057"/>
                  </a:cubicBezTo>
                  <a:cubicBezTo>
                    <a:pt x="32" y="3593"/>
                    <a:pt x="158" y="4097"/>
                    <a:pt x="441" y="4569"/>
                  </a:cubicBezTo>
                  <a:lnTo>
                    <a:pt x="32" y="5703"/>
                  </a:lnTo>
                  <a:cubicBezTo>
                    <a:pt x="0" y="5829"/>
                    <a:pt x="32" y="5955"/>
                    <a:pt x="126" y="6081"/>
                  </a:cubicBezTo>
                  <a:cubicBezTo>
                    <a:pt x="172" y="6128"/>
                    <a:pt x="269" y="6157"/>
                    <a:pt x="367" y="6157"/>
                  </a:cubicBezTo>
                  <a:cubicBezTo>
                    <a:pt x="403" y="6157"/>
                    <a:pt x="439" y="6153"/>
                    <a:pt x="473" y="6144"/>
                  </a:cubicBezTo>
                  <a:lnTo>
                    <a:pt x="1607" y="5735"/>
                  </a:lnTo>
                  <a:cubicBezTo>
                    <a:pt x="2080" y="5987"/>
                    <a:pt x="2584" y="6144"/>
                    <a:pt x="3151" y="6144"/>
                  </a:cubicBezTo>
                  <a:cubicBezTo>
                    <a:pt x="4852" y="6144"/>
                    <a:pt x="6270" y="4758"/>
                    <a:pt x="6270" y="3057"/>
                  </a:cubicBezTo>
                  <a:cubicBezTo>
                    <a:pt x="6270" y="1387"/>
                    <a:pt x="4883" y="1"/>
                    <a:pt x="315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20" name="Google Shape;6920;p69"/>
          <p:cNvSpPr/>
          <p:nvPr/>
        </p:nvSpPr>
        <p:spPr>
          <a:xfrm>
            <a:off x="2188967" y="4036858"/>
            <a:ext cx="355498" cy="352617"/>
          </a:xfrm>
          <a:custGeom>
            <a:avLst/>
            <a:gdLst/>
            <a:ahLst/>
            <a:cxnLst/>
            <a:rect l="l" t="t" r="r" b="b"/>
            <a:pathLst>
              <a:path w="11721" h="11626" extrusionOk="0">
                <a:moveTo>
                  <a:pt x="8570" y="694"/>
                </a:moveTo>
                <a:cubicBezTo>
                  <a:pt x="9106" y="694"/>
                  <a:pt x="9578" y="1166"/>
                  <a:pt x="9578" y="1702"/>
                </a:cubicBezTo>
                <a:cubicBezTo>
                  <a:pt x="9578" y="2269"/>
                  <a:pt x="9106" y="2773"/>
                  <a:pt x="8570" y="2773"/>
                </a:cubicBezTo>
                <a:cubicBezTo>
                  <a:pt x="8003" y="2773"/>
                  <a:pt x="7530" y="2269"/>
                  <a:pt x="7530" y="1702"/>
                </a:cubicBezTo>
                <a:cubicBezTo>
                  <a:pt x="7530" y="1166"/>
                  <a:pt x="8003" y="694"/>
                  <a:pt x="8570" y="694"/>
                </a:cubicBezTo>
                <a:close/>
                <a:moveTo>
                  <a:pt x="8570" y="3403"/>
                </a:moveTo>
                <a:cubicBezTo>
                  <a:pt x="9893" y="3403"/>
                  <a:pt x="10964" y="4474"/>
                  <a:pt x="10964" y="5798"/>
                </a:cubicBezTo>
                <a:lnTo>
                  <a:pt x="10964" y="6144"/>
                </a:lnTo>
                <a:lnTo>
                  <a:pt x="6144" y="6144"/>
                </a:lnTo>
                <a:lnTo>
                  <a:pt x="6144" y="5798"/>
                </a:lnTo>
                <a:cubicBezTo>
                  <a:pt x="6144" y="4443"/>
                  <a:pt x="7215" y="3403"/>
                  <a:pt x="8570" y="3403"/>
                </a:cubicBezTo>
                <a:close/>
                <a:moveTo>
                  <a:pt x="3057" y="5483"/>
                </a:moveTo>
                <a:cubicBezTo>
                  <a:pt x="3592" y="5483"/>
                  <a:pt x="4096" y="5955"/>
                  <a:pt x="4096" y="6491"/>
                </a:cubicBezTo>
                <a:cubicBezTo>
                  <a:pt x="4096" y="7058"/>
                  <a:pt x="3624" y="7530"/>
                  <a:pt x="3057" y="7530"/>
                </a:cubicBezTo>
                <a:cubicBezTo>
                  <a:pt x="2490" y="7530"/>
                  <a:pt x="2017" y="7089"/>
                  <a:pt x="2017" y="6491"/>
                </a:cubicBezTo>
                <a:cubicBezTo>
                  <a:pt x="2017" y="5955"/>
                  <a:pt x="2490" y="5483"/>
                  <a:pt x="3057" y="5483"/>
                </a:cubicBezTo>
                <a:close/>
                <a:moveTo>
                  <a:pt x="10964" y="6869"/>
                </a:moveTo>
                <a:lnTo>
                  <a:pt x="10964" y="7530"/>
                </a:lnTo>
                <a:lnTo>
                  <a:pt x="4411" y="7530"/>
                </a:lnTo>
                <a:cubicBezTo>
                  <a:pt x="4569" y="7341"/>
                  <a:pt x="4695" y="7089"/>
                  <a:pt x="4726" y="6869"/>
                </a:cubicBezTo>
                <a:close/>
                <a:moveTo>
                  <a:pt x="3088" y="8255"/>
                </a:moveTo>
                <a:cubicBezTo>
                  <a:pt x="4411" y="8255"/>
                  <a:pt x="5514" y="9295"/>
                  <a:pt x="5514" y="10649"/>
                </a:cubicBezTo>
                <a:lnTo>
                  <a:pt x="5514" y="10996"/>
                </a:lnTo>
                <a:lnTo>
                  <a:pt x="694" y="10996"/>
                </a:lnTo>
                <a:lnTo>
                  <a:pt x="694" y="10649"/>
                </a:lnTo>
                <a:cubicBezTo>
                  <a:pt x="694" y="9295"/>
                  <a:pt x="1733" y="8255"/>
                  <a:pt x="3088" y="8255"/>
                </a:cubicBezTo>
                <a:close/>
                <a:moveTo>
                  <a:pt x="10933" y="8286"/>
                </a:moveTo>
                <a:lnTo>
                  <a:pt x="10933" y="10996"/>
                </a:lnTo>
                <a:lnTo>
                  <a:pt x="6144" y="10996"/>
                </a:lnTo>
                <a:lnTo>
                  <a:pt x="6144" y="10649"/>
                </a:lnTo>
                <a:cubicBezTo>
                  <a:pt x="6144" y="9830"/>
                  <a:pt x="5829" y="9074"/>
                  <a:pt x="5199" y="8476"/>
                </a:cubicBezTo>
                <a:cubicBezTo>
                  <a:pt x="5136" y="8412"/>
                  <a:pt x="5041" y="8318"/>
                  <a:pt x="4978" y="8286"/>
                </a:cubicBezTo>
                <a:close/>
                <a:moveTo>
                  <a:pt x="8602" y="1"/>
                </a:moveTo>
                <a:cubicBezTo>
                  <a:pt x="7656" y="1"/>
                  <a:pt x="6900" y="757"/>
                  <a:pt x="6900" y="1702"/>
                </a:cubicBezTo>
                <a:cubicBezTo>
                  <a:pt x="6900" y="2175"/>
                  <a:pt x="7058" y="2616"/>
                  <a:pt x="7404" y="2931"/>
                </a:cubicBezTo>
                <a:lnTo>
                  <a:pt x="7467" y="2962"/>
                </a:lnTo>
                <a:cubicBezTo>
                  <a:pt x="6302" y="3435"/>
                  <a:pt x="5514" y="4537"/>
                  <a:pt x="5514" y="5798"/>
                </a:cubicBezTo>
                <a:lnTo>
                  <a:pt x="5514" y="6144"/>
                </a:lnTo>
                <a:lnTo>
                  <a:pt x="4789" y="6144"/>
                </a:lnTo>
                <a:cubicBezTo>
                  <a:pt x="4632" y="5420"/>
                  <a:pt x="3907" y="4789"/>
                  <a:pt x="3088" y="4789"/>
                </a:cubicBezTo>
                <a:cubicBezTo>
                  <a:pt x="2143" y="4789"/>
                  <a:pt x="1387" y="5514"/>
                  <a:pt x="1387" y="6459"/>
                </a:cubicBezTo>
                <a:cubicBezTo>
                  <a:pt x="1387" y="6995"/>
                  <a:pt x="1576" y="7404"/>
                  <a:pt x="1954" y="7719"/>
                </a:cubicBezTo>
                <a:cubicBezTo>
                  <a:pt x="788" y="8192"/>
                  <a:pt x="1" y="9295"/>
                  <a:pt x="1" y="10555"/>
                </a:cubicBezTo>
                <a:lnTo>
                  <a:pt x="1" y="11279"/>
                </a:lnTo>
                <a:cubicBezTo>
                  <a:pt x="1" y="11468"/>
                  <a:pt x="158" y="11626"/>
                  <a:pt x="379" y="11626"/>
                </a:cubicBezTo>
                <a:lnTo>
                  <a:pt x="11342" y="11626"/>
                </a:lnTo>
                <a:cubicBezTo>
                  <a:pt x="11563" y="11626"/>
                  <a:pt x="11721" y="11468"/>
                  <a:pt x="11721" y="11279"/>
                </a:cubicBezTo>
                <a:lnTo>
                  <a:pt x="11721" y="5798"/>
                </a:lnTo>
                <a:cubicBezTo>
                  <a:pt x="11626" y="4537"/>
                  <a:pt x="10838" y="3435"/>
                  <a:pt x="9736" y="2962"/>
                </a:cubicBezTo>
                <a:lnTo>
                  <a:pt x="9767" y="2931"/>
                </a:lnTo>
                <a:cubicBezTo>
                  <a:pt x="10082" y="2616"/>
                  <a:pt x="10303" y="2175"/>
                  <a:pt x="10303" y="1702"/>
                </a:cubicBezTo>
                <a:cubicBezTo>
                  <a:pt x="10303" y="757"/>
                  <a:pt x="9547" y="1"/>
                  <a:pt x="860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21" name="Google Shape;6921;p69"/>
          <p:cNvGrpSpPr/>
          <p:nvPr/>
        </p:nvGrpSpPr>
        <p:grpSpPr>
          <a:xfrm>
            <a:off x="2632987" y="1307366"/>
            <a:ext cx="358349" cy="354285"/>
            <a:chOff x="-34421275" y="1912725"/>
            <a:chExt cx="295375" cy="292025"/>
          </a:xfrm>
        </p:grpSpPr>
        <p:sp>
          <p:nvSpPr>
            <p:cNvPr id="6922" name="Google Shape;6922;p69"/>
            <p:cNvSpPr/>
            <p:nvPr/>
          </p:nvSpPr>
          <p:spPr>
            <a:xfrm>
              <a:off x="-34421275" y="1974375"/>
              <a:ext cx="236300" cy="230375"/>
            </a:xfrm>
            <a:custGeom>
              <a:avLst/>
              <a:gdLst/>
              <a:ahLst/>
              <a:cxnLst/>
              <a:rect l="l" t="t" r="r" b="b"/>
              <a:pathLst>
                <a:path w="9452" h="9215" extrusionOk="0">
                  <a:moveTo>
                    <a:pt x="2158" y="725"/>
                  </a:moveTo>
                  <a:cubicBezTo>
                    <a:pt x="2245" y="725"/>
                    <a:pt x="2332" y="764"/>
                    <a:pt x="2395" y="843"/>
                  </a:cubicBezTo>
                  <a:lnTo>
                    <a:pt x="3371" y="1851"/>
                  </a:lnTo>
                  <a:cubicBezTo>
                    <a:pt x="3497" y="1946"/>
                    <a:pt x="3497" y="2198"/>
                    <a:pt x="3371" y="2324"/>
                  </a:cubicBezTo>
                  <a:lnTo>
                    <a:pt x="3151" y="2544"/>
                  </a:lnTo>
                  <a:lnTo>
                    <a:pt x="1702" y="1095"/>
                  </a:lnTo>
                  <a:lnTo>
                    <a:pt x="1922" y="843"/>
                  </a:lnTo>
                  <a:cubicBezTo>
                    <a:pt x="1985" y="764"/>
                    <a:pt x="2072" y="725"/>
                    <a:pt x="2158" y="725"/>
                  </a:cubicBezTo>
                  <a:close/>
                  <a:moveTo>
                    <a:pt x="7345" y="5884"/>
                  </a:moveTo>
                  <a:cubicBezTo>
                    <a:pt x="7428" y="5884"/>
                    <a:pt x="7514" y="5915"/>
                    <a:pt x="7593" y="5978"/>
                  </a:cubicBezTo>
                  <a:lnTo>
                    <a:pt x="8570" y="6955"/>
                  </a:lnTo>
                  <a:cubicBezTo>
                    <a:pt x="8696" y="7081"/>
                    <a:pt x="8696" y="7301"/>
                    <a:pt x="8570" y="7428"/>
                  </a:cubicBezTo>
                  <a:lnTo>
                    <a:pt x="8349" y="7648"/>
                  </a:lnTo>
                  <a:lnTo>
                    <a:pt x="6900" y="6199"/>
                  </a:lnTo>
                  <a:lnTo>
                    <a:pt x="7120" y="5978"/>
                  </a:lnTo>
                  <a:cubicBezTo>
                    <a:pt x="7183" y="5915"/>
                    <a:pt x="7262" y="5884"/>
                    <a:pt x="7345" y="5884"/>
                  </a:cubicBezTo>
                  <a:close/>
                  <a:moveTo>
                    <a:pt x="1166" y="1568"/>
                  </a:moveTo>
                  <a:lnTo>
                    <a:pt x="2678" y="3048"/>
                  </a:lnTo>
                  <a:cubicBezTo>
                    <a:pt x="2521" y="3426"/>
                    <a:pt x="2584" y="3867"/>
                    <a:pt x="2867" y="4214"/>
                  </a:cubicBezTo>
                  <a:lnTo>
                    <a:pt x="5104" y="6451"/>
                  </a:lnTo>
                  <a:cubicBezTo>
                    <a:pt x="5301" y="6648"/>
                    <a:pt x="5559" y="6746"/>
                    <a:pt x="5826" y="6746"/>
                  </a:cubicBezTo>
                  <a:cubicBezTo>
                    <a:pt x="5985" y="6746"/>
                    <a:pt x="6148" y="6711"/>
                    <a:pt x="6301" y="6640"/>
                  </a:cubicBezTo>
                  <a:lnTo>
                    <a:pt x="7782" y="8152"/>
                  </a:lnTo>
                  <a:lnTo>
                    <a:pt x="7719" y="8215"/>
                  </a:lnTo>
                  <a:cubicBezTo>
                    <a:pt x="7522" y="8412"/>
                    <a:pt x="7264" y="8510"/>
                    <a:pt x="6997" y="8510"/>
                  </a:cubicBezTo>
                  <a:cubicBezTo>
                    <a:pt x="6838" y="8510"/>
                    <a:pt x="6675" y="8475"/>
                    <a:pt x="6522" y="8404"/>
                  </a:cubicBezTo>
                  <a:cubicBezTo>
                    <a:pt x="4348" y="7301"/>
                    <a:pt x="1891" y="4876"/>
                    <a:pt x="851" y="2796"/>
                  </a:cubicBezTo>
                  <a:cubicBezTo>
                    <a:pt x="693" y="2418"/>
                    <a:pt x="788" y="1946"/>
                    <a:pt x="1103" y="1631"/>
                  </a:cubicBezTo>
                  <a:lnTo>
                    <a:pt x="1166" y="1568"/>
                  </a:lnTo>
                  <a:close/>
                  <a:moveTo>
                    <a:pt x="2190" y="0"/>
                  </a:moveTo>
                  <a:cubicBezTo>
                    <a:pt x="1922" y="0"/>
                    <a:pt x="1654" y="103"/>
                    <a:pt x="1449" y="307"/>
                  </a:cubicBezTo>
                  <a:lnTo>
                    <a:pt x="662" y="1095"/>
                  </a:lnTo>
                  <a:cubicBezTo>
                    <a:pt x="158" y="1599"/>
                    <a:pt x="0" y="2387"/>
                    <a:pt x="315" y="3017"/>
                  </a:cubicBezTo>
                  <a:cubicBezTo>
                    <a:pt x="1386" y="5348"/>
                    <a:pt x="3907" y="7869"/>
                    <a:pt x="6270" y="9034"/>
                  </a:cubicBezTo>
                  <a:cubicBezTo>
                    <a:pt x="6521" y="9154"/>
                    <a:pt x="6789" y="9214"/>
                    <a:pt x="7054" y="9214"/>
                  </a:cubicBezTo>
                  <a:cubicBezTo>
                    <a:pt x="7488" y="9214"/>
                    <a:pt x="7910" y="9052"/>
                    <a:pt x="8223" y="8719"/>
                  </a:cubicBezTo>
                  <a:lnTo>
                    <a:pt x="9042" y="7900"/>
                  </a:lnTo>
                  <a:cubicBezTo>
                    <a:pt x="9452" y="7522"/>
                    <a:pt x="9452" y="6829"/>
                    <a:pt x="9042" y="6451"/>
                  </a:cubicBezTo>
                  <a:lnTo>
                    <a:pt x="8066" y="5474"/>
                  </a:lnTo>
                  <a:cubicBezTo>
                    <a:pt x="7876" y="5269"/>
                    <a:pt x="7609" y="5167"/>
                    <a:pt x="7341" y="5167"/>
                  </a:cubicBezTo>
                  <a:cubicBezTo>
                    <a:pt x="7073" y="5167"/>
                    <a:pt x="6805" y="5269"/>
                    <a:pt x="6616" y="5474"/>
                  </a:cubicBezTo>
                  <a:lnTo>
                    <a:pt x="6144" y="5947"/>
                  </a:lnTo>
                  <a:cubicBezTo>
                    <a:pt x="6081" y="5994"/>
                    <a:pt x="5994" y="6018"/>
                    <a:pt x="5907" y="6018"/>
                  </a:cubicBezTo>
                  <a:cubicBezTo>
                    <a:pt x="5821" y="6018"/>
                    <a:pt x="5734" y="5994"/>
                    <a:pt x="5671" y="5947"/>
                  </a:cubicBezTo>
                  <a:lnTo>
                    <a:pt x="3434" y="3678"/>
                  </a:lnTo>
                  <a:cubicBezTo>
                    <a:pt x="3308" y="3584"/>
                    <a:pt x="3308" y="3332"/>
                    <a:pt x="3434" y="3206"/>
                  </a:cubicBezTo>
                  <a:lnTo>
                    <a:pt x="3907" y="2733"/>
                  </a:lnTo>
                  <a:cubicBezTo>
                    <a:pt x="4285" y="2355"/>
                    <a:pt x="4285" y="1694"/>
                    <a:pt x="3907" y="1284"/>
                  </a:cubicBezTo>
                  <a:lnTo>
                    <a:pt x="2930" y="307"/>
                  </a:lnTo>
                  <a:cubicBezTo>
                    <a:pt x="2725" y="103"/>
                    <a:pt x="2458" y="0"/>
                    <a:pt x="219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3" name="Google Shape;6923;p69"/>
            <p:cNvSpPr/>
            <p:nvPr/>
          </p:nvSpPr>
          <p:spPr>
            <a:xfrm>
              <a:off x="-34288175" y="1912725"/>
              <a:ext cx="162275" cy="163075"/>
            </a:xfrm>
            <a:custGeom>
              <a:avLst/>
              <a:gdLst/>
              <a:ahLst/>
              <a:cxnLst/>
              <a:rect l="l" t="t" r="r" b="b"/>
              <a:pathLst>
                <a:path w="6491" h="6523" extrusionOk="0">
                  <a:moveTo>
                    <a:pt x="5766" y="726"/>
                  </a:moveTo>
                  <a:lnTo>
                    <a:pt x="5766" y="2458"/>
                  </a:lnTo>
                  <a:lnTo>
                    <a:pt x="5388" y="2049"/>
                  </a:lnTo>
                  <a:cubicBezTo>
                    <a:pt x="5325" y="2002"/>
                    <a:pt x="5238" y="1978"/>
                    <a:pt x="5152" y="1978"/>
                  </a:cubicBezTo>
                  <a:cubicBezTo>
                    <a:pt x="5065" y="1978"/>
                    <a:pt x="4978" y="2002"/>
                    <a:pt x="4915" y="2049"/>
                  </a:cubicBezTo>
                  <a:lnTo>
                    <a:pt x="1985" y="4979"/>
                  </a:lnTo>
                  <a:cubicBezTo>
                    <a:pt x="1922" y="5042"/>
                    <a:pt x="1891" y="5136"/>
                    <a:pt x="1891" y="5199"/>
                  </a:cubicBezTo>
                  <a:cubicBezTo>
                    <a:pt x="1891" y="5294"/>
                    <a:pt x="1922" y="5420"/>
                    <a:pt x="1985" y="5451"/>
                  </a:cubicBezTo>
                  <a:lnTo>
                    <a:pt x="2395" y="5829"/>
                  </a:lnTo>
                  <a:lnTo>
                    <a:pt x="662" y="5829"/>
                  </a:lnTo>
                  <a:lnTo>
                    <a:pt x="662" y="4097"/>
                  </a:lnTo>
                  <a:lnTo>
                    <a:pt x="1040" y="4506"/>
                  </a:lnTo>
                  <a:cubicBezTo>
                    <a:pt x="1103" y="4553"/>
                    <a:pt x="1198" y="4577"/>
                    <a:pt x="1288" y="4577"/>
                  </a:cubicBezTo>
                  <a:cubicBezTo>
                    <a:pt x="1379" y="4577"/>
                    <a:pt x="1466" y="4553"/>
                    <a:pt x="1513" y="4506"/>
                  </a:cubicBezTo>
                  <a:lnTo>
                    <a:pt x="4443" y="1576"/>
                  </a:lnTo>
                  <a:cubicBezTo>
                    <a:pt x="4506" y="1513"/>
                    <a:pt x="4569" y="1419"/>
                    <a:pt x="4569" y="1356"/>
                  </a:cubicBezTo>
                  <a:cubicBezTo>
                    <a:pt x="4569" y="1261"/>
                    <a:pt x="4537" y="1135"/>
                    <a:pt x="4443" y="1104"/>
                  </a:cubicBezTo>
                  <a:lnTo>
                    <a:pt x="4033" y="726"/>
                  </a:lnTo>
                  <a:close/>
                  <a:moveTo>
                    <a:pt x="3214" y="1"/>
                  </a:moveTo>
                  <a:cubicBezTo>
                    <a:pt x="3057" y="1"/>
                    <a:pt x="2931" y="96"/>
                    <a:pt x="2899" y="222"/>
                  </a:cubicBezTo>
                  <a:cubicBezTo>
                    <a:pt x="2868" y="316"/>
                    <a:pt x="2868" y="474"/>
                    <a:pt x="2994" y="568"/>
                  </a:cubicBezTo>
                  <a:lnTo>
                    <a:pt x="3687" y="1261"/>
                  </a:lnTo>
                  <a:lnTo>
                    <a:pt x="1261" y="3719"/>
                  </a:lnTo>
                  <a:lnTo>
                    <a:pt x="536" y="2994"/>
                  </a:lnTo>
                  <a:cubicBezTo>
                    <a:pt x="490" y="2948"/>
                    <a:pt x="393" y="2919"/>
                    <a:pt x="295" y="2919"/>
                  </a:cubicBezTo>
                  <a:cubicBezTo>
                    <a:pt x="259" y="2919"/>
                    <a:pt x="223" y="2922"/>
                    <a:pt x="190" y="2931"/>
                  </a:cubicBezTo>
                  <a:cubicBezTo>
                    <a:pt x="64" y="2962"/>
                    <a:pt x="1" y="3120"/>
                    <a:pt x="1" y="3246"/>
                  </a:cubicBezTo>
                  <a:lnTo>
                    <a:pt x="1" y="6144"/>
                  </a:lnTo>
                  <a:cubicBezTo>
                    <a:pt x="1" y="6365"/>
                    <a:pt x="158" y="6522"/>
                    <a:pt x="347" y="6522"/>
                  </a:cubicBezTo>
                  <a:lnTo>
                    <a:pt x="3246" y="6522"/>
                  </a:lnTo>
                  <a:cubicBezTo>
                    <a:pt x="3403" y="6522"/>
                    <a:pt x="3529" y="6428"/>
                    <a:pt x="3561" y="6302"/>
                  </a:cubicBezTo>
                  <a:cubicBezTo>
                    <a:pt x="3624" y="6207"/>
                    <a:pt x="3624" y="6050"/>
                    <a:pt x="3498" y="5955"/>
                  </a:cubicBezTo>
                  <a:lnTo>
                    <a:pt x="2773" y="5262"/>
                  </a:lnTo>
                  <a:lnTo>
                    <a:pt x="5230" y="2805"/>
                  </a:lnTo>
                  <a:lnTo>
                    <a:pt x="5924" y="3530"/>
                  </a:lnTo>
                  <a:cubicBezTo>
                    <a:pt x="5993" y="3576"/>
                    <a:pt x="6096" y="3605"/>
                    <a:pt x="6195" y="3605"/>
                  </a:cubicBezTo>
                  <a:cubicBezTo>
                    <a:pt x="6232" y="3605"/>
                    <a:pt x="6268" y="3601"/>
                    <a:pt x="6302" y="3593"/>
                  </a:cubicBezTo>
                  <a:cubicBezTo>
                    <a:pt x="6396" y="3561"/>
                    <a:pt x="6491" y="3404"/>
                    <a:pt x="6491" y="3277"/>
                  </a:cubicBezTo>
                  <a:lnTo>
                    <a:pt x="6491" y="379"/>
                  </a:lnTo>
                  <a:cubicBezTo>
                    <a:pt x="6459" y="159"/>
                    <a:pt x="6333" y="1"/>
                    <a:pt x="614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24" name="Google Shape;6924;p69"/>
          <p:cNvGrpSpPr/>
          <p:nvPr/>
        </p:nvGrpSpPr>
        <p:grpSpPr>
          <a:xfrm>
            <a:off x="2632032" y="1765280"/>
            <a:ext cx="360260" cy="355498"/>
            <a:chOff x="-34418125" y="2271100"/>
            <a:chExt cx="296950" cy="293025"/>
          </a:xfrm>
        </p:grpSpPr>
        <p:sp>
          <p:nvSpPr>
            <p:cNvPr id="6925" name="Google Shape;6925;p69"/>
            <p:cNvSpPr/>
            <p:nvPr/>
          </p:nvSpPr>
          <p:spPr>
            <a:xfrm>
              <a:off x="-34418125" y="2271100"/>
              <a:ext cx="296950" cy="293025"/>
            </a:xfrm>
            <a:custGeom>
              <a:avLst/>
              <a:gdLst/>
              <a:ahLst/>
              <a:cxnLst/>
              <a:rect l="l" t="t" r="r" b="b"/>
              <a:pathLst>
                <a:path w="11878" h="11721" extrusionOk="0">
                  <a:moveTo>
                    <a:pt x="6207" y="1229"/>
                  </a:moveTo>
                  <a:lnTo>
                    <a:pt x="7089" y="2080"/>
                  </a:lnTo>
                  <a:lnTo>
                    <a:pt x="6207" y="2080"/>
                  </a:lnTo>
                  <a:lnTo>
                    <a:pt x="6207" y="1229"/>
                  </a:lnTo>
                  <a:close/>
                  <a:moveTo>
                    <a:pt x="7561" y="9074"/>
                  </a:moveTo>
                  <a:lnTo>
                    <a:pt x="7561" y="10366"/>
                  </a:lnTo>
                  <a:lnTo>
                    <a:pt x="6238" y="10366"/>
                  </a:lnTo>
                  <a:lnTo>
                    <a:pt x="7561" y="9074"/>
                  </a:lnTo>
                  <a:close/>
                  <a:moveTo>
                    <a:pt x="5514" y="725"/>
                  </a:moveTo>
                  <a:lnTo>
                    <a:pt x="5514" y="2427"/>
                  </a:lnTo>
                  <a:cubicBezTo>
                    <a:pt x="5514" y="2616"/>
                    <a:pt x="5671" y="2773"/>
                    <a:pt x="5860" y="2773"/>
                  </a:cubicBezTo>
                  <a:lnTo>
                    <a:pt x="7561" y="2773"/>
                  </a:lnTo>
                  <a:lnTo>
                    <a:pt x="7561" y="4222"/>
                  </a:lnTo>
                  <a:cubicBezTo>
                    <a:pt x="6837" y="4947"/>
                    <a:pt x="6742" y="5924"/>
                    <a:pt x="6994" y="6711"/>
                  </a:cubicBezTo>
                  <a:lnTo>
                    <a:pt x="4726" y="8980"/>
                  </a:lnTo>
                  <a:lnTo>
                    <a:pt x="1670" y="8980"/>
                  </a:lnTo>
                  <a:cubicBezTo>
                    <a:pt x="1481" y="8980"/>
                    <a:pt x="1323" y="9137"/>
                    <a:pt x="1323" y="9358"/>
                  </a:cubicBezTo>
                  <a:cubicBezTo>
                    <a:pt x="1323" y="9547"/>
                    <a:pt x="1481" y="9704"/>
                    <a:pt x="1670" y="9704"/>
                  </a:cubicBezTo>
                  <a:lnTo>
                    <a:pt x="4033" y="9704"/>
                  </a:lnTo>
                  <a:lnTo>
                    <a:pt x="3718" y="10019"/>
                  </a:lnTo>
                  <a:cubicBezTo>
                    <a:pt x="3623" y="10145"/>
                    <a:pt x="3529" y="10240"/>
                    <a:pt x="3497" y="10397"/>
                  </a:cubicBezTo>
                  <a:lnTo>
                    <a:pt x="662" y="10397"/>
                  </a:lnTo>
                  <a:lnTo>
                    <a:pt x="662" y="725"/>
                  </a:lnTo>
                  <a:close/>
                  <a:moveTo>
                    <a:pt x="9295" y="4211"/>
                  </a:moveTo>
                  <a:cubicBezTo>
                    <a:pt x="9367" y="4211"/>
                    <a:pt x="9441" y="4215"/>
                    <a:pt x="9515" y="4222"/>
                  </a:cubicBezTo>
                  <a:lnTo>
                    <a:pt x="9042" y="4695"/>
                  </a:lnTo>
                  <a:cubicBezTo>
                    <a:pt x="8664" y="5073"/>
                    <a:pt x="8664" y="5766"/>
                    <a:pt x="9042" y="6144"/>
                  </a:cubicBezTo>
                  <a:cubicBezTo>
                    <a:pt x="9247" y="6349"/>
                    <a:pt x="9515" y="6451"/>
                    <a:pt x="9779" y="6451"/>
                  </a:cubicBezTo>
                  <a:cubicBezTo>
                    <a:pt x="10042" y="6451"/>
                    <a:pt x="10302" y="6349"/>
                    <a:pt x="10491" y="6144"/>
                  </a:cubicBezTo>
                  <a:lnTo>
                    <a:pt x="10964" y="5672"/>
                  </a:lnTo>
                  <a:lnTo>
                    <a:pt x="10964" y="5672"/>
                  </a:lnTo>
                  <a:cubicBezTo>
                    <a:pt x="11058" y="6239"/>
                    <a:pt x="10869" y="6743"/>
                    <a:pt x="10491" y="7089"/>
                  </a:cubicBezTo>
                  <a:cubicBezTo>
                    <a:pt x="10183" y="7418"/>
                    <a:pt x="9741" y="7626"/>
                    <a:pt x="9278" y="7626"/>
                  </a:cubicBezTo>
                  <a:cubicBezTo>
                    <a:pt x="9031" y="7626"/>
                    <a:pt x="8779" y="7567"/>
                    <a:pt x="8538" y="7436"/>
                  </a:cubicBezTo>
                  <a:cubicBezTo>
                    <a:pt x="8496" y="7415"/>
                    <a:pt x="8451" y="7404"/>
                    <a:pt x="8404" y="7404"/>
                  </a:cubicBezTo>
                  <a:cubicBezTo>
                    <a:pt x="8311" y="7404"/>
                    <a:pt x="8213" y="7446"/>
                    <a:pt x="8129" y="7530"/>
                  </a:cubicBezTo>
                  <a:lnTo>
                    <a:pt x="4726" y="10964"/>
                  </a:lnTo>
                  <a:cubicBezTo>
                    <a:pt x="4663" y="11012"/>
                    <a:pt x="4568" y="11035"/>
                    <a:pt x="4478" y="11035"/>
                  </a:cubicBezTo>
                  <a:cubicBezTo>
                    <a:pt x="4387" y="11035"/>
                    <a:pt x="4301" y="11012"/>
                    <a:pt x="4253" y="10964"/>
                  </a:cubicBezTo>
                  <a:cubicBezTo>
                    <a:pt x="4127" y="10838"/>
                    <a:pt x="4127" y="10586"/>
                    <a:pt x="4253" y="10492"/>
                  </a:cubicBezTo>
                  <a:lnTo>
                    <a:pt x="7656" y="7058"/>
                  </a:lnTo>
                  <a:cubicBezTo>
                    <a:pt x="7782" y="6932"/>
                    <a:pt x="7782" y="6774"/>
                    <a:pt x="7750" y="6648"/>
                  </a:cubicBezTo>
                  <a:cubicBezTo>
                    <a:pt x="7467" y="6113"/>
                    <a:pt x="7498" y="5356"/>
                    <a:pt x="7971" y="4821"/>
                  </a:cubicBezTo>
                  <a:cubicBezTo>
                    <a:pt x="8330" y="4407"/>
                    <a:pt x="8785" y="4211"/>
                    <a:pt x="9295" y="4211"/>
                  </a:cubicBezTo>
                  <a:close/>
                  <a:moveTo>
                    <a:pt x="378" y="1"/>
                  </a:moveTo>
                  <a:cubicBezTo>
                    <a:pt x="189" y="1"/>
                    <a:pt x="32" y="158"/>
                    <a:pt x="32" y="347"/>
                  </a:cubicBezTo>
                  <a:lnTo>
                    <a:pt x="32" y="10681"/>
                  </a:lnTo>
                  <a:cubicBezTo>
                    <a:pt x="0" y="10870"/>
                    <a:pt x="158" y="11027"/>
                    <a:pt x="347" y="11027"/>
                  </a:cubicBezTo>
                  <a:lnTo>
                    <a:pt x="3529" y="11027"/>
                  </a:lnTo>
                  <a:cubicBezTo>
                    <a:pt x="3560" y="11185"/>
                    <a:pt x="3655" y="11311"/>
                    <a:pt x="3781" y="11437"/>
                  </a:cubicBezTo>
                  <a:cubicBezTo>
                    <a:pt x="3970" y="11626"/>
                    <a:pt x="4230" y="11720"/>
                    <a:pt x="4494" y="11720"/>
                  </a:cubicBezTo>
                  <a:cubicBezTo>
                    <a:pt x="4758" y="11720"/>
                    <a:pt x="5025" y="11626"/>
                    <a:pt x="5230" y="11437"/>
                  </a:cubicBezTo>
                  <a:lnTo>
                    <a:pt x="5608" y="11027"/>
                  </a:lnTo>
                  <a:lnTo>
                    <a:pt x="7940" y="11027"/>
                  </a:lnTo>
                  <a:cubicBezTo>
                    <a:pt x="8129" y="11027"/>
                    <a:pt x="8286" y="10870"/>
                    <a:pt x="8286" y="10681"/>
                  </a:cubicBezTo>
                  <a:lnTo>
                    <a:pt x="8286" y="8349"/>
                  </a:lnTo>
                  <a:lnTo>
                    <a:pt x="8538" y="8129"/>
                  </a:lnTo>
                  <a:cubicBezTo>
                    <a:pt x="8792" y="8220"/>
                    <a:pt x="9065" y="8269"/>
                    <a:pt x="9344" y="8269"/>
                  </a:cubicBezTo>
                  <a:cubicBezTo>
                    <a:pt x="9929" y="8269"/>
                    <a:pt x="10536" y="8053"/>
                    <a:pt x="11027" y="7562"/>
                  </a:cubicBezTo>
                  <a:cubicBezTo>
                    <a:pt x="11752" y="6806"/>
                    <a:pt x="11878" y="5735"/>
                    <a:pt x="11500" y="4852"/>
                  </a:cubicBezTo>
                  <a:cubicBezTo>
                    <a:pt x="11437" y="4726"/>
                    <a:pt x="11342" y="4695"/>
                    <a:pt x="11248" y="4663"/>
                  </a:cubicBezTo>
                  <a:cubicBezTo>
                    <a:pt x="11122" y="4663"/>
                    <a:pt x="11027" y="4663"/>
                    <a:pt x="10932" y="4726"/>
                  </a:cubicBezTo>
                  <a:lnTo>
                    <a:pt x="10082" y="5609"/>
                  </a:lnTo>
                  <a:cubicBezTo>
                    <a:pt x="10019" y="5656"/>
                    <a:pt x="9924" y="5679"/>
                    <a:pt x="9834" y="5679"/>
                  </a:cubicBezTo>
                  <a:cubicBezTo>
                    <a:pt x="9743" y="5679"/>
                    <a:pt x="9657" y="5656"/>
                    <a:pt x="9609" y="5609"/>
                  </a:cubicBezTo>
                  <a:cubicBezTo>
                    <a:pt x="9483" y="5483"/>
                    <a:pt x="9483" y="5230"/>
                    <a:pt x="9609" y="5136"/>
                  </a:cubicBezTo>
                  <a:lnTo>
                    <a:pt x="10460" y="4254"/>
                  </a:lnTo>
                  <a:cubicBezTo>
                    <a:pt x="10554" y="4191"/>
                    <a:pt x="10586" y="4065"/>
                    <a:pt x="10554" y="3939"/>
                  </a:cubicBezTo>
                  <a:cubicBezTo>
                    <a:pt x="10554" y="3813"/>
                    <a:pt x="10460" y="3750"/>
                    <a:pt x="10334" y="3718"/>
                  </a:cubicBezTo>
                  <a:cubicBezTo>
                    <a:pt x="10003" y="3561"/>
                    <a:pt x="9649" y="3482"/>
                    <a:pt x="9298" y="3482"/>
                  </a:cubicBezTo>
                  <a:cubicBezTo>
                    <a:pt x="8948" y="3482"/>
                    <a:pt x="8601" y="3561"/>
                    <a:pt x="8286" y="3718"/>
                  </a:cubicBezTo>
                  <a:lnTo>
                    <a:pt x="8286" y="2395"/>
                  </a:lnTo>
                  <a:cubicBezTo>
                    <a:pt x="8286" y="2332"/>
                    <a:pt x="8255" y="2206"/>
                    <a:pt x="8192" y="2175"/>
                  </a:cubicBezTo>
                  <a:lnTo>
                    <a:pt x="6144" y="127"/>
                  </a:lnTo>
                  <a:cubicBezTo>
                    <a:pt x="6049" y="64"/>
                    <a:pt x="5986" y="1"/>
                    <a:pt x="589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6" name="Google Shape;6926;p69"/>
            <p:cNvSpPr/>
            <p:nvPr/>
          </p:nvSpPr>
          <p:spPr>
            <a:xfrm>
              <a:off x="-34331500" y="2305750"/>
              <a:ext cx="17350" cy="18150"/>
            </a:xfrm>
            <a:custGeom>
              <a:avLst/>
              <a:gdLst/>
              <a:ahLst/>
              <a:cxnLst/>
              <a:rect l="l" t="t" r="r" b="b"/>
              <a:pathLst>
                <a:path w="694" h="726" extrusionOk="0">
                  <a:moveTo>
                    <a:pt x="347" y="1"/>
                  </a:moveTo>
                  <a:cubicBezTo>
                    <a:pt x="158" y="1"/>
                    <a:pt x="1" y="158"/>
                    <a:pt x="1" y="347"/>
                  </a:cubicBezTo>
                  <a:cubicBezTo>
                    <a:pt x="1" y="568"/>
                    <a:pt x="158" y="725"/>
                    <a:pt x="347" y="725"/>
                  </a:cubicBezTo>
                  <a:cubicBezTo>
                    <a:pt x="536" y="725"/>
                    <a:pt x="694" y="568"/>
                    <a:pt x="694" y="347"/>
                  </a:cubicBezTo>
                  <a:cubicBezTo>
                    <a:pt x="694"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7" name="Google Shape;6927;p69"/>
            <p:cNvSpPr/>
            <p:nvPr/>
          </p:nvSpPr>
          <p:spPr>
            <a:xfrm>
              <a:off x="-34331500" y="2341200"/>
              <a:ext cx="17350" cy="69350"/>
            </a:xfrm>
            <a:custGeom>
              <a:avLst/>
              <a:gdLst/>
              <a:ahLst/>
              <a:cxnLst/>
              <a:rect l="l" t="t" r="r" b="b"/>
              <a:pathLst>
                <a:path w="694" h="2774" extrusionOk="0">
                  <a:moveTo>
                    <a:pt x="347" y="1"/>
                  </a:moveTo>
                  <a:cubicBezTo>
                    <a:pt x="158" y="1"/>
                    <a:pt x="1" y="158"/>
                    <a:pt x="1" y="347"/>
                  </a:cubicBezTo>
                  <a:lnTo>
                    <a:pt x="1" y="2395"/>
                  </a:lnTo>
                  <a:cubicBezTo>
                    <a:pt x="1" y="2584"/>
                    <a:pt x="158" y="2773"/>
                    <a:pt x="347" y="2773"/>
                  </a:cubicBezTo>
                  <a:cubicBezTo>
                    <a:pt x="536" y="2773"/>
                    <a:pt x="694" y="2584"/>
                    <a:pt x="694" y="2395"/>
                  </a:cubicBezTo>
                  <a:lnTo>
                    <a:pt x="694" y="347"/>
                  </a:lnTo>
                  <a:cubicBezTo>
                    <a:pt x="694"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8" name="Google Shape;6928;p69"/>
            <p:cNvSpPr/>
            <p:nvPr/>
          </p:nvSpPr>
          <p:spPr>
            <a:xfrm>
              <a:off x="-34384275" y="2427050"/>
              <a:ext cx="121325" cy="17350"/>
            </a:xfrm>
            <a:custGeom>
              <a:avLst/>
              <a:gdLst/>
              <a:ahLst/>
              <a:cxnLst/>
              <a:rect l="l" t="t" r="r" b="b"/>
              <a:pathLst>
                <a:path w="4853" h="694" extrusionOk="0">
                  <a:moveTo>
                    <a:pt x="379" y="1"/>
                  </a:moveTo>
                  <a:cubicBezTo>
                    <a:pt x="158" y="1"/>
                    <a:pt x="1" y="158"/>
                    <a:pt x="1" y="347"/>
                  </a:cubicBezTo>
                  <a:cubicBezTo>
                    <a:pt x="1" y="536"/>
                    <a:pt x="158" y="694"/>
                    <a:pt x="379" y="694"/>
                  </a:cubicBezTo>
                  <a:lnTo>
                    <a:pt x="4506" y="694"/>
                  </a:lnTo>
                  <a:cubicBezTo>
                    <a:pt x="4695" y="694"/>
                    <a:pt x="4853" y="536"/>
                    <a:pt x="4853" y="347"/>
                  </a:cubicBezTo>
                  <a:cubicBezTo>
                    <a:pt x="4853" y="158"/>
                    <a:pt x="4695" y="1"/>
                    <a:pt x="450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9" name="Google Shape;6929;p69"/>
            <p:cNvSpPr/>
            <p:nvPr/>
          </p:nvSpPr>
          <p:spPr>
            <a:xfrm>
              <a:off x="-34384275" y="2460125"/>
              <a:ext cx="88250" cy="18150"/>
            </a:xfrm>
            <a:custGeom>
              <a:avLst/>
              <a:gdLst/>
              <a:ahLst/>
              <a:cxnLst/>
              <a:rect l="l" t="t" r="r" b="b"/>
              <a:pathLst>
                <a:path w="3530" h="726" extrusionOk="0">
                  <a:moveTo>
                    <a:pt x="379" y="1"/>
                  </a:moveTo>
                  <a:cubicBezTo>
                    <a:pt x="158" y="1"/>
                    <a:pt x="1" y="158"/>
                    <a:pt x="1" y="379"/>
                  </a:cubicBezTo>
                  <a:cubicBezTo>
                    <a:pt x="1" y="599"/>
                    <a:pt x="158" y="725"/>
                    <a:pt x="379" y="725"/>
                  </a:cubicBezTo>
                  <a:lnTo>
                    <a:pt x="3151" y="725"/>
                  </a:lnTo>
                  <a:cubicBezTo>
                    <a:pt x="3372" y="725"/>
                    <a:pt x="3530" y="568"/>
                    <a:pt x="3530" y="379"/>
                  </a:cubicBezTo>
                  <a:cubicBezTo>
                    <a:pt x="3530" y="158"/>
                    <a:pt x="3372" y="1"/>
                    <a:pt x="315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30" name="Google Shape;6930;p69"/>
          <p:cNvGrpSpPr/>
          <p:nvPr/>
        </p:nvGrpSpPr>
        <p:grpSpPr>
          <a:xfrm>
            <a:off x="2632987" y="2221307"/>
            <a:ext cx="358349" cy="353587"/>
            <a:chOff x="-34421275" y="2631050"/>
            <a:chExt cx="295375" cy="291450"/>
          </a:xfrm>
        </p:grpSpPr>
        <p:sp>
          <p:nvSpPr>
            <p:cNvPr id="6931" name="Google Shape;6931;p69"/>
            <p:cNvSpPr/>
            <p:nvPr/>
          </p:nvSpPr>
          <p:spPr>
            <a:xfrm>
              <a:off x="-34421275" y="2639125"/>
              <a:ext cx="288275" cy="283375"/>
            </a:xfrm>
            <a:custGeom>
              <a:avLst/>
              <a:gdLst/>
              <a:ahLst/>
              <a:cxnLst/>
              <a:rect l="l" t="t" r="r" b="b"/>
              <a:pathLst>
                <a:path w="11531" h="11335" extrusionOk="0">
                  <a:moveTo>
                    <a:pt x="5592" y="717"/>
                  </a:moveTo>
                  <a:cubicBezTo>
                    <a:pt x="5679" y="717"/>
                    <a:pt x="5766" y="749"/>
                    <a:pt x="5829" y="812"/>
                  </a:cubicBezTo>
                  <a:lnTo>
                    <a:pt x="10680" y="5663"/>
                  </a:lnTo>
                  <a:cubicBezTo>
                    <a:pt x="10775" y="5758"/>
                    <a:pt x="10775" y="6010"/>
                    <a:pt x="10680" y="6136"/>
                  </a:cubicBezTo>
                  <a:cubicBezTo>
                    <a:pt x="10617" y="6183"/>
                    <a:pt x="10523" y="6207"/>
                    <a:pt x="10432" y="6207"/>
                  </a:cubicBezTo>
                  <a:cubicBezTo>
                    <a:pt x="10342" y="6207"/>
                    <a:pt x="10255" y="6183"/>
                    <a:pt x="10208" y="6136"/>
                  </a:cubicBezTo>
                  <a:lnTo>
                    <a:pt x="5356" y="1284"/>
                  </a:lnTo>
                  <a:cubicBezTo>
                    <a:pt x="5230" y="1158"/>
                    <a:pt x="5230" y="938"/>
                    <a:pt x="5356" y="812"/>
                  </a:cubicBezTo>
                  <a:cubicBezTo>
                    <a:pt x="5419" y="749"/>
                    <a:pt x="5506" y="717"/>
                    <a:pt x="5592" y="717"/>
                  </a:cubicBezTo>
                  <a:close/>
                  <a:moveTo>
                    <a:pt x="8444" y="7239"/>
                  </a:moveTo>
                  <a:lnTo>
                    <a:pt x="8538" y="7396"/>
                  </a:lnTo>
                  <a:cubicBezTo>
                    <a:pt x="8696" y="7554"/>
                    <a:pt x="8664" y="7806"/>
                    <a:pt x="8475" y="7932"/>
                  </a:cubicBezTo>
                  <a:lnTo>
                    <a:pt x="5923" y="9223"/>
                  </a:lnTo>
                  <a:cubicBezTo>
                    <a:pt x="5873" y="9261"/>
                    <a:pt x="5819" y="9278"/>
                    <a:pt x="5763" y="9278"/>
                  </a:cubicBezTo>
                  <a:cubicBezTo>
                    <a:pt x="5678" y="9278"/>
                    <a:pt x="5590" y="9237"/>
                    <a:pt x="5514" y="9160"/>
                  </a:cubicBezTo>
                  <a:lnTo>
                    <a:pt x="5230" y="8877"/>
                  </a:lnTo>
                  <a:cubicBezTo>
                    <a:pt x="6301" y="8089"/>
                    <a:pt x="7341" y="7617"/>
                    <a:pt x="8444" y="7239"/>
                  </a:cubicBezTo>
                  <a:close/>
                  <a:moveTo>
                    <a:pt x="5230" y="2198"/>
                  </a:moveTo>
                  <a:lnTo>
                    <a:pt x="9294" y="6230"/>
                  </a:lnTo>
                  <a:cubicBezTo>
                    <a:pt x="7908" y="6703"/>
                    <a:pt x="5797" y="7270"/>
                    <a:pt x="3560" y="9381"/>
                  </a:cubicBezTo>
                  <a:lnTo>
                    <a:pt x="2080" y="7932"/>
                  </a:lnTo>
                  <a:cubicBezTo>
                    <a:pt x="3340" y="6608"/>
                    <a:pt x="4285" y="5033"/>
                    <a:pt x="4852" y="3395"/>
                  </a:cubicBezTo>
                  <a:lnTo>
                    <a:pt x="5230" y="2198"/>
                  </a:lnTo>
                  <a:close/>
                  <a:moveTo>
                    <a:pt x="1138" y="8089"/>
                  </a:moveTo>
                  <a:cubicBezTo>
                    <a:pt x="1229" y="8089"/>
                    <a:pt x="1323" y="8121"/>
                    <a:pt x="1386" y="8184"/>
                  </a:cubicBezTo>
                  <a:lnTo>
                    <a:pt x="3308" y="10105"/>
                  </a:lnTo>
                  <a:cubicBezTo>
                    <a:pt x="3434" y="10231"/>
                    <a:pt x="3434" y="10452"/>
                    <a:pt x="3308" y="10578"/>
                  </a:cubicBezTo>
                  <a:cubicBezTo>
                    <a:pt x="3245" y="10641"/>
                    <a:pt x="3159" y="10673"/>
                    <a:pt x="3072" y="10673"/>
                  </a:cubicBezTo>
                  <a:cubicBezTo>
                    <a:pt x="2985" y="10673"/>
                    <a:pt x="2899" y="10641"/>
                    <a:pt x="2836" y="10578"/>
                  </a:cubicBezTo>
                  <a:lnTo>
                    <a:pt x="914" y="8656"/>
                  </a:lnTo>
                  <a:cubicBezTo>
                    <a:pt x="788" y="8530"/>
                    <a:pt x="788" y="8278"/>
                    <a:pt x="914" y="8184"/>
                  </a:cubicBezTo>
                  <a:cubicBezTo>
                    <a:pt x="961" y="8121"/>
                    <a:pt x="1048" y="8089"/>
                    <a:pt x="1138" y="8089"/>
                  </a:cubicBezTo>
                  <a:close/>
                  <a:moveTo>
                    <a:pt x="5565" y="0"/>
                  </a:moveTo>
                  <a:cubicBezTo>
                    <a:pt x="5301" y="0"/>
                    <a:pt x="5041" y="103"/>
                    <a:pt x="4852" y="307"/>
                  </a:cubicBezTo>
                  <a:cubicBezTo>
                    <a:pt x="4474" y="654"/>
                    <a:pt x="4442" y="1158"/>
                    <a:pt x="4694" y="1568"/>
                  </a:cubicBezTo>
                  <a:lnTo>
                    <a:pt x="4159" y="3143"/>
                  </a:lnTo>
                  <a:cubicBezTo>
                    <a:pt x="3655" y="4655"/>
                    <a:pt x="2710" y="6199"/>
                    <a:pt x="1575" y="7428"/>
                  </a:cubicBezTo>
                  <a:cubicBezTo>
                    <a:pt x="1422" y="7357"/>
                    <a:pt x="1259" y="7321"/>
                    <a:pt x="1100" y="7321"/>
                  </a:cubicBezTo>
                  <a:cubicBezTo>
                    <a:pt x="834" y="7321"/>
                    <a:pt x="575" y="7420"/>
                    <a:pt x="378" y="7617"/>
                  </a:cubicBezTo>
                  <a:cubicBezTo>
                    <a:pt x="0" y="8026"/>
                    <a:pt x="0" y="8688"/>
                    <a:pt x="378" y="9066"/>
                  </a:cubicBezTo>
                  <a:lnTo>
                    <a:pt x="2363" y="11051"/>
                  </a:lnTo>
                  <a:cubicBezTo>
                    <a:pt x="2552" y="11240"/>
                    <a:pt x="2820" y="11334"/>
                    <a:pt x="3088" y="11334"/>
                  </a:cubicBezTo>
                  <a:cubicBezTo>
                    <a:pt x="3356" y="11334"/>
                    <a:pt x="3623" y="11240"/>
                    <a:pt x="3812" y="11051"/>
                  </a:cubicBezTo>
                  <a:cubicBezTo>
                    <a:pt x="4127" y="10736"/>
                    <a:pt x="4222" y="10263"/>
                    <a:pt x="4001" y="9853"/>
                  </a:cubicBezTo>
                  <a:cubicBezTo>
                    <a:pt x="4222" y="9664"/>
                    <a:pt x="4442" y="9475"/>
                    <a:pt x="4694" y="9286"/>
                  </a:cubicBezTo>
                  <a:lnTo>
                    <a:pt x="5041" y="9633"/>
                  </a:lnTo>
                  <a:cubicBezTo>
                    <a:pt x="5238" y="9830"/>
                    <a:pt x="5496" y="9928"/>
                    <a:pt x="5755" y="9928"/>
                  </a:cubicBezTo>
                  <a:cubicBezTo>
                    <a:pt x="5910" y="9928"/>
                    <a:pt x="6065" y="9893"/>
                    <a:pt x="6207" y="9822"/>
                  </a:cubicBezTo>
                  <a:lnTo>
                    <a:pt x="8790" y="8530"/>
                  </a:lnTo>
                  <a:cubicBezTo>
                    <a:pt x="9357" y="8215"/>
                    <a:pt x="9515" y="7459"/>
                    <a:pt x="9137" y="6986"/>
                  </a:cubicBezTo>
                  <a:lnTo>
                    <a:pt x="9893" y="6766"/>
                  </a:lnTo>
                  <a:cubicBezTo>
                    <a:pt x="10050" y="6858"/>
                    <a:pt x="10229" y="6906"/>
                    <a:pt x="10412" y="6906"/>
                  </a:cubicBezTo>
                  <a:cubicBezTo>
                    <a:pt x="10668" y="6906"/>
                    <a:pt x="10932" y="6811"/>
                    <a:pt x="11153" y="6608"/>
                  </a:cubicBezTo>
                  <a:cubicBezTo>
                    <a:pt x="11531" y="6199"/>
                    <a:pt x="11531" y="5537"/>
                    <a:pt x="11153" y="5128"/>
                  </a:cubicBezTo>
                  <a:lnTo>
                    <a:pt x="6301" y="307"/>
                  </a:lnTo>
                  <a:cubicBezTo>
                    <a:pt x="6096" y="103"/>
                    <a:pt x="5829" y="0"/>
                    <a:pt x="55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2" name="Google Shape;6932;p69"/>
            <p:cNvSpPr/>
            <p:nvPr/>
          </p:nvSpPr>
          <p:spPr>
            <a:xfrm>
              <a:off x="-34181850" y="2644625"/>
              <a:ext cx="41775" cy="41575"/>
            </a:xfrm>
            <a:custGeom>
              <a:avLst/>
              <a:gdLst/>
              <a:ahLst/>
              <a:cxnLst/>
              <a:rect l="l" t="t" r="r" b="b"/>
              <a:pathLst>
                <a:path w="1671" h="1663" extrusionOk="0">
                  <a:moveTo>
                    <a:pt x="1328" y="1"/>
                  </a:moveTo>
                  <a:cubicBezTo>
                    <a:pt x="1237" y="1"/>
                    <a:pt x="1151" y="40"/>
                    <a:pt x="1103" y="119"/>
                  </a:cubicBezTo>
                  <a:lnTo>
                    <a:pt x="95" y="1096"/>
                  </a:lnTo>
                  <a:cubicBezTo>
                    <a:pt x="1" y="1222"/>
                    <a:pt x="1" y="1442"/>
                    <a:pt x="95" y="1568"/>
                  </a:cubicBezTo>
                  <a:cubicBezTo>
                    <a:pt x="158" y="1631"/>
                    <a:pt x="253" y="1663"/>
                    <a:pt x="343" y="1663"/>
                  </a:cubicBezTo>
                  <a:cubicBezTo>
                    <a:pt x="434" y="1663"/>
                    <a:pt x="521" y="1631"/>
                    <a:pt x="568" y="1568"/>
                  </a:cubicBezTo>
                  <a:lnTo>
                    <a:pt x="1576" y="592"/>
                  </a:lnTo>
                  <a:cubicBezTo>
                    <a:pt x="1671" y="466"/>
                    <a:pt x="1671" y="213"/>
                    <a:pt x="1576" y="119"/>
                  </a:cubicBezTo>
                  <a:cubicBezTo>
                    <a:pt x="1513" y="40"/>
                    <a:pt x="1418" y="1"/>
                    <a:pt x="132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3" name="Google Shape;6933;p69"/>
            <p:cNvSpPr/>
            <p:nvPr/>
          </p:nvSpPr>
          <p:spPr>
            <a:xfrm>
              <a:off x="-34217275" y="2631050"/>
              <a:ext cx="17350" cy="41775"/>
            </a:xfrm>
            <a:custGeom>
              <a:avLst/>
              <a:gdLst/>
              <a:ahLst/>
              <a:cxnLst/>
              <a:rect l="l" t="t" r="r" b="b"/>
              <a:pathLst>
                <a:path w="694" h="1671" extrusionOk="0">
                  <a:moveTo>
                    <a:pt x="347" y="0"/>
                  </a:moveTo>
                  <a:cubicBezTo>
                    <a:pt x="158" y="0"/>
                    <a:pt x="0" y="158"/>
                    <a:pt x="0" y="347"/>
                  </a:cubicBezTo>
                  <a:lnTo>
                    <a:pt x="0" y="1324"/>
                  </a:lnTo>
                  <a:cubicBezTo>
                    <a:pt x="0" y="1513"/>
                    <a:pt x="158" y="1670"/>
                    <a:pt x="347" y="1670"/>
                  </a:cubicBezTo>
                  <a:cubicBezTo>
                    <a:pt x="536" y="1670"/>
                    <a:pt x="693" y="1513"/>
                    <a:pt x="693" y="1324"/>
                  </a:cubicBezTo>
                  <a:lnTo>
                    <a:pt x="693" y="347"/>
                  </a:lnTo>
                  <a:cubicBezTo>
                    <a:pt x="693"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4" name="Google Shape;6934;p69"/>
            <p:cNvSpPr/>
            <p:nvPr/>
          </p:nvSpPr>
          <p:spPr>
            <a:xfrm>
              <a:off x="-34168450" y="2704300"/>
              <a:ext cx="42550" cy="18125"/>
            </a:xfrm>
            <a:custGeom>
              <a:avLst/>
              <a:gdLst/>
              <a:ahLst/>
              <a:cxnLst/>
              <a:rect l="l" t="t" r="r" b="b"/>
              <a:pathLst>
                <a:path w="1702" h="725" extrusionOk="0">
                  <a:moveTo>
                    <a:pt x="347" y="0"/>
                  </a:moveTo>
                  <a:cubicBezTo>
                    <a:pt x="158" y="0"/>
                    <a:pt x="0" y="158"/>
                    <a:pt x="0" y="378"/>
                  </a:cubicBezTo>
                  <a:cubicBezTo>
                    <a:pt x="0" y="567"/>
                    <a:pt x="158" y="725"/>
                    <a:pt x="347" y="725"/>
                  </a:cubicBezTo>
                  <a:lnTo>
                    <a:pt x="1355" y="725"/>
                  </a:lnTo>
                  <a:cubicBezTo>
                    <a:pt x="1544" y="725"/>
                    <a:pt x="1702" y="567"/>
                    <a:pt x="1702" y="378"/>
                  </a:cubicBezTo>
                  <a:cubicBezTo>
                    <a:pt x="1670" y="158"/>
                    <a:pt x="1544" y="0"/>
                    <a:pt x="13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35" name="Google Shape;6935;p69"/>
          <p:cNvSpPr/>
          <p:nvPr/>
        </p:nvSpPr>
        <p:spPr>
          <a:xfrm>
            <a:off x="1299154" y="2687237"/>
            <a:ext cx="353587" cy="354527"/>
          </a:xfrm>
          <a:custGeom>
            <a:avLst/>
            <a:gdLst/>
            <a:ahLst/>
            <a:cxnLst/>
            <a:rect l="l" t="t" r="r" b="b"/>
            <a:pathLst>
              <a:path w="11658" h="11689" extrusionOk="0">
                <a:moveTo>
                  <a:pt x="2868" y="8538"/>
                </a:moveTo>
                <a:cubicBezTo>
                  <a:pt x="3025" y="8948"/>
                  <a:pt x="3340" y="9263"/>
                  <a:pt x="3781" y="9452"/>
                </a:cubicBezTo>
                <a:cubicBezTo>
                  <a:pt x="3403" y="9389"/>
                  <a:pt x="2364" y="9231"/>
                  <a:pt x="2080" y="8916"/>
                </a:cubicBezTo>
                <a:cubicBezTo>
                  <a:pt x="2143" y="8885"/>
                  <a:pt x="2332" y="8727"/>
                  <a:pt x="2868" y="8538"/>
                </a:cubicBezTo>
                <a:close/>
                <a:moveTo>
                  <a:pt x="8791" y="8538"/>
                </a:moveTo>
                <a:cubicBezTo>
                  <a:pt x="9326" y="8727"/>
                  <a:pt x="9547" y="8885"/>
                  <a:pt x="9578" y="8916"/>
                </a:cubicBezTo>
                <a:cubicBezTo>
                  <a:pt x="9295" y="9231"/>
                  <a:pt x="8287" y="9389"/>
                  <a:pt x="7877" y="9452"/>
                </a:cubicBezTo>
                <a:cubicBezTo>
                  <a:pt x="8287" y="9294"/>
                  <a:pt x="8602" y="8948"/>
                  <a:pt x="8791" y="8538"/>
                </a:cubicBezTo>
                <a:close/>
                <a:moveTo>
                  <a:pt x="5829" y="725"/>
                </a:moveTo>
                <a:cubicBezTo>
                  <a:pt x="6018" y="725"/>
                  <a:pt x="6176" y="883"/>
                  <a:pt x="6176" y="1072"/>
                </a:cubicBezTo>
                <a:lnTo>
                  <a:pt x="6176" y="4537"/>
                </a:lnTo>
                <a:cubicBezTo>
                  <a:pt x="6176" y="4695"/>
                  <a:pt x="6302" y="4821"/>
                  <a:pt x="6428" y="4852"/>
                </a:cubicBezTo>
                <a:cubicBezTo>
                  <a:pt x="6455" y="4858"/>
                  <a:pt x="6482" y="4860"/>
                  <a:pt x="6508" y="4860"/>
                </a:cubicBezTo>
                <a:cubicBezTo>
                  <a:pt x="6637" y="4860"/>
                  <a:pt x="6754" y="4799"/>
                  <a:pt x="6806" y="4695"/>
                </a:cubicBezTo>
                <a:lnTo>
                  <a:pt x="8287" y="2237"/>
                </a:lnTo>
                <a:cubicBezTo>
                  <a:pt x="8326" y="2139"/>
                  <a:pt x="8415" y="2090"/>
                  <a:pt x="8514" y="2090"/>
                </a:cubicBezTo>
                <a:cubicBezTo>
                  <a:pt x="8574" y="2090"/>
                  <a:pt x="8637" y="2107"/>
                  <a:pt x="8696" y="2143"/>
                </a:cubicBezTo>
                <a:cubicBezTo>
                  <a:pt x="8854" y="2206"/>
                  <a:pt x="8948" y="2426"/>
                  <a:pt x="8854" y="2615"/>
                </a:cubicBezTo>
                <a:lnTo>
                  <a:pt x="7656" y="5041"/>
                </a:lnTo>
                <a:cubicBezTo>
                  <a:pt x="7562" y="5262"/>
                  <a:pt x="7656" y="5451"/>
                  <a:pt x="7814" y="5514"/>
                </a:cubicBezTo>
                <a:cubicBezTo>
                  <a:pt x="7851" y="5551"/>
                  <a:pt x="7898" y="5569"/>
                  <a:pt x="7949" y="5569"/>
                </a:cubicBezTo>
                <a:cubicBezTo>
                  <a:pt x="8028" y="5569"/>
                  <a:pt x="8116" y="5527"/>
                  <a:pt x="8192" y="5451"/>
                </a:cubicBezTo>
                <a:cubicBezTo>
                  <a:pt x="9630" y="4282"/>
                  <a:pt x="9701" y="4254"/>
                  <a:pt x="9704" y="4254"/>
                </a:cubicBezTo>
                <a:cubicBezTo>
                  <a:pt x="9704" y="4254"/>
                  <a:pt x="9704" y="4254"/>
                  <a:pt x="9704" y="4254"/>
                </a:cubicBezTo>
                <a:cubicBezTo>
                  <a:pt x="9752" y="4206"/>
                  <a:pt x="9838" y="4183"/>
                  <a:pt x="9929" y="4183"/>
                </a:cubicBezTo>
                <a:cubicBezTo>
                  <a:pt x="10019" y="4183"/>
                  <a:pt x="10114" y="4206"/>
                  <a:pt x="10177" y="4254"/>
                </a:cubicBezTo>
                <a:cubicBezTo>
                  <a:pt x="10271" y="4380"/>
                  <a:pt x="10271" y="4632"/>
                  <a:pt x="10177" y="4726"/>
                </a:cubicBezTo>
                <a:lnTo>
                  <a:pt x="8318" y="6585"/>
                </a:lnTo>
                <a:cubicBezTo>
                  <a:pt x="8224" y="6680"/>
                  <a:pt x="8192" y="6743"/>
                  <a:pt x="8192" y="6837"/>
                </a:cubicBezTo>
                <a:lnTo>
                  <a:pt x="8192" y="7940"/>
                </a:lnTo>
                <a:cubicBezTo>
                  <a:pt x="8192" y="8349"/>
                  <a:pt x="7908" y="8759"/>
                  <a:pt x="7499" y="8916"/>
                </a:cubicBezTo>
                <a:cubicBezTo>
                  <a:pt x="7184" y="9042"/>
                  <a:pt x="6932" y="9263"/>
                  <a:pt x="6869" y="9609"/>
                </a:cubicBezTo>
                <a:cubicBezTo>
                  <a:pt x="6491" y="9672"/>
                  <a:pt x="6144" y="9672"/>
                  <a:pt x="5798" y="9672"/>
                </a:cubicBezTo>
                <a:cubicBezTo>
                  <a:pt x="5451" y="9672"/>
                  <a:pt x="5073" y="9672"/>
                  <a:pt x="4726" y="9609"/>
                </a:cubicBezTo>
                <a:cubicBezTo>
                  <a:pt x="4663" y="9294"/>
                  <a:pt x="4411" y="9042"/>
                  <a:pt x="4096" y="8916"/>
                </a:cubicBezTo>
                <a:cubicBezTo>
                  <a:pt x="3655" y="8759"/>
                  <a:pt x="3403" y="8381"/>
                  <a:pt x="3403" y="7940"/>
                </a:cubicBezTo>
                <a:cubicBezTo>
                  <a:pt x="3403" y="7562"/>
                  <a:pt x="3277" y="7247"/>
                  <a:pt x="2994" y="6963"/>
                </a:cubicBezTo>
                <a:lnTo>
                  <a:pt x="1418" y="5388"/>
                </a:lnTo>
                <a:cubicBezTo>
                  <a:pt x="1355" y="5293"/>
                  <a:pt x="1355" y="5041"/>
                  <a:pt x="1513" y="4947"/>
                </a:cubicBezTo>
                <a:cubicBezTo>
                  <a:pt x="1568" y="4873"/>
                  <a:pt x="1667" y="4842"/>
                  <a:pt x="1758" y="4842"/>
                </a:cubicBezTo>
                <a:cubicBezTo>
                  <a:pt x="1823" y="4842"/>
                  <a:pt x="1883" y="4858"/>
                  <a:pt x="1923" y="4884"/>
                </a:cubicBezTo>
                <a:cubicBezTo>
                  <a:pt x="3718" y="6238"/>
                  <a:pt x="3592" y="6144"/>
                  <a:pt x="3750" y="6207"/>
                </a:cubicBezTo>
                <a:cubicBezTo>
                  <a:pt x="3834" y="6207"/>
                  <a:pt x="3876" y="6221"/>
                  <a:pt x="3913" y="6221"/>
                </a:cubicBezTo>
                <a:cubicBezTo>
                  <a:pt x="3932" y="6221"/>
                  <a:pt x="3949" y="6217"/>
                  <a:pt x="3970" y="6207"/>
                </a:cubicBezTo>
                <a:cubicBezTo>
                  <a:pt x="5231" y="6238"/>
                  <a:pt x="5483" y="6617"/>
                  <a:pt x="5483" y="7215"/>
                </a:cubicBezTo>
                <a:cubicBezTo>
                  <a:pt x="5483" y="7404"/>
                  <a:pt x="5640" y="7562"/>
                  <a:pt x="5829" y="7562"/>
                </a:cubicBezTo>
                <a:cubicBezTo>
                  <a:pt x="6018" y="7562"/>
                  <a:pt x="6176" y="7404"/>
                  <a:pt x="6176" y="7215"/>
                </a:cubicBezTo>
                <a:cubicBezTo>
                  <a:pt x="6176" y="6554"/>
                  <a:pt x="5924" y="6081"/>
                  <a:pt x="5388" y="5797"/>
                </a:cubicBezTo>
                <a:cubicBezTo>
                  <a:pt x="5073" y="5640"/>
                  <a:pt x="4663" y="5514"/>
                  <a:pt x="4128" y="5514"/>
                </a:cubicBezTo>
                <a:cubicBezTo>
                  <a:pt x="3624" y="4348"/>
                  <a:pt x="2836" y="2647"/>
                  <a:pt x="2805" y="2615"/>
                </a:cubicBezTo>
                <a:cubicBezTo>
                  <a:pt x="2710" y="2458"/>
                  <a:pt x="2805" y="2206"/>
                  <a:pt x="2962" y="2143"/>
                </a:cubicBezTo>
                <a:cubicBezTo>
                  <a:pt x="3015" y="2111"/>
                  <a:pt x="3071" y="2097"/>
                  <a:pt x="3126" y="2097"/>
                </a:cubicBezTo>
                <a:cubicBezTo>
                  <a:pt x="3235" y="2097"/>
                  <a:pt x="3340" y="2153"/>
                  <a:pt x="3403" y="2237"/>
                </a:cubicBezTo>
                <a:lnTo>
                  <a:pt x="4852" y="4695"/>
                </a:lnTo>
                <a:cubicBezTo>
                  <a:pt x="4905" y="4799"/>
                  <a:pt x="5022" y="4860"/>
                  <a:pt x="5150" y="4860"/>
                </a:cubicBezTo>
                <a:cubicBezTo>
                  <a:pt x="5176" y="4860"/>
                  <a:pt x="5204" y="4858"/>
                  <a:pt x="5231" y="4852"/>
                </a:cubicBezTo>
                <a:cubicBezTo>
                  <a:pt x="5388" y="4821"/>
                  <a:pt x="5483" y="4695"/>
                  <a:pt x="5483" y="4537"/>
                </a:cubicBezTo>
                <a:lnTo>
                  <a:pt x="5483" y="1072"/>
                </a:lnTo>
                <a:cubicBezTo>
                  <a:pt x="5483" y="883"/>
                  <a:pt x="5640" y="725"/>
                  <a:pt x="5829" y="725"/>
                </a:cubicBezTo>
                <a:close/>
                <a:moveTo>
                  <a:pt x="8822" y="7310"/>
                </a:moveTo>
                <a:cubicBezTo>
                  <a:pt x="10082" y="7688"/>
                  <a:pt x="10901" y="8318"/>
                  <a:pt x="10901" y="8916"/>
                </a:cubicBezTo>
                <a:cubicBezTo>
                  <a:pt x="10996" y="9925"/>
                  <a:pt x="8791" y="10996"/>
                  <a:pt x="5829" y="10996"/>
                </a:cubicBezTo>
                <a:cubicBezTo>
                  <a:pt x="2868" y="10996"/>
                  <a:pt x="662" y="9988"/>
                  <a:pt x="662" y="8948"/>
                </a:cubicBezTo>
                <a:cubicBezTo>
                  <a:pt x="662" y="8412"/>
                  <a:pt x="1387" y="7814"/>
                  <a:pt x="2490" y="7404"/>
                </a:cubicBezTo>
                <a:lnTo>
                  <a:pt x="2553" y="7499"/>
                </a:lnTo>
                <a:cubicBezTo>
                  <a:pt x="2679" y="7625"/>
                  <a:pt x="2773" y="7782"/>
                  <a:pt x="2773" y="7940"/>
                </a:cubicBezTo>
                <a:cubicBezTo>
                  <a:pt x="2206" y="8097"/>
                  <a:pt x="1387" y="8349"/>
                  <a:pt x="1387" y="8948"/>
                </a:cubicBezTo>
                <a:cubicBezTo>
                  <a:pt x="1387" y="9231"/>
                  <a:pt x="1544" y="9452"/>
                  <a:pt x="1860" y="9672"/>
                </a:cubicBezTo>
                <a:cubicBezTo>
                  <a:pt x="2773" y="10208"/>
                  <a:pt x="4726" y="10334"/>
                  <a:pt x="5798" y="10334"/>
                </a:cubicBezTo>
                <a:cubicBezTo>
                  <a:pt x="6869" y="10334"/>
                  <a:pt x="8822" y="10208"/>
                  <a:pt x="9736" y="9672"/>
                </a:cubicBezTo>
                <a:cubicBezTo>
                  <a:pt x="10051" y="9452"/>
                  <a:pt x="10208" y="9231"/>
                  <a:pt x="10208" y="8948"/>
                </a:cubicBezTo>
                <a:cubicBezTo>
                  <a:pt x="10208" y="8349"/>
                  <a:pt x="9421" y="8097"/>
                  <a:pt x="8822" y="7940"/>
                </a:cubicBezTo>
                <a:lnTo>
                  <a:pt x="8822" y="7310"/>
                </a:lnTo>
                <a:close/>
                <a:moveTo>
                  <a:pt x="5829" y="1"/>
                </a:moveTo>
                <a:cubicBezTo>
                  <a:pt x="5294" y="1"/>
                  <a:pt x="4821" y="473"/>
                  <a:pt x="4821" y="1072"/>
                </a:cubicBezTo>
                <a:lnTo>
                  <a:pt x="4821" y="3309"/>
                </a:lnTo>
                <a:lnTo>
                  <a:pt x="4002" y="1954"/>
                </a:lnTo>
                <a:cubicBezTo>
                  <a:pt x="3807" y="1608"/>
                  <a:pt x="3464" y="1440"/>
                  <a:pt x="3115" y="1440"/>
                </a:cubicBezTo>
                <a:cubicBezTo>
                  <a:pt x="2956" y="1440"/>
                  <a:pt x="2795" y="1475"/>
                  <a:pt x="2647" y="1544"/>
                </a:cubicBezTo>
                <a:cubicBezTo>
                  <a:pt x="2143" y="1765"/>
                  <a:pt x="1923" y="2426"/>
                  <a:pt x="2175" y="2930"/>
                </a:cubicBezTo>
                <a:cubicBezTo>
                  <a:pt x="2206" y="2993"/>
                  <a:pt x="2679" y="4033"/>
                  <a:pt x="3088" y="4915"/>
                </a:cubicBezTo>
                <a:lnTo>
                  <a:pt x="2332" y="4380"/>
                </a:lnTo>
                <a:cubicBezTo>
                  <a:pt x="2157" y="4233"/>
                  <a:pt x="1933" y="4162"/>
                  <a:pt x="1710" y="4162"/>
                </a:cubicBezTo>
                <a:cubicBezTo>
                  <a:pt x="1452" y="4162"/>
                  <a:pt x="1195" y="4257"/>
                  <a:pt x="1009" y="4443"/>
                </a:cubicBezTo>
                <a:cubicBezTo>
                  <a:pt x="599" y="4852"/>
                  <a:pt x="599" y="5514"/>
                  <a:pt x="1009" y="5923"/>
                </a:cubicBezTo>
                <a:lnTo>
                  <a:pt x="1986" y="6900"/>
                </a:lnTo>
                <a:cubicBezTo>
                  <a:pt x="725" y="7404"/>
                  <a:pt x="1" y="8160"/>
                  <a:pt x="1" y="8948"/>
                </a:cubicBezTo>
                <a:cubicBezTo>
                  <a:pt x="1" y="9736"/>
                  <a:pt x="631" y="10460"/>
                  <a:pt x="1828" y="10964"/>
                </a:cubicBezTo>
                <a:cubicBezTo>
                  <a:pt x="2868" y="11437"/>
                  <a:pt x="4348" y="11689"/>
                  <a:pt x="5829" y="11689"/>
                </a:cubicBezTo>
                <a:cubicBezTo>
                  <a:pt x="8948" y="11689"/>
                  <a:pt x="11658" y="10586"/>
                  <a:pt x="11658" y="8979"/>
                </a:cubicBezTo>
                <a:cubicBezTo>
                  <a:pt x="11658" y="8003"/>
                  <a:pt x="10744" y="7184"/>
                  <a:pt x="9169" y="6680"/>
                </a:cubicBezTo>
                <a:lnTo>
                  <a:pt x="10649" y="5199"/>
                </a:lnTo>
                <a:cubicBezTo>
                  <a:pt x="11027" y="4821"/>
                  <a:pt x="11027" y="4159"/>
                  <a:pt x="10649" y="3750"/>
                </a:cubicBezTo>
                <a:cubicBezTo>
                  <a:pt x="10445" y="3561"/>
                  <a:pt x="10185" y="3466"/>
                  <a:pt x="9929" y="3466"/>
                </a:cubicBezTo>
                <a:cubicBezTo>
                  <a:pt x="9673" y="3466"/>
                  <a:pt x="9421" y="3561"/>
                  <a:pt x="9232" y="3750"/>
                </a:cubicBezTo>
                <a:cubicBezTo>
                  <a:pt x="9137" y="3844"/>
                  <a:pt x="9074" y="3876"/>
                  <a:pt x="8948" y="4002"/>
                </a:cubicBezTo>
                <a:cubicBezTo>
                  <a:pt x="8980" y="3876"/>
                  <a:pt x="9421" y="3025"/>
                  <a:pt x="9484" y="2930"/>
                </a:cubicBezTo>
                <a:cubicBezTo>
                  <a:pt x="9736" y="2426"/>
                  <a:pt x="9547" y="1765"/>
                  <a:pt x="9011" y="1544"/>
                </a:cubicBezTo>
                <a:cubicBezTo>
                  <a:pt x="8873" y="1475"/>
                  <a:pt x="8719" y="1440"/>
                  <a:pt x="8564" y="1440"/>
                </a:cubicBezTo>
                <a:cubicBezTo>
                  <a:pt x="8226" y="1440"/>
                  <a:pt x="7883" y="1608"/>
                  <a:pt x="7688" y="1954"/>
                </a:cubicBezTo>
                <a:lnTo>
                  <a:pt x="6869" y="3309"/>
                </a:lnTo>
                <a:lnTo>
                  <a:pt x="6869" y="1072"/>
                </a:lnTo>
                <a:cubicBezTo>
                  <a:pt x="6869" y="505"/>
                  <a:pt x="6396" y="1"/>
                  <a:pt x="58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6" name="Google Shape;6936;p69"/>
          <p:cNvSpPr/>
          <p:nvPr/>
        </p:nvSpPr>
        <p:spPr>
          <a:xfrm>
            <a:off x="1299154" y="3155970"/>
            <a:ext cx="353587" cy="353557"/>
          </a:xfrm>
          <a:custGeom>
            <a:avLst/>
            <a:gdLst/>
            <a:ahLst/>
            <a:cxnLst/>
            <a:rect l="l" t="t" r="r" b="b"/>
            <a:pathLst>
              <a:path w="11658" h="11657" extrusionOk="0">
                <a:moveTo>
                  <a:pt x="5829" y="662"/>
                </a:moveTo>
                <a:cubicBezTo>
                  <a:pt x="6396" y="662"/>
                  <a:pt x="6869" y="1134"/>
                  <a:pt x="6869" y="1670"/>
                </a:cubicBezTo>
                <a:cubicBezTo>
                  <a:pt x="6869" y="2237"/>
                  <a:pt x="6396" y="2741"/>
                  <a:pt x="5829" y="2741"/>
                </a:cubicBezTo>
                <a:cubicBezTo>
                  <a:pt x="5294" y="2710"/>
                  <a:pt x="4821" y="2237"/>
                  <a:pt x="4821" y="1670"/>
                </a:cubicBezTo>
                <a:cubicBezTo>
                  <a:pt x="4821" y="1134"/>
                  <a:pt x="5294" y="662"/>
                  <a:pt x="5829" y="662"/>
                </a:cubicBezTo>
                <a:close/>
                <a:moveTo>
                  <a:pt x="5829" y="3403"/>
                </a:moveTo>
                <a:cubicBezTo>
                  <a:pt x="7058" y="3403"/>
                  <a:pt x="8034" y="4316"/>
                  <a:pt x="8192" y="5451"/>
                </a:cubicBezTo>
                <a:lnTo>
                  <a:pt x="3466" y="5451"/>
                </a:lnTo>
                <a:cubicBezTo>
                  <a:pt x="3624" y="4285"/>
                  <a:pt x="4600" y="3403"/>
                  <a:pt x="5829" y="3403"/>
                </a:cubicBezTo>
                <a:close/>
                <a:moveTo>
                  <a:pt x="1702" y="8885"/>
                </a:moveTo>
                <a:cubicBezTo>
                  <a:pt x="2269" y="8885"/>
                  <a:pt x="2710" y="9357"/>
                  <a:pt x="2710" y="9924"/>
                </a:cubicBezTo>
                <a:cubicBezTo>
                  <a:pt x="2710" y="10460"/>
                  <a:pt x="2269" y="10932"/>
                  <a:pt x="1702" y="10932"/>
                </a:cubicBezTo>
                <a:cubicBezTo>
                  <a:pt x="1135" y="10932"/>
                  <a:pt x="694" y="10460"/>
                  <a:pt x="694" y="9924"/>
                </a:cubicBezTo>
                <a:cubicBezTo>
                  <a:pt x="694" y="9357"/>
                  <a:pt x="1135" y="8885"/>
                  <a:pt x="1702" y="8885"/>
                </a:cubicBezTo>
                <a:close/>
                <a:moveTo>
                  <a:pt x="5829" y="8885"/>
                </a:moveTo>
                <a:cubicBezTo>
                  <a:pt x="6396" y="8885"/>
                  <a:pt x="6869" y="9357"/>
                  <a:pt x="6869" y="9924"/>
                </a:cubicBezTo>
                <a:cubicBezTo>
                  <a:pt x="6869" y="10460"/>
                  <a:pt x="6396" y="10932"/>
                  <a:pt x="5829" y="10932"/>
                </a:cubicBezTo>
                <a:cubicBezTo>
                  <a:pt x="5294" y="10932"/>
                  <a:pt x="4821" y="10460"/>
                  <a:pt x="4821" y="9924"/>
                </a:cubicBezTo>
                <a:cubicBezTo>
                  <a:pt x="4821" y="9357"/>
                  <a:pt x="5294" y="8885"/>
                  <a:pt x="5829" y="8885"/>
                </a:cubicBezTo>
                <a:close/>
                <a:moveTo>
                  <a:pt x="9956" y="8885"/>
                </a:moveTo>
                <a:cubicBezTo>
                  <a:pt x="10523" y="8885"/>
                  <a:pt x="10996" y="9357"/>
                  <a:pt x="10996" y="9924"/>
                </a:cubicBezTo>
                <a:cubicBezTo>
                  <a:pt x="10996" y="10460"/>
                  <a:pt x="10523" y="10932"/>
                  <a:pt x="9956" y="10932"/>
                </a:cubicBezTo>
                <a:cubicBezTo>
                  <a:pt x="9421" y="10932"/>
                  <a:pt x="8948" y="10460"/>
                  <a:pt x="8948" y="9924"/>
                </a:cubicBezTo>
                <a:cubicBezTo>
                  <a:pt x="8948" y="9357"/>
                  <a:pt x="9421" y="8885"/>
                  <a:pt x="9956" y="8885"/>
                </a:cubicBezTo>
                <a:close/>
                <a:moveTo>
                  <a:pt x="5829" y="0"/>
                </a:moveTo>
                <a:cubicBezTo>
                  <a:pt x="4884" y="0"/>
                  <a:pt x="4128" y="725"/>
                  <a:pt x="4128" y="1670"/>
                </a:cubicBezTo>
                <a:cubicBezTo>
                  <a:pt x="4128" y="2143"/>
                  <a:pt x="4285" y="2584"/>
                  <a:pt x="4663" y="2899"/>
                </a:cubicBezTo>
                <a:lnTo>
                  <a:pt x="4695" y="2930"/>
                </a:lnTo>
                <a:cubicBezTo>
                  <a:pt x="3561" y="3403"/>
                  <a:pt x="2773" y="4505"/>
                  <a:pt x="2773" y="5766"/>
                </a:cubicBezTo>
                <a:cubicBezTo>
                  <a:pt x="2773" y="5955"/>
                  <a:pt x="2931" y="6144"/>
                  <a:pt x="3120" y="6144"/>
                </a:cubicBezTo>
                <a:lnTo>
                  <a:pt x="5514" y="6144"/>
                </a:lnTo>
                <a:lnTo>
                  <a:pt x="5514" y="6837"/>
                </a:lnTo>
                <a:lnTo>
                  <a:pt x="2395" y="6837"/>
                </a:lnTo>
                <a:cubicBezTo>
                  <a:pt x="1860" y="6837"/>
                  <a:pt x="1387" y="7309"/>
                  <a:pt x="1387" y="7876"/>
                </a:cubicBezTo>
                <a:lnTo>
                  <a:pt x="1387" y="8254"/>
                </a:lnTo>
                <a:cubicBezTo>
                  <a:pt x="599" y="8412"/>
                  <a:pt x="1" y="9137"/>
                  <a:pt x="1" y="9956"/>
                </a:cubicBezTo>
                <a:cubicBezTo>
                  <a:pt x="1" y="10901"/>
                  <a:pt x="757" y="11657"/>
                  <a:pt x="1702" y="11657"/>
                </a:cubicBezTo>
                <a:cubicBezTo>
                  <a:pt x="2647" y="11657"/>
                  <a:pt x="3403" y="10901"/>
                  <a:pt x="3403" y="9956"/>
                </a:cubicBezTo>
                <a:cubicBezTo>
                  <a:pt x="3403" y="9137"/>
                  <a:pt x="2805" y="8412"/>
                  <a:pt x="2017" y="8254"/>
                </a:cubicBezTo>
                <a:lnTo>
                  <a:pt x="2017" y="7876"/>
                </a:lnTo>
                <a:cubicBezTo>
                  <a:pt x="2017" y="7656"/>
                  <a:pt x="2175" y="7498"/>
                  <a:pt x="2364" y="7498"/>
                </a:cubicBezTo>
                <a:lnTo>
                  <a:pt x="5483" y="7498"/>
                </a:lnTo>
                <a:lnTo>
                  <a:pt x="5483" y="8223"/>
                </a:lnTo>
                <a:cubicBezTo>
                  <a:pt x="4695" y="8380"/>
                  <a:pt x="4096" y="9074"/>
                  <a:pt x="4096" y="9924"/>
                </a:cubicBezTo>
                <a:cubicBezTo>
                  <a:pt x="4096" y="10869"/>
                  <a:pt x="4852" y="11594"/>
                  <a:pt x="5798" y="11594"/>
                </a:cubicBezTo>
                <a:cubicBezTo>
                  <a:pt x="6743" y="11594"/>
                  <a:pt x="7499" y="10869"/>
                  <a:pt x="7499" y="9924"/>
                </a:cubicBezTo>
                <a:cubicBezTo>
                  <a:pt x="7499" y="9074"/>
                  <a:pt x="6900" y="8380"/>
                  <a:pt x="6113" y="8223"/>
                </a:cubicBezTo>
                <a:lnTo>
                  <a:pt x="6113" y="7498"/>
                </a:lnTo>
                <a:lnTo>
                  <a:pt x="9232" y="7498"/>
                </a:lnTo>
                <a:cubicBezTo>
                  <a:pt x="9421" y="7498"/>
                  <a:pt x="9578" y="7656"/>
                  <a:pt x="9578" y="7876"/>
                </a:cubicBezTo>
                <a:lnTo>
                  <a:pt x="9578" y="8254"/>
                </a:lnTo>
                <a:cubicBezTo>
                  <a:pt x="8791" y="8412"/>
                  <a:pt x="8192" y="9137"/>
                  <a:pt x="8192" y="9956"/>
                </a:cubicBezTo>
                <a:cubicBezTo>
                  <a:pt x="8192" y="10901"/>
                  <a:pt x="8948" y="11657"/>
                  <a:pt x="9893" y="11657"/>
                </a:cubicBezTo>
                <a:cubicBezTo>
                  <a:pt x="10838" y="11657"/>
                  <a:pt x="11595" y="10901"/>
                  <a:pt x="11595" y="9956"/>
                </a:cubicBezTo>
                <a:cubicBezTo>
                  <a:pt x="11658" y="9074"/>
                  <a:pt x="11059" y="8412"/>
                  <a:pt x="10271" y="8254"/>
                </a:cubicBezTo>
                <a:lnTo>
                  <a:pt x="10271" y="7876"/>
                </a:lnTo>
                <a:cubicBezTo>
                  <a:pt x="10271" y="7309"/>
                  <a:pt x="9799" y="6837"/>
                  <a:pt x="9263" y="6837"/>
                </a:cubicBezTo>
                <a:lnTo>
                  <a:pt x="6144" y="6837"/>
                </a:lnTo>
                <a:lnTo>
                  <a:pt x="6144" y="6144"/>
                </a:lnTo>
                <a:lnTo>
                  <a:pt x="8539" y="6144"/>
                </a:lnTo>
                <a:cubicBezTo>
                  <a:pt x="8759" y="6144"/>
                  <a:pt x="8917" y="5955"/>
                  <a:pt x="8917" y="5766"/>
                </a:cubicBezTo>
                <a:cubicBezTo>
                  <a:pt x="8917" y="4474"/>
                  <a:pt x="8129" y="3371"/>
                  <a:pt x="6963" y="2930"/>
                </a:cubicBezTo>
                <a:lnTo>
                  <a:pt x="7026" y="2899"/>
                </a:lnTo>
                <a:cubicBezTo>
                  <a:pt x="7341" y="2584"/>
                  <a:pt x="7530" y="2143"/>
                  <a:pt x="7530" y="1670"/>
                </a:cubicBezTo>
                <a:cubicBezTo>
                  <a:pt x="7530" y="725"/>
                  <a:pt x="6774" y="0"/>
                  <a:pt x="58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7" name="Google Shape;6937;p69"/>
          <p:cNvSpPr/>
          <p:nvPr/>
        </p:nvSpPr>
        <p:spPr>
          <a:xfrm>
            <a:off x="1290085" y="3616003"/>
            <a:ext cx="371724" cy="354285"/>
          </a:xfrm>
          <a:custGeom>
            <a:avLst/>
            <a:gdLst/>
            <a:ahLst/>
            <a:cxnLst/>
            <a:rect l="l" t="t" r="r" b="b"/>
            <a:pathLst>
              <a:path w="12256" h="11681" extrusionOk="0">
                <a:moveTo>
                  <a:pt x="8853" y="2072"/>
                </a:moveTo>
                <a:cubicBezTo>
                  <a:pt x="9121" y="2072"/>
                  <a:pt x="9389" y="2174"/>
                  <a:pt x="9578" y="2379"/>
                </a:cubicBezTo>
                <a:cubicBezTo>
                  <a:pt x="9987" y="2757"/>
                  <a:pt x="9987" y="3418"/>
                  <a:pt x="9578" y="3828"/>
                </a:cubicBezTo>
                <a:lnTo>
                  <a:pt x="8601" y="4805"/>
                </a:lnTo>
                <a:cubicBezTo>
                  <a:pt x="8444" y="4490"/>
                  <a:pt x="8254" y="4206"/>
                  <a:pt x="8002" y="3954"/>
                </a:cubicBezTo>
                <a:cubicBezTo>
                  <a:pt x="7782" y="3702"/>
                  <a:pt x="7467" y="3481"/>
                  <a:pt x="7152" y="3355"/>
                </a:cubicBezTo>
                <a:lnTo>
                  <a:pt x="8128" y="2379"/>
                </a:lnTo>
                <a:cubicBezTo>
                  <a:pt x="8317" y="2174"/>
                  <a:pt x="8585" y="2072"/>
                  <a:pt x="8853" y="2072"/>
                </a:cubicBezTo>
                <a:close/>
                <a:moveTo>
                  <a:pt x="5794" y="5110"/>
                </a:moveTo>
                <a:cubicBezTo>
                  <a:pt x="6066" y="5110"/>
                  <a:pt x="6350" y="5200"/>
                  <a:pt x="6553" y="5403"/>
                </a:cubicBezTo>
                <a:cubicBezTo>
                  <a:pt x="6837" y="5687"/>
                  <a:pt x="6900" y="6096"/>
                  <a:pt x="6774" y="6474"/>
                </a:cubicBezTo>
                <a:cubicBezTo>
                  <a:pt x="6675" y="6501"/>
                  <a:pt x="6569" y="6515"/>
                  <a:pt x="6462" y="6515"/>
                </a:cubicBezTo>
                <a:cubicBezTo>
                  <a:pt x="6192" y="6515"/>
                  <a:pt x="5915" y="6425"/>
                  <a:pt x="5734" y="6222"/>
                </a:cubicBezTo>
                <a:cubicBezTo>
                  <a:pt x="5451" y="5939"/>
                  <a:pt x="5356" y="5529"/>
                  <a:pt x="5482" y="5151"/>
                </a:cubicBezTo>
                <a:cubicBezTo>
                  <a:pt x="5580" y="5124"/>
                  <a:pt x="5686" y="5110"/>
                  <a:pt x="5794" y="5110"/>
                </a:cubicBezTo>
                <a:close/>
                <a:moveTo>
                  <a:pt x="8869" y="662"/>
                </a:moveTo>
                <a:cubicBezTo>
                  <a:pt x="9475" y="662"/>
                  <a:pt x="10082" y="898"/>
                  <a:pt x="10554" y="1371"/>
                </a:cubicBezTo>
                <a:cubicBezTo>
                  <a:pt x="11499" y="2316"/>
                  <a:pt x="11499" y="3828"/>
                  <a:pt x="10554" y="4773"/>
                </a:cubicBezTo>
                <a:lnTo>
                  <a:pt x="8160" y="7167"/>
                </a:lnTo>
                <a:cubicBezTo>
                  <a:pt x="7687" y="7640"/>
                  <a:pt x="7081" y="7876"/>
                  <a:pt x="6474" y="7876"/>
                </a:cubicBezTo>
                <a:cubicBezTo>
                  <a:pt x="5868" y="7876"/>
                  <a:pt x="5262" y="7640"/>
                  <a:pt x="4789" y="7167"/>
                </a:cubicBezTo>
                <a:cubicBezTo>
                  <a:pt x="4537" y="6947"/>
                  <a:pt x="4348" y="6632"/>
                  <a:pt x="4222" y="6254"/>
                </a:cubicBezTo>
                <a:lnTo>
                  <a:pt x="4789" y="5718"/>
                </a:lnTo>
                <a:cubicBezTo>
                  <a:pt x="4820" y="6065"/>
                  <a:pt x="4978" y="6411"/>
                  <a:pt x="5262" y="6695"/>
                </a:cubicBezTo>
                <a:cubicBezTo>
                  <a:pt x="5592" y="7026"/>
                  <a:pt x="6026" y="7191"/>
                  <a:pt x="6459" y="7191"/>
                </a:cubicBezTo>
                <a:cubicBezTo>
                  <a:pt x="6892" y="7191"/>
                  <a:pt x="7325" y="7026"/>
                  <a:pt x="7656" y="6695"/>
                </a:cubicBezTo>
                <a:lnTo>
                  <a:pt x="10050" y="4301"/>
                </a:lnTo>
                <a:cubicBezTo>
                  <a:pt x="10712" y="3639"/>
                  <a:pt x="10712" y="2568"/>
                  <a:pt x="10050" y="1906"/>
                </a:cubicBezTo>
                <a:cubicBezTo>
                  <a:pt x="9719" y="1560"/>
                  <a:pt x="9286" y="1386"/>
                  <a:pt x="8853" y="1386"/>
                </a:cubicBezTo>
                <a:cubicBezTo>
                  <a:pt x="8420" y="1386"/>
                  <a:pt x="7987" y="1560"/>
                  <a:pt x="7656" y="1906"/>
                </a:cubicBezTo>
                <a:lnTo>
                  <a:pt x="6427" y="3103"/>
                </a:lnTo>
                <a:cubicBezTo>
                  <a:pt x="6243" y="3066"/>
                  <a:pt x="6058" y="3051"/>
                  <a:pt x="5874" y="3051"/>
                </a:cubicBezTo>
                <a:cubicBezTo>
                  <a:pt x="5743" y="3051"/>
                  <a:pt x="5613" y="3059"/>
                  <a:pt x="5482" y="3072"/>
                </a:cubicBezTo>
                <a:lnTo>
                  <a:pt x="7183" y="1371"/>
                </a:lnTo>
                <a:cubicBezTo>
                  <a:pt x="7656" y="898"/>
                  <a:pt x="8262" y="662"/>
                  <a:pt x="8869" y="662"/>
                </a:cubicBezTo>
                <a:close/>
                <a:moveTo>
                  <a:pt x="3686" y="6821"/>
                </a:moveTo>
                <a:cubicBezTo>
                  <a:pt x="3844" y="7136"/>
                  <a:pt x="4033" y="7420"/>
                  <a:pt x="4253" y="7672"/>
                </a:cubicBezTo>
                <a:cubicBezTo>
                  <a:pt x="4505" y="7924"/>
                  <a:pt x="4820" y="8144"/>
                  <a:pt x="5135" y="8270"/>
                </a:cubicBezTo>
                <a:lnTo>
                  <a:pt x="4096" y="9278"/>
                </a:lnTo>
                <a:cubicBezTo>
                  <a:pt x="3907" y="9483"/>
                  <a:pt x="3647" y="9585"/>
                  <a:pt x="3383" y="9585"/>
                </a:cubicBezTo>
                <a:cubicBezTo>
                  <a:pt x="3119" y="9585"/>
                  <a:pt x="2851" y="9483"/>
                  <a:pt x="2647" y="9278"/>
                </a:cubicBezTo>
                <a:cubicBezTo>
                  <a:pt x="2269" y="8900"/>
                  <a:pt x="2269" y="8239"/>
                  <a:pt x="2647" y="7829"/>
                </a:cubicBezTo>
                <a:lnTo>
                  <a:pt x="3686" y="6821"/>
                </a:lnTo>
                <a:close/>
                <a:moveTo>
                  <a:pt x="5844" y="3718"/>
                </a:moveTo>
                <a:cubicBezTo>
                  <a:pt x="6451" y="3718"/>
                  <a:pt x="7057" y="3954"/>
                  <a:pt x="7530" y="4427"/>
                </a:cubicBezTo>
                <a:cubicBezTo>
                  <a:pt x="7782" y="4647"/>
                  <a:pt x="7971" y="4962"/>
                  <a:pt x="8097" y="5309"/>
                </a:cubicBezTo>
                <a:lnTo>
                  <a:pt x="7530" y="5876"/>
                </a:lnTo>
                <a:cubicBezTo>
                  <a:pt x="7498" y="5529"/>
                  <a:pt x="7341" y="5151"/>
                  <a:pt x="7057" y="4899"/>
                </a:cubicBezTo>
                <a:cubicBezTo>
                  <a:pt x="6726" y="4553"/>
                  <a:pt x="6293" y="4379"/>
                  <a:pt x="5860" y="4379"/>
                </a:cubicBezTo>
                <a:cubicBezTo>
                  <a:pt x="5427" y="4379"/>
                  <a:pt x="4994" y="4553"/>
                  <a:pt x="4663" y="4899"/>
                </a:cubicBezTo>
                <a:lnTo>
                  <a:pt x="2174" y="7357"/>
                </a:lnTo>
                <a:cubicBezTo>
                  <a:pt x="1512" y="8050"/>
                  <a:pt x="1512" y="9089"/>
                  <a:pt x="2174" y="9782"/>
                </a:cubicBezTo>
                <a:cubicBezTo>
                  <a:pt x="2505" y="10113"/>
                  <a:pt x="2938" y="10279"/>
                  <a:pt x="3371" y="10279"/>
                </a:cubicBezTo>
                <a:cubicBezTo>
                  <a:pt x="3804" y="10279"/>
                  <a:pt x="4238" y="10113"/>
                  <a:pt x="4568" y="9782"/>
                </a:cubicBezTo>
                <a:lnTo>
                  <a:pt x="5892" y="8459"/>
                </a:lnTo>
                <a:cubicBezTo>
                  <a:pt x="6122" y="8505"/>
                  <a:pt x="6336" y="8535"/>
                  <a:pt x="6570" y="8535"/>
                </a:cubicBezTo>
                <a:cubicBezTo>
                  <a:pt x="6656" y="8535"/>
                  <a:pt x="6744" y="8531"/>
                  <a:pt x="6837" y="8522"/>
                </a:cubicBezTo>
                <a:lnTo>
                  <a:pt x="6837" y="8522"/>
                </a:lnTo>
                <a:lnTo>
                  <a:pt x="5041" y="10286"/>
                </a:lnTo>
                <a:cubicBezTo>
                  <a:pt x="4568" y="10759"/>
                  <a:pt x="3962" y="10995"/>
                  <a:pt x="3355" y="10995"/>
                </a:cubicBezTo>
                <a:cubicBezTo>
                  <a:pt x="2749" y="10995"/>
                  <a:pt x="2143" y="10759"/>
                  <a:pt x="1670" y="10286"/>
                </a:cubicBezTo>
                <a:cubicBezTo>
                  <a:pt x="725" y="9341"/>
                  <a:pt x="725" y="7829"/>
                  <a:pt x="1670" y="6884"/>
                </a:cubicBezTo>
                <a:lnTo>
                  <a:pt x="4159" y="4427"/>
                </a:lnTo>
                <a:cubicBezTo>
                  <a:pt x="4631" y="3954"/>
                  <a:pt x="5238" y="3718"/>
                  <a:pt x="5844" y="3718"/>
                </a:cubicBezTo>
                <a:close/>
                <a:moveTo>
                  <a:pt x="8869" y="0"/>
                </a:moveTo>
                <a:cubicBezTo>
                  <a:pt x="8081" y="0"/>
                  <a:pt x="7294" y="299"/>
                  <a:pt x="6711" y="898"/>
                </a:cubicBezTo>
                <a:lnTo>
                  <a:pt x="1197" y="6411"/>
                </a:lnTo>
                <a:cubicBezTo>
                  <a:pt x="0" y="7609"/>
                  <a:pt x="0" y="9562"/>
                  <a:pt x="1197" y="10759"/>
                </a:cubicBezTo>
                <a:cubicBezTo>
                  <a:pt x="1812" y="11373"/>
                  <a:pt x="2599" y="11681"/>
                  <a:pt x="3379" y="11681"/>
                </a:cubicBezTo>
                <a:cubicBezTo>
                  <a:pt x="4159" y="11681"/>
                  <a:pt x="4931" y="11373"/>
                  <a:pt x="5514" y="10759"/>
                </a:cubicBezTo>
                <a:lnTo>
                  <a:pt x="11027" y="5246"/>
                </a:lnTo>
                <a:cubicBezTo>
                  <a:pt x="12256" y="4017"/>
                  <a:pt x="12256" y="2095"/>
                  <a:pt x="11027" y="898"/>
                </a:cubicBezTo>
                <a:cubicBezTo>
                  <a:pt x="10444" y="299"/>
                  <a:pt x="9656" y="0"/>
                  <a:pt x="886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38" name="Google Shape;6938;p69"/>
          <p:cNvGrpSpPr/>
          <p:nvPr/>
        </p:nvGrpSpPr>
        <p:grpSpPr>
          <a:xfrm>
            <a:off x="3537620" y="2688025"/>
            <a:ext cx="353587" cy="352617"/>
            <a:chOff x="-30805300" y="1938725"/>
            <a:chExt cx="291450" cy="290650"/>
          </a:xfrm>
        </p:grpSpPr>
        <p:sp>
          <p:nvSpPr>
            <p:cNvPr id="6939" name="Google Shape;6939;p69"/>
            <p:cNvSpPr/>
            <p:nvPr/>
          </p:nvSpPr>
          <p:spPr>
            <a:xfrm>
              <a:off x="-30805300" y="1938725"/>
              <a:ext cx="291450" cy="290650"/>
            </a:xfrm>
            <a:custGeom>
              <a:avLst/>
              <a:gdLst/>
              <a:ahLst/>
              <a:cxnLst/>
              <a:rect l="l" t="t" r="r" b="b"/>
              <a:pathLst>
                <a:path w="11658" h="11626" extrusionOk="0">
                  <a:moveTo>
                    <a:pt x="6806" y="694"/>
                  </a:moveTo>
                  <a:lnTo>
                    <a:pt x="6806" y="1450"/>
                  </a:lnTo>
                  <a:lnTo>
                    <a:pt x="6112" y="1450"/>
                  </a:lnTo>
                  <a:lnTo>
                    <a:pt x="6112" y="694"/>
                  </a:lnTo>
                  <a:close/>
                  <a:moveTo>
                    <a:pt x="10586" y="4821"/>
                  </a:moveTo>
                  <a:cubicBezTo>
                    <a:pt x="10807" y="4821"/>
                    <a:pt x="10964" y="5010"/>
                    <a:pt x="10964" y="5199"/>
                  </a:cubicBezTo>
                  <a:cubicBezTo>
                    <a:pt x="10964" y="5388"/>
                    <a:pt x="10807" y="5545"/>
                    <a:pt x="10586" y="5545"/>
                  </a:cubicBezTo>
                  <a:lnTo>
                    <a:pt x="8570" y="5545"/>
                  </a:lnTo>
                  <a:cubicBezTo>
                    <a:pt x="8349" y="5545"/>
                    <a:pt x="8192" y="5388"/>
                    <a:pt x="8192" y="5199"/>
                  </a:cubicBezTo>
                  <a:cubicBezTo>
                    <a:pt x="8192" y="5010"/>
                    <a:pt x="8349" y="4821"/>
                    <a:pt x="8570" y="4821"/>
                  </a:cubicBezTo>
                  <a:close/>
                  <a:moveTo>
                    <a:pt x="6459" y="3529"/>
                  </a:moveTo>
                  <a:cubicBezTo>
                    <a:pt x="7089" y="3529"/>
                    <a:pt x="7656" y="3844"/>
                    <a:pt x="7971" y="4411"/>
                  </a:cubicBezTo>
                  <a:cubicBezTo>
                    <a:pt x="7688" y="4600"/>
                    <a:pt x="7499" y="4915"/>
                    <a:pt x="7499" y="5262"/>
                  </a:cubicBezTo>
                  <a:cubicBezTo>
                    <a:pt x="7499" y="5388"/>
                    <a:pt x="7530" y="5545"/>
                    <a:pt x="7562" y="5672"/>
                  </a:cubicBezTo>
                  <a:cubicBezTo>
                    <a:pt x="7121" y="5703"/>
                    <a:pt x="6806" y="6113"/>
                    <a:pt x="6806" y="6585"/>
                  </a:cubicBezTo>
                  <a:cubicBezTo>
                    <a:pt x="6806" y="6680"/>
                    <a:pt x="6806" y="6774"/>
                    <a:pt x="6869" y="6900"/>
                  </a:cubicBezTo>
                  <a:cubicBezTo>
                    <a:pt x="6743" y="6932"/>
                    <a:pt x="6617" y="6932"/>
                    <a:pt x="6459" y="6932"/>
                  </a:cubicBezTo>
                  <a:cubicBezTo>
                    <a:pt x="5514" y="6932"/>
                    <a:pt x="4758" y="6176"/>
                    <a:pt x="4758" y="5230"/>
                  </a:cubicBezTo>
                  <a:cubicBezTo>
                    <a:pt x="4758" y="4285"/>
                    <a:pt x="5514" y="3529"/>
                    <a:pt x="6459" y="3529"/>
                  </a:cubicBezTo>
                  <a:close/>
                  <a:moveTo>
                    <a:pt x="9893" y="6207"/>
                  </a:moveTo>
                  <a:cubicBezTo>
                    <a:pt x="10082" y="6207"/>
                    <a:pt x="10240" y="6365"/>
                    <a:pt x="10240" y="6585"/>
                  </a:cubicBezTo>
                  <a:cubicBezTo>
                    <a:pt x="10240" y="6774"/>
                    <a:pt x="10082" y="6932"/>
                    <a:pt x="9893" y="6932"/>
                  </a:cubicBezTo>
                  <a:lnTo>
                    <a:pt x="7845" y="6932"/>
                  </a:lnTo>
                  <a:cubicBezTo>
                    <a:pt x="7656" y="6932"/>
                    <a:pt x="7499" y="6774"/>
                    <a:pt x="7499" y="6585"/>
                  </a:cubicBezTo>
                  <a:cubicBezTo>
                    <a:pt x="7499" y="6365"/>
                    <a:pt x="7656" y="6207"/>
                    <a:pt x="7845" y="6207"/>
                  </a:cubicBezTo>
                  <a:close/>
                  <a:moveTo>
                    <a:pt x="9231" y="7562"/>
                  </a:moveTo>
                  <a:cubicBezTo>
                    <a:pt x="9420" y="7562"/>
                    <a:pt x="9578" y="7719"/>
                    <a:pt x="9578" y="7908"/>
                  </a:cubicBezTo>
                  <a:cubicBezTo>
                    <a:pt x="9578" y="8097"/>
                    <a:pt x="9420" y="8255"/>
                    <a:pt x="9231" y="8255"/>
                  </a:cubicBezTo>
                  <a:lnTo>
                    <a:pt x="7845" y="8255"/>
                  </a:lnTo>
                  <a:cubicBezTo>
                    <a:pt x="7656" y="8255"/>
                    <a:pt x="7499" y="8097"/>
                    <a:pt x="7499" y="7908"/>
                  </a:cubicBezTo>
                  <a:cubicBezTo>
                    <a:pt x="7499" y="7719"/>
                    <a:pt x="7656" y="7562"/>
                    <a:pt x="7845" y="7562"/>
                  </a:cubicBezTo>
                  <a:close/>
                  <a:moveTo>
                    <a:pt x="6595" y="2171"/>
                  </a:moveTo>
                  <a:cubicBezTo>
                    <a:pt x="7889" y="2171"/>
                    <a:pt x="8963" y="3033"/>
                    <a:pt x="9389" y="4159"/>
                  </a:cubicBezTo>
                  <a:lnTo>
                    <a:pt x="8633" y="4159"/>
                  </a:lnTo>
                  <a:cubicBezTo>
                    <a:pt x="8223" y="3340"/>
                    <a:pt x="7404" y="2805"/>
                    <a:pt x="6459" y="2805"/>
                  </a:cubicBezTo>
                  <a:cubicBezTo>
                    <a:pt x="5136" y="2805"/>
                    <a:pt x="4065" y="3844"/>
                    <a:pt x="4065" y="5199"/>
                  </a:cubicBezTo>
                  <a:cubicBezTo>
                    <a:pt x="4065" y="6522"/>
                    <a:pt x="5136" y="7593"/>
                    <a:pt x="6459" y="7593"/>
                  </a:cubicBezTo>
                  <a:cubicBezTo>
                    <a:pt x="6617" y="7593"/>
                    <a:pt x="6743" y="7593"/>
                    <a:pt x="6900" y="7562"/>
                  </a:cubicBezTo>
                  <a:lnTo>
                    <a:pt x="6900" y="7562"/>
                  </a:lnTo>
                  <a:cubicBezTo>
                    <a:pt x="6869" y="7688"/>
                    <a:pt x="6806" y="7782"/>
                    <a:pt x="6806" y="7940"/>
                  </a:cubicBezTo>
                  <a:cubicBezTo>
                    <a:pt x="6806" y="8066"/>
                    <a:pt x="6806" y="8192"/>
                    <a:pt x="6869" y="8255"/>
                  </a:cubicBezTo>
                  <a:cubicBezTo>
                    <a:pt x="6743" y="8255"/>
                    <a:pt x="6585" y="8318"/>
                    <a:pt x="6459" y="8318"/>
                  </a:cubicBezTo>
                  <a:cubicBezTo>
                    <a:pt x="4758" y="8318"/>
                    <a:pt x="3403" y="6932"/>
                    <a:pt x="3403" y="5230"/>
                  </a:cubicBezTo>
                  <a:cubicBezTo>
                    <a:pt x="3403" y="3529"/>
                    <a:pt x="4758" y="2174"/>
                    <a:pt x="6459" y="2174"/>
                  </a:cubicBezTo>
                  <a:cubicBezTo>
                    <a:pt x="6505" y="2172"/>
                    <a:pt x="6550" y="2171"/>
                    <a:pt x="6595" y="2171"/>
                  </a:cubicBezTo>
                  <a:close/>
                  <a:moveTo>
                    <a:pt x="8538" y="8917"/>
                  </a:moveTo>
                  <a:cubicBezTo>
                    <a:pt x="8759" y="8917"/>
                    <a:pt x="8916" y="9074"/>
                    <a:pt x="8916" y="9295"/>
                  </a:cubicBezTo>
                  <a:cubicBezTo>
                    <a:pt x="8853" y="9484"/>
                    <a:pt x="8696" y="9641"/>
                    <a:pt x="8538" y="9641"/>
                  </a:cubicBezTo>
                  <a:lnTo>
                    <a:pt x="7877" y="9641"/>
                  </a:lnTo>
                  <a:cubicBezTo>
                    <a:pt x="7688" y="9641"/>
                    <a:pt x="7530" y="9484"/>
                    <a:pt x="7530" y="9295"/>
                  </a:cubicBezTo>
                  <a:cubicBezTo>
                    <a:pt x="7530" y="9074"/>
                    <a:pt x="7688" y="8917"/>
                    <a:pt x="7877" y="8917"/>
                  </a:cubicBezTo>
                  <a:close/>
                  <a:moveTo>
                    <a:pt x="3592" y="1765"/>
                  </a:moveTo>
                  <a:cubicBezTo>
                    <a:pt x="3655" y="2111"/>
                    <a:pt x="3655" y="2427"/>
                    <a:pt x="3592" y="2805"/>
                  </a:cubicBezTo>
                  <a:cubicBezTo>
                    <a:pt x="3025" y="3466"/>
                    <a:pt x="2710" y="4285"/>
                    <a:pt x="2710" y="5199"/>
                  </a:cubicBezTo>
                  <a:cubicBezTo>
                    <a:pt x="2710" y="7278"/>
                    <a:pt x="4411" y="8917"/>
                    <a:pt x="6459" y="8917"/>
                  </a:cubicBezTo>
                  <a:cubicBezTo>
                    <a:pt x="6585" y="8917"/>
                    <a:pt x="6743" y="8917"/>
                    <a:pt x="6869" y="8885"/>
                  </a:cubicBezTo>
                  <a:lnTo>
                    <a:pt x="6869" y="8885"/>
                  </a:lnTo>
                  <a:cubicBezTo>
                    <a:pt x="6806" y="9011"/>
                    <a:pt x="6774" y="9137"/>
                    <a:pt x="6774" y="9232"/>
                  </a:cubicBezTo>
                  <a:cubicBezTo>
                    <a:pt x="6774" y="9358"/>
                    <a:pt x="6806" y="9484"/>
                    <a:pt x="6806" y="9610"/>
                  </a:cubicBezTo>
                  <a:lnTo>
                    <a:pt x="4915" y="9610"/>
                  </a:lnTo>
                  <a:cubicBezTo>
                    <a:pt x="4537" y="9641"/>
                    <a:pt x="4096" y="9830"/>
                    <a:pt x="3781" y="10145"/>
                  </a:cubicBezTo>
                  <a:lnTo>
                    <a:pt x="3088" y="10870"/>
                  </a:lnTo>
                  <a:lnTo>
                    <a:pt x="788" y="8633"/>
                  </a:lnTo>
                  <a:lnTo>
                    <a:pt x="1544" y="7908"/>
                  </a:lnTo>
                  <a:cubicBezTo>
                    <a:pt x="1859" y="7593"/>
                    <a:pt x="2048" y="7152"/>
                    <a:pt x="2048" y="6680"/>
                  </a:cubicBezTo>
                  <a:lnTo>
                    <a:pt x="2048" y="3655"/>
                  </a:lnTo>
                  <a:cubicBezTo>
                    <a:pt x="2048" y="3592"/>
                    <a:pt x="2080" y="3498"/>
                    <a:pt x="2143" y="3435"/>
                  </a:cubicBezTo>
                  <a:lnTo>
                    <a:pt x="3592" y="1765"/>
                  </a:lnTo>
                  <a:close/>
                  <a:moveTo>
                    <a:pt x="5167" y="1"/>
                  </a:moveTo>
                  <a:cubicBezTo>
                    <a:pt x="4978" y="1"/>
                    <a:pt x="4821" y="158"/>
                    <a:pt x="4821" y="347"/>
                  </a:cubicBezTo>
                  <a:cubicBezTo>
                    <a:pt x="4821" y="536"/>
                    <a:pt x="4978" y="694"/>
                    <a:pt x="5167" y="694"/>
                  </a:cubicBezTo>
                  <a:lnTo>
                    <a:pt x="5514" y="694"/>
                  </a:lnTo>
                  <a:lnTo>
                    <a:pt x="5514" y="1576"/>
                  </a:lnTo>
                  <a:cubicBezTo>
                    <a:pt x="5136" y="1702"/>
                    <a:pt x="4726" y="1891"/>
                    <a:pt x="4380" y="2111"/>
                  </a:cubicBezTo>
                  <a:cubicBezTo>
                    <a:pt x="4380" y="1796"/>
                    <a:pt x="4317" y="1481"/>
                    <a:pt x="4222" y="1229"/>
                  </a:cubicBezTo>
                  <a:lnTo>
                    <a:pt x="4159" y="977"/>
                  </a:lnTo>
                  <a:cubicBezTo>
                    <a:pt x="4096" y="851"/>
                    <a:pt x="4033" y="788"/>
                    <a:pt x="3907" y="757"/>
                  </a:cubicBezTo>
                  <a:cubicBezTo>
                    <a:pt x="3872" y="739"/>
                    <a:pt x="3839" y="731"/>
                    <a:pt x="3808" y="731"/>
                  </a:cubicBezTo>
                  <a:cubicBezTo>
                    <a:pt x="3728" y="731"/>
                    <a:pt x="3660" y="783"/>
                    <a:pt x="3592" y="851"/>
                  </a:cubicBezTo>
                  <a:lnTo>
                    <a:pt x="1702" y="2962"/>
                  </a:lnTo>
                  <a:cubicBezTo>
                    <a:pt x="1544" y="3151"/>
                    <a:pt x="1418" y="3372"/>
                    <a:pt x="1418" y="3624"/>
                  </a:cubicBezTo>
                  <a:lnTo>
                    <a:pt x="1418" y="6648"/>
                  </a:lnTo>
                  <a:cubicBezTo>
                    <a:pt x="1418" y="6932"/>
                    <a:pt x="1292" y="7152"/>
                    <a:pt x="1103" y="7373"/>
                  </a:cubicBezTo>
                  <a:lnTo>
                    <a:pt x="127" y="8349"/>
                  </a:lnTo>
                  <a:cubicBezTo>
                    <a:pt x="64" y="8412"/>
                    <a:pt x="1" y="8507"/>
                    <a:pt x="1" y="8570"/>
                  </a:cubicBezTo>
                  <a:cubicBezTo>
                    <a:pt x="1" y="8664"/>
                    <a:pt x="32" y="8790"/>
                    <a:pt x="127" y="8822"/>
                  </a:cubicBezTo>
                  <a:lnTo>
                    <a:pt x="2867" y="11531"/>
                  </a:lnTo>
                  <a:cubicBezTo>
                    <a:pt x="2930" y="11594"/>
                    <a:pt x="3025" y="11626"/>
                    <a:pt x="3116" y="11626"/>
                  </a:cubicBezTo>
                  <a:cubicBezTo>
                    <a:pt x="3206" y="11626"/>
                    <a:pt x="3293" y="11594"/>
                    <a:pt x="3340" y="11531"/>
                  </a:cubicBezTo>
                  <a:lnTo>
                    <a:pt x="4348" y="10555"/>
                  </a:lnTo>
                  <a:cubicBezTo>
                    <a:pt x="4537" y="10366"/>
                    <a:pt x="4758" y="10240"/>
                    <a:pt x="5041" y="10240"/>
                  </a:cubicBezTo>
                  <a:lnTo>
                    <a:pt x="8601" y="10240"/>
                  </a:lnTo>
                  <a:cubicBezTo>
                    <a:pt x="9137" y="10240"/>
                    <a:pt x="9610" y="9767"/>
                    <a:pt x="9610" y="9200"/>
                  </a:cubicBezTo>
                  <a:cubicBezTo>
                    <a:pt x="9610" y="9106"/>
                    <a:pt x="9578" y="8948"/>
                    <a:pt x="9547" y="8822"/>
                  </a:cubicBezTo>
                  <a:cubicBezTo>
                    <a:pt x="9956" y="8696"/>
                    <a:pt x="10303" y="8318"/>
                    <a:pt x="10303" y="7845"/>
                  </a:cubicBezTo>
                  <a:cubicBezTo>
                    <a:pt x="10303" y="7719"/>
                    <a:pt x="10240" y="7562"/>
                    <a:pt x="10208" y="7436"/>
                  </a:cubicBezTo>
                  <a:cubicBezTo>
                    <a:pt x="10649" y="7310"/>
                    <a:pt x="10964" y="6932"/>
                    <a:pt x="10964" y="6459"/>
                  </a:cubicBezTo>
                  <a:cubicBezTo>
                    <a:pt x="10964" y="6333"/>
                    <a:pt x="10933" y="6176"/>
                    <a:pt x="10870" y="6050"/>
                  </a:cubicBezTo>
                  <a:cubicBezTo>
                    <a:pt x="11027" y="6018"/>
                    <a:pt x="11185" y="5955"/>
                    <a:pt x="11342" y="5798"/>
                  </a:cubicBezTo>
                  <a:cubicBezTo>
                    <a:pt x="11563" y="5577"/>
                    <a:pt x="11657" y="5325"/>
                    <a:pt x="11657" y="5041"/>
                  </a:cubicBezTo>
                  <a:cubicBezTo>
                    <a:pt x="11657" y="4758"/>
                    <a:pt x="11563" y="4474"/>
                    <a:pt x="11342" y="4285"/>
                  </a:cubicBezTo>
                  <a:cubicBezTo>
                    <a:pt x="11122" y="4285"/>
                    <a:pt x="10870" y="4159"/>
                    <a:pt x="10586" y="4159"/>
                  </a:cubicBezTo>
                  <a:lnTo>
                    <a:pt x="10145" y="4159"/>
                  </a:lnTo>
                  <a:cubicBezTo>
                    <a:pt x="9767" y="2899"/>
                    <a:pt x="8790" y="1922"/>
                    <a:pt x="7530" y="1576"/>
                  </a:cubicBezTo>
                  <a:lnTo>
                    <a:pt x="7530" y="694"/>
                  </a:lnTo>
                  <a:lnTo>
                    <a:pt x="7877" y="694"/>
                  </a:lnTo>
                  <a:cubicBezTo>
                    <a:pt x="8097" y="694"/>
                    <a:pt x="8255" y="536"/>
                    <a:pt x="8255" y="347"/>
                  </a:cubicBezTo>
                  <a:cubicBezTo>
                    <a:pt x="8255" y="158"/>
                    <a:pt x="8097" y="1"/>
                    <a:pt x="78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0" name="Google Shape;6940;p69"/>
            <p:cNvSpPr/>
            <p:nvPr/>
          </p:nvSpPr>
          <p:spPr>
            <a:xfrm>
              <a:off x="-30670625" y="2042700"/>
              <a:ext cx="35475" cy="35450"/>
            </a:xfrm>
            <a:custGeom>
              <a:avLst/>
              <a:gdLst/>
              <a:ahLst/>
              <a:cxnLst/>
              <a:rect l="l" t="t" r="r" b="b"/>
              <a:pathLst>
                <a:path w="1419" h="1418" extrusionOk="0">
                  <a:moveTo>
                    <a:pt x="1072" y="0"/>
                  </a:moveTo>
                  <a:cubicBezTo>
                    <a:pt x="883" y="0"/>
                    <a:pt x="725" y="158"/>
                    <a:pt x="725" y="378"/>
                  </a:cubicBezTo>
                  <a:lnTo>
                    <a:pt x="725" y="725"/>
                  </a:lnTo>
                  <a:lnTo>
                    <a:pt x="379" y="725"/>
                  </a:lnTo>
                  <a:cubicBezTo>
                    <a:pt x="158" y="725"/>
                    <a:pt x="1" y="882"/>
                    <a:pt x="1" y="1071"/>
                  </a:cubicBezTo>
                  <a:cubicBezTo>
                    <a:pt x="1" y="1260"/>
                    <a:pt x="158" y="1418"/>
                    <a:pt x="379" y="1418"/>
                  </a:cubicBezTo>
                  <a:lnTo>
                    <a:pt x="1041" y="1418"/>
                  </a:lnTo>
                  <a:cubicBezTo>
                    <a:pt x="1230" y="1418"/>
                    <a:pt x="1387" y="1260"/>
                    <a:pt x="1387" y="1071"/>
                  </a:cubicBezTo>
                  <a:lnTo>
                    <a:pt x="1387" y="410"/>
                  </a:lnTo>
                  <a:cubicBezTo>
                    <a:pt x="1419" y="158"/>
                    <a:pt x="1261" y="0"/>
                    <a:pt x="10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41" name="Google Shape;6941;p69"/>
          <p:cNvGrpSpPr/>
          <p:nvPr/>
        </p:nvGrpSpPr>
        <p:grpSpPr>
          <a:xfrm>
            <a:off x="3538105" y="3155952"/>
            <a:ext cx="352617" cy="353193"/>
            <a:chOff x="-30805300" y="2298675"/>
            <a:chExt cx="290650" cy="291125"/>
          </a:xfrm>
        </p:grpSpPr>
        <p:sp>
          <p:nvSpPr>
            <p:cNvPr id="6942" name="Google Shape;6942;p69"/>
            <p:cNvSpPr/>
            <p:nvPr/>
          </p:nvSpPr>
          <p:spPr>
            <a:xfrm>
              <a:off x="-30720225" y="2419175"/>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3" name="Google Shape;6943;p69"/>
            <p:cNvSpPr/>
            <p:nvPr/>
          </p:nvSpPr>
          <p:spPr>
            <a:xfrm>
              <a:off x="-30635175" y="2453250"/>
              <a:ext cx="87450" cy="69125"/>
            </a:xfrm>
            <a:custGeom>
              <a:avLst/>
              <a:gdLst/>
              <a:ahLst/>
              <a:cxnLst/>
              <a:rect l="l" t="t" r="r" b="b"/>
              <a:pathLst>
                <a:path w="3498" h="2765" extrusionOk="0">
                  <a:moveTo>
                    <a:pt x="3124" y="0"/>
                  </a:moveTo>
                  <a:cubicBezTo>
                    <a:pt x="3033" y="0"/>
                    <a:pt x="2946" y="40"/>
                    <a:pt x="2899" y="118"/>
                  </a:cubicBezTo>
                  <a:lnTo>
                    <a:pt x="1040" y="1946"/>
                  </a:lnTo>
                  <a:lnTo>
                    <a:pt x="599" y="1505"/>
                  </a:lnTo>
                  <a:cubicBezTo>
                    <a:pt x="536" y="1442"/>
                    <a:pt x="450" y="1410"/>
                    <a:pt x="363" y="1410"/>
                  </a:cubicBezTo>
                  <a:cubicBezTo>
                    <a:pt x="276" y="1410"/>
                    <a:pt x="190" y="1442"/>
                    <a:pt x="127" y="1505"/>
                  </a:cubicBezTo>
                  <a:cubicBezTo>
                    <a:pt x="1" y="1631"/>
                    <a:pt x="1" y="1851"/>
                    <a:pt x="127" y="1977"/>
                  </a:cubicBezTo>
                  <a:lnTo>
                    <a:pt x="788" y="2639"/>
                  </a:lnTo>
                  <a:cubicBezTo>
                    <a:pt x="883" y="2733"/>
                    <a:pt x="977" y="2765"/>
                    <a:pt x="1040" y="2765"/>
                  </a:cubicBezTo>
                  <a:cubicBezTo>
                    <a:pt x="1103" y="2765"/>
                    <a:pt x="1198" y="2733"/>
                    <a:pt x="1261" y="2639"/>
                  </a:cubicBezTo>
                  <a:lnTo>
                    <a:pt x="3372" y="591"/>
                  </a:lnTo>
                  <a:cubicBezTo>
                    <a:pt x="3498" y="496"/>
                    <a:pt x="3498" y="244"/>
                    <a:pt x="3372" y="118"/>
                  </a:cubicBezTo>
                  <a:cubicBezTo>
                    <a:pt x="3309" y="40"/>
                    <a:pt x="3214" y="0"/>
                    <a:pt x="312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4" name="Google Shape;6944;p69"/>
            <p:cNvSpPr/>
            <p:nvPr/>
          </p:nvSpPr>
          <p:spPr>
            <a:xfrm>
              <a:off x="-30805300" y="2298675"/>
              <a:ext cx="290650" cy="291125"/>
            </a:xfrm>
            <a:custGeom>
              <a:avLst/>
              <a:gdLst/>
              <a:ahLst/>
              <a:cxnLst/>
              <a:rect l="l" t="t" r="r" b="b"/>
              <a:pathLst>
                <a:path w="11626" h="11645" extrusionOk="0">
                  <a:moveTo>
                    <a:pt x="5797" y="630"/>
                  </a:moveTo>
                  <a:cubicBezTo>
                    <a:pt x="6333" y="630"/>
                    <a:pt x="6806" y="1103"/>
                    <a:pt x="6806" y="1670"/>
                  </a:cubicBezTo>
                  <a:lnTo>
                    <a:pt x="6806" y="4096"/>
                  </a:lnTo>
                  <a:lnTo>
                    <a:pt x="6459" y="4096"/>
                  </a:lnTo>
                  <a:cubicBezTo>
                    <a:pt x="5514" y="4096"/>
                    <a:pt x="4758" y="4852"/>
                    <a:pt x="4758" y="5797"/>
                  </a:cubicBezTo>
                  <a:lnTo>
                    <a:pt x="4758" y="6144"/>
                  </a:lnTo>
                  <a:lnTo>
                    <a:pt x="3088" y="6144"/>
                  </a:lnTo>
                  <a:lnTo>
                    <a:pt x="3088" y="6207"/>
                  </a:lnTo>
                  <a:cubicBezTo>
                    <a:pt x="2993" y="6207"/>
                    <a:pt x="2930" y="6238"/>
                    <a:pt x="2836" y="6270"/>
                  </a:cubicBezTo>
                  <a:lnTo>
                    <a:pt x="2017" y="7057"/>
                  </a:lnTo>
                  <a:lnTo>
                    <a:pt x="2017" y="6490"/>
                  </a:lnTo>
                  <a:cubicBezTo>
                    <a:pt x="2017" y="6301"/>
                    <a:pt x="1859" y="6144"/>
                    <a:pt x="1670" y="6144"/>
                  </a:cubicBezTo>
                  <a:cubicBezTo>
                    <a:pt x="1103" y="6144"/>
                    <a:pt x="631" y="5671"/>
                    <a:pt x="631" y="5136"/>
                  </a:cubicBezTo>
                  <a:lnTo>
                    <a:pt x="631" y="1670"/>
                  </a:lnTo>
                  <a:cubicBezTo>
                    <a:pt x="631" y="1103"/>
                    <a:pt x="1103" y="630"/>
                    <a:pt x="1670" y="630"/>
                  </a:cubicBezTo>
                  <a:close/>
                  <a:moveTo>
                    <a:pt x="9925" y="4852"/>
                  </a:moveTo>
                  <a:cubicBezTo>
                    <a:pt x="10492" y="4852"/>
                    <a:pt x="10964" y="5325"/>
                    <a:pt x="10964" y="5860"/>
                  </a:cubicBezTo>
                  <a:lnTo>
                    <a:pt x="10964" y="8601"/>
                  </a:lnTo>
                  <a:cubicBezTo>
                    <a:pt x="10964" y="9137"/>
                    <a:pt x="10492" y="9609"/>
                    <a:pt x="9925" y="9609"/>
                  </a:cubicBezTo>
                  <a:lnTo>
                    <a:pt x="8538" y="9609"/>
                  </a:lnTo>
                  <a:cubicBezTo>
                    <a:pt x="8475" y="9609"/>
                    <a:pt x="8349" y="9672"/>
                    <a:pt x="8318" y="9735"/>
                  </a:cubicBezTo>
                  <a:lnTo>
                    <a:pt x="7530" y="10523"/>
                  </a:lnTo>
                  <a:lnTo>
                    <a:pt x="7530" y="9987"/>
                  </a:lnTo>
                  <a:cubicBezTo>
                    <a:pt x="7530" y="9767"/>
                    <a:pt x="7373" y="9609"/>
                    <a:pt x="7184" y="9609"/>
                  </a:cubicBezTo>
                  <a:lnTo>
                    <a:pt x="6491" y="9609"/>
                  </a:lnTo>
                  <a:cubicBezTo>
                    <a:pt x="5955" y="9609"/>
                    <a:pt x="5482" y="9137"/>
                    <a:pt x="5482" y="8601"/>
                  </a:cubicBezTo>
                  <a:lnTo>
                    <a:pt x="5482" y="5860"/>
                  </a:lnTo>
                  <a:cubicBezTo>
                    <a:pt x="5482" y="5325"/>
                    <a:pt x="5955" y="4852"/>
                    <a:pt x="6491" y="4852"/>
                  </a:cubicBezTo>
                  <a:close/>
                  <a:moveTo>
                    <a:pt x="1702" y="0"/>
                  </a:moveTo>
                  <a:cubicBezTo>
                    <a:pt x="757" y="0"/>
                    <a:pt x="1" y="756"/>
                    <a:pt x="1" y="1702"/>
                  </a:cubicBezTo>
                  <a:lnTo>
                    <a:pt x="1" y="5167"/>
                  </a:lnTo>
                  <a:cubicBezTo>
                    <a:pt x="1" y="5986"/>
                    <a:pt x="599" y="6711"/>
                    <a:pt x="1387" y="6868"/>
                  </a:cubicBezTo>
                  <a:lnTo>
                    <a:pt x="1387" y="7940"/>
                  </a:lnTo>
                  <a:cubicBezTo>
                    <a:pt x="1387" y="8034"/>
                    <a:pt x="1450" y="8192"/>
                    <a:pt x="1576" y="8255"/>
                  </a:cubicBezTo>
                  <a:cubicBezTo>
                    <a:pt x="1618" y="8265"/>
                    <a:pt x="1663" y="8272"/>
                    <a:pt x="1708" y="8272"/>
                  </a:cubicBezTo>
                  <a:cubicBezTo>
                    <a:pt x="1796" y="8272"/>
                    <a:pt x="1880" y="8244"/>
                    <a:pt x="1922" y="8160"/>
                  </a:cubicBezTo>
                  <a:lnTo>
                    <a:pt x="3246" y="6900"/>
                  </a:lnTo>
                  <a:lnTo>
                    <a:pt x="4821" y="6900"/>
                  </a:lnTo>
                  <a:lnTo>
                    <a:pt x="4821" y="8601"/>
                  </a:lnTo>
                  <a:cubicBezTo>
                    <a:pt x="4821" y="9546"/>
                    <a:pt x="5545" y="10302"/>
                    <a:pt x="6491" y="10302"/>
                  </a:cubicBezTo>
                  <a:lnTo>
                    <a:pt x="6869" y="10302"/>
                  </a:lnTo>
                  <a:lnTo>
                    <a:pt x="6869" y="11311"/>
                  </a:lnTo>
                  <a:cubicBezTo>
                    <a:pt x="6869" y="11468"/>
                    <a:pt x="6932" y="11594"/>
                    <a:pt x="7058" y="11626"/>
                  </a:cubicBezTo>
                  <a:cubicBezTo>
                    <a:pt x="7104" y="11637"/>
                    <a:pt x="7154" y="11644"/>
                    <a:pt x="7202" y="11644"/>
                  </a:cubicBezTo>
                  <a:cubicBezTo>
                    <a:pt x="7286" y="11644"/>
                    <a:pt x="7364" y="11623"/>
                    <a:pt x="7404" y="11563"/>
                  </a:cubicBezTo>
                  <a:lnTo>
                    <a:pt x="8664" y="10302"/>
                  </a:lnTo>
                  <a:lnTo>
                    <a:pt x="9925" y="10302"/>
                  </a:lnTo>
                  <a:cubicBezTo>
                    <a:pt x="10870" y="10302"/>
                    <a:pt x="11626" y="9546"/>
                    <a:pt x="11626" y="8601"/>
                  </a:cubicBezTo>
                  <a:lnTo>
                    <a:pt x="11626" y="5892"/>
                  </a:lnTo>
                  <a:cubicBezTo>
                    <a:pt x="11626" y="4884"/>
                    <a:pt x="10870" y="4159"/>
                    <a:pt x="9925" y="4159"/>
                  </a:cubicBezTo>
                  <a:lnTo>
                    <a:pt x="7530" y="4159"/>
                  </a:lnTo>
                  <a:lnTo>
                    <a:pt x="7530" y="1702"/>
                  </a:lnTo>
                  <a:cubicBezTo>
                    <a:pt x="7530" y="756"/>
                    <a:pt x="6774" y="0"/>
                    <a:pt x="58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5" name="Google Shape;6945;p69"/>
            <p:cNvSpPr/>
            <p:nvPr/>
          </p:nvSpPr>
          <p:spPr>
            <a:xfrm>
              <a:off x="-30737575" y="2332550"/>
              <a:ext cx="53600" cy="69325"/>
            </a:xfrm>
            <a:custGeom>
              <a:avLst/>
              <a:gdLst/>
              <a:ahLst/>
              <a:cxnLst/>
              <a:rect l="l" t="t" r="r" b="b"/>
              <a:pathLst>
                <a:path w="2144" h="2773" extrusionOk="0">
                  <a:moveTo>
                    <a:pt x="1041" y="0"/>
                  </a:moveTo>
                  <a:cubicBezTo>
                    <a:pt x="474" y="0"/>
                    <a:pt x="1" y="473"/>
                    <a:pt x="1" y="1008"/>
                  </a:cubicBezTo>
                  <a:cubicBezTo>
                    <a:pt x="1" y="1197"/>
                    <a:pt x="158" y="1355"/>
                    <a:pt x="379" y="1355"/>
                  </a:cubicBezTo>
                  <a:cubicBezTo>
                    <a:pt x="568" y="1355"/>
                    <a:pt x="726" y="1197"/>
                    <a:pt x="726" y="1008"/>
                  </a:cubicBezTo>
                  <a:cubicBezTo>
                    <a:pt x="726" y="819"/>
                    <a:pt x="883" y="662"/>
                    <a:pt x="1072" y="662"/>
                  </a:cubicBezTo>
                  <a:cubicBezTo>
                    <a:pt x="1293" y="662"/>
                    <a:pt x="1450" y="819"/>
                    <a:pt x="1450" y="1008"/>
                  </a:cubicBezTo>
                  <a:cubicBezTo>
                    <a:pt x="1450" y="1103"/>
                    <a:pt x="1324" y="1292"/>
                    <a:pt x="1198" y="1323"/>
                  </a:cubicBezTo>
                  <a:cubicBezTo>
                    <a:pt x="915" y="1449"/>
                    <a:pt x="757" y="1701"/>
                    <a:pt x="757" y="1953"/>
                  </a:cubicBezTo>
                  <a:lnTo>
                    <a:pt x="757" y="2426"/>
                  </a:lnTo>
                  <a:cubicBezTo>
                    <a:pt x="757" y="2615"/>
                    <a:pt x="915" y="2772"/>
                    <a:pt x="1135" y="2772"/>
                  </a:cubicBezTo>
                  <a:cubicBezTo>
                    <a:pt x="1324" y="2772"/>
                    <a:pt x="1482" y="2615"/>
                    <a:pt x="1482" y="2426"/>
                  </a:cubicBezTo>
                  <a:lnTo>
                    <a:pt x="1482" y="1953"/>
                  </a:lnTo>
                  <a:cubicBezTo>
                    <a:pt x="1860" y="1796"/>
                    <a:pt x="2143" y="1418"/>
                    <a:pt x="2143" y="1008"/>
                  </a:cubicBezTo>
                  <a:cubicBezTo>
                    <a:pt x="2049" y="473"/>
                    <a:pt x="1576" y="0"/>
                    <a:pt x="104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46" name="Google Shape;6946;p69"/>
          <p:cNvGrpSpPr/>
          <p:nvPr/>
        </p:nvGrpSpPr>
        <p:grpSpPr>
          <a:xfrm>
            <a:off x="3537635" y="3616136"/>
            <a:ext cx="353557" cy="353557"/>
            <a:chOff x="-30806075" y="2657050"/>
            <a:chExt cx="291425" cy="291425"/>
          </a:xfrm>
        </p:grpSpPr>
        <p:sp>
          <p:nvSpPr>
            <p:cNvPr id="6947" name="Google Shape;6947;p69"/>
            <p:cNvSpPr/>
            <p:nvPr/>
          </p:nvSpPr>
          <p:spPr>
            <a:xfrm>
              <a:off x="-30806075" y="2657050"/>
              <a:ext cx="291425" cy="291425"/>
            </a:xfrm>
            <a:custGeom>
              <a:avLst/>
              <a:gdLst/>
              <a:ahLst/>
              <a:cxnLst/>
              <a:rect l="l" t="t" r="r" b="b"/>
              <a:pathLst>
                <a:path w="11657" h="11657" extrusionOk="0">
                  <a:moveTo>
                    <a:pt x="5828" y="693"/>
                  </a:moveTo>
                  <a:cubicBezTo>
                    <a:pt x="8664" y="693"/>
                    <a:pt x="10995" y="2993"/>
                    <a:pt x="10995" y="5828"/>
                  </a:cubicBezTo>
                  <a:cubicBezTo>
                    <a:pt x="10995" y="8664"/>
                    <a:pt x="8664" y="10995"/>
                    <a:pt x="5828" y="10995"/>
                  </a:cubicBezTo>
                  <a:cubicBezTo>
                    <a:pt x="2993" y="10995"/>
                    <a:pt x="662" y="8664"/>
                    <a:pt x="662" y="5828"/>
                  </a:cubicBezTo>
                  <a:cubicBezTo>
                    <a:pt x="662" y="2993"/>
                    <a:pt x="2993" y="693"/>
                    <a:pt x="5828" y="693"/>
                  </a:cubicBezTo>
                  <a:close/>
                  <a:moveTo>
                    <a:pt x="5828" y="0"/>
                  </a:moveTo>
                  <a:cubicBezTo>
                    <a:pt x="2583" y="0"/>
                    <a:pt x="0" y="2646"/>
                    <a:pt x="0" y="5828"/>
                  </a:cubicBezTo>
                  <a:cubicBezTo>
                    <a:pt x="0" y="9073"/>
                    <a:pt x="2646" y="11657"/>
                    <a:pt x="5828" y="11657"/>
                  </a:cubicBezTo>
                  <a:cubicBezTo>
                    <a:pt x="9042" y="11657"/>
                    <a:pt x="11657" y="9042"/>
                    <a:pt x="11657" y="5828"/>
                  </a:cubicBezTo>
                  <a:cubicBezTo>
                    <a:pt x="11657" y="2646"/>
                    <a:pt x="9042" y="0"/>
                    <a:pt x="582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8" name="Google Shape;6948;p69"/>
            <p:cNvSpPr/>
            <p:nvPr/>
          </p:nvSpPr>
          <p:spPr>
            <a:xfrm>
              <a:off x="-30771425" y="2692475"/>
              <a:ext cx="222125" cy="222925"/>
            </a:xfrm>
            <a:custGeom>
              <a:avLst/>
              <a:gdLst/>
              <a:ahLst/>
              <a:cxnLst/>
              <a:rect l="l" t="t" r="r" b="b"/>
              <a:pathLst>
                <a:path w="8885" h="8917" extrusionOk="0">
                  <a:moveTo>
                    <a:pt x="4442" y="725"/>
                  </a:moveTo>
                  <a:cubicBezTo>
                    <a:pt x="6522" y="725"/>
                    <a:pt x="8192" y="2427"/>
                    <a:pt x="8192" y="4474"/>
                  </a:cubicBezTo>
                  <a:cubicBezTo>
                    <a:pt x="8192" y="6522"/>
                    <a:pt x="6522" y="8192"/>
                    <a:pt x="4442" y="8192"/>
                  </a:cubicBezTo>
                  <a:cubicBezTo>
                    <a:pt x="2363" y="8192"/>
                    <a:pt x="693" y="6522"/>
                    <a:pt x="693" y="4474"/>
                  </a:cubicBezTo>
                  <a:cubicBezTo>
                    <a:pt x="693" y="2427"/>
                    <a:pt x="2395" y="725"/>
                    <a:pt x="4442" y="725"/>
                  </a:cubicBezTo>
                  <a:close/>
                  <a:moveTo>
                    <a:pt x="4442" y="1"/>
                  </a:moveTo>
                  <a:cubicBezTo>
                    <a:pt x="1985" y="1"/>
                    <a:pt x="0" y="2017"/>
                    <a:pt x="0" y="4474"/>
                  </a:cubicBezTo>
                  <a:cubicBezTo>
                    <a:pt x="0" y="6900"/>
                    <a:pt x="1985" y="8917"/>
                    <a:pt x="4442" y="8917"/>
                  </a:cubicBezTo>
                  <a:cubicBezTo>
                    <a:pt x="6868" y="8917"/>
                    <a:pt x="8885" y="6900"/>
                    <a:pt x="8885" y="4474"/>
                  </a:cubicBezTo>
                  <a:cubicBezTo>
                    <a:pt x="8885" y="2017"/>
                    <a:pt x="6868" y="1"/>
                    <a:pt x="444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9" name="Google Shape;6949;p69"/>
            <p:cNvSpPr/>
            <p:nvPr/>
          </p:nvSpPr>
          <p:spPr>
            <a:xfrm>
              <a:off x="-30669050" y="2726350"/>
              <a:ext cx="52025" cy="119150"/>
            </a:xfrm>
            <a:custGeom>
              <a:avLst/>
              <a:gdLst/>
              <a:ahLst/>
              <a:cxnLst/>
              <a:rect l="l" t="t" r="r" b="b"/>
              <a:pathLst>
                <a:path w="2081" h="4766" extrusionOk="0">
                  <a:moveTo>
                    <a:pt x="347" y="0"/>
                  </a:moveTo>
                  <a:cubicBezTo>
                    <a:pt x="158" y="0"/>
                    <a:pt x="1" y="158"/>
                    <a:pt x="1" y="347"/>
                  </a:cubicBezTo>
                  <a:lnTo>
                    <a:pt x="1" y="3056"/>
                  </a:lnTo>
                  <a:cubicBezTo>
                    <a:pt x="1" y="3151"/>
                    <a:pt x="32" y="3277"/>
                    <a:pt x="95" y="3308"/>
                  </a:cubicBezTo>
                  <a:lnTo>
                    <a:pt x="1482" y="4695"/>
                  </a:lnTo>
                  <a:cubicBezTo>
                    <a:pt x="1545" y="4742"/>
                    <a:pt x="1631" y="4766"/>
                    <a:pt x="1718" y="4766"/>
                  </a:cubicBezTo>
                  <a:cubicBezTo>
                    <a:pt x="1805" y="4766"/>
                    <a:pt x="1891" y="4742"/>
                    <a:pt x="1954" y="4695"/>
                  </a:cubicBezTo>
                  <a:cubicBezTo>
                    <a:pt x="2080" y="4569"/>
                    <a:pt x="2080" y="4317"/>
                    <a:pt x="1954" y="4222"/>
                  </a:cubicBezTo>
                  <a:lnTo>
                    <a:pt x="694" y="2962"/>
                  </a:lnTo>
                  <a:lnTo>
                    <a:pt x="694" y="347"/>
                  </a:lnTo>
                  <a:cubicBezTo>
                    <a:pt x="694"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50" name="Google Shape;6950;p69"/>
          <p:cNvGrpSpPr/>
          <p:nvPr/>
        </p:nvGrpSpPr>
        <p:grpSpPr>
          <a:xfrm>
            <a:off x="2639681" y="4073943"/>
            <a:ext cx="353557" cy="353557"/>
            <a:chOff x="-30064925" y="2332550"/>
            <a:chExt cx="291425" cy="291425"/>
          </a:xfrm>
        </p:grpSpPr>
        <p:sp>
          <p:nvSpPr>
            <p:cNvPr id="6951" name="Google Shape;6951;p69"/>
            <p:cNvSpPr/>
            <p:nvPr/>
          </p:nvSpPr>
          <p:spPr>
            <a:xfrm>
              <a:off x="-30064925" y="2332550"/>
              <a:ext cx="291425" cy="291425"/>
            </a:xfrm>
            <a:custGeom>
              <a:avLst/>
              <a:gdLst/>
              <a:ahLst/>
              <a:cxnLst/>
              <a:rect l="l" t="t" r="r" b="b"/>
              <a:pathLst>
                <a:path w="11657" h="11657" extrusionOk="0">
                  <a:moveTo>
                    <a:pt x="5829" y="662"/>
                  </a:moveTo>
                  <a:cubicBezTo>
                    <a:pt x="8664" y="662"/>
                    <a:pt x="10995" y="2993"/>
                    <a:pt x="10995" y="5828"/>
                  </a:cubicBezTo>
                  <a:cubicBezTo>
                    <a:pt x="10995" y="8695"/>
                    <a:pt x="8664" y="10995"/>
                    <a:pt x="5829" y="10995"/>
                  </a:cubicBezTo>
                  <a:cubicBezTo>
                    <a:pt x="2993" y="10995"/>
                    <a:pt x="662" y="8664"/>
                    <a:pt x="662" y="5828"/>
                  </a:cubicBezTo>
                  <a:cubicBezTo>
                    <a:pt x="662" y="2993"/>
                    <a:pt x="2993" y="662"/>
                    <a:pt x="5829" y="662"/>
                  </a:cubicBezTo>
                  <a:close/>
                  <a:moveTo>
                    <a:pt x="5829" y="0"/>
                  </a:moveTo>
                  <a:cubicBezTo>
                    <a:pt x="2615" y="0"/>
                    <a:pt x="0" y="2615"/>
                    <a:pt x="0" y="5828"/>
                  </a:cubicBezTo>
                  <a:cubicBezTo>
                    <a:pt x="0" y="9042"/>
                    <a:pt x="2647" y="11657"/>
                    <a:pt x="5829" y="11657"/>
                  </a:cubicBezTo>
                  <a:cubicBezTo>
                    <a:pt x="9074" y="11657"/>
                    <a:pt x="11657" y="9010"/>
                    <a:pt x="11657" y="5828"/>
                  </a:cubicBezTo>
                  <a:cubicBezTo>
                    <a:pt x="11657" y="2646"/>
                    <a:pt x="9074" y="0"/>
                    <a:pt x="58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2" name="Google Shape;6952;p69"/>
            <p:cNvSpPr/>
            <p:nvPr/>
          </p:nvSpPr>
          <p:spPr>
            <a:xfrm>
              <a:off x="-29944425" y="2384525"/>
              <a:ext cx="51225" cy="51225"/>
            </a:xfrm>
            <a:custGeom>
              <a:avLst/>
              <a:gdLst/>
              <a:ahLst/>
              <a:cxnLst/>
              <a:rect l="l" t="t" r="r" b="b"/>
              <a:pathLst>
                <a:path w="2049" h="2049" extrusionOk="0">
                  <a:moveTo>
                    <a:pt x="1009" y="662"/>
                  </a:moveTo>
                  <a:cubicBezTo>
                    <a:pt x="1198" y="662"/>
                    <a:pt x="1355" y="819"/>
                    <a:pt x="1355" y="1040"/>
                  </a:cubicBezTo>
                  <a:cubicBezTo>
                    <a:pt x="1355" y="1229"/>
                    <a:pt x="1198" y="1387"/>
                    <a:pt x="1009" y="1387"/>
                  </a:cubicBezTo>
                  <a:cubicBezTo>
                    <a:pt x="820" y="1387"/>
                    <a:pt x="662" y="1229"/>
                    <a:pt x="662" y="1040"/>
                  </a:cubicBezTo>
                  <a:cubicBezTo>
                    <a:pt x="662" y="819"/>
                    <a:pt x="820" y="662"/>
                    <a:pt x="1009" y="662"/>
                  </a:cubicBezTo>
                  <a:close/>
                  <a:moveTo>
                    <a:pt x="1009" y="0"/>
                  </a:moveTo>
                  <a:cubicBezTo>
                    <a:pt x="473" y="0"/>
                    <a:pt x="0" y="473"/>
                    <a:pt x="0" y="1040"/>
                  </a:cubicBezTo>
                  <a:cubicBezTo>
                    <a:pt x="0" y="1576"/>
                    <a:pt x="473" y="2048"/>
                    <a:pt x="1009" y="2048"/>
                  </a:cubicBezTo>
                  <a:cubicBezTo>
                    <a:pt x="1576" y="2048"/>
                    <a:pt x="2048" y="1576"/>
                    <a:pt x="2048" y="1040"/>
                  </a:cubicBezTo>
                  <a:cubicBezTo>
                    <a:pt x="2048" y="473"/>
                    <a:pt x="1607" y="0"/>
                    <a:pt x="100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3" name="Google Shape;6953;p69"/>
            <p:cNvSpPr/>
            <p:nvPr/>
          </p:nvSpPr>
          <p:spPr>
            <a:xfrm>
              <a:off x="-29944425" y="2452250"/>
              <a:ext cx="51225" cy="119750"/>
            </a:xfrm>
            <a:custGeom>
              <a:avLst/>
              <a:gdLst/>
              <a:ahLst/>
              <a:cxnLst/>
              <a:rect l="l" t="t" r="r" b="b"/>
              <a:pathLst>
                <a:path w="2049" h="4790" extrusionOk="0">
                  <a:moveTo>
                    <a:pt x="1009" y="725"/>
                  </a:moveTo>
                  <a:cubicBezTo>
                    <a:pt x="1198" y="725"/>
                    <a:pt x="1355" y="883"/>
                    <a:pt x="1355" y="1072"/>
                  </a:cubicBezTo>
                  <a:lnTo>
                    <a:pt x="1355" y="3781"/>
                  </a:lnTo>
                  <a:cubicBezTo>
                    <a:pt x="1355" y="4002"/>
                    <a:pt x="1198" y="4159"/>
                    <a:pt x="1009" y="4159"/>
                  </a:cubicBezTo>
                  <a:cubicBezTo>
                    <a:pt x="820" y="4159"/>
                    <a:pt x="662" y="4002"/>
                    <a:pt x="662" y="3781"/>
                  </a:cubicBezTo>
                  <a:lnTo>
                    <a:pt x="662" y="1072"/>
                  </a:lnTo>
                  <a:cubicBezTo>
                    <a:pt x="662" y="883"/>
                    <a:pt x="820" y="725"/>
                    <a:pt x="1009" y="725"/>
                  </a:cubicBezTo>
                  <a:close/>
                  <a:moveTo>
                    <a:pt x="1009" y="1"/>
                  </a:moveTo>
                  <a:cubicBezTo>
                    <a:pt x="473" y="1"/>
                    <a:pt x="0" y="473"/>
                    <a:pt x="0" y="1040"/>
                  </a:cubicBezTo>
                  <a:lnTo>
                    <a:pt x="0" y="3750"/>
                  </a:lnTo>
                  <a:cubicBezTo>
                    <a:pt x="0" y="4317"/>
                    <a:pt x="473" y="4790"/>
                    <a:pt x="1009" y="4790"/>
                  </a:cubicBezTo>
                  <a:cubicBezTo>
                    <a:pt x="1576" y="4790"/>
                    <a:pt x="2048" y="4317"/>
                    <a:pt x="2048" y="3750"/>
                  </a:cubicBezTo>
                  <a:lnTo>
                    <a:pt x="2048" y="1040"/>
                  </a:lnTo>
                  <a:cubicBezTo>
                    <a:pt x="2048" y="473"/>
                    <a:pt x="1607" y="1"/>
                    <a:pt x="10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54" name="Google Shape;6954;p69"/>
          <p:cNvGrpSpPr/>
          <p:nvPr/>
        </p:nvGrpSpPr>
        <p:grpSpPr>
          <a:xfrm>
            <a:off x="3983068" y="2683443"/>
            <a:ext cx="348855" cy="347879"/>
            <a:chOff x="2821450" y="2957850"/>
            <a:chExt cx="259275" cy="258550"/>
          </a:xfrm>
        </p:grpSpPr>
        <p:sp>
          <p:nvSpPr>
            <p:cNvPr id="6955" name="Google Shape;6955;p69"/>
            <p:cNvSpPr/>
            <p:nvPr/>
          </p:nvSpPr>
          <p:spPr>
            <a:xfrm>
              <a:off x="2821450" y="3080500"/>
              <a:ext cx="259275" cy="135900"/>
            </a:xfrm>
            <a:custGeom>
              <a:avLst/>
              <a:gdLst/>
              <a:ahLst/>
              <a:cxnLst/>
              <a:rect l="l" t="t" r="r" b="b"/>
              <a:pathLst>
                <a:path w="10371" h="5436" extrusionOk="0">
                  <a:moveTo>
                    <a:pt x="2677" y="585"/>
                  </a:moveTo>
                  <a:cubicBezTo>
                    <a:pt x="3151" y="585"/>
                    <a:pt x="3569" y="1004"/>
                    <a:pt x="3569" y="1505"/>
                  </a:cubicBezTo>
                  <a:cubicBezTo>
                    <a:pt x="3569" y="1979"/>
                    <a:pt x="3151" y="2397"/>
                    <a:pt x="2677" y="2397"/>
                  </a:cubicBezTo>
                  <a:cubicBezTo>
                    <a:pt x="2147" y="2397"/>
                    <a:pt x="1757" y="1979"/>
                    <a:pt x="1757" y="1505"/>
                  </a:cubicBezTo>
                  <a:cubicBezTo>
                    <a:pt x="1757" y="1004"/>
                    <a:pt x="2175" y="585"/>
                    <a:pt x="2677" y="585"/>
                  </a:cubicBezTo>
                  <a:close/>
                  <a:moveTo>
                    <a:pt x="7555" y="585"/>
                  </a:moveTo>
                  <a:cubicBezTo>
                    <a:pt x="8029" y="585"/>
                    <a:pt x="8447" y="1004"/>
                    <a:pt x="8447" y="1505"/>
                  </a:cubicBezTo>
                  <a:cubicBezTo>
                    <a:pt x="8447" y="1979"/>
                    <a:pt x="8029" y="2397"/>
                    <a:pt x="7555" y="2397"/>
                  </a:cubicBezTo>
                  <a:cubicBezTo>
                    <a:pt x="7025" y="2397"/>
                    <a:pt x="6635" y="1979"/>
                    <a:pt x="6635" y="1505"/>
                  </a:cubicBezTo>
                  <a:cubicBezTo>
                    <a:pt x="6635" y="1004"/>
                    <a:pt x="7053" y="585"/>
                    <a:pt x="7555" y="585"/>
                  </a:cubicBezTo>
                  <a:close/>
                  <a:moveTo>
                    <a:pt x="2677" y="2983"/>
                  </a:moveTo>
                  <a:cubicBezTo>
                    <a:pt x="3736" y="2983"/>
                    <a:pt x="4628" y="3791"/>
                    <a:pt x="4795" y="4795"/>
                  </a:cubicBezTo>
                  <a:lnTo>
                    <a:pt x="586" y="4795"/>
                  </a:lnTo>
                  <a:cubicBezTo>
                    <a:pt x="698" y="3791"/>
                    <a:pt x="1618" y="2983"/>
                    <a:pt x="2677" y="2983"/>
                  </a:cubicBezTo>
                  <a:close/>
                  <a:moveTo>
                    <a:pt x="7555" y="2983"/>
                  </a:moveTo>
                  <a:cubicBezTo>
                    <a:pt x="8614" y="2983"/>
                    <a:pt x="9506" y="3791"/>
                    <a:pt x="9646" y="4795"/>
                  </a:cubicBezTo>
                  <a:lnTo>
                    <a:pt x="5409" y="4795"/>
                  </a:lnTo>
                  <a:cubicBezTo>
                    <a:pt x="5548" y="3791"/>
                    <a:pt x="6468" y="2983"/>
                    <a:pt x="7555" y="2983"/>
                  </a:cubicBezTo>
                  <a:close/>
                  <a:moveTo>
                    <a:pt x="2733" y="0"/>
                  </a:moveTo>
                  <a:cubicBezTo>
                    <a:pt x="1896" y="0"/>
                    <a:pt x="1227" y="669"/>
                    <a:pt x="1227" y="1505"/>
                  </a:cubicBezTo>
                  <a:cubicBezTo>
                    <a:pt x="1227" y="1951"/>
                    <a:pt x="1395" y="2342"/>
                    <a:pt x="1729" y="2620"/>
                  </a:cubicBezTo>
                  <a:cubicBezTo>
                    <a:pt x="698" y="3039"/>
                    <a:pt x="1" y="4014"/>
                    <a:pt x="1" y="5129"/>
                  </a:cubicBezTo>
                  <a:cubicBezTo>
                    <a:pt x="1" y="5296"/>
                    <a:pt x="140" y="5436"/>
                    <a:pt x="335" y="5436"/>
                  </a:cubicBezTo>
                  <a:lnTo>
                    <a:pt x="10036" y="5436"/>
                  </a:lnTo>
                  <a:cubicBezTo>
                    <a:pt x="10231" y="5436"/>
                    <a:pt x="10370" y="5296"/>
                    <a:pt x="10370" y="5129"/>
                  </a:cubicBezTo>
                  <a:cubicBezTo>
                    <a:pt x="10259" y="3958"/>
                    <a:pt x="9562" y="2983"/>
                    <a:pt x="8559" y="2620"/>
                  </a:cubicBezTo>
                  <a:cubicBezTo>
                    <a:pt x="8865" y="2342"/>
                    <a:pt x="9032" y="1951"/>
                    <a:pt x="9032" y="1505"/>
                  </a:cubicBezTo>
                  <a:cubicBezTo>
                    <a:pt x="9032" y="669"/>
                    <a:pt x="8391" y="0"/>
                    <a:pt x="7555" y="0"/>
                  </a:cubicBezTo>
                  <a:cubicBezTo>
                    <a:pt x="6719" y="0"/>
                    <a:pt x="6050" y="669"/>
                    <a:pt x="6050" y="1505"/>
                  </a:cubicBezTo>
                  <a:cubicBezTo>
                    <a:pt x="6050" y="1951"/>
                    <a:pt x="6217" y="2342"/>
                    <a:pt x="6524" y="2620"/>
                  </a:cubicBezTo>
                  <a:cubicBezTo>
                    <a:pt x="5910" y="2843"/>
                    <a:pt x="5409" y="3317"/>
                    <a:pt x="5130" y="3903"/>
                  </a:cubicBezTo>
                  <a:cubicBezTo>
                    <a:pt x="4823" y="3317"/>
                    <a:pt x="4322" y="2843"/>
                    <a:pt x="3736" y="2620"/>
                  </a:cubicBezTo>
                  <a:cubicBezTo>
                    <a:pt x="4043" y="2342"/>
                    <a:pt x="4238" y="1951"/>
                    <a:pt x="4238" y="1505"/>
                  </a:cubicBezTo>
                  <a:cubicBezTo>
                    <a:pt x="4238" y="669"/>
                    <a:pt x="3569" y="0"/>
                    <a:pt x="27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6" name="Google Shape;6956;p69"/>
            <p:cNvSpPr/>
            <p:nvPr/>
          </p:nvSpPr>
          <p:spPr>
            <a:xfrm>
              <a:off x="2831900" y="2957850"/>
              <a:ext cx="228625" cy="106350"/>
            </a:xfrm>
            <a:custGeom>
              <a:avLst/>
              <a:gdLst/>
              <a:ahLst/>
              <a:cxnLst/>
              <a:rect l="l" t="t" r="r" b="b"/>
              <a:pathLst>
                <a:path w="9145" h="4254" extrusionOk="0">
                  <a:moveTo>
                    <a:pt x="8336" y="585"/>
                  </a:moveTo>
                  <a:cubicBezTo>
                    <a:pt x="8531" y="585"/>
                    <a:pt x="8642" y="725"/>
                    <a:pt x="8642" y="892"/>
                  </a:cubicBezTo>
                  <a:lnTo>
                    <a:pt x="8642" y="2119"/>
                  </a:lnTo>
                  <a:cubicBezTo>
                    <a:pt x="8642" y="2286"/>
                    <a:pt x="8531" y="2425"/>
                    <a:pt x="8336" y="2425"/>
                  </a:cubicBezTo>
                  <a:lnTo>
                    <a:pt x="7137" y="2425"/>
                  </a:lnTo>
                  <a:cubicBezTo>
                    <a:pt x="6942" y="2425"/>
                    <a:pt x="6803" y="2565"/>
                    <a:pt x="6803" y="2732"/>
                  </a:cubicBezTo>
                  <a:lnTo>
                    <a:pt x="6803" y="3234"/>
                  </a:lnTo>
                  <a:lnTo>
                    <a:pt x="6106" y="2537"/>
                  </a:lnTo>
                  <a:cubicBezTo>
                    <a:pt x="6050" y="2453"/>
                    <a:pt x="5966" y="2425"/>
                    <a:pt x="5911" y="2425"/>
                  </a:cubicBezTo>
                  <a:lnTo>
                    <a:pt x="3430" y="2425"/>
                  </a:lnTo>
                  <a:cubicBezTo>
                    <a:pt x="3346" y="2425"/>
                    <a:pt x="3262" y="2453"/>
                    <a:pt x="3207" y="2537"/>
                  </a:cubicBezTo>
                  <a:lnTo>
                    <a:pt x="2510" y="3234"/>
                  </a:lnTo>
                  <a:lnTo>
                    <a:pt x="2510" y="2732"/>
                  </a:lnTo>
                  <a:cubicBezTo>
                    <a:pt x="2510" y="2565"/>
                    <a:pt x="2370" y="2425"/>
                    <a:pt x="2203" y="2425"/>
                  </a:cubicBezTo>
                  <a:lnTo>
                    <a:pt x="1032" y="2425"/>
                  </a:lnTo>
                  <a:cubicBezTo>
                    <a:pt x="865" y="2425"/>
                    <a:pt x="726" y="2286"/>
                    <a:pt x="726" y="2119"/>
                  </a:cubicBezTo>
                  <a:lnTo>
                    <a:pt x="726" y="892"/>
                  </a:lnTo>
                  <a:cubicBezTo>
                    <a:pt x="726" y="725"/>
                    <a:pt x="865" y="585"/>
                    <a:pt x="1032" y="585"/>
                  </a:cubicBezTo>
                  <a:close/>
                  <a:moveTo>
                    <a:pt x="921" y="0"/>
                  </a:moveTo>
                  <a:cubicBezTo>
                    <a:pt x="447" y="0"/>
                    <a:pt x="1" y="418"/>
                    <a:pt x="1" y="892"/>
                  </a:cubicBezTo>
                  <a:lnTo>
                    <a:pt x="1" y="2119"/>
                  </a:lnTo>
                  <a:cubicBezTo>
                    <a:pt x="1" y="2592"/>
                    <a:pt x="419" y="3011"/>
                    <a:pt x="921" y="3011"/>
                  </a:cubicBezTo>
                  <a:lnTo>
                    <a:pt x="1841" y="3011"/>
                  </a:lnTo>
                  <a:lnTo>
                    <a:pt x="1841" y="3958"/>
                  </a:lnTo>
                  <a:cubicBezTo>
                    <a:pt x="1924" y="4098"/>
                    <a:pt x="2008" y="4209"/>
                    <a:pt x="2120" y="4237"/>
                  </a:cubicBezTo>
                  <a:cubicBezTo>
                    <a:pt x="2150" y="4247"/>
                    <a:pt x="2188" y="4254"/>
                    <a:pt x="2228" y="4254"/>
                  </a:cubicBezTo>
                  <a:cubicBezTo>
                    <a:pt x="2298" y="4254"/>
                    <a:pt x="2373" y="4234"/>
                    <a:pt x="2426" y="4181"/>
                  </a:cubicBezTo>
                  <a:lnTo>
                    <a:pt x="3541" y="3011"/>
                  </a:lnTo>
                  <a:lnTo>
                    <a:pt x="5743" y="3011"/>
                  </a:lnTo>
                  <a:lnTo>
                    <a:pt x="6830" y="4181"/>
                  </a:lnTo>
                  <a:cubicBezTo>
                    <a:pt x="6883" y="4234"/>
                    <a:pt x="6959" y="4254"/>
                    <a:pt x="7035" y="4254"/>
                  </a:cubicBezTo>
                  <a:cubicBezTo>
                    <a:pt x="7080" y="4254"/>
                    <a:pt x="7124" y="4247"/>
                    <a:pt x="7165" y="4237"/>
                  </a:cubicBezTo>
                  <a:cubicBezTo>
                    <a:pt x="7249" y="4209"/>
                    <a:pt x="7332" y="4070"/>
                    <a:pt x="7332" y="3958"/>
                  </a:cubicBezTo>
                  <a:lnTo>
                    <a:pt x="7332" y="3011"/>
                  </a:lnTo>
                  <a:lnTo>
                    <a:pt x="8224" y="3011"/>
                  </a:lnTo>
                  <a:cubicBezTo>
                    <a:pt x="8726" y="3011"/>
                    <a:pt x="9144" y="2592"/>
                    <a:pt x="9144" y="2119"/>
                  </a:cubicBezTo>
                  <a:lnTo>
                    <a:pt x="9144" y="892"/>
                  </a:lnTo>
                  <a:cubicBezTo>
                    <a:pt x="9144" y="418"/>
                    <a:pt x="8726" y="0"/>
                    <a:pt x="822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7" name="Google Shape;6957;p69"/>
            <p:cNvSpPr/>
            <p:nvPr/>
          </p:nvSpPr>
          <p:spPr>
            <a:xfrm>
              <a:off x="3024600" y="2966925"/>
              <a:ext cx="29875" cy="58497"/>
            </a:xfrm>
            <a:custGeom>
              <a:avLst/>
              <a:gdLst/>
              <a:ahLst/>
              <a:cxnLst/>
              <a:rect l="l" t="t" r="r" b="b"/>
              <a:pathLst>
                <a:path w="1195" h="2376" extrusionOk="0">
                  <a:moveTo>
                    <a:pt x="159" y="2269"/>
                  </a:moveTo>
                  <a:cubicBezTo>
                    <a:pt x="131" y="2225"/>
                    <a:pt x="349" y="2178"/>
                    <a:pt x="444" y="2102"/>
                  </a:cubicBezTo>
                  <a:cubicBezTo>
                    <a:pt x="539" y="2027"/>
                    <a:pt x="682" y="2090"/>
                    <a:pt x="730" y="1816"/>
                  </a:cubicBezTo>
                  <a:cubicBezTo>
                    <a:pt x="778" y="1542"/>
                    <a:pt x="774" y="725"/>
                    <a:pt x="730" y="459"/>
                  </a:cubicBezTo>
                  <a:cubicBezTo>
                    <a:pt x="686" y="193"/>
                    <a:pt x="587" y="273"/>
                    <a:pt x="468" y="221"/>
                  </a:cubicBezTo>
                  <a:cubicBezTo>
                    <a:pt x="349" y="169"/>
                    <a:pt x="-16" y="185"/>
                    <a:pt x="16" y="149"/>
                  </a:cubicBezTo>
                  <a:cubicBezTo>
                    <a:pt x="48" y="113"/>
                    <a:pt x="473" y="-21"/>
                    <a:pt x="659" y="7"/>
                  </a:cubicBezTo>
                  <a:cubicBezTo>
                    <a:pt x="846" y="35"/>
                    <a:pt x="1048" y="54"/>
                    <a:pt x="1135" y="316"/>
                  </a:cubicBezTo>
                  <a:cubicBezTo>
                    <a:pt x="1222" y="578"/>
                    <a:pt x="1183" y="1276"/>
                    <a:pt x="1183" y="1578"/>
                  </a:cubicBezTo>
                  <a:cubicBezTo>
                    <a:pt x="1183" y="1880"/>
                    <a:pt x="1230" y="1995"/>
                    <a:pt x="1135" y="2126"/>
                  </a:cubicBezTo>
                  <a:cubicBezTo>
                    <a:pt x="1040" y="2257"/>
                    <a:pt x="774" y="2340"/>
                    <a:pt x="611" y="2364"/>
                  </a:cubicBezTo>
                  <a:cubicBezTo>
                    <a:pt x="448" y="2388"/>
                    <a:pt x="187" y="2313"/>
                    <a:pt x="159" y="2269"/>
                  </a:cubicBezTo>
                  <a:close/>
                </a:path>
              </a:pathLst>
            </a:custGeom>
            <a:solidFill>
              <a:srgbClr val="5F7D95"/>
            </a:solidFill>
            <a:ln>
              <a:noFill/>
            </a:ln>
          </p:spPr>
        </p:sp>
      </p:grpSp>
      <p:grpSp>
        <p:nvGrpSpPr>
          <p:cNvPr id="6958" name="Google Shape;6958;p69"/>
          <p:cNvGrpSpPr/>
          <p:nvPr/>
        </p:nvGrpSpPr>
        <p:grpSpPr>
          <a:xfrm>
            <a:off x="4858100" y="1304461"/>
            <a:ext cx="361090" cy="361090"/>
            <a:chOff x="-57970450" y="1903275"/>
            <a:chExt cx="318225" cy="318225"/>
          </a:xfrm>
        </p:grpSpPr>
        <p:sp>
          <p:nvSpPr>
            <p:cNvPr id="6959" name="Google Shape;6959;p69"/>
            <p:cNvSpPr/>
            <p:nvPr/>
          </p:nvSpPr>
          <p:spPr>
            <a:xfrm>
              <a:off x="-57847575" y="2135825"/>
              <a:ext cx="73250" cy="28975"/>
            </a:xfrm>
            <a:custGeom>
              <a:avLst/>
              <a:gdLst/>
              <a:ahLst/>
              <a:cxnLst/>
              <a:rect l="l" t="t" r="r" b="b"/>
              <a:pathLst>
                <a:path w="2930" h="1159" extrusionOk="0">
                  <a:moveTo>
                    <a:pt x="414" y="1"/>
                  </a:moveTo>
                  <a:cubicBezTo>
                    <a:pt x="315" y="1"/>
                    <a:pt x="221" y="40"/>
                    <a:pt x="158" y="119"/>
                  </a:cubicBezTo>
                  <a:cubicBezTo>
                    <a:pt x="0" y="276"/>
                    <a:pt x="0" y="497"/>
                    <a:pt x="158" y="623"/>
                  </a:cubicBezTo>
                  <a:cubicBezTo>
                    <a:pt x="536" y="970"/>
                    <a:pt x="1008" y="1159"/>
                    <a:pt x="1481" y="1159"/>
                  </a:cubicBezTo>
                  <a:cubicBezTo>
                    <a:pt x="1954" y="1159"/>
                    <a:pt x="2458" y="970"/>
                    <a:pt x="2773" y="623"/>
                  </a:cubicBezTo>
                  <a:cubicBezTo>
                    <a:pt x="2930" y="465"/>
                    <a:pt x="2930" y="213"/>
                    <a:pt x="2773" y="119"/>
                  </a:cubicBezTo>
                  <a:cubicBezTo>
                    <a:pt x="2694" y="40"/>
                    <a:pt x="2592" y="1"/>
                    <a:pt x="2497" y="1"/>
                  </a:cubicBezTo>
                  <a:cubicBezTo>
                    <a:pt x="2402" y="1"/>
                    <a:pt x="2316" y="40"/>
                    <a:pt x="2269" y="119"/>
                  </a:cubicBezTo>
                  <a:cubicBezTo>
                    <a:pt x="2048" y="308"/>
                    <a:pt x="1733" y="434"/>
                    <a:pt x="1481" y="434"/>
                  </a:cubicBezTo>
                  <a:cubicBezTo>
                    <a:pt x="1197" y="434"/>
                    <a:pt x="882" y="339"/>
                    <a:pt x="693" y="119"/>
                  </a:cubicBezTo>
                  <a:cubicBezTo>
                    <a:pt x="615" y="40"/>
                    <a:pt x="512" y="1"/>
                    <a:pt x="41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0" name="Google Shape;6960;p69"/>
            <p:cNvSpPr/>
            <p:nvPr/>
          </p:nvSpPr>
          <p:spPr>
            <a:xfrm>
              <a:off x="-57857025" y="2053725"/>
              <a:ext cx="18125" cy="18125"/>
            </a:xfrm>
            <a:custGeom>
              <a:avLst/>
              <a:gdLst/>
              <a:ahLst/>
              <a:cxnLst/>
              <a:rect l="l" t="t" r="r" b="b"/>
              <a:pathLst>
                <a:path w="725" h="725" extrusionOk="0">
                  <a:moveTo>
                    <a:pt x="347" y="0"/>
                  </a:moveTo>
                  <a:cubicBezTo>
                    <a:pt x="158" y="0"/>
                    <a:pt x="0" y="158"/>
                    <a:pt x="0" y="347"/>
                  </a:cubicBezTo>
                  <a:cubicBezTo>
                    <a:pt x="0" y="536"/>
                    <a:pt x="158" y="725"/>
                    <a:pt x="347" y="725"/>
                  </a:cubicBezTo>
                  <a:cubicBezTo>
                    <a:pt x="536" y="725"/>
                    <a:pt x="725" y="536"/>
                    <a:pt x="725" y="347"/>
                  </a:cubicBezTo>
                  <a:cubicBezTo>
                    <a:pt x="725"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1" name="Google Shape;6961;p69"/>
            <p:cNvSpPr/>
            <p:nvPr/>
          </p:nvSpPr>
          <p:spPr>
            <a:xfrm>
              <a:off x="-57782200" y="2053725"/>
              <a:ext cx="18125" cy="18125"/>
            </a:xfrm>
            <a:custGeom>
              <a:avLst/>
              <a:gdLst/>
              <a:ahLst/>
              <a:cxnLst/>
              <a:rect l="l" t="t" r="r" b="b"/>
              <a:pathLst>
                <a:path w="725" h="725" extrusionOk="0">
                  <a:moveTo>
                    <a:pt x="347" y="0"/>
                  </a:moveTo>
                  <a:cubicBezTo>
                    <a:pt x="158" y="0"/>
                    <a:pt x="0" y="158"/>
                    <a:pt x="0" y="347"/>
                  </a:cubicBezTo>
                  <a:cubicBezTo>
                    <a:pt x="0" y="536"/>
                    <a:pt x="158" y="725"/>
                    <a:pt x="347" y="725"/>
                  </a:cubicBezTo>
                  <a:cubicBezTo>
                    <a:pt x="536" y="725"/>
                    <a:pt x="725" y="536"/>
                    <a:pt x="725" y="347"/>
                  </a:cubicBezTo>
                  <a:cubicBezTo>
                    <a:pt x="725"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2" name="Google Shape;6962;p69"/>
            <p:cNvSpPr/>
            <p:nvPr/>
          </p:nvSpPr>
          <p:spPr>
            <a:xfrm>
              <a:off x="-57970450" y="1903275"/>
              <a:ext cx="318225" cy="318225"/>
            </a:xfrm>
            <a:custGeom>
              <a:avLst/>
              <a:gdLst/>
              <a:ahLst/>
              <a:cxnLst/>
              <a:rect l="l" t="t" r="r" b="b"/>
              <a:pathLst>
                <a:path w="12729" h="12729" extrusionOk="0">
                  <a:moveTo>
                    <a:pt x="6396" y="757"/>
                  </a:moveTo>
                  <a:cubicBezTo>
                    <a:pt x="6774" y="757"/>
                    <a:pt x="7121" y="915"/>
                    <a:pt x="7404" y="1167"/>
                  </a:cubicBezTo>
                  <a:lnTo>
                    <a:pt x="8507" y="2269"/>
                  </a:lnTo>
                  <a:lnTo>
                    <a:pt x="4348" y="2269"/>
                  </a:lnTo>
                  <a:lnTo>
                    <a:pt x="5356" y="1167"/>
                  </a:lnTo>
                  <a:cubicBezTo>
                    <a:pt x="5640" y="915"/>
                    <a:pt x="5986" y="757"/>
                    <a:pt x="6396" y="757"/>
                  </a:cubicBezTo>
                  <a:close/>
                  <a:moveTo>
                    <a:pt x="11783" y="2994"/>
                  </a:moveTo>
                  <a:cubicBezTo>
                    <a:pt x="11626" y="3845"/>
                    <a:pt x="10838" y="4475"/>
                    <a:pt x="9925" y="4475"/>
                  </a:cubicBezTo>
                  <a:lnTo>
                    <a:pt x="2489" y="4475"/>
                  </a:lnTo>
                  <a:cubicBezTo>
                    <a:pt x="2454" y="4478"/>
                    <a:pt x="2420" y="4479"/>
                    <a:pt x="2385" y="4479"/>
                  </a:cubicBezTo>
                  <a:cubicBezTo>
                    <a:pt x="1665" y="4479"/>
                    <a:pt x="968" y="3867"/>
                    <a:pt x="788" y="3025"/>
                  </a:cubicBezTo>
                  <a:lnTo>
                    <a:pt x="2300" y="3025"/>
                  </a:lnTo>
                  <a:lnTo>
                    <a:pt x="2300" y="3372"/>
                  </a:lnTo>
                  <a:cubicBezTo>
                    <a:pt x="2300" y="3592"/>
                    <a:pt x="2458" y="3750"/>
                    <a:pt x="2647" y="3750"/>
                  </a:cubicBezTo>
                  <a:cubicBezTo>
                    <a:pt x="2836" y="3750"/>
                    <a:pt x="2993" y="3592"/>
                    <a:pt x="2993" y="3372"/>
                  </a:cubicBezTo>
                  <a:lnTo>
                    <a:pt x="2993" y="3025"/>
                  </a:lnTo>
                  <a:lnTo>
                    <a:pt x="3750" y="3025"/>
                  </a:lnTo>
                  <a:lnTo>
                    <a:pt x="3750" y="3372"/>
                  </a:lnTo>
                  <a:cubicBezTo>
                    <a:pt x="3750" y="3592"/>
                    <a:pt x="3907" y="3750"/>
                    <a:pt x="4096" y="3750"/>
                  </a:cubicBezTo>
                  <a:cubicBezTo>
                    <a:pt x="4285" y="3750"/>
                    <a:pt x="4443" y="3592"/>
                    <a:pt x="4443" y="3372"/>
                  </a:cubicBezTo>
                  <a:lnTo>
                    <a:pt x="4443" y="3025"/>
                  </a:lnTo>
                  <a:lnTo>
                    <a:pt x="5199" y="3025"/>
                  </a:lnTo>
                  <a:lnTo>
                    <a:pt x="5199" y="3372"/>
                  </a:lnTo>
                  <a:cubicBezTo>
                    <a:pt x="5199" y="3592"/>
                    <a:pt x="5356" y="3750"/>
                    <a:pt x="5545" y="3750"/>
                  </a:cubicBezTo>
                  <a:cubicBezTo>
                    <a:pt x="5766" y="3750"/>
                    <a:pt x="5923" y="3592"/>
                    <a:pt x="5923" y="3372"/>
                  </a:cubicBezTo>
                  <a:lnTo>
                    <a:pt x="5923" y="3025"/>
                  </a:lnTo>
                  <a:lnTo>
                    <a:pt x="6648" y="3025"/>
                  </a:lnTo>
                  <a:lnTo>
                    <a:pt x="6648" y="3372"/>
                  </a:lnTo>
                  <a:cubicBezTo>
                    <a:pt x="6648" y="3592"/>
                    <a:pt x="6806" y="3750"/>
                    <a:pt x="7026" y="3750"/>
                  </a:cubicBezTo>
                  <a:cubicBezTo>
                    <a:pt x="7215" y="3750"/>
                    <a:pt x="7373" y="3592"/>
                    <a:pt x="7373" y="3372"/>
                  </a:cubicBezTo>
                  <a:lnTo>
                    <a:pt x="7373" y="3025"/>
                  </a:lnTo>
                  <a:lnTo>
                    <a:pt x="8129" y="3025"/>
                  </a:lnTo>
                  <a:lnTo>
                    <a:pt x="8129" y="3372"/>
                  </a:lnTo>
                  <a:cubicBezTo>
                    <a:pt x="8129" y="3592"/>
                    <a:pt x="8286" y="3750"/>
                    <a:pt x="8475" y="3750"/>
                  </a:cubicBezTo>
                  <a:cubicBezTo>
                    <a:pt x="8664" y="3750"/>
                    <a:pt x="8822" y="3592"/>
                    <a:pt x="8822" y="3372"/>
                  </a:cubicBezTo>
                  <a:lnTo>
                    <a:pt x="8822" y="2994"/>
                  </a:lnTo>
                  <a:lnTo>
                    <a:pt x="9578" y="2994"/>
                  </a:lnTo>
                  <a:lnTo>
                    <a:pt x="9578" y="3372"/>
                  </a:lnTo>
                  <a:cubicBezTo>
                    <a:pt x="9578" y="3592"/>
                    <a:pt x="9735" y="3750"/>
                    <a:pt x="9925" y="3750"/>
                  </a:cubicBezTo>
                  <a:cubicBezTo>
                    <a:pt x="10114" y="3750"/>
                    <a:pt x="10271" y="3592"/>
                    <a:pt x="10271" y="3372"/>
                  </a:cubicBezTo>
                  <a:lnTo>
                    <a:pt x="10271" y="2994"/>
                  </a:lnTo>
                  <a:close/>
                  <a:moveTo>
                    <a:pt x="2300" y="6774"/>
                  </a:moveTo>
                  <a:lnTo>
                    <a:pt x="2300" y="8255"/>
                  </a:lnTo>
                  <a:cubicBezTo>
                    <a:pt x="1859" y="8255"/>
                    <a:pt x="1544" y="7909"/>
                    <a:pt x="1544" y="7531"/>
                  </a:cubicBezTo>
                  <a:cubicBezTo>
                    <a:pt x="1544" y="7121"/>
                    <a:pt x="1891" y="6774"/>
                    <a:pt x="2300" y="6774"/>
                  </a:cubicBezTo>
                  <a:close/>
                  <a:moveTo>
                    <a:pt x="10492" y="6774"/>
                  </a:moveTo>
                  <a:cubicBezTo>
                    <a:pt x="10870" y="6774"/>
                    <a:pt x="11216" y="7090"/>
                    <a:pt x="11216" y="7531"/>
                  </a:cubicBezTo>
                  <a:cubicBezTo>
                    <a:pt x="11216" y="7940"/>
                    <a:pt x="10901" y="8255"/>
                    <a:pt x="10492" y="8255"/>
                  </a:cubicBezTo>
                  <a:lnTo>
                    <a:pt x="10492" y="6774"/>
                  </a:lnTo>
                  <a:close/>
                  <a:moveTo>
                    <a:pt x="9767" y="5262"/>
                  </a:moveTo>
                  <a:cubicBezTo>
                    <a:pt x="9735" y="5388"/>
                    <a:pt x="9735" y="8507"/>
                    <a:pt x="9735" y="8633"/>
                  </a:cubicBezTo>
                  <a:cubicBezTo>
                    <a:pt x="9735" y="9421"/>
                    <a:pt x="9452" y="10145"/>
                    <a:pt x="8979" y="10744"/>
                  </a:cubicBezTo>
                  <a:lnTo>
                    <a:pt x="8979" y="9358"/>
                  </a:lnTo>
                  <a:cubicBezTo>
                    <a:pt x="8979" y="8350"/>
                    <a:pt x="8160" y="7531"/>
                    <a:pt x="7121" y="7531"/>
                  </a:cubicBezTo>
                  <a:cubicBezTo>
                    <a:pt x="6932" y="7531"/>
                    <a:pt x="6774" y="7688"/>
                    <a:pt x="6774" y="7877"/>
                  </a:cubicBezTo>
                  <a:cubicBezTo>
                    <a:pt x="6774" y="8066"/>
                    <a:pt x="6932" y="8224"/>
                    <a:pt x="7121" y="8224"/>
                  </a:cubicBezTo>
                  <a:cubicBezTo>
                    <a:pt x="7751" y="8224"/>
                    <a:pt x="8223" y="8728"/>
                    <a:pt x="8223" y="9326"/>
                  </a:cubicBezTo>
                  <a:lnTo>
                    <a:pt x="8223" y="11374"/>
                  </a:lnTo>
                  <a:cubicBezTo>
                    <a:pt x="7688" y="11721"/>
                    <a:pt x="7058" y="11973"/>
                    <a:pt x="6396" y="11973"/>
                  </a:cubicBezTo>
                  <a:cubicBezTo>
                    <a:pt x="5734" y="11973"/>
                    <a:pt x="5041" y="11784"/>
                    <a:pt x="4537" y="11374"/>
                  </a:cubicBezTo>
                  <a:lnTo>
                    <a:pt x="4537" y="9326"/>
                  </a:lnTo>
                  <a:cubicBezTo>
                    <a:pt x="4537" y="8696"/>
                    <a:pt x="5041" y="8224"/>
                    <a:pt x="5640" y="8224"/>
                  </a:cubicBezTo>
                  <a:cubicBezTo>
                    <a:pt x="5829" y="8224"/>
                    <a:pt x="5986" y="8066"/>
                    <a:pt x="5986" y="7877"/>
                  </a:cubicBezTo>
                  <a:cubicBezTo>
                    <a:pt x="5986" y="7688"/>
                    <a:pt x="5829" y="7499"/>
                    <a:pt x="5640" y="7499"/>
                  </a:cubicBezTo>
                  <a:cubicBezTo>
                    <a:pt x="4600" y="7499"/>
                    <a:pt x="3781" y="8350"/>
                    <a:pt x="3781" y="9358"/>
                  </a:cubicBezTo>
                  <a:lnTo>
                    <a:pt x="3781" y="10744"/>
                  </a:lnTo>
                  <a:cubicBezTo>
                    <a:pt x="3308" y="10145"/>
                    <a:pt x="3056" y="9389"/>
                    <a:pt x="3056" y="8602"/>
                  </a:cubicBezTo>
                  <a:lnTo>
                    <a:pt x="3056" y="5262"/>
                  </a:lnTo>
                  <a:close/>
                  <a:moveTo>
                    <a:pt x="6333" y="1"/>
                  </a:moveTo>
                  <a:cubicBezTo>
                    <a:pt x="5766" y="1"/>
                    <a:pt x="5199" y="221"/>
                    <a:pt x="4821" y="631"/>
                  </a:cubicBezTo>
                  <a:lnTo>
                    <a:pt x="3182" y="2238"/>
                  </a:lnTo>
                  <a:lnTo>
                    <a:pt x="347" y="2238"/>
                  </a:lnTo>
                  <a:cubicBezTo>
                    <a:pt x="158" y="2238"/>
                    <a:pt x="0" y="2395"/>
                    <a:pt x="0" y="2584"/>
                  </a:cubicBezTo>
                  <a:cubicBezTo>
                    <a:pt x="0" y="3908"/>
                    <a:pt x="1009" y="5010"/>
                    <a:pt x="2237" y="5199"/>
                  </a:cubicBezTo>
                  <a:lnTo>
                    <a:pt x="2237" y="5987"/>
                  </a:lnTo>
                  <a:cubicBezTo>
                    <a:pt x="1418" y="5987"/>
                    <a:pt x="757" y="6648"/>
                    <a:pt x="757" y="7468"/>
                  </a:cubicBezTo>
                  <a:cubicBezTo>
                    <a:pt x="757" y="8318"/>
                    <a:pt x="1418" y="8980"/>
                    <a:pt x="2237" y="8980"/>
                  </a:cubicBezTo>
                  <a:cubicBezTo>
                    <a:pt x="2363" y="10114"/>
                    <a:pt x="2930" y="11091"/>
                    <a:pt x="3718" y="11784"/>
                  </a:cubicBezTo>
                  <a:lnTo>
                    <a:pt x="3718" y="12351"/>
                  </a:lnTo>
                  <a:cubicBezTo>
                    <a:pt x="3718" y="12571"/>
                    <a:pt x="3876" y="12729"/>
                    <a:pt x="4065" y="12729"/>
                  </a:cubicBezTo>
                  <a:cubicBezTo>
                    <a:pt x="4254" y="12729"/>
                    <a:pt x="4411" y="12571"/>
                    <a:pt x="4411" y="12351"/>
                  </a:cubicBezTo>
                  <a:lnTo>
                    <a:pt x="4411" y="12288"/>
                  </a:lnTo>
                  <a:cubicBezTo>
                    <a:pt x="4978" y="12571"/>
                    <a:pt x="5608" y="12729"/>
                    <a:pt x="6270" y="12729"/>
                  </a:cubicBezTo>
                  <a:cubicBezTo>
                    <a:pt x="6932" y="12729"/>
                    <a:pt x="7562" y="12571"/>
                    <a:pt x="8129" y="12288"/>
                  </a:cubicBezTo>
                  <a:lnTo>
                    <a:pt x="8129" y="12351"/>
                  </a:lnTo>
                  <a:cubicBezTo>
                    <a:pt x="8129" y="12571"/>
                    <a:pt x="8286" y="12729"/>
                    <a:pt x="8475" y="12729"/>
                  </a:cubicBezTo>
                  <a:cubicBezTo>
                    <a:pt x="8664" y="12729"/>
                    <a:pt x="8822" y="12571"/>
                    <a:pt x="8822" y="12351"/>
                  </a:cubicBezTo>
                  <a:lnTo>
                    <a:pt x="8822" y="11784"/>
                  </a:lnTo>
                  <a:cubicBezTo>
                    <a:pt x="9641" y="11091"/>
                    <a:pt x="10208" y="10082"/>
                    <a:pt x="10271" y="8980"/>
                  </a:cubicBezTo>
                  <a:cubicBezTo>
                    <a:pt x="11122" y="8980"/>
                    <a:pt x="11783" y="8318"/>
                    <a:pt x="11783" y="7468"/>
                  </a:cubicBezTo>
                  <a:cubicBezTo>
                    <a:pt x="11972" y="6680"/>
                    <a:pt x="11311" y="6018"/>
                    <a:pt x="10492" y="6018"/>
                  </a:cubicBezTo>
                  <a:lnTo>
                    <a:pt x="10492" y="5231"/>
                  </a:lnTo>
                  <a:cubicBezTo>
                    <a:pt x="11752" y="5042"/>
                    <a:pt x="12728" y="3971"/>
                    <a:pt x="12728" y="2647"/>
                  </a:cubicBezTo>
                  <a:cubicBezTo>
                    <a:pt x="12728" y="2521"/>
                    <a:pt x="12697" y="2427"/>
                    <a:pt x="12602" y="2364"/>
                  </a:cubicBezTo>
                  <a:cubicBezTo>
                    <a:pt x="12539" y="2269"/>
                    <a:pt x="12445" y="2238"/>
                    <a:pt x="12319" y="2238"/>
                  </a:cubicBezTo>
                  <a:lnTo>
                    <a:pt x="9483" y="2238"/>
                  </a:lnTo>
                  <a:lnTo>
                    <a:pt x="7877" y="631"/>
                  </a:lnTo>
                  <a:cubicBezTo>
                    <a:pt x="7499" y="221"/>
                    <a:pt x="6932" y="1"/>
                    <a:pt x="63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63" name="Google Shape;6963;p69"/>
          <p:cNvGrpSpPr/>
          <p:nvPr/>
        </p:nvGrpSpPr>
        <p:grpSpPr>
          <a:xfrm>
            <a:off x="4880000" y="1780418"/>
            <a:ext cx="317290" cy="359303"/>
            <a:chOff x="-57950750" y="2296300"/>
            <a:chExt cx="279625" cy="316650"/>
          </a:xfrm>
        </p:grpSpPr>
        <p:sp>
          <p:nvSpPr>
            <p:cNvPr id="6964" name="Google Shape;6964;p69"/>
            <p:cNvSpPr/>
            <p:nvPr/>
          </p:nvSpPr>
          <p:spPr>
            <a:xfrm>
              <a:off x="-57847575" y="2528075"/>
              <a:ext cx="73250" cy="29750"/>
            </a:xfrm>
            <a:custGeom>
              <a:avLst/>
              <a:gdLst/>
              <a:ahLst/>
              <a:cxnLst/>
              <a:rect l="l" t="t" r="r" b="b"/>
              <a:pathLst>
                <a:path w="2930" h="1190" extrusionOk="0">
                  <a:moveTo>
                    <a:pt x="414" y="0"/>
                  </a:moveTo>
                  <a:cubicBezTo>
                    <a:pt x="315" y="0"/>
                    <a:pt x="221" y="40"/>
                    <a:pt x="158" y="118"/>
                  </a:cubicBezTo>
                  <a:cubicBezTo>
                    <a:pt x="0" y="276"/>
                    <a:pt x="0" y="528"/>
                    <a:pt x="158" y="654"/>
                  </a:cubicBezTo>
                  <a:cubicBezTo>
                    <a:pt x="536" y="1000"/>
                    <a:pt x="1008" y="1189"/>
                    <a:pt x="1481" y="1189"/>
                  </a:cubicBezTo>
                  <a:cubicBezTo>
                    <a:pt x="1954" y="1189"/>
                    <a:pt x="2458" y="1000"/>
                    <a:pt x="2773" y="654"/>
                  </a:cubicBezTo>
                  <a:cubicBezTo>
                    <a:pt x="2930" y="496"/>
                    <a:pt x="2930" y="244"/>
                    <a:pt x="2773" y="118"/>
                  </a:cubicBezTo>
                  <a:cubicBezTo>
                    <a:pt x="2710" y="40"/>
                    <a:pt x="2623" y="0"/>
                    <a:pt x="2532" y="0"/>
                  </a:cubicBezTo>
                  <a:cubicBezTo>
                    <a:pt x="2442" y="0"/>
                    <a:pt x="2347" y="40"/>
                    <a:pt x="2269" y="118"/>
                  </a:cubicBezTo>
                  <a:cubicBezTo>
                    <a:pt x="2048" y="339"/>
                    <a:pt x="1733" y="433"/>
                    <a:pt x="1481" y="433"/>
                  </a:cubicBezTo>
                  <a:cubicBezTo>
                    <a:pt x="1197" y="433"/>
                    <a:pt x="882" y="339"/>
                    <a:pt x="693" y="118"/>
                  </a:cubicBezTo>
                  <a:cubicBezTo>
                    <a:pt x="615" y="40"/>
                    <a:pt x="512" y="0"/>
                    <a:pt x="41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5" name="Google Shape;6965;p69"/>
            <p:cNvSpPr/>
            <p:nvPr/>
          </p:nvSpPr>
          <p:spPr>
            <a:xfrm>
              <a:off x="-57857025" y="2446750"/>
              <a:ext cx="18125" cy="17350"/>
            </a:xfrm>
            <a:custGeom>
              <a:avLst/>
              <a:gdLst/>
              <a:ahLst/>
              <a:cxnLst/>
              <a:rect l="l" t="t" r="r" b="b"/>
              <a:pathLst>
                <a:path w="725" h="694" extrusionOk="0">
                  <a:moveTo>
                    <a:pt x="347" y="0"/>
                  </a:moveTo>
                  <a:cubicBezTo>
                    <a:pt x="158" y="0"/>
                    <a:pt x="0" y="158"/>
                    <a:pt x="0" y="347"/>
                  </a:cubicBezTo>
                  <a:cubicBezTo>
                    <a:pt x="0" y="536"/>
                    <a:pt x="158" y="693"/>
                    <a:pt x="347" y="693"/>
                  </a:cubicBezTo>
                  <a:cubicBezTo>
                    <a:pt x="536" y="693"/>
                    <a:pt x="725" y="536"/>
                    <a:pt x="725" y="347"/>
                  </a:cubicBezTo>
                  <a:cubicBezTo>
                    <a:pt x="725"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6" name="Google Shape;6966;p69"/>
            <p:cNvSpPr/>
            <p:nvPr/>
          </p:nvSpPr>
          <p:spPr>
            <a:xfrm>
              <a:off x="-57782200" y="2446750"/>
              <a:ext cx="18125" cy="17350"/>
            </a:xfrm>
            <a:custGeom>
              <a:avLst/>
              <a:gdLst/>
              <a:ahLst/>
              <a:cxnLst/>
              <a:rect l="l" t="t" r="r" b="b"/>
              <a:pathLst>
                <a:path w="725" h="694" extrusionOk="0">
                  <a:moveTo>
                    <a:pt x="347" y="0"/>
                  </a:moveTo>
                  <a:cubicBezTo>
                    <a:pt x="158" y="0"/>
                    <a:pt x="0" y="158"/>
                    <a:pt x="0" y="347"/>
                  </a:cubicBezTo>
                  <a:cubicBezTo>
                    <a:pt x="0" y="536"/>
                    <a:pt x="158" y="693"/>
                    <a:pt x="347" y="693"/>
                  </a:cubicBezTo>
                  <a:cubicBezTo>
                    <a:pt x="536" y="693"/>
                    <a:pt x="725" y="536"/>
                    <a:pt x="725" y="347"/>
                  </a:cubicBezTo>
                  <a:cubicBezTo>
                    <a:pt x="725"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7" name="Google Shape;6967;p69"/>
            <p:cNvSpPr/>
            <p:nvPr/>
          </p:nvSpPr>
          <p:spPr>
            <a:xfrm>
              <a:off x="-57950750" y="2296300"/>
              <a:ext cx="279625" cy="316650"/>
            </a:xfrm>
            <a:custGeom>
              <a:avLst/>
              <a:gdLst/>
              <a:ahLst/>
              <a:cxnLst/>
              <a:rect l="l" t="t" r="r" b="b"/>
              <a:pathLst>
                <a:path w="11185" h="12666" extrusionOk="0">
                  <a:moveTo>
                    <a:pt x="5639" y="694"/>
                  </a:moveTo>
                  <a:cubicBezTo>
                    <a:pt x="5955" y="694"/>
                    <a:pt x="6270" y="914"/>
                    <a:pt x="6333" y="1230"/>
                  </a:cubicBezTo>
                  <a:cubicBezTo>
                    <a:pt x="6381" y="1399"/>
                    <a:pt x="6523" y="1513"/>
                    <a:pt x="6701" y="1513"/>
                  </a:cubicBezTo>
                  <a:cubicBezTo>
                    <a:pt x="6754" y="1513"/>
                    <a:pt x="6810" y="1503"/>
                    <a:pt x="6868" y="1482"/>
                  </a:cubicBezTo>
                  <a:cubicBezTo>
                    <a:pt x="6931" y="1450"/>
                    <a:pt x="7057" y="1450"/>
                    <a:pt x="7120" y="1450"/>
                  </a:cubicBezTo>
                  <a:cubicBezTo>
                    <a:pt x="7435" y="1450"/>
                    <a:pt x="7719" y="1639"/>
                    <a:pt x="7845" y="1954"/>
                  </a:cubicBezTo>
                  <a:cubicBezTo>
                    <a:pt x="7876" y="2112"/>
                    <a:pt x="8034" y="2206"/>
                    <a:pt x="8191" y="2206"/>
                  </a:cubicBezTo>
                  <a:cubicBezTo>
                    <a:pt x="8632" y="2206"/>
                    <a:pt x="9010" y="2553"/>
                    <a:pt x="9010" y="3025"/>
                  </a:cubicBezTo>
                  <a:lnTo>
                    <a:pt x="9010" y="3970"/>
                  </a:lnTo>
                  <a:lnTo>
                    <a:pt x="8160" y="3088"/>
                  </a:lnTo>
                  <a:cubicBezTo>
                    <a:pt x="8084" y="3032"/>
                    <a:pt x="7986" y="2986"/>
                    <a:pt x="7885" y="2986"/>
                  </a:cubicBezTo>
                  <a:cubicBezTo>
                    <a:pt x="7818" y="2986"/>
                    <a:pt x="7750" y="3006"/>
                    <a:pt x="7687" y="3057"/>
                  </a:cubicBezTo>
                  <a:cubicBezTo>
                    <a:pt x="7073" y="3466"/>
                    <a:pt x="6364" y="3671"/>
                    <a:pt x="5655" y="3671"/>
                  </a:cubicBezTo>
                  <a:cubicBezTo>
                    <a:pt x="4946" y="3671"/>
                    <a:pt x="4237" y="3466"/>
                    <a:pt x="3623" y="3057"/>
                  </a:cubicBezTo>
                  <a:cubicBezTo>
                    <a:pt x="3560" y="3006"/>
                    <a:pt x="3492" y="2986"/>
                    <a:pt x="3425" y="2986"/>
                  </a:cubicBezTo>
                  <a:cubicBezTo>
                    <a:pt x="3324" y="2986"/>
                    <a:pt x="3226" y="3032"/>
                    <a:pt x="3151" y="3088"/>
                  </a:cubicBezTo>
                  <a:lnTo>
                    <a:pt x="2300" y="3970"/>
                  </a:lnTo>
                  <a:cubicBezTo>
                    <a:pt x="2268" y="3293"/>
                    <a:pt x="2253" y="3191"/>
                    <a:pt x="2245" y="3191"/>
                  </a:cubicBezTo>
                  <a:cubicBezTo>
                    <a:pt x="2241" y="3191"/>
                    <a:pt x="2239" y="3210"/>
                    <a:pt x="2238" y="3210"/>
                  </a:cubicBezTo>
                  <a:cubicBezTo>
                    <a:pt x="2237" y="3210"/>
                    <a:pt x="2237" y="3177"/>
                    <a:pt x="2237" y="3025"/>
                  </a:cubicBezTo>
                  <a:cubicBezTo>
                    <a:pt x="2237" y="2584"/>
                    <a:pt x="2615" y="2206"/>
                    <a:pt x="3088" y="2206"/>
                  </a:cubicBezTo>
                  <a:cubicBezTo>
                    <a:pt x="3245" y="2206"/>
                    <a:pt x="3403" y="2080"/>
                    <a:pt x="3434" y="1954"/>
                  </a:cubicBezTo>
                  <a:cubicBezTo>
                    <a:pt x="3560" y="1639"/>
                    <a:pt x="3812" y="1450"/>
                    <a:pt x="4127" y="1450"/>
                  </a:cubicBezTo>
                  <a:cubicBezTo>
                    <a:pt x="4222" y="1450"/>
                    <a:pt x="4348" y="1450"/>
                    <a:pt x="4411" y="1482"/>
                  </a:cubicBezTo>
                  <a:cubicBezTo>
                    <a:pt x="4449" y="1494"/>
                    <a:pt x="4491" y="1501"/>
                    <a:pt x="4532" y="1501"/>
                  </a:cubicBezTo>
                  <a:cubicBezTo>
                    <a:pt x="4695" y="1501"/>
                    <a:pt x="4865" y="1405"/>
                    <a:pt x="4915" y="1230"/>
                  </a:cubicBezTo>
                  <a:cubicBezTo>
                    <a:pt x="5009" y="914"/>
                    <a:pt x="5324" y="694"/>
                    <a:pt x="5639" y="694"/>
                  </a:cubicBezTo>
                  <a:close/>
                  <a:moveTo>
                    <a:pt x="1512" y="5955"/>
                  </a:moveTo>
                  <a:lnTo>
                    <a:pt x="1512" y="7467"/>
                  </a:lnTo>
                  <a:cubicBezTo>
                    <a:pt x="1071" y="7467"/>
                    <a:pt x="756" y="7152"/>
                    <a:pt x="756" y="6711"/>
                  </a:cubicBezTo>
                  <a:cubicBezTo>
                    <a:pt x="756" y="6333"/>
                    <a:pt x="1103" y="5955"/>
                    <a:pt x="1512" y="5955"/>
                  </a:cubicBezTo>
                  <a:close/>
                  <a:moveTo>
                    <a:pt x="9704" y="5955"/>
                  </a:moveTo>
                  <a:cubicBezTo>
                    <a:pt x="10082" y="5955"/>
                    <a:pt x="10428" y="6302"/>
                    <a:pt x="10428" y="6711"/>
                  </a:cubicBezTo>
                  <a:cubicBezTo>
                    <a:pt x="10428" y="7152"/>
                    <a:pt x="10113" y="7467"/>
                    <a:pt x="9704" y="7467"/>
                  </a:cubicBezTo>
                  <a:lnTo>
                    <a:pt x="9704" y="5955"/>
                  </a:lnTo>
                  <a:close/>
                  <a:moveTo>
                    <a:pt x="7813" y="3813"/>
                  </a:moveTo>
                  <a:lnTo>
                    <a:pt x="8979" y="5042"/>
                  </a:lnTo>
                  <a:lnTo>
                    <a:pt x="8979" y="8224"/>
                  </a:lnTo>
                  <a:lnTo>
                    <a:pt x="7971" y="8224"/>
                  </a:lnTo>
                  <a:cubicBezTo>
                    <a:pt x="7230" y="7767"/>
                    <a:pt x="6411" y="7538"/>
                    <a:pt x="5600" y="7538"/>
                  </a:cubicBezTo>
                  <a:cubicBezTo>
                    <a:pt x="4789" y="7538"/>
                    <a:pt x="3985" y="7767"/>
                    <a:pt x="3277" y="8224"/>
                  </a:cubicBezTo>
                  <a:lnTo>
                    <a:pt x="2237" y="8224"/>
                  </a:lnTo>
                  <a:lnTo>
                    <a:pt x="2237" y="5042"/>
                  </a:lnTo>
                  <a:lnTo>
                    <a:pt x="3434" y="3813"/>
                  </a:lnTo>
                  <a:cubicBezTo>
                    <a:pt x="4096" y="4207"/>
                    <a:pt x="4844" y="4404"/>
                    <a:pt x="5600" y="4404"/>
                  </a:cubicBezTo>
                  <a:cubicBezTo>
                    <a:pt x="6356" y="4404"/>
                    <a:pt x="7120" y="4207"/>
                    <a:pt x="7813" y="3813"/>
                  </a:cubicBezTo>
                  <a:close/>
                  <a:moveTo>
                    <a:pt x="5576" y="8302"/>
                  </a:moveTo>
                  <a:cubicBezTo>
                    <a:pt x="6285" y="8302"/>
                    <a:pt x="6994" y="8507"/>
                    <a:pt x="7593" y="8917"/>
                  </a:cubicBezTo>
                  <a:cubicBezTo>
                    <a:pt x="7687" y="8980"/>
                    <a:pt x="7719" y="8980"/>
                    <a:pt x="7813" y="8980"/>
                  </a:cubicBezTo>
                  <a:lnTo>
                    <a:pt x="8916" y="8980"/>
                  </a:lnTo>
                  <a:cubicBezTo>
                    <a:pt x="8758" y="10649"/>
                    <a:pt x="7341" y="11973"/>
                    <a:pt x="5608" y="11973"/>
                  </a:cubicBezTo>
                  <a:cubicBezTo>
                    <a:pt x="3875" y="11973"/>
                    <a:pt x="2457" y="10649"/>
                    <a:pt x="2237" y="8980"/>
                  </a:cubicBezTo>
                  <a:lnTo>
                    <a:pt x="3340" y="8980"/>
                  </a:lnTo>
                  <a:cubicBezTo>
                    <a:pt x="3434" y="8980"/>
                    <a:pt x="3466" y="8980"/>
                    <a:pt x="3560" y="8917"/>
                  </a:cubicBezTo>
                  <a:cubicBezTo>
                    <a:pt x="4159" y="8507"/>
                    <a:pt x="4868" y="8302"/>
                    <a:pt x="5576" y="8302"/>
                  </a:cubicBezTo>
                  <a:close/>
                  <a:moveTo>
                    <a:pt x="5608" y="1"/>
                  </a:moveTo>
                  <a:cubicBezTo>
                    <a:pt x="5041" y="1"/>
                    <a:pt x="4568" y="316"/>
                    <a:pt x="4285" y="725"/>
                  </a:cubicBezTo>
                  <a:cubicBezTo>
                    <a:pt x="4231" y="720"/>
                    <a:pt x="4178" y="717"/>
                    <a:pt x="4125" y="717"/>
                  </a:cubicBezTo>
                  <a:cubicBezTo>
                    <a:pt x="3560" y="717"/>
                    <a:pt x="3063" y="1020"/>
                    <a:pt x="2804" y="1482"/>
                  </a:cubicBezTo>
                  <a:cubicBezTo>
                    <a:pt x="2048" y="1608"/>
                    <a:pt x="1512" y="2238"/>
                    <a:pt x="1512" y="3025"/>
                  </a:cubicBezTo>
                  <a:lnTo>
                    <a:pt x="1512" y="5231"/>
                  </a:lnTo>
                  <a:cubicBezTo>
                    <a:pt x="662" y="5231"/>
                    <a:pt x="0" y="5892"/>
                    <a:pt x="0" y="6711"/>
                  </a:cubicBezTo>
                  <a:cubicBezTo>
                    <a:pt x="0" y="7562"/>
                    <a:pt x="662" y="8224"/>
                    <a:pt x="1512" y="8224"/>
                  </a:cubicBezTo>
                  <a:lnTo>
                    <a:pt x="1512" y="8570"/>
                  </a:lnTo>
                  <a:cubicBezTo>
                    <a:pt x="1512" y="10807"/>
                    <a:pt x="3340" y="12666"/>
                    <a:pt x="5608" y="12666"/>
                  </a:cubicBezTo>
                  <a:cubicBezTo>
                    <a:pt x="7845" y="12666"/>
                    <a:pt x="9704" y="10807"/>
                    <a:pt x="9704" y="8570"/>
                  </a:cubicBezTo>
                  <a:lnTo>
                    <a:pt x="9704" y="8224"/>
                  </a:lnTo>
                  <a:cubicBezTo>
                    <a:pt x="10523" y="8224"/>
                    <a:pt x="11184" y="7562"/>
                    <a:pt x="11184" y="6711"/>
                  </a:cubicBezTo>
                  <a:cubicBezTo>
                    <a:pt x="11184" y="5892"/>
                    <a:pt x="10523" y="5231"/>
                    <a:pt x="9704" y="5231"/>
                  </a:cubicBezTo>
                  <a:lnTo>
                    <a:pt x="9704" y="3025"/>
                  </a:lnTo>
                  <a:cubicBezTo>
                    <a:pt x="9704" y="2238"/>
                    <a:pt x="9137" y="1608"/>
                    <a:pt x="8380" y="1482"/>
                  </a:cubicBezTo>
                  <a:cubicBezTo>
                    <a:pt x="8150" y="1020"/>
                    <a:pt x="7629" y="717"/>
                    <a:pt x="7060" y="717"/>
                  </a:cubicBezTo>
                  <a:cubicBezTo>
                    <a:pt x="7007" y="717"/>
                    <a:pt x="6953" y="720"/>
                    <a:pt x="6900" y="725"/>
                  </a:cubicBezTo>
                  <a:cubicBezTo>
                    <a:pt x="6616" y="253"/>
                    <a:pt x="6144" y="1"/>
                    <a:pt x="560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68" name="Google Shape;6968;p69"/>
          <p:cNvGrpSpPr/>
          <p:nvPr/>
        </p:nvGrpSpPr>
        <p:grpSpPr>
          <a:xfrm>
            <a:off x="4858214" y="2232094"/>
            <a:ext cx="360863" cy="360211"/>
            <a:chOff x="-57969675" y="2687750"/>
            <a:chExt cx="318025" cy="317450"/>
          </a:xfrm>
        </p:grpSpPr>
        <p:sp>
          <p:nvSpPr>
            <p:cNvPr id="6969" name="Google Shape;6969;p69"/>
            <p:cNvSpPr/>
            <p:nvPr/>
          </p:nvSpPr>
          <p:spPr>
            <a:xfrm>
              <a:off x="-57856250" y="2856300"/>
              <a:ext cx="18150" cy="17350"/>
            </a:xfrm>
            <a:custGeom>
              <a:avLst/>
              <a:gdLst/>
              <a:ahLst/>
              <a:cxnLst/>
              <a:rect l="l" t="t" r="r" b="b"/>
              <a:pathLst>
                <a:path w="726" h="694" extrusionOk="0">
                  <a:moveTo>
                    <a:pt x="379" y="1"/>
                  </a:moveTo>
                  <a:cubicBezTo>
                    <a:pt x="158" y="1"/>
                    <a:pt x="1" y="158"/>
                    <a:pt x="1" y="347"/>
                  </a:cubicBezTo>
                  <a:cubicBezTo>
                    <a:pt x="1" y="536"/>
                    <a:pt x="158" y="694"/>
                    <a:pt x="379" y="694"/>
                  </a:cubicBezTo>
                  <a:cubicBezTo>
                    <a:pt x="568" y="694"/>
                    <a:pt x="725" y="536"/>
                    <a:pt x="725" y="347"/>
                  </a:cubicBezTo>
                  <a:cubicBezTo>
                    <a:pt x="725" y="158"/>
                    <a:pt x="568" y="1"/>
                    <a:pt x="37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0" name="Google Shape;6970;p69"/>
            <p:cNvSpPr/>
            <p:nvPr/>
          </p:nvSpPr>
          <p:spPr>
            <a:xfrm>
              <a:off x="-57846000" y="2920300"/>
              <a:ext cx="72475" cy="29750"/>
            </a:xfrm>
            <a:custGeom>
              <a:avLst/>
              <a:gdLst/>
              <a:ahLst/>
              <a:cxnLst/>
              <a:rect l="l" t="t" r="r" b="b"/>
              <a:pathLst>
                <a:path w="2899" h="1190" extrusionOk="0">
                  <a:moveTo>
                    <a:pt x="386" y="1"/>
                  </a:moveTo>
                  <a:cubicBezTo>
                    <a:pt x="292" y="1"/>
                    <a:pt x="205" y="40"/>
                    <a:pt x="158" y="119"/>
                  </a:cubicBezTo>
                  <a:cubicBezTo>
                    <a:pt x="0" y="276"/>
                    <a:pt x="0" y="497"/>
                    <a:pt x="158" y="623"/>
                  </a:cubicBezTo>
                  <a:cubicBezTo>
                    <a:pt x="504" y="969"/>
                    <a:pt x="977" y="1190"/>
                    <a:pt x="1449" y="1190"/>
                  </a:cubicBezTo>
                  <a:cubicBezTo>
                    <a:pt x="1922" y="1190"/>
                    <a:pt x="2426" y="969"/>
                    <a:pt x="2741" y="623"/>
                  </a:cubicBezTo>
                  <a:cubicBezTo>
                    <a:pt x="2899" y="465"/>
                    <a:pt x="2899" y="245"/>
                    <a:pt x="2741" y="119"/>
                  </a:cubicBezTo>
                  <a:cubicBezTo>
                    <a:pt x="2678" y="40"/>
                    <a:pt x="2592" y="1"/>
                    <a:pt x="2501" y="1"/>
                  </a:cubicBezTo>
                  <a:cubicBezTo>
                    <a:pt x="2410" y="1"/>
                    <a:pt x="2316" y="40"/>
                    <a:pt x="2237" y="119"/>
                  </a:cubicBezTo>
                  <a:cubicBezTo>
                    <a:pt x="2048" y="308"/>
                    <a:pt x="1733" y="434"/>
                    <a:pt x="1449" y="434"/>
                  </a:cubicBezTo>
                  <a:cubicBezTo>
                    <a:pt x="1134" y="434"/>
                    <a:pt x="851" y="308"/>
                    <a:pt x="662" y="119"/>
                  </a:cubicBezTo>
                  <a:cubicBezTo>
                    <a:pt x="583" y="40"/>
                    <a:pt x="481" y="1"/>
                    <a:pt x="38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1" name="Google Shape;6971;p69"/>
            <p:cNvSpPr/>
            <p:nvPr/>
          </p:nvSpPr>
          <p:spPr>
            <a:xfrm>
              <a:off x="-57969675" y="2687750"/>
              <a:ext cx="318025" cy="317450"/>
            </a:xfrm>
            <a:custGeom>
              <a:avLst/>
              <a:gdLst/>
              <a:ahLst/>
              <a:cxnLst/>
              <a:rect l="l" t="t" r="r" b="b"/>
              <a:pathLst>
                <a:path w="12721" h="12698" extrusionOk="0">
                  <a:moveTo>
                    <a:pt x="6365" y="757"/>
                  </a:moveTo>
                  <a:cubicBezTo>
                    <a:pt x="7090" y="757"/>
                    <a:pt x="7783" y="1072"/>
                    <a:pt x="8255" y="1576"/>
                  </a:cubicBezTo>
                  <a:cubicBezTo>
                    <a:pt x="8888" y="2274"/>
                    <a:pt x="9792" y="2670"/>
                    <a:pt x="10717" y="2670"/>
                  </a:cubicBezTo>
                  <a:cubicBezTo>
                    <a:pt x="11128" y="2670"/>
                    <a:pt x="11544" y="2591"/>
                    <a:pt x="11941" y="2427"/>
                  </a:cubicBezTo>
                  <a:lnTo>
                    <a:pt x="11941" y="3183"/>
                  </a:lnTo>
                  <a:lnTo>
                    <a:pt x="11973" y="3183"/>
                  </a:lnTo>
                  <a:cubicBezTo>
                    <a:pt x="11973" y="4348"/>
                    <a:pt x="11028" y="5231"/>
                    <a:pt x="9925" y="5231"/>
                  </a:cubicBezTo>
                  <a:cubicBezTo>
                    <a:pt x="9358" y="5231"/>
                    <a:pt x="9043" y="5041"/>
                    <a:pt x="8192" y="4600"/>
                  </a:cubicBezTo>
                  <a:cubicBezTo>
                    <a:pt x="8066" y="4537"/>
                    <a:pt x="7877" y="4506"/>
                    <a:pt x="7688" y="4506"/>
                  </a:cubicBezTo>
                  <a:lnTo>
                    <a:pt x="5042" y="4506"/>
                  </a:lnTo>
                  <a:cubicBezTo>
                    <a:pt x="4916" y="4506"/>
                    <a:pt x="4695" y="4537"/>
                    <a:pt x="4538" y="4600"/>
                  </a:cubicBezTo>
                  <a:cubicBezTo>
                    <a:pt x="3687" y="5041"/>
                    <a:pt x="3403" y="5231"/>
                    <a:pt x="2805" y="5231"/>
                  </a:cubicBezTo>
                  <a:cubicBezTo>
                    <a:pt x="1671" y="5231"/>
                    <a:pt x="757" y="4348"/>
                    <a:pt x="757" y="3183"/>
                  </a:cubicBezTo>
                  <a:lnTo>
                    <a:pt x="757" y="2490"/>
                  </a:lnTo>
                  <a:cubicBezTo>
                    <a:pt x="1150" y="2639"/>
                    <a:pt x="1556" y="2711"/>
                    <a:pt x="1958" y="2711"/>
                  </a:cubicBezTo>
                  <a:cubicBezTo>
                    <a:pt x="2909" y="2711"/>
                    <a:pt x="3832" y="2307"/>
                    <a:pt x="4475" y="1576"/>
                  </a:cubicBezTo>
                  <a:cubicBezTo>
                    <a:pt x="4947" y="1072"/>
                    <a:pt x="5640" y="757"/>
                    <a:pt x="6365" y="757"/>
                  </a:cubicBezTo>
                  <a:close/>
                  <a:moveTo>
                    <a:pt x="7846" y="6743"/>
                  </a:moveTo>
                  <a:cubicBezTo>
                    <a:pt x="8035" y="6743"/>
                    <a:pt x="8192" y="6900"/>
                    <a:pt x="8192" y="7089"/>
                  </a:cubicBezTo>
                  <a:cubicBezTo>
                    <a:pt x="8192" y="7278"/>
                    <a:pt x="8035" y="7436"/>
                    <a:pt x="7846" y="7436"/>
                  </a:cubicBezTo>
                  <a:cubicBezTo>
                    <a:pt x="7657" y="7436"/>
                    <a:pt x="7499" y="7278"/>
                    <a:pt x="7499" y="7089"/>
                  </a:cubicBezTo>
                  <a:cubicBezTo>
                    <a:pt x="7499" y="6900"/>
                    <a:pt x="7657" y="6743"/>
                    <a:pt x="7846" y="6743"/>
                  </a:cubicBezTo>
                  <a:close/>
                  <a:moveTo>
                    <a:pt x="7720" y="5231"/>
                  </a:moveTo>
                  <a:cubicBezTo>
                    <a:pt x="7783" y="5231"/>
                    <a:pt x="7846" y="5231"/>
                    <a:pt x="7877" y="5294"/>
                  </a:cubicBezTo>
                  <a:cubicBezTo>
                    <a:pt x="8759" y="5703"/>
                    <a:pt x="9074" y="5955"/>
                    <a:pt x="9767" y="5987"/>
                  </a:cubicBezTo>
                  <a:lnTo>
                    <a:pt x="9767" y="7656"/>
                  </a:lnTo>
                  <a:lnTo>
                    <a:pt x="9736" y="7656"/>
                  </a:lnTo>
                  <a:lnTo>
                    <a:pt x="8980" y="7278"/>
                  </a:lnTo>
                  <a:cubicBezTo>
                    <a:pt x="9106" y="6617"/>
                    <a:pt x="8570" y="5987"/>
                    <a:pt x="7877" y="5987"/>
                  </a:cubicBezTo>
                  <a:cubicBezTo>
                    <a:pt x="7562" y="5987"/>
                    <a:pt x="7247" y="6144"/>
                    <a:pt x="7058" y="6333"/>
                  </a:cubicBezTo>
                  <a:lnTo>
                    <a:pt x="4884" y="5294"/>
                  </a:lnTo>
                  <a:lnTo>
                    <a:pt x="4947" y="5294"/>
                  </a:lnTo>
                  <a:cubicBezTo>
                    <a:pt x="4979" y="5231"/>
                    <a:pt x="5042" y="5231"/>
                    <a:pt x="5105" y="5231"/>
                  </a:cubicBezTo>
                  <a:close/>
                  <a:moveTo>
                    <a:pt x="4065" y="5672"/>
                  </a:moveTo>
                  <a:cubicBezTo>
                    <a:pt x="4065" y="5672"/>
                    <a:pt x="4128" y="5672"/>
                    <a:pt x="4128" y="5703"/>
                  </a:cubicBezTo>
                  <a:lnTo>
                    <a:pt x="6806" y="7026"/>
                  </a:lnTo>
                  <a:cubicBezTo>
                    <a:pt x="6743" y="7656"/>
                    <a:pt x="7279" y="8192"/>
                    <a:pt x="7909" y="8192"/>
                  </a:cubicBezTo>
                  <a:cubicBezTo>
                    <a:pt x="8161" y="8192"/>
                    <a:pt x="8444" y="8066"/>
                    <a:pt x="8633" y="7908"/>
                  </a:cubicBezTo>
                  <a:lnTo>
                    <a:pt x="9767" y="8476"/>
                  </a:lnTo>
                  <a:lnTo>
                    <a:pt x="9767" y="8602"/>
                  </a:lnTo>
                  <a:lnTo>
                    <a:pt x="9736" y="8602"/>
                  </a:lnTo>
                  <a:cubicBezTo>
                    <a:pt x="9736" y="10429"/>
                    <a:pt x="8255" y="11973"/>
                    <a:pt x="6396" y="11973"/>
                  </a:cubicBezTo>
                  <a:cubicBezTo>
                    <a:pt x="4538" y="11973"/>
                    <a:pt x="3057" y="10429"/>
                    <a:pt x="3057" y="8602"/>
                  </a:cubicBezTo>
                  <a:lnTo>
                    <a:pt x="3057" y="5955"/>
                  </a:lnTo>
                  <a:cubicBezTo>
                    <a:pt x="3403" y="5924"/>
                    <a:pt x="3750" y="5829"/>
                    <a:pt x="4065" y="5672"/>
                  </a:cubicBezTo>
                  <a:close/>
                  <a:moveTo>
                    <a:pt x="6365" y="1"/>
                  </a:moveTo>
                  <a:cubicBezTo>
                    <a:pt x="5420" y="1"/>
                    <a:pt x="4506" y="410"/>
                    <a:pt x="3908" y="1072"/>
                  </a:cubicBezTo>
                  <a:cubicBezTo>
                    <a:pt x="3408" y="1648"/>
                    <a:pt x="2687" y="1943"/>
                    <a:pt x="1957" y="1943"/>
                  </a:cubicBezTo>
                  <a:cubicBezTo>
                    <a:pt x="1489" y="1943"/>
                    <a:pt x="1018" y="1822"/>
                    <a:pt x="600" y="1576"/>
                  </a:cubicBezTo>
                  <a:lnTo>
                    <a:pt x="568" y="1544"/>
                  </a:lnTo>
                  <a:cubicBezTo>
                    <a:pt x="505" y="1505"/>
                    <a:pt x="438" y="1487"/>
                    <a:pt x="373" y="1487"/>
                  </a:cubicBezTo>
                  <a:cubicBezTo>
                    <a:pt x="178" y="1487"/>
                    <a:pt x="1" y="1647"/>
                    <a:pt x="1" y="1860"/>
                  </a:cubicBezTo>
                  <a:lnTo>
                    <a:pt x="1" y="3151"/>
                  </a:lnTo>
                  <a:cubicBezTo>
                    <a:pt x="1" y="4506"/>
                    <a:pt x="1009" y="5640"/>
                    <a:pt x="2269" y="5861"/>
                  </a:cubicBezTo>
                  <a:lnTo>
                    <a:pt x="2269" y="8539"/>
                  </a:lnTo>
                  <a:cubicBezTo>
                    <a:pt x="2269" y="10838"/>
                    <a:pt x="4097" y="12697"/>
                    <a:pt x="6365" y="12697"/>
                  </a:cubicBezTo>
                  <a:cubicBezTo>
                    <a:pt x="8602" y="12697"/>
                    <a:pt x="10461" y="10838"/>
                    <a:pt x="10461" y="8539"/>
                  </a:cubicBezTo>
                  <a:lnTo>
                    <a:pt x="10461" y="5861"/>
                  </a:lnTo>
                  <a:cubicBezTo>
                    <a:pt x="11752" y="5640"/>
                    <a:pt x="12697" y="4506"/>
                    <a:pt x="12697" y="3151"/>
                  </a:cubicBezTo>
                  <a:lnTo>
                    <a:pt x="12697" y="1860"/>
                  </a:lnTo>
                  <a:cubicBezTo>
                    <a:pt x="12721" y="1647"/>
                    <a:pt x="12550" y="1487"/>
                    <a:pt x="12370" y="1487"/>
                  </a:cubicBezTo>
                  <a:cubicBezTo>
                    <a:pt x="12310" y="1487"/>
                    <a:pt x="12249" y="1505"/>
                    <a:pt x="12193" y="1544"/>
                  </a:cubicBezTo>
                  <a:lnTo>
                    <a:pt x="12130" y="1576"/>
                  </a:lnTo>
                  <a:cubicBezTo>
                    <a:pt x="11721" y="1824"/>
                    <a:pt x="11253" y="1945"/>
                    <a:pt x="10785" y="1945"/>
                  </a:cubicBezTo>
                  <a:cubicBezTo>
                    <a:pt x="10063" y="1945"/>
                    <a:pt x="9338" y="1657"/>
                    <a:pt x="8822" y="1103"/>
                  </a:cubicBezTo>
                  <a:cubicBezTo>
                    <a:pt x="8192" y="442"/>
                    <a:pt x="7342" y="1"/>
                    <a:pt x="63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2" name="Google Shape;6972;p69"/>
            <p:cNvSpPr/>
            <p:nvPr/>
          </p:nvSpPr>
          <p:spPr>
            <a:xfrm>
              <a:off x="-57838125" y="2724975"/>
              <a:ext cx="56725" cy="55550"/>
            </a:xfrm>
            <a:custGeom>
              <a:avLst/>
              <a:gdLst/>
              <a:ahLst/>
              <a:cxnLst/>
              <a:rect l="l" t="t" r="r" b="b"/>
              <a:pathLst>
                <a:path w="2269" h="2222" extrusionOk="0">
                  <a:moveTo>
                    <a:pt x="386" y="0"/>
                  </a:moveTo>
                  <a:cubicBezTo>
                    <a:pt x="292" y="0"/>
                    <a:pt x="205" y="40"/>
                    <a:pt x="158" y="118"/>
                  </a:cubicBezTo>
                  <a:cubicBezTo>
                    <a:pt x="0" y="276"/>
                    <a:pt x="0" y="528"/>
                    <a:pt x="158" y="654"/>
                  </a:cubicBezTo>
                  <a:lnTo>
                    <a:pt x="630" y="1127"/>
                  </a:lnTo>
                  <a:lnTo>
                    <a:pt x="158" y="1599"/>
                  </a:lnTo>
                  <a:cubicBezTo>
                    <a:pt x="0" y="1757"/>
                    <a:pt x="0" y="1977"/>
                    <a:pt x="158" y="2103"/>
                  </a:cubicBezTo>
                  <a:cubicBezTo>
                    <a:pt x="237" y="2182"/>
                    <a:pt x="331" y="2221"/>
                    <a:pt x="422" y="2221"/>
                  </a:cubicBezTo>
                  <a:cubicBezTo>
                    <a:pt x="512" y="2221"/>
                    <a:pt x="599" y="2182"/>
                    <a:pt x="662" y="2103"/>
                  </a:cubicBezTo>
                  <a:lnTo>
                    <a:pt x="1134" y="1631"/>
                  </a:lnTo>
                  <a:lnTo>
                    <a:pt x="1607" y="2103"/>
                  </a:lnTo>
                  <a:cubicBezTo>
                    <a:pt x="1686" y="2182"/>
                    <a:pt x="1780" y="2221"/>
                    <a:pt x="1871" y="2221"/>
                  </a:cubicBezTo>
                  <a:cubicBezTo>
                    <a:pt x="1961" y="2221"/>
                    <a:pt x="2048" y="2182"/>
                    <a:pt x="2111" y="2103"/>
                  </a:cubicBezTo>
                  <a:cubicBezTo>
                    <a:pt x="2269" y="1946"/>
                    <a:pt x="2269" y="1694"/>
                    <a:pt x="2111" y="1599"/>
                  </a:cubicBezTo>
                  <a:lnTo>
                    <a:pt x="1639" y="1127"/>
                  </a:lnTo>
                  <a:lnTo>
                    <a:pt x="2111" y="654"/>
                  </a:lnTo>
                  <a:cubicBezTo>
                    <a:pt x="2269" y="497"/>
                    <a:pt x="2269" y="244"/>
                    <a:pt x="2111" y="118"/>
                  </a:cubicBezTo>
                  <a:cubicBezTo>
                    <a:pt x="2032" y="40"/>
                    <a:pt x="1938" y="0"/>
                    <a:pt x="1847" y="0"/>
                  </a:cubicBezTo>
                  <a:cubicBezTo>
                    <a:pt x="1757" y="0"/>
                    <a:pt x="1670" y="40"/>
                    <a:pt x="1607" y="118"/>
                  </a:cubicBezTo>
                  <a:lnTo>
                    <a:pt x="1134" y="591"/>
                  </a:lnTo>
                  <a:lnTo>
                    <a:pt x="662" y="118"/>
                  </a:lnTo>
                  <a:cubicBezTo>
                    <a:pt x="583" y="40"/>
                    <a:pt x="481" y="0"/>
                    <a:pt x="38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73" name="Google Shape;6973;p69"/>
          <p:cNvGrpSpPr/>
          <p:nvPr/>
        </p:nvGrpSpPr>
        <p:grpSpPr>
          <a:xfrm>
            <a:off x="7067397" y="1304461"/>
            <a:ext cx="363785" cy="361090"/>
            <a:chOff x="-56012425" y="1903275"/>
            <a:chExt cx="320600" cy="318225"/>
          </a:xfrm>
        </p:grpSpPr>
        <p:sp>
          <p:nvSpPr>
            <p:cNvPr id="6974" name="Google Shape;6974;p69"/>
            <p:cNvSpPr/>
            <p:nvPr/>
          </p:nvSpPr>
          <p:spPr>
            <a:xfrm>
              <a:off x="-55897425" y="2015125"/>
              <a:ext cx="17350" cy="18150"/>
            </a:xfrm>
            <a:custGeom>
              <a:avLst/>
              <a:gdLst/>
              <a:ahLst/>
              <a:cxnLst/>
              <a:rect l="l" t="t" r="r" b="b"/>
              <a:pathLst>
                <a:path w="694" h="726" extrusionOk="0">
                  <a:moveTo>
                    <a:pt x="347" y="1"/>
                  </a:moveTo>
                  <a:cubicBezTo>
                    <a:pt x="158" y="1"/>
                    <a:pt x="1" y="158"/>
                    <a:pt x="1" y="379"/>
                  </a:cubicBezTo>
                  <a:cubicBezTo>
                    <a:pt x="1" y="568"/>
                    <a:pt x="158" y="725"/>
                    <a:pt x="347" y="725"/>
                  </a:cubicBezTo>
                  <a:cubicBezTo>
                    <a:pt x="536" y="725"/>
                    <a:pt x="694" y="568"/>
                    <a:pt x="694" y="379"/>
                  </a:cubicBezTo>
                  <a:cubicBezTo>
                    <a:pt x="694"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5" name="Google Shape;6975;p69"/>
            <p:cNvSpPr/>
            <p:nvPr/>
          </p:nvSpPr>
          <p:spPr>
            <a:xfrm>
              <a:off x="-56012425" y="1903275"/>
              <a:ext cx="320600" cy="318225"/>
            </a:xfrm>
            <a:custGeom>
              <a:avLst/>
              <a:gdLst/>
              <a:ahLst/>
              <a:cxnLst/>
              <a:rect l="l" t="t" r="r" b="b"/>
              <a:pathLst>
                <a:path w="12824" h="12729" extrusionOk="0">
                  <a:moveTo>
                    <a:pt x="5262" y="946"/>
                  </a:moveTo>
                  <a:lnTo>
                    <a:pt x="5262" y="946"/>
                  </a:lnTo>
                  <a:cubicBezTo>
                    <a:pt x="5010" y="1923"/>
                    <a:pt x="4254" y="2679"/>
                    <a:pt x="3277" y="2899"/>
                  </a:cubicBezTo>
                  <a:cubicBezTo>
                    <a:pt x="3592" y="2017"/>
                    <a:pt x="4348" y="1293"/>
                    <a:pt x="5262" y="946"/>
                  </a:cubicBezTo>
                  <a:close/>
                  <a:moveTo>
                    <a:pt x="2301" y="5231"/>
                  </a:moveTo>
                  <a:lnTo>
                    <a:pt x="2301" y="6333"/>
                  </a:lnTo>
                  <a:lnTo>
                    <a:pt x="2301" y="6680"/>
                  </a:lnTo>
                  <a:cubicBezTo>
                    <a:pt x="1891" y="6680"/>
                    <a:pt x="1545" y="6365"/>
                    <a:pt x="1545" y="5955"/>
                  </a:cubicBezTo>
                  <a:cubicBezTo>
                    <a:pt x="1545" y="5514"/>
                    <a:pt x="1891" y="5231"/>
                    <a:pt x="2301" y="5231"/>
                  </a:cubicBezTo>
                  <a:close/>
                  <a:moveTo>
                    <a:pt x="10555" y="5231"/>
                  </a:moveTo>
                  <a:cubicBezTo>
                    <a:pt x="10965" y="5231"/>
                    <a:pt x="11311" y="5546"/>
                    <a:pt x="11311" y="5987"/>
                  </a:cubicBezTo>
                  <a:cubicBezTo>
                    <a:pt x="11311" y="6365"/>
                    <a:pt x="10965" y="6743"/>
                    <a:pt x="10555" y="6743"/>
                  </a:cubicBezTo>
                  <a:lnTo>
                    <a:pt x="10555" y="5231"/>
                  </a:lnTo>
                  <a:close/>
                  <a:moveTo>
                    <a:pt x="1103" y="6837"/>
                  </a:moveTo>
                  <a:cubicBezTo>
                    <a:pt x="1387" y="7216"/>
                    <a:pt x="1828" y="7436"/>
                    <a:pt x="2301" y="7436"/>
                  </a:cubicBezTo>
                  <a:cubicBezTo>
                    <a:pt x="2301" y="7877"/>
                    <a:pt x="1986" y="8192"/>
                    <a:pt x="1545" y="8192"/>
                  </a:cubicBezTo>
                  <a:cubicBezTo>
                    <a:pt x="1166" y="8192"/>
                    <a:pt x="788" y="7877"/>
                    <a:pt x="788" y="7436"/>
                  </a:cubicBezTo>
                  <a:cubicBezTo>
                    <a:pt x="788" y="7216"/>
                    <a:pt x="914" y="6963"/>
                    <a:pt x="1103" y="6837"/>
                  </a:cubicBezTo>
                  <a:close/>
                  <a:moveTo>
                    <a:pt x="11752" y="6837"/>
                  </a:moveTo>
                  <a:cubicBezTo>
                    <a:pt x="11941" y="6995"/>
                    <a:pt x="12067" y="7216"/>
                    <a:pt x="12067" y="7436"/>
                  </a:cubicBezTo>
                  <a:cubicBezTo>
                    <a:pt x="12067" y="7877"/>
                    <a:pt x="11721" y="8192"/>
                    <a:pt x="11311" y="8192"/>
                  </a:cubicBezTo>
                  <a:cubicBezTo>
                    <a:pt x="10933" y="8192"/>
                    <a:pt x="10555" y="7877"/>
                    <a:pt x="10555" y="7436"/>
                  </a:cubicBezTo>
                  <a:cubicBezTo>
                    <a:pt x="11028" y="7436"/>
                    <a:pt x="11469" y="7216"/>
                    <a:pt x="11752" y="6837"/>
                  </a:cubicBezTo>
                  <a:close/>
                  <a:moveTo>
                    <a:pt x="5325" y="2490"/>
                  </a:moveTo>
                  <a:lnTo>
                    <a:pt x="5325" y="2647"/>
                  </a:lnTo>
                  <a:cubicBezTo>
                    <a:pt x="5325" y="3529"/>
                    <a:pt x="5955" y="4286"/>
                    <a:pt x="6837" y="4443"/>
                  </a:cubicBezTo>
                  <a:lnTo>
                    <a:pt x="6837" y="7405"/>
                  </a:lnTo>
                  <a:cubicBezTo>
                    <a:pt x="6711" y="7436"/>
                    <a:pt x="6585" y="7468"/>
                    <a:pt x="6491" y="7468"/>
                  </a:cubicBezTo>
                  <a:cubicBezTo>
                    <a:pt x="6176" y="7468"/>
                    <a:pt x="5892" y="7373"/>
                    <a:pt x="5703" y="7153"/>
                  </a:cubicBezTo>
                  <a:cubicBezTo>
                    <a:pt x="5624" y="7074"/>
                    <a:pt x="5522" y="7034"/>
                    <a:pt x="5424" y="7034"/>
                  </a:cubicBezTo>
                  <a:cubicBezTo>
                    <a:pt x="5325" y="7034"/>
                    <a:pt x="5231" y="7074"/>
                    <a:pt x="5168" y="7153"/>
                  </a:cubicBezTo>
                  <a:cubicBezTo>
                    <a:pt x="5010" y="7310"/>
                    <a:pt x="5010" y="7562"/>
                    <a:pt x="5168" y="7688"/>
                  </a:cubicBezTo>
                  <a:cubicBezTo>
                    <a:pt x="5514" y="8035"/>
                    <a:pt x="6018" y="8224"/>
                    <a:pt x="6491" y="8224"/>
                  </a:cubicBezTo>
                  <a:cubicBezTo>
                    <a:pt x="6585" y="8224"/>
                    <a:pt x="6711" y="8224"/>
                    <a:pt x="6837" y="8192"/>
                  </a:cubicBezTo>
                  <a:lnTo>
                    <a:pt x="6837" y="9326"/>
                  </a:lnTo>
                  <a:lnTo>
                    <a:pt x="6837" y="9673"/>
                  </a:lnTo>
                  <a:cubicBezTo>
                    <a:pt x="6711" y="9673"/>
                    <a:pt x="6554" y="9736"/>
                    <a:pt x="6428" y="9736"/>
                  </a:cubicBezTo>
                  <a:cubicBezTo>
                    <a:pt x="4569" y="9673"/>
                    <a:pt x="3057" y="8192"/>
                    <a:pt x="3057" y="6333"/>
                  </a:cubicBezTo>
                  <a:cubicBezTo>
                    <a:pt x="3057" y="3908"/>
                    <a:pt x="3057" y="3971"/>
                    <a:pt x="3088" y="3687"/>
                  </a:cubicBezTo>
                  <a:cubicBezTo>
                    <a:pt x="3939" y="3592"/>
                    <a:pt x="4790" y="3151"/>
                    <a:pt x="5325" y="2490"/>
                  </a:cubicBezTo>
                  <a:close/>
                  <a:moveTo>
                    <a:pt x="6459" y="694"/>
                  </a:moveTo>
                  <a:cubicBezTo>
                    <a:pt x="8287" y="757"/>
                    <a:pt x="9830" y="2238"/>
                    <a:pt x="9830" y="4097"/>
                  </a:cubicBezTo>
                  <a:lnTo>
                    <a:pt x="9830" y="11941"/>
                  </a:lnTo>
                  <a:cubicBezTo>
                    <a:pt x="8570" y="11721"/>
                    <a:pt x="7562" y="10618"/>
                    <a:pt x="7562" y="9295"/>
                  </a:cubicBezTo>
                  <a:lnTo>
                    <a:pt x="7562" y="4065"/>
                  </a:lnTo>
                  <a:cubicBezTo>
                    <a:pt x="7562" y="3845"/>
                    <a:pt x="7404" y="3687"/>
                    <a:pt x="7215" y="3687"/>
                  </a:cubicBezTo>
                  <a:cubicBezTo>
                    <a:pt x="6585" y="3687"/>
                    <a:pt x="6113" y="3183"/>
                    <a:pt x="6113" y="2584"/>
                  </a:cubicBezTo>
                  <a:lnTo>
                    <a:pt x="6113" y="757"/>
                  </a:lnTo>
                  <a:cubicBezTo>
                    <a:pt x="6239" y="757"/>
                    <a:pt x="6365" y="694"/>
                    <a:pt x="6459" y="694"/>
                  </a:cubicBezTo>
                  <a:close/>
                  <a:moveTo>
                    <a:pt x="3057" y="8665"/>
                  </a:moveTo>
                  <a:cubicBezTo>
                    <a:pt x="3781" y="9704"/>
                    <a:pt x="5010" y="10429"/>
                    <a:pt x="6428" y="10429"/>
                  </a:cubicBezTo>
                  <a:cubicBezTo>
                    <a:pt x="6617" y="10429"/>
                    <a:pt x="6774" y="10429"/>
                    <a:pt x="6995" y="10398"/>
                  </a:cubicBezTo>
                  <a:cubicBezTo>
                    <a:pt x="7184" y="11028"/>
                    <a:pt x="7562" y="11563"/>
                    <a:pt x="8098" y="11973"/>
                  </a:cubicBezTo>
                  <a:lnTo>
                    <a:pt x="3057" y="11973"/>
                  </a:lnTo>
                  <a:lnTo>
                    <a:pt x="3057" y="8665"/>
                  </a:lnTo>
                  <a:close/>
                  <a:moveTo>
                    <a:pt x="6396" y="1"/>
                  </a:moveTo>
                  <a:cubicBezTo>
                    <a:pt x="4096" y="1"/>
                    <a:pt x="2269" y="1860"/>
                    <a:pt x="2269" y="4097"/>
                  </a:cubicBezTo>
                  <a:lnTo>
                    <a:pt x="2269" y="4443"/>
                  </a:lnTo>
                  <a:cubicBezTo>
                    <a:pt x="1356" y="4443"/>
                    <a:pt x="631" y="5231"/>
                    <a:pt x="757" y="6144"/>
                  </a:cubicBezTo>
                  <a:cubicBezTo>
                    <a:pt x="284" y="6428"/>
                    <a:pt x="1" y="6900"/>
                    <a:pt x="1" y="7436"/>
                  </a:cubicBezTo>
                  <a:cubicBezTo>
                    <a:pt x="1" y="8255"/>
                    <a:pt x="694" y="8948"/>
                    <a:pt x="1513" y="8948"/>
                  </a:cubicBezTo>
                  <a:cubicBezTo>
                    <a:pt x="1797" y="8948"/>
                    <a:pt x="2017" y="8854"/>
                    <a:pt x="2269" y="8728"/>
                  </a:cubicBezTo>
                  <a:lnTo>
                    <a:pt x="2269" y="12351"/>
                  </a:lnTo>
                  <a:cubicBezTo>
                    <a:pt x="2269" y="12571"/>
                    <a:pt x="2427" y="12729"/>
                    <a:pt x="2616" y="12729"/>
                  </a:cubicBezTo>
                  <a:lnTo>
                    <a:pt x="10145" y="12729"/>
                  </a:lnTo>
                  <a:cubicBezTo>
                    <a:pt x="10334" y="12729"/>
                    <a:pt x="10492" y="12571"/>
                    <a:pt x="10492" y="12351"/>
                  </a:cubicBezTo>
                  <a:lnTo>
                    <a:pt x="10492" y="8728"/>
                  </a:lnTo>
                  <a:cubicBezTo>
                    <a:pt x="10712" y="8854"/>
                    <a:pt x="10965" y="8948"/>
                    <a:pt x="11248" y="8948"/>
                  </a:cubicBezTo>
                  <a:cubicBezTo>
                    <a:pt x="12067" y="8948"/>
                    <a:pt x="12729" y="8255"/>
                    <a:pt x="12729" y="7436"/>
                  </a:cubicBezTo>
                  <a:cubicBezTo>
                    <a:pt x="12823" y="6932"/>
                    <a:pt x="12508" y="6428"/>
                    <a:pt x="12036" y="6144"/>
                  </a:cubicBezTo>
                  <a:cubicBezTo>
                    <a:pt x="12130" y="5231"/>
                    <a:pt x="11437" y="4443"/>
                    <a:pt x="10523" y="4443"/>
                  </a:cubicBezTo>
                  <a:lnTo>
                    <a:pt x="10523" y="4097"/>
                  </a:lnTo>
                  <a:cubicBezTo>
                    <a:pt x="10523" y="1860"/>
                    <a:pt x="8665" y="1"/>
                    <a:pt x="639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76" name="Google Shape;6976;p69"/>
          <p:cNvGrpSpPr/>
          <p:nvPr/>
        </p:nvGrpSpPr>
        <p:grpSpPr>
          <a:xfrm>
            <a:off x="7068290" y="1778631"/>
            <a:ext cx="361998" cy="361998"/>
            <a:chOff x="-56010850" y="2294725"/>
            <a:chExt cx="319025" cy="319025"/>
          </a:xfrm>
        </p:grpSpPr>
        <p:sp>
          <p:nvSpPr>
            <p:cNvPr id="6977" name="Google Shape;6977;p69"/>
            <p:cNvSpPr/>
            <p:nvPr/>
          </p:nvSpPr>
          <p:spPr>
            <a:xfrm>
              <a:off x="-55906875" y="2527275"/>
              <a:ext cx="73275" cy="29750"/>
            </a:xfrm>
            <a:custGeom>
              <a:avLst/>
              <a:gdLst/>
              <a:ahLst/>
              <a:cxnLst/>
              <a:rect l="l" t="t" r="r" b="b"/>
              <a:pathLst>
                <a:path w="2931" h="1190" extrusionOk="0">
                  <a:moveTo>
                    <a:pt x="398" y="1"/>
                  </a:moveTo>
                  <a:cubicBezTo>
                    <a:pt x="308" y="1"/>
                    <a:pt x="221" y="40"/>
                    <a:pt x="158" y="119"/>
                  </a:cubicBezTo>
                  <a:cubicBezTo>
                    <a:pt x="0" y="276"/>
                    <a:pt x="0" y="528"/>
                    <a:pt x="158" y="623"/>
                  </a:cubicBezTo>
                  <a:cubicBezTo>
                    <a:pt x="505" y="1001"/>
                    <a:pt x="977" y="1190"/>
                    <a:pt x="1450" y="1190"/>
                  </a:cubicBezTo>
                  <a:cubicBezTo>
                    <a:pt x="1922" y="1190"/>
                    <a:pt x="2458" y="1001"/>
                    <a:pt x="2773" y="623"/>
                  </a:cubicBezTo>
                  <a:cubicBezTo>
                    <a:pt x="2930" y="465"/>
                    <a:pt x="2930" y="245"/>
                    <a:pt x="2773" y="119"/>
                  </a:cubicBezTo>
                  <a:cubicBezTo>
                    <a:pt x="2694" y="40"/>
                    <a:pt x="2592" y="1"/>
                    <a:pt x="2493" y="1"/>
                  </a:cubicBezTo>
                  <a:cubicBezTo>
                    <a:pt x="2395" y="1"/>
                    <a:pt x="2300" y="40"/>
                    <a:pt x="2237" y="119"/>
                  </a:cubicBezTo>
                  <a:cubicBezTo>
                    <a:pt x="2048" y="308"/>
                    <a:pt x="1733" y="434"/>
                    <a:pt x="1450" y="434"/>
                  </a:cubicBezTo>
                  <a:cubicBezTo>
                    <a:pt x="1135" y="434"/>
                    <a:pt x="883" y="308"/>
                    <a:pt x="662" y="119"/>
                  </a:cubicBezTo>
                  <a:cubicBezTo>
                    <a:pt x="583" y="40"/>
                    <a:pt x="489" y="1"/>
                    <a:pt x="39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8" name="Google Shape;6978;p69"/>
            <p:cNvSpPr/>
            <p:nvPr/>
          </p:nvSpPr>
          <p:spPr>
            <a:xfrm>
              <a:off x="-55916325" y="2463275"/>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4" y="536"/>
                    <a:pt x="694" y="347"/>
                  </a:cubicBezTo>
                  <a:cubicBezTo>
                    <a:pt x="694"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9" name="Google Shape;6979;p69"/>
            <p:cNvSpPr/>
            <p:nvPr/>
          </p:nvSpPr>
          <p:spPr>
            <a:xfrm>
              <a:off x="-55842300" y="2463275"/>
              <a:ext cx="17350" cy="17350"/>
            </a:xfrm>
            <a:custGeom>
              <a:avLst/>
              <a:gdLst/>
              <a:ahLst/>
              <a:cxnLst/>
              <a:rect l="l" t="t" r="r" b="b"/>
              <a:pathLst>
                <a:path w="694" h="694" extrusionOk="0">
                  <a:moveTo>
                    <a:pt x="347" y="1"/>
                  </a:moveTo>
                  <a:cubicBezTo>
                    <a:pt x="158" y="1"/>
                    <a:pt x="1" y="158"/>
                    <a:pt x="1" y="347"/>
                  </a:cubicBezTo>
                  <a:cubicBezTo>
                    <a:pt x="1" y="536"/>
                    <a:pt x="158" y="694"/>
                    <a:pt x="347" y="694"/>
                  </a:cubicBezTo>
                  <a:cubicBezTo>
                    <a:pt x="536" y="694"/>
                    <a:pt x="694" y="536"/>
                    <a:pt x="694" y="347"/>
                  </a:cubicBezTo>
                  <a:cubicBezTo>
                    <a:pt x="694"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0" name="Google Shape;6980;p69"/>
            <p:cNvSpPr/>
            <p:nvPr/>
          </p:nvSpPr>
          <p:spPr>
            <a:xfrm>
              <a:off x="-56010850" y="2294725"/>
              <a:ext cx="319025" cy="319025"/>
            </a:xfrm>
            <a:custGeom>
              <a:avLst/>
              <a:gdLst/>
              <a:ahLst/>
              <a:cxnLst/>
              <a:rect l="l" t="t" r="r" b="b"/>
              <a:pathLst>
                <a:path w="12761" h="12761" extrusionOk="0">
                  <a:moveTo>
                    <a:pt x="6333" y="4506"/>
                  </a:moveTo>
                  <a:cubicBezTo>
                    <a:pt x="6522" y="4506"/>
                    <a:pt x="6680" y="4664"/>
                    <a:pt x="6680" y="4853"/>
                  </a:cubicBezTo>
                  <a:lnTo>
                    <a:pt x="6680" y="5199"/>
                  </a:lnTo>
                  <a:lnTo>
                    <a:pt x="4475" y="5199"/>
                  </a:lnTo>
                  <a:lnTo>
                    <a:pt x="4475" y="4853"/>
                  </a:lnTo>
                  <a:cubicBezTo>
                    <a:pt x="4475" y="4664"/>
                    <a:pt x="4632" y="4506"/>
                    <a:pt x="4821" y="4506"/>
                  </a:cubicBezTo>
                  <a:close/>
                  <a:moveTo>
                    <a:pt x="5577" y="757"/>
                  </a:moveTo>
                  <a:cubicBezTo>
                    <a:pt x="7814" y="757"/>
                    <a:pt x="9673" y="2616"/>
                    <a:pt x="9673" y="4853"/>
                  </a:cubicBezTo>
                  <a:lnTo>
                    <a:pt x="9673" y="5199"/>
                  </a:lnTo>
                  <a:lnTo>
                    <a:pt x="7436" y="5199"/>
                  </a:lnTo>
                  <a:lnTo>
                    <a:pt x="7436" y="4853"/>
                  </a:lnTo>
                  <a:cubicBezTo>
                    <a:pt x="7436" y="4222"/>
                    <a:pt x="6932" y="3750"/>
                    <a:pt x="6333" y="3750"/>
                  </a:cubicBezTo>
                  <a:lnTo>
                    <a:pt x="4821" y="3750"/>
                  </a:lnTo>
                  <a:cubicBezTo>
                    <a:pt x="4191" y="3750"/>
                    <a:pt x="3718" y="4254"/>
                    <a:pt x="3718" y="4853"/>
                  </a:cubicBezTo>
                  <a:lnTo>
                    <a:pt x="3718" y="5199"/>
                  </a:lnTo>
                  <a:lnTo>
                    <a:pt x="1482" y="5199"/>
                  </a:lnTo>
                  <a:lnTo>
                    <a:pt x="1482" y="4853"/>
                  </a:lnTo>
                  <a:cubicBezTo>
                    <a:pt x="1482" y="2616"/>
                    <a:pt x="3340" y="757"/>
                    <a:pt x="5577" y="757"/>
                  </a:cubicBezTo>
                  <a:close/>
                  <a:moveTo>
                    <a:pt x="1482" y="5955"/>
                  </a:moveTo>
                  <a:lnTo>
                    <a:pt x="1482" y="7467"/>
                  </a:lnTo>
                  <a:cubicBezTo>
                    <a:pt x="1103" y="7467"/>
                    <a:pt x="725" y="7152"/>
                    <a:pt x="725" y="6711"/>
                  </a:cubicBezTo>
                  <a:cubicBezTo>
                    <a:pt x="725" y="6302"/>
                    <a:pt x="1103" y="5955"/>
                    <a:pt x="1482" y="5955"/>
                  </a:cubicBezTo>
                  <a:close/>
                  <a:moveTo>
                    <a:pt x="9704" y="5955"/>
                  </a:moveTo>
                  <a:cubicBezTo>
                    <a:pt x="10114" y="5955"/>
                    <a:pt x="10460" y="6302"/>
                    <a:pt x="10460" y="6711"/>
                  </a:cubicBezTo>
                  <a:cubicBezTo>
                    <a:pt x="10460" y="7089"/>
                    <a:pt x="10145" y="7467"/>
                    <a:pt x="9704" y="7467"/>
                  </a:cubicBezTo>
                  <a:lnTo>
                    <a:pt x="9704" y="5955"/>
                  </a:lnTo>
                  <a:close/>
                  <a:moveTo>
                    <a:pt x="9011" y="5955"/>
                  </a:moveTo>
                  <a:cubicBezTo>
                    <a:pt x="8980" y="6270"/>
                    <a:pt x="8980" y="8318"/>
                    <a:pt x="8980" y="8633"/>
                  </a:cubicBezTo>
                  <a:cubicBezTo>
                    <a:pt x="8980" y="10492"/>
                    <a:pt x="7467" y="11973"/>
                    <a:pt x="5609" y="11973"/>
                  </a:cubicBezTo>
                  <a:cubicBezTo>
                    <a:pt x="3781" y="11973"/>
                    <a:pt x="2269" y="10492"/>
                    <a:pt x="2269" y="8633"/>
                  </a:cubicBezTo>
                  <a:lnTo>
                    <a:pt x="2269" y="5955"/>
                  </a:lnTo>
                  <a:close/>
                  <a:moveTo>
                    <a:pt x="5577" y="1"/>
                  </a:moveTo>
                  <a:cubicBezTo>
                    <a:pt x="2899" y="1"/>
                    <a:pt x="725" y="2175"/>
                    <a:pt x="725" y="4853"/>
                  </a:cubicBezTo>
                  <a:lnTo>
                    <a:pt x="725" y="5451"/>
                  </a:lnTo>
                  <a:cubicBezTo>
                    <a:pt x="316" y="5703"/>
                    <a:pt x="1" y="6207"/>
                    <a:pt x="1" y="6743"/>
                  </a:cubicBezTo>
                  <a:cubicBezTo>
                    <a:pt x="1" y="7562"/>
                    <a:pt x="662" y="8255"/>
                    <a:pt x="1482" y="8255"/>
                  </a:cubicBezTo>
                  <a:lnTo>
                    <a:pt x="1482" y="8665"/>
                  </a:lnTo>
                  <a:cubicBezTo>
                    <a:pt x="1482" y="10933"/>
                    <a:pt x="3340" y="12760"/>
                    <a:pt x="5577" y="12760"/>
                  </a:cubicBezTo>
                  <a:cubicBezTo>
                    <a:pt x="7814" y="12760"/>
                    <a:pt x="9673" y="10933"/>
                    <a:pt x="9673" y="8665"/>
                  </a:cubicBezTo>
                  <a:lnTo>
                    <a:pt x="9673" y="8255"/>
                  </a:lnTo>
                  <a:cubicBezTo>
                    <a:pt x="10492" y="8255"/>
                    <a:pt x="11185" y="7562"/>
                    <a:pt x="11185" y="6743"/>
                  </a:cubicBezTo>
                  <a:cubicBezTo>
                    <a:pt x="11185" y="6459"/>
                    <a:pt x="11091" y="6239"/>
                    <a:pt x="10965" y="5987"/>
                  </a:cubicBezTo>
                  <a:lnTo>
                    <a:pt x="12351" y="5987"/>
                  </a:lnTo>
                  <a:cubicBezTo>
                    <a:pt x="12540" y="5987"/>
                    <a:pt x="12697" y="5829"/>
                    <a:pt x="12697" y="5640"/>
                  </a:cubicBezTo>
                  <a:cubicBezTo>
                    <a:pt x="12760" y="5420"/>
                    <a:pt x="12540" y="5199"/>
                    <a:pt x="12351" y="5199"/>
                  </a:cubicBezTo>
                  <a:lnTo>
                    <a:pt x="10429" y="5199"/>
                  </a:lnTo>
                  <a:lnTo>
                    <a:pt x="10429" y="4853"/>
                  </a:lnTo>
                  <a:cubicBezTo>
                    <a:pt x="10429" y="2175"/>
                    <a:pt x="8255" y="1"/>
                    <a:pt x="55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81" name="Google Shape;6981;p69"/>
          <p:cNvGrpSpPr/>
          <p:nvPr/>
        </p:nvGrpSpPr>
        <p:grpSpPr>
          <a:xfrm>
            <a:off x="7068305" y="2231215"/>
            <a:ext cx="361969" cy="361090"/>
            <a:chOff x="-56010050" y="2686975"/>
            <a:chExt cx="319000" cy="318225"/>
          </a:xfrm>
        </p:grpSpPr>
        <p:sp>
          <p:nvSpPr>
            <p:cNvPr id="6982" name="Google Shape;6982;p69"/>
            <p:cNvSpPr/>
            <p:nvPr/>
          </p:nvSpPr>
          <p:spPr>
            <a:xfrm>
              <a:off x="-55887975" y="2917925"/>
              <a:ext cx="72475" cy="29775"/>
            </a:xfrm>
            <a:custGeom>
              <a:avLst/>
              <a:gdLst/>
              <a:ahLst/>
              <a:cxnLst/>
              <a:rect l="l" t="t" r="r" b="b"/>
              <a:pathLst>
                <a:path w="2899" h="1191" extrusionOk="0">
                  <a:moveTo>
                    <a:pt x="398" y="1"/>
                  </a:moveTo>
                  <a:cubicBezTo>
                    <a:pt x="308" y="1"/>
                    <a:pt x="221" y="40"/>
                    <a:pt x="158" y="119"/>
                  </a:cubicBezTo>
                  <a:cubicBezTo>
                    <a:pt x="1" y="277"/>
                    <a:pt x="1" y="529"/>
                    <a:pt x="158" y="655"/>
                  </a:cubicBezTo>
                  <a:cubicBezTo>
                    <a:pt x="505" y="1001"/>
                    <a:pt x="977" y="1190"/>
                    <a:pt x="1450" y="1190"/>
                  </a:cubicBezTo>
                  <a:cubicBezTo>
                    <a:pt x="1922" y="1190"/>
                    <a:pt x="2426" y="1001"/>
                    <a:pt x="2742" y="655"/>
                  </a:cubicBezTo>
                  <a:cubicBezTo>
                    <a:pt x="2899" y="497"/>
                    <a:pt x="2899" y="245"/>
                    <a:pt x="2742" y="119"/>
                  </a:cubicBezTo>
                  <a:cubicBezTo>
                    <a:pt x="2694" y="72"/>
                    <a:pt x="2608" y="48"/>
                    <a:pt x="2513" y="48"/>
                  </a:cubicBezTo>
                  <a:cubicBezTo>
                    <a:pt x="2419" y="48"/>
                    <a:pt x="2316" y="72"/>
                    <a:pt x="2237" y="119"/>
                  </a:cubicBezTo>
                  <a:cubicBezTo>
                    <a:pt x="2048" y="340"/>
                    <a:pt x="1733" y="434"/>
                    <a:pt x="1450" y="434"/>
                  </a:cubicBezTo>
                  <a:cubicBezTo>
                    <a:pt x="1135" y="434"/>
                    <a:pt x="851" y="340"/>
                    <a:pt x="662" y="119"/>
                  </a:cubicBezTo>
                  <a:cubicBezTo>
                    <a:pt x="583" y="40"/>
                    <a:pt x="489" y="1"/>
                    <a:pt x="39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3" name="Google Shape;6983;p69"/>
            <p:cNvSpPr/>
            <p:nvPr/>
          </p:nvSpPr>
          <p:spPr>
            <a:xfrm>
              <a:off x="-55897425" y="2854725"/>
              <a:ext cx="17350" cy="18150"/>
            </a:xfrm>
            <a:custGeom>
              <a:avLst/>
              <a:gdLst/>
              <a:ahLst/>
              <a:cxnLst/>
              <a:rect l="l" t="t" r="r" b="b"/>
              <a:pathLst>
                <a:path w="694" h="726" extrusionOk="0">
                  <a:moveTo>
                    <a:pt x="347" y="1"/>
                  </a:moveTo>
                  <a:cubicBezTo>
                    <a:pt x="158" y="1"/>
                    <a:pt x="1" y="190"/>
                    <a:pt x="1" y="379"/>
                  </a:cubicBezTo>
                  <a:cubicBezTo>
                    <a:pt x="1" y="568"/>
                    <a:pt x="158" y="725"/>
                    <a:pt x="347" y="725"/>
                  </a:cubicBezTo>
                  <a:cubicBezTo>
                    <a:pt x="536" y="725"/>
                    <a:pt x="694" y="568"/>
                    <a:pt x="694" y="379"/>
                  </a:cubicBezTo>
                  <a:cubicBezTo>
                    <a:pt x="694" y="190"/>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4" name="Google Shape;6984;p69"/>
            <p:cNvSpPr/>
            <p:nvPr/>
          </p:nvSpPr>
          <p:spPr>
            <a:xfrm>
              <a:off x="-55822600" y="2854725"/>
              <a:ext cx="17350" cy="18150"/>
            </a:xfrm>
            <a:custGeom>
              <a:avLst/>
              <a:gdLst/>
              <a:ahLst/>
              <a:cxnLst/>
              <a:rect l="l" t="t" r="r" b="b"/>
              <a:pathLst>
                <a:path w="694" h="726" extrusionOk="0">
                  <a:moveTo>
                    <a:pt x="347" y="1"/>
                  </a:moveTo>
                  <a:cubicBezTo>
                    <a:pt x="158" y="1"/>
                    <a:pt x="0" y="190"/>
                    <a:pt x="0" y="379"/>
                  </a:cubicBezTo>
                  <a:cubicBezTo>
                    <a:pt x="0" y="568"/>
                    <a:pt x="158" y="725"/>
                    <a:pt x="347" y="725"/>
                  </a:cubicBezTo>
                  <a:cubicBezTo>
                    <a:pt x="536" y="725"/>
                    <a:pt x="694" y="568"/>
                    <a:pt x="694" y="379"/>
                  </a:cubicBezTo>
                  <a:cubicBezTo>
                    <a:pt x="694" y="190"/>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5" name="Google Shape;6985;p69"/>
            <p:cNvSpPr/>
            <p:nvPr/>
          </p:nvSpPr>
          <p:spPr>
            <a:xfrm>
              <a:off x="-56010050" y="2686975"/>
              <a:ext cx="319000" cy="318225"/>
            </a:xfrm>
            <a:custGeom>
              <a:avLst/>
              <a:gdLst/>
              <a:ahLst/>
              <a:cxnLst/>
              <a:rect l="l" t="t" r="r" b="b"/>
              <a:pathLst>
                <a:path w="12760" h="12729" extrusionOk="0">
                  <a:moveTo>
                    <a:pt x="2962" y="756"/>
                  </a:moveTo>
                  <a:cubicBezTo>
                    <a:pt x="3686" y="756"/>
                    <a:pt x="4285" y="1260"/>
                    <a:pt x="4443" y="1954"/>
                  </a:cubicBezTo>
                  <a:cubicBezTo>
                    <a:pt x="4096" y="2174"/>
                    <a:pt x="3749" y="2395"/>
                    <a:pt x="3434" y="2710"/>
                  </a:cubicBezTo>
                  <a:cubicBezTo>
                    <a:pt x="3119" y="3025"/>
                    <a:pt x="2867" y="3340"/>
                    <a:pt x="2678" y="3686"/>
                  </a:cubicBezTo>
                  <a:cubicBezTo>
                    <a:pt x="1954" y="3592"/>
                    <a:pt x="1450" y="2962"/>
                    <a:pt x="1450" y="2237"/>
                  </a:cubicBezTo>
                  <a:cubicBezTo>
                    <a:pt x="1450" y="1418"/>
                    <a:pt x="2111" y="756"/>
                    <a:pt x="2962" y="756"/>
                  </a:cubicBezTo>
                  <a:close/>
                  <a:moveTo>
                    <a:pt x="9735" y="756"/>
                  </a:moveTo>
                  <a:cubicBezTo>
                    <a:pt x="10554" y="756"/>
                    <a:pt x="11216" y="1418"/>
                    <a:pt x="11216" y="2237"/>
                  </a:cubicBezTo>
                  <a:cubicBezTo>
                    <a:pt x="11216" y="2993"/>
                    <a:pt x="10712" y="3592"/>
                    <a:pt x="9987" y="3686"/>
                  </a:cubicBezTo>
                  <a:cubicBezTo>
                    <a:pt x="9798" y="3340"/>
                    <a:pt x="9578" y="2993"/>
                    <a:pt x="9263" y="2710"/>
                  </a:cubicBezTo>
                  <a:cubicBezTo>
                    <a:pt x="8948" y="2395"/>
                    <a:pt x="8570" y="2174"/>
                    <a:pt x="8223" y="1954"/>
                  </a:cubicBezTo>
                  <a:cubicBezTo>
                    <a:pt x="8381" y="1260"/>
                    <a:pt x="8979" y="756"/>
                    <a:pt x="9735" y="756"/>
                  </a:cubicBezTo>
                  <a:close/>
                  <a:moveTo>
                    <a:pt x="5986" y="2237"/>
                  </a:moveTo>
                  <a:lnTo>
                    <a:pt x="5986" y="2584"/>
                  </a:lnTo>
                  <a:cubicBezTo>
                    <a:pt x="5986" y="4064"/>
                    <a:pt x="4789" y="5230"/>
                    <a:pt x="3340" y="5230"/>
                  </a:cubicBezTo>
                  <a:lnTo>
                    <a:pt x="2993" y="5230"/>
                  </a:lnTo>
                  <a:cubicBezTo>
                    <a:pt x="3151" y="3655"/>
                    <a:pt x="4411" y="2395"/>
                    <a:pt x="5986" y="2237"/>
                  </a:cubicBezTo>
                  <a:close/>
                  <a:moveTo>
                    <a:pt x="6742" y="2237"/>
                  </a:moveTo>
                  <a:cubicBezTo>
                    <a:pt x="8318" y="2395"/>
                    <a:pt x="9578" y="3655"/>
                    <a:pt x="9735" y="5230"/>
                  </a:cubicBezTo>
                  <a:lnTo>
                    <a:pt x="9357" y="5230"/>
                  </a:lnTo>
                  <a:cubicBezTo>
                    <a:pt x="7908" y="5230"/>
                    <a:pt x="6742" y="4064"/>
                    <a:pt x="6742" y="2584"/>
                  </a:cubicBezTo>
                  <a:lnTo>
                    <a:pt x="6742" y="2237"/>
                  </a:lnTo>
                  <a:close/>
                  <a:moveTo>
                    <a:pt x="2206" y="5986"/>
                  </a:moveTo>
                  <a:lnTo>
                    <a:pt x="2206" y="7467"/>
                  </a:lnTo>
                  <a:cubicBezTo>
                    <a:pt x="1796" y="7467"/>
                    <a:pt x="1450" y="7152"/>
                    <a:pt x="1450" y="6742"/>
                  </a:cubicBezTo>
                  <a:cubicBezTo>
                    <a:pt x="1450" y="6301"/>
                    <a:pt x="1796" y="5986"/>
                    <a:pt x="2206" y="5986"/>
                  </a:cubicBezTo>
                  <a:close/>
                  <a:moveTo>
                    <a:pt x="10460" y="5986"/>
                  </a:moveTo>
                  <a:cubicBezTo>
                    <a:pt x="10870" y="5986"/>
                    <a:pt x="11216" y="6301"/>
                    <a:pt x="11216" y="6742"/>
                  </a:cubicBezTo>
                  <a:cubicBezTo>
                    <a:pt x="11216" y="7120"/>
                    <a:pt x="10870" y="7467"/>
                    <a:pt x="10460" y="7467"/>
                  </a:cubicBezTo>
                  <a:lnTo>
                    <a:pt x="10460" y="5986"/>
                  </a:lnTo>
                  <a:close/>
                  <a:moveTo>
                    <a:pt x="1008" y="7624"/>
                  </a:moveTo>
                  <a:cubicBezTo>
                    <a:pt x="1292" y="8002"/>
                    <a:pt x="1733" y="8223"/>
                    <a:pt x="2206" y="8223"/>
                  </a:cubicBezTo>
                  <a:cubicBezTo>
                    <a:pt x="2206" y="8633"/>
                    <a:pt x="1891" y="8979"/>
                    <a:pt x="1450" y="8979"/>
                  </a:cubicBezTo>
                  <a:cubicBezTo>
                    <a:pt x="1071" y="8979"/>
                    <a:pt x="693" y="8664"/>
                    <a:pt x="693" y="8223"/>
                  </a:cubicBezTo>
                  <a:cubicBezTo>
                    <a:pt x="693" y="8002"/>
                    <a:pt x="819" y="7750"/>
                    <a:pt x="1008" y="7624"/>
                  </a:cubicBezTo>
                  <a:close/>
                  <a:moveTo>
                    <a:pt x="11657" y="7624"/>
                  </a:moveTo>
                  <a:cubicBezTo>
                    <a:pt x="11846" y="7782"/>
                    <a:pt x="11972" y="8002"/>
                    <a:pt x="11972" y="8223"/>
                  </a:cubicBezTo>
                  <a:cubicBezTo>
                    <a:pt x="11972" y="8633"/>
                    <a:pt x="11626" y="8979"/>
                    <a:pt x="11216" y="8979"/>
                  </a:cubicBezTo>
                  <a:cubicBezTo>
                    <a:pt x="10838" y="8979"/>
                    <a:pt x="10460" y="8664"/>
                    <a:pt x="10460" y="8223"/>
                  </a:cubicBezTo>
                  <a:cubicBezTo>
                    <a:pt x="10933" y="8223"/>
                    <a:pt x="11374" y="8002"/>
                    <a:pt x="11657" y="7624"/>
                  </a:cubicBezTo>
                  <a:close/>
                  <a:moveTo>
                    <a:pt x="6333" y="4127"/>
                  </a:moveTo>
                  <a:cubicBezTo>
                    <a:pt x="6490" y="4442"/>
                    <a:pt x="6679" y="4726"/>
                    <a:pt x="6963" y="5009"/>
                  </a:cubicBezTo>
                  <a:cubicBezTo>
                    <a:pt x="7593" y="5640"/>
                    <a:pt x="8475" y="5986"/>
                    <a:pt x="9357" y="5986"/>
                  </a:cubicBezTo>
                  <a:lnTo>
                    <a:pt x="9735" y="5986"/>
                  </a:lnTo>
                  <a:lnTo>
                    <a:pt x="9735" y="8570"/>
                  </a:lnTo>
                  <a:cubicBezTo>
                    <a:pt x="9735" y="10428"/>
                    <a:pt x="8192" y="11972"/>
                    <a:pt x="6333" y="11972"/>
                  </a:cubicBezTo>
                  <a:cubicBezTo>
                    <a:pt x="4474" y="11972"/>
                    <a:pt x="2962" y="10428"/>
                    <a:pt x="2962" y="8570"/>
                  </a:cubicBezTo>
                  <a:lnTo>
                    <a:pt x="2962" y="5986"/>
                  </a:lnTo>
                  <a:lnTo>
                    <a:pt x="3308" y="5986"/>
                  </a:lnTo>
                  <a:cubicBezTo>
                    <a:pt x="4222" y="5986"/>
                    <a:pt x="5041" y="5640"/>
                    <a:pt x="5703" y="5009"/>
                  </a:cubicBezTo>
                  <a:cubicBezTo>
                    <a:pt x="5955" y="4757"/>
                    <a:pt x="6175" y="4442"/>
                    <a:pt x="6333" y="4127"/>
                  </a:cubicBezTo>
                  <a:close/>
                  <a:moveTo>
                    <a:pt x="2962" y="0"/>
                  </a:moveTo>
                  <a:cubicBezTo>
                    <a:pt x="1733" y="0"/>
                    <a:pt x="693" y="977"/>
                    <a:pt x="693" y="2237"/>
                  </a:cubicBezTo>
                  <a:cubicBezTo>
                    <a:pt x="693" y="3277"/>
                    <a:pt x="1418" y="4159"/>
                    <a:pt x="2395" y="4411"/>
                  </a:cubicBezTo>
                  <a:cubicBezTo>
                    <a:pt x="2332" y="4694"/>
                    <a:pt x="2237" y="4946"/>
                    <a:pt x="2237" y="5230"/>
                  </a:cubicBezTo>
                  <a:cubicBezTo>
                    <a:pt x="1355" y="5230"/>
                    <a:pt x="630" y="6018"/>
                    <a:pt x="756" y="6931"/>
                  </a:cubicBezTo>
                  <a:cubicBezTo>
                    <a:pt x="284" y="7215"/>
                    <a:pt x="0" y="7687"/>
                    <a:pt x="0" y="8223"/>
                  </a:cubicBezTo>
                  <a:cubicBezTo>
                    <a:pt x="0" y="9042"/>
                    <a:pt x="662" y="9735"/>
                    <a:pt x="1513" y="9735"/>
                  </a:cubicBezTo>
                  <a:cubicBezTo>
                    <a:pt x="1828" y="9735"/>
                    <a:pt x="2080" y="9641"/>
                    <a:pt x="2332" y="9452"/>
                  </a:cubicBezTo>
                  <a:cubicBezTo>
                    <a:pt x="2710" y="11310"/>
                    <a:pt x="4379" y="12728"/>
                    <a:pt x="6396" y="12728"/>
                  </a:cubicBezTo>
                  <a:cubicBezTo>
                    <a:pt x="8381" y="12728"/>
                    <a:pt x="10050" y="11310"/>
                    <a:pt x="10428" y="9452"/>
                  </a:cubicBezTo>
                  <a:cubicBezTo>
                    <a:pt x="10680" y="9609"/>
                    <a:pt x="10964" y="9735"/>
                    <a:pt x="11279" y="9735"/>
                  </a:cubicBezTo>
                  <a:cubicBezTo>
                    <a:pt x="12098" y="9735"/>
                    <a:pt x="12760" y="9042"/>
                    <a:pt x="12760" y="8223"/>
                  </a:cubicBezTo>
                  <a:cubicBezTo>
                    <a:pt x="12728" y="7687"/>
                    <a:pt x="12413" y="7152"/>
                    <a:pt x="11941" y="6931"/>
                  </a:cubicBezTo>
                  <a:cubicBezTo>
                    <a:pt x="12035" y="6018"/>
                    <a:pt x="11342" y="5230"/>
                    <a:pt x="10428" y="5230"/>
                  </a:cubicBezTo>
                  <a:cubicBezTo>
                    <a:pt x="10397" y="4946"/>
                    <a:pt x="10365" y="4694"/>
                    <a:pt x="10271" y="4411"/>
                  </a:cubicBezTo>
                  <a:cubicBezTo>
                    <a:pt x="11248" y="4159"/>
                    <a:pt x="11972" y="3277"/>
                    <a:pt x="11972" y="2237"/>
                  </a:cubicBezTo>
                  <a:cubicBezTo>
                    <a:pt x="11972" y="1008"/>
                    <a:pt x="10996" y="0"/>
                    <a:pt x="9735" y="0"/>
                  </a:cubicBezTo>
                  <a:cubicBezTo>
                    <a:pt x="8664" y="0"/>
                    <a:pt x="7814" y="693"/>
                    <a:pt x="7530" y="1638"/>
                  </a:cubicBezTo>
                  <a:cubicBezTo>
                    <a:pt x="7120" y="1544"/>
                    <a:pt x="6742" y="1481"/>
                    <a:pt x="6333" y="1481"/>
                  </a:cubicBezTo>
                  <a:cubicBezTo>
                    <a:pt x="5955" y="1481"/>
                    <a:pt x="5514" y="1575"/>
                    <a:pt x="5167" y="1638"/>
                  </a:cubicBezTo>
                  <a:cubicBezTo>
                    <a:pt x="4915" y="693"/>
                    <a:pt x="4033" y="0"/>
                    <a:pt x="296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86" name="Google Shape;6986;p69"/>
          <p:cNvGrpSpPr/>
          <p:nvPr/>
        </p:nvGrpSpPr>
        <p:grpSpPr>
          <a:xfrm>
            <a:off x="5753801" y="2684124"/>
            <a:ext cx="361998" cy="361090"/>
            <a:chOff x="-54081175" y="1903275"/>
            <a:chExt cx="319025" cy="318225"/>
          </a:xfrm>
        </p:grpSpPr>
        <p:sp>
          <p:nvSpPr>
            <p:cNvPr id="6987" name="Google Shape;6987;p69"/>
            <p:cNvSpPr/>
            <p:nvPr/>
          </p:nvSpPr>
          <p:spPr>
            <a:xfrm>
              <a:off x="-53959075" y="2135825"/>
              <a:ext cx="72475" cy="28975"/>
            </a:xfrm>
            <a:custGeom>
              <a:avLst/>
              <a:gdLst/>
              <a:ahLst/>
              <a:cxnLst/>
              <a:rect l="l" t="t" r="r" b="b"/>
              <a:pathLst>
                <a:path w="2899" h="1159" extrusionOk="0">
                  <a:moveTo>
                    <a:pt x="386" y="1"/>
                  </a:moveTo>
                  <a:cubicBezTo>
                    <a:pt x="292" y="1"/>
                    <a:pt x="205" y="40"/>
                    <a:pt x="158" y="119"/>
                  </a:cubicBezTo>
                  <a:cubicBezTo>
                    <a:pt x="0" y="276"/>
                    <a:pt x="0" y="497"/>
                    <a:pt x="158" y="623"/>
                  </a:cubicBezTo>
                  <a:cubicBezTo>
                    <a:pt x="504" y="970"/>
                    <a:pt x="977" y="1159"/>
                    <a:pt x="1449" y="1159"/>
                  </a:cubicBezTo>
                  <a:cubicBezTo>
                    <a:pt x="1922" y="1159"/>
                    <a:pt x="2426" y="970"/>
                    <a:pt x="2741" y="623"/>
                  </a:cubicBezTo>
                  <a:cubicBezTo>
                    <a:pt x="2899" y="465"/>
                    <a:pt x="2899" y="213"/>
                    <a:pt x="2741" y="119"/>
                  </a:cubicBezTo>
                  <a:cubicBezTo>
                    <a:pt x="2678" y="40"/>
                    <a:pt x="2592" y="1"/>
                    <a:pt x="2501" y="1"/>
                  </a:cubicBezTo>
                  <a:cubicBezTo>
                    <a:pt x="2410" y="1"/>
                    <a:pt x="2316" y="40"/>
                    <a:pt x="2237" y="119"/>
                  </a:cubicBezTo>
                  <a:cubicBezTo>
                    <a:pt x="2048" y="308"/>
                    <a:pt x="1733" y="434"/>
                    <a:pt x="1449" y="434"/>
                  </a:cubicBezTo>
                  <a:cubicBezTo>
                    <a:pt x="1134" y="434"/>
                    <a:pt x="851" y="308"/>
                    <a:pt x="662" y="119"/>
                  </a:cubicBezTo>
                  <a:cubicBezTo>
                    <a:pt x="583" y="40"/>
                    <a:pt x="481" y="1"/>
                    <a:pt x="38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8" name="Google Shape;6988;p69"/>
            <p:cNvSpPr/>
            <p:nvPr/>
          </p:nvSpPr>
          <p:spPr>
            <a:xfrm>
              <a:off x="-54081175" y="1903275"/>
              <a:ext cx="319025" cy="318225"/>
            </a:xfrm>
            <a:custGeom>
              <a:avLst/>
              <a:gdLst/>
              <a:ahLst/>
              <a:cxnLst/>
              <a:rect l="l" t="t" r="r" b="b"/>
              <a:pathLst>
                <a:path w="12761" h="12729" extrusionOk="0">
                  <a:moveTo>
                    <a:pt x="6365" y="757"/>
                  </a:moveTo>
                  <a:cubicBezTo>
                    <a:pt x="7594" y="757"/>
                    <a:pt x="8728" y="1324"/>
                    <a:pt x="9515" y="2238"/>
                  </a:cubicBezTo>
                  <a:lnTo>
                    <a:pt x="8570" y="2238"/>
                  </a:lnTo>
                  <a:cubicBezTo>
                    <a:pt x="7436" y="2238"/>
                    <a:pt x="6396" y="1702"/>
                    <a:pt x="5829" y="789"/>
                  </a:cubicBezTo>
                  <a:cubicBezTo>
                    <a:pt x="5987" y="757"/>
                    <a:pt x="6176" y="757"/>
                    <a:pt x="6365" y="757"/>
                  </a:cubicBezTo>
                  <a:close/>
                  <a:moveTo>
                    <a:pt x="5042" y="946"/>
                  </a:moveTo>
                  <a:cubicBezTo>
                    <a:pt x="5357" y="1482"/>
                    <a:pt x="5829" y="1954"/>
                    <a:pt x="6365" y="2332"/>
                  </a:cubicBezTo>
                  <a:cubicBezTo>
                    <a:pt x="7027" y="2742"/>
                    <a:pt x="7783" y="2962"/>
                    <a:pt x="8570" y="2962"/>
                  </a:cubicBezTo>
                  <a:lnTo>
                    <a:pt x="9988" y="2962"/>
                  </a:lnTo>
                  <a:cubicBezTo>
                    <a:pt x="10272" y="3498"/>
                    <a:pt x="10461" y="4160"/>
                    <a:pt x="10461" y="4853"/>
                  </a:cubicBezTo>
                  <a:lnTo>
                    <a:pt x="10461" y="5199"/>
                  </a:lnTo>
                  <a:lnTo>
                    <a:pt x="10429" y="5199"/>
                  </a:lnTo>
                  <a:cubicBezTo>
                    <a:pt x="10272" y="4380"/>
                    <a:pt x="9484" y="3687"/>
                    <a:pt x="8570" y="3687"/>
                  </a:cubicBezTo>
                  <a:cubicBezTo>
                    <a:pt x="7657" y="3687"/>
                    <a:pt x="6932" y="4317"/>
                    <a:pt x="6775" y="5199"/>
                  </a:cubicBezTo>
                  <a:lnTo>
                    <a:pt x="5924" y="5199"/>
                  </a:lnTo>
                  <a:cubicBezTo>
                    <a:pt x="5766" y="4317"/>
                    <a:pt x="4979" y="3687"/>
                    <a:pt x="4128" y="3687"/>
                  </a:cubicBezTo>
                  <a:cubicBezTo>
                    <a:pt x="3214" y="3687"/>
                    <a:pt x="2427" y="4380"/>
                    <a:pt x="2269" y="5199"/>
                  </a:cubicBezTo>
                  <a:lnTo>
                    <a:pt x="2238" y="5199"/>
                  </a:lnTo>
                  <a:lnTo>
                    <a:pt x="2238" y="4853"/>
                  </a:lnTo>
                  <a:cubicBezTo>
                    <a:pt x="2206" y="3025"/>
                    <a:pt x="3372" y="1482"/>
                    <a:pt x="5042" y="946"/>
                  </a:cubicBezTo>
                  <a:close/>
                  <a:moveTo>
                    <a:pt x="1450" y="5231"/>
                  </a:moveTo>
                  <a:lnTo>
                    <a:pt x="1450" y="6711"/>
                  </a:lnTo>
                  <a:cubicBezTo>
                    <a:pt x="1431" y="6713"/>
                    <a:pt x="1413" y="6714"/>
                    <a:pt x="1394" y="6714"/>
                  </a:cubicBezTo>
                  <a:cubicBezTo>
                    <a:pt x="1009" y="6714"/>
                    <a:pt x="694" y="6408"/>
                    <a:pt x="694" y="5987"/>
                  </a:cubicBezTo>
                  <a:cubicBezTo>
                    <a:pt x="694" y="5577"/>
                    <a:pt x="1009" y="5231"/>
                    <a:pt x="1450" y="5231"/>
                  </a:cubicBezTo>
                  <a:close/>
                  <a:moveTo>
                    <a:pt x="4097" y="4538"/>
                  </a:moveTo>
                  <a:cubicBezTo>
                    <a:pt x="4727" y="4538"/>
                    <a:pt x="5199" y="5042"/>
                    <a:pt x="5199" y="5640"/>
                  </a:cubicBezTo>
                  <a:cubicBezTo>
                    <a:pt x="5199" y="6270"/>
                    <a:pt x="4664" y="6743"/>
                    <a:pt x="4097" y="6743"/>
                  </a:cubicBezTo>
                  <a:cubicBezTo>
                    <a:pt x="3467" y="6743"/>
                    <a:pt x="2931" y="6207"/>
                    <a:pt x="2931" y="5640"/>
                  </a:cubicBezTo>
                  <a:cubicBezTo>
                    <a:pt x="2931" y="5042"/>
                    <a:pt x="3467" y="4538"/>
                    <a:pt x="4097" y="4538"/>
                  </a:cubicBezTo>
                  <a:close/>
                  <a:moveTo>
                    <a:pt x="8539" y="4538"/>
                  </a:moveTo>
                  <a:cubicBezTo>
                    <a:pt x="9169" y="4538"/>
                    <a:pt x="9673" y="5042"/>
                    <a:pt x="9673" y="5640"/>
                  </a:cubicBezTo>
                  <a:cubicBezTo>
                    <a:pt x="9673" y="6207"/>
                    <a:pt x="9169" y="6743"/>
                    <a:pt x="8539" y="6743"/>
                  </a:cubicBezTo>
                  <a:cubicBezTo>
                    <a:pt x="7940" y="6743"/>
                    <a:pt x="7436" y="6207"/>
                    <a:pt x="7436" y="5640"/>
                  </a:cubicBezTo>
                  <a:cubicBezTo>
                    <a:pt x="7436" y="5010"/>
                    <a:pt x="7940" y="4538"/>
                    <a:pt x="8539" y="4538"/>
                  </a:cubicBezTo>
                  <a:close/>
                  <a:moveTo>
                    <a:pt x="11217" y="5231"/>
                  </a:moveTo>
                  <a:cubicBezTo>
                    <a:pt x="11595" y="5231"/>
                    <a:pt x="11973" y="5577"/>
                    <a:pt x="11973" y="5987"/>
                  </a:cubicBezTo>
                  <a:cubicBezTo>
                    <a:pt x="11973" y="6428"/>
                    <a:pt x="11595" y="6743"/>
                    <a:pt x="11217" y="6743"/>
                  </a:cubicBezTo>
                  <a:lnTo>
                    <a:pt x="11217" y="5231"/>
                  </a:lnTo>
                  <a:close/>
                  <a:moveTo>
                    <a:pt x="10461" y="5987"/>
                  </a:moveTo>
                  <a:lnTo>
                    <a:pt x="10461" y="7877"/>
                  </a:lnTo>
                  <a:lnTo>
                    <a:pt x="10461" y="8224"/>
                  </a:lnTo>
                  <a:lnTo>
                    <a:pt x="8696" y="8224"/>
                  </a:lnTo>
                  <a:cubicBezTo>
                    <a:pt x="7972" y="7767"/>
                    <a:pt x="7153" y="7538"/>
                    <a:pt x="6337" y="7538"/>
                  </a:cubicBezTo>
                  <a:cubicBezTo>
                    <a:pt x="5522" y="7538"/>
                    <a:pt x="4711" y="7767"/>
                    <a:pt x="4002" y="8224"/>
                  </a:cubicBezTo>
                  <a:lnTo>
                    <a:pt x="2238" y="8224"/>
                  </a:lnTo>
                  <a:lnTo>
                    <a:pt x="2238" y="7877"/>
                  </a:lnTo>
                  <a:lnTo>
                    <a:pt x="2238" y="5987"/>
                  </a:lnTo>
                  <a:lnTo>
                    <a:pt x="2269" y="5987"/>
                  </a:lnTo>
                  <a:cubicBezTo>
                    <a:pt x="2427" y="6806"/>
                    <a:pt x="3214" y="7468"/>
                    <a:pt x="4128" y="7468"/>
                  </a:cubicBezTo>
                  <a:cubicBezTo>
                    <a:pt x="5042" y="7468"/>
                    <a:pt x="5766" y="6837"/>
                    <a:pt x="5955" y="5987"/>
                  </a:cubicBezTo>
                  <a:lnTo>
                    <a:pt x="6775" y="5987"/>
                  </a:lnTo>
                  <a:cubicBezTo>
                    <a:pt x="6932" y="6837"/>
                    <a:pt x="7720" y="7468"/>
                    <a:pt x="8570" y="7468"/>
                  </a:cubicBezTo>
                  <a:cubicBezTo>
                    <a:pt x="9106" y="7468"/>
                    <a:pt x="9578" y="7279"/>
                    <a:pt x="9925" y="6932"/>
                  </a:cubicBezTo>
                  <a:cubicBezTo>
                    <a:pt x="10209" y="6648"/>
                    <a:pt x="10366" y="6333"/>
                    <a:pt x="10429" y="5987"/>
                  </a:cubicBezTo>
                  <a:close/>
                  <a:moveTo>
                    <a:pt x="6318" y="8271"/>
                  </a:moveTo>
                  <a:cubicBezTo>
                    <a:pt x="7027" y="8271"/>
                    <a:pt x="7735" y="8476"/>
                    <a:pt x="8350" y="8885"/>
                  </a:cubicBezTo>
                  <a:cubicBezTo>
                    <a:pt x="8413" y="8948"/>
                    <a:pt x="8444" y="8980"/>
                    <a:pt x="8539" y="8980"/>
                  </a:cubicBezTo>
                  <a:lnTo>
                    <a:pt x="10272" y="8980"/>
                  </a:lnTo>
                  <a:cubicBezTo>
                    <a:pt x="9799" y="10713"/>
                    <a:pt x="8224" y="11973"/>
                    <a:pt x="6333" y="11973"/>
                  </a:cubicBezTo>
                  <a:cubicBezTo>
                    <a:pt x="4443" y="11973"/>
                    <a:pt x="2868" y="10713"/>
                    <a:pt x="2364" y="8980"/>
                  </a:cubicBezTo>
                  <a:lnTo>
                    <a:pt x="4097" y="8980"/>
                  </a:lnTo>
                  <a:cubicBezTo>
                    <a:pt x="4160" y="8980"/>
                    <a:pt x="4254" y="8948"/>
                    <a:pt x="4286" y="8885"/>
                  </a:cubicBezTo>
                  <a:cubicBezTo>
                    <a:pt x="4900" y="8476"/>
                    <a:pt x="5609" y="8271"/>
                    <a:pt x="6318" y="8271"/>
                  </a:cubicBezTo>
                  <a:close/>
                  <a:moveTo>
                    <a:pt x="6333" y="1"/>
                  </a:moveTo>
                  <a:cubicBezTo>
                    <a:pt x="3782" y="1"/>
                    <a:pt x="1639" y="1986"/>
                    <a:pt x="1482" y="4475"/>
                  </a:cubicBezTo>
                  <a:cubicBezTo>
                    <a:pt x="663" y="4475"/>
                    <a:pt x="1" y="5168"/>
                    <a:pt x="1" y="5987"/>
                  </a:cubicBezTo>
                  <a:cubicBezTo>
                    <a:pt x="1" y="6806"/>
                    <a:pt x="663" y="7468"/>
                    <a:pt x="1482" y="7468"/>
                  </a:cubicBezTo>
                  <a:lnTo>
                    <a:pt x="1482" y="7877"/>
                  </a:lnTo>
                  <a:cubicBezTo>
                    <a:pt x="1482" y="10555"/>
                    <a:pt x="3656" y="12729"/>
                    <a:pt x="6365" y="12729"/>
                  </a:cubicBezTo>
                  <a:cubicBezTo>
                    <a:pt x="9043" y="12729"/>
                    <a:pt x="11248" y="10555"/>
                    <a:pt x="11248" y="7877"/>
                  </a:cubicBezTo>
                  <a:lnTo>
                    <a:pt x="11248" y="7468"/>
                  </a:lnTo>
                  <a:cubicBezTo>
                    <a:pt x="12067" y="7468"/>
                    <a:pt x="12760" y="6806"/>
                    <a:pt x="12760" y="5987"/>
                  </a:cubicBezTo>
                  <a:cubicBezTo>
                    <a:pt x="12697" y="5168"/>
                    <a:pt x="12036" y="4475"/>
                    <a:pt x="11217" y="4475"/>
                  </a:cubicBezTo>
                  <a:cubicBezTo>
                    <a:pt x="11028" y="1954"/>
                    <a:pt x="8885" y="1"/>
                    <a:pt x="63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89" name="Google Shape;6989;p69"/>
          <p:cNvGrpSpPr/>
          <p:nvPr/>
        </p:nvGrpSpPr>
        <p:grpSpPr>
          <a:xfrm>
            <a:off x="5776154" y="3137587"/>
            <a:ext cx="317290" cy="360211"/>
            <a:chOff x="-54063050" y="2296300"/>
            <a:chExt cx="279625" cy="317450"/>
          </a:xfrm>
        </p:grpSpPr>
        <p:sp>
          <p:nvSpPr>
            <p:cNvPr id="6990" name="Google Shape;6990;p69"/>
            <p:cNvSpPr/>
            <p:nvPr/>
          </p:nvSpPr>
          <p:spPr>
            <a:xfrm>
              <a:off x="-53959075" y="2527275"/>
              <a:ext cx="72475" cy="29750"/>
            </a:xfrm>
            <a:custGeom>
              <a:avLst/>
              <a:gdLst/>
              <a:ahLst/>
              <a:cxnLst/>
              <a:rect l="l" t="t" r="r" b="b"/>
              <a:pathLst>
                <a:path w="2899" h="1190" extrusionOk="0">
                  <a:moveTo>
                    <a:pt x="386" y="1"/>
                  </a:moveTo>
                  <a:cubicBezTo>
                    <a:pt x="292" y="1"/>
                    <a:pt x="205" y="40"/>
                    <a:pt x="158" y="119"/>
                  </a:cubicBezTo>
                  <a:cubicBezTo>
                    <a:pt x="0" y="276"/>
                    <a:pt x="0" y="528"/>
                    <a:pt x="158" y="623"/>
                  </a:cubicBezTo>
                  <a:cubicBezTo>
                    <a:pt x="504" y="1001"/>
                    <a:pt x="977" y="1190"/>
                    <a:pt x="1449" y="1190"/>
                  </a:cubicBezTo>
                  <a:cubicBezTo>
                    <a:pt x="1922" y="1190"/>
                    <a:pt x="2426" y="1001"/>
                    <a:pt x="2741" y="623"/>
                  </a:cubicBezTo>
                  <a:cubicBezTo>
                    <a:pt x="2899" y="465"/>
                    <a:pt x="2899" y="245"/>
                    <a:pt x="2741" y="119"/>
                  </a:cubicBezTo>
                  <a:cubicBezTo>
                    <a:pt x="2678" y="40"/>
                    <a:pt x="2592" y="1"/>
                    <a:pt x="2501" y="1"/>
                  </a:cubicBezTo>
                  <a:cubicBezTo>
                    <a:pt x="2410" y="1"/>
                    <a:pt x="2316" y="40"/>
                    <a:pt x="2237" y="119"/>
                  </a:cubicBezTo>
                  <a:cubicBezTo>
                    <a:pt x="2048" y="308"/>
                    <a:pt x="1733" y="434"/>
                    <a:pt x="1449" y="434"/>
                  </a:cubicBezTo>
                  <a:cubicBezTo>
                    <a:pt x="1134" y="434"/>
                    <a:pt x="851" y="308"/>
                    <a:pt x="662" y="119"/>
                  </a:cubicBezTo>
                  <a:cubicBezTo>
                    <a:pt x="583" y="40"/>
                    <a:pt x="481" y="1"/>
                    <a:pt x="38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1" name="Google Shape;6991;p69"/>
            <p:cNvSpPr/>
            <p:nvPr/>
          </p:nvSpPr>
          <p:spPr>
            <a:xfrm>
              <a:off x="-53969325" y="2482975"/>
              <a:ext cx="18150" cy="17350"/>
            </a:xfrm>
            <a:custGeom>
              <a:avLst/>
              <a:gdLst/>
              <a:ahLst/>
              <a:cxnLst/>
              <a:rect l="l" t="t" r="r" b="b"/>
              <a:pathLst>
                <a:path w="726" h="694" extrusionOk="0">
                  <a:moveTo>
                    <a:pt x="347" y="0"/>
                  </a:moveTo>
                  <a:cubicBezTo>
                    <a:pt x="158" y="0"/>
                    <a:pt x="1" y="158"/>
                    <a:pt x="1" y="347"/>
                  </a:cubicBezTo>
                  <a:cubicBezTo>
                    <a:pt x="1" y="536"/>
                    <a:pt x="158" y="694"/>
                    <a:pt x="347" y="694"/>
                  </a:cubicBezTo>
                  <a:cubicBezTo>
                    <a:pt x="568" y="694"/>
                    <a:pt x="725" y="536"/>
                    <a:pt x="725" y="347"/>
                  </a:cubicBezTo>
                  <a:cubicBezTo>
                    <a:pt x="725" y="158"/>
                    <a:pt x="568"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2" name="Google Shape;6992;p69"/>
            <p:cNvSpPr/>
            <p:nvPr/>
          </p:nvSpPr>
          <p:spPr>
            <a:xfrm>
              <a:off x="-53894500" y="2482975"/>
              <a:ext cx="18125" cy="17350"/>
            </a:xfrm>
            <a:custGeom>
              <a:avLst/>
              <a:gdLst/>
              <a:ahLst/>
              <a:cxnLst/>
              <a:rect l="l" t="t" r="r" b="b"/>
              <a:pathLst>
                <a:path w="725" h="694" extrusionOk="0">
                  <a:moveTo>
                    <a:pt x="379" y="0"/>
                  </a:moveTo>
                  <a:cubicBezTo>
                    <a:pt x="158" y="0"/>
                    <a:pt x="1" y="158"/>
                    <a:pt x="1" y="347"/>
                  </a:cubicBezTo>
                  <a:cubicBezTo>
                    <a:pt x="1" y="536"/>
                    <a:pt x="158" y="694"/>
                    <a:pt x="379" y="694"/>
                  </a:cubicBezTo>
                  <a:cubicBezTo>
                    <a:pt x="568" y="694"/>
                    <a:pt x="725" y="536"/>
                    <a:pt x="725" y="347"/>
                  </a:cubicBezTo>
                  <a:cubicBezTo>
                    <a:pt x="725" y="158"/>
                    <a:pt x="568" y="0"/>
                    <a:pt x="3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3" name="Google Shape;6993;p69"/>
            <p:cNvSpPr/>
            <p:nvPr/>
          </p:nvSpPr>
          <p:spPr>
            <a:xfrm>
              <a:off x="-54063050" y="2296300"/>
              <a:ext cx="279625" cy="317450"/>
            </a:xfrm>
            <a:custGeom>
              <a:avLst/>
              <a:gdLst/>
              <a:ahLst/>
              <a:cxnLst/>
              <a:rect l="l" t="t" r="r" b="b"/>
              <a:pathLst>
                <a:path w="11185" h="12698" extrusionOk="0">
                  <a:moveTo>
                    <a:pt x="5640" y="694"/>
                  </a:moveTo>
                  <a:cubicBezTo>
                    <a:pt x="7026" y="694"/>
                    <a:pt x="8286" y="883"/>
                    <a:pt x="9232" y="1198"/>
                  </a:cubicBezTo>
                  <a:cubicBezTo>
                    <a:pt x="10177" y="1576"/>
                    <a:pt x="10523" y="1923"/>
                    <a:pt x="10523" y="2206"/>
                  </a:cubicBezTo>
                  <a:cubicBezTo>
                    <a:pt x="10523" y="2427"/>
                    <a:pt x="10114" y="2647"/>
                    <a:pt x="9358" y="2931"/>
                  </a:cubicBezTo>
                  <a:lnTo>
                    <a:pt x="2017" y="2931"/>
                  </a:lnTo>
                  <a:cubicBezTo>
                    <a:pt x="1198" y="2679"/>
                    <a:pt x="757" y="2427"/>
                    <a:pt x="757" y="2206"/>
                  </a:cubicBezTo>
                  <a:cubicBezTo>
                    <a:pt x="757" y="1954"/>
                    <a:pt x="1103" y="1576"/>
                    <a:pt x="2048" y="1198"/>
                  </a:cubicBezTo>
                  <a:cubicBezTo>
                    <a:pt x="2994" y="851"/>
                    <a:pt x="4254" y="694"/>
                    <a:pt x="5640" y="694"/>
                  </a:cubicBezTo>
                  <a:close/>
                  <a:moveTo>
                    <a:pt x="8948" y="3687"/>
                  </a:moveTo>
                  <a:lnTo>
                    <a:pt x="8948" y="4475"/>
                  </a:lnTo>
                  <a:lnTo>
                    <a:pt x="2206" y="4475"/>
                  </a:lnTo>
                  <a:lnTo>
                    <a:pt x="2206" y="3687"/>
                  </a:lnTo>
                  <a:close/>
                  <a:moveTo>
                    <a:pt x="8633" y="5231"/>
                  </a:moveTo>
                  <a:cubicBezTo>
                    <a:pt x="8192" y="5703"/>
                    <a:pt x="7562" y="5987"/>
                    <a:pt x="6932" y="5987"/>
                  </a:cubicBezTo>
                  <a:lnTo>
                    <a:pt x="4317" y="5987"/>
                  </a:lnTo>
                  <a:cubicBezTo>
                    <a:pt x="3624" y="5987"/>
                    <a:pt x="3057" y="5703"/>
                    <a:pt x="2615" y="5231"/>
                  </a:cubicBezTo>
                  <a:close/>
                  <a:moveTo>
                    <a:pt x="9704" y="6680"/>
                  </a:moveTo>
                  <a:cubicBezTo>
                    <a:pt x="10082" y="6680"/>
                    <a:pt x="10460" y="6995"/>
                    <a:pt x="10460" y="7436"/>
                  </a:cubicBezTo>
                  <a:cubicBezTo>
                    <a:pt x="10460" y="7877"/>
                    <a:pt x="10145" y="8192"/>
                    <a:pt x="9704" y="8192"/>
                  </a:cubicBezTo>
                  <a:lnTo>
                    <a:pt x="9704" y="6680"/>
                  </a:lnTo>
                  <a:close/>
                  <a:moveTo>
                    <a:pt x="1513" y="6711"/>
                  </a:moveTo>
                  <a:lnTo>
                    <a:pt x="1513" y="8224"/>
                  </a:lnTo>
                  <a:cubicBezTo>
                    <a:pt x="1072" y="8192"/>
                    <a:pt x="757" y="7877"/>
                    <a:pt x="757" y="7467"/>
                  </a:cubicBezTo>
                  <a:cubicBezTo>
                    <a:pt x="757" y="7089"/>
                    <a:pt x="1103" y="6711"/>
                    <a:pt x="1513" y="6711"/>
                  </a:cubicBezTo>
                  <a:close/>
                  <a:moveTo>
                    <a:pt x="8979" y="5924"/>
                  </a:moveTo>
                  <a:lnTo>
                    <a:pt x="8979" y="8570"/>
                  </a:lnTo>
                  <a:cubicBezTo>
                    <a:pt x="8948" y="10429"/>
                    <a:pt x="7467" y="11910"/>
                    <a:pt x="5608" y="11910"/>
                  </a:cubicBezTo>
                  <a:cubicBezTo>
                    <a:pt x="3750" y="11910"/>
                    <a:pt x="2269" y="10429"/>
                    <a:pt x="2269" y="8570"/>
                  </a:cubicBezTo>
                  <a:lnTo>
                    <a:pt x="2269" y="5924"/>
                  </a:lnTo>
                  <a:cubicBezTo>
                    <a:pt x="2805" y="6459"/>
                    <a:pt x="3561" y="6711"/>
                    <a:pt x="4317" y="6711"/>
                  </a:cubicBezTo>
                  <a:lnTo>
                    <a:pt x="6932" y="6711"/>
                  </a:lnTo>
                  <a:cubicBezTo>
                    <a:pt x="7688" y="6711"/>
                    <a:pt x="8444" y="6459"/>
                    <a:pt x="8979" y="5924"/>
                  </a:cubicBezTo>
                  <a:close/>
                  <a:moveTo>
                    <a:pt x="5608" y="1"/>
                  </a:moveTo>
                  <a:cubicBezTo>
                    <a:pt x="4191" y="1"/>
                    <a:pt x="2805" y="190"/>
                    <a:pt x="1796" y="536"/>
                  </a:cubicBezTo>
                  <a:cubicBezTo>
                    <a:pt x="316" y="1040"/>
                    <a:pt x="1" y="1734"/>
                    <a:pt x="1" y="2206"/>
                  </a:cubicBezTo>
                  <a:cubicBezTo>
                    <a:pt x="1" y="2931"/>
                    <a:pt x="788" y="3309"/>
                    <a:pt x="1513" y="3561"/>
                  </a:cubicBezTo>
                  <a:lnTo>
                    <a:pt x="1513" y="5955"/>
                  </a:lnTo>
                  <a:cubicBezTo>
                    <a:pt x="694" y="5955"/>
                    <a:pt x="1" y="6648"/>
                    <a:pt x="1" y="7467"/>
                  </a:cubicBezTo>
                  <a:cubicBezTo>
                    <a:pt x="1" y="8287"/>
                    <a:pt x="694" y="8980"/>
                    <a:pt x="1513" y="8980"/>
                  </a:cubicBezTo>
                  <a:cubicBezTo>
                    <a:pt x="1702" y="11059"/>
                    <a:pt x="3466" y="12697"/>
                    <a:pt x="5608" y="12697"/>
                  </a:cubicBezTo>
                  <a:cubicBezTo>
                    <a:pt x="7719" y="12697"/>
                    <a:pt x="9515" y="11059"/>
                    <a:pt x="9704" y="8980"/>
                  </a:cubicBezTo>
                  <a:cubicBezTo>
                    <a:pt x="10523" y="8980"/>
                    <a:pt x="11185" y="8287"/>
                    <a:pt x="11185" y="7467"/>
                  </a:cubicBezTo>
                  <a:cubicBezTo>
                    <a:pt x="11185" y="6648"/>
                    <a:pt x="10523" y="5955"/>
                    <a:pt x="9704" y="5955"/>
                  </a:cubicBezTo>
                  <a:lnTo>
                    <a:pt x="9704" y="3561"/>
                  </a:lnTo>
                  <a:cubicBezTo>
                    <a:pt x="10397" y="3309"/>
                    <a:pt x="11185" y="2931"/>
                    <a:pt x="11185" y="2206"/>
                  </a:cubicBezTo>
                  <a:cubicBezTo>
                    <a:pt x="11185" y="1734"/>
                    <a:pt x="10870" y="1040"/>
                    <a:pt x="9421" y="536"/>
                  </a:cubicBezTo>
                  <a:cubicBezTo>
                    <a:pt x="8412" y="190"/>
                    <a:pt x="7058" y="1"/>
                    <a:pt x="560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94" name="Google Shape;6994;p69"/>
          <p:cNvGrpSpPr/>
          <p:nvPr/>
        </p:nvGrpSpPr>
        <p:grpSpPr>
          <a:xfrm>
            <a:off x="5776154" y="3601649"/>
            <a:ext cx="317290" cy="361033"/>
            <a:chOff x="-54061475" y="2685450"/>
            <a:chExt cx="279625" cy="318175"/>
          </a:xfrm>
        </p:grpSpPr>
        <p:sp>
          <p:nvSpPr>
            <p:cNvPr id="6995" name="Google Shape;6995;p69"/>
            <p:cNvSpPr/>
            <p:nvPr/>
          </p:nvSpPr>
          <p:spPr>
            <a:xfrm>
              <a:off x="-53959075" y="2919525"/>
              <a:ext cx="72475" cy="28950"/>
            </a:xfrm>
            <a:custGeom>
              <a:avLst/>
              <a:gdLst/>
              <a:ahLst/>
              <a:cxnLst/>
              <a:rect l="l" t="t" r="r" b="b"/>
              <a:pathLst>
                <a:path w="2899" h="1158" extrusionOk="0">
                  <a:moveTo>
                    <a:pt x="386" y="0"/>
                  </a:moveTo>
                  <a:cubicBezTo>
                    <a:pt x="292" y="0"/>
                    <a:pt x="205" y="39"/>
                    <a:pt x="158" y="118"/>
                  </a:cubicBezTo>
                  <a:cubicBezTo>
                    <a:pt x="0" y="276"/>
                    <a:pt x="0" y="496"/>
                    <a:pt x="158" y="622"/>
                  </a:cubicBezTo>
                  <a:cubicBezTo>
                    <a:pt x="504" y="969"/>
                    <a:pt x="977" y="1158"/>
                    <a:pt x="1449" y="1158"/>
                  </a:cubicBezTo>
                  <a:cubicBezTo>
                    <a:pt x="1922" y="1158"/>
                    <a:pt x="2426" y="969"/>
                    <a:pt x="2741" y="622"/>
                  </a:cubicBezTo>
                  <a:cubicBezTo>
                    <a:pt x="2899" y="465"/>
                    <a:pt x="2899" y="213"/>
                    <a:pt x="2741" y="118"/>
                  </a:cubicBezTo>
                  <a:cubicBezTo>
                    <a:pt x="2678" y="39"/>
                    <a:pt x="2592" y="0"/>
                    <a:pt x="2501" y="0"/>
                  </a:cubicBezTo>
                  <a:cubicBezTo>
                    <a:pt x="2410" y="0"/>
                    <a:pt x="2316" y="39"/>
                    <a:pt x="2237" y="118"/>
                  </a:cubicBezTo>
                  <a:cubicBezTo>
                    <a:pt x="2048" y="307"/>
                    <a:pt x="1733" y="433"/>
                    <a:pt x="1449" y="433"/>
                  </a:cubicBezTo>
                  <a:cubicBezTo>
                    <a:pt x="1134" y="433"/>
                    <a:pt x="851" y="307"/>
                    <a:pt x="662" y="118"/>
                  </a:cubicBezTo>
                  <a:cubicBezTo>
                    <a:pt x="583" y="39"/>
                    <a:pt x="481" y="0"/>
                    <a:pt x="38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6" name="Google Shape;6996;p69"/>
            <p:cNvSpPr/>
            <p:nvPr/>
          </p:nvSpPr>
          <p:spPr>
            <a:xfrm>
              <a:off x="-53969325" y="2854725"/>
              <a:ext cx="18150" cy="18150"/>
            </a:xfrm>
            <a:custGeom>
              <a:avLst/>
              <a:gdLst/>
              <a:ahLst/>
              <a:cxnLst/>
              <a:rect l="l" t="t" r="r" b="b"/>
              <a:pathLst>
                <a:path w="726" h="726" extrusionOk="0">
                  <a:moveTo>
                    <a:pt x="347" y="1"/>
                  </a:moveTo>
                  <a:cubicBezTo>
                    <a:pt x="158" y="1"/>
                    <a:pt x="1" y="190"/>
                    <a:pt x="1" y="379"/>
                  </a:cubicBezTo>
                  <a:cubicBezTo>
                    <a:pt x="1" y="568"/>
                    <a:pt x="158" y="725"/>
                    <a:pt x="347" y="725"/>
                  </a:cubicBezTo>
                  <a:cubicBezTo>
                    <a:pt x="568" y="725"/>
                    <a:pt x="725" y="568"/>
                    <a:pt x="725" y="379"/>
                  </a:cubicBezTo>
                  <a:cubicBezTo>
                    <a:pt x="725" y="190"/>
                    <a:pt x="568"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7" name="Google Shape;6997;p69"/>
            <p:cNvSpPr/>
            <p:nvPr/>
          </p:nvSpPr>
          <p:spPr>
            <a:xfrm>
              <a:off x="-53894500" y="2854725"/>
              <a:ext cx="18125" cy="18150"/>
            </a:xfrm>
            <a:custGeom>
              <a:avLst/>
              <a:gdLst/>
              <a:ahLst/>
              <a:cxnLst/>
              <a:rect l="l" t="t" r="r" b="b"/>
              <a:pathLst>
                <a:path w="725" h="726" extrusionOk="0">
                  <a:moveTo>
                    <a:pt x="379" y="1"/>
                  </a:moveTo>
                  <a:cubicBezTo>
                    <a:pt x="158" y="1"/>
                    <a:pt x="1" y="190"/>
                    <a:pt x="1" y="379"/>
                  </a:cubicBezTo>
                  <a:cubicBezTo>
                    <a:pt x="1" y="568"/>
                    <a:pt x="158" y="725"/>
                    <a:pt x="379" y="725"/>
                  </a:cubicBezTo>
                  <a:cubicBezTo>
                    <a:pt x="568" y="725"/>
                    <a:pt x="725" y="568"/>
                    <a:pt x="725" y="379"/>
                  </a:cubicBezTo>
                  <a:cubicBezTo>
                    <a:pt x="725" y="190"/>
                    <a:pt x="568" y="1"/>
                    <a:pt x="37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8" name="Google Shape;6998;p69"/>
            <p:cNvSpPr/>
            <p:nvPr/>
          </p:nvSpPr>
          <p:spPr>
            <a:xfrm>
              <a:off x="-54061475" y="2685450"/>
              <a:ext cx="279625" cy="318175"/>
            </a:xfrm>
            <a:custGeom>
              <a:avLst/>
              <a:gdLst/>
              <a:ahLst/>
              <a:cxnLst/>
              <a:rect l="l" t="t" r="r" b="b"/>
              <a:pathLst>
                <a:path w="11185" h="12727" extrusionOk="0">
                  <a:moveTo>
                    <a:pt x="4096" y="1699"/>
                  </a:moveTo>
                  <a:cubicBezTo>
                    <a:pt x="4348" y="1699"/>
                    <a:pt x="4537" y="1762"/>
                    <a:pt x="4726" y="1794"/>
                  </a:cubicBezTo>
                  <a:cubicBezTo>
                    <a:pt x="4254" y="2235"/>
                    <a:pt x="3970" y="2897"/>
                    <a:pt x="3844" y="3527"/>
                  </a:cubicBezTo>
                  <a:cubicBezTo>
                    <a:pt x="3813" y="3716"/>
                    <a:pt x="3970" y="3905"/>
                    <a:pt x="4159" y="3968"/>
                  </a:cubicBezTo>
                  <a:cubicBezTo>
                    <a:pt x="4178" y="3971"/>
                    <a:pt x="4197" y="3972"/>
                    <a:pt x="4216" y="3972"/>
                  </a:cubicBezTo>
                  <a:cubicBezTo>
                    <a:pt x="4411" y="3972"/>
                    <a:pt x="4572" y="3825"/>
                    <a:pt x="4600" y="3653"/>
                  </a:cubicBezTo>
                  <a:cubicBezTo>
                    <a:pt x="4695" y="3117"/>
                    <a:pt x="4915" y="2645"/>
                    <a:pt x="5199" y="2330"/>
                  </a:cubicBezTo>
                  <a:cubicBezTo>
                    <a:pt x="5335" y="2194"/>
                    <a:pt x="5588" y="1964"/>
                    <a:pt x="5877" y="1964"/>
                  </a:cubicBezTo>
                  <a:cubicBezTo>
                    <a:pt x="5923" y="1964"/>
                    <a:pt x="5970" y="1970"/>
                    <a:pt x="6018" y="1983"/>
                  </a:cubicBezTo>
                  <a:cubicBezTo>
                    <a:pt x="6365" y="2046"/>
                    <a:pt x="6585" y="2361"/>
                    <a:pt x="6648" y="2613"/>
                  </a:cubicBezTo>
                  <a:cubicBezTo>
                    <a:pt x="6806" y="2991"/>
                    <a:pt x="6900" y="3527"/>
                    <a:pt x="6774" y="4031"/>
                  </a:cubicBezTo>
                  <a:cubicBezTo>
                    <a:pt x="6743" y="4251"/>
                    <a:pt x="6900" y="4472"/>
                    <a:pt x="7121" y="4472"/>
                  </a:cubicBezTo>
                  <a:cubicBezTo>
                    <a:pt x="7310" y="4472"/>
                    <a:pt x="7467" y="4346"/>
                    <a:pt x="7467" y="4157"/>
                  </a:cubicBezTo>
                  <a:cubicBezTo>
                    <a:pt x="7593" y="3527"/>
                    <a:pt x="7562" y="2802"/>
                    <a:pt x="7247" y="2204"/>
                  </a:cubicBezTo>
                  <a:lnTo>
                    <a:pt x="7247" y="2204"/>
                  </a:lnTo>
                  <a:lnTo>
                    <a:pt x="7404" y="2267"/>
                  </a:lnTo>
                  <a:cubicBezTo>
                    <a:pt x="8822" y="2487"/>
                    <a:pt x="9767" y="3873"/>
                    <a:pt x="9515" y="5291"/>
                  </a:cubicBezTo>
                  <a:cubicBezTo>
                    <a:pt x="9486" y="5464"/>
                    <a:pt x="9326" y="5610"/>
                    <a:pt x="9130" y="5610"/>
                  </a:cubicBezTo>
                  <a:cubicBezTo>
                    <a:pt x="9112" y="5610"/>
                    <a:pt x="9093" y="5609"/>
                    <a:pt x="9074" y="5606"/>
                  </a:cubicBezTo>
                  <a:lnTo>
                    <a:pt x="1733" y="4314"/>
                  </a:lnTo>
                  <a:cubicBezTo>
                    <a:pt x="1639" y="4283"/>
                    <a:pt x="1481" y="4062"/>
                    <a:pt x="1513" y="3873"/>
                  </a:cubicBezTo>
                  <a:cubicBezTo>
                    <a:pt x="1765" y="2613"/>
                    <a:pt x="2868" y="1699"/>
                    <a:pt x="4096" y="1699"/>
                  </a:cubicBezTo>
                  <a:close/>
                  <a:moveTo>
                    <a:pt x="1450" y="6740"/>
                  </a:moveTo>
                  <a:lnTo>
                    <a:pt x="1450" y="8252"/>
                  </a:lnTo>
                  <a:cubicBezTo>
                    <a:pt x="1009" y="8252"/>
                    <a:pt x="694" y="7937"/>
                    <a:pt x="694" y="7496"/>
                  </a:cubicBezTo>
                  <a:cubicBezTo>
                    <a:pt x="694" y="7118"/>
                    <a:pt x="1040" y="6740"/>
                    <a:pt x="1450" y="6740"/>
                  </a:cubicBezTo>
                  <a:close/>
                  <a:moveTo>
                    <a:pt x="9641" y="6740"/>
                  </a:moveTo>
                  <a:cubicBezTo>
                    <a:pt x="10019" y="6740"/>
                    <a:pt x="10397" y="7118"/>
                    <a:pt x="10397" y="7496"/>
                  </a:cubicBezTo>
                  <a:cubicBezTo>
                    <a:pt x="10397" y="7937"/>
                    <a:pt x="10082" y="8252"/>
                    <a:pt x="9641" y="8252"/>
                  </a:cubicBezTo>
                  <a:lnTo>
                    <a:pt x="9641" y="6740"/>
                  </a:lnTo>
                  <a:close/>
                  <a:moveTo>
                    <a:pt x="2206" y="5102"/>
                  </a:moveTo>
                  <a:lnTo>
                    <a:pt x="8916" y="6268"/>
                  </a:lnTo>
                  <a:lnTo>
                    <a:pt x="8916" y="8599"/>
                  </a:lnTo>
                  <a:cubicBezTo>
                    <a:pt x="8885" y="10489"/>
                    <a:pt x="7404" y="12033"/>
                    <a:pt x="5545" y="12033"/>
                  </a:cubicBezTo>
                  <a:cubicBezTo>
                    <a:pt x="3687" y="12033"/>
                    <a:pt x="2206" y="10489"/>
                    <a:pt x="2206" y="8599"/>
                  </a:cubicBezTo>
                  <a:lnTo>
                    <a:pt x="2206" y="5102"/>
                  </a:lnTo>
                  <a:close/>
                  <a:moveTo>
                    <a:pt x="7575" y="1"/>
                  </a:moveTo>
                  <a:cubicBezTo>
                    <a:pt x="6800" y="1"/>
                    <a:pt x="6137" y="473"/>
                    <a:pt x="5861" y="1164"/>
                  </a:cubicBezTo>
                  <a:lnTo>
                    <a:pt x="4726" y="975"/>
                  </a:lnTo>
                  <a:cubicBezTo>
                    <a:pt x="4530" y="941"/>
                    <a:pt x="4334" y="925"/>
                    <a:pt x="4141" y="925"/>
                  </a:cubicBezTo>
                  <a:cubicBezTo>
                    <a:pt x="2536" y="925"/>
                    <a:pt x="1101" y="2053"/>
                    <a:pt x="820" y="3684"/>
                  </a:cubicBezTo>
                  <a:cubicBezTo>
                    <a:pt x="757" y="4188"/>
                    <a:pt x="1009" y="4692"/>
                    <a:pt x="1481" y="4913"/>
                  </a:cubicBezTo>
                  <a:lnTo>
                    <a:pt x="1481" y="5953"/>
                  </a:lnTo>
                  <a:cubicBezTo>
                    <a:pt x="662" y="5953"/>
                    <a:pt x="1" y="6614"/>
                    <a:pt x="1" y="7465"/>
                  </a:cubicBezTo>
                  <a:cubicBezTo>
                    <a:pt x="1" y="8284"/>
                    <a:pt x="662" y="8946"/>
                    <a:pt x="1481" y="8946"/>
                  </a:cubicBezTo>
                  <a:cubicBezTo>
                    <a:pt x="1702" y="11056"/>
                    <a:pt x="3403" y="12726"/>
                    <a:pt x="5577" y="12726"/>
                  </a:cubicBezTo>
                  <a:cubicBezTo>
                    <a:pt x="7751" y="12726"/>
                    <a:pt x="9484" y="11056"/>
                    <a:pt x="9673" y="8946"/>
                  </a:cubicBezTo>
                  <a:cubicBezTo>
                    <a:pt x="10492" y="8946"/>
                    <a:pt x="11185" y="8284"/>
                    <a:pt x="11185" y="7465"/>
                  </a:cubicBezTo>
                  <a:cubicBezTo>
                    <a:pt x="11122" y="6803"/>
                    <a:pt x="10649" y="6205"/>
                    <a:pt x="9988" y="6047"/>
                  </a:cubicBezTo>
                  <a:cubicBezTo>
                    <a:pt x="10177" y="5890"/>
                    <a:pt x="10303" y="5638"/>
                    <a:pt x="10334" y="5417"/>
                  </a:cubicBezTo>
                  <a:cubicBezTo>
                    <a:pt x="10649" y="3590"/>
                    <a:pt x="9452" y="1825"/>
                    <a:pt x="7625" y="1510"/>
                  </a:cubicBezTo>
                  <a:lnTo>
                    <a:pt x="6617" y="1321"/>
                  </a:lnTo>
                  <a:cubicBezTo>
                    <a:pt x="6812" y="958"/>
                    <a:pt x="7206" y="744"/>
                    <a:pt x="7622" y="744"/>
                  </a:cubicBezTo>
                  <a:cubicBezTo>
                    <a:pt x="7675" y="744"/>
                    <a:pt x="7729" y="747"/>
                    <a:pt x="7782" y="754"/>
                  </a:cubicBezTo>
                  <a:cubicBezTo>
                    <a:pt x="7811" y="764"/>
                    <a:pt x="7840" y="768"/>
                    <a:pt x="7869" y="768"/>
                  </a:cubicBezTo>
                  <a:cubicBezTo>
                    <a:pt x="8034" y="768"/>
                    <a:pt x="8197" y="627"/>
                    <a:pt x="8223" y="439"/>
                  </a:cubicBezTo>
                  <a:cubicBezTo>
                    <a:pt x="8255" y="250"/>
                    <a:pt x="8097" y="61"/>
                    <a:pt x="7908" y="30"/>
                  </a:cubicBezTo>
                  <a:cubicBezTo>
                    <a:pt x="7796" y="10"/>
                    <a:pt x="7684" y="1"/>
                    <a:pt x="757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99" name="Google Shape;6999;p69"/>
          <p:cNvGrpSpPr/>
          <p:nvPr/>
        </p:nvGrpSpPr>
        <p:grpSpPr>
          <a:xfrm>
            <a:off x="8029690" y="2693967"/>
            <a:ext cx="275278" cy="361969"/>
            <a:chOff x="-52074300" y="1911950"/>
            <a:chExt cx="242600" cy="319000"/>
          </a:xfrm>
        </p:grpSpPr>
        <p:sp>
          <p:nvSpPr>
            <p:cNvPr id="7000" name="Google Shape;7000;p69"/>
            <p:cNvSpPr/>
            <p:nvPr/>
          </p:nvSpPr>
          <p:spPr>
            <a:xfrm>
              <a:off x="-51989225" y="2125600"/>
              <a:ext cx="72475" cy="29750"/>
            </a:xfrm>
            <a:custGeom>
              <a:avLst/>
              <a:gdLst/>
              <a:ahLst/>
              <a:cxnLst/>
              <a:rect l="l" t="t" r="r" b="b"/>
              <a:pathLst>
                <a:path w="2899" h="1190" extrusionOk="0">
                  <a:moveTo>
                    <a:pt x="398" y="0"/>
                  </a:moveTo>
                  <a:cubicBezTo>
                    <a:pt x="307" y="0"/>
                    <a:pt x="221" y="40"/>
                    <a:pt x="158" y="118"/>
                  </a:cubicBezTo>
                  <a:cubicBezTo>
                    <a:pt x="0" y="276"/>
                    <a:pt x="0" y="528"/>
                    <a:pt x="158" y="622"/>
                  </a:cubicBezTo>
                  <a:cubicBezTo>
                    <a:pt x="504" y="1000"/>
                    <a:pt x="977" y="1189"/>
                    <a:pt x="1449" y="1189"/>
                  </a:cubicBezTo>
                  <a:cubicBezTo>
                    <a:pt x="1922" y="1189"/>
                    <a:pt x="2426" y="1000"/>
                    <a:pt x="2741" y="622"/>
                  </a:cubicBezTo>
                  <a:cubicBezTo>
                    <a:pt x="2899" y="465"/>
                    <a:pt x="2899" y="244"/>
                    <a:pt x="2741" y="118"/>
                  </a:cubicBezTo>
                  <a:cubicBezTo>
                    <a:pt x="2662" y="40"/>
                    <a:pt x="2568" y="0"/>
                    <a:pt x="2477" y="0"/>
                  </a:cubicBezTo>
                  <a:cubicBezTo>
                    <a:pt x="2387" y="0"/>
                    <a:pt x="2300" y="40"/>
                    <a:pt x="2237" y="118"/>
                  </a:cubicBezTo>
                  <a:cubicBezTo>
                    <a:pt x="2048" y="307"/>
                    <a:pt x="1733" y="433"/>
                    <a:pt x="1449" y="433"/>
                  </a:cubicBezTo>
                  <a:cubicBezTo>
                    <a:pt x="1134" y="433"/>
                    <a:pt x="851" y="307"/>
                    <a:pt x="662" y="118"/>
                  </a:cubicBezTo>
                  <a:cubicBezTo>
                    <a:pt x="583" y="40"/>
                    <a:pt x="488" y="0"/>
                    <a:pt x="39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1" name="Google Shape;7001;p69"/>
            <p:cNvSpPr/>
            <p:nvPr/>
          </p:nvSpPr>
          <p:spPr>
            <a:xfrm>
              <a:off x="-51998675" y="2062375"/>
              <a:ext cx="17325" cy="18150"/>
            </a:xfrm>
            <a:custGeom>
              <a:avLst/>
              <a:gdLst/>
              <a:ahLst/>
              <a:cxnLst/>
              <a:rect l="l" t="t" r="r" b="b"/>
              <a:pathLst>
                <a:path w="693" h="726" extrusionOk="0">
                  <a:moveTo>
                    <a:pt x="347" y="1"/>
                  </a:moveTo>
                  <a:cubicBezTo>
                    <a:pt x="158" y="1"/>
                    <a:pt x="0" y="158"/>
                    <a:pt x="0" y="347"/>
                  </a:cubicBezTo>
                  <a:cubicBezTo>
                    <a:pt x="0" y="568"/>
                    <a:pt x="158" y="726"/>
                    <a:pt x="347" y="726"/>
                  </a:cubicBezTo>
                  <a:cubicBezTo>
                    <a:pt x="536" y="726"/>
                    <a:pt x="693" y="568"/>
                    <a:pt x="693" y="347"/>
                  </a:cubicBezTo>
                  <a:cubicBezTo>
                    <a:pt x="693"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2" name="Google Shape;7002;p69"/>
            <p:cNvSpPr/>
            <p:nvPr/>
          </p:nvSpPr>
          <p:spPr>
            <a:xfrm>
              <a:off x="-51925450" y="2062375"/>
              <a:ext cx="18150" cy="18150"/>
            </a:xfrm>
            <a:custGeom>
              <a:avLst/>
              <a:gdLst/>
              <a:ahLst/>
              <a:cxnLst/>
              <a:rect l="l" t="t" r="r" b="b"/>
              <a:pathLst>
                <a:path w="726" h="726" extrusionOk="0">
                  <a:moveTo>
                    <a:pt x="379" y="1"/>
                  </a:moveTo>
                  <a:cubicBezTo>
                    <a:pt x="158" y="1"/>
                    <a:pt x="1" y="158"/>
                    <a:pt x="1" y="347"/>
                  </a:cubicBezTo>
                  <a:cubicBezTo>
                    <a:pt x="1" y="568"/>
                    <a:pt x="158" y="726"/>
                    <a:pt x="379" y="726"/>
                  </a:cubicBezTo>
                  <a:cubicBezTo>
                    <a:pt x="568" y="726"/>
                    <a:pt x="726" y="568"/>
                    <a:pt x="726" y="347"/>
                  </a:cubicBezTo>
                  <a:cubicBezTo>
                    <a:pt x="726" y="158"/>
                    <a:pt x="568" y="1"/>
                    <a:pt x="37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3" name="Google Shape;7003;p69"/>
            <p:cNvSpPr/>
            <p:nvPr/>
          </p:nvSpPr>
          <p:spPr>
            <a:xfrm>
              <a:off x="-52074300" y="1911950"/>
              <a:ext cx="242600" cy="319000"/>
            </a:xfrm>
            <a:custGeom>
              <a:avLst/>
              <a:gdLst/>
              <a:ahLst/>
              <a:cxnLst/>
              <a:rect l="l" t="t" r="r" b="b"/>
              <a:pathLst>
                <a:path w="9704" h="12760" extrusionOk="0">
                  <a:moveTo>
                    <a:pt x="6743" y="694"/>
                  </a:moveTo>
                  <a:cubicBezTo>
                    <a:pt x="7940" y="757"/>
                    <a:pt x="8948" y="1733"/>
                    <a:pt x="8948" y="2993"/>
                  </a:cubicBezTo>
                  <a:lnTo>
                    <a:pt x="8948" y="5293"/>
                  </a:lnTo>
                  <a:lnTo>
                    <a:pt x="8601" y="5293"/>
                  </a:lnTo>
                  <a:cubicBezTo>
                    <a:pt x="6743" y="5293"/>
                    <a:pt x="5262" y="3750"/>
                    <a:pt x="5262" y="1859"/>
                  </a:cubicBezTo>
                  <a:lnTo>
                    <a:pt x="5262" y="1292"/>
                  </a:lnTo>
                  <a:cubicBezTo>
                    <a:pt x="5640" y="946"/>
                    <a:pt x="6207" y="694"/>
                    <a:pt x="6743" y="694"/>
                  </a:cubicBezTo>
                  <a:close/>
                  <a:moveTo>
                    <a:pt x="2962" y="757"/>
                  </a:moveTo>
                  <a:cubicBezTo>
                    <a:pt x="3529" y="757"/>
                    <a:pt x="4033" y="946"/>
                    <a:pt x="4474" y="1355"/>
                  </a:cubicBezTo>
                  <a:lnTo>
                    <a:pt x="4474" y="1891"/>
                  </a:lnTo>
                  <a:cubicBezTo>
                    <a:pt x="4474" y="3781"/>
                    <a:pt x="2962" y="5325"/>
                    <a:pt x="1103" y="5325"/>
                  </a:cubicBezTo>
                  <a:lnTo>
                    <a:pt x="757" y="5325"/>
                  </a:lnTo>
                  <a:lnTo>
                    <a:pt x="757" y="3025"/>
                  </a:lnTo>
                  <a:cubicBezTo>
                    <a:pt x="725" y="1733"/>
                    <a:pt x="1733" y="757"/>
                    <a:pt x="2962" y="757"/>
                  </a:cubicBezTo>
                  <a:close/>
                  <a:moveTo>
                    <a:pt x="1103" y="6018"/>
                  </a:moveTo>
                  <a:cubicBezTo>
                    <a:pt x="1324" y="6018"/>
                    <a:pt x="1481" y="6175"/>
                    <a:pt x="1481" y="6396"/>
                  </a:cubicBezTo>
                  <a:cubicBezTo>
                    <a:pt x="1481" y="6585"/>
                    <a:pt x="1324" y="6743"/>
                    <a:pt x="1103" y="6743"/>
                  </a:cubicBezTo>
                  <a:cubicBezTo>
                    <a:pt x="914" y="6743"/>
                    <a:pt x="757" y="6585"/>
                    <a:pt x="757" y="6396"/>
                  </a:cubicBezTo>
                  <a:cubicBezTo>
                    <a:pt x="757" y="6175"/>
                    <a:pt x="914" y="6018"/>
                    <a:pt x="1103" y="6018"/>
                  </a:cubicBezTo>
                  <a:close/>
                  <a:moveTo>
                    <a:pt x="8570" y="6018"/>
                  </a:moveTo>
                  <a:cubicBezTo>
                    <a:pt x="8759" y="6018"/>
                    <a:pt x="8916" y="6175"/>
                    <a:pt x="8916" y="6396"/>
                  </a:cubicBezTo>
                  <a:cubicBezTo>
                    <a:pt x="8916" y="6585"/>
                    <a:pt x="8759" y="6743"/>
                    <a:pt x="8570" y="6743"/>
                  </a:cubicBezTo>
                  <a:cubicBezTo>
                    <a:pt x="8349" y="6743"/>
                    <a:pt x="8192" y="6585"/>
                    <a:pt x="8192" y="6396"/>
                  </a:cubicBezTo>
                  <a:cubicBezTo>
                    <a:pt x="8192" y="6175"/>
                    <a:pt x="8349" y="6018"/>
                    <a:pt x="8570" y="6018"/>
                  </a:cubicBezTo>
                  <a:close/>
                  <a:moveTo>
                    <a:pt x="1072" y="7530"/>
                  </a:moveTo>
                  <a:cubicBezTo>
                    <a:pt x="1261" y="7530"/>
                    <a:pt x="1418" y="7688"/>
                    <a:pt x="1418" y="7877"/>
                  </a:cubicBezTo>
                  <a:cubicBezTo>
                    <a:pt x="1418" y="8066"/>
                    <a:pt x="1261" y="8223"/>
                    <a:pt x="1072" y="8223"/>
                  </a:cubicBezTo>
                  <a:cubicBezTo>
                    <a:pt x="914" y="8223"/>
                    <a:pt x="725" y="8066"/>
                    <a:pt x="725" y="7877"/>
                  </a:cubicBezTo>
                  <a:cubicBezTo>
                    <a:pt x="725" y="7688"/>
                    <a:pt x="883" y="7530"/>
                    <a:pt x="1072" y="7530"/>
                  </a:cubicBezTo>
                  <a:close/>
                  <a:moveTo>
                    <a:pt x="8601" y="7530"/>
                  </a:moveTo>
                  <a:cubicBezTo>
                    <a:pt x="8790" y="7530"/>
                    <a:pt x="8948" y="7688"/>
                    <a:pt x="8948" y="7877"/>
                  </a:cubicBezTo>
                  <a:cubicBezTo>
                    <a:pt x="8948" y="8066"/>
                    <a:pt x="8790" y="8223"/>
                    <a:pt x="8601" y="8223"/>
                  </a:cubicBezTo>
                  <a:cubicBezTo>
                    <a:pt x="8412" y="8223"/>
                    <a:pt x="8255" y="8066"/>
                    <a:pt x="8255" y="7877"/>
                  </a:cubicBezTo>
                  <a:cubicBezTo>
                    <a:pt x="8255" y="7688"/>
                    <a:pt x="8412" y="7530"/>
                    <a:pt x="8601" y="7530"/>
                  </a:cubicBezTo>
                  <a:close/>
                  <a:moveTo>
                    <a:pt x="1072" y="9011"/>
                  </a:moveTo>
                  <a:cubicBezTo>
                    <a:pt x="1261" y="9011"/>
                    <a:pt x="1418" y="9168"/>
                    <a:pt x="1418" y="9389"/>
                  </a:cubicBezTo>
                  <a:cubicBezTo>
                    <a:pt x="1418" y="9578"/>
                    <a:pt x="1261" y="9735"/>
                    <a:pt x="1072" y="9735"/>
                  </a:cubicBezTo>
                  <a:cubicBezTo>
                    <a:pt x="914" y="9735"/>
                    <a:pt x="725" y="9578"/>
                    <a:pt x="725" y="9389"/>
                  </a:cubicBezTo>
                  <a:cubicBezTo>
                    <a:pt x="725" y="9168"/>
                    <a:pt x="883" y="9011"/>
                    <a:pt x="1072" y="9011"/>
                  </a:cubicBezTo>
                  <a:close/>
                  <a:moveTo>
                    <a:pt x="8601" y="9011"/>
                  </a:moveTo>
                  <a:cubicBezTo>
                    <a:pt x="8790" y="9011"/>
                    <a:pt x="8948" y="9168"/>
                    <a:pt x="8948" y="9389"/>
                  </a:cubicBezTo>
                  <a:cubicBezTo>
                    <a:pt x="8948" y="9578"/>
                    <a:pt x="8790" y="9735"/>
                    <a:pt x="8601" y="9735"/>
                  </a:cubicBezTo>
                  <a:cubicBezTo>
                    <a:pt x="8412" y="9735"/>
                    <a:pt x="8255" y="9578"/>
                    <a:pt x="8255" y="9389"/>
                  </a:cubicBezTo>
                  <a:cubicBezTo>
                    <a:pt x="8255" y="9168"/>
                    <a:pt x="8412" y="9011"/>
                    <a:pt x="8601" y="9011"/>
                  </a:cubicBezTo>
                  <a:close/>
                  <a:moveTo>
                    <a:pt x="4852" y="3592"/>
                  </a:moveTo>
                  <a:cubicBezTo>
                    <a:pt x="5041" y="4002"/>
                    <a:pt x="5325" y="4411"/>
                    <a:pt x="5703" y="4758"/>
                  </a:cubicBezTo>
                  <a:cubicBezTo>
                    <a:pt x="6239" y="5325"/>
                    <a:pt x="6869" y="5671"/>
                    <a:pt x="7593" y="5860"/>
                  </a:cubicBezTo>
                  <a:cubicBezTo>
                    <a:pt x="7499" y="6018"/>
                    <a:pt x="7467" y="6175"/>
                    <a:pt x="7467" y="6364"/>
                  </a:cubicBezTo>
                  <a:cubicBezTo>
                    <a:pt x="7467" y="6648"/>
                    <a:pt x="7593" y="6932"/>
                    <a:pt x="7751" y="7121"/>
                  </a:cubicBezTo>
                  <a:cubicBezTo>
                    <a:pt x="7530" y="7341"/>
                    <a:pt x="7467" y="7593"/>
                    <a:pt x="7467" y="7877"/>
                  </a:cubicBezTo>
                  <a:cubicBezTo>
                    <a:pt x="7467" y="8160"/>
                    <a:pt x="7593" y="8444"/>
                    <a:pt x="7751" y="8633"/>
                  </a:cubicBezTo>
                  <a:cubicBezTo>
                    <a:pt x="7530" y="8822"/>
                    <a:pt x="7467" y="9105"/>
                    <a:pt x="7467" y="9389"/>
                  </a:cubicBezTo>
                  <a:cubicBezTo>
                    <a:pt x="7467" y="9546"/>
                    <a:pt x="7499" y="9704"/>
                    <a:pt x="7593" y="9861"/>
                  </a:cubicBezTo>
                  <a:cubicBezTo>
                    <a:pt x="6932" y="10712"/>
                    <a:pt x="5923" y="11216"/>
                    <a:pt x="4852" y="11216"/>
                  </a:cubicBezTo>
                  <a:cubicBezTo>
                    <a:pt x="3750" y="11216"/>
                    <a:pt x="2773" y="10712"/>
                    <a:pt x="2143" y="9861"/>
                  </a:cubicBezTo>
                  <a:cubicBezTo>
                    <a:pt x="2206" y="9704"/>
                    <a:pt x="2269" y="9515"/>
                    <a:pt x="2269" y="9389"/>
                  </a:cubicBezTo>
                  <a:cubicBezTo>
                    <a:pt x="2269" y="9105"/>
                    <a:pt x="2143" y="8822"/>
                    <a:pt x="1985" y="8633"/>
                  </a:cubicBezTo>
                  <a:cubicBezTo>
                    <a:pt x="2174" y="8444"/>
                    <a:pt x="2269" y="8160"/>
                    <a:pt x="2269" y="7877"/>
                  </a:cubicBezTo>
                  <a:cubicBezTo>
                    <a:pt x="2269" y="7593"/>
                    <a:pt x="2143" y="7341"/>
                    <a:pt x="1985" y="7121"/>
                  </a:cubicBezTo>
                  <a:cubicBezTo>
                    <a:pt x="2174" y="6932"/>
                    <a:pt x="2269" y="6648"/>
                    <a:pt x="2269" y="6364"/>
                  </a:cubicBezTo>
                  <a:cubicBezTo>
                    <a:pt x="2269" y="6175"/>
                    <a:pt x="2206" y="6018"/>
                    <a:pt x="2143" y="5860"/>
                  </a:cubicBezTo>
                  <a:cubicBezTo>
                    <a:pt x="2836" y="5671"/>
                    <a:pt x="3529" y="5325"/>
                    <a:pt x="4033" y="4758"/>
                  </a:cubicBezTo>
                  <a:cubicBezTo>
                    <a:pt x="4380" y="4411"/>
                    <a:pt x="4663" y="4002"/>
                    <a:pt x="4852" y="3592"/>
                  </a:cubicBezTo>
                  <a:close/>
                  <a:moveTo>
                    <a:pt x="1103" y="10523"/>
                  </a:moveTo>
                  <a:cubicBezTo>
                    <a:pt x="1324" y="10523"/>
                    <a:pt x="1481" y="10681"/>
                    <a:pt x="1481" y="10870"/>
                  </a:cubicBezTo>
                  <a:cubicBezTo>
                    <a:pt x="1481" y="10996"/>
                    <a:pt x="1481" y="10996"/>
                    <a:pt x="1103" y="11626"/>
                  </a:cubicBezTo>
                  <a:cubicBezTo>
                    <a:pt x="757" y="10996"/>
                    <a:pt x="757" y="10996"/>
                    <a:pt x="757" y="10870"/>
                  </a:cubicBezTo>
                  <a:cubicBezTo>
                    <a:pt x="757" y="10681"/>
                    <a:pt x="914" y="10523"/>
                    <a:pt x="1103" y="10523"/>
                  </a:cubicBezTo>
                  <a:close/>
                  <a:moveTo>
                    <a:pt x="8570" y="10523"/>
                  </a:moveTo>
                  <a:cubicBezTo>
                    <a:pt x="8759" y="10523"/>
                    <a:pt x="8916" y="10681"/>
                    <a:pt x="8916" y="10870"/>
                  </a:cubicBezTo>
                  <a:cubicBezTo>
                    <a:pt x="8948" y="10996"/>
                    <a:pt x="8916" y="10996"/>
                    <a:pt x="8570" y="11626"/>
                  </a:cubicBezTo>
                  <a:cubicBezTo>
                    <a:pt x="8192" y="10996"/>
                    <a:pt x="8192" y="10996"/>
                    <a:pt x="8192" y="10870"/>
                  </a:cubicBezTo>
                  <a:cubicBezTo>
                    <a:pt x="8192" y="10681"/>
                    <a:pt x="8349" y="10523"/>
                    <a:pt x="8570" y="10523"/>
                  </a:cubicBezTo>
                  <a:close/>
                  <a:moveTo>
                    <a:pt x="3025" y="0"/>
                  </a:moveTo>
                  <a:cubicBezTo>
                    <a:pt x="1355" y="0"/>
                    <a:pt x="1" y="1355"/>
                    <a:pt x="1" y="2993"/>
                  </a:cubicBezTo>
                  <a:lnTo>
                    <a:pt x="1" y="6427"/>
                  </a:lnTo>
                  <a:cubicBezTo>
                    <a:pt x="1" y="6711"/>
                    <a:pt x="127" y="6963"/>
                    <a:pt x="284" y="7184"/>
                  </a:cubicBezTo>
                  <a:cubicBezTo>
                    <a:pt x="95" y="7373"/>
                    <a:pt x="1" y="7656"/>
                    <a:pt x="1" y="7908"/>
                  </a:cubicBezTo>
                  <a:cubicBezTo>
                    <a:pt x="1" y="8192"/>
                    <a:pt x="127" y="8475"/>
                    <a:pt x="284" y="8664"/>
                  </a:cubicBezTo>
                  <a:cubicBezTo>
                    <a:pt x="95" y="8853"/>
                    <a:pt x="1" y="9137"/>
                    <a:pt x="1" y="9420"/>
                  </a:cubicBezTo>
                  <a:cubicBezTo>
                    <a:pt x="1" y="9704"/>
                    <a:pt x="127" y="9956"/>
                    <a:pt x="284" y="10177"/>
                  </a:cubicBezTo>
                  <a:cubicBezTo>
                    <a:pt x="95" y="10366"/>
                    <a:pt x="1" y="10649"/>
                    <a:pt x="1" y="10901"/>
                  </a:cubicBezTo>
                  <a:cubicBezTo>
                    <a:pt x="1" y="11122"/>
                    <a:pt x="64" y="11311"/>
                    <a:pt x="127" y="11374"/>
                  </a:cubicBezTo>
                  <a:lnTo>
                    <a:pt x="788" y="12571"/>
                  </a:lnTo>
                  <a:cubicBezTo>
                    <a:pt x="883" y="12697"/>
                    <a:pt x="1009" y="12760"/>
                    <a:pt x="1103" y="12760"/>
                  </a:cubicBezTo>
                  <a:cubicBezTo>
                    <a:pt x="1229" y="12760"/>
                    <a:pt x="1387" y="12697"/>
                    <a:pt x="1450" y="12571"/>
                  </a:cubicBezTo>
                  <a:lnTo>
                    <a:pt x="2111" y="11437"/>
                  </a:lnTo>
                  <a:lnTo>
                    <a:pt x="2237" y="11059"/>
                  </a:lnTo>
                  <a:cubicBezTo>
                    <a:pt x="2930" y="11657"/>
                    <a:pt x="3876" y="12004"/>
                    <a:pt x="4852" y="12004"/>
                  </a:cubicBezTo>
                  <a:cubicBezTo>
                    <a:pt x="5829" y="12004"/>
                    <a:pt x="6743" y="11657"/>
                    <a:pt x="7499" y="11059"/>
                  </a:cubicBezTo>
                  <a:cubicBezTo>
                    <a:pt x="7499" y="11153"/>
                    <a:pt x="7530" y="11279"/>
                    <a:pt x="7562" y="11342"/>
                  </a:cubicBezTo>
                  <a:cubicBezTo>
                    <a:pt x="7562" y="11374"/>
                    <a:pt x="7530" y="11279"/>
                    <a:pt x="8286" y="12571"/>
                  </a:cubicBezTo>
                  <a:cubicBezTo>
                    <a:pt x="8349" y="12665"/>
                    <a:pt x="8475" y="12760"/>
                    <a:pt x="8601" y="12760"/>
                  </a:cubicBezTo>
                  <a:cubicBezTo>
                    <a:pt x="8727" y="12760"/>
                    <a:pt x="8885" y="12665"/>
                    <a:pt x="8916" y="12571"/>
                  </a:cubicBezTo>
                  <a:lnTo>
                    <a:pt x="9578" y="11405"/>
                  </a:lnTo>
                  <a:cubicBezTo>
                    <a:pt x="9673" y="11248"/>
                    <a:pt x="9704" y="11059"/>
                    <a:pt x="9704" y="10901"/>
                  </a:cubicBezTo>
                  <a:cubicBezTo>
                    <a:pt x="9704" y="10618"/>
                    <a:pt x="9578" y="10366"/>
                    <a:pt x="9421" y="10145"/>
                  </a:cubicBezTo>
                  <a:cubicBezTo>
                    <a:pt x="9641" y="9956"/>
                    <a:pt x="9704" y="9672"/>
                    <a:pt x="9704" y="9420"/>
                  </a:cubicBezTo>
                  <a:cubicBezTo>
                    <a:pt x="9704" y="9137"/>
                    <a:pt x="9578" y="8853"/>
                    <a:pt x="9421" y="8664"/>
                  </a:cubicBezTo>
                  <a:cubicBezTo>
                    <a:pt x="9641" y="8475"/>
                    <a:pt x="9704" y="8192"/>
                    <a:pt x="9704" y="7908"/>
                  </a:cubicBezTo>
                  <a:cubicBezTo>
                    <a:pt x="9704" y="7625"/>
                    <a:pt x="9578" y="7373"/>
                    <a:pt x="9421" y="7152"/>
                  </a:cubicBezTo>
                  <a:cubicBezTo>
                    <a:pt x="9641" y="6963"/>
                    <a:pt x="9704" y="6680"/>
                    <a:pt x="9704" y="6427"/>
                  </a:cubicBezTo>
                  <a:lnTo>
                    <a:pt x="9704" y="2993"/>
                  </a:lnTo>
                  <a:cubicBezTo>
                    <a:pt x="9704" y="1355"/>
                    <a:pt x="8349" y="0"/>
                    <a:pt x="6711" y="0"/>
                  </a:cubicBezTo>
                  <a:cubicBezTo>
                    <a:pt x="6049" y="0"/>
                    <a:pt x="5388" y="253"/>
                    <a:pt x="4852" y="662"/>
                  </a:cubicBezTo>
                  <a:cubicBezTo>
                    <a:pt x="4348" y="253"/>
                    <a:pt x="3687" y="0"/>
                    <a:pt x="302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04" name="Google Shape;7004;p69"/>
          <p:cNvGrpSpPr/>
          <p:nvPr/>
        </p:nvGrpSpPr>
        <p:grpSpPr>
          <a:xfrm>
            <a:off x="5287689" y="1305369"/>
            <a:ext cx="361998" cy="361090"/>
            <a:chOff x="-57578225" y="1904075"/>
            <a:chExt cx="319025" cy="318225"/>
          </a:xfrm>
        </p:grpSpPr>
        <p:sp>
          <p:nvSpPr>
            <p:cNvPr id="7005" name="Google Shape;7005;p69"/>
            <p:cNvSpPr/>
            <p:nvPr/>
          </p:nvSpPr>
          <p:spPr>
            <a:xfrm>
              <a:off x="-57578225" y="1904075"/>
              <a:ext cx="319025" cy="318225"/>
            </a:xfrm>
            <a:custGeom>
              <a:avLst/>
              <a:gdLst/>
              <a:ahLst/>
              <a:cxnLst/>
              <a:rect l="l" t="t" r="r" b="b"/>
              <a:pathLst>
                <a:path w="12761" h="12729" extrusionOk="0">
                  <a:moveTo>
                    <a:pt x="4601" y="1418"/>
                  </a:moveTo>
                  <a:cubicBezTo>
                    <a:pt x="4632" y="1702"/>
                    <a:pt x="4727" y="1922"/>
                    <a:pt x="4790" y="2206"/>
                  </a:cubicBezTo>
                  <a:cubicBezTo>
                    <a:pt x="3687" y="2962"/>
                    <a:pt x="2994" y="4254"/>
                    <a:pt x="2994" y="5640"/>
                  </a:cubicBezTo>
                  <a:lnTo>
                    <a:pt x="2994" y="5986"/>
                  </a:lnTo>
                  <a:cubicBezTo>
                    <a:pt x="2710" y="5986"/>
                    <a:pt x="2458" y="6081"/>
                    <a:pt x="2238" y="6175"/>
                  </a:cubicBezTo>
                  <a:lnTo>
                    <a:pt x="2238" y="5608"/>
                  </a:lnTo>
                  <a:cubicBezTo>
                    <a:pt x="2238" y="3876"/>
                    <a:pt x="3183" y="2300"/>
                    <a:pt x="4601" y="1418"/>
                  </a:cubicBezTo>
                  <a:close/>
                  <a:moveTo>
                    <a:pt x="7121" y="757"/>
                  </a:moveTo>
                  <a:cubicBezTo>
                    <a:pt x="9799" y="757"/>
                    <a:pt x="12004" y="2930"/>
                    <a:pt x="12004" y="5640"/>
                  </a:cubicBezTo>
                  <a:lnTo>
                    <a:pt x="12004" y="6238"/>
                  </a:lnTo>
                  <a:cubicBezTo>
                    <a:pt x="11752" y="6112"/>
                    <a:pt x="11532" y="6018"/>
                    <a:pt x="11248" y="6018"/>
                  </a:cubicBezTo>
                  <a:lnTo>
                    <a:pt x="10902" y="6018"/>
                  </a:lnTo>
                  <a:cubicBezTo>
                    <a:pt x="8098" y="6018"/>
                    <a:pt x="5703" y="3907"/>
                    <a:pt x="5325" y="1103"/>
                  </a:cubicBezTo>
                  <a:cubicBezTo>
                    <a:pt x="5861" y="883"/>
                    <a:pt x="6491" y="757"/>
                    <a:pt x="7121" y="757"/>
                  </a:cubicBezTo>
                  <a:close/>
                  <a:moveTo>
                    <a:pt x="2994" y="6742"/>
                  </a:moveTo>
                  <a:lnTo>
                    <a:pt x="2994" y="8223"/>
                  </a:lnTo>
                  <a:cubicBezTo>
                    <a:pt x="2616" y="8223"/>
                    <a:pt x="2238" y="7971"/>
                    <a:pt x="2238" y="7436"/>
                  </a:cubicBezTo>
                  <a:cubicBezTo>
                    <a:pt x="2269" y="7058"/>
                    <a:pt x="2584" y="6742"/>
                    <a:pt x="2994" y="6742"/>
                  </a:cubicBezTo>
                  <a:close/>
                  <a:moveTo>
                    <a:pt x="11248" y="6742"/>
                  </a:moveTo>
                  <a:cubicBezTo>
                    <a:pt x="11658" y="6742"/>
                    <a:pt x="12004" y="7058"/>
                    <a:pt x="12004" y="7499"/>
                  </a:cubicBezTo>
                  <a:cubicBezTo>
                    <a:pt x="12004" y="7908"/>
                    <a:pt x="11658" y="8223"/>
                    <a:pt x="11248" y="8223"/>
                  </a:cubicBezTo>
                  <a:lnTo>
                    <a:pt x="11248" y="6742"/>
                  </a:lnTo>
                  <a:close/>
                  <a:moveTo>
                    <a:pt x="1828" y="8444"/>
                  </a:moveTo>
                  <a:cubicBezTo>
                    <a:pt x="2112" y="8790"/>
                    <a:pt x="2553" y="8979"/>
                    <a:pt x="3025" y="8979"/>
                  </a:cubicBezTo>
                  <a:cubicBezTo>
                    <a:pt x="3088" y="9830"/>
                    <a:pt x="3466" y="10681"/>
                    <a:pt x="4034" y="11311"/>
                  </a:cubicBezTo>
                  <a:cubicBezTo>
                    <a:pt x="3656" y="11752"/>
                    <a:pt x="3183" y="11972"/>
                    <a:pt x="2616" y="11972"/>
                  </a:cubicBezTo>
                  <a:cubicBezTo>
                    <a:pt x="1608" y="11972"/>
                    <a:pt x="789" y="11153"/>
                    <a:pt x="789" y="10113"/>
                  </a:cubicBezTo>
                  <a:cubicBezTo>
                    <a:pt x="789" y="9420"/>
                    <a:pt x="1198" y="8759"/>
                    <a:pt x="1828" y="8444"/>
                  </a:cubicBezTo>
                  <a:close/>
                  <a:moveTo>
                    <a:pt x="5042" y="2962"/>
                  </a:moveTo>
                  <a:cubicBezTo>
                    <a:pt x="5987" y="5073"/>
                    <a:pt x="8066" y="6616"/>
                    <a:pt x="10461" y="6774"/>
                  </a:cubicBezTo>
                  <a:lnTo>
                    <a:pt x="10461" y="8664"/>
                  </a:lnTo>
                  <a:cubicBezTo>
                    <a:pt x="10492" y="10492"/>
                    <a:pt x="8980" y="11972"/>
                    <a:pt x="7121" y="11972"/>
                  </a:cubicBezTo>
                  <a:cubicBezTo>
                    <a:pt x="5262" y="11972"/>
                    <a:pt x="3719" y="10460"/>
                    <a:pt x="3719" y="8633"/>
                  </a:cubicBezTo>
                  <a:lnTo>
                    <a:pt x="3719" y="5640"/>
                  </a:lnTo>
                  <a:cubicBezTo>
                    <a:pt x="3719" y="4600"/>
                    <a:pt x="4254" y="3592"/>
                    <a:pt x="5042" y="2962"/>
                  </a:cubicBezTo>
                  <a:close/>
                  <a:moveTo>
                    <a:pt x="7121" y="0"/>
                  </a:moveTo>
                  <a:cubicBezTo>
                    <a:pt x="5577" y="0"/>
                    <a:pt x="4191" y="631"/>
                    <a:pt x="3151" y="1670"/>
                  </a:cubicBezTo>
                  <a:cubicBezTo>
                    <a:pt x="2080" y="2710"/>
                    <a:pt x="1482" y="4128"/>
                    <a:pt x="1482" y="5640"/>
                  </a:cubicBezTo>
                  <a:lnTo>
                    <a:pt x="1482" y="7751"/>
                  </a:lnTo>
                  <a:cubicBezTo>
                    <a:pt x="568" y="8192"/>
                    <a:pt x="1" y="9105"/>
                    <a:pt x="1" y="10113"/>
                  </a:cubicBezTo>
                  <a:cubicBezTo>
                    <a:pt x="1" y="11594"/>
                    <a:pt x="1167" y="12728"/>
                    <a:pt x="2584" y="12728"/>
                  </a:cubicBezTo>
                  <a:cubicBezTo>
                    <a:pt x="3340" y="12728"/>
                    <a:pt x="4034" y="12413"/>
                    <a:pt x="4569" y="11846"/>
                  </a:cubicBezTo>
                  <a:cubicBezTo>
                    <a:pt x="5262" y="12413"/>
                    <a:pt x="6176" y="12728"/>
                    <a:pt x="7121" y="12728"/>
                  </a:cubicBezTo>
                  <a:cubicBezTo>
                    <a:pt x="8224" y="12728"/>
                    <a:pt x="9232" y="12287"/>
                    <a:pt x="10020" y="11500"/>
                  </a:cubicBezTo>
                  <a:cubicBezTo>
                    <a:pt x="10744" y="10838"/>
                    <a:pt x="11122" y="9924"/>
                    <a:pt x="11217" y="8979"/>
                  </a:cubicBezTo>
                  <a:cubicBezTo>
                    <a:pt x="12036" y="8979"/>
                    <a:pt x="12697" y="8318"/>
                    <a:pt x="12697" y="7499"/>
                  </a:cubicBezTo>
                  <a:lnTo>
                    <a:pt x="12697" y="5640"/>
                  </a:lnTo>
                  <a:cubicBezTo>
                    <a:pt x="12760" y="4128"/>
                    <a:pt x="12162" y="2710"/>
                    <a:pt x="11091" y="1670"/>
                  </a:cubicBezTo>
                  <a:cubicBezTo>
                    <a:pt x="10020" y="599"/>
                    <a:pt x="8602" y="0"/>
                    <a:pt x="712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6" name="Google Shape;7006;p69"/>
            <p:cNvSpPr/>
            <p:nvPr/>
          </p:nvSpPr>
          <p:spPr>
            <a:xfrm>
              <a:off x="-57446675" y="2073400"/>
              <a:ext cx="18125" cy="18150"/>
            </a:xfrm>
            <a:custGeom>
              <a:avLst/>
              <a:gdLst/>
              <a:ahLst/>
              <a:cxnLst/>
              <a:rect l="l" t="t" r="r" b="b"/>
              <a:pathLst>
                <a:path w="725" h="726" extrusionOk="0">
                  <a:moveTo>
                    <a:pt x="347" y="1"/>
                  </a:moveTo>
                  <a:cubicBezTo>
                    <a:pt x="158" y="1"/>
                    <a:pt x="0" y="158"/>
                    <a:pt x="0" y="348"/>
                  </a:cubicBezTo>
                  <a:cubicBezTo>
                    <a:pt x="0" y="568"/>
                    <a:pt x="158" y="726"/>
                    <a:pt x="347" y="726"/>
                  </a:cubicBezTo>
                  <a:cubicBezTo>
                    <a:pt x="567" y="726"/>
                    <a:pt x="725" y="568"/>
                    <a:pt x="725" y="348"/>
                  </a:cubicBezTo>
                  <a:cubicBezTo>
                    <a:pt x="725" y="158"/>
                    <a:pt x="567"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7" name="Google Shape;7007;p69"/>
            <p:cNvSpPr/>
            <p:nvPr/>
          </p:nvSpPr>
          <p:spPr>
            <a:xfrm>
              <a:off x="-57371850" y="2073400"/>
              <a:ext cx="18125" cy="18150"/>
            </a:xfrm>
            <a:custGeom>
              <a:avLst/>
              <a:gdLst/>
              <a:ahLst/>
              <a:cxnLst/>
              <a:rect l="l" t="t" r="r" b="b"/>
              <a:pathLst>
                <a:path w="725" h="726" extrusionOk="0">
                  <a:moveTo>
                    <a:pt x="347" y="1"/>
                  </a:moveTo>
                  <a:cubicBezTo>
                    <a:pt x="158" y="1"/>
                    <a:pt x="0" y="158"/>
                    <a:pt x="0" y="348"/>
                  </a:cubicBezTo>
                  <a:cubicBezTo>
                    <a:pt x="0" y="537"/>
                    <a:pt x="158" y="726"/>
                    <a:pt x="347" y="726"/>
                  </a:cubicBezTo>
                  <a:cubicBezTo>
                    <a:pt x="567" y="726"/>
                    <a:pt x="725" y="537"/>
                    <a:pt x="725" y="348"/>
                  </a:cubicBezTo>
                  <a:cubicBezTo>
                    <a:pt x="725" y="158"/>
                    <a:pt x="567"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8" name="Google Shape;7008;p69"/>
            <p:cNvSpPr/>
            <p:nvPr/>
          </p:nvSpPr>
          <p:spPr>
            <a:xfrm>
              <a:off x="-57436450" y="2136625"/>
              <a:ext cx="72500" cy="29750"/>
            </a:xfrm>
            <a:custGeom>
              <a:avLst/>
              <a:gdLst/>
              <a:ahLst/>
              <a:cxnLst/>
              <a:rect l="l" t="t" r="r" b="b"/>
              <a:pathLst>
                <a:path w="2900" h="1190" extrusionOk="0">
                  <a:moveTo>
                    <a:pt x="387" y="0"/>
                  </a:moveTo>
                  <a:cubicBezTo>
                    <a:pt x="292" y="0"/>
                    <a:pt x="206" y="40"/>
                    <a:pt x="158" y="118"/>
                  </a:cubicBezTo>
                  <a:cubicBezTo>
                    <a:pt x="1" y="276"/>
                    <a:pt x="1" y="496"/>
                    <a:pt x="158" y="622"/>
                  </a:cubicBezTo>
                  <a:cubicBezTo>
                    <a:pt x="505" y="969"/>
                    <a:pt x="977" y="1190"/>
                    <a:pt x="1450" y="1190"/>
                  </a:cubicBezTo>
                  <a:cubicBezTo>
                    <a:pt x="1923" y="1190"/>
                    <a:pt x="2427" y="969"/>
                    <a:pt x="2742" y="622"/>
                  </a:cubicBezTo>
                  <a:cubicBezTo>
                    <a:pt x="2899" y="465"/>
                    <a:pt x="2899" y="244"/>
                    <a:pt x="2742" y="118"/>
                  </a:cubicBezTo>
                  <a:cubicBezTo>
                    <a:pt x="2679" y="40"/>
                    <a:pt x="2592" y="0"/>
                    <a:pt x="2502" y="0"/>
                  </a:cubicBezTo>
                  <a:cubicBezTo>
                    <a:pt x="2411" y="0"/>
                    <a:pt x="2316" y="40"/>
                    <a:pt x="2238" y="118"/>
                  </a:cubicBezTo>
                  <a:cubicBezTo>
                    <a:pt x="2049" y="307"/>
                    <a:pt x="1734" y="433"/>
                    <a:pt x="1450" y="433"/>
                  </a:cubicBezTo>
                  <a:cubicBezTo>
                    <a:pt x="1167" y="433"/>
                    <a:pt x="851" y="307"/>
                    <a:pt x="662" y="118"/>
                  </a:cubicBezTo>
                  <a:cubicBezTo>
                    <a:pt x="584" y="40"/>
                    <a:pt x="481" y="0"/>
                    <a:pt x="3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09" name="Google Shape;7009;p69"/>
          <p:cNvGrpSpPr/>
          <p:nvPr/>
        </p:nvGrpSpPr>
        <p:grpSpPr>
          <a:xfrm>
            <a:off x="5310042" y="1778631"/>
            <a:ext cx="317290" cy="361090"/>
            <a:chOff x="-57558525" y="2294725"/>
            <a:chExt cx="279625" cy="318225"/>
          </a:xfrm>
        </p:grpSpPr>
        <p:sp>
          <p:nvSpPr>
            <p:cNvPr id="7010" name="Google Shape;7010;p69"/>
            <p:cNvSpPr/>
            <p:nvPr/>
          </p:nvSpPr>
          <p:spPr>
            <a:xfrm>
              <a:off x="-57455350" y="2498925"/>
              <a:ext cx="72475" cy="29750"/>
            </a:xfrm>
            <a:custGeom>
              <a:avLst/>
              <a:gdLst/>
              <a:ahLst/>
              <a:cxnLst/>
              <a:rect l="l" t="t" r="r" b="b"/>
              <a:pathLst>
                <a:path w="2899" h="1190" extrusionOk="0">
                  <a:moveTo>
                    <a:pt x="398" y="0"/>
                  </a:moveTo>
                  <a:cubicBezTo>
                    <a:pt x="308" y="0"/>
                    <a:pt x="221" y="40"/>
                    <a:pt x="158" y="119"/>
                  </a:cubicBezTo>
                  <a:cubicBezTo>
                    <a:pt x="1" y="276"/>
                    <a:pt x="1" y="497"/>
                    <a:pt x="158" y="623"/>
                  </a:cubicBezTo>
                  <a:cubicBezTo>
                    <a:pt x="505" y="969"/>
                    <a:pt x="977" y="1190"/>
                    <a:pt x="1450" y="1190"/>
                  </a:cubicBezTo>
                  <a:cubicBezTo>
                    <a:pt x="1923" y="1190"/>
                    <a:pt x="2427" y="969"/>
                    <a:pt x="2742" y="623"/>
                  </a:cubicBezTo>
                  <a:cubicBezTo>
                    <a:pt x="2899" y="465"/>
                    <a:pt x="2899" y="245"/>
                    <a:pt x="2742" y="119"/>
                  </a:cubicBezTo>
                  <a:cubicBezTo>
                    <a:pt x="2694" y="40"/>
                    <a:pt x="2608" y="0"/>
                    <a:pt x="2513" y="0"/>
                  </a:cubicBezTo>
                  <a:cubicBezTo>
                    <a:pt x="2419" y="0"/>
                    <a:pt x="2316" y="40"/>
                    <a:pt x="2238" y="119"/>
                  </a:cubicBezTo>
                  <a:cubicBezTo>
                    <a:pt x="2049" y="308"/>
                    <a:pt x="1733" y="434"/>
                    <a:pt x="1450" y="434"/>
                  </a:cubicBezTo>
                  <a:cubicBezTo>
                    <a:pt x="1135" y="434"/>
                    <a:pt x="851" y="308"/>
                    <a:pt x="662" y="119"/>
                  </a:cubicBezTo>
                  <a:cubicBezTo>
                    <a:pt x="584" y="40"/>
                    <a:pt x="489" y="0"/>
                    <a:pt x="39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1" name="Google Shape;7011;p69"/>
            <p:cNvSpPr/>
            <p:nvPr/>
          </p:nvSpPr>
          <p:spPr>
            <a:xfrm>
              <a:off x="-57465575" y="2427050"/>
              <a:ext cx="18125" cy="17350"/>
            </a:xfrm>
            <a:custGeom>
              <a:avLst/>
              <a:gdLst/>
              <a:ahLst/>
              <a:cxnLst/>
              <a:rect l="l" t="t" r="r" b="b"/>
              <a:pathLst>
                <a:path w="725" h="694" extrusionOk="0">
                  <a:moveTo>
                    <a:pt x="378" y="1"/>
                  </a:moveTo>
                  <a:cubicBezTo>
                    <a:pt x="189" y="1"/>
                    <a:pt x="0" y="158"/>
                    <a:pt x="0" y="347"/>
                  </a:cubicBezTo>
                  <a:cubicBezTo>
                    <a:pt x="0" y="536"/>
                    <a:pt x="189" y="694"/>
                    <a:pt x="378" y="694"/>
                  </a:cubicBezTo>
                  <a:cubicBezTo>
                    <a:pt x="567" y="694"/>
                    <a:pt x="725" y="536"/>
                    <a:pt x="725" y="347"/>
                  </a:cubicBezTo>
                  <a:cubicBezTo>
                    <a:pt x="725" y="158"/>
                    <a:pt x="567" y="1"/>
                    <a:pt x="3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2" name="Google Shape;7012;p69"/>
            <p:cNvSpPr/>
            <p:nvPr/>
          </p:nvSpPr>
          <p:spPr>
            <a:xfrm>
              <a:off x="-57389975" y="2427050"/>
              <a:ext cx="17350" cy="17350"/>
            </a:xfrm>
            <a:custGeom>
              <a:avLst/>
              <a:gdLst/>
              <a:ahLst/>
              <a:cxnLst/>
              <a:rect l="l" t="t" r="r" b="b"/>
              <a:pathLst>
                <a:path w="694" h="694" extrusionOk="0">
                  <a:moveTo>
                    <a:pt x="347" y="1"/>
                  </a:moveTo>
                  <a:cubicBezTo>
                    <a:pt x="158" y="1"/>
                    <a:pt x="1" y="158"/>
                    <a:pt x="1" y="347"/>
                  </a:cubicBezTo>
                  <a:cubicBezTo>
                    <a:pt x="1" y="536"/>
                    <a:pt x="158" y="694"/>
                    <a:pt x="347" y="694"/>
                  </a:cubicBezTo>
                  <a:cubicBezTo>
                    <a:pt x="536" y="694"/>
                    <a:pt x="694" y="536"/>
                    <a:pt x="694" y="347"/>
                  </a:cubicBezTo>
                  <a:cubicBezTo>
                    <a:pt x="694"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3" name="Google Shape;7013;p69"/>
            <p:cNvSpPr/>
            <p:nvPr/>
          </p:nvSpPr>
          <p:spPr>
            <a:xfrm>
              <a:off x="-57558525" y="2294725"/>
              <a:ext cx="279625" cy="318225"/>
            </a:xfrm>
            <a:custGeom>
              <a:avLst/>
              <a:gdLst/>
              <a:ahLst/>
              <a:cxnLst/>
              <a:rect l="l" t="t" r="r" b="b"/>
              <a:pathLst>
                <a:path w="11185" h="12729" extrusionOk="0">
                  <a:moveTo>
                    <a:pt x="5577" y="788"/>
                  </a:moveTo>
                  <a:cubicBezTo>
                    <a:pt x="8255" y="788"/>
                    <a:pt x="10429" y="2962"/>
                    <a:pt x="10429" y="5640"/>
                  </a:cubicBezTo>
                  <a:lnTo>
                    <a:pt x="10429" y="12036"/>
                  </a:lnTo>
                  <a:lnTo>
                    <a:pt x="725" y="12036"/>
                  </a:lnTo>
                  <a:lnTo>
                    <a:pt x="725" y="5640"/>
                  </a:lnTo>
                  <a:cubicBezTo>
                    <a:pt x="725" y="2962"/>
                    <a:pt x="2899" y="788"/>
                    <a:pt x="5577" y="788"/>
                  </a:cubicBezTo>
                  <a:close/>
                  <a:moveTo>
                    <a:pt x="5577" y="1"/>
                  </a:moveTo>
                  <a:cubicBezTo>
                    <a:pt x="2458" y="1"/>
                    <a:pt x="1" y="2521"/>
                    <a:pt x="1" y="5609"/>
                  </a:cubicBezTo>
                  <a:lnTo>
                    <a:pt x="1" y="12382"/>
                  </a:lnTo>
                  <a:cubicBezTo>
                    <a:pt x="1" y="12571"/>
                    <a:pt x="158" y="12729"/>
                    <a:pt x="347" y="12729"/>
                  </a:cubicBezTo>
                  <a:lnTo>
                    <a:pt x="10775" y="12729"/>
                  </a:lnTo>
                  <a:cubicBezTo>
                    <a:pt x="10964" y="12729"/>
                    <a:pt x="11122" y="12571"/>
                    <a:pt x="11122" y="12382"/>
                  </a:cubicBezTo>
                  <a:lnTo>
                    <a:pt x="11122" y="5609"/>
                  </a:lnTo>
                  <a:cubicBezTo>
                    <a:pt x="11185" y="2521"/>
                    <a:pt x="8696" y="1"/>
                    <a:pt x="55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4" name="Google Shape;7014;p69"/>
            <p:cNvSpPr/>
            <p:nvPr/>
          </p:nvSpPr>
          <p:spPr>
            <a:xfrm>
              <a:off x="-57521500" y="2332550"/>
              <a:ext cx="204800" cy="241825"/>
            </a:xfrm>
            <a:custGeom>
              <a:avLst/>
              <a:gdLst/>
              <a:ahLst/>
              <a:cxnLst/>
              <a:rect l="l" t="t" r="r" b="b"/>
              <a:pathLst>
                <a:path w="8192" h="9673" extrusionOk="0">
                  <a:moveTo>
                    <a:pt x="4096" y="756"/>
                  </a:moveTo>
                  <a:cubicBezTo>
                    <a:pt x="5230" y="756"/>
                    <a:pt x="6301" y="1323"/>
                    <a:pt x="6900" y="2237"/>
                  </a:cubicBezTo>
                  <a:lnTo>
                    <a:pt x="1292" y="2237"/>
                  </a:lnTo>
                  <a:cubicBezTo>
                    <a:pt x="1891" y="1323"/>
                    <a:pt x="2930" y="756"/>
                    <a:pt x="4096" y="756"/>
                  </a:cubicBezTo>
                  <a:close/>
                  <a:moveTo>
                    <a:pt x="7278" y="3025"/>
                  </a:moveTo>
                  <a:cubicBezTo>
                    <a:pt x="7404" y="3371"/>
                    <a:pt x="7498" y="3718"/>
                    <a:pt x="7498" y="4127"/>
                  </a:cubicBezTo>
                  <a:lnTo>
                    <a:pt x="7498" y="5230"/>
                  </a:lnTo>
                  <a:lnTo>
                    <a:pt x="756" y="5230"/>
                  </a:lnTo>
                  <a:lnTo>
                    <a:pt x="756" y="4127"/>
                  </a:lnTo>
                  <a:cubicBezTo>
                    <a:pt x="756" y="3718"/>
                    <a:pt x="819" y="3340"/>
                    <a:pt x="945" y="3025"/>
                  </a:cubicBezTo>
                  <a:close/>
                  <a:moveTo>
                    <a:pt x="7404" y="5986"/>
                  </a:moveTo>
                  <a:cubicBezTo>
                    <a:pt x="7246" y="7624"/>
                    <a:pt x="5829" y="8979"/>
                    <a:pt x="4096" y="8979"/>
                  </a:cubicBezTo>
                  <a:cubicBezTo>
                    <a:pt x="2363" y="8979"/>
                    <a:pt x="945" y="7687"/>
                    <a:pt x="756" y="5986"/>
                  </a:cubicBezTo>
                  <a:close/>
                  <a:moveTo>
                    <a:pt x="4096" y="0"/>
                  </a:moveTo>
                  <a:cubicBezTo>
                    <a:pt x="1859" y="0"/>
                    <a:pt x="0" y="1827"/>
                    <a:pt x="0" y="4096"/>
                  </a:cubicBezTo>
                  <a:lnTo>
                    <a:pt x="0" y="5576"/>
                  </a:lnTo>
                  <a:cubicBezTo>
                    <a:pt x="0" y="7845"/>
                    <a:pt x="1859" y="9672"/>
                    <a:pt x="4096" y="9672"/>
                  </a:cubicBezTo>
                  <a:cubicBezTo>
                    <a:pt x="6333" y="9672"/>
                    <a:pt x="8192" y="7845"/>
                    <a:pt x="8192" y="5576"/>
                  </a:cubicBezTo>
                  <a:lnTo>
                    <a:pt x="8192" y="4096"/>
                  </a:lnTo>
                  <a:cubicBezTo>
                    <a:pt x="8192" y="1859"/>
                    <a:pt x="6333" y="0"/>
                    <a:pt x="40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15" name="Google Shape;7015;p69"/>
          <p:cNvGrpSpPr/>
          <p:nvPr/>
        </p:nvGrpSpPr>
        <p:grpSpPr>
          <a:xfrm>
            <a:off x="5285901" y="2231215"/>
            <a:ext cx="365572" cy="361969"/>
            <a:chOff x="-57579800" y="2686975"/>
            <a:chExt cx="322175" cy="319000"/>
          </a:xfrm>
        </p:grpSpPr>
        <p:sp>
          <p:nvSpPr>
            <p:cNvPr id="7016" name="Google Shape;7016;p69"/>
            <p:cNvSpPr/>
            <p:nvPr/>
          </p:nvSpPr>
          <p:spPr>
            <a:xfrm>
              <a:off x="-57455350" y="2920300"/>
              <a:ext cx="72475" cy="29750"/>
            </a:xfrm>
            <a:custGeom>
              <a:avLst/>
              <a:gdLst/>
              <a:ahLst/>
              <a:cxnLst/>
              <a:rect l="l" t="t" r="r" b="b"/>
              <a:pathLst>
                <a:path w="2899" h="1190" extrusionOk="0">
                  <a:moveTo>
                    <a:pt x="398" y="1"/>
                  </a:moveTo>
                  <a:cubicBezTo>
                    <a:pt x="308" y="1"/>
                    <a:pt x="221" y="40"/>
                    <a:pt x="158" y="119"/>
                  </a:cubicBezTo>
                  <a:cubicBezTo>
                    <a:pt x="1" y="276"/>
                    <a:pt x="1" y="497"/>
                    <a:pt x="158" y="623"/>
                  </a:cubicBezTo>
                  <a:cubicBezTo>
                    <a:pt x="505" y="969"/>
                    <a:pt x="977" y="1190"/>
                    <a:pt x="1450" y="1190"/>
                  </a:cubicBezTo>
                  <a:cubicBezTo>
                    <a:pt x="1923" y="1190"/>
                    <a:pt x="2427" y="969"/>
                    <a:pt x="2742" y="623"/>
                  </a:cubicBezTo>
                  <a:cubicBezTo>
                    <a:pt x="2899" y="465"/>
                    <a:pt x="2899" y="245"/>
                    <a:pt x="2742" y="119"/>
                  </a:cubicBezTo>
                  <a:cubicBezTo>
                    <a:pt x="2694" y="40"/>
                    <a:pt x="2608" y="1"/>
                    <a:pt x="2513" y="1"/>
                  </a:cubicBezTo>
                  <a:cubicBezTo>
                    <a:pt x="2419" y="1"/>
                    <a:pt x="2316" y="40"/>
                    <a:pt x="2238" y="119"/>
                  </a:cubicBezTo>
                  <a:cubicBezTo>
                    <a:pt x="2049" y="308"/>
                    <a:pt x="1733" y="434"/>
                    <a:pt x="1450" y="434"/>
                  </a:cubicBezTo>
                  <a:cubicBezTo>
                    <a:pt x="1135" y="434"/>
                    <a:pt x="851" y="308"/>
                    <a:pt x="662" y="119"/>
                  </a:cubicBezTo>
                  <a:cubicBezTo>
                    <a:pt x="584" y="40"/>
                    <a:pt x="489" y="1"/>
                    <a:pt x="39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7" name="Google Shape;7017;p69"/>
            <p:cNvSpPr/>
            <p:nvPr/>
          </p:nvSpPr>
          <p:spPr>
            <a:xfrm>
              <a:off x="-57579800" y="2686975"/>
              <a:ext cx="322175" cy="319000"/>
            </a:xfrm>
            <a:custGeom>
              <a:avLst/>
              <a:gdLst/>
              <a:ahLst/>
              <a:cxnLst/>
              <a:rect l="l" t="t" r="r" b="b"/>
              <a:pathLst>
                <a:path w="12887" h="12760" extrusionOk="0">
                  <a:moveTo>
                    <a:pt x="6428" y="756"/>
                  </a:moveTo>
                  <a:cubicBezTo>
                    <a:pt x="6680" y="756"/>
                    <a:pt x="6901" y="945"/>
                    <a:pt x="6932" y="1166"/>
                  </a:cubicBezTo>
                  <a:lnTo>
                    <a:pt x="7153" y="2080"/>
                  </a:lnTo>
                  <a:lnTo>
                    <a:pt x="7247" y="2710"/>
                  </a:lnTo>
                  <a:cubicBezTo>
                    <a:pt x="7373" y="3214"/>
                    <a:pt x="6932" y="3749"/>
                    <a:pt x="6428" y="3749"/>
                  </a:cubicBezTo>
                  <a:cubicBezTo>
                    <a:pt x="5892" y="3749"/>
                    <a:pt x="5483" y="3277"/>
                    <a:pt x="5609" y="2710"/>
                  </a:cubicBezTo>
                  <a:lnTo>
                    <a:pt x="5735" y="2080"/>
                  </a:lnTo>
                  <a:lnTo>
                    <a:pt x="5924" y="1166"/>
                  </a:lnTo>
                  <a:cubicBezTo>
                    <a:pt x="5955" y="945"/>
                    <a:pt x="6144" y="756"/>
                    <a:pt x="6428" y="756"/>
                  </a:cubicBezTo>
                  <a:close/>
                  <a:moveTo>
                    <a:pt x="8003" y="2647"/>
                  </a:moveTo>
                  <a:lnTo>
                    <a:pt x="8003" y="2647"/>
                  </a:lnTo>
                  <a:cubicBezTo>
                    <a:pt x="9106" y="3214"/>
                    <a:pt x="9830" y="4379"/>
                    <a:pt x="9830" y="5577"/>
                  </a:cubicBezTo>
                  <a:lnTo>
                    <a:pt x="9830" y="6049"/>
                  </a:lnTo>
                  <a:cubicBezTo>
                    <a:pt x="9704" y="6018"/>
                    <a:pt x="9578" y="5986"/>
                    <a:pt x="9452" y="5986"/>
                  </a:cubicBezTo>
                  <a:lnTo>
                    <a:pt x="7940" y="5986"/>
                  </a:lnTo>
                  <a:cubicBezTo>
                    <a:pt x="7468" y="5986"/>
                    <a:pt x="7027" y="6301"/>
                    <a:pt x="6869" y="6742"/>
                  </a:cubicBezTo>
                  <a:lnTo>
                    <a:pt x="6018" y="6742"/>
                  </a:lnTo>
                  <a:cubicBezTo>
                    <a:pt x="5861" y="6301"/>
                    <a:pt x="5451" y="5986"/>
                    <a:pt x="4947" y="5986"/>
                  </a:cubicBezTo>
                  <a:lnTo>
                    <a:pt x="3403" y="5986"/>
                  </a:lnTo>
                  <a:cubicBezTo>
                    <a:pt x="3277" y="5986"/>
                    <a:pt x="3120" y="6018"/>
                    <a:pt x="3057" y="6049"/>
                  </a:cubicBezTo>
                  <a:lnTo>
                    <a:pt x="3057" y="5577"/>
                  </a:lnTo>
                  <a:cubicBezTo>
                    <a:pt x="3057" y="4379"/>
                    <a:pt x="3750" y="3214"/>
                    <a:pt x="4853" y="2647"/>
                  </a:cubicBezTo>
                  <a:lnTo>
                    <a:pt x="4853" y="2647"/>
                  </a:lnTo>
                  <a:cubicBezTo>
                    <a:pt x="4695" y="3623"/>
                    <a:pt x="5451" y="4474"/>
                    <a:pt x="6428" y="4474"/>
                  </a:cubicBezTo>
                  <a:cubicBezTo>
                    <a:pt x="7405" y="4474"/>
                    <a:pt x="8161" y="3623"/>
                    <a:pt x="8003" y="2647"/>
                  </a:cubicBezTo>
                  <a:close/>
                  <a:moveTo>
                    <a:pt x="2301" y="6774"/>
                  </a:moveTo>
                  <a:lnTo>
                    <a:pt x="2301" y="8254"/>
                  </a:lnTo>
                  <a:cubicBezTo>
                    <a:pt x="1891" y="8254"/>
                    <a:pt x="1545" y="7939"/>
                    <a:pt x="1545" y="7530"/>
                  </a:cubicBezTo>
                  <a:cubicBezTo>
                    <a:pt x="1545" y="7120"/>
                    <a:pt x="1891" y="6774"/>
                    <a:pt x="2301" y="6774"/>
                  </a:cubicBezTo>
                  <a:close/>
                  <a:moveTo>
                    <a:pt x="4947" y="6805"/>
                  </a:moveTo>
                  <a:cubicBezTo>
                    <a:pt x="5136" y="6805"/>
                    <a:pt x="5294" y="6963"/>
                    <a:pt x="5294" y="7152"/>
                  </a:cubicBezTo>
                  <a:cubicBezTo>
                    <a:pt x="5294" y="7782"/>
                    <a:pt x="4790" y="8254"/>
                    <a:pt x="4191" y="8254"/>
                  </a:cubicBezTo>
                  <a:lnTo>
                    <a:pt x="3403" y="8254"/>
                  </a:lnTo>
                  <a:cubicBezTo>
                    <a:pt x="3214" y="8254"/>
                    <a:pt x="3057" y="8097"/>
                    <a:pt x="3057" y="7908"/>
                  </a:cubicBezTo>
                  <a:lnTo>
                    <a:pt x="3057" y="7152"/>
                  </a:lnTo>
                  <a:cubicBezTo>
                    <a:pt x="3057" y="6963"/>
                    <a:pt x="3214" y="6805"/>
                    <a:pt x="3403" y="6805"/>
                  </a:cubicBezTo>
                  <a:close/>
                  <a:moveTo>
                    <a:pt x="9452" y="6805"/>
                  </a:moveTo>
                  <a:cubicBezTo>
                    <a:pt x="9673" y="6805"/>
                    <a:pt x="9830" y="6963"/>
                    <a:pt x="9830" y="7152"/>
                  </a:cubicBezTo>
                  <a:lnTo>
                    <a:pt x="9830" y="7908"/>
                  </a:lnTo>
                  <a:cubicBezTo>
                    <a:pt x="9830" y="8097"/>
                    <a:pt x="9673" y="8254"/>
                    <a:pt x="9452" y="8254"/>
                  </a:cubicBezTo>
                  <a:lnTo>
                    <a:pt x="8665" y="8254"/>
                  </a:lnTo>
                  <a:cubicBezTo>
                    <a:pt x="8035" y="8254"/>
                    <a:pt x="7562" y="7750"/>
                    <a:pt x="7562" y="7152"/>
                  </a:cubicBezTo>
                  <a:cubicBezTo>
                    <a:pt x="7562" y="6963"/>
                    <a:pt x="7720" y="6805"/>
                    <a:pt x="7940" y="6805"/>
                  </a:cubicBezTo>
                  <a:close/>
                  <a:moveTo>
                    <a:pt x="10587" y="6774"/>
                  </a:moveTo>
                  <a:cubicBezTo>
                    <a:pt x="10965" y="6774"/>
                    <a:pt x="11311" y="7120"/>
                    <a:pt x="11311" y="7530"/>
                  </a:cubicBezTo>
                  <a:cubicBezTo>
                    <a:pt x="11311" y="7908"/>
                    <a:pt x="10996" y="8254"/>
                    <a:pt x="10587" y="8254"/>
                  </a:cubicBezTo>
                  <a:lnTo>
                    <a:pt x="10587" y="6774"/>
                  </a:lnTo>
                  <a:close/>
                  <a:moveTo>
                    <a:pt x="1135" y="8412"/>
                  </a:moveTo>
                  <a:cubicBezTo>
                    <a:pt x="1387" y="8790"/>
                    <a:pt x="1828" y="9011"/>
                    <a:pt x="2301" y="9011"/>
                  </a:cubicBezTo>
                  <a:cubicBezTo>
                    <a:pt x="2301" y="9420"/>
                    <a:pt x="1986" y="9767"/>
                    <a:pt x="1545" y="9767"/>
                  </a:cubicBezTo>
                  <a:cubicBezTo>
                    <a:pt x="1167" y="9767"/>
                    <a:pt x="789" y="9452"/>
                    <a:pt x="789" y="9011"/>
                  </a:cubicBezTo>
                  <a:cubicBezTo>
                    <a:pt x="789" y="8790"/>
                    <a:pt x="915" y="8538"/>
                    <a:pt x="1135" y="8412"/>
                  </a:cubicBezTo>
                  <a:close/>
                  <a:moveTo>
                    <a:pt x="11752" y="8412"/>
                  </a:moveTo>
                  <a:cubicBezTo>
                    <a:pt x="11941" y="8570"/>
                    <a:pt x="12067" y="8790"/>
                    <a:pt x="12067" y="9011"/>
                  </a:cubicBezTo>
                  <a:cubicBezTo>
                    <a:pt x="12067" y="9420"/>
                    <a:pt x="11752" y="9767"/>
                    <a:pt x="11311" y="9767"/>
                  </a:cubicBezTo>
                  <a:cubicBezTo>
                    <a:pt x="10870" y="9767"/>
                    <a:pt x="10555" y="9420"/>
                    <a:pt x="10555" y="9011"/>
                  </a:cubicBezTo>
                  <a:cubicBezTo>
                    <a:pt x="11028" y="9011"/>
                    <a:pt x="11469" y="8790"/>
                    <a:pt x="11752" y="8412"/>
                  </a:cubicBezTo>
                  <a:close/>
                  <a:moveTo>
                    <a:pt x="6837" y="7561"/>
                  </a:moveTo>
                  <a:cubicBezTo>
                    <a:pt x="6995" y="8412"/>
                    <a:pt x="7783" y="9042"/>
                    <a:pt x="8633" y="9042"/>
                  </a:cubicBezTo>
                  <a:lnTo>
                    <a:pt x="9421" y="9042"/>
                  </a:lnTo>
                  <a:cubicBezTo>
                    <a:pt x="9547" y="9042"/>
                    <a:pt x="9673" y="9011"/>
                    <a:pt x="9767" y="8979"/>
                  </a:cubicBezTo>
                  <a:lnTo>
                    <a:pt x="9767" y="8979"/>
                  </a:lnTo>
                  <a:cubicBezTo>
                    <a:pt x="9610" y="10680"/>
                    <a:pt x="8192" y="12004"/>
                    <a:pt x="6428" y="12004"/>
                  </a:cubicBezTo>
                  <a:cubicBezTo>
                    <a:pt x="4664" y="12004"/>
                    <a:pt x="3246" y="10680"/>
                    <a:pt x="3057" y="8979"/>
                  </a:cubicBezTo>
                  <a:lnTo>
                    <a:pt x="3057" y="8979"/>
                  </a:lnTo>
                  <a:cubicBezTo>
                    <a:pt x="3151" y="9011"/>
                    <a:pt x="3277" y="9042"/>
                    <a:pt x="3403" y="9042"/>
                  </a:cubicBezTo>
                  <a:lnTo>
                    <a:pt x="4191" y="9042"/>
                  </a:lnTo>
                  <a:cubicBezTo>
                    <a:pt x="5105" y="9042"/>
                    <a:pt x="5829" y="8412"/>
                    <a:pt x="5987" y="7561"/>
                  </a:cubicBezTo>
                  <a:close/>
                  <a:moveTo>
                    <a:pt x="6428" y="0"/>
                  </a:moveTo>
                  <a:cubicBezTo>
                    <a:pt x="5798" y="0"/>
                    <a:pt x="5294" y="410"/>
                    <a:pt x="5168" y="1008"/>
                  </a:cubicBezTo>
                  <a:lnTo>
                    <a:pt x="5010" y="1733"/>
                  </a:lnTo>
                  <a:cubicBezTo>
                    <a:pt x="4286" y="1985"/>
                    <a:pt x="3592" y="2458"/>
                    <a:pt x="3120" y="3088"/>
                  </a:cubicBezTo>
                  <a:cubicBezTo>
                    <a:pt x="2584" y="3812"/>
                    <a:pt x="2301" y="4663"/>
                    <a:pt x="2301" y="5577"/>
                  </a:cubicBezTo>
                  <a:lnTo>
                    <a:pt x="2301" y="6018"/>
                  </a:lnTo>
                  <a:cubicBezTo>
                    <a:pt x="1387" y="6018"/>
                    <a:pt x="694" y="6805"/>
                    <a:pt x="789" y="7719"/>
                  </a:cubicBezTo>
                  <a:cubicBezTo>
                    <a:pt x="316" y="7971"/>
                    <a:pt x="64" y="8475"/>
                    <a:pt x="64" y="9011"/>
                  </a:cubicBezTo>
                  <a:cubicBezTo>
                    <a:pt x="64" y="9420"/>
                    <a:pt x="221" y="9767"/>
                    <a:pt x="442" y="9987"/>
                  </a:cubicBezTo>
                  <a:lnTo>
                    <a:pt x="95" y="10712"/>
                  </a:lnTo>
                  <a:cubicBezTo>
                    <a:pt x="1" y="10901"/>
                    <a:pt x="95" y="11090"/>
                    <a:pt x="253" y="11216"/>
                  </a:cubicBezTo>
                  <a:cubicBezTo>
                    <a:pt x="305" y="11242"/>
                    <a:pt x="357" y="11254"/>
                    <a:pt x="408" y="11254"/>
                  </a:cubicBezTo>
                  <a:cubicBezTo>
                    <a:pt x="541" y="11254"/>
                    <a:pt x="666" y="11173"/>
                    <a:pt x="757" y="11058"/>
                  </a:cubicBezTo>
                  <a:lnTo>
                    <a:pt x="1072" y="10428"/>
                  </a:lnTo>
                  <a:cubicBezTo>
                    <a:pt x="1230" y="10460"/>
                    <a:pt x="1387" y="10523"/>
                    <a:pt x="1545" y="10523"/>
                  </a:cubicBezTo>
                  <a:cubicBezTo>
                    <a:pt x="1954" y="10523"/>
                    <a:pt x="2301" y="10365"/>
                    <a:pt x="2584" y="10113"/>
                  </a:cubicBezTo>
                  <a:cubicBezTo>
                    <a:pt x="3151" y="11657"/>
                    <a:pt x="4664" y="12760"/>
                    <a:pt x="6428" y="12760"/>
                  </a:cubicBezTo>
                  <a:cubicBezTo>
                    <a:pt x="8224" y="12760"/>
                    <a:pt x="9704" y="11657"/>
                    <a:pt x="10303" y="10113"/>
                  </a:cubicBezTo>
                  <a:cubicBezTo>
                    <a:pt x="10587" y="10365"/>
                    <a:pt x="10933" y="10523"/>
                    <a:pt x="11311" y="10523"/>
                  </a:cubicBezTo>
                  <a:cubicBezTo>
                    <a:pt x="11469" y="10523"/>
                    <a:pt x="11626" y="10460"/>
                    <a:pt x="11784" y="10428"/>
                  </a:cubicBezTo>
                  <a:lnTo>
                    <a:pt x="12099" y="11058"/>
                  </a:lnTo>
                  <a:cubicBezTo>
                    <a:pt x="12164" y="11188"/>
                    <a:pt x="12288" y="11273"/>
                    <a:pt x="12431" y="11273"/>
                  </a:cubicBezTo>
                  <a:cubicBezTo>
                    <a:pt x="12496" y="11273"/>
                    <a:pt x="12565" y="11255"/>
                    <a:pt x="12634" y="11216"/>
                  </a:cubicBezTo>
                  <a:cubicBezTo>
                    <a:pt x="12823" y="11153"/>
                    <a:pt x="12886" y="10901"/>
                    <a:pt x="12792" y="10712"/>
                  </a:cubicBezTo>
                  <a:lnTo>
                    <a:pt x="12414" y="9987"/>
                  </a:lnTo>
                  <a:cubicBezTo>
                    <a:pt x="12666" y="9735"/>
                    <a:pt x="12823" y="9357"/>
                    <a:pt x="12823" y="9011"/>
                  </a:cubicBezTo>
                  <a:cubicBezTo>
                    <a:pt x="12823" y="8475"/>
                    <a:pt x="12508" y="8002"/>
                    <a:pt x="12067" y="7719"/>
                  </a:cubicBezTo>
                  <a:cubicBezTo>
                    <a:pt x="12193" y="6805"/>
                    <a:pt x="11469" y="6018"/>
                    <a:pt x="10555" y="6018"/>
                  </a:cubicBezTo>
                  <a:lnTo>
                    <a:pt x="10555" y="5577"/>
                  </a:lnTo>
                  <a:cubicBezTo>
                    <a:pt x="10555" y="4663"/>
                    <a:pt x="10303" y="3812"/>
                    <a:pt x="9736" y="3088"/>
                  </a:cubicBezTo>
                  <a:cubicBezTo>
                    <a:pt x="9263" y="2458"/>
                    <a:pt x="8602" y="1985"/>
                    <a:pt x="7846" y="1733"/>
                  </a:cubicBezTo>
                  <a:lnTo>
                    <a:pt x="7688" y="1008"/>
                  </a:lnTo>
                  <a:cubicBezTo>
                    <a:pt x="7562" y="410"/>
                    <a:pt x="7058" y="0"/>
                    <a:pt x="642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18" name="Google Shape;7018;p69"/>
          <p:cNvGrpSpPr/>
          <p:nvPr/>
        </p:nvGrpSpPr>
        <p:grpSpPr>
          <a:xfrm>
            <a:off x="7510682" y="1778631"/>
            <a:ext cx="367359" cy="361090"/>
            <a:chOff x="-55620975" y="2294725"/>
            <a:chExt cx="323750" cy="318225"/>
          </a:xfrm>
        </p:grpSpPr>
        <p:sp>
          <p:nvSpPr>
            <p:cNvPr id="7019" name="Google Shape;7019;p69"/>
            <p:cNvSpPr/>
            <p:nvPr/>
          </p:nvSpPr>
          <p:spPr>
            <a:xfrm>
              <a:off x="-55496525" y="2527275"/>
              <a:ext cx="73275" cy="29750"/>
            </a:xfrm>
            <a:custGeom>
              <a:avLst/>
              <a:gdLst/>
              <a:ahLst/>
              <a:cxnLst/>
              <a:rect l="l" t="t" r="r" b="b"/>
              <a:pathLst>
                <a:path w="2931" h="1190" extrusionOk="0">
                  <a:moveTo>
                    <a:pt x="414" y="1"/>
                  </a:moveTo>
                  <a:cubicBezTo>
                    <a:pt x="316" y="1"/>
                    <a:pt x="221" y="40"/>
                    <a:pt x="158" y="119"/>
                  </a:cubicBezTo>
                  <a:cubicBezTo>
                    <a:pt x="1" y="276"/>
                    <a:pt x="1" y="528"/>
                    <a:pt x="158" y="623"/>
                  </a:cubicBezTo>
                  <a:cubicBezTo>
                    <a:pt x="536" y="1001"/>
                    <a:pt x="1009" y="1190"/>
                    <a:pt x="1481" y="1190"/>
                  </a:cubicBezTo>
                  <a:cubicBezTo>
                    <a:pt x="1954" y="1190"/>
                    <a:pt x="2458" y="1001"/>
                    <a:pt x="2773" y="623"/>
                  </a:cubicBezTo>
                  <a:cubicBezTo>
                    <a:pt x="2931" y="465"/>
                    <a:pt x="2931" y="245"/>
                    <a:pt x="2773" y="119"/>
                  </a:cubicBezTo>
                  <a:cubicBezTo>
                    <a:pt x="2710" y="40"/>
                    <a:pt x="2623" y="1"/>
                    <a:pt x="2533" y="1"/>
                  </a:cubicBezTo>
                  <a:cubicBezTo>
                    <a:pt x="2442" y="1"/>
                    <a:pt x="2348" y="40"/>
                    <a:pt x="2269" y="119"/>
                  </a:cubicBezTo>
                  <a:cubicBezTo>
                    <a:pt x="2048" y="308"/>
                    <a:pt x="1733" y="434"/>
                    <a:pt x="1481" y="434"/>
                  </a:cubicBezTo>
                  <a:cubicBezTo>
                    <a:pt x="1166" y="434"/>
                    <a:pt x="883" y="308"/>
                    <a:pt x="694" y="119"/>
                  </a:cubicBezTo>
                  <a:cubicBezTo>
                    <a:pt x="615" y="40"/>
                    <a:pt x="512" y="1"/>
                    <a:pt x="41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0" name="Google Shape;7020;p69"/>
            <p:cNvSpPr/>
            <p:nvPr/>
          </p:nvSpPr>
          <p:spPr>
            <a:xfrm>
              <a:off x="-55505975" y="2444375"/>
              <a:ext cx="17350" cy="18150"/>
            </a:xfrm>
            <a:custGeom>
              <a:avLst/>
              <a:gdLst/>
              <a:ahLst/>
              <a:cxnLst/>
              <a:rect l="l" t="t" r="r" b="b"/>
              <a:pathLst>
                <a:path w="694" h="726" extrusionOk="0">
                  <a:moveTo>
                    <a:pt x="347" y="1"/>
                  </a:moveTo>
                  <a:cubicBezTo>
                    <a:pt x="158" y="1"/>
                    <a:pt x="0" y="158"/>
                    <a:pt x="0" y="379"/>
                  </a:cubicBezTo>
                  <a:cubicBezTo>
                    <a:pt x="0" y="568"/>
                    <a:pt x="158" y="725"/>
                    <a:pt x="347" y="725"/>
                  </a:cubicBezTo>
                  <a:cubicBezTo>
                    <a:pt x="536" y="725"/>
                    <a:pt x="694" y="568"/>
                    <a:pt x="694" y="379"/>
                  </a:cubicBezTo>
                  <a:cubicBezTo>
                    <a:pt x="694"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1" name="Google Shape;7021;p69"/>
            <p:cNvSpPr/>
            <p:nvPr/>
          </p:nvSpPr>
          <p:spPr>
            <a:xfrm>
              <a:off x="-55431150" y="2444375"/>
              <a:ext cx="17350" cy="18150"/>
            </a:xfrm>
            <a:custGeom>
              <a:avLst/>
              <a:gdLst/>
              <a:ahLst/>
              <a:cxnLst/>
              <a:rect l="l" t="t" r="r" b="b"/>
              <a:pathLst>
                <a:path w="694" h="726" extrusionOk="0">
                  <a:moveTo>
                    <a:pt x="347" y="1"/>
                  </a:moveTo>
                  <a:cubicBezTo>
                    <a:pt x="158" y="1"/>
                    <a:pt x="0" y="158"/>
                    <a:pt x="0" y="379"/>
                  </a:cubicBezTo>
                  <a:cubicBezTo>
                    <a:pt x="0" y="568"/>
                    <a:pt x="158" y="725"/>
                    <a:pt x="347" y="725"/>
                  </a:cubicBezTo>
                  <a:cubicBezTo>
                    <a:pt x="536" y="725"/>
                    <a:pt x="694" y="568"/>
                    <a:pt x="694" y="379"/>
                  </a:cubicBezTo>
                  <a:cubicBezTo>
                    <a:pt x="694"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2" name="Google Shape;7022;p69"/>
            <p:cNvSpPr/>
            <p:nvPr/>
          </p:nvSpPr>
          <p:spPr>
            <a:xfrm>
              <a:off x="-55620975" y="2294725"/>
              <a:ext cx="323750" cy="318225"/>
            </a:xfrm>
            <a:custGeom>
              <a:avLst/>
              <a:gdLst/>
              <a:ahLst/>
              <a:cxnLst/>
              <a:rect l="l" t="t" r="r" b="b"/>
              <a:pathLst>
                <a:path w="12950" h="12729" extrusionOk="0">
                  <a:moveTo>
                    <a:pt x="6459" y="851"/>
                  </a:moveTo>
                  <a:lnTo>
                    <a:pt x="11343" y="4506"/>
                  </a:lnTo>
                  <a:lnTo>
                    <a:pt x="1576" y="4506"/>
                  </a:lnTo>
                  <a:lnTo>
                    <a:pt x="6459" y="851"/>
                  </a:lnTo>
                  <a:close/>
                  <a:moveTo>
                    <a:pt x="2364" y="5987"/>
                  </a:moveTo>
                  <a:lnTo>
                    <a:pt x="2364" y="7499"/>
                  </a:lnTo>
                  <a:cubicBezTo>
                    <a:pt x="1923" y="7499"/>
                    <a:pt x="1608" y="7152"/>
                    <a:pt x="1608" y="6743"/>
                  </a:cubicBezTo>
                  <a:cubicBezTo>
                    <a:pt x="1608" y="6365"/>
                    <a:pt x="1923" y="5987"/>
                    <a:pt x="2364" y="5987"/>
                  </a:cubicBezTo>
                  <a:close/>
                  <a:moveTo>
                    <a:pt x="10555" y="5987"/>
                  </a:moveTo>
                  <a:cubicBezTo>
                    <a:pt x="10964" y="5987"/>
                    <a:pt x="11280" y="6365"/>
                    <a:pt x="11280" y="6743"/>
                  </a:cubicBezTo>
                  <a:cubicBezTo>
                    <a:pt x="11280" y="7152"/>
                    <a:pt x="10964" y="7499"/>
                    <a:pt x="10555" y="7499"/>
                  </a:cubicBezTo>
                  <a:lnTo>
                    <a:pt x="10555" y="5987"/>
                  </a:lnTo>
                  <a:close/>
                  <a:moveTo>
                    <a:pt x="9830" y="5262"/>
                  </a:moveTo>
                  <a:cubicBezTo>
                    <a:pt x="9799" y="5798"/>
                    <a:pt x="9799" y="8287"/>
                    <a:pt x="9799" y="8633"/>
                  </a:cubicBezTo>
                  <a:cubicBezTo>
                    <a:pt x="9799" y="10492"/>
                    <a:pt x="8287" y="11973"/>
                    <a:pt x="6459" y="11973"/>
                  </a:cubicBezTo>
                  <a:cubicBezTo>
                    <a:pt x="4600" y="11973"/>
                    <a:pt x="3088" y="10492"/>
                    <a:pt x="3088" y="8633"/>
                  </a:cubicBezTo>
                  <a:lnTo>
                    <a:pt x="3088" y="5262"/>
                  </a:lnTo>
                  <a:close/>
                  <a:moveTo>
                    <a:pt x="6459" y="1"/>
                  </a:moveTo>
                  <a:cubicBezTo>
                    <a:pt x="6381" y="1"/>
                    <a:pt x="6302" y="32"/>
                    <a:pt x="6239" y="95"/>
                  </a:cubicBezTo>
                  <a:lnTo>
                    <a:pt x="253" y="4569"/>
                  </a:lnTo>
                  <a:cubicBezTo>
                    <a:pt x="1" y="4790"/>
                    <a:pt x="158" y="5231"/>
                    <a:pt x="505" y="5231"/>
                  </a:cubicBezTo>
                  <a:lnTo>
                    <a:pt x="2395" y="5231"/>
                  </a:lnTo>
                  <a:cubicBezTo>
                    <a:pt x="1576" y="5231"/>
                    <a:pt x="883" y="5924"/>
                    <a:pt x="883" y="6743"/>
                  </a:cubicBezTo>
                  <a:cubicBezTo>
                    <a:pt x="883" y="7562"/>
                    <a:pt x="1576" y="8255"/>
                    <a:pt x="2395" y="8255"/>
                  </a:cubicBezTo>
                  <a:lnTo>
                    <a:pt x="2395" y="8633"/>
                  </a:lnTo>
                  <a:cubicBezTo>
                    <a:pt x="2395" y="10870"/>
                    <a:pt x="4254" y="12729"/>
                    <a:pt x="6491" y="12729"/>
                  </a:cubicBezTo>
                  <a:cubicBezTo>
                    <a:pt x="8728" y="12729"/>
                    <a:pt x="10586" y="10870"/>
                    <a:pt x="10586" y="8633"/>
                  </a:cubicBezTo>
                  <a:lnTo>
                    <a:pt x="10586" y="8255"/>
                  </a:lnTo>
                  <a:cubicBezTo>
                    <a:pt x="11406" y="8255"/>
                    <a:pt x="12067" y="7562"/>
                    <a:pt x="12067" y="6743"/>
                  </a:cubicBezTo>
                  <a:cubicBezTo>
                    <a:pt x="12067" y="5924"/>
                    <a:pt x="11406" y="5231"/>
                    <a:pt x="10586" y="5231"/>
                  </a:cubicBezTo>
                  <a:lnTo>
                    <a:pt x="12477" y="5231"/>
                  </a:lnTo>
                  <a:cubicBezTo>
                    <a:pt x="12792" y="5231"/>
                    <a:pt x="12949" y="4790"/>
                    <a:pt x="12666" y="4569"/>
                  </a:cubicBezTo>
                  <a:lnTo>
                    <a:pt x="6680" y="95"/>
                  </a:lnTo>
                  <a:cubicBezTo>
                    <a:pt x="6617" y="32"/>
                    <a:pt x="6538" y="1"/>
                    <a:pt x="64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3" name="Google Shape;7023;p69"/>
            <p:cNvSpPr/>
            <p:nvPr/>
          </p:nvSpPr>
          <p:spPr>
            <a:xfrm>
              <a:off x="-55450850" y="2482375"/>
              <a:ext cx="39400" cy="38225"/>
            </a:xfrm>
            <a:custGeom>
              <a:avLst/>
              <a:gdLst/>
              <a:ahLst/>
              <a:cxnLst/>
              <a:rect l="l" t="t" r="r" b="b"/>
              <a:pathLst>
                <a:path w="1576" h="1529" extrusionOk="0">
                  <a:moveTo>
                    <a:pt x="399" y="1"/>
                  </a:moveTo>
                  <a:cubicBezTo>
                    <a:pt x="308" y="1"/>
                    <a:pt x="221" y="40"/>
                    <a:pt x="158" y="119"/>
                  </a:cubicBezTo>
                  <a:cubicBezTo>
                    <a:pt x="1" y="277"/>
                    <a:pt x="1" y="497"/>
                    <a:pt x="158" y="623"/>
                  </a:cubicBezTo>
                  <a:lnTo>
                    <a:pt x="914" y="1411"/>
                  </a:lnTo>
                  <a:cubicBezTo>
                    <a:pt x="993" y="1489"/>
                    <a:pt x="1088" y="1529"/>
                    <a:pt x="1178" y="1529"/>
                  </a:cubicBezTo>
                  <a:cubicBezTo>
                    <a:pt x="1269" y="1529"/>
                    <a:pt x="1356" y="1489"/>
                    <a:pt x="1419" y="1411"/>
                  </a:cubicBezTo>
                  <a:cubicBezTo>
                    <a:pt x="1576" y="1253"/>
                    <a:pt x="1576" y="1001"/>
                    <a:pt x="1419" y="907"/>
                  </a:cubicBezTo>
                  <a:lnTo>
                    <a:pt x="662" y="119"/>
                  </a:lnTo>
                  <a:cubicBezTo>
                    <a:pt x="584" y="40"/>
                    <a:pt x="489" y="1"/>
                    <a:pt x="39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4" name="Google Shape;7024;p69"/>
            <p:cNvSpPr/>
            <p:nvPr/>
          </p:nvSpPr>
          <p:spPr>
            <a:xfrm>
              <a:off x="-55506775" y="2482375"/>
              <a:ext cx="39400" cy="38225"/>
            </a:xfrm>
            <a:custGeom>
              <a:avLst/>
              <a:gdLst/>
              <a:ahLst/>
              <a:cxnLst/>
              <a:rect l="l" t="t" r="r" b="b"/>
              <a:pathLst>
                <a:path w="1576" h="1529" extrusionOk="0">
                  <a:moveTo>
                    <a:pt x="1139" y="1"/>
                  </a:moveTo>
                  <a:cubicBezTo>
                    <a:pt x="1041" y="1"/>
                    <a:pt x="946" y="40"/>
                    <a:pt x="883" y="119"/>
                  </a:cubicBezTo>
                  <a:lnTo>
                    <a:pt x="159" y="907"/>
                  </a:lnTo>
                  <a:cubicBezTo>
                    <a:pt x="1" y="1064"/>
                    <a:pt x="1" y="1285"/>
                    <a:pt x="159" y="1411"/>
                  </a:cubicBezTo>
                  <a:cubicBezTo>
                    <a:pt x="237" y="1489"/>
                    <a:pt x="332" y="1529"/>
                    <a:pt x="422" y="1529"/>
                  </a:cubicBezTo>
                  <a:cubicBezTo>
                    <a:pt x="513" y="1529"/>
                    <a:pt x="600" y="1489"/>
                    <a:pt x="663" y="1411"/>
                  </a:cubicBezTo>
                  <a:lnTo>
                    <a:pt x="1419" y="623"/>
                  </a:lnTo>
                  <a:cubicBezTo>
                    <a:pt x="1576" y="466"/>
                    <a:pt x="1576" y="213"/>
                    <a:pt x="1419" y="119"/>
                  </a:cubicBezTo>
                  <a:cubicBezTo>
                    <a:pt x="1340" y="40"/>
                    <a:pt x="1238" y="1"/>
                    <a:pt x="113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25" name="Google Shape;7025;p69"/>
          <p:cNvGrpSpPr/>
          <p:nvPr/>
        </p:nvGrpSpPr>
        <p:grpSpPr>
          <a:xfrm>
            <a:off x="7512923" y="2231130"/>
            <a:ext cx="362877" cy="361175"/>
            <a:chOff x="-55620175" y="2686900"/>
            <a:chExt cx="319800" cy="318300"/>
          </a:xfrm>
        </p:grpSpPr>
        <p:sp>
          <p:nvSpPr>
            <p:cNvPr id="7026" name="Google Shape;7026;p69"/>
            <p:cNvSpPr/>
            <p:nvPr/>
          </p:nvSpPr>
          <p:spPr>
            <a:xfrm>
              <a:off x="-55514650" y="2917925"/>
              <a:ext cx="72500" cy="29775"/>
            </a:xfrm>
            <a:custGeom>
              <a:avLst/>
              <a:gdLst/>
              <a:ahLst/>
              <a:cxnLst/>
              <a:rect l="l" t="t" r="r" b="b"/>
              <a:pathLst>
                <a:path w="2900" h="1191" extrusionOk="0">
                  <a:moveTo>
                    <a:pt x="387" y="1"/>
                  </a:moveTo>
                  <a:cubicBezTo>
                    <a:pt x="292" y="1"/>
                    <a:pt x="206" y="40"/>
                    <a:pt x="158" y="119"/>
                  </a:cubicBezTo>
                  <a:cubicBezTo>
                    <a:pt x="1" y="277"/>
                    <a:pt x="1" y="529"/>
                    <a:pt x="158" y="655"/>
                  </a:cubicBezTo>
                  <a:cubicBezTo>
                    <a:pt x="505" y="1001"/>
                    <a:pt x="978" y="1190"/>
                    <a:pt x="1450" y="1190"/>
                  </a:cubicBezTo>
                  <a:cubicBezTo>
                    <a:pt x="1954" y="1190"/>
                    <a:pt x="2427" y="1001"/>
                    <a:pt x="2742" y="655"/>
                  </a:cubicBezTo>
                  <a:cubicBezTo>
                    <a:pt x="2899" y="497"/>
                    <a:pt x="2899" y="245"/>
                    <a:pt x="2742" y="119"/>
                  </a:cubicBezTo>
                  <a:cubicBezTo>
                    <a:pt x="2679" y="72"/>
                    <a:pt x="2592" y="48"/>
                    <a:pt x="2502" y="48"/>
                  </a:cubicBezTo>
                  <a:cubicBezTo>
                    <a:pt x="2411" y="48"/>
                    <a:pt x="2317" y="72"/>
                    <a:pt x="2238" y="119"/>
                  </a:cubicBezTo>
                  <a:cubicBezTo>
                    <a:pt x="2049" y="340"/>
                    <a:pt x="1734" y="434"/>
                    <a:pt x="1450" y="434"/>
                  </a:cubicBezTo>
                  <a:cubicBezTo>
                    <a:pt x="1135" y="434"/>
                    <a:pt x="852" y="340"/>
                    <a:pt x="663" y="119"/>
                  </a:cubicBezTo>
                  <a:cubicBezTo>
                    <a:pt x="584" y="40"/>
                    <a:pt x="481" y="1"/>
                    <a:pt x="3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7" name="Google Shape;7027;p69"/>
            <p:cNvSpPr/>
            <p:nvPr/>
          </p:nvSpPr>
          <p:spPr>
            <a:xfrm>
              <a:off x="-55450050" y="2854725"/>
              <a:ext cx="18125" cy="18150"/>
            </a:xfrm>
            <a:custGeom>
              <a:avLst/>
              <a:gdLst/>
              <a:ahLst/>
              <a:cxnLst/>
              <a:rect l="l" t="t" r="r" b="b"/>
              <a:pathLst>
                <a:path w="725" h="726" extrusionOk="0">
                  <a:moveTo>
                    <a:pt x="378" y="1"/>
                  </a:moveTo>
                  <a:cubicBezTo>
                    <a:pt x="158" y="1"/>
                    <a:pt x="0" y="190"/>
                    <a:pt x="0" y="379"/>
                  </a:cubicBezTo>
                  <a:cubicBezTo>
                    <a:pt x="0" y="568"/>
                    <a:pt x="158" y="725"/>
                    <a:pt x="378" y="725"/>
                  </a:cubicBezTo>
                  <a:cubicBezTo>
                    <a:pt x="567" y="725"/>
                    <a:pt x="725" y="568"/>
                    <a:pt x="725" y="379"/>
                  </a:cubicBezTo>
                  <a:cubicBezTo>
                    <a:pt x="725" y="190"/>
                    <a:pt x="567" y="1"/>
                    <a:pt x="3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8" name="Google Shape;7028;p69"/>
            <p:cNvSpPr/>
            <p:nvPr/>
          </p:nvSpPr>
          <p:spPr>
            <a:xfrm>
              <a:off x="-55524875" y="2855525"/>
              <a:ext cx="18925" cy="17450"/>
            </a:xfrm>
            <a:custGeom>
              <a:avLst/>
              <a:gdLst/>
              <a:ahLst/>
              <a:cxnLst/>
              <a:rect l="l" t="t" r="r" b="b"/>
              <a:pathLst>
                <a:path w="757" h="698" extrusionOk="0">
                  <a:moveTo>
                    <a:pt x="410" y="0"/>
                  </a:moveTo>
                  <a:cubicBezTo>
                    <a:pt x="189" y="0"/>
                    <a:pt x="0" y="158"/>
                    <a:pt x="0" y="347"/>
                  </a:cubicBezTo>
                  <a:cubicBezTo>
                    <a:pt x="0" y="536"/>
                    <a:pt x="189" y="693"/>
                    <a:pt x="410" y="693"/>
                  </a:cubicBezTo>
                  <a:cubicBezTo>
                    <a:pt x="423" y="696"/>
                    <a:pt x="437" y="697"/>
                    <a:pt x="451" y="697"/>
                  </a:cubicBezTo>
                  <a:cubicBezTo>
                    <a:pt x="598" y="697"/>
                    <a:pt x="756" y="548"/>
                    <a:pt x="756" y="347"/>
                  </a:cubicBezTo>
                  <a:cubicBezTo>
                    <a:pt x="756" y="158"/>
                    <a:pt x="599" y="0"/>
                    <a:pt x="41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9" name="Google Shape;7029;p69"/>
            <p:cNvSpPr/>
            <p:nvPr/>
          </p:nvSpPr>
          <p:spPr>
            <a:xfrm>
              <a:off x="-55620175" y="2686900"/>
              <a:ext cx="319800" cy="318300"/>
            </a:xfrm>
            <a:custGeom>
              <a:avLst/>
              <a:gdLst/>
              <a:ahLst/>
              <a:cxnLst/>
              <a:rect l="l" t="t" r="r" b="b"/>
              <a:pathLst>
                <a:path w="12792" h="12732" extrusionOk="0">
                  <a:moveTo>
                    <a:pt x="5671" y="2240"/>
                  </a:moveTo>
                  <a:cubicBezTo>
                    <a:pt x="6333" y="2240"/>
                    <a:pt x="6931" y="2429"/>
                    <a:pt x="7435" y="2744"/>
                  </a:cubicBezTo>
                  <a:cubicBezTo>
                    <a:pt x="7057" y="4225"/>
                    <a:pt x="5703" y="5233"/>
                    <a:pt x="4159" y="5233"/>
                  </a:cubicBezTo>
                  <a:lnTo>
                    <a:pt x="2332" y="5233"/>
                  </a:lnTo>
                  <a:cubicBezTo>
                    <a:pt x="2489" y="3532"/>
                    <a:pt x="3938" y="2240"/>
                    <a:pt x="5671" y="2240"/>
                  </a:cubicBezTo>
                  <a:close/>
                  <a:moveTo>
                    <a:pt x="8318" y="732"/>
                  </a:moveTo>
                  <a:cubicBezTo>
                    <a:pt x="8434" y="732"/>
                    <a:pt x="8549" y="741"/>
                    <a:pt x="8664" y="759"/>
                  </a:cubicBezTo>
                  <a:cubicBezTo>
                    <a:pt x="9735" y="917"/>
                    <a:pt x="10523" y="1925"/>
                    <a:pt x="10523" y="3059"/>
                  </a:cubicBezTo>
                  <a:lnTo>
                    <a:pt x="10523" y="6147"/>
                  </a:lnTo>
                  <a:cubicBezTo>
                    <a:pt x="10271" y="6021"/>
                    <a:pt x="10050" y="5958"/>
                    <a:pt x="9767" y="5958"/>
                  </a:cubicBezTo>
                  <a:lnTo>
                    <a:pt x="9767" y="5580"/>
                  </a:lnTo>
                  <a:cubicBezTo>
                    <a:pt x="9767" y="3626"/>
                    <a:pt x="8349" y="1957"/>
                    <a:pt x="6490" y="1578"/>
                  </a:cubicBezTo>
                  <a:cubicBezTo>
                    <a:pt x="6975" y="1040"/>
                    <a:pt x="7643" y="732"/>
                    <a:pt x="8318" y="732"/>
                  </a:cubicBezTo>
                  <a:close/>
                  <a:moveTo>
                    <a:pt x="1544" y="6745"/>
                  </a:moveTo>
                  <a:lnTo>
                    <a:pt x="1544" y="8226"/>
                  </a:lnTo>
                  <a:cubicBezTo>
                    <a:pt x="1134" y="8226"/>
                    <a:pt x="788" y="7879"/>
                    <a:pt x="788" y="7470"/>
                  </a:cubicBezTo>
                  <a:cubicBezTo>
                    <a:pt x="788" y="7092"/>
                    <a:pt x="1134" y="6745"/>
                    <a:pt x="1544" y="6745"/>
                  </a:cubicBezTo>
                  <a:close/>
                  <a:moveTo>
                    <a:pt x="9798" y="6745"/>
                  </a:moveTo>
                  <a:cubicBezTo>
                    <a:pt x="10208" y="6745"/>
                    <a:pt x="10554" y="7060"/>
                    <a:pt x="10554" y="7470"/>
                  </a:cubicBezTo>
                  <a:cubicBezTo>
                    <a:pt x="10554" y="7879"/>
                    <a:pt x="10208" y="8226"/>
                    <a:pt x="9798" y="8226"/>
                  </a:cubicBezTo>
                  <a:lnTo>
                    <a:pt x="9798" y="6745"/>
                  </a:lnTo>
                  <a:close/>
                  <a:moveTo>
                    <a:pt x="10712" y="8667"/>
                  </a:moveTo>
                  <a:cubicBezTo>
                    <a:pt x="10775" y="8888"/>
                    <a:pt x="10869" y="9108"/>
                    <a:pt x="11027" y="9297"/>
                  </a:cubicBezTo>
                  <a:cubicBezTo>
                    <a:pt x="11090" y="9455"/>
                    <a:pt x="11216" y="9549"/>
                    <a:pt x="11342" y="9707"/>
                  </a:cubicBezTo>
                  <a:lnTo>
                    <a:pt x="9652" y="9707"/>
                  </a:lnTo>
                  <a:cubicBezTo>
                    <a:pt x="9738" y="9468"/>
                    <a:pt x="9768" y="9254"/>
                    <a:pt x="9798" y="8982"/>
                  </a:cubicBezTo>
                  <a:cubicBezTo>
                    <a:pt x="10145" y="8982"/>
                    <a:pt x="10460" y="8856"/>
                    <a:pt x="10712" y="8667"/>
                  </a:cubicBezTo>
                  <a:close/>
                  <a:moveTo>
                    <a:pt x="8066" y="3280"/>
                  </a:moveTo>
                  <a:cubicBezTo>
                    <a:pt x="8664" y="3847"/>
                    <a:pt x="9042" y="4729"/>
                    <a:pt x="9042" y="5643"/>
                  </a:cubicBezTo>
                  <a:lnTo>
                    <a:pt x="9042" y="8636"/>
                  </a:lnTo>
                  <a:cubicBezTo>
                    <a:pt x="9042" y="10463"/>
                    <a:pt x="7530" y="11975"/>
                    <a:pt x="5671" y="11975"/>
                  </a:cubicBezTo>
                  <a:cubicBezTo>
                    <a:pt x="3812" y="11975"/>
                    <a:pt x="2269" y="10431"/>
                    <a:pt x="2269" y="8573"/>
                  </a:cubicBezTo>
                  <a:lnTo>
                    <a:pt x="2269" y="5989"/>
                  </a:lnTo>
                  <a:lnTo>
                    <a:pt x="4159" y="5989"/>
                  </a:lnTo>
                  <a:cubicBezTo>
                    <a:pt x="5104" y="5989"/>
                    <a:pt x="6049" y="5643"/>
                    <a:pt x="6805" y="5044"/>
                  </a:cubicBezTo>
                  <a:cubicBezTo>
                    <a:pt x="7404" y="4571"/>
                    <a:pt x="7782" y="3941"/>
                    <a:pt x="8066" y="3280"/>
                  </a:cubicBezTo>
                  <a:close/>
                  <a:moveTo>
                    <a:pt x="8329" y="0"/>
                  </a:moveTo>
                  <a:cubicBezTo>
                    <a:pt x="7237" y="0"/>
                    <a:pt x="6224" y="580"/>
                    <a:pt x="5671" y="1547"/>
                  </a:cubicBezTo>
                  <a:lnTo>
                    <a:pt x="5640" y="1547"/>
                  </a:lnTo>
                  <a:cubicBezTo>
                    <a:pt x="3340" y="1547"/>
                    <a:pt x="1481" y="3374"/>
                    <a:pt x="1481" y="5643"/>
                  </a:cubicBezTo>
                  <a:lnTo>
                    <a:pt x="1481" y="5989"/>
                  </a:lnTo>
                  <a:cubicBezTo>
                    <a:pt x="662" y="5989"/>
                    <a:pt x="0" y="6651"/>
                    <a:pt x="0" y="7470"/>
                  </a:cubicBezTo>
                  <a:cubicBezTo>
                    <a:pt x="0" y="8320"/>
                    <a:pt x="662" y="8982"/>
                    <a:pt x="1481" y="8982"/>
                  </a:cubicBezTo>
                  <a:cubicBezTo>
                    <a:pt x="1702" y="11061"/>
                    <a:pt x="3466" y="12731"/>
                    <a:pt x="5577" y="12731"/>
                  </a:cubicBezTo>
                  <a:cubicBezTo>
                    <a:pt x="7215" y="12731"/>
                    <a:pt x="8570" y="11818"/>
                    <a:pt x="9263" y="10463"/>
                  </a:cubicBezTo>
                  <a:lnTo>
                    <a:pt x="12319" y="10463"/>
                  </a:lnTo>
                  <a:cubicBezTo>
                    <a:pt x="12476" y="10463"/>
                    <a:pt x="12634" y="10368"/>
                    <a:pt x="12665" y="10211"/>
                  </a:cubicBezTo>
                  <a:cubicBezTo>
                    <a:pt x="12791" y="9990"/>
                    <a:pt x="12728" y="9833"/>
                    <a:pt x="12571" y="9770"/>
                  </a:cubicBezTo>
                  <a:cubicBezTo>
                    <a:pt x="11783" y="9360"/>
                    <a:pt x="11248" y="8573"/>
                    <a:pt x="11248" y="7690"/>
                  </a:cubicBezTo>
                  <a:lnTo>
                    <a:pt x="11248" y="3122"/>
                  </a:lnTo>
                  <a:cubicBezTo>
                    <a:pt x="11248" y="1578"/>
                    <a:pt x="10208" y="287"/>
                    <a:pt x="8790" y="35"/>
                  </a:cubicBezTo>
                  <a:cubicBezTo>
                    <a:pt x="8636" y="12"/>
                    <a:pt x="8481" y="0"/>
                    <a:pt x="83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30" name="Google Shape;7030;p69"/>
          <p:cNvGrpSpPr/>
          <p:nvPr/>
        </p:nvGrpSpPr>
        <p:grpSpPr>
          <a:xfrm>
            <a:off x="6198887" y="2684124"/>
            <a:ext cx="361969" cy="361090"/>
            <a:chOff x="-53690500" y="1903275"/>
            <a:chExt cx="319000" cy="318225"/>
          </a:xfrm>
        </p:grpSpPr>
        <p:sp>
          <p:nvSpPr>
            <p:cNvPr id="7031" name="Google Shape;7031;p69"/>
            <p:cNvSpPr/>
            <p:nvPr/>
          </p:nvSpPr>
          <p:spPr>
            <a:xfrm>
              <a:off x="-53567625" y="2136625"/>
              <a:ext cx="71675" cy="29750"/>
            </a:xfrm>
            <a:custGeom>
              <a:avLst/>
              <a:gdLst/>
              <a:ahLst/>
              <a:cxnLst/>
              <a:rect l="l" t="t" r="r" b="b"/>
              <a:pathLst>
                <a:path w="2867" h="1190" extrusionOk="0">
                  <a:moveTo>
                    <a:pt x="366" y="0"/>
                  </a:moveTo>
                  <a:cubicBezTo>
                    <a:pt x="276" y="0"/>
                    <a:pt x="189" y="40"/>
                    <a:pt x="126" y="118"/>
                  </a:cubicBezTo>
                  <a:cubicBezTo>
                    <a:pt x="0" y="244"/>
                    <a:pt x="0" y="465"/>
                    <a:pt x="126" y="622"/>
                  </a:cubicBezTo>
                  <a:cubicBezTo>
                    <a:pt x="473" y="969"/>
                    <a:pt x="945" y="1190"/>
                    <a:pt x="1418" y="1190"/>
                  </a:cubicBezTo>
                  <a:cubicBezTo>
                    <a:pt x="1890" y="1190"/>
                    <a:pt x="2395" y="969"/>
                    <a:pt x="2710" y="622"/>
                  </a:cubicBezTo>
                  <a:cubicBezTo>
                    <a:pt x="2867" y="465"/>
                    <a:pt x="2867" y="244"/>
                    <a:pt x="2710" y="118"/>
                  </a:cubicBezTo>
                  <a:cubicBezTo>
                    <a:pt x="2631" y="40"/>
                    <a:pt x="2536" y="0"/>
                    <a:pt x="2446" y="0"/>
                  </a:cubicBezTo>
                  <a:cubicBezTo>
                    <a:pt x="2355" y="0"/>
                    <a:pt x="2269" y="40"/>
                    <a:pt x="2206" y="118"/>
                  </a:cubicBezTo>
                  <a:cubicBezTo>
                    <a:pt x="2017" y="307"/>
                    <a:pt x="1701" y="433"/>
                    <a:pt x="1418" y="433"/>
                  </a:cubicBezTo>
                  <a:cubicBezTo>
                    <a:pt x="1103" y="433"/>
                    <a:pt x="819" y="307"/>
                    <a:pt x="630" y="118"/>
                  </a:cubicBezTo>
                  <a:cubicBezTo>
                    <a:pt x="552" y="40"/>
                    <a:pt x="457" y="0"/>
                    <a:pt x="36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2" name="Google Shape;7032;p69"/>
            <p:cNvSpPr/>
            <p:nvPr/>
          </p:nvSpPr>
          <p:spPr>
            <a:xfrm>
              <a:off x="-53502250" y="2072625"/>
              <a:ext cx="17325" cy="17350"/>
            </a:xfrm>
            <a:custGeom>
              <a:avLst/>
              <a:gdLst/>
              <a:ahLst/>
              <a:cxnLst/>
              <a:rect l="l" t="t" r="r" b="b"/>
              <a:pathLst>
                <a:path w="693" h="694" extrusionOk="0">
                  <a:moveTo>
                    <a:pt x="347" y="0"/>
                  </a:moveTo>
                  <a:cubicBezTo>
                    <a:pt x="158" y="0"/>
                    <a:pt x="0" y="158"/>
                    <a:pt x="0" y="347"/>
                  </a:cubicBezTo>
                  <a:cubicBezTo>
                    <a:pt x="0" y="536"/>
                    <a:pt x="158" y="694"/>
                    <a:pt x="347" y="694"/>
                  </a:cubicBezTo>
                  <a:cubicBezTo>
                    <a:pt x="536" y="694"/>
                    <a:pt x="693" y="536"/>
                    <a:pt x="693" y="347"/>
                  </a:cubicBezTo>
                  <a:cubicBezTo>
                    <a:pt x="693"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3" name="Google Shape;7033;p69"/>
            <p:cNvSpPr/>
            <p:nvPr/>
          </p:nvSpPr>
          <p:spPr>
            <a:xfrm>
              <a:off x="-53577075" y="2072625"/>
              <a:ext cx="17325" cy="17350"/>
            </a:xfrm>
            <a:custGeom>
              <a:avLst/>
              <a:gdLst/>
              <a:ahLst/>
              <a:cxnLst/>
              <a:rect l="l" t="t" r="r" b="b"/>
              <a:pathLst>
                <a:path w="693" h="694" extrusionOk="0">
                  <a:moveTo>
                    <a:pt x="347" y="0"/>
                  </a:moveTo>
                  <a:cubicBezTo>
                    <a:pt x="158" y="0"/>
                    <a:pt x="0" y="158"/>
                    <a:pt x="0" y="347"/>
                  </a:cubicBezTo>
                  <a:cubicBezTo>
                    <a:pt x="0" y="536"/>
                    <a:pt x="158" y="694"/>
                    <a:pt x="347" y="694"/>
                  </a:cubicBezTo>
                  <a:cubicBezTo>
                    <a:pt x="536" y="694"/>
                    <a:pt x="693" y="536"/>
                    <a:pt x="693" y="347"/>
                  </a:cubicBezTo>
                  <a:cubicBezTo>
                    <a:pt x="693"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4" name="Google Shape;7034;p69"/>
            <p:cNvSpPr/>
            <p:nvPr/>
          </p:nvSpPr>
          <p:spPr>
            <a:xfrm>
              <a:off x="-53690500" y="1903275"/>
              <a:ext cx="319000" cy="318225"/>
            </a:xfrm>
            <a:custGeom>
              <a:avLst/>
              <a:gdLst/>
              <a:ahLst/>
              <a:cxnLst/>
              <a:rect l="l" t="t" r="r" b="b"/>
              <a:pathLst>
                <a:path w="12760" h="12729" extrusionOk="0">
                  <a:moveTo>
                    <a:pt x="9735" y="4475"/>
                  </a:moveTo>
                  <a:lnTo>
                    <a:pt x="9735" y="5262"/>
                  </a:lnTo>
                  <a:lnTo>
                    <a:pt x="2993" y="5262"/>
                  </a:lnTo>
                  <a:lnTo>
                    <a:pt x="2993" y="4475"/>
                  </a:lnTo>
                  <a:close/>
                  <a:moveTo>
                    <a:pt x="9767" y="6018"/>
                  </a:moveTo>
                  <a:lnTo>
                    <a:pt x="9767" y="8633"/>
                  </a:lnTo>
                  <a:cubicBezTo>
                    <a:pt x="9767" y="10461"/>
                    <a:pt x="8255" y="11973"/>
                    <a:pt x="6427" y="11973"/>
                  </a:cubicBezTo>
                  <a:cubicBezTo>
                    <a:pt x="4569" y="11973"/>
                    <a:pt x="3088" y="10461"/>
                    <a:pt x="3088" y="8633"/>
                  </a:cubicBezTo>
                  <a:lnTo>
                    <a:pt x="3088" y="6018"/>
                  </a:lnTo>
                  <a:close/>
                  <a:moveTo>
                    <a:pt x="6459" y="757"/>
                  </a:moveTo>
                  <a:cubicBezTo>
                    <a:pt x="9578" y="757"/>
                    <a:pt x="12098" y="3277"/>
                    <a:pt x="12098" y="6365"/>
                  </a:cubicBezTo>
                  <a:lnTo>
                    <a:pt x="12098" y="11973"/>
                  </a:lnTo>
                  <a:lnTo>
                    <a:pt x="8727" y="11973"/>
                  </a:lnTo>
                  <a:cubicBezTo>
                    <a:pt x="9798" y="11217"/>
                    <a:pt x="10460" y="9988"/>
                    <a:pt x="10460" y="8633"/>
                  </a:cubicBezTo>
                  <a:lnTo>
                    <a:pt x="10460" y="4097"/>
                  </a:lnTo>
                  <a:cubicBezTo>
                    <a:pt x="10460" y="3908"/>
                    <a:pt x="10303" y="3750"/>
                    <a:pt x="10114" y="3750"/>
                  </a:cubicBezTo>
                  <a:lnTo>
                    <a:pt x="6774" y="3750"/>
                  </a:lnTo>
                  <a:lnTo>
                    <a:pt x="6774" y="2994"/>
                  </a:lnTo>
                  <a:lnTo>
                    <a:pt x="7121" y="2994"/>
                  </a:lnTo>
                  <a:cubicBezTo>
                    <a:pt x="7310" y="2994"/>
                    <a:pt x="7467" y="2836"/>
                    <a:pt x="7467" y="2616"/>
                  </a:cubicBezTo>
                  <a:cubicBezTo>
                    <a:pt x="7467" y="2427"/>
                    <a:pt x="7310" y="2269"/>
                    <a:pt x="7121" y="2269"/>
                  </a:cubicBezTo>
                  <a:lnTo>
                    <a:pt x="6774" y="2269"/>
                  </a:lnTo>
                  <a:lnTo>
                    <a:pt x="6774" y="1923"/>
                  </a:lnTo>
                  <a:cubicBezTo>
                    <a:pt x="6774" y="1734"/>
                    <a:pt x="6616" y="1576"/>
                    <a:pt x="6427" y="1576"/>
                  </a:cubicBezTo>
                  <a:cubicBezTo>
                    <a:pt x="6207" y="1576"/>
                    <a:pt x="6049" y="1734"/>
                    <a:pt x="6049" y="1923"/>
                  </a:cubicBezTo>
                  <a:lnTo>
                    <a:pt x="6049" y="2269"/>
                  </a:lnTo>
                  <a:lnTo>
                    <a:pt x="5703" y="2269"/>
                  </a:lnTo>
                  <a:cubicBezTo>
                    <a:pt x="5514" y="2269"/>
                    <a:pt x="5356" y="2427"/>
                    <a:pt x="5356" y="2616"/>
                  </a:cubicBezTo>
                  <a:cubicBezTo>
                    <a:pt x="5356" y="2836"/>
                    <a:pt x="5514" y="2994"/>
                    <a:pt x="5703" y="2994"/>
                  </a:cubicBezTo>
                  <a:lnTo>
                    <a:pt x="6049" y="2994"/>
                  </a:lnTo>
                  <a:lnTo>
                    <a:pt x="6049" y="3750"/>
                  </a:lnTo>
                  <a:lnTo>
                    <a:pt x="2710" y="3750"/>
                  </a:lnTo>
                  <a:cubicBezTo>
                    <a:pt x="2521" y="3750"/>
                    <a:pt x="2363" y="3908"/>
                    <a:pt x="2363" y="4097"/>
                  </a:cubicBezTo>
                  <a:lnTo>
                    <a:pt x="2363" y="8633"/>
                  </a:lnTo>
                  <a:cubicBezTo>
                    <a:pt x="2363" y="9988"/>
                    <a:pt x="3088" y="11217"/>
                    <a:pt x="4096" y="11973"/>
                  </a:cubicBezTo>
                  <a:lnTo>
                    <a:pt x="820" y="11973"/>
                  </a:lnTo>
                  <a:lnTo>
                    <a:pt x="820" y="6365"/>
                  </a:lnTo>
                  <a:cubicBezTo>
                    <a:pt x="820" y="3277"/>
                    <a:pt x="3340" y="757"/>
                    <a:pt x="6459" y="757"/>
                  </a:cubicBezTo>
                  <a:close/>
                  <a:moveTo>
                    <a:pt x="6364" y="1"/>
                  </a:moveTo>
                  <a:cubicBezTo>
                    <a:pt x="2867" y="1"/>
                    <a:pt x="0" y="2868"/>
                    <a:pt x="0" y="6365"/>
                  </a:cubicBezTo>
                  <a:lnTo>
                    <a:pt x="0" y="12351"/>
                  </a:lnTo>
                  <a:cubicBezTo>
                    <a:pt x="0" y="12571"/>
                    <a:pt x="158" y="12729"/>
                    <a:pt x="347" y="12729"/>
                  </a:cubicBezTo>
                  <a:lnTo>
                    <a:pt x="12319" y="12729"/>
                  </a:lnTo>
                  <a:cubicBezTo>
                    <a:pt x="12508" y="12729"/>
                    <a:pt x="12665" y="12571"/>
                    <a:pt x="12665" y="12351"/>
                  </a:cubicBezTo>
                  <a:lnTo>
                    <a:pt x="12665" y="6365"/>
                  </a:lnTo>
                  <a:cubicBezTo>
                    <a:pt x="12760" y="2868"/>
                    <a:pt x="9893" y="1"/>
                    <a:pt x="636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35" name="Google Shape;7035;p69"/>
          <p:cNvGrpSpPr/>
          <p:nvPr/>
        </p:nvGrpSpPr>
        <p:grpSpPr>
          <a:xfrm>
            <a:off x="6221226" y="3137587"/>
            <a:ext cx="317290" cy="359303"/>
            <a:chOff x="-53670800" y="2296300"/>
            <a:chExt cx="279625" cy="316650"/>
          </a:xfrm>
        </p:grpSpPr>
        <p:sp>
          <p:nvSpPr>
            <p:cNvPr id="7036" name="Google Shape;7036;p69"/>
            <p:cNvSpPr/>
            <p:nvPr/>
          </p:nvSpPr>
          <p:spPr>
            <a:xfrm>
              <a:off x="-53567625" y="2527275"/>
              <a:ext cx="73250" cy="29750"/>
            </a:xfrm>
            <a:custGeom>
              <a:avLst/>
              <a:gdLst/>
              <a:ahLst/>
              <a:cxnLst/>
              <a:rect l="l" t="t" r="r" b="b"/>
              <a:pathLst>
                <a:path w="2930" h="1190" extrusionOk="0">
                  <a:moveTo>
                    <a:pt x="410" y="1"/>
                  </a:moveTo>
                  <a:cubicBezTo>
                    <a:pt x="315" y="1"/>
                    <a:pt x="221" y="40"/>
                    <a:pt x="158" y="119"/>
                  </a:cubicBezTo>
                  <a:cubicBezTo>
                    <a:pt x="0" y="276"/>
                    <a:pt x="0" y="528"/>
                    <a:pt x="158" y="623"/>
                  </a:cubicBezTo>
                  <a:cubicBezTo>
                    <a:pt x="504" y="1001"/>
                    <a:pt x="977" y="1190"/>
                    <a:pt x="1449" y="1190"/>
                  </a:cubicBezTo>
                  <a:cubicBezTo>
                    <a:pt x="1922" y="1190"/>
                    <a:pt x="2458" y="1001"/>
                    <a:pt x="2773" y="623"/>
                  </a:cubicBezTo>
                  <a:cubicBezTo>
                    <a:pt x="2930" y="465"/>
                    <a:pt x="2930" y="245"/>
                    <a:pt x="2773" y="119"/>
                  </a:cubicBezTo>
                  <a:cubicBezTo>
                    <a:pt x="2710" y="40"/>
                    <a:pt x="2615" y="1"/>
                    <a:pt x="2517" y="1"/>
                  </a:cubicBezTo>
                  <a:cubicBezTo>
                    <a:pt x="2418" y="1"/>
                    <a:pt x="2316" y="40"/>
                    <a:pt x="2237" y="119"/>
                  </a:cubicBezTo>
                  <a:cubicBezTo>
                    <a:pt x="2048" y="308"/>
                    <a:pt x="1733" y="434"/>
                    <a:pt x="1449" y="434"/>
                  </a:cubicBezTo>
                  <a:cubicBezTo>
                    <a:pt x="1134" y="434"/>
                    <a:pt x="882" y="308"/>
                    <a:pt x="662" y="119"/>
                  </a:cubicBezTo>
                  <a:cubicBezTo>
                    <a:pt x="599" y="40"/>
                    <a:pt x="504" y="1"/>
                    <a:pt x="41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7" name="Google Shape;7037;p69"/>
            <p:cNvSpPr/>
            <p:nvPr/>
          </p:nvSpPr>
          <p:spPr>
            <a:xfrm>
              <a:off x="-53502250" y="2463275"/>
              <a:ext cx="17325" cy="17350"/>
            </a:xfrm>
            <a:custGeom>
              <a:avLst/>
              <a:gdLst/>
              <a:ahLst/>
              <a:cxnLst/>
              <a:rect l="l" t="t" r="r" b="b"/>
              <a:pathLst>
                <a:path w="693"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8" name="Google Shape;7038;p69"/>
            <p:cNvSpPr/>
            <p:nvPr/>
          </p:nvSpPr>
          <p:spPr>
            <a:xfrm>
              <a:off x="-53577075" y="2463275"/>
              <a:ext cx="17325" cy="17350"/>
            </a:xfrm>
            <a:custGeom>
              <a:avLst/>
              <a:gdLst/>
              <a:ahLst/>
              <a:cxnLst/>
              <a:rect l="l" t="t" r="r" b="b"/>
              <a:pathLst>
                <a:path w="693"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9" name="Google Shape;7039;p69"/>
            <p:cNvSpPr/>
            <p:nvPr/>
          </p:nvSpPr>
          <p:spPr>
            <a:xfrm>
              <a:off x="-53670800" y="2296300"/>
              <a:ext cx="279625" cy="316650"/>
            </a:xfrm>
            <a:custGeom>
              <a:avLst/>
              <a:gdLst/>
              <a:ahLst/>
              <a:cxnLst/>
              <a:rect l="l" t="t" r="r" b="b"/>
              <a:pathLst>
                <a:path w="11185" h="12666" extrusionOk="0">
                  <a:moveTo>
                    <a:pt x="1481" y="6680"/>
                  </a:moveTo>
                  <a:lnTo>
                    <a:pt x="1481" y="7026"/>
                  </a:lnTo>
                  <a:lnTo>
                    <a:pt x="1481" y="8129"/>
                  </a:lnTo>
                  <a:cubicBezTo>
                    <a:pt x="1450" y="8134"/>
                    <a:pt x="1421" y="8136"/>
                    <a:pt x="1391" y="8136"/>
                  </a:cubicBezTo>
                  <a:cubicBezTo>
                    <a:pt x="1026" y="8136"/>
                    <a:pt x="756" y="7786"/>
                    <a:pt x="756" y="7436"/>
                  </a:cubicBezTo>
                  <a:cubicBezTo>
                    <a:pt x="756" y="7026"/>
                    <a:pt x="1103" y="6680"/>
                    <a:pt x="1481" y="6680"/>
                  </a:cubicBezTo>
                  <a:close/>
                  <a:moveTo>
                    <a:pt x="9672" y="6711"/>
                  </a:moveTo>
                  <a:cubicBezTo>
                    <a:pt x="10082" y="6711"/>
                    <a:pt x="10428" y="7026"/>
                    <a:pt x="10428" y="7467"/>
                  </a:cubicBezTo>
                  <a:cubicBezTo>
                    <a:pt x="10428" y="7814"/>
                    <a:pt x="10113" y="8192"/>
                    <a:pt x="9672" y="8192"/>
                  </a:cubicBezTo>
                  <a:lnTo>
                    <a:pt x="9672" y="7089"/>
                  </a:lnTo>
                  <a:lnTo>
                    <a:pt x="9672" y="6711"/>
                  </a:lnTo>
                  <a:close/>
                  <a:moveTo>
                    <a:pt x="5576" y="3718"/>
                  </a:moveTo>
                  <a:cubicBezTo>
                    <a:pt x="7435" y="3718"/>
                    <a:pt x="8947" y="5231"/>
                    <a:pt x="8947" y="7089"/>
                  </a:cubicBezTo>
                  <a:lnTo>
                    <a:pt x="8947" y="9326"/>
                  </a:lnTo>
                  <a:cubicBezTo>
                    <a:pt x="8947" y="10775"/>
                    <a:pt x="7750" y="11910"/>
                    <a:pt x="6333" y="11910"/>
                  </a:cubicBezTo>
                  <a:lnTo>
                    <a:pt x="4852" y="11910"/>
                  </a:lnTo>
                  <a:cubicBezTo>
                    <a:pt x="3371" y="11910"/>
                    <a:pt x="2237" y="10744"/>
                    <a:pt x="2237" y="9326"/>
                  </a:cubicBezTo>
                  <a:lnTo>
                    <a:pt x="2237" y="7089"/>
                  </a:lnTo>
                  <a:cubicBezTo>
                    <a:pt x="2237" y="5231"/>
                    <a:pt x="3749" y="3718"/>
                    <a:pt x="5576" y="3718"/>
                  </a:cubicBezTo>
                  <a:close/>
                  <a:moveTo>
                    <a:pt x="7089" y="1"/>
                  </a:moveTo>
                  <a:cubicBezTo>
                    <a:pt x="6080" y="1"/>
                    <a:pt x="5230" y="820"/>
                    <a:pt x="5230" y="1828"/>
                  </a:cubicBezTo>
                  <a:lnTo>
                    <a:pt x="5230" y="2994"/>
                  </a:lnTo>
                  <a:cubicBezTo>
                    <a:pt x="3560" y="3151"/>
                    <a:pt x="2142" y="4348"/>
                    <a:pt x="1670" y="5924"/>
                  </a:cubicBezTo>
                  <a:lnTo>
                    <a:pt x="1512" y="5924"/>
                  </a:lnTo>
                  <a:cubicBezTo>
                    <a:pt x="662" y="5924"/>
                    <a:pt x="0" y="6585"/>
                    <a:pt x="0" y="7436"/>
                  </a:cubicBezTo>
                  <a:cubicBezTo>
                    <a:pt x="0" y="8255"/>
                    <a:pt x="662" y="8917"/>
                    <a:pt x="1512" y="8917"/>
                  </a:cubicBezTo>
                  <a:lnTo>
                    <a:pt x="1512" y="9326"/>
                  </a:lnTo>
                  <a:cubicBezTo>
                    <a:pt x="1512" y="11185"/>
                    <a:pt x="2993" y="12666"/>
                    <a:pt x="4852" y="12666"/>
                  </a:cubicBezTo>
                  <a:lnTo>
                    <a:pt x="6333" y="12666"/>
                  </a:lnTo>
                  <a:cubicBezTo>
                    <a:pt x="8191" y="12666"/>
                    <a:pt x="9704" y="11185"/>
                    <a:pt x="9704" y="9326"/>
                  </a:cubicBezTo>
                  <a:lnTo>
                    <a:pt x="9704" y="8917"/>
                  </a:lnTo>
                  <a:cubicBezTo>
                    <a:pt x="10523" y="8917"/>
                    <a:pt x="11184" y="8255"/>
                    <a:pt x="11184" y="7436"/>
                  </a:cubicBezTo>
                  <a:cubicBezTo>
                    <a:pt x="11184" y="6617"/>
                    <a:pt x="10523" y="5924"/>
                    <a:pt x="9672" y="5924"/>
                  </a:cubicBezTo>
                  <a:lnTo>
                    <a:pt x="9515" y="5924"/>
                  </a:lnTo>
                  <a:cubicBezTo>
                    <a:pt x="9042" y="4317"/>
                    <a:pt x="7687" y="3151"/>
                    <a:pt x="5954" y="2994"/>
                  </a:cubicBezTo>
                  <a:lnTo>
                    <a:pt x="5954" y="1828"/>
                  </a:lnTo>
                  <a:cubicBezTo>
                    <a:pt x="5954" y="1198"/>
                    <a:pt x="6459" y="725"/>
                    <a:pt x="7057" y="725"/>
                  </a:cubicBezTo>
                  <a:cubicBezTo>
                    <a:pt x="7687" y="725"/>
                    <a:pt x="8160" y="1230"/>
                    <a:pt x="8160" y="1828"/>
                  </a:cubicBezTo>
                  <a:cubicBezTo>
                    <a:pt x="8160" y="2017"/>
                    <a:pt x="8002" y="2206"/>
                    <a:pt x="7813" y="2206"/>
                  </a:cubicBezTo>
                  <a:cubicBezTo>
                    <a:pt x="7593" y="2206"/>
                    <a:pt x="7435" y="2017"/>
                    <a:pt x="7435" y="1828"/>
                  </a:cubicBezTo>
                  <a:cubicBezTo>
                    <a:pt x="7435" y="1639"/>
                    <a:pt x="7278" y="1482"/>
                    <a:pt x="7089" y="1482"/>
                  </a:cubicBezTo>
                  <a:cubicBezTo>
                    <a:pt x="6900" y="1482"/>
                    <a:pt x="6742" y="1639"/>
                    <a:pt x="6742" y="1828"/>
                  </a:cubicBezTo>
                  <a:cubicBezTo>
                    <a:pt x="6742" y="2458"/>
                    <a:pt x="7246" y="2931"/>
                    <a:pt x="7845" y="2931"/>
                  </a:cubicBezTo>
                  <a:cubicBezTo>
                    <a:pt x="8475" y="2931"/>
                    <a:pt x="8947" y="2427"/>
                    <a:pt x="8947" y="1828"/>
                  </a:cubicBezTo>
                  <a:cubicBezTo>
                    <a:pt x="8947" y="820"/>
                    <a:pt x="8128" y="1"/>
                    <a:pt x="708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40" name="Google Shape;7040;p69"/>
          <p:cNvGrpSpPr/>
          <p:nvPr/>
        </p:nvGrpSpPr>
        <p:grpSpPr>
          <a:xfrm>
            <a:off x="6198887" y="3602925"/>
            <a:ext cx="361969" cy="361544"/>
            <a:chOff x="-53690500" y="2686575"/>
            <a:chExt cx="319000" cy="318625"/>
          </a:xfrm>
        </p:grpSpPr>
        <p:sp>
          <p:nvSpPr>
            <p:cNvPr id="7041" name="Google Shape;7041;p69"/>
            <p:cNvSpPr/>
            <p:nvPr/>
          </p:nvSpPr>
          <p:spPr>
            <a:xfrm>
              <a:off x="-53567625" y="2917925"/>
              <a:ext cx="73250" cy="29775"/>
            </a:xfrm>
            <a:custGeom>
              <a:avLst/>
              <a:gdLst/>
              <a:ahLst/>
              <a:cxnLst/>
              <a:rect l="l" t="t" r="r" b="b"/>
              <a:pathLst>
                <a:path w="2930" h="1191" extrusionOk="0">
                  <a:moveTo>
                    <a:pt x="410" y="1"/>
                  </a:moveTo>
                  <a:cubicBezTo>
                    <a:pt x="315" y="1"/>
                    <a:pt x="221" y="40"/>
                    <a:pt x="158" y="119"/>
                  </a:cubicBezTo>
                  <a:cubicBezTo>
                    <a:pt x="0" y="277"/>
                    <a:pt x="0" y="529"/>
                    <a:pt x="158" y="655"/>
                  </a:cubicBezTo>
                  <a:cubicBezTo>
                    <a:pt x="504" y="1001"/>
                    <a:pt x="977" y="1190"/>
                    <a:pt x="1449" y="1190"/>
                  </a:cubicBezTo>
                  <a:cubicBezTo>
                    <a:pt x="1922" y="1190"/>
                    <a:pt x="2458" y="1001"/>
                    <a:pt x="2773" y="655"/>
                  </a:cubicBezTo>
                  <a:cubicBezTo>
                    <a:pt x="2930" y="497"/>
                    <a:pt x="2930" y="245"/>
                    <a:pt x="2773" y="119"/>
                  </a:cubicBezTo>
                  <a:cubicBezTo>
                    <a:pt x="2710" y="72"/>
                    <a:pt x="2615" y="48"/>
                    <a:pt x="2517" y="48"/>
                  </a:cubicBezTo>
                  <a:cubicBezTo>
                    <a:pt x="2418" y="48"/>
                    <a:pt x="2316" y="72"/>
                    <a:pt x="2237" y="119"/>
                  </a:cubicBezTo>
                  <a:cubicBezTo>
                    <a:pt x="2048" y="340"/>
                    <a:pt x="1733" y="434"/>
                    <a:pt x="1449" y="434"/>
                  </a:cubicBezTo>
                  <a:cubicBezTo>
                    <a:pt x="1134" y="434"/>
                    <a:pt x="882" y="340"/>
                    <a:pt x="662" y="119"/>
                  </a:cubicBezTo>
                  <a:cubicBezTo>
                    <a:pt x="599" y="40"/>
                    <a:pt x="504" y="1"/>
                    <a:pt x="41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2" name="Google Shape;7042;p69"/>
            <p:cNvSpPr/>
            <p:nvPr/>
          </p:nvSpPr>
          <p:spPr>
            <a:xfrm>
              <a:off x="-53577075" y="2854725"/>
              <a:ext cx="17325" cy="18150"/>
            </a:xfrm>
            <a:custGeom>
              <a:avLst/>
              <a:gdLst/>
              <a:ahLst/>
              <a:cxnLst/>
              <a:rect l="l" t="t" r="r" b="b"/>
              <a:pathLst>
                <a:path w="693" h="726" extrusionOk="0">
                  <a:moveTo>
                    <a:pt x="347" y="1"/>
                  </a:moveTo>
                  <a:cubicBezTo>
                    <a:pt x="158" y="1"/>
                    <a:pt x="0" y="190"/>
                    <a:pt x="0" y="379"/>
                  </a:cubicBezTo>
                  <a:cubicBezTo>
                    <a:pt x="0" y="568"/>
                    <a:pt x="158" y="725"/>
                    <a:pt x="347" y="725"/>
                  </a:cubicBezTo>
                  <a:cubicBezTo>
                    <a:pt x="536" y="725"/>
                    <a:pt x="693" y="568"/>
                    <a:pt x="693" y="379"/>
                  </a:cubicBezTo>
                  <a:cubicBezTo>
                    <a:pt x="693" y="190"/>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3" name="Google Shape;7043;p69"/>
            <p:cNvSpPr/>
            <p:nvPr/>
          </p:nvSpPr>
          <p:spPr>
            <a:xfrm>
              <a:off x="-53502250" y="2854725"/>
              <a:ext cx="17325" cy="18150"/>
            </a:xfrm>
            <a:custGeom>
              <a:avLst/>
              <a:gdLst/>
              <a:ahLst/>
              <a:cxnLst/>
              <a:rect l="l" t="t" r="r" b="b"/>
              <a:pathLst>
                <a:path w="693" h="726" extrusionOk="0">
                  <a:moveTo>
                    <a:pt x="347" y="1"/>
                  </a:moveTo>
                  <a:cubicBezTo>
                    <a:pt x="158" y="1"/>
                    <a:pt x="0" y="190"/>
                    <a:pt x="0" y="379"/>
                  </a:cubicBezTo>
                  <a:cubicBezTo>
                    <a:pt x="0" y="568"/>
                    <a:pt x="158" y="725"/>
                    <a:pt x="347" y="725"/>
                  </a:cubicBezTo>
                  <a:cubicBezTo>
                    <a:pt x="536" y="725"/>
                    <a:pt x="693" y="568"/>
                    <a:pt x="693" y="379"/>
                  </a:cubicBezTo>
                  <a:cubicBezTo>
                    <a:pt x="693" y="190"/>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4" name="Google Shape;7044;p69"/>
            <p:cNvSpPr/>
            <p:nvPr/>
          </p:nvSpPr>
          <p:spPr>
            <a:xfrm>
              <a:off x="-53690500" y="2686575"/>
              <a:ext cx="319000" cy="318625"/>
            </a:xfrm>
            <a:custGeom>
              <a:avLst/>
              <a:gdLst/>
              <a:ahLst/>
              <a:cxnLst/>
              <a:rect l="l" t="t" r="r" b="b"/>
              <a:pathLst>
                <a:path w="12760" h="12745" extrusionOk="0">
                  <a:moveTo>
                    <a:pt x="6364" y="804"/>
                  </a:moveTo>
                  <a:lnTo>
                    <a:pt x="11059" y="3765"/>
                  </a:lnTo>
                  <a:lnTo>
                    <a:pt x="1702" y="3765"/>
                  </a:lnTo>
                  <a:lnTo>
                    <a:pt x="6364" y="804"/>
                  </a:lnTo>
                  <a:close/>
                  <a:moveTo>
                    <a:pt x="5797" y="4490"/>
                  </a:moveTo>
                  <a:cubicBezTo>
                    <a:pt x="5262" y="5404"/>
                    <a:pt x="4285" y="6002"/>
                    <a:pt x="3214" y="6002"/>
                  </a:cubicBezTo>
                  <a:lnTo>
                    <a:pt x="2237" y="6002"/>
                  </a:lnTo>
                  <a:cubicBezTo>
                    <a:pt x="1954" y="6002"/>
                    <a:pt x="1733" y="6065"/>
                    <a:pt x="1513" y="6191"/>
                  </a:cubicBezTo>
                  <a:lnTo>
                    <a:pt x="1513" y="4490"/>
                  </a:lnTo>
                  <a:close/>
                  <a:moveTo>
                    <a:pt x="11248" y="4490"/>
                  </a:moveTo>
                  <a:lnTo>
                    <a:pt x="11248" y="6191"/>
                  </a:lnTo>
                  <a:cubicBezTo>
                    <a:pt x="11027" y="6065"/>
                    <a:pt x="10775" y="6002"/>
                    <a:pt x="10523" y="6002"/>
                  </a:cubicBezTo>
                  <a:lnTo>
                    <a:pt x="9515" y="6002"/>
                  </a:lnTo>
                  <a:cubicBezTo>
                    <a:pt x="8475" y="6002"/>
                    <a:pt x="7467" y="5404"/>
                    <a:pt x="6963" y="4490"/>
                  </a:cubicBezTo>
                  <a:close/>
                  <a:moveTo>
                    <a:pt x="2237" y="6758"/>
                  </a:moveTo>
                  <a:lnTo>
                    <a:pt x="2237" y="8239"/>
                  </a:lnTo>
                  <a:cubicBezTo>
                    <a:pt x="1859" y="8239"/>
                    <a:pt x="1481" y="7892"/>
                    <a:pt x="1481" y="7483"/>
                  </a:cubicBezTo>
                  <a:cubicBezTo>
                    <a:pt x="1481" y="7105"/>
                    <a:pt x="1796" y="6758"/>
                    <a:pt x="2237" y="6758"/>
                  </a:cubicBezTo>
                  <a:close/>
                  <a:moveTo>
                    <a:pt x="10523" y="6758"/>
                  </a:moveTo>
                  <a:cubicBezTo>
                    <a:pt x="10901" y="6758"/>
                    <a:pt x="11248" y="7073"/>
                    <a:pt x="11248" y="7483"/>
                  </a:cubicBezTo>
                  <a:cubicBezTo>
                    <a:pt x="11248" y="7892"/>
                    <a:pt x="10933" y="8239"/>
                    <a:pt x="10523" y="8239"/>
                  </a:cubicBezTo>
                  <a:lnTo>
                    <a:pt x="10523" y="6758"/>
                  </a:lnTo>
                  <a:close/>
                  <a:moveTo>
                    <a:pt x="1481" y="8806"/>
                  </a:moveTo>
                  <a:cubicBezTo>
                    <a:pt x="1733" y="8901"/>
                    <a:pt x="1954" y="8995"/>
                    <a:pt x="2237" y="8995"/>
                  </a:cubicBezTo>
                  <a:cubicBezTo>
                    <a:pt x="2363" y="10224"/>
                    <a:pt x="2993" y="11326"/>
                    <a:pt x="4002" y="11988"/>
                  </a:cubicBezTo>
                  <a:lnTo>
                    <a:pt x="1481" y="11988"/>
                  </a:lnTo>
                  <a:lnTo>
                    <a:pt x="1481" y="8806"/>
                  </a:lnTo>
                  <a:close/>
                  <a:moveTo>
                    <a:pt x="6333" y="5025"/>
                  </a:moveTo>
                  <a:cubicBezTo>
                    <a:pt x="6585" y="5404"/>
                    <a:pt x="6932" y="5750"/>
                    <a:pt x="7310" y="6065"/>
                  </a:cubicBezTo>
                  <a:cubicBezTo>
                    <a:pt x="7940" y="6506"/>
                    <a:pt x="8696" y="6758"/>
                    <a:pt x="9452" y="6758"/>
                  </a:cubicBezTo>
                  <a:lnTo>
                    <a:pt x="9672" y="6758"/>
                  </a:lnTo>
                  <a:lnTo>
                    <a:pt x="9672" y="8586"/>
                  </a:lnTo>
                  <a:lnTo>
                    <a:pt x="9767" y="8586"/>
                  </a:lnTo>
                  <a:cubicBezTo>
                    <a:pt x="9767" y="10444"/>
                    <a:pt x="8223" y="11988"/>
                    <a:pt x="6364" y="11988"/>
                  </a:cubicBezTo>
                  <a:cubicBezTo>
                    <a:pt x="4537" y="11988"/>
                    <a:pt x="2993" y="10444"/>
                    <a:pt x="2993" y="8586"/>
                  </a:cubicBezTo>
                  <a:lnTo>
                    <a:pt x="2993" y="6758"/>
                  </a:lnTo>
                  <a:lnTo>
                    <a:pt x="3214" y="6758"/>
                  </a:lnTo>
                  <a:cubicBezTo>
                    <a:pt x="4002" y="6758"/>
                    <a:pt x="4726" y="6506"/>
                    <a:pt x="5356" y="6065"/>
                  </a:cubicBezTo>
                  <a:cubicBezTo>
                    <a:pt x="5734" y="5813"/>
                    <a:pt x="6112" y="5435"/>
                    <a:pt x="6333" y="5025"/>
                  </a:cubicBezTo>
                  <a:close/>
                  <a:moveTo>
                    <a:pt x="11248" y="8806"/>
                  </a:moveTo>
                  <a:lnTo>
                    <a:pt x="11248" y="12020"/>
                  </a:lnTo>
                  <a:lnTo>
                    <a:pt x="8727" y="12020"/>
                  </a:lnTo>
                  <a:lnTo>
                    <a:pt x="8727" y="11988"/>
                  </a:lnTo>
                  <a:cubicBezTo>
                    <a:pt x="9735" y="11326"/>
                    <a:pt x="10397" y="10224"/>
                    <a:pt x="10523" y="8995"/>
                  </a:cubicBezTo>
                  <a:cubicBezTo>
                    <a:pt x="10775" y="8995"/>
                    <a:pt x="11027" y="8901"/>
                    <a:pt x="11248" y="8806"/>
                  </a:cubicBezTo>
                  <a:close/>
                  <a:moveTo>
                    <a:pt x="6380" y="0"/>
                  </a:moveTo>
                  <a:cubicBezTo>
                    <a:pt x="6309" y="0"/>
                    <a:pt x="6238" y="16"/>
                    <a:pt x="6175" y="48"/>
                  </a:cubicBezTo>
                  <a:lnTo>
                    <a:pt x="189" y="3797"/>
                  </a:lnTo>
                  <a:cubicBezTo>
                    <a:pt x="32" y="3860"/>
                    <a:pt x="0" y="4080"/>
                    <a:pt x="32" y="4238"/>
                  </a:cubicBezTo>
                  <a:cubicBezTo>
                    <a:pt x="95" y="4395"/>
                    <a:pt x="252" y="4490"/>
                    <a:pt x="378" y="4490"/>
                  </a:cubicBezTo>
                  <a:lnTo>
                    <a:pt x="757" y="4490"/>
                  </a:lnTo>
                  <a:lnTo>
                    <a:pt x="757" y="12366"/>
                  </a:lnTo>
                  <a:cubicBezTo>
                    <a:pt x="757" y="12587"/>
                    <a:pt x="914" y="12744"/>
                    <a:pt x="1103" y="12744"/>
                  </a:cubicBezTo>
                  <a:lnTo>
                    <a:pt x="11626" y="12744"/>
                  </a:lnTo>
                  <a:cubicBezTo>
                    <a:pt x="11815" y="12744"/>
                    <a:pt x="11972" y="12587"/>
                    <a:pt x="11972" y="12366"/>
                  </a:cubicBezTo>
                  <a:lnTo>
                    <a:pt x="11972" y="4490"/>
                  </a:lnTo>
                  <a:lnTo>
                    <a:pt x="12319" y="4490"/>
                  </a:lnTo>
                  <a:cubicBezTo>
                    <a:pt x="12476" y="4490"/>
                    <a:pt x="12634" y="4395"/>
                    <a:pt x="12665" y="4238"/>
                  </a:cubicBezTo>
                  <a:cubicBezTo>
                    <a:pt x="12760" y="4080"/>
                    <a:pt x="12728" y="3923"/>
                    <a:pt x="12571" y="3797"/>
                  </a:cubicBezTo>
                  <a:lnTo>
                    <a:pt x="6585" y="48"/>
                  </a:lnTo>
                  <a:cubicBezTo>
                    <a:pt x="6522" y="16"/>
                    <a:pt x="6451" y="0"/>
                    <a:pt x="63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45" name="Google Shape;7045;p69"/>
          <p:cNvGrpSpPr/>
          <p:nvPr/>
        </p:nvGrpSpPr>
        <p:grpSpPr>
          <a:xfrm>
            <a:off x="8008669" y="3145785"/>
            <a:ext cx="317319" cy="360948"/>
            <a:chOff x="-52092425" y="2303525"/>
            <a:chExt cx="279650" cy="318100"/>
          </a:xfrm>
        </p:grpSpPr>
        <p:sp>
          <p:nvSpPr>
            <p:cNvPr id="7046" name="Google Shape;7046;p69"/>
            <p:cNvSpPr/>
            <p:nvPr/>
          </p:nvSpPr>
          <p:spPr>
            <a:xfrm>
              <a:off x="-51989225" y="2535950"/>
              <a:ext cx="72475" cy="29750"/>
            </a:xfrm>
            <a:custGeom>
              <a:avLst/>
              <a:gdLst/>
              <a:ahLst/>
              <a:cxnLst/>
              <a:rect l="l" t="t" r="r" b="b"/>
              <a:pathLst>
                <a:path w="2899" h="1190" extrusionOk="0">
                  <a:moveTo>
                    <a:pt x="398" y="0"/>
                  </a:moveTo>
                  <a:cubicBezTo>
                    <a:pt x="307" y="0"/>
                    <a:pt x="221" y="40"/>
                    <a:pt x="158" y="118"/>
                  </a:cubicBezTo>
                  <a:cubicBezTo>
                    <a:pt x="0" y="276"/>
                    <a:pt x="0" y="528"/>
                    <a:pt x="158" y="654"/>
                  </a:cubicBezTo>
                  <a:cubicBezTo>
                    <a:pt x="504" y="1000"/>
                    <a:pt x="977" y="1189"/>
                    <a:pt x="1449" y="1189"/>
                  </a:cubicBezTo>
                  <a:cubicBezTo>
                    <a:pt x="1922" y="1189"/>
                    <a:pt x="2426" y="1000"/>
                    <a:pt x="2741" y="654"/>
                  </a:cubicBezTo>
                  <a:cubicBezTo>
                    <a:pt x="2899" y="496"/>
                    <a:pt x="2899" y="244"/>
                    <a:pt x="2741" y="118"/>
                  </a:cubicBezTo>
                  <a:cubicBezTo>
                    <a:pt x="2662" y="40"/>
                    <a:pt x="2568" y="0"/>
                    <a:pt x="2477" y="0"/>
                  </a:cubicBezTo>
                  <a:cubicBezTo>
                    <a:pt x="2387" y="0"/>
                    <a:pt x="2300" y="40"/>
                    <a:pt x="2237" y="118"/>
                  </a:cubicBezTo>
                  <a:cubicBezTo>
                    <a:pt x="2048" y="339"/>
                    <a:pt x="1733" y="433"/>
                    <a:pt x="1449" y="433"/>
                  </a:cubicBezTo>
                  <a:cubicBezTo>
                    <a:pt x="1134" y="433"/>
                    <a:pt x="851" y="339"/>
                    <a:pt x="662" y="118"/>
                  </a:cubicBezTo>
                  <a:cubicBezTo>
                    <a:pt x="583" y="40"/>
                    <a:pt x="488" y="0"/>
                    <a:pt x="39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7" name="Google Shape;7047;p69"/>
            <p:cNvSpPr/>
            <p:nvPr/>
          </p:nvSpPr>
          <p:spPr>
            <a:xfrm>
              <a:off x="-52092425" y="2303525"/>
              <a:ext cx="279650" cy="318100"/>
            </a:xfrm>
            <a:custGeom>
              <a:avLst/>
              <a:gdLst/>
              <a:ahLst/>
              <a:cxnLst/>
              <a:rect l="l" t="t" r="r" b="b"/>
              <a:pathLst>
                <a:path w="11186" h="12724" extrusionOk="0">
                  <a:moveTo>
                    <a:pt x="9610" y="878"/>
                  </a:moveTo>
                  <a:lnTo>
                    <a:pt x="9295" y="2957"/>
                  </a:lnTo>
                  <a:cubicBezTo>
                    <a:pt x="8381" y="2957"/>
                    <a:pt x="7625" y="2327"/>
                    <a:pt x="7468" y="1476"/>
                  </a:cubicBezTo>
                  <a:lnTo>
                    <a:pt x="9610" y="878"/>
                  </a:lnTo>
                  <a:close/>
                  <a:moveTo>
                    <a:pt x="3719" y="1476"/>
                  </a:moveTo>
                  <a:cubicBezTo>
                    <a:pt x="4128" y="1476"/>
                    <a:pt x="4475" y="1791"/>
                    <a:pt x="4475" y="2201"/>
                  </a:cubicBezTo>
                  <a:cubicBezTo>
                    <a:pt x="4475" y="2610"/>
                    <a:pt x="4128" y="2957"/>
                    <a:pt x="3719" y="2957"/>
                  </a:cubicBezTo>
                  <a:cubicBezTo>
                    <a:pt x="3624" y="2957"/>
                    <a:pt x="3498" y="2925"/>
                    <a:pt x="3403" y="2894"/>
                  </a:cubicBezTo>
                  <a:cubicBezTo>
                    <a:pt x="3349" y="2861"/>
                    <a:pt x="3294" y="2847"/>
                    <a:pt x="3241" y="2847"/>
                  </a:cubicBezTo>
                  <a:cubicBezTo>
                    <a:pt x="3144" y="2847"/>
                    <a:pt x="3055" y="2895"/>
                    <a:pt x="2994" y="2957"/>
                  </a:cubicBezTo>
                  <a:cubicBezTo>
                    <a:pt x="2868" y="3083"/>
                    <a:pt x="2836" y="3240"/>
                    <a:pt x="2899" y="3398"/>
                  </a:cubicBezTo>
                  <a:cubicBezTo>
                    <a:pt x="2931" y="3524"/>
                    <a:pt x="2994" y="3618"/>
                    <a:pt x="2994" y="3713"/>
                  </a:cubicBezTo>
                  <a:cubicBezTo>
                    <a:pt x="2994" y="4091"/>
                    <a:pt x="2616" y="4469"/>
                    <a:pt x="2238" y="4469"/>
                  </a:cubicBezTo>
                  <a:cubicBezTo>
                    <a:pt x="1828" y="4469"/>
                    <a:pt x="1482" y="4154"/>
                    <a:pt x="1482" y="3713"/>
                  </a:cubicBezTo>
                  <a:cubicBezTo>
                    <a:pt x="1482" y="3492"/>
                    <a:pt x="1608" y="3303"/>
                    <a:pt x="1671" y="3209"/>
                  </a:cubicBezTo>
                  <a:cubicBezTo>
                    <a:pt x="1797" y="3083"/>
                    <a:pt x="1797" y="2894"/>
                    <a:pt x="1639" y="2736"/>
                  </a:cubicBezTo>
                  <a:cubicBezTo>
                    <a:pt x="1576" y="2610"/>
                    <a:pt x="1450" y="2453"/>
                    <a:pt x="1450" y="2201"/>
                  </a:cubicBezTo>
                  <a:cubicBezTo>
                    <a:pt x="1450" y="1823"/>
                    <a:pt x="1765" y="1476"/>
                    <a:pt x="2206" y="1476"/>
                  </a:cubicBezTo>
                  <a:cubicBezTo>
                    <a:pt x="2427" y="1476"/>
                    <a:pt x="2584" y="1571"/>
                    <a:pt x="2710" y="1665"/>
                  </a:cubicBezTo>
                  <a:cubicBezTo>
                    <a:pt x="2789" y="1728"/>
                    <a:pt x="2876" y="1760"/>
                    <a:pt x="2962" y="1760"/>
                  </a:cubicBezTo>
                  <a:cubicBezTo>
                    <a:pt x="3049" y="1760"/>
                    <a:pt x="3136" y="1728"/>
                    <a:pt x="3214" y="1665"/>
                  </a:cubicBezTo>
                  <a:cubicBezTo>
                    <a:pt x="3340" y="1571"/>
                    <a:pt x="3498" y="1476"/>
                    <a:pt x="3719" y="1476"/>
                  </a:cubicBezTo>
                  <a:close/>
                  <a:moveTo>
                    <a:pt x="6774" y="1697"/>
                  </a:moveTo>
                  <a:cubicBezTo>
                    <a:pt x="7027" y="2862"/>
                    <a:pt x="8035" y="3681"/>
                    <a:pt x="9200" y="3713"/>
                  </a:cubicBezTo>
                  <a:lnTo>
                    <a:pt x="9011" y="5225"/>
                  </a:lnTo>
                  <a:cubicBezTo>
                    <a:pt x="7247" y="5099"/>
                    <a:pt x="5735" y="3839"/>
                    <a:pt x="5294" y="2138"/>
                  </a:cubicBezTo>
                  <a:lnTo>
                    <a:pt x="6774" y="1697"/>
                  </a:lnTo>
                  <a:close/>
                  <a:moveTo>
                    <a:pt x="1450" y="6737"/>
                  </a:moveTo>
                  <a:lnTo>
                    <a:pt x="1450" y="8250"/>
                  </a:lnTo>
                  <a:cubicBezTo>
                    <a:pt x="1041" y="8250"/>
                    <a:pt x="694" y="7935"/>
                    <a:pt x="694" y="7494"/>
                  </a:cubicBezTo>
                  <a:cubicBezTo>
                    <a:pt x="694" y="7115"/>
                    <a:pt x="1009" y="6737"/>
                    <a:pt x="1450" y="6737"/>
                  </a:cubicBezTo>
                  <a:close/>
                  <a:moveTo>
                    <a:pt x="9673" y="6737"/>
                  </a:moveTo>
                  <a:cubicBezTo>
                    <a:pt x="10083" y="6737"/>
                    <a:pt x="10429" y="7052"/>
                    <a:pt x="10429" y="7494"/>
                  </a:cubicBezTo>
                  <a:cubicBezTo>
                    <a:pt x="10429" y="7935"/>
                    <a:pt x="10083" y="8250"/>
                    <a:pt x="9673" y="8250"/>
                  </a:cubicBezTo>
                  <a:lnTo>
                    <a:pt x="9673" y="6737"/>
                  </a:lnTo>
                  <a:close/>
                  <a:moveTo>
                    <a:pt x="4884" y="3209"/>
                  </a:moveTo>
                  <a:cubicBezTo>
                    <a:pt x="5609" y="4784"/>
                    <a:pt x="7184" y="5824"/>
                    <a:pt x="8917" y="5981"/>
                  </a:cubicBezTo>
                  <a:lnTo>
                    <a:pt x="8917" y="6422"/>
                  </a:lnTo>
                  <a:lnTo>
                    <a:pt x="8917" y="8659"/>
                  </a:lnTo>
                  <a:cubicBezTo>
                    <a:pt x="8917" y="10486"/>
                    <a:pt x="7436" y="11999"/>
                    <a:pt x="5577" y="11999"/>
                  </a:cubicBezTo>
                  <a:cubicBezTo>
                    <a:pt x="3719" y="11999"/>
                    <a:pt x="2238" y="10486"/>
                    <a:pt x="2238" y="8628"/>
                  </a:cubicBezTo>
                  <a:lnTo>
                    <a:pt x="2238" y="5603"/>
                  </a:lnTo>
                  <a:cubicBezTo>
                    <a:pt x="2238" y="5477"/>
                    <a:pt x="2238" y="5383"/>
                    <a:pt x="2269" y="5257"/>
                  </a:cubicBezTo>
                  <a:cubicBezTo>
                    <a:pt x="3088" y="5257"/>
                    <a:pt x="3719" y="4595"/>
                    <a:pt x="3719" y="3744"/>
                  </a:cubicBezTo>
                  <a:cubicBezTo>
                    <a:pt x="4191" y="3744"/>
                    <a:pt x="4601" y="3555"/>
                    <a:pt x="4884" y="3209"/>
                  </a:cubicBezTo>
                  <a:close/>
                  <a:moveTo>
                    <a:pt x="10072" y="1"/>
                  </a:moveTo>
                  <a:cubicBezTo>
                    <a:pt x="10033" y="1"/>
                    <a:pt x="9993" y="8"/>
                    <a:pt x="9956" y="27"/>
                  </a:cubicBezTo>
                  <a:lnTo>
                    <a:pt x="4979" y="1445"/>
                  </a:lnTo>
                  <a:cubicBezTo>
                    <a:pt x="4727" y="1004"/>
                    <a:pt x="4254" y="720"/>
                    <a:pt x="3719" y="720"/>
                  </a:cubicBezTo>
                  <a:cubicBezTo>
                    <a:pt x="3466" y="720"/>
                    <a:pt x="3214" y="783"/>
                    <a:pt x="2994" y="909"/>
                  </a:cubicBezTo>
                  <a:cubicBezTo>
                    <a:pt x="2742" y="783"/>
                    <a:pt x="2521" y="720"/>
                    <a:pt x="2238" y="720"/>
                  </a:cubicBezTo>
                  <a:cubicBezTo>
                    <a:pt x="1419" y="720"/>
                    <a:pt x="726" y="1382"/>
                    <a:pt x="726" y="2232"/>
                  </a:cubicBezTo>
                  <a:cubicBezTo>
                    <a:pt x="726" y="2484"/>
                    <a:pt x="820" y="2736"/>
                    <a:pt x="946" y="2957"/>
                  </a:cubicBezTo>
                  <a:cubicBezTo>
                    <a:pt x="820" y="3209"/>
                    <a:pt x="726" y="3429"/>
                    <a:pt x="726" y="3713"/>
                  </a:cubicBezTo>
                  <a:cubicBezTo>
                    <a:pt x="726" y="4280"/>
                    <a:pt x="1041" y="4784"/>
                    <a:pt x="1513" y="5005"/>
                  </a:cubicBezTo>
                  <a:cubicBezTo>
                    <a:pt x="1482" y="5225"/>
                    <a:pt x="1482" y="5383"/>
                    <a:pt x="1482" y="5572"/>
                  </a:cubicBezTo>
                  <a:lnTo>
                    <a:pt x="1482" y="6013"/>
                  </a:lnTo>
                  <a:cubicBezTo>
                    <a:pt x="663" y="6013"/>
                    <a:pt x="1" y="6674"/>
                    <a:pt x="1" y="7494"/>
                  </a:cubicBezTo>
                  <a:cubicBezTo>
                    <a:pt x="1" y="8313"/>
                    <a:pt x="663" y="9006"/>
                    <a:pt x="1482" y="9006"/>
                  </a:cubicBezTo>
                  <a:cubicBezTo>
                    <a:pt x="1671" y="11085"/>
                    <a:pt x="3466" y="12723"/>
                    <a:pt x="5577" y="12723"/>
                  </a:cubicBezTo>
                  <a:cubicBezTo>
                    <a:pt x="7720" y="12723"/>
                    <a:pt x="9484" y="11085"/>
                    <a:pt x="9673" y="9006"/>
                  </a:cubicBezTo>
                  <a:cubicBezTo>
                    <a:pt x="10492" y="9006"/>
                    <a:pt x="11185" y="8313"/>
                    <a:pt x="11185" y="7494"/>
                  </a:cubicBezTo>
                  <a:cubicBezTo>
                    <a:pt x="11185" y="6674"/>
                    <a:pt x="10492" y="6013"/>
                    <a:pt x="9673" y="6013"/>
                  </a:cubicBezTo>
                  <a:lnTo>
                    <a:pt x="9673" y="5603"/>
                  </a:lnTo>
                  <a:cubicBezTo>
                    <a:pt x="9704" y="5414"/>
                    <a:pt x="10398" y="594"/>
                    <a:pt x="10429" y="405"/>
                  </a:cubicBezTo>
                  <a:cubicBezTo>
                    <a:pt x="10429" y="279"/>
                    <a:pt x="10398" y="184"/>
                    <a:pt x="10303" y="90"/>
                  </a:cubicBezTo>
                  <a:cubicBezTo>
                    <a:pt x="10258" y="45"/>
                    <a:pt x="10167" y="1"/>
                    <a:pt x="10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8" name="Google Shape;7048;p69"/>
            <p:cNvSpPr/>
            <p:nvPr/>
          </p:nvSpPr>
          <p:spPr>
            <a:xfrm>
              <a:off x="-51998675" y="2454625"/>
              <a:ext cx="17325" cy="17350"/>
            </a:xfrm>
            <a:custGeom>
              <a:avLst/>
              <a:gdLst/>
              <a:ahLst/>
              <a:cxnLst/>
              <a:rect l="l" t="t" r="r" b="b"/>
              <a:pathLst>
                <a:path w="693" h="694" extrusionOk="0">
                  <a:moveTo>
                    <a:pt x="347" y="0"/>
                  </a:moveTo>
                  <a:cubicBezTo>
                    <a:pt x="158" y="0"/>
                    <a:pt x="0" y="158"/>
                    <a:pt x="0" y="347"/>
                  </a:cubicBezTo>
                  <a:cubicBezTo>
                    <a:pt x="0" y="536"/>
                    <a:pt x="158" y="693"/>
                    <a:pt x="347" y="693"/>
                  </a:cubicBezTo>
                  <a:cubicBezTo>
                    <a:pt x="536" y="693"/>
                    <a:pt x="693" y="536"/>
                    <a:pt x="693" y="347"/>
                  </a:cubicBezTo>
                  <a:cubicBezTo>
                    <a:pt x="693"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9" name="Google Shape;7049;p69"/>
            <p:cNvSpPr/>
            <p:nvPr/>
          </p:nvSpPr>
          <p:spPr>
            <a:xfrm>
              <a:off x="-51925450" y="2454625"/>
              <a:ext cx="18150" cy="17350"/>
            </a:xfrm>
            <a:custGeom>
              <a:avLst/>
              <a:gdLst/>
              <a:ahLst/>
              <a:cxnLst/>
              <a:rect l="l" t="t" r="r" b="b"/>
              <a:pathLst>
                <a:path w="726" h="694" extrusionOk="0">
                  <a:moveTo>
                    <a:pt x="379" y="0"/>
                  </a:moveTo>
                  <a:cubicBezTo>
                    <a:pt x="158" y="0"/>
                    <a:pt x="1" y="158"/>
                    <a:pt x="1" y="347"/>
                  </a:cubicBezTo>
                  <a:cubicBezTo>
                    <a:pt x="1" y="536"/>
                    <a:pt x="158" y="693"/>
                    <a:pt x="379" y="693"/>
                  </a:cubicBezTo>
                  <a:cubicBezTo>
                    <a:pt x="568" y="693"/>
                    <a:pt x="726" y="536"/>
                    <a:pt x="726" y="347"/>
                  </a:cubicBezTo>
                  <a:cubicBezTo>
                    <a:pt x="726" y="158"/>
                    <a:pt x="568" y="0"/>
                    <a:pt x="3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0" name="Google Shape;7050;p69"/>
            <p:cNvSpPr/>
            <p:nvPr/>
          </p:nvSpPr>
          <p:spPr>
            <a:xfrm>
              <a:off x="-51981350" y="2472725"/>
              <a:ext cx="55925" cy="55950"/>
            </a:xfrm>
            <a:custGeom>
              <a:avLst/>
              <a:gdLst/>
              <a:ahLst/>
              <a:cxnLst/>
              <a:rect l="l" t="t" r="r" b="b"/>
              <a:pathLst>
                <a:path w="2237" h="2238" extrusionOk="0">
                  <a:moveTo>
                    <a:pt x="1134" y="726"/>
                  </a:moveTo>
                  <a:cubicBezTo>
                    <a:pt x="1323" y="726"/>
                    <a:pt x="1481" y="883"/>
                    <a:pt x="1481" y="1072"/>
                  </a:cubicBezTo>
                  <a:cubicBezTo>
                    <a:pt x="1481" y="1293"/>
                    <a:pt x="1323" y="1450"/>
                    <a:pt x="1134" y="1450"/>
                  </a:cubicBezTo>
                  <a:cubicBezTo>
                    <a:pt x="945" y="1450"/>
                    <a:pt x="788" y="1293"/>
                    <a:pt x="788" y="1072"/>
                  </a:cubicBezTo>
                  <a:cubicBezTo>
                    <a:pt x="756" y="915"/>
                    <a:pt x="914" y="726"/>
                    <a:pt x="1134" y="726"/>
                  </a:cubicBezTo>
                  <a:close/>
                  <a:moveTo>
                    <a:pt x="1134" y="1"/>
                  </a:moveTo>
                  <a:cubicBezTo>
                    <a:pt x="504" y="1"/>
                    <a:pt x="32" y="536"/>
                    <a:pt x="32" y="1135"/>
                  </a:cubicBezTo>
                  <a:cubicBezTo>
                    <a:pt x="0" y="1765"/>
                    <a:pt x="504" y="2238"/>
                    <a:pt x="1134" y="2238"/>
                  </a:cubicBezTo>
                  <a:cubicBezTo>
                    <a:pt x="1764" y="2238"/>
                    <a:pt x="2237" y="1702"/>
                    <a:pt x="2237" y="1135"/>
                  </a:cubicBezTo>
                  <a:cubicBezTo>
                    <a:pt x="2237" y="505"/>
                    <a:pt x="1733" y="1"/>
                    <a:pt x="113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51" name="Google Shape;7051;p69"/>
          <p:cNvGrpSpPr/>
          <p:nvPr/>
        </p:nvGrpSpPr>
        <p:grpSpPr>
          <a:xfrm>
            <a:off x="5727728" y="1306249"/>
            <a:ext cx="363756" cy="361090"/>
            <a:chOff x="-57189125" y="1904850"/>
            <a:chExt cx="320575" cy="318225"/>
          </a:xfrm>
        </p:grpSpPr>
        <p:sp>
          <p:nvSpPr>
            <p:cNvPr id="7052" name="Google Shape;7052;p69"/>
            <p:cNvSpPr/>
            <p:nvPr/>
          </p:nvSpPr>
          <p:spPr>
            <a:xfrm>
              <a:off x="-57073350" y="2072625"/>
              <a:ext cx="18125" cy="17350"/>
            </a:xfrm>
            <a:custGeom>
              <a:avLst/>
              <a:gdLst/>
              <a:ahLst/>
              <a:cxnLst/>
              <a:rect l="l" t="t" r="r" b="b"/>
              <a:pathLst>
                <a:path w="725" h="694" extrusionOk="0">
                  <a:moveTo>
                    <a:pt x="347" y="0"/>
                  </a:moveTo>
                  <a:cubicBezTo>
                    <a:pt x="158" y="0"/>
                    <a:pt x="1" y="158"/>
                    <a:pt x="1" y="347"/>
                  </a:cubicBezTo>
                  <a:cubicBezTo>
                    <a:pt x="1" y="536"/>
                    <a:pt x="158" y="694"/>
                    <a:pt x="347" y="694"/>
                  </a:cubicBezTo>
                  <a:cubicBezTo>
                    <a:pt x="536" y="694"/>
                    <a:pt x="725" y="536"/>
                    <a:pt x="725" y="347"/>
                  </a:cubicBezTo>
                  <a:cubicBezTo>
                    <a:pt x="725"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3" name="Google Shape;7053;p69"/>
            <p:cNvSpPr/>
            <p:nvPr/>
          </p:nvSpPr>
          <p:spPr>
            <a:xfrm>
              <a:off x="-56998525" y="2072625"/>
              <a:ext cx="17350" cy="17350"/>
            </a:xfrm>
            <a:custGeom>
              <a:avLst/>
              <a:gdLst/>
              <a:ahLst/>
              <a:cxnLst/>
              <a:rect l="l" t="t" r="r" b="b"/>
              <a:pathLst>
                <a:path w="694" h="694" extrusionOk="0">
                  <a:moveTo>
                    <a:pt x="347" y="0"/>
                  </a:moveTo>
                  <a:cubicBezTo>
                    <a:pt x="158" y="0"/>
                    <a:pt x="1" y="158"/>
                    <a:pt x="1" y="347"/>
                  </a:cubicBezTo>
                  <a:cubicBezTo>
                    <a:pt x="1" y="536"/>
                    <a:pt x="158" y="694"/>
                    <a:pt x="347" y="694"/>
                  </a:cubicBezTo>
                  <a:cubicBezTo>
                    <a:pt x="536" y="694"/>
                    <a:pt x="694" y="536"/>
                    <a:pt x="694" y="347"/>
                  </a:cubicBezTo>
                  <a:cubicBezTo>
                    <a:pt x="694"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4" name="Google Shape;7054;p69"/>
            <p:cNvSpPr/>
            <p:nvPr/>
          </p:nvSpPr>
          <p:spPr>
            <a:xfrm>
              <a:off x="-57035550" y="2007250"/>
              <a:ext cx="17350" cy="18150"/>
            </a:xfrm>
            <a:custGeom>
              <a:avLst/>
              <a:gdLst/>
              <a:ahLst/>
              <a:cxnLst/>
              <a:rect l="l" t="t" r="r" b="b"/>
              <a:pathLst>
                <a:path w="694" h="726" extrusionOk="0">
                  <a:moveTo>
                    <a:pt x="347" y="1"/>
                  </a:moveTo>
                  <a:cubicBezTo>
                    <a:pt x="158" y="1"/>
                    <a:pt x="1" y="158"/>
                    <a:pt x="1" y="347"/>
                  </a:cubicBezTo>
                  <a:cubicBezTo>
                    <a:pt x="1" y="568"/>
                    <a:pt x="158" y="725"/>
                    <a:pt x="347" y="725"/>
                  </a:cubicBezTo>
                  <a:cubicBezTo>
                    <a:pt x="536" y="725"/>
                    <a:pt x="694" y="568"/>
                    <a:pt x="694" y="347"/>
                  </a:cubicBezTo>
                  <a:cubicBezTo>
                    <a:pt x="694"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5" name="Google Shape;7055;p69"/>
            <p:cNvSpPr/>
            <p:nvPr/>
          </p:nvSpPr>
          <p:spPr>
            <a:xfrm>
              <a:off x="-57063900" y="2135825"/>
              <a:ext cx="73275" cy="28975"/>
            </a:xfrm>
            <a:custGeom>
              <a:avLst/>
              <a:gdLst/>
              <a:ahLst/>
              <a:cxnLst/>
              <a:rect l="l" t="t" r="r" b="b"/>
              <a:pathLst>
                <a:path w="2931" h="1159" extrusionOk="0">
                  <a:moveTo>
                    <a:pt x="414" y="1"/>
                  </a:moveTo>
                  <a:cubicBezTo>
                    <a:pt x="316" y="1"/>
                    <a:pt x="221" y="40"/>
                    <a:pt x="158" y="119"/>
                  </a:cubicBezTo>
                  <a:cubicBezTo>
                    <a:pt x="1" y="276"/>
                    <a:pt x="1" y="497"/>
                    <a:pt x="158" y="623"/>
                  </a:cubicBezTo>
                  <a:cubicBezTo>
                    <a:pt x="536" y="970"/>
                    <a:pt x="1009" y="1159"/>
                    <a:pt x="1481" y="1159"/>
                  </a:cubicBezTo>
                  <a:cubicBezTo>
                    <a:pt x="1954" y="1159"/>
                    <a:pt x="2458" y="970"/>
                    <a:pt x="2773" y="623"/>
                  </a:cubicBezTo>
                  <a:cubicBezTo>
                    <a:pt x="2931" y="465"/>
                    <a:pt x="2931" y="213"/>
                    <a:pt x="2773" y="119"/>
                  </a:cubicBezTo>
                  <a:cubicBezTo>
                    <a:pt x="2710" y="40"/>
                    <a:pt x="2623" y="1"/>
                    <a:pt x="2533" y="1"/>
                  </a:cubicBezTo>
                  <a:cubicBezTo>
                    <a:pt x="2442" y="1"/>
                    <a:pt x="2348" y="40"/>
                    <a:pt x="2269" y="119"/>
                  </a:cubicBezTo>
                  <a:cubicBezTo>
                    <a:pt x="2048" y="308"/>
                    <a:pt x="1733" y="434"/>
                    <a:pt x="1481" y="434"/>
                  </a:cubicBezTo>
                  <a:cubicBezTo>
                    <a:pt x="1166" y="434"/>
                    <a:pt x="883" y="308"/>
                    <a:pt x="694" y="119"/>
                  </a:cubicBezTo>
                  <a:cubicBezTo>
                    <a:pt x="615" y="40"/>
                    <a:pt x="513" y="1"/>
                    <a:pt x="41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6" name="Google Shape;7056;p69"/>
            <p:cNvSpPr/>
            <p:nvPr/>
          </p:nvSpPr>
          <p:spPr>
            <a:xfrm>
              <a:off x="-57189125" y="1904850"/>
              <a:ext cx="320575" cy="318225"/>
            </a:xfrm>
            <a:custGeom>
              <a:avLst/>
              <a:gdLst/>
              <a:ahLst/>
              <a:cxnLst/>
              <a:rect l="l" t="t" r="r" b="b"/>
              <a:pathLst>
                <a:path w="12823" h="12729" extrusionOk="0">
                  <a:moveTo>
                    <a:pt x="6490" y="726"/>
                  </a:moveTo>
                  <a:cubicBezTo>
                    <a:pt x="6994" y="726"/>
                    <a:pt x="7467" y="1104"/>
                    <a:pt x="7593" y="1639"/>
                  </a:cubicBezTo>
                  <a:cubicBezTo>
                    <a:pt x="7215" y="1545"/>
                    <a:pt x="6868" y="1450"/>
                    <a:pt x="6490" y="1450"/>
                  </a:cubicBezTo>
                  <a:cubicBezTo>
                    <a:pt x="6081" y="1450"/>
                    <a:pt x="5734" y="1513"/>
                    <a:pt x="5388" y="1639"/>
                  </a:cubicBezTo>
                  <a:cubicBezTo>
                    <a:pt x="5482" y="1104"/>
                    <a:pt x="5923" y="726"/>
                    <a:pt x="6490" y="726"/>
                  </a:cubicBezTo>
                  <a:close/>
                  <a:moveTo>
                    <a:pt x="6081" y="2269"/>
                  </a:moveTo>
                  <a:lnTo>
                    <a:pt x="6081" y="2301"/>
                  </a:lnTo>
                  <a:cubicBezTo>
                    <a:pt x="5860" y="2364"/>
                    <a:pt x="5608" y="2584"/>
                    <a:pt x="5482" y="2805"/>
                  </a:cubicBezTo>
                  <a:cubicBezTo>
                    <a:pt x="5104" y="2805"/>
                    <a:pt x="4695" y="2994"/>
                    <a:pt x="4506" y="3372"/>
                  </a:cubicBezTo>
                  <a:cubicBezTo>
                    <a:pt x="4317" y="3719"/>
                    <a:pt x="4317" y="4160"/>
                    <a:pt x="4506" y="4475"/>
                  </a:cubicBezTo>
                  <a:cubicBezTo>
                    <a:pt x="4474" y="4538"/>
                    <a:pt x="4443" y="4664"/>
                    <a:pt x="4380" y="4727"/>
                  </a:cubicBezTo>
                  <a:cubicBezTo>
                    <a:pt x="4002" y="4979"/>
                    <a:pt x="3529" y="5136"/>
                    <a:pt x="3088" y="5168"/>
                  </a:cubicBezTo>
                  <a:cubicBezTo>
                    <a:pt x="3277" y="3624"/>
                    <a:pt x="4537" y="2427"/>
                    <a:pt x="6081" y="2269"/>
                  </a:cubicBezTo>
                  <a:close/>
                  <a:moveTo>
                    <a:pt x="6837" y="2269"/>
                  </a:moveTo>
                  <a:cubicBezTo>
                    <a:pt x="8412" y="2427"/>
                    <a:pt x="9641" y="3624"/>
                    <a:pt x="9830" y="5168"/>
                  </a:cubicBezTo>
                  <a:cubicBezTo>
                    <a:pt x="9357" y="5136"/>
                    <a:pt x="8916" y="4979"/>
                    <a:pt x="8538" y="4727"/>
                  </a:cubicBezTo>
                  <a:cubicBezTo>
                    <a:pt x="8475" y="4632"/>
                    <a:pt x="8444" y="4538"/>
                    <a:pt x="8412" y="4475"/>
                  </a:cubicBezTo>
                  <a:cubicBezTo>
                    <a:pt x="8601" y="4097"/>
                    <a:pt x="8633" y="3719"/>
                    <a:pt x="8412" y="3372"/>
                  </a:cubicBezTo>
                  <a:cubicBezTo>
                    <a:pt x="8223" y="2994"/>
                    <a:pt x="7814" y="2805"/>
                    <a:pt x="7436" y="2805"/>
                  </a:cubicBezTo>
                  <a:cubicBezTo>
                    <a:pt x="7310" y="2584"/>
                    <a:pt x="7057" y="2364"/>
                    <a:pt x="6837" y="2301"/>
                  </a:cubicBezTo>
                  <a:lnTo>
                    <a:pt x="6837" y="2269"/>
                  </a:lnTo>
                  <a:close/>
                  <a:moveTo>
                    <a:pt x="6490" y="2962"/>
                  </a:moveTo>
                  <a:cubicBezTo>
                    <a:pt x="6648" y="2962"/>
                    <a:pt x="6805" y="3088"/>
                    <a:pt x="6837" y="3277"/>
                  </a:cubicBezTo>
                  <a:cubicBezTo>
                    <a:pt x="6863" y="3460"/>
                    <a:pt x="7039" y="3577"/>
                    <a:pt x="7224" y="3577"/>
                  </a:cubicBezTo>
                  <a:cubicBezTo>
                    <a:pt x="7263" y="3577"/>
                    <a:pt x="7303" y="3572"/>
                    <a:pt x="7341" y="3561"/>
                  </a:cubicBezTo>
                  <a:cubicBezTo>
                    <a:pt x="7384" y="3535"/>
                    <a:pt x="7430" y="3523"/>
                    <a:pt x="7476" y="3523"/>
                  </a:cubicBezTo>
                  <a:cubicBezTo>
                    <a:pt x="7595" y="3523"/>
                    <a:pt x="7714" y="3604"/>
                    <a:pt x="7782" y="3719"/>
                  </a:cubicBezTo>
                  <a:cubicBezTo>
                    <a:pt x="7845" y="3876"/>
                    <a:pt x="7814" y="4065"/>
                    <a:pt x="7688" y="4191"/>
                  </a:cubicBezTo>
                  <a:cubicBezTo>
                    <a:pt x="7562" y="4349"/>
                    <a:pt x="7562" y="4601"/>
                    <a:pt x="7688" y="4727"/>
                  </a:cubicBezTo>
                  <a:cubicBezTo>
                    <a:pt x="7845" y="4853"/>
                    <a:pt x="7908" y="5042"/>
                    <a:pt x="7782" y="5199"/>
                  </a:cubicBezTo>
                  <a:cubicBezTo>
                    <a:pt x="7712" y="5316"/>
                    <a:pt x="7590" y="5381"/>
                    <a:pt x="7467" y="5381"/>
                  </a:cubicBezTo>
                  <a:cubicBezTo>
                    <a:pt x="7425" y="5381"/>
                    <a:pt x="7382" y="5373"/>
                    <a:pt x="7341" y="5357"/>
                  </a:cubicBezTo>
                  <a:cubicBezTo>
                    <a:pt x="7303" y="5346"/>
                    <a:pt x="7264" y="5341"/>
                    <a:pt x="7227" y="5341"/>
                  </a:cubicBezTo>
                  <a:cubicBezTo>
                    <a:pt x="7048" y="5341"/>
                    <a:pt x="6889" y="5458"/>
                    <a:pt x="6837" y="5640"/>
                  </a:cubicBezTo>
                  <a:cubicBezTo>
                    <a:pt x="6805" y="5829"/>
                    <a:pt x="6648" y="5955"/>
                    <a:pt x="6490" y="5955"/>
                  </a:cubicBezTo>
                  <a:cubicBezTo>
                    <a:pt x="6333" y="5955"/>
                    <a:pt x="6175" y="5829"/>
                    <a:pt x="6112" y="5640"/>
                  </a:cubicBezTo>
                  <a:cubicBezTo>
                    <a:pt x="6086" y="5458"/>
                    <a:pt x="5931" y="5341"/>
                    <a:pt x="5736" y="5341"/>
                  </a:cubicBezTo>
                  <a:cubicBezTo>
                    <a:pt x="5695" y="5341"/>
                    <a:pt x="5652" y="5346"/>
                    <a:pt x="5608" y="5357"/>
                  </a:cubicBezTo>
                  <a:cubicBezTo>
                    <a:pt x="5565" y="5383"/>
                    <a:pt x="5519" y="5394"/>
                    <a:pt x="5474" y="5394"/>
                  </a:cubicBezTo>
                  <a:cubicBezTo>
                    <a:pt x="5354" y="5394"/>
                    <a:pt x="5236" y="5313"/>
                    <a:pt x="5167" y="5199"/>
                  </a:cubicBezTo>
                  <a:cubicBezTo>
                    <a:pt x="5104" y="5042"/>
                    <a:pt x="5136" y="4853"/>
                    <a:pt x="5262" y="4727"/>
                  </a:cubicBezTo>
                  <a:cubicBezTo>
                    <a:pt x="5419" y="4569"/>
                    <a:pt x="5419" y="4317"/>
                    <a:pt x="5262" y="4191"/>
                  </a:cubicBezTo>
                  <a:cubicBezTo>
                    <a:pt x="5104" y="4065"/>
                    <a:pt x="5073" y="3876"/>
                    <a:pt x="5167" y="3719"/>
                  </a:cubicBezTo>
                  <a:cubicBezTo>
                    <a:pt x="5237" y="3602"/>
                    <a:pt x="5359" y="3537"/>
                    <a:pt x="5482" y="3537"/>
                  </a:cubicBezTo>
                  <a:cubicBezTo>
                    <a:pt x="5525" y="3537"/>
                    <a:pt x="5568" y="3545"/>
                    <a:pt x="5608" y="3561"/>
                  </a:cubicBezTo>
                  <a:cubicBezTo>
                    <a:pt x="5652" y="3572"/>
                    <a:pt x="5694" y="3577"/>
                    <a:pt x="5734" y="3577"/>
                  </a:cubicBezTo>
                  <a:cubicBezTo>
                    <a:pt x="5922" y="3577"/>
                    <a:pt x="6060" y="3460"/>
                    <a:pt x="6112" y="3277"/>
                  </a:cubicBezTo>
                  <a:cubicBezTo>
                    <a:pt x="6175" y="3088"/>
                    <a:pt x="6333" y="2962"/>
                    <a:pt x="6490" y="2962"/>
                  </a:cubicBezTo>
                  <a:close/>
                  <a:moveTo>
                    <a:pt x="2332" y="6711"/>
                  </a:moveTo>
                  <a:lnTo>
                    <a:pt x="2332" y="8192"/>
                  </a:lnTo>
                  <a:cubicBezTo>
                    <a:pt x="1954" y="8192"/>
                    <a:pt x="1607" y="7877"/>
                    <a:pt x="1607" y="7436"/>
                  </a:cubicBezTo>
                  <a:cubicBezTo>
                    <a:pt x="1607" y="7027"/>
                    <a:pt x="1954" y="6711"/>
                    <a:pt x="2332" y="6711"/>
                  </a:cubicBezTo>
                  <a:close/>
                  <a:moveTo>
                    <a:pt x="10618" y="6711"/>
                  </a:moveTo>
                  <a:cubicBezTo>
                    <a:pt x="10996" y="6711"/>
                    <a:pt x="11374" y="7027"/>
                    <a:pt x="11374" y="7468"/>
                  </a:cubicBezTo>
                  <a:cubicBezTo>
                    <a:pt x="11374" y="7846"/>
                    <a:pt x="11059" y="8192"/>
                    <a:pt x="10618" y="8192"/>
                  </a:cubicBezTo>
                  <a:lnTo>
                    <a:pt x="10618" y="6711"/>
                  </a:lnTo>
                  <a:close/>
                  <a:moveTo>
                    <a:pt x="1166" y="8350"/>
                  </a:moveTo>
                  <a:cubicBezTo>
                    <a:pt x="1450" y="8728"/>
                    <a:pt x="1891" y="8948"/>
                    <a:pt x="2363" y="8948"/>
                  </a:cubicBezTo>
                  <a:cubicBezTo>
                    <a:pt x="2332" y="9358"/>
                    <a:pt x="1985" y="9704"/>
                    <a:pt x="1607" y="9704"/>
                  </a:cubicBezTo>
                  <a:cubicBezTo>
                    <a:pt x="1198" y="9704"/>
                    <a:pt x="851" y="9389"/>
                    <a:pt x="851" y="8948"/>
                  </a:cubicBezTo>
                  <a:cubicBezTo>
                    <a:pt x="851" y="8728"/>
                    <a:pt x="977" y="8476"/>
                    <a:pt x="1166" y="8350"/>
                  </a:cubicBezTo>
                  <a:close/>
                  <a:moveTo>
                    <a:pt x="11783" y="8350"/>
                  </a:moveTo>
                  <a:cubicBezTo>
                    <a:pt x="12004" y="8507"/>
                    <a:pt x="12098" y="8728"/>
                    <a:pt x="12098" y="8948"/>
                  </a:cubicBezTo>
                  <a:cubicBezTo>
                    <a:pt x="12098" y="9358"/>
                    <a:pt x="11752" y="9704"/>
                    <a:pt x="11374" y="9704"/>
                  </a:cubicBezTo>
                  <a:cubicBezTo>
                    <a:pt x="10964" y="9704"/>
                    <a:pt x="10618" y="9389"/>
                    <a:pt x="10618" y="8948"/>
                  </a:cubicBezTo>
                  <a:cubicBezTo>
                    <a:pt x="11090" y="8948"/>
                    <a:pt x="11531" y="8728"/>
                    <a:pt x="11783" y="8350"/>
                  </a:cubicBezTo>
                  <a:close/>
                  <a:moveTo>
                    <a:pt x="8381" y="5514"/>
                  </a:moveTo>
                  <a:cubicBezTo>
                    <a:pt x="8790" y="5735"/>
                    <a:pt x="9326" y="5892"/>
                    <a:pt x="9798" y="5924"/>
                  </a:cubicBezTo>
                  <a:lnTo>
                    <a:pt x="9798" y="8570"/>
                  </a:lnTo>
                  <a:cubicBezTo>
                    <a:pt x="9861" y="10398"/>
                    <a:pt x="8318" y="11941"/>
                    <a:pt x="6490" y="11941"/>
                  </a:cubicBezTo>
                  <a:cubicBezTo>
                    <a:pt x="4632" y="11941"/>
                    <a:pt x="3088" y="10398"/>
                    <a:pt x="3088" y="8570"/>
                  </a:cubicBezTo>
                  <a:lnTo>
                    <a:pt x="3088" y="5924"/>
                  </a:lnTo>
                  <a:cubicBezTo>
                    <a:pt x="3592" y="5892"/>
                    <a:pt x="4065" y="5735"/>
                    <a:pt x="4506" y="5514"/>
                  </a:cubicBezTo>
                  <a:lnTo>
                    <a:pt x="4506" y="5577"/>
                  </a:lnTo>
                  <a:cubicBezTo>
                    <a:pt x="4695" y="5924"/>
                    <a:pt x="5104" y="6113"/>
                    <a:pt x="5482" y="6113"/>
                  </a:cubicBezTo>
                  <a:cubicBezTo>
                    <a:pt x="5703" y="6459"/>
                    <a:pt x="6049" y="6711"/>
                    <a:pt x="6427" y="6711"/>
                  </a:cubicBezTo>
                  <a:cubicBezTo>
                    <a:pt x="6837" y="6711"/>
                    <a:pt x="7215" y="6459"/>
                    <a:pt x="7373" y="6113"/>
                  </a:cubicBezTo>
                  <a:cubicBezTo>
                    <a:pt x="7782" y="6113"/>
                    <a:pt x="8160" y="5924"/>
                    <a:pt x="8381" y="5577"/>
                  </a:cubicBezTo>
                  <a:lnTo>
                    <a:pt x="8381" y="5514"/>
                  </a:lnTo>
                  <a:close/>
                  <a:moveTo>
                    <a:pt x="6396" y="1"/>
                  </a:moveTo>
                  <a:cubicBezTo>
                    <a:pt x="5892" y="1"/>
                    <a:pt x="5419" y="221"/>
                    <a:pt x="5073" y="568"/>
                  </a:cubicBezTo>
                  <a:cubicBezTo>
                    <a:pt x="4726" y="915"/>
                    <a:pt x="4506" y="1419"/>
                    <a:pt x="4506" y="1954"/>
                  </a:cubicBezTo>
                  <a:cubicBezTo>
                    <a:pt x="3182" y="2616"/>
                    <a:pt x="2237" y="4002"/>
                    <a:pt x="2237" y="5609"/>
                  </a:cubicBezTo>
                  <a:lnTo>
                    <a:pt x="2237" y="5955"/>
                  </a:lnTo>
                  <a:cubicBezTo>
                    <a:pt x="1324" y="5955"/>
                    <a:pt x="599" y="6743"/>
                    <a:pt x="725" y="7657"/>
                  </a:cubicBezTo>
                  <a:cubicBezTo>
                    <a:pt x="252" y="7940"/>
                    <a:pt x="0" y="8413"/>
                    <a:pt x="0" y="8948"/>
                  </a:cubicBezTo>
                  <a:cubicBezTo>
                    <a:pt x="0" y="9767"/>
                    <a:pt x="662" y="10461"/>
                    <a:pt x="1481" y="10461"/>
                  </a:cubicBezTo>
                  <a:cubicBezTo>
                    <a:pt x="1891" y="10461"/>
                    <a:pt x="2237" y="10303"/>
                    <a:pt x="2521" y="10051"/>
                  </a:cubicBezTo>
                  <a:cubicBezTo>
                    <a:pt x="3088" y="11563"/>
                    <a:pt x="4569" y="12729"/>
                    <a:pt x="6364" y="12729"/>
                  </a:cubicBezTo>
                  <a:cubicBezTo>
                    <a:pt x="8129" y="12729"/>
                    <a:pt x="9641" y="11595"/>
                    <a:pt x="10239" y="10051"/>
                  </a:cubicBezTo>
                  <a:cubicBezTo>
                    <a:pt x="10492" y="10303"/>
                    <a:pt x="10870" y="10461"/>
                    <a:pt x="11248" y="10461"/>
                  </a:cubicBezTo>
                  <a:cubicBezTo>
                    <a:pt x="12067" y="10461"/>
                    <a:pt x="12760" y="9767"/>
                    <a:pt x="12760" y="8948"/>
                  </a:cubicBezTo>
                  <a:cubicBezTo>
                    <a:pt x="12823" y="8413"/>
                    <a:pt x="12539" y="7877"/>
                    <a:pt x="12067" y="7657"/>
                  </a:cubicBezTo>
                  <a:cubicBezTo>
                    <a:pt x="12193" y="6743"/>
                    <a:pt x="11468" y="5955"/>
                    <a:pt x="10586" y="5955"/>
                  </a:cubicBezTo>
                  <a:lnTo>
                    <a:pt x="10586" y="5609"/>
                  </a:lnTo>
                  <a:cubicBezTo>
                    <a:pt x="10586" y="4002"/>
                    <a:pt x="9672" y="2616"/>
                    <a:pt x="8286" y="1954"/>
                  </a:cubicBezTo>
                  <a:cubicBezTo>
                    <a:pt x="8286" y="1419"/>
                    <a:pt x="8097" y="915"/>
                    <a:pt x="7751" y="568"/>
                  </a:cubicBezTo>
                  <a:cubicBezTo>
                    <a:pt x="7373" y="221"/>
                    <a:pt x="6900" y="1"/>
                    <a:pt x="639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57" name="Google Shape;7057;p69"/>
          <p:cNvGrpSpPr/>
          <p:nvPr/>
        </p:nvGrpSpPr>
        <p:grpSpPr>
          <a:xfrm>
            <a:off x="5728621" y="1800985"/>
            <a:ext cx="361969" cy="316411"/>
            <a:chOff x="-57187550" y="2314425"/>
            <a:chExt cx="319000" cy="278850"/>
          </a:xfrm>
        </p:grpSpPr>
        <p:sp>
          <p:nvSpPr>
            <p:cNvPr id="7058" name="Google Shape;7058;p69"/>
            <p:cNvSpPr/>
            <p:nvPr/>
          </p:nvSpPr>
          <p:spPr>
            <a:xfrm>
              <a:off x="-57073350" y="2445950"/>
              <a:ext cx="18125" cy="17350"/>
            </a:xfrm>
            <a:custGeom>
              <a:avLst/>
              <a:gdLst/>
              <a:ahLst/>
              <a:cxnLst/>
              <a:rect l="l" t="t" r="r" b="b"/>
              <a:pathLst>
                <a:path w="725" h="694" extrusionOk="0">
                  <a:moveTo>
                    <a:pt x="347" y="1"/>
                  </a:moveTo>
                  <a:cubicBezTo>
                    <a:pt x="158" y="1"/>
                    <a:pt x="1" y="158"/>
                    <a:pt x="1" y="347"/>
                  </a:cubicBezTo>
                  <a:cubicBezTo>
                    <a:pt x="1" y="536"/>
                    <a:pt x="158" y="694"/>
                    <a:pt x="347" y="694"/>
                  </a:cubicBezTo>
                  <a:cubicBezTo>
                    <a:pt x="536" y="694"/>
                    <a:pt x="725" y="536"/>
                    <a:pt x="725" y="347"/>
                  </a:cubicBezTo>
                  <a:cubicBezTo>
                    <a:pt x="725"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9" name="Google Shape;7059;p69"/>
            <p:cNvSpPr/>
            <p:nvPr/>
          </p:nvSpPr>
          <p:spPr>
            <a:xfrm>
              <a:off x="-56998525" y="2445175"/>
              <a:ext cx="17350" cy="18125"/>
            </a:xfrm>
            <a:custGeom>
              <a:avLst/>
              <a:gdLst/>
              <a:ahLst/>
              <a:cxnLst/>
              <a:rect l="l" t="t" r="r" b="b"/>
              <a:pathLst>
                <a:path w="694" h="725" extrusionOk="0">
                  <a:moveTo>
                    <a:pt x="347" y="0"/>
                  </a:moveTo>
                  <a:cubicBezTo>
                    <a:pt x="158" y="0"/>
                    <a:pt x="1" y="189"/>
                    <a:pt x="1" y="378"/>
                  </a:cubicBezTo>
                  <a:cubicBezTo>
                    <a:pt x="1" y="567"/>
                    <a:pt x="158" y="725"/>
                    <a:pt x="347" y="725"/>
                  </a:cubicBezTo>
                  <a:cubicBezTo>
                    <a:pt x="536" y="725"/>
                    <a:pt x="694" y="567"/>
                    <a:pt x="694" y="378"/>
                  </a:cubicBezTo>
                  <a:cubicBezTo>
                    <a:pt x="694" y="189"/>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0" name="Google Shape;7060;p69"/>
            <p:cNvSpPr/>
            <p:nvPr/>
          </p:nvSpPr>
          <p:spPr>
            <a:xfrm>
              <a:off x="-57063900" y="2508375"/>
              <a:ext cx="73275" cy="29750"/>
            </a:xfrm>
            <a:custGeom>
              <a:avLst/>
              <a:gdLst/>
              <a:ahLst/>
              <a:cxnLst/>
              <a:rect l="l" t="t" r="r" b="b"/>
              <a:pathLst>
                <a:path w="2931" h="1190" extrusionOk="0">
                  <a:moveTo>
                    <a:pt x="414" y="0"/>
                  </a:moveTo>
                  <a:cubicBezTo>
                    <a:pt x="316" y="0"/>
                    <a:pt x="221" y="40"/>
                    <a:pt x="158" y="119"/>
                  </a:cubicBezTo>
                  <a:cubicBezTo>
                    <a:pt x="1" y="276"/>
                    <a:pt x="1" y="528"/>
                    <a:pt x="158" y="654"/>
                  </a:cubicBezTo>
                  <a:cubicBezTo>
                    <a:pt x="536" y="1001"/>
                    <a:pt x="1009" y="1190"/>
                    <a:pt x="1481" y="1190"/>
                  </a:cubicBezTo>
                  <a:cubicBezTo>
                    <a:pt x="1954" y="1190"/>
                    <a:pt x="2458" y="1001"/>
                    <a:pt x="2773" y="654"/>
                  </a:cubicBezTo>
                  <a:cubicBezTo>
                    <a:pt x="2931" y="497"/>
                    <a:pt x="2931" y="245"/>
                    <a:pt x="2773" y="119"/>
                  </a:cubicBezTo>
                  <a:cubicBezTo>
                    <a:pt x="2710" y="40"/>
                    <a:pt x="2623" y="0"/>
                    <a:pt x="2533" y="0"/>
                  </a:cubicBezTo>
                  <a:cubicBezTo>
                    <a:pt x="2442" y="0"/>
                    <a:pt x="2348" y="40"/>
                    <a:pt x="2269" y="119"/>
                  </a:cubicBezTo>
                  <a:cubicBezTo>
                    <a:pt x="2048" y="339"/>
                    <a:pt x="1733" y="434"/>
                    <a:pt x="1481" y="434"/>
                  </a:cubicBezTo>
                  <a:cubicBezTo>
                    <a:pt x="1166" y="434"/>
                    <a:pt x="883" y="339"/>
                    <a:pt x="694" y="119"/>
                  </a:cubicBezTo>
                  <a:cubicBezTo>
                    <a:pt x="615" y="40"/>
                    <a:pt x="513" y="0"/>
                    <a:pt x="41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1" name="Google Shape;7061;p69"/>
            <p:cNvSpPr/>
            <p:nvPr/>
          </p:nvSpPr>
          <p:spPr>
            <a:xfrm>
              <a:off x="-57187550" y="2314425"/>
              <a:ext cx="319000" cy="278850"/>
            </a:xfrm>
            <a:custGeom>
              <a:avLst/>
              <a:gdLst/>
              <a:ahLst/>
              <a:cxnLst/>
              <a:rect l="l" t="t" r="r" b="b"/>
              <a:pathLst>
                <a:path w="12760" h="11154" extrusionOk="0">
                  <a:moveTo>
                    <a:pt x="6427" y="757"/>
                  </a:moveTo>
                  <a:cubicBezTo>
                    <a:pt x="7593" y="757"/>
                    <a:pt x="8633" y="1355"/>
                    <a:pt x="9200" y="2269"/>
                  </a:cubicBezTo>
                  <a:lnTo>
                    <a:pt x="3592" y="2269"/>
                  </a:lnTo>
                  <a:cubicBezTo>
                    <a:pt x="4222" y="1355"/>
                    <a:pt x="5230" y="757"/>
                    <a:pt x="6427" y="757"/>
                  </a:cubicBezTo>
                  <a:close/>
                  <a:moveTo>
                    <a:pt x="5829" y="2993"/>
                  </a:moveTo>
                  <a:cubicBezTo>
                    <a:pt x="5325" y="3907"/>
                    <a:pt x="4317" y="4506"/>
                    <a:pt x="3277" y="4506"/>
                  </a:cubicBezTo>
                  <a:lnTo>
                    <a:pt x="3025" y="4506"/>
                  </a:lnTo>
                  <a:lnTo>
                    <a:pt x="3025" y="4159"/>
                  </a:lnTo>
                  <a:cubicBezTo>
                    <a:pt x="3025" y="3750"/>
                    <a:pt x="3119" y="3371"/>
                    <a:pt x="3214" y="2993"/>
                  </a:cubicBezTo>
                  <a:close/>
                  <a:moveTo>
                    <a:pt x="10555" y="5230"/>
                  </a:moveTo>
                  <a:cubicBezTo>
                    <a:pt x="10933" y="5230"/>
                    <a:pt x="11311" y="5577"/>
                    <a:pt x="11311" y="5986"/>
                  </a:cubicBezTo>
                  <a:cubicBezTo>
                    <a:pt x="11311" y="6396"/>
                    <a:pt x="10996" y="6742"/>
                    <a:pt x="10555" y="6742"/>
                  </a:cubicBezTo>
                  <a:lnTo>
                    <a:pt x="10555" y="5230"/>
                  </a:lnTo>
                  <a:close/>
                  <a:moveTo>
                    <a:pt x="1859" y="5419"/>
                  </a:moveTo>
                  <a:lnTo>
                    <a:pt x="1859" y="5419"/>
                  </a:lnTo>
                  <a:cubicBezTo>
                    <a:pt x="1702" y="5766"/>
                    <a:pt x="1544" y="6238"/>
                    <a:pt x="1544" y="6711"/>
                  </a:cubicBezTo>
                  <a:cubicBezTo>
                    <a:pt x="1544" y="6837"/>
                    <a:pt x="1544" y="6931"/>
                    <a:pt x="1576" y="7058"/>
                  </a:cubicBezTo>
                  <a:cubicBezTo>
                    <a:pt x="1324" y="7247"/>
                    <a:pt x="1072" y="7373"/>
                    <a:pt x="788" y="7467"/>
                  </a:cubicBezTo>
                  <a:lnTo>
                    <a:pt x="788" y="7089"/>
                  </a:lnTo>
                  <a:cubicBezTo>
                    <a:pt x="788" y="6364"/>
                    <a:pt x="1229" y="5734"/>
                    <a:pt x="1859" y="5419"/>
                  </a:cubicBezTo>
                  <a:close/>
                  <a:moveTo>
                    <a:pt x="2647" y="5514"/>
                  </a:moveTo>
                  <a:cubicBezTo>
                    <a:pt x="2804" y="5829"/>
                    <a:pt x="2993" y="6270"/>
                    <a:pt x="2993" y="6742"/>
                  </a:cubicBezTo>
                  <a:cubicBezTo>
                    <a:pt x="2993" y="7215"/>
                    <a:pt x="2804" y="7656"/>
                    <a:pt x="2647" y="7971"/>
                  </a:cubicBezTo>
                  <a:cubicBezTo>
                    <a:pt x="2489" y="7656"/>
                    <a:pt x="2269" y="7215"/>
                    <a:pt x="2269" y="6742"/>
                  </a:cubicBezTo>
                  <a:cubicBezTo>
                    <a:pt x="2269" y="6270"/>
                    <a:pt x="2489" y="5829"/>
                    <a:pt x="2647" y="5514"/>
                  </a:cubicBezTo>
                  <a:close/>
                  <a:moveTo>
                    <a:pt x="11720" y="6868"/>
                  </a:moveTo>
                  <a:cubicBezTo>
                    <a:pt x="11941" y="7026"/>
                    <a:pt x="12035" y="7215"/>
                    <a:pt x="12035" y="7467"/>
                  </a:cubicBezTo>
                  <a:cubicBezTo>
                    <a:pt x="12035" y="7877"/>
                    <a:pt x="11689" y="8192"/>
                    <a:pt x="11311" y="8192"/>
                  </a:cubicBezTo>
                  <a:cubicBezTo>
                    <a:pt x="10901" y="8192"/>
                    <a:pt x="10555" y="7845"/>
                    <a:pt x="10555" y="7467"/>
                  </a:cubicBezTo>
                  <a:cubicBezTo>
                    <a:pt x="11027" y="7467"/>
                    <a:pt x="11468" y="7215"/>
                    <a:pt x="11720" y="6868"/>
                  </a:cubicBezTo>
                  <a:close/>
                  <a:moveTo>
                    <a:pt x="9578" y="2962"/>
                  </a:moveTo>
                  <a:cubicBezTo>
                    <a:pt x="9672" y="3308"/>
                    <a:pt x="9767" y="3687"/>
                    <a:pt x="9767" y="4065"/>
                  </a:cubicBezTo>
                  <a:lnTo>
                    <a:pt x="9767" y="7058"/>
                  </a:lnTo>
                  <a:cubicBezTo>
                    <a:pt x="9798" y="8948"/>
                    <a:pt x="8255" y="10460"/>
                    <a:pt x="6427" y="10460"/>
                  </a:cubicBezTo>
                  <a:cubicBezTo>
                    <a:pt x="5041" y="10460"/>
                    <a:pt x="3781" y="9609"/>
                    <a:pt x="3277" y="8349"/>
                  </a:cubicBezTo>
                  <a:cubicBezTo>
                    <a:pt x="3497" y="7971"/>
                    <a:pt x="3781" y="7373"/>
                    <a:pt x="3781" y="6711"/>
                  </a:cubicBezTo>
                  <a:cubicBezTo>
                    <a:pt x="3781" y="6112"/>
                    <a:pt x="3592" y="5608"/>
                    <a:pt x="3340" y="5199"/>
                  </a:cubicBezTo>
                  <a:cubicBezTo>
                    <a:pt x="4789" y="5167"/>
                    <a:pt x="6112" y="4254"/>
                    <a:pt x="6648" y="2962"/>
                  </a:cubicBezTo>
                  <a:close/>
                  <a:moveTo>
                    <a:pt x="6364" y="0"/>
                  </a:moveTo>
                  <a:cubicBezTo>
                    <a:pt x="4096" y="0"/>
                    <a:pt x="2237" y="1859"/>
                    <a:pt x="2237" y="4096"/>
                  </a:cubicBezTo>
                  <a:lnTo>
                    <a:pt x="2237" y="4506"/>
                  </a:lnTo>
                  <a:cubicBezTo>
                    <a:pt x="977" y="4695"/>
                    <a:pt x="0" y="5766"/>
                    <a:pt x="0" y="7089"/>
                  </a:cubicBezTo>
                  <a:lnTo>
                    <a:pt x="0" y="7845"/>
                  </a:lnTo>
                  <a:cubicBezTo>
                    <a:pt x="0" y="8034"/>
                    <a:pt x="158" y="8192"/>
                    <a:pt x="347" y="8192"/>
                  </a:cubicBezTo>
                  <a:cubicBezTo>
                    <a:pt x="820" y="8192"/>
                    <a:pt x="1292" y="8066"/>
                    <a:pt x="1702" y="7814"/>
                  </a:cubicBezTo>
                  <a:cubicBezTo>
                    <a:pt x="1922" y="8412"/>
                    <a:pt x="2269" y="8790"/>
                    <a:pt x="2269" y="8790"/>
                  </a:cubicBezTo>
                  <a:cubicBezTo>
                    <a:pt x="2350" y="8845"/>
                    <a:pt x="2455" y="8923"/>
                    <a:pt x="2584" y="8923"/>
                  </a:cubicBezTo>
                  <a:cubicBezTo>
                    <a:pt x="2604" y="8923"/>
                    <a:pt x="2625" y="8921"/>
                    <a:pt x="2647" y="8916"/>
                  </a:cubicBezTo>
                  <a:cubicBezTo>
                    <a:pt x="2899" y="9515"/>
                    <a:pt x="3340" y="9987"/>
                    <a:pt x="3907" y="10366"/>
                  </a:cubicBezTo>
                  <a:cubicBezTo>
                    <a:pt x="4600" y="10870"/>
                    <a:pt x="5419" y="11153"/>
                    <a:pt x="6301" y="11153"/>
                  </a:cubicBezTo>
                  <a:cubicBezTo>
                    <a:pt x="8066" y="11153"/>
                    <a:pt x="9578" y="10050"/>
                    <a:pt x="10145" y="8507"/>
                  </a:cubicBezTo>
                  <a:cubicBezTo>
                    <a:pt x="10429" y="8759"/>
                    <a:pt x="10775" y="8916"/>
                    <a:pt x="11185" y="8916"/>
                  </a:cubicBezTo>
                  <a:cubicBezTo>
                    <a:pt x="12004" y="8916"/>
                    <a:pt x="12665" y="8255"/>
                    <a:pt x="12665" y="7404"/>
                  </a:cubicBezTo>
                  <a:cubicBezTo>
                    <a:pt x="12760" y="6931"/>
                    <a:pt x="12476" y="6427"/>
                    <a:pt x="12004" y="6144"/>
                  </a:cubicBezTo>
                  <a:cubicBezTo>
                    <a:pt x="12130" y="5230"/>
                    <a:pt x="11405" y="4443"/>
                    <a:pt x="10523" y="4443"/>
                  </a:cubicBezTo>
                  <a:lnTo>
                    <a:pt x="10523" y="4096"/>
                  </a:lnTo>
                  <a:cubicBezTo>
                    <a:pt x="10523" y="1859"/>
                    <a:pt x="8664" y="0"/>
                    <a:pt x="636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62" name="Google Shape;7062;p69"/>
          <p:cNvGrpSpPr/>
          <p:nvPr/>
        </p:nvGrpSpPr>
        <p:grpSpPr>
          <a:xfrm>
            <a:off x="5745585" y="2230534"/>
            <a:ext cx="328042" cy="361771"/>
            <a:chOff x="-57172600" y="2686375"/>
            <a:chExt cx="289100" cy="318825"/>
          </a:xfrm>
        </p:grpSpPr>
        <p:sp>
          <p:nvSpPr>
            <p:cNvPr id="7063" name="Google Shape;7063;p69"/>
            <p:cNvSpPr/>
            <p:nvPr/>
          </p:nvSpPr>
          <p:spPr>
            <a:xfrm>
              <a:off x="-57063900" y="2937625"/>
              <a:ext cx="73275" cy="29750"/>
            </a:xfrm>
            <a:custGeom>
              <a:avLst/>
              <a:gdLst/>
              <a:ahLst/>
              <a:cxnLst/>
              <a:rect l="l" t="t" r="r" b="b"/>
              <a:pathLst>
                <a:path w="2931" h="1190" extrusionOk="0">
                  <a:moveTo>
                    <a:pt x="414" y="1"/>
                  </a:moveTo>
                  <a:cubicBezTo>
                    <a:pt x="316" y="1"/>
                    <a:pt x="221" y="40"/>
                    <a:pt x="158" y="119"/>
                  </a:cubicBezTo>
                  <a:cubicBezTo>
                    <a:pt x="1" y="276"/>
                    <a:pt x="1" y="528"/>
                    <a:pt x="158" y="654"/>
                  </a:cubicBezTo>
                  <a:cubicBezTo>
                    <a:pt x="536" y="1001"/>
                    <a:pt x="1009" y="1190"/>
                    <a:pt x="1481" y="1190"/>
                  </a:cubicBezTo>
                  <a:cubicBezTo>
                    <a:pt x="1954" y="1190"/>
                    <a:pt x="2458" y="1001"/>
                    <a:pt x="2773" y="654"/>
                  </a:cubicBezTo>
                  <a:cubicBezTo>
                    <a:pt x="2931" y="497"/>
                    <a:pt x="2931" y="245"/>
                    <a:pt x="2773" y="119"/>
                  </a:cubicBezTo>
                  <a:cubicBezTo>
                    <a:pt x="2710" y="72"/>
                    <a:pt x="2623" y="48"/>
                    <a:pt x="2533" y="48"/>
                  </a:cubicBezTo>
                  <a:cubicBezTo>
                    <a:pt x="2442" y="48"/>
                    <a:pt x="2348" y="72"/>
                    <a:pt x="2269" y="119"/>
                  </a:cubicBezTo>
                  <a:cubicBezTo>
                    <a:pt x="2048" y="339"/>
                    <a:pt x="1733" y="434"/>
                    <a:pt x="1481" y="434"/>
                  </a:cubicBezTo>
                  <a:cubicBezTo>
                    <a:pt x="1166" y="434"/>
                    <a:pt x="883" y="339"/>
                    <a:pt x="694" y="119"/>
                  </a:cubicBezTo>
                  <a:cubicBezTo>
                    <a:pt x="615" y="40"/>
                    <a:pt x="513" y="1"/>
                    <a:pt x="41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4" name="Google Shape;7064;p69"/>
            <p:cNvSpPr/>
            <p:nvPr/>
          </p:nvSpPr>
          <p:spPr>
            <a:xfrm>
              <a:off x="-57172600" y="2686375"/>
              <a:ext cx="289100" cy="318825"/>
            </a:xfrm>
            <a:custGeom>
              <a:avLst/>
              <a:gdLst/>
              <a:ahLst/>
              <a:cxnLst/>
              <a:rect l="l" t="t" r="r" b="b"/>
              <a:pathLst>
                <a:path w="11564" h="12753" extrusionOk="0">
                  <a:moveTo>
                    <a:pt x="5798" y="788"/>
                  </a:moveTo>
                  <a:cubicBezTo>
                    <a:pt x="6160" y="788"/>
                    <a:pt x="6523" y="922"/>
                    <a:pt x="6806" y="1190"/>
                  </a:cubicBezTo>
                  <a:cubicBezTo>
                    <a:pt x="6853" y="1261"/>
                    <a:pt x="6954" y="1296"/>
                    <a:pt x="7054" y="1296"/>
                  </a:cubicBezTo>
                  <a:cubicBezTo>
                    <a:pt x="7088" y="1296"/>
                    <a:pt x="7121" y="1292"/>
                    <a:pt x="7153" y="1284"/>
                  </a:cubicBezTo>
                  <a:cubicBezTo>
                    <a:pt x="7276" y="1253"/>
                    <a:pt x="7401" y="1239"/>
                    <a:pt x="7523" y="1239"/>
                  </a:cubicBezTo>
                  <a:cubicBezTo>
                    <a:pt x="8150" y="1239"/>
                    <a:pt x="8727" y="1629"/>
                    <a:pt x="8885" y="2261"/>
                  </a:cubicBezTo>
                  <a:cubicBezTo>
                    <a:pt x="8917" y="2387"/>
                    <a:pt x="9011" y="2513"/>
                    <a:pt x="9169" y="2545"/>
                  </a:cubicBezTo>
                  <a:cubicBezTo>
                    <a:pt x="9925" y="2734"/>
                    <a:pt x="10335" y="3521"/>
                    <a:pt x="10146" y="4277"/>
                  </a:cubicBezTo>
                  <a:cubicBezTo>
                    <a:pt x="10114" y="4403"/>
                    <a:pt x="10146" y="4561"/>
                    <a:pt x="10240" y="4624"/>
                  </a:cubicBezTo>
                  <a:cubicBezTo>
                    <a:pt x="10776" y="5191"/>
                    <a:pt x="10776" y="6073"/>
                    <a:pt x="10240" y="6640"/>
                  </a:cubicBezTo>
                  <a:cubicBezTo>
                    <a:pt x="10177" y="6672"/>
                    <a:pt x="10146" y="6703"/>
                    <a:pt x="10146" y="6798"/>
                  </a:cubicBezTo>
                  <a:cubicBezTo>
                    <a:pt x="9988" y="6766"/>
                    <a:pt x="9925" y="6766"/>
                    <a:pt x="9515" y="6766"/>
                  </a:cubicBezTo>
                  <a:cubicBezTo>
                    <a:pt x="9169" y="6325"/>
                    <a:pt x="8665" y="6010"/>
                    <a:pt x="8035" y="6010"/>
                  </a:cubicBezTo>
                  <a:cubicBezTo>
                    <a:pt x="6523" y="6010"/>
                    <a:pt x="5199" y="4970"/>
                    <a:pt x="4790" y="3553"/>
                  </a:cubicBezTo>
                  <a:cubicBezTo>
                    <a:pt x="4766" y="3408"/>
                    <a:pt x="4612" y="3300"/>
                    <a:pt x="4442" y="3300"/>
                  </a:cubicBezTo>
                  <a:cubicBezTo>
                    <a:pt x="4391" y="3300"/>
                    <a:pt x="4337" y="3310"/>
                    <a:pt x="4286" y="3332"/>
                  </a:cubicBezTo>
                  <a:cubicBezTo>
                    <a:pt x="3530" y="3647"/>
                    <a:pt x="2868" y="4151"/>
                    <a:pt x="2395" y="4813"/>
                  </a:cubicBezTo>
                  <a:cubicBezTo>
                    <a:pt x="1986" y="5412"/>
                    <a:pt x="1734" y="6073"/>
                    <a:pt x="1671" y="6798"/>
                  </a:cubicBezTo>
                  <a:cubicBezTo>
                    <a:pt x="1608" y="6798"/>
                    <a:pt x="1513" y="6798"/>
                    <a:pt x="1450" y="6829"/>
                  </a:cubicBezTo>
                  <a:cubicBezTo>
                    <a:pt x="1450" y="6703"/>
                    <a:pt x="1419" y="6672"/>
                    <a:pt x="1356" y="6640"/>
                  </a:cubicBezTo>
                  <a:cubicBezTo>
                    <a:pt x="820" y="6073"/>
                    <a:pt x="820" y="5191"/>
                    <a:pt x="1356" y="4624"/>
                  </a:cubicBezTo>
                  <a:cubicBezTo>
                    <a:pt x="1450" y="4561"/>
                    <a:pt x="1482" y="4403"/>
                    <a:pt x="1450" y="4277"/>
                  </a:cubicBezTo>
                  <a:cubicBezTo>
                    <a:pt x="1261" y="3521"/>
                    <a:pt x="1671" y="2734"/>
                    <a:pt x="2427" y="2545"/>
                  </a:cubicBezTo>
                  <a:cubicBezTo>
                    <a:pt x="2553" y="2513"/>
                    <a:pt x="2679" y="2419"/>
                    <a:pt x="2710" y="2261"/>
                  </a:cubicBezTo>
                  <a:cubicBezTo>
                    <a:pt x="2869" y="1629"/>
                    <a:pt x="3445" y="1239"/>
                    <a:pt x="4072" y="1239"/>
                  </a:cubicBezTo>
                  <a:cubicBezTo>
                    <a:pt x="4195" y="1239"/>
                    <a:pt x="4320" y="1253"/>
                    <a:pt x="4443" y="1284"/>
                  </a:cubicBezTo>
                  <a:cubicBezTo>
                    <a:pt x="4475" y="1292"/>
                    <a:pt x="4508" y="1296"/>
                    <a:pt x="4542" y="1296"/>
                  </a:cubicBezTo>
                  <a:cubicBezTo>
                    <a:pt x="4642" y="1296"/>
                    <a:pt x="4742" y="1261"/>
                    <a:pt x="4790" y="1190"/>
                  </a:cubicBezTo>
                  <a:cubicBezTo>
                    <a:pt x="5073" y="922"/>
                    <a:pt x="5436" y="788"/>
                    <a:pt x="5798" y="788"/>
                  </a:cubicBezTo>
                  <a:close/>
                  <a:moveTo>
                    <a:pt x="4254" y="4151"/>
                  </a:moveTo>
                  <a:cubicBezTo>
                    <a:pt x="4664" y="5286"/>
                    <a:pt x="5609" y="6168"/>
                    <a:pt x="6775" y="6514"/>
                  </a:cubicBezTo>
                  <a:cubicBezTo>
                    <a:pt x="6491" y="6766"/>
                    <a:pt x="6333" y="7113"/>
                    <a:pt x="6239" y="7459"/>
                  </a:cubicBezTo>
                  <a:lnTo>
                    <a:pt x="5388" y="7459"/>
                  </a:lnTo>
                  <a:lnTo>
                    <a:pt x="5388" y="7491"/>
                  </a:lnTo>
                  <a:cubicBezTo>
                    <a:pt x="5231" y="6640"/>
                    <a:pt x="4443" y="6010"/>
                    <a:pt x="3561" y="6010"/>
                  </a:cubicBezTo>
                  <a:cubicBezTo>
                    <a:pt x="3183" y="6010"/>
                    <a:pt x="2868" y="6136"/>
                    <a:pt x="2553" y="6325"/>
                  </a:cubicBezTo>
                  <a:cubicBezTo>
                    <a:pt x="2773" y="5412"/>
                    <a:pt x="3372" y="4624"/>
                    <a:pt x="4254" y="4151"/>
                  </a:cubicBezTo>
                  <a:close/>
                  <a:moveTo>
                    <a:pt x="3561" y="6766"/>
                  </a:moveTo>
                  <a:cubicBezTo>
                    <a:pt x="4191" y="6766"/>
                    <a:pt x="4664" y="7270"/>
                    <a:pt x="4664" y="7869"/>
                  </a:cubicBezTo>
                  <a:cubicBezTo>
                    <a:pt x="4664" y="8436"/>
                    <a:pt x="4160" y="8972"/>
                    <a:pt x="3561" y="8972"/>
                  </a:cubicBezTo>
                  <a:cubicBezTo>
                    <a:pt x="2931" y="8972"/>
                    <a:pt x="2458" y="8436"/>
                    <a:pt x="2458" y="7869"/>
                  </a:cubicBezTo>
                  <a:cubicBezTo>
                    <a:pt x="2458" y="7270"/>
                    <a:pt x="2931" y="6766"/>
                    <a:pt x="3561" y="6766"/>
                  </a:cubicBezTo>
                  <a:close/>
                  <a:moveTo>
                    <a:pt x="8066" y="6766"/>
                  </a:moveTo>
                  <a:cubicBezTo>
                    <a:pt x="8696" y="6766"/>
                    <a:pt x="9169" y="7270"/>
                    <a:pt x="9169" y="7869"/>
                  </a:cubicBezTo>
                  <a:cubicBezTo>
                    <a:pt x="9169" y="8436"/>
                    <a:pt x="8665" y="8972"/>
                    <a:pt x="8066" y="8972"/>
                  </a:cubicBezTo>
                  <a:cubicBezTo>
                    <a:pt x="7436" y="8972"/>
                    <a:pt x="6964" y="8436"/>
                    <a:pt x="6964" y="7869"/>
                  </a:cubicBezTo>
                  <a:cubicBezTo>
                    <a:pt x="6964" y="7270"/>
                    <a:pt x="7436" y="6766"/>
                    <a:pt x="8066" y="6766"/>
                  </a:cubicBezTo>
                  <a:close/>
                  <a:moveTo>
                    <a:pt x="1734" y="7491"/>
                  </a:moveTo>
                  <a:lnTo>
                    <a:pt x="1734" y="9003"/>
                  </a:lnTo>
                  <a:cubicBezTo>
                    <a:pt x="1293" y="9003"/>
                    <a:pt x="978" y="8657"/>
                    <a:pt x="978" y="8247"/>
                  </a:cubicBezTo>
                  <a:cubicBezTo>
                    <a:pt x="978" y="7869"/>
                    <a:pt x="1324" y="7491"/>
                    <a:pt x="1734" y="7491"/>
                  </a:cubicBezTo>
                  <a:close/>
                  <a:moveTo>
                    <a:pt x="9925" y="7491"/>
                  </a:moveTo>
                  <a:cubicBezTo>
                    <a:pt x="10303" y="7491"/>
                    <a:pt x="10650" y="7806"/>
                    <a:pt x="10650" y="8247"/>
                  </a:cubicBezTo>
                  <a:cubicBezTo>
                    <a:pt x="10650" y="8657"/>
                    <a:pt x="10303" y="9003"/>
                    <a:pt x="9925" y="9003"/>
                  </a:cubicBezTo>
                  <a:lnTo>
                    <a:pt x="9925" y="7491"/>
                  </a:lnTo>
                  <a:close/>
                  <a:moveTo>
                    <a:pt x="6207" y="8215"/>
                  </a:moveTo>
                  <a:cubicBezTo>
                    <a:pt x="6365" y="9066"/>
                    <a:pt x="7153" y="9696"/>
                    <a:pt x="8035" y="9696"/>
                  </a:cubicBezTo>
                  <a:cubicBezTo>
                    <a:pt x="8476" y="9696"/>
                    <a:pt x="8822" y="9539"/>
                    <a:pt x="9137" y="9350"/>
                  </a:cubicBezTo>
                  <a:lnTo>
                    <a:pt x="9137" y="10137"/>
                  </a:lnTo>
                  <a:lnTo>
                    <a:pt x="9169" y="10137"/>
                  </a:lnTo>
                  <a:cubicBezTo>
                    <a:pt x="9169" y="11177"/>
                    <a:pt x="8350" y="11996"/>
                    <a:pt x="7310" y="11996"/>
                  </a:cubicBezTo>
                  <a:lnTo>
                    <a:pt x="4317" y="11996"/>
                  </a:lnTo>
                  <a:cubicBezTo>
                    <a:pt x="3309" y="11996"/>
                    <a:pt x="2458" y="11177"/>
                    <a:pt x="2458" y="10137"/>
                  </a:cubicBezTo>
                  <a:lnTo>
                    <a:pt x="2458" y="9350"/>
                  </a:lnTo>
                  <a:cubicBezTo>
                    <a:pt x="2773" y="9602"/>
                    <a:pt x="3183" y="9696"/>
                    <a:pt x="3561" y="9696"/>
                  </a:cubicBezTo>
                  <a:cubicBezTo>
                    <a:pt x="4475" y="9696"/>
                    <a:pt x="5231" y="9066"/>
                    <a:pt x="5388" y="8215"/>
                  </a:cubicBezTo>
                  <a:close/>
                  <a:moveTo>
                    <a:pt x="5794" y="1"/>
                  </a:moveTo>
                  <a:cubicBezTo>
                    <a:pt x="5310" y="1"/>
                    <a:pt x="4821" y="166"/>
                    <a:pt x="4412" y="497"/>
                  </a:cubicBezTo>
                  <a:cubicBezTo>
                    <a:pt x="4291" y="479"/>
                    <a:pt x="4172" y="470"/>
                    <a:pt x="4054" y="470"/>
                  </a:cubicBezTo>
                  <a:cubicBezTo>
                    <a:pt x="3154" y="470"/>
                    <a:pt x="2355" y="992"/>
                    <a:pt x="2049" y="1883"/>
                  </a:cubicBezTo>
                  <a:cubicBezTo>
                    <a:pt x="1104" y="2230"/>
                    <a:pt x="505" y="3238"/>
                    <a:pt x="663" y="4246"/>
                  </a:cubicBezTo>
                  <a:cubicBezTo>
                    <a:pt x="1" y="5033"/>
                    <a:pt x="1" y="6168"/>
                    <a:pt x="663" y="6987"/>
                  </a:cubicBezTo>
                  <a:cubicBezTo>
                    <a:pt x="663" y="7018"/>
                    <a:pt x="663" y="7113"/>
                    <a:pt x="631" y="7144"/>
                  </a:cubicBezTo>
                  <a:cubicBezTo>
                    <a:pt x="348" y="7428"/>
                    <a:pt x="159" y="7806"/>
                    <a:pt x="159" y="8215"/>
                  </a:cubicBezTo>
                  <a:cubicBezTo>
                    <a:pt x="159" y="9035"/>
                    <a:pt x="820" y="9696"/>
                    <a:pt x="1639" y="9696"/>
                  </a:cubicBezTo>
                  <a:lnTo>
                    <a:pt x="1639" y="10137"/>
                  </a:lnTo>
                  <a:cubicBezTo>
                    <a:pt x="1639" y="11586"/>
                    <a:pt x="2836" y="12752"/>
                    <a:pt x="4254" y="12752"/>
                  </a:cubicBezTo>
                  <a:lnTo>
                    <a:pt x="7247" y="12752"/>
                  </a:lnTo>
                  <a:cubicBezTo>
                    <a:pt x="8696" y="12752"/>
                    <a:pt x="9831" y="11555"/>
                    <a:pt x="9831" y="10137"/>
                  </a:cubicBezTo>
                  <a:lnTo>
                    <a:pt x="9831" y="9696"/>
                  </a:lnTo>
                  <a:cubicBezTo>
                    <a:pt x="10681" y="9696"/>
                    <a:pt x="11343" y="9035"/>
                    <a:pt x="11343" y="8215"/>
                  </a:cubicBezTo>
                  <a:cubicBezTo>
                    <a:pt x="11406" y="7806"/>
                    <a:pt x="11217" y="7428"/>
                    <a:pt x="10933" y="7144"/>
                  </a:cubicBezTo>
                  <a:cubicBezTo>
                    <a:pt x="10933" y="7113"/>
                    <a:pt x="10933" y="7018"/>
                    <a:pt x="10902" y="6987"/>
                  </a:cubicBezTo>
                  <a:cubicBezTo>
                    <a:pt x="11563" y="6199"/>
                    <a:pt x="11563" y="5065"/>
                    <a:pt x="10902" y="4246"/>
                  </a:cubicBezTo>
                  <a:cubicBezTo>
                    <a:pt x="11059" y="3206"/>
                    <a:pt x="10492" y="2230"/>
                    <a:pt x="9515" y="1883"/>
                  </a:cubicBezTo>
                  <a:cubicBezTo>
                    <a:pt x="9206" y="1039"/>
                    <a:pt x="8344" y="472"/>
                    <a:pt x="7468" y="472"/>
                  </a:cubicBezTo>
                  <a:cubicBezTo>
                    <a:pt x="7363" y="472"/>
                    <a:pt x="7257" y="480"/>
                    <a:pt x="7153" y="497"/>
                  </a:cubicBezTo>
                  <a:cubicBezTo>
                    <a:pt x="6759" y="166"/>
                    <a:pt x="6278" y="1"/>
                    <a:pt x="579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65" name="Google Shape;7065;p69"/>
          <p:cNvGrpSpPr/>
          <p:nvPr/>
        </p:nvGrpSpPr>
        <p:grpSpPr>
          <a:xfrm>
            <a:off x="7958434" y="1304461"/>
            <a:ext cx="361090" cy="359303"/>
            <a:chOff x="-55225575" y="1903275"/>
            <a:chExt cx="318225" cy="316650"/>
          </a:xfrm>
        </p:grpSpPr>
        <p:sp>
          <p:nvSpPr>
            <p:cNvPr id="7066" name="Google Shape;7066;p69"/>
            <p:cNvSpPr/>
            <p:nvPr/>
          </p:nvSpPr>
          <p:spPr>
            <a:xfrm>
              <a:off x="-55104275" y="2116925"/>
              <a:ext cx="72475" cy="29750"/>
            </a:xfrm>
            <a:custGeom>
              <a:avLst/>
              <a:gdLst/>
              <a:ahLst/>
              <a:cxnLst/>
              <a:rect l="l" t="t" r="r" b="b"/>
              <a:pathLst>
                <a:path w="2899" h="1190" extrusionOk="0">
                  <a:moveTo>
                    <a:pt x="398" y="1"/>
                  </a:moveTo>
                  <a:cubicBezTo>
                    <a:pt x="307" y="1"/>
                    <a:pt x="221" y="40"/>
                    <a:pt x="158" y="119"/>
                  </a:cubicBezTo>
                  <a:cubicBezTo>
                    <a:pt x="0" y="276"/>
                    <a:pt x="0" y="497"/>
                    <a:pt x="158" y="623"/>
                  </a:cubicBezTo>
                  <a:cubicBezTo>
                    <a:pt x="504" y="969"/>
                    <a:pt x="977" y="1190"/>
                    <a:pt x="1449" y="1190"/>
                  </a:cubicBezTo>
                  <a:cubicBezTo>
                    <a:pt x="1953" y="1190"/>
                    <a:pt x="2426" y="969"/>
                    <a:pt x="2741" y="623"/>
                  </a:cubicBezTo>
                  <a:cubicBezTo>
                    <a:pt x="2898" y="465"/>
                    <a:pt x="2898" y="245"/>
                    <a:pt x="2741" y="119"/>
                  </a:cubicBezTo>
                  <a:cubicBezTo>
                    <a:pt x="2694" y="56"/>
                    <a:pt x="2607" y="24"/>
                    <a:pt x="2513" y="24"/>
                  </a:cubicBezTo>
                  <a:cubicBezTo>
                    <a:pt x="2418" y="24"/>
                    <a:pt x="2316" y="56"/>
                    <a:pt x="2237" y="119"/>
                  </a:cubicBezTo>
                  <a:cubicBezTo>
                    <a:pt x="2048" y="308"/>
                    <a:pt x="1733" y="434"/>
                    <a:pt x="1449" y="434"/>
                  </a:cubicBezTo>
                  <a:cubicBezTo>
                    <a:pt x="1134" y="434"/>
                    <a:pt x="851" y="308"/>
                    <a:pt x="662" y="119"/>
                  </a:cubicBezTo>
                  <a:cubicBezTo>
                    <a:pt x="583" y="40"/>
                    <a:pt x="488" y="1"/>
                    <a:pt x="39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7" name="Google Shape;7067;p69"/>
            <p:cNvSpPr/>
            <p:nvPr/>
          </p:nvSpPr>
          <p:spPr>
            <a:xfrm>
              <a:off x="-55113750" y="2053725"/>
              <a:ext cx="17350" cy="18125"/>
            </a:xfrm>
            <a:custGeom>
              <a:avLst/>
              <a:gdLst/>
              <a:ahLst/>
              <a:cxnLst/>
              <a:rect l="l" t="t" r="r" b="b"/>
              <a:pathLst>
                <a:path w="694" h="725" extrusionOk="0">
                  <a:moveTo>
                    <a:pt x="348" y="0"/>
                  </a:moveTo>
                  <a:cubicBezTo>
                    <a:pt x="158" y="0"/>
                    <a:pt x="1" y="158"/>
                    <a:pt x="1" y="347"/>
                  </a:cubicBezTo>
                  <a:cubicBezTo>
                    <a:pt x="1" y="536"/>
                    <a:pt x="158" y="725"/>
                    <a:pt x="348" y="725"/>
                  </a:cubicBezTo>
                  <a:cubicBezTo>
                    <a:pt x="537" y="725"/>
                    <a:pt x="694" y="536"/>
                    <a:pt x="694" y="347"/>
                  </a:cubicBezTo>
                  <a:cubicBezTo>
                    <a:pt x="694" y="158"/>
                    <a:pt x="537" y="0"/>
                    <a:pt x="34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8" name="Google Shape;7068;p69"/>
            <p:cNvSpPr/>
            <p:nvPr/>
          </p:nvSpPr>
          <p:spPr>
            <a:xfrm>
              <a:off x="-55039700" y="2053725"/>
              <a:ext cx="18125" cy="18125"/>
            </a:xfrm>
            <a:custGeom>
              <a:avLst/>
              <a:gdLst/>
              <a:ahLst/>
              <a:cxnLst/>
              <a:rect l="l" t="t" r="r" b="b"/>
              <a:pathLst>
                <a:path w="725" h="725" extrusionOk="0">
                  <a:moveTo>
                    <a:pt x="378" y="0"/>
                  </a:moveTo>
                  <a:cubicBezTo>
                    <a:pt x="189" y="0"/>
                    <a:pt x="0" y="158"/>
                    <a:pt x="0" y="347"/>
                  </a:cubicBezTo>
                  <a:cubicBezTo>
                    <a:pt x="0" y="536"/>
                    <a:pt x="189" y="725"/>
                    <a:pt x="378" y="725"/>
                  </a:cubicBezTo>
                  <a:cubicBezTo>
                    <a:pt x="568" y="725"/>
                    <a:pt x="725" y="536"/>
                    <a:pt x="725" y="347"/>
                  </a:cubicBezTo>
                  <a:cubicBezTo>
                    <a:pt x="725" y="158"/>
                    <a:pt x="568" y="0"/>
                    <a:pt x="37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9" name="Google Shape;7069;p69"/>
            <p:cNvSpPr/>
            <p:nvPr/>
          </p:nvSpPr>
          <p:spPr>
            <a:xfrm>
              <a:off x="-55225575" y="1903275"/>
              <a:ext cx="318225" cy="316650"/>
            </a:xfrm>
            <a:custGeom>
              <a:avLst/>
              <a:gdLst/>
              <a:ahLst/>
              <a:cxnLst/>
              <a:rect l="l" t="t" r="r" b="b"/>
              <a:pathLst>
                <a:path w="12729" h="12666" extrusionOk="0">
                  <a:moveTo>
                    <a:pt x="6333" y="757"/>
                  </a:moveTo>
                  <a:cubicBezTo>
                    <a:pt x="8790" y="757"/>
                    <a:pt x="10932" y="2679"/>
                    <a:pt x="11185" y="5105"/>
                  </a:cubicBezTo>
                  <a:cubicBezTo>
                    <a:pt x="11185" y="5231"/>
                    <a:pt x="11279" y="5357"/>
                    <a:pt x="11374" y="5388"/>
                  </a:cubicBezTo>
                  <a:cubicBezTo>
                    <a:pt x="11752" y="5577"/>
                    <a:pt x="11972" y="5987"/>
                    <a:pt x="11972" y="6365"/>
                  </a:cubicBezTo>
                  <a:cubicBezTo>
                    <a:pt x="11972" y="6680"/>
                    <a:pt x="11815" y="7058"/>
                    <a:pt x="11594" y="7247"/>
                  </a:cubicBezTo>
                  <a:cubicBezTo>
                    <a:pt x="11342" y="7373"/>
                    <a:pt x="11342" y="7625"/>
                    <a:pt x="11531" y="7783"/>
                  </a:cubicBezTo>
                  <a:cubicBezTo>
                    <a:pt x="11783" y="8035"/>
                    <a:pt x="11941" y="8318"/>
                    <a:pt x="11941" y="8633"/>
                  </a:cubicBezTo>
                  <a:cubicBezTo>
                    <a:pt x="11941" y="8948"/>
                    <a:pt x="11815" y="9263"/>
                    <a:pt x="11531" y="9452"/>
                  </a:cubicBezTo>
                  <a:cubicBezTo>
                    <a:pt x="11374" y="9610"/>
                    <a:pt x="11374" y="9830"/>
                    <a:pt x="11531" y="9988"/>
                  </a:cubicBezTo>
                  <a:cubicBezTo>
                    <a:pt x="11783" y="10240"/>
                    <a:pt x="11941" y="10524"/>
                    <a:pt x="11941" y="10839"/>
                  </a:cubicBezTo>
                  <a:cubicBezTo>
                    <a:pt x="11941" y="11437"/>
                    <a:pt x="11437" y="11941"/>
                    <a:pt x="10838" y="11941"/>
                  </a:cubicBezTo>
                  <a:lnTo>
                    <a:pt x="1828" y="11941"/>
                  </a:lnTo>
                  <a:cubicBezTo>
                    <a:pt x="1197" y="11941"/>
                    <a:pt x="725" y="11406"/>
                    <a:pt x="725" y="10839"/>
                  </a:cubicBezTo>
                  <a:cubicBezTo>
                    <a:pt x="725" y="10492"/>
                    <a:pt x="819" y="10208"/>
                    <a:pt x="1103" y="9988"/>
                  </a:cubicBezTo>
                  <a:cubicBezTo>
                    <a:pt x="1260" y="9830"/>
                    <a:pt x="1260" y="9610"/>
                    <a:pt x="1103" y="9452"/>
                  </a:cubicBezTo>
                  <a:cubicBezTo>
                    <a:pt x="882" y="9200"/>
                    <a:pt x="725" y="8917"/>
                    <a:pt x="725" y="8633"/>
                  </a:cubicBezTo>
                  <a:cubicBezTo>
                    <a:pt x="725" y="8318"/>
                    <a:pt x="819" y="8003"/>
                    <a:pt x="1103" y="7783"/>
                  </a:cubicBezTo>
                  <a:cubicBezTo>
                    <a:pt x="1260" y="7625"/>
                    <a:pt x="1260" y="7405"/>
                    <a:pt x="1103" y="7247"/>
                  </a:cubicBezTo>
                  <a:cubicBezTo>
                    <a:pt x="882" y="7058"/>
                    <a:pt x="725" y="6680"/>
                    <a:pt x="725" y="6365"/>
                  </a:cubicBezTo>
                  <a:cubicBezTo>
                    <a:pt x="725" y="5987"/>
                    <a:pt x="945" y="5577"/>
                    <a:pt x="1292" y="5388"/>
                  </a:cubicBezTo>
                  <a:cubicBezTo>
                    <a:pt x="1418" y="5357"/>
                    <a:pt x="1512" y="5231"/>
                    <a:pt x="1512" y="5105"/>
                  </a:cubicBezTo>
                  <a:cubicBezTo>
                    <a:pt x="1765" y="2679"/>
                    <a:pt x="3907" y="757"/>
                    <a:pt x="6333" y="757"/>
                  </a:cubicBezTo>
                  <a:close/>
                  <a:moveTo>
                    <a:pt x="6333" y="1"/>
                  </a:moveTo>
                  <a:cubicBezTo>
                    <a:pt x="3497" y="1"/>
                    <a:pt x="1134" y="2112"/>
                    <a:pt x="788" y="4853"/>
                  </a:cubicBezTo>
                  <a:cubicBezTo>
                    <a:pt x="284" y="5199"/>
                    <a:pt x="0" y="5735"/>
                    <a:pt x="0" y="6365"/>
                  </a:cubicBezTo>
                  <a:cubicBezTo>
                    <a:pt x="0" y="6774"/>
                    <a:pt x="158" y="7216"/>
                    <a:pt x="410" y="7531"/>
                  </a:cubicBezTo>
                  <a:cubicBezTo>
                    <a:pt x="158" y="7846"/>
                    <a:pt x="0" y="8224"/>
                    <a:pt x="0" y="8633"/>
                  </a:cubicBezTo>
                  <a:cubicBezTo>
                    <a:pt x="0" y="9011"/>
                    <a:pt x="126" y="9421"/>
                    <a:pt x="410" y="9736"/>
                  </a:cubicBezTo>
                  <a:cubicBezTo>
                    <a:pt x="158" y="10051"/>
                    <a:pt x="0" y="10429"/>
                    <a:pt x="0" y="10839"/>
                  </a:cubicBezTo>
                  <a:cubicBezTo>
                    <a:pt x="0" y="11847"/>
                    <a:pt x="819" y="12666"/>
                    <a:pt x="1859" y="12666"/>
                  </a:cubicBezTo>
                  <a:lnTo>
                    <a:pt x="10869" y="12666"/>
                  </a:lnTo>
                  <a:cubicBezTo>
                    <a:pt x="11909" y="12666"/>
                    <a:pt x="12728" y="11847"/>
                    <a:pt x="12728" y="10839"/>
                  </a:cubicBezTo>
                  <a:cubicBezTo>
                    <a:pt x="12728" y="10429"/>
                    <a:pt x="12602" y="10051"/>
                    <a:pt x="12319" y="9736"/>
                  </a:cubicBezTo>
                  <a:cubicBezTo>
                    <a:pt x="12571" y="9421"/>
                    <a:pt x="12728" y="9011"/>
                    <a:pt x="12728" y="8633"/>
                  </a:cubicBezTo>
                  <a:cubicBezTo>
                    <a:pt x="12634" y="8224"/>
                    <a:pt x="12539" y="7846"/>
                    <a:pt x="12287" y="7531"/>
                  </a:cubicBezTo>
                  <a:cubicBezTo>
                    <a:pt x="12539" y="7216"/>
                    <a:pt x="12697" y="6774"/>
                    <a:pt x="12697" y="6365"/>
                  </a:cubicBezTo>
                  <a:cubicBezTo>
                    <a:pt x="12697" y="5798"/>
                    <a:pt x="12382" y="5199"/>
                    <a:pt x="11909" y="4853"/>
                  </a:cubicBezTo>
                  <a:cubicBezTo>
                    <a:pt x="11500" y="2112"/>
                    <a:pt x="9137" y="1"/>
                    <a:pt x="63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0" name="Google Shape;7070;p69"/>
            <p:cNvSpPr/>
            <p:nvPr/>
          </p:nvSpPr>
          <p:spPr>
            <a:xfrm>
              <a:off x="-55170450" y="1959200"/>
              <a:ext cx="204800" cy="225300"/>
            </a:xfrm>
            <a:custGeom>
              <a:avLst/>
              <a:gdLst/>
              <a:ahLst/>
              <a:cxnLst/>
              <a:rect l="l" t="t" r="r" b="b"/>
              <a:pathLst>
                <a:path w="8192" h="9012" extrusionOk="0">
                  <a:moveTo>
                    <a:pt x="4128" y="1450"/>
                  </a:moveTo>
                  <a:cubicBezTo>
                    <a:pt x="4411" y="2017"/>
                    <a:pt x="4821" y="2490"/>
                    <a:pt x="5293" y="2836"/>
                  </a:cubicBezTo>
                  <a:cubicBezTo>
                    <a:pt x="5924" y="3340"/>
                    <a:pt x="6711" y="3624"/>
                    <a:pt x="7499" y="3687"/>
                  </a:cubicBezTo>
                  <a:cubicBezTo>
                    <a:pt x="7499" y="3813"/>
                    <a:pt x="7530" y="3970"/>
                    <a:pt x="7530" y="4096"/>
                  </a:cubicBezTo>
                  <a:lnTo>
                    <a:pt x="7530" y="5640"/>
                  </a:lnTo>
                  <a:lnTo>
                    <a:pt x="7436" y="5640"/>
                  </a:lnTo>
                  <a:cubicBezTo>
                    <a:pt x="7436" y="7089"/>
                    <a:pt x="6270" y="8224"/>
                    <a:pt x="4852" y="8224"/>
                  </a:cubicBezTo>
                  <a:lnTo>
                    <a:pt x="3340" y="8224"/>
                  </a:lnTo>
                  <a:cubicBezTo>
                    <a:pt x="1891" y="8224"/>
                    <a:pt x="757" y="7058"/>
                    <a:pt x="757" y="5640"/>
                  </a:cubicBezTo>
                  <a:lnTo>
                    <a:pt x="757" y="4096"/>
                  </a:lnTo>
                  <a:cubicBezTo>
                    <a:pt x="757" y="3970"/>
                    <a:pt x="757" y="3813"/>
                    <a:pt x="788" y="3687"/>
                  </a:cubicBezTo>
                  <a:cubicBezTo>
                    <a:pt x="1576" y="3624"/>
                    <a:pt x="2363" y="3340"/>
                    <a:pt x="2994" y="2836"/>
                  </a:cubicBezTo>
                  <a:cubicBezTo>
                    <a:pt x="3466" y="2427"/>
                    <a:pt x="3876" y="1954"/>
                    <a:pt x="4128" y="1450"/>
                  </a:cubicBezTo>
                  <a:close/>
                  <a:moveTo>
                    <a:pt x="4096" y="1"/>
                  </a:moveTo>
                  <a:cubicBezTo>
                    <a:pt x="3939" y="1"/>
                    <a:pt x="3781" y="127"/>
                    <a:pt x="3750" y="284"/>
                  </a:cubicBezTo>
                  <a:lnTo>
                    <a:pt x="3718" y="442"/>
                  </a:lnTo>
                  <a:cubicBezTo>
                    <a:pt x="3309" y="1923"/>
                    <a:pt x="1985" y="2994"/>
                    <a:pt x="442" y="2994"/>
                  </a:cubicBezTo>
                  <a:cubicBezTo>
                    <a:pt x="253" y="2994"/>
                    <a:pt x="127" y="3120"/>
                    <a:pt x="95" y="3309"/>
                  </a:cubicBezTo>
                  <a:cubicBezTo>
                    <a:pt x="32" y="3592"/>
                    <a:pt x="1" y="3876"/>
                    <a:pt x="1" y="4128"/>
                  </a:cubicBezTo>
                  <a:lnTo>
                    <a:pt x="1" y="5672"/>
                  </a:lnTo>
                  <a:cubicBezTo>
                    <a:pt x="1" y="7530"/>
                    <a:pt x="1513" y="9011"/>
                    <a:pt x="3340" y="9011"/>
                  </a:cubicBezTo>
                  <a:lnTo>
                    <a:pt x="4852" y="9011"/>
                  </a:lnTo>
                  <a:cubicBezTo>
                    <a:pt x="6711" y="9011"/>
                    <a:pt x="8192" y="7530"/>
                    <a:pt x="8192" y="5672"/>
                  </a:cubicBezTo>
                  <a:lnTo>
                    <a:pt x="8192" y="4128"/>
                  </a:lnTo>
                  <a:cubicBezTo>
                    <a:pt x="8192" y="3844"/>
                    <a:pt x="8160" y="3592"/>
                    <a:pt x="8129" y="3309"/>
                  </a:cubicBezTo>
                  <a:cubicBezTo>
                    <a:pt x="8066" y="3120"/>
                    <a:pt x="7908" y="2994"/>
                    <a:pt x="7751" y="2994"/>
                  </a:cubicBezTo>
                  <a:cubicBezTo>
                    <a:pt x="6239" y="2994"/>
                    <a:pt x="4884" y="1923"/>
                    <a:pt x="4506" y="442"/>
                  </a:cubicBezTo>
                  <a:lnTo>
                    <a:pt x="4443" y="284"/>
                  </a:lnTo>
                  <a:cubicBezTo>
                    <a:pt x="4411" y="127"/>
                    <a:pt x="4254" y="1"/>
                    <a:pt x="409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71" name="Google Shape;7071;p69"/>
          <p:cNvGrpSpPr/>
          <p:nvPr/>
        </p:nvGrpSpPr>
        <p:grpSpPr>
          <a:xfrm>
            <a:off x="7969611" y="1780418"/>
            <a:ext cx="338736" cy="359303"/>
            <a:chOff x="-55217700" y="2296300"/>
            <a:chExt cx="298525" cy="316650"/>
          </a:xfrm>
        </p:grpSpPr>
        <p:sp>
          <p:nvSpPr>
            <p:cNvPr id="7072" name="Google Shape;7072;p69"/>
            <p:cNvSpPr/>
            <p:nvPr/>
          </p:nvSpPr>
          <p:spPr>
            <a:xfrm>
              <a:off x="-55105075" y="2426275"/>
              <a:ext cx="17350" cy="17350"/>
            </a:xfrm>
            <a:custGeom>
              <a:avLst/>
              <a:gdLst/>
              <a:ahLst/>
              <a:cxnLst/>
              <a:rect l="l" t="t" r="r" b="b"/>
              <a:pathLst>
                <a:path w="694" h="694" extrusionOk="0">
                  <a:moveTo>
                    <a:pt x="347" y="0"/>
                  </a:moveTo>
                  <a:cubicBezTo>
                    <a:pt x="158" y="0"/>
                    <a:pt x="1" y="158"/>
                    <a:pt x="1" y="347"/>
                  </a:cubicBezTo>
                  <a:cubicBezTo>
                    <a:pt x="1" y="536"/>
                    <a:pt x="158" y="693"/>
                    <a:pt x="347" y="693"/>
                  </a:cubicBezTo>
                  <a:cubicBezTo>
                    <a:pt x="536" y="693"/>
                    <a:pt x="694" y="536"/>
                    <a:pt x="694" y="347"/>
                  </a:cubicBezTo>
                  <a:cubicBezTo>
                    <a:pt x="694"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3" name="Google Shape;7073;p69"/>
            <p:cNvSpPr/>
            <p:nvPr/>
          </p:nvSpPr>
          <p:spPr>
            <a:xfrm>
              <a:off x="-55030250" y="2426275"/>
              <a:ext cx="17350" cy="17350"/>
            </a:xfrm>
            <a:custGeom>
              <a:avLst/>
              <a:gdLst/>
              <a:ahLst/>
              <a:cxnLst/>
              <a:rect l="l" t="t" r="r" b="b"/>
              <a:pathLst>
                <a:path w="694" h="694" extrusionOk="0">
                  <a:moveTo>
                    <a:pt x="347" y="0"/>
                  </a:moveTo>
                  <a:cubicBezTo>
                    <a:pt x="158" y="0"/>
                    <a:pt x="0" y="158"/>
                    <a:pt x="0" y="347"/>
                  </a:cubicBezTo>
                  <a:cubicBezTo>
                    <a:pt x="0" y="536"/>
                    <a:pt x="158" y="693"/>
                    <a:pt x="347" y="693"/>
                  </a:cubicBezTo>
                  <a:cubicBezTo>
                    <a:pt x="536" y="693"/>
                    <a:pt x="694" y="536"/>
                    <a:pt x="694" y="347"/>
                  </a:cubicBezTo>
                  <a:cubicBezTo>
                    <a:pt x="694"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4" name="Google Shape;7074;p69"/>
            <p:cNvSpPr/>
            <p:nvPr/>
          </p:nvSpPr>
          <p:spPr>
            <a:xfrm>
              <a:off x="-55095625" y="2488675"/>
              <a:ext cx="73275" cy="29775"/>
            </a:xfrm>
            <a:custGeom>
              <a:avLst/>
              <a:gdLst/>
              <a:ahLst/>
              <a:cxnLst/>
              <a:rect l="l" t="t" r="r" b="b"/>
              <a:pathLst>
                <a:path w="2931" h="1191" extrusionOk="0">
                  <a:moveTo>
                    <a:pt x="398" y="1"/>
                  </a:moveTo>
                  <a:cubicBezTo>
                    <a:pt x="308" y="1"/>
                    <a:pt x="221" y="40"/>
                    <a:pt x="158" y="119"/>
                  </a:cubicBezTo>
                  <a:cubicBezTo>
                    <a:pt x="1" y="277"/>
                    <a:pt x="1" y="529"/>
                    <a:pt x="158" y="655"/>
                  </a:cubicBezTo>
                  <a:cubicBezTo>
                    <a:pt x="505" y="1001"/>
                    <a:pt x="977" y="1190"/>
                    <a:pt x="1450" y="1190"/>
                  </a:cubicBezTo>
                  <a:cubicBezTo>
                    <a:pt x="1985" y="1190"/>
                    <a:pt x="2458" y="1001"/>
                    <a:pt x="2773" y="655"/>
                  </a:cubicBezTo>
                  <a:cubicBezTo>
                    <a:pt x="2931" y="497"/>
                    <a:pt x="2931" y="245"/>
                    <a:pt x="2773" y="119"/>
                  </a:cubicBezTo>
                  <a:cubicBezTo>
                    <a:pt x="2685" y="66"/>
                    <a:pt x="2577" y="23"/>
                    <a:pt x="2471" y="23"/>
                  </a:cubicBezTo>
                  <a:cubicBezTo>
                    <a:pt x="2388" y="23"/>
                    <a:pt x="2307" y="50"/>
                    <a:pt x="2237" y="119"/>
                  </a:cubicBezTo>
                  <a:cubicBezTo>
                    <a:pt x="2048" y="340"/>
                    <a:pt x="1733" y="434"/>
                    <a:pt x="1450" y="434"/>
                  </a:cubicBezTo>
                  <a:cubicBezTo>
                    <a:pt x="1135" y="434"/>
                    <a:pt x="883" y="340"/>
                    <a:pt x="662" y="119"/>
                  </a:cubicBezTo>
                  <a:cubicBezTo>
                    <a:pt x="583" y="40"/>
                    <a:pt x="489" y="1"/>
                    <a:pt x="39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5" name="Google Shape;7075;p69"/>
            <p:cNvSpPr/>
            <p:nvPr/>
          </p:nvSpPr>
          <p:spPr>
            <a:xfrm>
              <a:off x="-55217700" y="2296300"/>
              <a:ext cx="298525" cy="316650"/>
            </a:xfrm>
            <a:custGeom>
              <a:avLst/>
              <a:gdLst/>
              <a:ahLst/>
              <a:cxnLst/>
              <a:rect l="l" t="t" r="r" b="b"/>
              <a:pathLst>
                <a:path w="11941" h="12666" extrusionOk="0">
                  <a:moveTo>
                    <a:pt x="8601" y="694"/>
                  </a:moveTo>
                  <a:cubicBezTo>
                    <a:pt x="9105" y="694"/>
                    <a:pt x="9578" y="1040"/>
                    <a:pt x="9704" y="1545"/>
                  </a:cubicBezTo>
                  <a:lnTo>
                    <a:pt x="2993" y="3561"/>
                  </a:lnTo>
                  <a:lnTo>
                    <a:pt x="2993" y="1797"/>
                  </a:lnTo>
                  <a:cubicBezTo>
                    <a:pt x="2993" y="1167"/>
                    <a:pt x="3497" y="694"/>
                    <a:pt x="4096" y="694"/>
                  </a:cubicBezTo>
                  <a:close/>
                  <a:moveTo>
                    <a:pt x="9735" y="2301"/>
                  </a:moveTo>
                  <a:lnTo>
                    <a:pt x="9735" y="3687"/>
                  </a:lnTo>
                  <a:lnTo>
                    <a:pt x="5199" y="3687"/>
                  </a:lnTo>
                  <a:lnTo>
                    <a:pt x="9735" y="2301"/>
                  </a:lnTo>
                  <a:close/>
                  <a:moveTo>
                    <a:pt x="10428" y="4380"/>
                  </a:moveTo>
                  <a:cubicBezTo>
                    <a:pt x="10838" y="4380"/>
                    <a:pt x="11185" y="4727"/>
                    <a:pt x="11185" y="5136"/>
                  </a:cubicBezTo>
                  <a:cubicBezTo>
                    <a:pt x="11185" y="5577"/>
                    <a:pt x="10870" y="5892"/>
                    <a:pt x="10428" y="5892"/>
                  </a:cubicBezTo>
                  <a:lnTo>
                    <a:pt x="10428" y="4380"/>
                  </a:lnTo>
                  <a:close/>
                  <a:moveTo>
                    <a:pt x="9767" y="4443"/>
                  </a:moveTo>
                  <a:cubicBezTo>
                    <a:pt x="9735" y="4664"/>
                    <a:pt x="9735" y="6774"/>
                    <a:pt x="9735" y="7026"/>
                  </a:cubicBezTo>
                  <a:cubicBezTo>
                    <a:pt x="9735" y="8885"/>
                    <a:pt x="8223" y="10397"/>
                    <a:pt x="6396" y="10397"/>
                  </a:cubicBezTo>
                  <a:cubicBezTo>
                    <a:pt x="4537" y="10397"/>
                    <a:pt x="3025" y="8885"/>
                    <a:pt x="3025" y="7026"/>
                  </a:cubicBezTo>
                  <a:lnTo>
                    <a:pt x="3025" y="4443"/>
                  </a:lnTo>
                  <a:close/>
                  <a:moveTo>
                    <a:pt x="2237" y="3309"/>
                  </a:moveTo>
                  <a:lnTo>
                    <a:pt x="2237" y="6995"/>
                  </a:lnTo>
                  <a:lnTo>
                    <a:pt x="2237" y="11910"/>
                  </a:lnTo>
                  <a:lnTo>
                    <a:pt x="756" y="11910"/>
                  </a:lnTo>
                  <a:lnTo>
                    <a:pt x="756" y="6711"/>
                  </a:lnTo>
                  <a:cubicBezTo>
                    <a:pt x="756" y="5420"/>
                    <a:pt x="1292" y="4159"/>
                    <a:pt x="2237" y="3309"/>
                  </a:cubicBezTo>
                  <a:close/>
                  <a:moveTo>
                    <a:pt x="4096" y="1"/>
                  </a:moveTo>
                  <a:cubicBezTo>
                    <a:pt x="3088" y="1"/>
                    <a:pt x="2269" y="820"/>
                    <a:pt x="2269" y="1828"/>
                  </a:cubicBezTo>
                  <a:lnTo>
                    <a:pt x="2269" y="2395"/>
                  </a:lnTo>
                  <a:cubicBezTo>
                    <a:pt x="819" y="3403"/>
                    <a:pt x="0" y="5042"/>
                    <a:pt x="0" y="6774"/>
                  </a:cubicBezTo>
                  <a:lnTo>
                    <a:pt x="0" y="12319"/>
                  </a:lnTo>
                  <a:cubicBezTo>
                    <a:pt x="0" y="12508"/>
                    <a:pt x="158" y="12666"/>
                    <a:pt x="378" y="12666"/>
                  </a:cubicBezTo>
                  <a:lnTo>
                    <a:pt x="2615" y="12666"/>
                  </a:lnTo>
                  <a:cubicBezTo>
                    <a:pt x="2804" y="12666"/>
                    <a:pt x="2962" y="12508"/>
                    <a:pt x="2962" y="12319"/>
                  </a:cubicBezTo>
                  <a:lnTo>
                    <a:pt x="2962" y="9389"/>
                  </a:lnTo>
                  <a:cubicBezTo>
                    <a:pt x="3718" y="10460"/>
                    <a:pt x="4915" y="11122"/>
                    <a:pt x="6301" y="11122"/>
                  </a:cubicBezTo>
                  <a:cubicBezTo>
                    <a:pt x="8538" y="11122"/>
                    <a:pt x="10397" y="9295"/>
                    <a:pt x="10397" y="7026"/>
                  </a:cubicBezTo>
                  <a:lnTo>
                    <a:pt x="10397" y="6680"/>
                  </a:lnTo>
                  <a:cubicBezTo>
                    <a:pt x="11216" y="6680"/>
                    <a:pt x="11909" y="6018"/>
                    <a:pt x="11909" y="5168"/>
                  </a:cubicBezTo>
                  <a:cubicBezTo>
                    <a:pt x="11941" y="4348"/>
                    <a:pt x="11279" y="3687"/>
                    <a:pt x="10428" y="3687"/>
                  </a:cubicBezTo>
                  <a:lnTo>
                    <a:pt x="10428" y="1828"/>
                  </a:lnTo>
                  <a:cubicBezTo>
                    <a:pt x="10428" y="820"/>
                    <a:pt x="9609" y="1"/>
                    <a:pt x="860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76" name="Google Shape;7076;p69"/>
          <p:cNvGrpSpPr/>
          <p:nvPr/>
        </p:nvGrpSpPr>
        <p:grpSpPr>
          <a:xfrm>
            <a:off x="7957541" y="2233002"/>
            <a:ext cx="362877" cy="359303"/>
            <a:chOff x="-55229525" y="2688550"/>
            <a:chExt cx="319800" cy="316650"/>
          </a:xfrm>
        </p:grpSpPr>
        <p:sp>
          <p:nvSpPr>
            <p:cNvPr id="7077" name="Google Shape;7077;p69"/>
            <p:cNvSpPr/>
            <p:nvPr/>
          </p:nvSpPr>
          <p:spPr>
            <a:xfrm>
              <a:off x="-55104275" y="2919525"/>
              <a:ext cx="72475" cy="28950"/>
            </a:xfrm>
            <a:custGeom>
              <a:avLst/>
              <a:gdLst/>
              <a:ahLst/>
              <a:cxnLst/>
              <a:rect l="l" t="t" r="r" b="b"/>
              <a:pathLst>
                <a:path w="2899" h="1158" extrusionOk="0">
                  <a:moveTo>
                    <a:pt x="398" y="0"/>
                  </a:moveTo>
                  <a:cubicBezTo>
                    <a:pt x="307" y="0"/>
                    <a:pt x="221" y="39"/>
                    <a:pt x="158" y="118"/>
                  </a:cubicBezTo>
                  <a:cubicBezTo>
                    <a:pt x="0" y="276"/>
                    <a:pt x="0" y="496"/>
                    <a:pt x="158" y="622"/>
                  </a:cubicBezTo>
                  <a:cubicBezTo>
                    <a:pt x="504" y="969"/>
                    <a:pt x="977" y="1158"/>
                    <a:pt x="1449" y="1158"/>
                  </a:cubicBezTo>
                  <a:cubicBezTo>
                    <a:pt x="1953" y="1158"/>
                    <a:pt x="2426" y="969"/>
                    <a:pt x="2741" y="622"/>
                  </a:cubicBezTo>
                  <a:cubicBezTo>
                    <a:pt x="2898" y="465"/>
                    <a:pt x="2898" y="213"/>
                    <a:pt x="2741" y="118"/>
                  </a:cubicBezTo>
                  <a:cubicBezTo>
                    <a:pt x="2694" y="39"/>
                    <a:pt x="2607" y="0"/>
                    <a:pt x="2513" y="0"/>
                  </a:cubicBezTo>
                  <a:cubicBezTo>
                    <a:pt x="2418" y="0"/>
                    <a:pt x="2316" y="39"/>
                    <a:pt x="2237" y="118"/>
                  </a:cubicBezTo>
                  <a:cubicBezTo>
                    <a:pt x="2048" y="307"/>
                    <a:pt x="1733" y="433"/>
                    <a:pt x="1449" y="433"/>
                  </a:cubicBezTo>
                  <a:cubicBezTo>
                    <a:pt x="1134" y="433"/>
                    <a:pt x="851" y="307"/>
                    <a:pt x="662" y="118"/>
                  </a:cubicBezTo>
                  <a:cubicBezTo>
                    <a:pt x="583" y="39"/>
                    <a:pt x="488" y="0"/>
                    <a:pt x="39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8" name="Google Shape;7078;p69"/>
            <p:cNvSpPr/>
            <p:nvPr/>
          </p:nvSpPr>
          <p:spPr>
            <a:xfrm>
              <a:off x="-55039700" y="2856300"/>
              <a:ext cx="18125" cy="17350"/>
            </a:xfrm>
            <a:custGeom>
              <a:avLst/>
              <a:gdLst/>
              <a:ahLst/>
              <a:cxnLst/>
              <a:rect l="l" t="t" r="r" b="b"/>
              <a:pathLst>
                <a:path w="725" h="694" extrusionOk="0">
                  <a:moveTo>
                    <a:pt x="378" y="1"/>
                  </a:moveTo>
                  <a:cubicBezTo>
                    <a:pt x="189" y="1"/>
                    <a:pt x="0" y="158"/>
                    <a:pt x="0" y="347"/>
                  </a:cubicBezTo>
                  <a:cubicBezTo>
                    <a:pt x="0" y="536"/>
                    <a:pt x="189" y="694"/>
                    <a:pt x="378" y="694"/>
                  </a:cubicBezTo>
                  <a:cubicBezTo>
                    <a:pt x="568" y="694"/>
                    <a:pt x="725" y="536"/>
                    <a:pt x="725" y="347"/>
                  </a:cubicBezTo>
                  <a:cubicBezTo>
                    <a:pt x="725" y="158"/>
                    <a:pt x="568" y="1"/>
                    <a:pt x="3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9" name="Google Shape;7079;p69"/>
            <p:cNvSpPr/>
            <p:nvPr/>
          </p:nvSpPr>
          <p:spPr>
            <a:xfrm>
              <a:off x="-55113750" y="2856300"/>
              <a:ext cx="17350" cy="17350"/>
            </a:xfrm>
            <a:custGeom>
              <a:avLst/>
              <a:gdLst/>
              <a:ahLst/>
              <a:cxnLst/>
              <a:rect l="l" t="t" r="r" b="b"/>
              <a:pathLst>
                <a:path w="694" h="694" extrusionOk="0">
                  <a:moveTo>
                    <a:pt x="348" y="1"/>
                  </a:moveTo>
                  <a:cubicBezTo>
                    <a:pt x="158" y="1"/>
                    <a:pt x="1" y="158"/>
                    <a:pt x="1" y="347"/>
                  </a:cubicBezTo>
                  <a:cubicBezTo>
                    <a:pt x="1" y="536"/>
                    <a:pt x="158" y="694"/>
                    <a:pt x="348" y="694"/>
                  </a:cubicBezTo>
                  <a:cubicBezTo>
                    <a:pt x="537" y="694"/>
                    <a:pt x="694" y="536"/>
                    <a:pt x="694" y="347"/>
                  </a:cubicBezTo>
                  <a:cubicBezTo>
                    <a:pt x="694" y="158"/>
                    <a:pt x="537" y="1"/>
                    <a:pt x="34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0" name="Google Shape;7080;p69"/>
            <p:cNvSpPr/>
            <p:nvPr/>
          </p:nvSpPr>
          <p:spPr>
            <a:xfrm>
              <a:off x="-55229525" y="2688550"/>
              <a:ext cx="319800" cy="316650"/>
            </a:xfrm>
            <a:custGeom>
              <a:avLst/>
              <a:gdLst/>
              <a:ahLst/>
              <a:cxnLst/>
              <a:rect l="l" t="t" r="r" b="b"/>
              <a:pathLst>
                <a:path w="12792" h="12666" extrusionOk="0">
                  <a:moveTo>
                    <a:pt x="6648" y="693"/>
                  </a:moveTo>
                  <a:cubicBezTo>
                    <a:pt x="6806" y="693"/>
                    <a:pt x="6963" y="788"/>
                    <a:pt x="7026" y="914"/>
                  </a:cubicBezTo>
                  <a:cubicBezTo>
                    <a:pt x="7089" y="1197"/>
                    <a:pt x="7184" y="1386"/>
                    <a:pt x="7247" y="1670"/>
                  </a:cubicBezTo>
                  <a:cubicBezTo>
                    <a:pt x="7341" y="1891"/>
                    <a:pt x="7121" y="2143"/>
                    <a:pt x="6900" y="2143"/>
                  </a:cubicBezTo>
                  <a:lnTo>
                    <a:pt x="5987" y="2143"/>
                  </a:lnTo>
                  <a:cubicBezTo>
                    <a:pt x="5766" y="2143"/>
                    <a:pt x="5546" y="1891"/>
                    <a:pt x="5640" y="1670"/>
                  </a:cubicBezTo>
                  <a:cubicBezTo>
                    <a:pt x="5703" y="1418"/>
                    <a:pt x="5798" y="1197"/>
                    <a:pt x="5892" y="914"/>
                  </a:cubicBezTo>
                  <a:cubicBezTo>
                    <a:pt x="5955" y="756"/>
                    <a:pt x="6081" y="693"/>
                    <a:pt x="6239" y="693"/>
                  </a:cubicBezTo>
                  <a:close/>
                  <a:moveTo>
                    <a:pt x="7845" y="2332"/>
                  </a:moveTo>
                  <a:cubicBezTo>
                    <a:pt x="10271" y="2962"/>
                    <a:pt x="12004" y="5199"/>
                    <a:pt x="12004" y="7813"/>
                  </a:cubicBezTo>
                  <a:cubicBezTo>
                    <a:pt x="12067" y="8444"/>
                    <a:pt x="11595" y="8916"/>
                    <a:pt x="10964" y="8916"/>
                  </a:cubicBezTo>
                  <a:lnTo>
                    <a:pt x="10523" y="8916"/>
                  </a:lnTo>
                  <a:lnTo>
                    <a:pt x="10523" y="8570"/>
                  </a:lnTo>
                  <a:lnTo>
                    <a:pt x="10523" y="7057"/>
                  </a:lnTo>
                  <a:cubicBezTo>
                    <a:pt x="10523" y="5608"/>
                    <a:pt x="9326" y="4474"/>
                    <a:pt x="7908" y="4474"/>
                  </a:cubicBezTo>
                  <a:lnTo>
                    <a:pt x="4915" y="4474"/>
                  </a:lnTo>
                  <a:cubicBezTo>
                    <a:pt x="3466" y="4474"/>
                    <a:pt x="2332" y="5640"/>
                    <a:pt x="2332" y="7057"/>
                  </a:cubicBezTo>
                  <a:lnTo>
                    <a:pt x="2332" y="8570"/>
                  </a:lnTo>
                  <a:lnTo>
                    <a:pt x="2332" y="8916"/>
                  </a:lnTo>
                  <a:lnTo>
                    <a:pt x="1891" y="8916"/>
                  </a:lnTo>
                  <a:cubicBezTo>
                    <a:pt x="1261" y="8916"/>
                    <a:pt x="788" y="8412"/>
                    <a:pt x="788" y="7813"/>
                  </a:cubicBezTo>
                  <a:cubicBezTo>
                    <a:pt x="788" y="5262"/>
                    <a:pt x="2521" y="2993"/>
                    <a:pt x="4979" y="2332"/>
                  </a:cubicBezTo>
                  <a:cubicBezTo>
                    <a:pt x="5168" y="2678"/>
                    <a:pt x="5514" y="2899"/>
                    <a:pt x="5955" y="2899"/>
                  </a:cubicBezTo>
                  <a:lnTo>
                    <a:pt x="6869" y="2899"/>
                  </a:lnTo>
                  <a:cubicBezTo>
                    <a:pt x="7247" y="2899"/>
                    <a:pt x="7593" y="2678"/>
                    <a:pt x="7845" y="2332"/>
                  </a:cubicBezTo>
                  <a:close/>
                  <a:moveTo>
                    <a:pt x="7971" y="5199"/>
                  </a:moveTo>
                  <a:cubicBezTo>
                    <a:pt x="8980" y="5199"/>
                    <a:pt x="9799" y="6049"/>
                    <a:pt x="9799" y="7057"/>
                  </a:cubicBezTo>
                  <a:lnTo>
                    <a:pt x="9799" y="8570"/>
                  </a:lnTo>
                  <a:cubicBezTo>
                    <a:pt x="9799" y="10397"/>
                    <a:pt x="8318" y="11909"/>
                    <a:pt x="6459" y="11909"/>
                  </a:cubicBezTo>
                  <a:cubicBezTo>
                    <a:pt x="4600" y="11909"/>
                    <a:pt x="3120" y="10397"/>
                    <a:pt x="3120" y="8570"/>
                  </a:cubicBezTo>
                  <a:lnTo>
                    <a:pt x="3120" y="7057"/>
                  </a:lnTo>
                  <a:cubicBezTo>
                    <a:pt x="3120" y="6049"/>
                    <a:pt x="3939" y="5199"/>
                    <a:pt x="4979" y="5199"/>
                  </a:cubicBezTo>
                  <a:close/>
                  <a:moveTo>
                    <a:pt x="6176" y="0"/>
                  </a:moveTo>
                  <a:cubicBezTo>
                    <a:pt x="5703" y="0"/>
                    <a:pt x="5294" y="315"/>
                    <a:pt x="5136" y="756"/>
                  </a:cubicBezTo>
                  <a:lnTo>
                    <a:pt x="3403" y="756"/>
                  </a:lnTo>
                  <a:cubicBezTo>
                    <a:pt x="3183" y="756"/>
                    <a:pt x="3025" y="914"/>
                    <a:pt x="3025" y="1103"/>
                  </a:cubicBezTo>
                  <a:cubicBezTo>
                    <a:pt x="3025" y="1323"/>
                    <a:pt x="3183" y="1481"/>
                    <a:pt x="3403" y="1481"/>
                  </a:cubicBezTo>
                  <a:lnTo>
                    <a:pt x="4852" y="1481"/>
                  </a:lnTo>
                  <a:cubicBezTo>
                    <a:pt x="4852" y="1512"/>
                    <a:pt x="4821" y="1575"/>
                    <a:pt x="4821" y="1638"/>
                  </a:cubicBezTo>
                  <a:cubicBezTo>
                    <a:pt x="3498" y="1954"/>
                    <a:pt x="2332" y="2678"/>
                    <a:pt x="1450" y="3749"/>
                  </a:cubicBezTo>
                  <a:cubicBezTo>
                    <a:pt x="505" y="4883"/>
                    <a:pt x="1" y="6364"/>
                    <a:pt x="1" y="7813"/>
                  </a:cubicBezTo>
                  <a:cubicBezTo>
                    <a:pt x="1" y="8822"/>
                    <a:pt x="820" y="9672"/>
                    <a:pt x="1860" y="9672"/>
                  </a:cubicBezTo>
                  <a:lnTo>
                    <a:pt x="2395" y="9672"/>
                  </a:lnTo>
                  <a:cubicBezTo>
                    <a:pt x="2868" y="11405"/>
                    <a:pt x="4506" y="12665"/>
                    <a:pt x="6333" y="12665"/>
                  </a:cubicBezTo>
                  <a:cubicBezTo>
                    <a:pt x="8224" y="12665"/>
                    <a:pt x="9799" y="11405"/>
                    <a:pt x="10271" y="9672"/>
                  </a:cubicBezTo>
                  <a:lnTo>
                    <a:pt x="10838" y="9672"/>
                  </a:lnTo>
                  <a:cubicBezTo>
                    <a:pt x="11847" y="9672"/>
                    <a:pt x="12697" y="8822"/>
                    <a:pt x="12697" y="7813"/>
                  </a:cubicBezTo>
                  <a:cubicBezTo>
                    <a:pt x="12792" y="6301"/>
                    <a:pt x="12288" y="4883"/>
                    <a:pt x="11343" y="3749"/>
                  </a:cubicBezTo>
                  <a:cubicBezTo>
                    <a:pt x="10492" y="2678"/>
                    <a:pt x="9295" y="1954"/>
                    <a:pt x="8003" y="1638"/>
                  </a:cubicBezTo>
                  <a:cubicBezTo>
                    <a:pt x="8003" y="1575"/>
                    <a:pt x="7971" y="1512"/>
                    <a:pt x="7971" y="1481"/>
                  </a:cubicBezTo>
                  <a:lnTo>
                    <a:pt x="9421" y="1481"/>
                  </a:lnTo>
                  <a:cubicBezTo>
                    <a:pt x="9610" y="1481"/>
                    <a:pt x="9767" y="1323"/>
                    <a:pt x="9767" y="1103"/>
                  </a:cubicBezTo>
                  <a:cubicBezTo>
                    <a:pt x="9767" y="914"/>
                    <a:pt x="9610" y="756"/>
                    <a:pt x="9421" y="756"/>
                  </a:cubicBezTo>
                  <a:lnTo>
                    <a:pt x="7688" y="756"/>
                  </a:lnTo>
                  <a:cubicBezTo>
                    <a:pt x="7530" y="315"/>
                    <a:pt x="7089" y="0"/>
                    <a:pt x="661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81" name="Google Shape;7081;p69"/>
          <p:cNvGrpSpPr/>
          <p:nvPr/>
        </p:nvGrpSpPr>
        <p:grpSpPr>
          <a:xfrm>
            <a:off x="6653760" y="2684124"/>
            <a:ext cx="338765" cy="361090"/>
            <a:chOff x="-53288825" y="1903275"/>
            <a:chExt cx="298550" cy="318225"/>
          </a:xfrm>
        </p:grpSpPr>
        <p:sp>
          <p:nvSpPr>
            <p:cNvPr id="7082" name="Google Shape;7082;p69"/>
            <p:cNvSpPr/>
            <p:nvPr/>
          </p:nvSpPr>
          <p:spPr>
            <a:xfrm>
              <a:off x="-53214000" y="2052925"/>
              <a:ext cx="18150" cy="17350"/>
            </a:xfrm>
            <a:custGeom>
              <a:avLst/>
              <a:gdLst/>
              <a:ahLst/>
              <a:cxnLst/>
              <a:rect l="l" t="t" r="r" b="b"/>
              <a:pathLst>
                <a:path w="726" h="694" extrusionOk="0">
                  <a:moveTo>
                    <a:pt x="347" y="1"/>
                  </a:moveTo>
                  <a:cubicBezTo>
                    <a:pt x="158" y="1"/>
                    <a:pt x="1" y="158"/>
                    <a:pt x="1" y="347"/>
                  </a:cubicBezTo>
                  <a:cubicBezTo>
                    <a:pt x="1" y="536"/>
                    <a:pt x="158" y="694"/>
                    <a:pt x="347" y="694"/>
                  </a:cubicBezTo>
                  <a:cubicBezTo>
                    <a:pt x="537" y="694"/>
                    <a:pt x="726" y="536"/>
                    <a:pt x="726" y="347"/>
                  </a:cubicBezTo>
                  <a:cubicBezTo>
                    <a:pt x="726" y="158"/>
                    <a:pt x="537"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3" name="Google Shape;7083;p69"/>
            <p:cNvSpPr/>
            <p:nvPr/>
          </p:nvSpPr>
          <p:spPr>
            <a:xfrm>
              <a:off x="-53139175" y="2052925"/>
              <a:ext cx="17350" cy="17350"/>
            </a:xfrm>
            <a:custGeom>
              <a:avLst/>
              <a:gdLst/>
              <a:ahLst/>
              <a:cxnLst/>
              <a:rect l="l" t="t" r="r" b="b"/>
              <a:pathLst>
                <a:path w="694" h="694" extrusionOk="0">
                  <a:moveTo>
                    <a:pt x="347" y="1"/>
                  </a:moveTo>
                  <a:cubicBezTo>
                    <a:pt x="158" y="1"/>
                    <a:pt x="1" y="158"/>
                    <a:pt x="1" y="347"/>
                  </a:cubicBezTo>
                  <a:cubicBezTo>
                    <a:pt x="1" y="536"/>
                    <a:pt x="158" y="694"/>
                    <a:pt x="347" y="694"/>
                  </a:cubicBezTo>
                  <a:cubicBezTo>
                    <a:pt x="536" y="694"/>
                    <a:pt x="694" y="536"/>
                    <a:pt x="694" y="347"/>
                  </a:cubicBezTo>
                  <a:cubicBezTo>
                    <a:pt x="694"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4" name="Google Shape;7084;p69"/>
            <p:cNvSpPr/>
            <p:nvPr/>
          </p:nvSpPr>
          <p:spPr>
            <a:xfrm>
              <a:off x="-53288825" y="1903275"/>
              <a:ext cx="298550" cy="318225"/>
            </a:xfrm>
            <a:custGeom>
              <a:avLst/>
              <a:gdLst/>
              <a:ahLst/>
              <a:cxnLst/>
              <a:rect l="l" t="t" r="r" b="b"/>
              <a:pathLst>
                <a:path w="11942" h="12729" extrusionOk="0">
                  <a:moveTo>
                    <a:pt x="4853" y="757"/>
                  </a:moveTo>
                  <a:cubicBezTo>
                    <a:pt x="6428" y="757"/>
                    <a:pt x="7846" y="1639"/>
                    <a:pt x="8507" y="2994"/>
                  </a:cubicBezTo>
                  <a:lnTo>
                    <a:pt x="1167" y="2994"/>
                  </a:lnTo>
                  <a:cubicBezTo>
                    <a:pt x="1891" y="1639"/>
                    <a:pt x="3277" y="757"/>
                    <a:pt x="4853" y="757"/>
                  </a:cubicBezTo>
                  <a:close/>
                  <a:moveTo>
                    <a:pt x="11185" y="2994"/>
                  </a:moveTo>
                  <a:lnTo>
                    <a:pt x="11185" y="3340"/>
                  </a:lnTo>
                  <a:cubicBezTo>
                    <a:pt x="11185" y="3971"/>
                    <a:pt x="10681" y="4443"/>
                    <a:pt x="10083" y="4443"/>
                  </a:cubicBezTo>
                  <a:lnTo>
                    <a:pt x="9736" y="4443"/>
                  </a:lnTo>
                  <a:lnTo>
                    <a:pt x="9736" y="4097"/>
                  </a:lnTo>
                  <a:cubicBezTo>
                    <a:pt x="9736" y="3466"/>
                    <a:pt x="10240" y="2994"/>
                    <a:pt x="10839" y="2994"/>
                  </a:cubicBezTo>
                  <a:close/>
                  <a:moveTo>
                    <a:pt x="3151" y="3750"/>
                  </a:moveTo>
                  <a:lnTo>
                    <a:pt x="3498" y="4475"/>
                  </a:lnTo>
                  <a:lnTo>
                    <a:pt x="789" y="4475"/>
                  </a:lnTo>
                  <a:cubicBezTo>
                    <a:pt x="820" y="4223"/>
                    <a:pt x="852" y="3971"/>
                    <a:pt x="946" y="3750"/>
                  </a:cubicBezTo>
                  <a:close/>
                  <a:moveTo>
                    <a:pt x="5735" y="3750"/>
                  </a:moveTo>
                  <a:lnTo>
                    <a:pt x="5357" y="4475"/>
                  </a:lnTo>
                  <a:lnTo>
                    <a:pt x="4317" y="4475"/>
                  </a:lnTo>
                  <a:lnTo>
                    <a:pt x="3971" y="3750"/>
                  </a:lnTo>
                  <a:close/>
                  <a:moveTo>
                    <a:pt x="8822" y="3750"/>
                  </a:moveTo>
                  <a:cubicBezTo>
                    <a:pt x="8885" y="3971"/>
                    <a:pt x="8948" y="4223"/>
                    <a:pt x="8980" y="4475"/>
                  </a:cubicBezTo>
                  <a:lnTo>
                    <a:pt x="6270" y="4475"/>
                  </a:lnTo>
                  <a:lnTo>
                    <a:pt x="6617" y="3750"/>
                  </a:lnTo>
                  <a:close/>
                  <a:moveTo>
                    <a:pt x="10083" y="5231"/>
                  </a:moveTo>
                  <a:cubicBezTo>
                    <a:pt x="10713" y="5231"/>
                    <a:pt x="11185" y="5703"/>
                    <a:pt x="11185" y="6333"/>
                  </a:cubicBezTo>
                  <a:lnTo>
                    <a:pt x="11185" y="6680"/>
                  </a:lnTo>
                  <a:lnTo>
                    <a:pt x="10839" y="6680"/>
                  </a:lnTo>
                  <a:cubicBezTo>
                    <a:pt x="10209" y="6680"/>
                    <a:pt x="9736" y="6176"/>
                    <a:pt x="9736" y="5577"/>
                  </a:cubicBezTo>
                  <a:lnTo>
                    <a:pt x="9736" y="5231"/>
                  </a:lnTo>
                  <a:close/>
                  <a:moveTo>
                    <a:pt x="8980" y="5231"/>
                  </a:moveTo>
                  <a:lnTo>
                    <a:pt x="8980" y="7531"/>
                  </a:lnTo>
                  <a:lnTo>
                    <a:pt x="789" y="7531"/>
                  </a:lnTo>
                  <a:lnTo>
                    <a:pt x="789" y="5231"/>
                  </a:lnTo>
                  <a:close/>
                  <a:moveTo>
                    <a:pt x="8948" y="8224"/>
                  </a:moveTo>
                  <a:cubicBezTo>
                    <a:pt x="8728" y="10366"/>
                    <a:pt x="6995" y="11973"/>
                    <a:pt x="4853" y="11973"/>
                  </a:cubicBezTo>
                  <a:cubicBezTo>
                    <a:pt x="2710" y="11973"/>
                    <a:pt x="946" y="10303"/>
                    <a:pt x="757" y="8224"/>
                  </a:cubicBezTo>
                  <a:close/>
                  <a:moveTo>
                    <a:pt x="4853" y="1"/>
                  </a:moveTo>
                  <a:cubicBezTo>
                    <a:pt x="2175" y="1"/>
                    <a:pt x="1" y="2175"/>
                    <a:pt x="1" y="4853"/>
                  </a:cubicBezTo>
                  <a:lnTo>
                    <a:pt x="1" y="7877"/>
                  </a:lnTo>
                  <a:cubicBezTo>
                    <a:pt x="1" y="10555"/>
                    <a:pt x="2175" y="12729"/>
                    <a:pt x="4853" y="12729"/>
                  </a:cubicBezTo>
                  <a:cubicBezTo>
                    <a:pt x="7531" y="12729"/>
                    <a:pt x="9704" y="10555"/>
                    <a:pt x="9704" y="7877"/>
                  </a:cubicBezTo>
                  <a:lnTo>
                    <a:pt x="9704" y="7090"/>
                  </a:lnTo>
                  <a:cubicBezTo>
                    <a:pt x="10020" y="7310"/>
                    <a:pt x="10398" y="7436"/>
                    <a:pt x="10807" y="7436"/>
                  </a:cubicBezTo>
                  <a:lnTo>
                    <a:pt x="11532" y="7436"/>
                  </a:lnTo>
                  <a:cubicBezTo>
                    <a:pt x="11752" y="7436"/>
                    <a:pt x="11878" y="7279"/>
                    <a:pt x="11878" y="7090"/>
                  </a:cubicBezTo>
                  <a:lnTo>
                    <a:pt x="11878" y="6333"/>
                  </a:lnTo>
                  <a:cubicBezTo>
                    <a:pt x="11878" y="5735"/>
                    <a:pt x="11626" y="5199"/>
                    <a:pt x="11154" y="4853"/>
                  </a:cubicBezTo>
                  <a:cubicBezTo>
                    <a:pt x="11658" y="4475"/>
                    <a:pt x="11941" y="3971"/>
                    <a:pt x="11941" y="3340"/>
                  </a:cubicBezTo>
                  <a:lnTo>
                    <a:pt x="11941" y="2584"/>
                  </a:lnTo>
                  <a:cubicBezTo>
                    <a:pt x="11941" y="2395"/>
                    <a:pt x="11784" y="2238"/>
                    <a:pt x="11563" y="2238"/>
                  </a:cubicBezTo>
                  <a:lnTo>
                    <a:pt x="10839" y="2238"/>
                  </a:lnTo>
                  <a:cubicBezTo>
                    <a:pt x="10240" y="2238"/>
                    <a:pt x="9704" y="2521"/>
                    <a:pt x="9326" y="2994"/>
                  </a:cubicBezTo>
                  <a:cubicBezTo>
                    <a:pt x="8602" y="1261"/>
                    <a:pt x="6838" y="1"/>
                    <a:pt x="485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85" name="Google Shape;7085;p69"/>
          <p:cNvGrpSpPr/>
          <p:nvPr/>
        </p:nvGrpSpPr>
        <p:grpSpPr>
          <a:xfrm>
            <a:off x="6642143" y="3135800"/>
            <a:ext cx="361998" cy="361090"/>
            <a:chOff x="-53299850" y="2294725"/>
            <a:chExt cx="319025" cy="318225"/>
          </a:xfrm>
        </p:grpSpPr>
        <p:sp>
          <p:nvSpPr>
            <p:cNvPr id="7086" name="Google Shape;7086;p69"/>
            <p:cNvSpPr/>
            <p:nvPr/>
          </p:nvSpPr>
          <p:spPr>
            <a:xfrm>
              <a:off x="-53175400" y="2526500"/>
              <a:ext cx="72475" cy="29750"/>
            </a:xfrm>
            <a:custGeom>
              <a:avLst/>
              <a:gdLst/>
              <a:ahLst/>
              <a:cxnLst/>
              <a:rect l="l" t="t" r="r" b="b"/>
              <a:pathLst>
                <a:path w="2899" h="1190" extrusionOk="0">
                  <a:moveTo>
                    <a:pt x="387" y="0"/>
                  </a:moveTo>
                  <a:cubicBezTo>
                    <a:pt x="292" y="0"/>
                    <a:pt x="205" y="39"/>
                    <a:pt x="158" y="118"/>
                  </a:cubicBezTo>
                  <a:cubicBezTo>
                    <a:pt x="1" y="276"/>
                    <a:pt x="1" y="496"/>
                    <a:pt x="158" y="622"/>
                  </a:cubicBezTo>
                  <a:cubicBezTo>
                    <a:pt x="505" y="969"/>
                    <a:pt x="977" y="1189"/>
                    <a:pt x="1450" y="1189"/>
                  </a:cubicBezTo>
                  <a:cubicBezTo>
                    <a:pt x="1922" y="1189"/>
                    <a:pt x="2427" y="969"/>
                    <a:pt x="2742" y="622"/>
                  </a:cubicBezTo>
                  <a:cubicBezTo>
                    <a:pt x="2899" y="465"/>
                    <a:pt x="2899" y="244"/>
                    <a:pt x="2742" y="118"/>
                  </a:cubicBezTo>
                  <a:cubicBezTo>
                    <a:pt x="2679" y="55"/>
                    <a:pt x="2592" y="24"/>
                    <a:pt x="2501" y="24"/>
                  </a:cubicBezTo>
                  <a:cubicBezTo>
                    <a:pt x="2411" y="24"/>
                    <a:pt x="2316" y="55"/>
                    <a:pt x="2238" y="118"/>
                  </a:cubicBezTo>
                  <a:cubicBezTo>
                    <a:pt x="2048" y="307"/>
                    <a:pt x="1733" y="433"/>
                    <a:pt x="1450" y="433"/>
                  </a:cubicBezTo>
                  <a:cubicBezTo>
                    <a:pt x="1166" y="433"/>
                    <a:pt x="851" y="307"/>
                    <a:pt x="662" y="118"/>
                  </a:cubicBezTo>
                  <a:cubicBezTo>
                    <a:pt x="584" y="39"/>
                    <a:pt x="481" y="0"/>
                    <a:pt x="3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7" name="Google Shape;7087;p69"/>
            <p:cNvSpPr/>
            <p:nvPr/>
          </p:nvSpPr>
          <p:spPr>
            <a:xfrm>
              <a:off x="-53299850" y="2294725"/>
              <a:ext cx="319025" cy="318225"/>
            </a:xfrm>
            <a:custGeom>
              <a:avLst/>
              <a:gdLst/>
              <a:ahLst/>
              <a:cxnLst/>
              <a:rect l="l" t="t" r="r" b="b"/>
              <a:pathLst>
                <a:path w="12761" h="12729" extrusionOk="0">
                  <a:moveTo>
                    <a:pt x="6428" y="757"/>
                  </a:moveTo>
                  <a:cubicBezTo>
                    <a:pt x="8539" y="757"/>
                    <a:pt x="10335" y="2364"/>
                    <a:pt x="10524" y="4475"/>
                  </a:cubicBezTo>
                  <a:cubicBezTo>
                    <a:pt x="10492" y="4475"/>
                    <a:pt x="10398" y="4411"/>
                    <a:pt x="10366" y="4411"/>
                  </a:cubicBezTo>
                  <a:cubicBezTo>
                    <a:pt x="9090" y="4207"/>
                    <a:pt x="7759" y="4104"/>
                    <a:pt x="6428" y="4104"/>
                  </a:cubicBezTo>
                  <a:cubicBezTo>
                    <a:pt x="5097" y="4104"/>
                    <a:pt x="3766" y="4207"/>
                    <a:pt x="2490" y="4411"/>
                  </a:cubicBezTo>
                  <a:cubicBezTo>
                    <a:pt x="2458" y="4411"/>
                    <a:pt x="2364" y="4475"/>
                    <a:pt x="2332" y="4475"/>
                  </a:cubicBezTo>
                  <a:cubicBezTo>
                    <a:pt x="2521" y="2364"/>
                    <a:pt x="4286" y="757"/>
                    <a:pt x="6428" y="757"/>
                  </a:cubicBezTo>
                  <a:close/>
                  <a:moveTo>
                    <a:pt x="6404" y="4837"/>
                  </a:moveTo>
                  <a:cubicBezTo>
                    <a:pt x="7688" y="4837"/>
                    <a:pt x="8980" y="4947"/>
                    <a:pt x="10240" y="5168"/>
                  </a:cubicBezTo>
                  <a:cubicBezTo>
                    <a:pt x="10429" y="5199"/>
                    <a:pt x="10555" y="5357"/>
                    <a:pt x="10555" y="5514"/>
                  </a:cubicBezTo>
                  <a:lnTo>
                    <a:pt x="10555" y="6396"/>
                  </a:lnTo>
                  <a:cubicBezTo>
                    <a:pt x="10555" y="6995"/>
                    <a:pt x="10051" y="7499"/>
                    <a:pt x="9421" y="7499"/>
                  </a:cubicBezTo>
                  <a:lnTo>
                    <a:pt x="7436" y="7499"/>
                  </a:lnTo>
                  <a:cubicBezTo>
                    <a:pt x="7342" y="7499"/>
                    <a:pt x="7247" y="7467"/>
                    <a:pt x="7184" y="7373"/>
                  </a:cubicBezTo>
                  <a:lnTo>
                    <a:pt x="6648" y="6869"/>
                  </a:lnTo>
                  <a:cubicBezTo>
                    <a:pt x="6570" y="6790"/>
                    <a:pt x="6475" y="6751"/>
                    <a:pt x="6385" y="6751"/>
                  </a:cubicBezTo>
                  <a:cubicBezTo>
                    <a:pt x="6294" y="6751"/>
                    <a:pt x="6207" y="6790"/>
                    <a:pt x="6144" y="6869"/>
                  </a:cubicBezTo>
                  <a:lnTo>
                    <a:pt x="5640" y="7373"/>
                  </a:lnTo>
                  <a:cubicBezTo>
                    <a:pt x="5546" y="7467"/>
                    <a:pt x="5483" y="7499"/>
                    <a:pt x="5357" y="7499"/>
                  </a:cubicBezTo>
                  <a:lnTo>
                    <a:pt x="3403" y="7499"/>
                  </a:lnTo>
                  <a:cubicBezTo>
                    <a:pt x="2773" y="7499"/>
                    <a:pt x="2301" y="6995"/>
                    <a:pt x="2301" y="6396"/>
                  </a:cubicBezTo>
                  <a:lnTo>
                    <a:pt x="2301" y="5514"/>
                  </a:lnTo>
                  <a:cubicBezTo>
                    <a:pt x="2301" y="5325"/>
                    <a:pt x="2395" y="5168"/>
                    <a:pt x="2616" y="5168"/>
                  </a:cubicBezTo>
                  <a:cubicBezTo>
                    <a:pt x="3844" y="4947"/>
                    <a:pt x="5120" y="4837"/>
                    <a:pt x="6404" y="4837"/>
                  </a:cubicBezTo>
                  <a:close/>
                  <a:moveTo>
                    <a:pt x="1545" y="5451"/>
                  </a:moveTo>
                  <a:lnTo>
                    <a:pt x="1545" y="5483"/>
                  </a:lnTo>
                  <a:lnTo>
                    <a:pt x="1545" y="6333"/>
                  </a:lnTo>
                  <a:cubicBezTo>
                    <a:pt x="1545" y="6932"/>
                    <a:pt x="1828" y="7499"/>
                    <a:pt x="2301" y="7846"/>
                  </a:cubicBezTo>
                  <a:lnTo>
                    <a:pt x="2301" y="8192"/>
                  </a:lnTo>
                  <a:cubicBezTo>
                    <a:pt x="1450" y="8192"/>
                    <a:pt x="789" y="7530"/>
                    <a:pt x="789" y="6711"/>
                  </a:cubicBezTo>
                  <a:cubicBezTo>
                    <a:pt x="789" y="6207"/>
                    <a:pt x="1104" y="5735"/>
                    <a:pt x="1545" y="5451"/>
                  </a:cubicBezTo>
                  <a:close/>
                  <a:moveTo>
                    <a:pt x="11311" y="5483"/>
                  </a:moveTo>
                  <a:cubicBezTo>
                    <a:pt x="11752" y="5766"/>
                    <a:pt x="12067" y="6239"/>
                    <a:pt x="12067" y="6774"/>
                  </a:cubicBezTo>
                  <a:cubicBezTo>
                    <a:pt x="12004" y="7562"/>
                    <a:pt x="11343" y="8255"/>
                    <a:pt x="10555" y="8255"/>
                  </a:cubicBezTo>
                  <a:lnTo>
                    <a:pt x="10555" y="7877"/>
                  </a:lnTo>
                  <a:cubicBezTo>
                    <a:pt x="10996" y="7530"/>
                    <a:pt x="11311" y="7026"/>
                    <a:pt x="11311" y="6396"/>
                  </a:cubicBezTo>
                  <a:lnTo>
                    <a:pt x="11311" y="5514"/>
                  </a:lnTo>
                  <a:lnTo>
                    <a:pt x="11311" y="5483"/>
                  </a:lnTo>
                  <a:close/>
                  <a:moveTo>
                    <a:pt x="1545" y="8885"/>
                  </a:moveTo>
                  <a:cubicBezTo>
                    <a:pt x="1765" y="8948"/>
                    <a:pt x="2017" y="8980"/>
                    <a:pt x="2301" y="8980"/>
                  </a:cubicBezTo>
                  <a:cubicBezTo>
                    <a:pt x="2332" y="9515"/>
                    <a:pt x="2490" y="10019"/>
                    <a:pt x="2710" y="10492"/>
                  </a:cubicBezTo>
                  <a:lnTo>
                    <a:pt x="1891" y="10492"/>
                  </a:lnTo>
                  <a:cubicBezTo>
                    <a:pt x="1702" y="10492"/>
                    <a:pt x="1545" y="10334"/>
                    <a:pt x="1545" y="10145"/>
                  </a:cubicBezTo>
                  <a:lnTo>
                    <a:pt x="1545" y="8885"/>
                  </a:lnTo>
                  <a:close/>
                  <a:moveTo>
                    <a:pt x="6428" y="7688"/>
                  </a:moveTo>
                  <a:lnTo>
                    <a:pt x="6711" y="7972"/>
                  </a:lnTo>
                  <a:cubicBezTo>
                    <a:pt x="6900" y="8161"/>
                    <a:pt x="7216" y="8287"/>
                    <a:pt x="7499" y="8287"/>
                  </a:cubicBezTo>
                  <a:lnTo>
                    <a:pt x="9452" y="8287"/>
                  </a:lnTo>
                  <a:cubicBezTo>
                    <a:pt x="9578" y="8287"/>
                    <a:pt x="9704" y="8287"/>
                    <a:pt x="9799" y="8255"/>
                  </a:cubicBezTo>
                  <a:lnTo>
                    <a:pt x="9799" y="8633"/>
                  </a:lnTo>
                  <a:cubicBezTo>
                    <a:pt x="9799" y="10492"/>
                    <a:pt x="8287" y="11973"/>
                    <a:pt x="6428" y="11973"/>
                  </a:cubicBezTo>
                  <a:cubicBezTo>
                    <a:pt x="5609" y="11973"/>
                    <a:pt x="4853" y="11721"/>
                    <a:pt x="4254" y="11185"/>
                  </a:cubicBezTo>
                  <a:lnTo>
                    <a:pt x="4916" y="11185"/>
                  </a:lnTo>
                  <a:cubicBezTo>
                    <a:pt x="5136" y="11185"/>
                    <a:pt x="5294" y="11028"/>
                    <a:pt x="5294" y="10838"/>
                  </a:cubicBezTo>
                  <a:cubicBezTo>
                    <a:pt x="5294" y="10649"/>
                    <a:pt x="5136" y="10492"/>
                    <a:pt x="4916" y="10492"/>
                  </a:cubicBezTo>
                  <a:lnTo>
                    <a:pt x="3592" y="10492"/>
                  </a:lnTo>
                  <a:cubicBezTo>
                    <a:pt x="3246" y="9925"/>
                    <a:pt x="3025" y="9295"/>
                    <a:pt x="3025" y="8633"/>
                  </a:cubicBezTo>
                  <a:lnTo>
                    <a:pt x="3025" y="8255"/>
                  </a:lnTo>
                  <a:cubicBezTo>
                    <a:pt x="3151" y="8287"/>
                    <a:pt x="3277" y="8287"/>
                    <a:pt x="3403" y="8287"/>
                  </a:cubicBezTo>
                  <a:lnTo>
                    <a:pt x="5357" y="8287"/>
                  </a:lnTo>
                  <a:cubicBezTo>
                    <a:pt x="5672" y="8287"/>
                    <a:pt x="5955" y="8161"/>
                    <a:pt x="6144" y="7972"/>
                  </a:cubicBezTo>
                  <a:lnTo>
                    <a:pt x="6428" y="7688"/>
                  </a:lnTo>
                  <a:close/>
                  <a:moveTo>
                    <a:pt x="6396" y="1"/>
                  </a:moveTo>
                  <a:cubicBezTo>
                    <a:pt x="3781" y="1"/>
                    <a:pt x="1671" y="2112"/>
                    <a:pt x="1513" y="4632"/>
                  </a:cubicBezTo>
                  <a:cubicBezTo>
                    <a:pt x="631" y="4947"/>
                    <a:pt x="1" y="5766"/>
                    <a:pt x="1" y="6743"/>
                  </a:cubicBezTo>
                  <a:cubicBezTo>
                    <a:pt x="1" y="7404"/>
                    <a:pt x="284" y="8003"/>
                    <a:pt x="757" y="8413"/>
                  </a:cubicBezTo>
                  <a:lnTo>
                    <a:pt x="757" y="10082"/>
                  </a:lnTo>
                  <a:cubicBezTo>
                    <a:pt x="757" y="10712"/>
                    <a:pt x="1261" y="11185"/>
                    <a:pt x="1860" y="11185"/>
                  </a:cubicBezTo>
                  <a:lnTo>
                    <a:pt x="3151" y="11185"/>
                  </a:lnTo>
                  <a:cubicBezTo>
                    <a:pt x="3939" y="12130"/>
                    <a:pt x="5073" y="12729"/>
                    <a:pt x="6365" y="12729"/>
                  </a:cubicBezTo>
                  <a:cubicBezTo>
                    <a:pt x="8507" y="12729"/>
                    <a:pt x="10303" y="11028"/>
                    <a:pt x="10429" y="8980"/>
                  </a:cubicBezTo>
                  <a:cubicBezTo>
                    <a:pt x="11658" y="8980"/>
                    <a:pt x="12697" y="8003"/>
                    <a:pt x="12697" y="6743"/>
                  </a:cubicBezTo>
                  <a:cubicBezTo>
                    <a:pt x="12760" y="5798"/>
                    <a:pt x="12162" y="4947"/>
                    <a:pt x="11280" y="4632"/>
                  </a:cubicBezTo>
                  <a:cubicBezTo>
                    <a:pt x="11154" y="2049"/>
                    <a:pt x="9011" y="1"/>
                    <a:pt x="639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88" name="Google Shape;7088;p69"/>
          <p:cNvGrpSpPr/>
          <p:nvPr/>
        </p:nvGrpSpPr>
        <p:grpSpPr>
          <a:xfrm>
            <a:off x="6664936" y="3604259"/>
            <a:ext cx="316411" cy="360211"/>
            <a:chOff x="-53278575" y="2687750"/>
            <a:chExt cx="278850" cy="317450"/>
          </a:xfrm>
        </p:grpSpPr>
        <p:sp>
          <p:nvSpPr>
            <p:cNvPr id="7089" name="Google Shape;7089;p69"/>
            <p:cNvSpPr/>
            <p:nvPr/>
          </p:nvSpPr>
          <p:spPr>
            <a:xfrm>
              <a:off x="-53175400" y="2919525"/>
              <a:ext cx="71700" cy="28950"/>
            </a:xfrm>
            <a:custGeom>
              <a:avLst/>
              <a:gdLst/>
              <a:ahLst/>
              <a:cxnLst/>
              <a:rect l="l" t="t" r="r" b="b"/>
              <a:pathLst>
                <a:path w="2868" h="1158" extrusionOk="0">
                  <a:moveTo>
                    <a:pt x="351" y="0"/>
                  </a:moveTo>
                  <a:cubicBezTo>
                    <a:pt x="253" y="0"/>
                    <a:pt x="158" y="39"/>
                    <a:pt x="95" y="118"/>
                  </a:cubicBezTo>
                  <a:cubicBezTo>
                    <a:pt x="1" y="213"/>
                    <a:pt x="1" y="465"/>
                    <a:pt x="95" y="622"/>
                  </a:cubicBezTo>
                  <a:cubicBezTo>
                    <a:pt x="473" y="969"/>
                    <a:pt x="946" y="1158"/>
                    <a:pt x="1418" y="1158"/>
                  </a:cubicBezTo>
                  <a:cubicBezTo>
                    <a:pt x="1891" y="1158"/>
                    <a:pt x="2395" y="969"/>
                    <a:pt x="2710" y="622"/>
                  </a:cubicBezTo>
                  <a:cubicBezTo>
                    <a:pt x="2868" y="465"/>
                    <a:pt x="2868" y="213"/>
                    <a:pt x="2710" y="118"/>
                  </a:cubicBezTo>
                  <a:cubicBezTo>
                    <a:pt x="2631" y="39"/>
                    <a:pt x="2529" y="0"/>
                    <a:pt x="2434" y="0"/>
                  </a:cubicBezTo>
                  <a:cubicBezTo>
                    <a:pt x="2340" y="0"/>
                    <a:pt x="2253" y="39"/>
                    <a:pt x="2206" y="118"/>
                  </a:cubicBezTo>
                  <a:cubicBezTo>
                    <a:pt x="1985" y="307"/>
                    <a:pt x="1670" y="433"/>
                    <a:pt x="1418" y="433"/>
                  </a:cubicBezTo>
                  <a:cubicBezTo>
                    <a:pt x="1135" y="433"/>
                    <a:pt x="820" y="307"/>
                    <a:pt x="631" y="118"/>
                  </a:cubicBezTo>
                  <a:cubicBezTo>
                    <a:pt x="552" y="39"/>
                    <a:pt x="450" y="0"/>
                    <a:pt x="3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0" name="Google Shape;7090;p69"/>
            <p:cNvSpPr/>
            <p:nvPr/>
          </p:nvSpPr>
          <p:spPr>
            <a:xfrm>
              <a:off x="-53185625" y="2854725"/>
              <a:ext cx="18125" cy="18150"/>
            </a:xfrm>
            <a:custGeom>
              <a:avLst/>
              <a:gdLst/>
              <a:ahLst/>
              <a:cxnLst/>
              <a:rect l="l" t="t" r="r" b="b"/>
              <a:pathLst>
                <a:path w="725" h="726" extrusionOk="0">
                  <a:moveTo>
                    <a:pt x="378" y="1"/>
                  </a:moveTo>
                  <a:cubicBezTo>
                    <a:pt x="158" y="1"/>
                    <a:pt x="0" y="190"/>
                    <a:pt x="0" y="379"/>
                  </a:cubicBezTo>
                  <a:cubicBezTo>
                    <a:pt x="0" y="568"/>
                    <a:pt x="158" y="725"/>
                    <a:pt x="378" y="725"/>
                  </a:cubicBezTo>
                  <a:cubicBezTo>
                    <a:pt x="567" y="725"/>
                    <a:pt x="725" y="568"/>
                    <a:pt x="725" y="379"/>
                  </a:cubicBezTo>
                  <a:cubicBezTo>
                    <a:pt x="725" y="190"/>
                    <a:pt x="567" y="1"/>
                    <a:pt x="3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1" name="Google Shape;7091;p69"/>
            <p:cNvSpPr/>
            <p:nvPr/>
          </p:nvSpPr>
          <p:spPr>
            <a:xfrm>
              <a:off x="-53110800" y="2854725"/>
              <a:ext cx="18125" cy="18150"/>
            </a:xfrm>
            <a:custGeom>
              <a:avLst/>
              <a:gdLst/>
              <a:ahLst/>
              <a:cxnLst/>
              <a:rect l="l" t="t" r="r" b="b"/>
              <a:pathLst>
                <a:path w="725" h="726" extrusionOk="0">
                  <a:moveTo>
                    <a:pt x="378" y="1"/>
                  </a:moveTo>
                  <a:cubicBezTo>
                    <a:pt x="158" y="1"/>
                    <a:pt x="0" y="190"/>
                    <a:pt x="0" y="379"/>
                  </a:cubicBezTo>
                  <a:cubicBezTo>
                    <a:pt x="0" y="568"/>
                    <a:pt x="158" y="725"/>
                    <a:pt x="378" y="725"/>
                  </a:cubicBezTo>
                  <a:cubicBezTo>
                    <a:pt x="567" y="725"/>
                    <a:pt x="725" y="568"/>
                    <a:pt x="725" y="379"/>
                  </a:cubicBezTo>
                  <a:cubicBezTo>
                    <a:pt x="725" y="190"/>
                    <a:pt x="567" y="1"/>
                    <a:pt x="3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2" name="Google Shape;7092;p69"/>
            <p:cNvSpPr/>
            <p:nvPr/>
          </p:nvSpPr>
          <p:spPr>
            <a:xfrm>
              <a:off x="-53278575" y="2687750"/>
              <a:ext cx="278850" cy="317450"/>
            </a:xfrm>
            <a:custGeom>
              <a:avLst/>
              <a:gdLst/>
              <a:ahLst/>
              <a:cxnLst/>
              <a:rect l="l" t="t" r="r" b="b"/>
              <a:pathLst>
                <a:path w="11154" h="12698" extrusionOk="0">
                  <a:moveTo>
                    <a:pt x="5577" y="725"/>
                  </a:moveTo>
                  <a:cubicBezTo>
                    <a:pt x="6112" y="725"/>
                    <a:pt x="6554" y="1103"/>
                    <a:pt x="6680" y="1607"/>
                  </a:cubicBezTo>
                  <a:cubicBezTo>
                    <a:pt x="6333" y="1544"/>
                    <a:pt x="5955" y="1450"/>
                    <a:pt x="5577" y="1450"/>
                  </a:cubicBezTo>
                  <a:cubicBezTo>
                    <a:pt x="5167" y="1450"/>
                    <a:pt x="4821" y="1513"/>
                    <a:pt x="4474" y="1607"/>
                  </a:cubicBezTo>
                  <a:cubicBezTo>
                    <a:pt x="4600" y="1072"/>
                    <a:pt x="5010" y="725"/>
                    <a:pt x="5577" y="725"/>
                  </a:cubicBezTo>
                  <a:close/>
                  <a:moveTo>
                    <a:pt x="5577" y="2206"/>
                  </a:moveTo>
                  <a:cubicBezTo>
                    <a:pt x="7373" y="2206"/>
                    <a:pt x="8853" y="3624"/>
                    <a:pt x="8916" y="5451"/>
                  </a:cubicBezTo>
                  <a:lnTo>
                    <a:pt x="8066" y="4569"/>
                  </a:lnTo>
                  <a:cubicBezTo>
                    <a:pt x="7995" y="4498"/>
                    <a:pt x="7904" y="4457"/>
                    <a:pt x="7811" y="4457"/>
                  </a:cubicBezTo>
                  <a:cubicBezTo>
                    <a:pt x="7737" y="4457"/>
                    <a:pt x="7662" y="4482"/>
                    <a:pt x="7593" y="4537"/>
                  </a:cubicBezTo>
                  <a:cubicBezTo>
                    <a:pt x="6979" y="4947"/>
                    <a:pt x="6270" y="5152"/>
                    <a:pt x="5561" y="5152"/>
                  </a:cubicBezTo>
                  <a:cubicBezTo>
                    <a:pt x="4852" y="5152"/>
                    <a:pt x="4143" y="4947"/>
                    <a:pt x="3529" y="4537"/>
                  </a:cubicBezTo>
                  <a:cubicBezTo>
                    <a:pt x="3460" y="4482"/>
                    <a:pt x="3385" y="4457"/>
                    <a:pt x="3312" y="4457"/>
                  </a:cubicBezTo>
                  <a:cubicBezTo>
                    <a:pt x="3218" y="4457"/>
                    <a:pt x="3127" y="4498"/>
                    <a:pt x="3056" y="4569"/>
                  </a:cubicBezTo>
                  <a:lnTo>
                    <a:pt x="2174" y="5451"/>
                  </a:lnTo>
                  <a:cubicBezTo>
                    <a:pt x="2300" y="3624"/>
                    <a:pt x="3750" y="2206"/>
                    <a:pt x="5577" y="2206"/>
                  </a:cubicBezTo>
                  <a:close/>
                  <a:moveTo>
                    <a:pt x="1481" y="6711"/>
                  </a:moveTo>
                  <a:lnTo>
                    <a:pt x="1481" y="8192"/>
                  </a:lnTo>
                  <a:cubicBezTo>
                    <a:pt x="1040" y="8192"/>
                    <a:pt x="725" y="7845"/>
                    <a:pt x="725" y="7436"/>
                  </a:cubicBezTo>
                  <a:cubicBezTo>
                    <a:pt x="725" y="7058"/>
                    <a:pt x="1072" y="6711"/>
                    <a:pt x="1481" y="6711"/>
                  </a:cubicBezTo>
                  <a:close/>
                  <a:moveTo>
                    <a:pt x="9673" y="6711"/>
                  </a:moveTo>
                  <a:cubicBezTo>
                    <a:pt x="10051" y="6711"/>
                    <a:pt x="10429" y="7026"/>
                    <a:pt x="10429" y="7436"/>
                  </a:cubicBezTo>
                  <a:cubicBezTo>
                    <a:pt x="10429" y="7845"/>
                    <a:pt x="10051" y="8192"/>
                    <a:pt x="9673" y="8192"/>
                  </a:cubicBezTo>
                  <a:lnTo>
                    <a:pt x="9673" y="6711"/>
                  </a:lnTo>
                  <a:close/>
                  <a:moveTo>
                    <a:pt x="1576" y="9452"/>
                  </a:moveTo>
                  <a:cubicBezTo>
                    <a:pt x="1796" y="10460"/>
                    <a:pt x="2395" y="11342"/>
                    <a:pt x="3214" y="11941"/>
                  </a:cubicBezTo>
                  <a:lnTo>
                    <a:pt x="725" y="11941"/>
                  </a:lnTo>
                  <a:cubicBezTo>
                    <a:pt x="788" y="11027"/>
                    <a:pt x="1072" y="10208"/>
                    <a:pt x="1576" y="9452"/>
                  </a:cubicBezTo>
                  <a:close/>
                  <a:moveTo>
                    <a:pt x="7751" y="5294"/>
                  </a:moveTo>
                  <a:lnTo>
                    <a:pt x="8916" y="6459"/>
                  </a:lnTo>
                  <a:lnTo>
                    <a:pt x="8916" y="8539"/>
                  </a:lnTo>
                  <a:cubicBezTo>
                    <a:pt x="8916" y="10397"/>
                    <a:pt x="7436" y="11941"/>
                    <a:pt x="5577" y="11941"/>
                  </a:cubicBezTo>
                  <a:cubicBezTo>
                    <a:pt x="3718" y="11941"/>
                    <a:pt x="2237" y="10397"/>
                    <a:pt x="2237" y="8539"/>
                  </a:cubicBezTo>
                  <a:lnTo>
                    <a:pt x="2237" y="6459"/>
                  </a:lnTo>
                  <a:lnTo>
                    <a:pt x="2174" y="6459"/>
                  </a:lnTo>
                  <a:lnTo>
                    <a:pt x="3372" y="5294"/>
                  </a:lnTo>
                  <a:cubicBezTo>
                    <a:pt x="4033" y="5687"/>
                    <a:pt x="4781" y="5884"/>
                    <a:pt x="5538" y="5884"/>
                  </a:cubicBezTo>
                  <a:cubicBezTo>
                    <a:pt x="6294" y="5884"/>
                    <a:pt x="7058" y="5687"/>
                    <a:pt x="7751" y="5294"/>
                  </a:cubicBezTo>
                  <a:close/>
                  <a:moveTo>
                    <a:pt x="9547" y="9452"/>
                  </a:moveTo>
                  <a:cubicBezTo>
                    <a:pt x="10051" y="10177"/>
                    <a:pt x="10334" y="11027"/>
                    <a:pt x="10366" y="11941"/>
                  </a:cubicBezTo>
                  <a:lnTo>
                    <a:pt x="7908" y="11941"/>
                  </a:lnTo>
                  <a:cubicBezTo>
                    <a:pt x="8727" y="11342"/>
                    <a:pt x="9326" y="10492"/>
                    <a:pt x="9547" y="9452"/>
                  </a:cubicBezTo>
                  <a:close/>
                  <a:moveTo>
                    <a:pt x="5577" y="1"/>
                  </a:moveTo>
                  <a:cubicBezTo>
                    <a:pt x="4506" y="1"/>
                    <a:pt x="3687" y="851"/>
                    <a:pt x="3718" y="1923"/>
                  </a:cubicBezTo>
                  <a:cubicBezTo>
                    <a:pt x="2395" y="2584"/>
                    <a:pt x="1481" y="4002"/>
                    <a:pt x="1481" y="5577"/>
                  </a:cubicBezTo>
                  <a:lnTo>
                    <a:pt x="1481" y="5955"/>
                  </a:lnTo>
                  <a:cubicBezTo>
                    <a:pt x="662" y="5955"/>
                    <a:pt x="1" y="6617"/>
                    <a:pt x="1" y="7436"/>
                  </a:cubicBezTo>
                  <a:cubicBezTo>
                    <a:pt x="1" y="8097"/>
                    <a:pt x="442" y="8696"/>
                    <a:pt x="1103" y="8885"/>
                  </a:cubicBezTo>
                  <a:cubicBezTo>
                    <a:pt x="379" y="9862"/>
                    <a:pt x="1" y="11027"/>
                    <a:pt x="1" y="12225"/>
                  </a:cubicBezTo>
                  <a:lnTo>
                    <a:pt x="1" y="12319"/>
                  </a:lnTo>
                  <a:cubicBezTo>
                    <a:pt x="1" y="12540"/>
                    <a:pt x="127" y="12697"/>
                    <a:pt x="347" y="12697"/>
                  </a:cubicBezTo>
                  <a:lnTo>
                    <a:pt x="10775" y="12697"/>
                  </a:lnTo>
                  <a:cubicBezTo>
                    <a:pt x="10964" y="12697"/>
                    <a:pt x="11122" y="12540"/>
                    <a:pt x="11122" y="12319"/>
                  </a:cubicBezTo>
                  <a:lnTo>
                    <a:pt x="11122" y="12225"/>
                  </a:lnTo>
                  <a:cubicBezTo>
                    <a:pt x="11122" y="11027"/>
                    <a:pt x="10744" y="9862"/>
                    <a:pt x="10019" y="8885"/>
                  </a:cubicBezTo>
                  <a:cubicBezTo>
                    <a:pt x="10681" y="8696"/>
                    <a:pt x="11153" y="8129"/>
                    <a:pt x="11153" y="7436"/>
                  </a:cubicBezTo>
                  <a:cubicBezTo>
                    <a:pt x="11153" y="6617"/>
                    <a:pt x="10492" y="5955"/>
                    <a:pt x="9673" y="5955"/>
                  </a:cubicBezTo>
                  <a:lnTo>
                    <a:pt x="9673" y="5577"/>
                  </a:lnTo>
                  <a:cubicBezTo>
                    <a:pt x="9673" y="3970"/>
                    <a:pt x="8759" y="2584"/>
                    <a:pt x="7436" y="1923"/>
                  </a:cubicBezTo>
                  <a:cubicBezTo>
                    <a:pt x="7467" y="851"/>
                    <a:pt x="6585" y="1"/>
                    <a:pt x="55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93" name="Google Shape;7093;p69"/>
          <p:cNvGrpSpPr/>
          <p:nvPr/>
        </p:nvGrpSpPr>
        <p:grpSpPr>
          <a:xfrm>
            <a:off x="7986330" y="3603947"/>
            <a:ext cx="361998" cy="362310"/>
            <a:chOff x="-52101875" y="2687475"/>
            <a:chExt cx="319025" cy="319300"/>
          </a:xfrm>
        </p:grpSpPr>
        <p:sp>
          <p:nvSpPr>
            <p:cNvPr id="7094" name="Google Shape;7094;p69"/>
            <p:cNvSpPr/>
            <p:nvPr/>
          </p:nvSpPr>
          <p:spPr>
            <a:xfrm>
              <a:off x="-51978200" y="2920300"/>
              <a:ext cx="72475" cy="29750"/>
            </a:xfrm>
            <a:custGeom>
              <a:avLst/>
              <a:gdLst/>
              <a:ahLst/>
              <a:cxnLst/>
              <a:rect l="l" t="t" r="r" b="b"/>
              <a:pathLst>
                <a:path w="2899" h="1190" extrusionOk="0">
                  <a:moveTo>
                    <a:pt x="386" y="1"/>
                  </a:moveTo>
                  <a:cubicBezTo>
                    <a:pt x="292" y="1"/>
                    <a:pt x="205" y="40"/>
                    <a:pt x="158" y="119"/>
                  </a:cubicBezTo>
                  <a:cubicBezTo>
                    <a:pt x="0" y="276"/>
                    <a:pt x="0" y="497"/>
                    <a:pt x="158" y="623"/>
                  </a:cubicBezTo>
                  <a:cubicBezTo>
                    <a:pt x="504" y="969"/>
                    <a:pt x="977" y="1190"/>
                    <a:pt x="1449" y="1190"/>
                  </a:cubicBezTo>
                  <a:cubicBezTo>
                    <a:pt x="1922" y="1190"/>
                    <a:pt x="2426" y="969"/>
                    <a:pt x="2741" y="623"/>
                  </a:cubicBezTo>
                  <a:cubicBezTo>
                    <a:pt x="2899" y="465"/>
                    <a:pt x="2899" y="245"/>
                    <a:pt x="2741" y="119"/>
                  </a:cubicBezTo>
                  <a:cubicBezTo>
                    <a:pt x="2678" y="40"/>
                    <a:pt x="2591" y="1"/>
                    <a:pt x="2501" y="1"/>
                  </a:cubicBezTo>
                  <a:cubicBezTo>
                    <a:pt x="2410" y="1"/>
                    <a:pt x="2316" y="40"/>
                    <a:pt x="2237" y="119"/>
                  </a:cubicBezTo>
                  <a:cubicBezTo>
                    <a:pt x="2048" y="308"/>
                    <a:pt x="1733" y="434"/>
                    <a:pt x="1449" y="434"/>
                  </a:cubicBezTo>
                  <a:cubicBezTo>
                    <a:pt x="1134" y="434"/>
                    <a:pt x="851" y="308"/>
                    <a:pt x="662" y="119"/>
                  </a:cubicBezTo>
                  <a:cubicBezTo>
                    <a:pt x="583" y="40"/>
                    <a:pt x="481" y="1"/>
                    <a:pt x="38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5" name="Google Shape;7095;p69"/>
            <p:cNvSpPr/>
            <p:nvPr/>
          </p:nvSpPr>
          <p:spPr>
            <a:xfrm>
              <a:off x="-51988450" y="2857100"/>
              <a:ext cx="18150" cy="17350"/>
            </a:xfrm>
            <a:custGeom>
              <a:avLst/>
              <a:gdLst/>
              <a:ahLst/>
              <a:cxnLst/>
              <a:rect l="l" t="t" r="r" b="b"/>
              <a:pathLst>
                <a:path w="726" h="694" extrusionOk="0">
                  <a:moveTo>
                    <a:pt x="379" y="0"/>
                  </a:moveTo>
                  <a:cubicBezTo>
                    <a:pt x="158" y="0"/>
                    <a:pt x="1" y="158"/>
                    <a:pt x="1" y="347"/>
                  </a:cubicBezTo>
                  <a:cubicBezTo>
                    <a:pt x="1" y="536"/>
                    <a:pt x="158" y="693"/>
                    <a:pt x="379" y="693"/>
                  </a:cubicBezTo>
                  <a:cubicBezTo>
                    <a:pt x="568" y="693"/>
                    <a:pt x="725" y="536"/>
                    <a:pt x="725" y="347"/>
                  </a:cubicBezTo>
                  <a:cubicBezTo>
                    <a:pt x="725" y="158"/>
                    <a:pt x="568" y="0"/>
                    <a:pt x="3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6" name="Google Shape;7096;p69"/>
            <p:cNvSpPr/>
            <p:nvPr/>
          </p:nvSpPr>
          <p:spPr>
            <a:xfrm>
              <a:off x="-51913625" y="2857100"/>
              <a:ext cx="18150" cy="17350"/>
            </a:xfrm>
            <a:custGeom>
              <a:avLst/>
              <a:gdLst/>
              <a:ahLst/>
              <a:cxnLst/>
              <a:rect l="l" t="t" r="r" b="b"/>
              <a:pathLst>
                <a:path w="726" h="694" extrusionOk="0">
                  <a:moveTo>
                    <a:pt x="347" y="0"/>
                  </a:moveTo>
                  <a:cubicBezTo>
                    <a:pt x="158" y="0"/>
                    <a:pt x="1" y="158"/>
                    <a:pt x="1" y="347"/>
                  </a:cubicBezTo>
                  <a:cubicBezTo>
                    <a:pt x="1" y="536"/>
                    <a:pt x="158" y="693"/>
                    <a:pt x="347" y="693"/>
                  </a:cubicBezTo>
                  <a:cubicBezTo>
                    <a:pt x="568" y="693"/>
                    <a:pt x="725" y="536"/>
                    <a:pt x="725" y="347"/>
                  </a:cubicBezTo>
                  <a:cubicBezTo>
                    <a:pt x="725" y="158"/>
                    <a:pt x="568"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7" name="Google Shape;7097;p69"/>
            <p:cNvSpPr/>
            <p:nvPr/>
          </p:nvSpPr>
          <p:spPr>
            <a:xfrm>
              <a:off x="-52101875" y="2687475"/>
              <a:ext cx="319025" cy="319300"/>
            </a:xfrm>
            <a:custGeom>
              <a:avLst/>
              <a:gdLst/>
              <a:ahLst/>
              <a:cxnLst/>
              <a:rect l="l" t="t" r="r" b="b"/>
              <a:pathLst>
                <a:path w="12761" h="12772" extrusionOk="0">
                  <a:moveTo>
                    <a:pt x="788" y="1398"/>
                  </a:moveTo>
                  <a:cubicBezTo>
                    <a:pt x="1324" y="1902"/>
                    <a:pt x="1954" y="2312"/>
                    <a:pt x="2616" y="2564"/>
                  </a:cubicBezTo>
                  <a:cubicBezTo>
                    <a:pt x="2458" y="2942"/>
                    <a:pt x="2364" y="3288"/>
                    <a:pt x="2332" y="3666"/>
                  </a:cubicBezTo>
                  <a:cubicBezTo>
                    <a:pt x="1419" y="3572"/>
                    <a:pt x="788" y="2784"/>
                    <a:pt x="788" y="1871"/>
                  </a:cubicBezTo>
                  <a:lnTo>
                    <a:pt x="788" y="1398"/>
                  </a:lnTo>
                  <a:close/>
                  <a:moveTo>
                    <a:pt x="5294" y="957"/>
                  </a:moveTo>
                  <a:lnTo>
                    <a:pt x="5294" y="3761"/>
                  </a:lnTo>
                  <a:lnTo>
                    <a:pt x="3088" y="3761"/>
                  </a:lnTo>
                  <a:cubicBezTo>
                    <a:pt x="3214" y="2469"/>
                    <a:pt x="4097" y="1366"/>
                    <a:pt x="5294" y="957"/>
                  </a:cubicBezTo>
                  <a:close/>
                  <a:moveTo>
                    <a:pt x="7531" y="957"/>
                  </a:moveTo>
                  <a:cubicBezTo>
                    <a:pt x="8728" y="1366"/>
                    <a:pt x="9578" y="2469"/>
                    <a:pt x="9736" y="3761"/>
                  </a:cubicBezTo>
                  <a:lnTo>
                    <a:pt x="7531" y="3761"/>
                  </a:lnTo>
                  <a:lnTo>
                    <a:pt x="7531" y="957"/>
                  </a:lnTo>
                  <a:close/>
                  <a:moveTo>
                    <a:pt x="12036" y="1429"/>
                  </a:moveTo>
                  <a:lnTo>
                    <a:pt x="12036" y="1902"/>
                  </a:lnTo>
                  <a:cubicBezTo>
                    <a:pt x="12036" y="2816"/>
                    <a:pt x="11343" y="3572"/>
                    <a:pt x="10492" y="3761"/>
                  </a:cubicBezTo>
                  <a:cubicBezTo>
                    <a:pt x="10461" y="3351"/>
                    <a:pt x="10366" y="3005"/>
                    <a:pt x="10208" y="2658"/>
                  </a:cubicBezTo>
                  <a:cubicBezTo>
                    <a:pt x="10870" y="2343"/>
                    <a:pt x="11500" y="1902"/>
                    <a:pt x="12036" y="1429"/>
                  </a:cubicBezTo>
                  <a:close/>
                  <a:moveTo>
                    <a:pt x="6302" y="736"/>
                  </a:moveTo>
                  <a:cubicBezTo>
                    <a:pt x="6428" y="736"/>
                    <a:pt x="6680" y="768"/>
                    <a:pt x="6774" y="768"/>
                  </a:cubicBezTo>
                  <a:lnTo>
                    <a:pt x="6774" y="4107"/>
                  </a:lnTo>
                  <a:cubicBezTo>
                    <a:pt x="6774" y="4296"/>
                    <a:pt x="6932" y="4454"/>
                    <a:pt x="7152" y="4454"/>
                  </a:cubicBezTo>
                  <a:lnTo>
                    <a:pt x="9736" y="4454"/>
                  </a:lnTo>
                  <a:lnTo>
                    <a:pt x="9736" y="5242"/>
                  </a:lnTo>
                  <a:lnTo>
                    <a:pt x="2994" y="5242"/>
                  </a:lnTo>
                  <a:lnTo>
                    <a:pt x="2994" y="4454"/>
                  </a:lnTo>
                  <a:lnTo>
                    <a:pt x="5609" y="4454"/>
                  </a:lnTo>
                  <a:cubicBezTo>
                    <a:pt x="5798" y="4454"/>
                    <a:pt x="5955" y="4296"/>
                    <a:pt x="5955" y="4107"/>
                  </a:cubicBezTo>
                  <a:lnTo>
                    <a:pt x="5955" y="768"/>
                  </a:lnTo>
                  <a:cubicBezTo>
                    <a:pt x="6081" y="768"/>
                    <a:pt x="6207" y="736"/>
                    <a:pt x="6302" y="736"/>
                  </a:cubicBezTo>
                  <a:close/>
                  <a:moveTo>
                    <a:pt x="2301" y="6785"/>
                  </a:moveTo>
                  <a:lnTo>
                    <a:pt x="2301" y="8297"/>
                  </a:lnTo>
                  <a:cubicBezTo>
                    <a:pt x="1891" y="8297"/>
                    <a:pt x="1545" y="7919"/>
                    <a:pt x="1545" y="7541"/>
                  </a:cubicBezTo>
                  <a:cubicBezTo>
                    <a:pt x="1545" y="7132"/>
                    <a:pt x="1891" y="6785"/>
                    <a:pt x="2301" y="6785"/>
                  </a:cubicBezTo>
                  <a:close/>
                  <a:moveTo>
                    <a:pt x="9767" y="6029"/>
                  </a:moveTo>
                  <a:lnTo>
                    <a:pt x="9767" y="8297"/>
                  </a:lnTo>
                  <a:lnTo>
                    <a:pt x="8759" y="8297"/>
                  </a:lnTo>
                  <a:cubicBezTo>
                    <a:pt x="8035" y="7841"/>
                    <a:pt x="7215" y="7612"/>
                    <a:pt x="6400" y="7612"/>
                  </a:cubicBezTo>
                  <a:cubicBezTo>
                    <a:pt x="5585" y="7612"/>
                    <a:pt x="4774" y="7841"/>
                    <a:pt x="4065" y="8297"/>
                  </a:cubicBezTo>
                  <a:lnTo>
                    <a:pt x="3057" y="8297"/>
                  </a:lnTo>
                  <a:lnTo>
                    <a:pt x="3057" y="6029"/>
                  </a:lnTo>
                  <a:close/>
                  <a:moveTo>
                    <a:pt x="10524" y="6785"/>
                  </a:moveTo>
                  <a:cubicBezTo>
                    <a:pt x="10933" y="6785"/>
                    <a:pt x="11280" y="7100"/>
                    <a:pt x="11280" y="7541"/>
                  </a:cubicBezTo>
                  <a:cubicBezTo>
                    <a:pt x="11280" y="7919"/>
                    <a:pt x="10933" y="8297"/>
                    <a:pt x="10524" y="8297"/>
                  </a:cubicBezTo>
                  <a:lnTo>
                    <a:pt x="10524" y="6785"/>
                  </a:lnTo>
                  <a:close/>
                  <a:moveTo>
                    <a:pt x="6381" y="8290"/>
                  </a:moveTo>
                  <a:cubicBezTo>
                    <a:pt x="7089" y="8290"/>
                    <a:pt x="7798" y="8502"/>
                    <a:pt x="8413" y="8928"/>
                  </a:cubicBezTo>
                  <a:cubicBezTo>
                    <a:pt x="8476" y="8959"/>
                    <a:pt x="8507" y="8991"/>
                    <a:pt x="8602" y="8991"/>
                  </a:cubicBezTo>
                  <a:lnTo>
                    <a:pt x="9704" y="8991"/>
                  </a:lnTo>
                  <a:cubicBezTo>
                    <a:pt x="9547" y="10692"/>
                    <a:pt x="8129" y="11984"/>
                    <a:pt x="6396" y="11984"/>
                  </a:cubicBezTo>
                  <a:cubicBezTo>
                    <a:pt x="4664" y="11984"/>
                    <a:pt x="3246" y="10692"/>
                    <a:pt x="3057" y="8991"/>
                  </a:cubicBezTo>
                  <a:lnTo>
                    <a:pt x="4160" y="8991"/>
                  </a:lnTo>
                  <a:cubicBezTo>
                    <a:pt x="4223" y="8991"/>
                    <a:pt x="4317" y="8959"/>
                    <a:pt x="4349" y="8928"/>
                  </a:cubicBezTo>
                  <a:cubicBezTo>
                    <a:pt x="4963" y="8502"/>
                    <a:pt x="5672" y="8290"/>
                    <a:pt x="6381" y="8290"/>
                  </a:cubicBezTo>
                  <a:close/>
                  <a:moveTo>
                    <a:pt x="12402" y="1"/>
                  </a:moveTo>
                  <a:cubicBezTo>
                    <a:pt x="12282" y="1"/>
                    <a:pt x="12165" y="47"/>
                    <a:pt x="12067" y="169"/>
                  </a:cubicBezTo>
                  <a:cubicBezTo>
                    <a:pt x="11563" y="957"/>
                    <a:pt x="10776" y="1587"/>
                    <a:pt x="9862" y="1934"/>
                  </a:cubicBezTo>
                  <a:cubicBezTo>
                    <a:pt x="9106" y="768"/>
                    <a:pt x="7814" y="12"/>
                    <a:pt x="6396" y="12"/>
                  </a:cubicBezTo>
                  <a:cubicBezTo>
                    <a:pt x="4979" y="12"/>
                    <a:pt x="3687" y="768"/>
                    <a:pt x="2931" y="1934"/>
                  </a:cubicBezTo>
                  <a:cubicBezTo>
                    <a:pt x="2017" y="1587"/>
                    <a:pt x="1230" y="957"/>
                    <a:pt x="725" y="169"/>
                  </a:cubicBezTo>
                  <a:cubicBezTo>
                    <a:pt x="647" y="65"/>
                    <a:pt x="504" y="4"/>
                    <a:pt x="368" y="4"/>
                  </a:cubicBezTo>
                  <a:cubicBezTo>
                    <a:pt x="339" y="4"/>
                    <a:pt x="311" y="6"/>
                    <a:pt x="284" y="12"/>
                  </a:cubicBezTo>
                  <a:cubicBezTo>
                    <a:pt x="127" y="43"/>
                    <a:pt x="1" y="201"/>
                    <a:pt x="1" y="358"/>
                  </a:cubicBezTo>
                  <a:lnTo>
                    <a:pt x="1" y="1871"/>
                  </a:lnTo>
                  <a:cubicBezTo>
                    <a:pt x="1" y="3162"/>
                    <a:pt x="1009" y="4265"/>
                    <a:pt x="2269" y="4454"/>
                  </a:cubicBezTo>
                  <a:lnTo>
                    <a:pt x="2269" y="6029"/>
                  </a:lnTo>
                  <a:cubicBezTo>
                    <a:pt x="1419" y="6029"/>
                    <a:pt x="757" y="6722"/>
                    <a:pt x="757" y="7541"/>
                  </a:cubicBezTo>
                  <a:cubicBezTo>
                    <a:pt x="757" y="8360"/>
                    <a:pt x="1419" y="9022"/>
                    <a:pt x="2269" y="9022"/>
                  </a:cubicBezTo>
                  <a:cubicBezTo>
                    <a:pt x="2458" y="11133"/>
                    <a:pt x="4223" y="12771"/>
                    <a:pt x="6365" y="12771"/>
                  </a:cubicBezTo>
                  <a:cubicBezTo>
                    <a:pt x="8476" y="12771"/>
                    <a:pt x="10240" y="11133"/>
                    <a:pt x="10461" y="9022"/>
                  </a:cubicBezTo>
                  <a:cubicBezTo>
                    <a:pt x="11280" y="9022"/>
                    <a:pt x="11941" y="8360"/>
                    <a:pt x="11941" y="7541"/>
                  </a:cubicBezTo>
                  <a:cubicBezTo>
                    <a:pt x="11941" y="6722"/>
                    <a:pt x="11280" y="6029"/>
                    <a:pt x="10461" y="6029"/>
                  </a:cubicBezTo>
                  <a:cubicBezTo>
                    <a:pt x="10524" y="5840"/>
                    <a:pt x="10524" y="4611"/>
                    <a:pt x="10524" y="4454"/>
                  </a:cubicBezTo>
                  <a:cubicBezTo>
                    <a:pt x="11784" y="4265"/>
                    <a:pt x="12760" y="3194"/>
                    <a:pt x="12760" y="1871"/>
                  </a:cubicBezTo>
                  <a:lnTo>
                    <a:pt x="12760" y="358"/>
                  </a:lnTo>
                  <a:cubicBezTo>
                    <a:pt x="12760" y="201"/>
                    <a:pt x="12666" y="43"/>
                    <a:pt x="12508" y="12"/>
                  </a:cubicBezTo>
                  <a:cubicBezTo>
                    <a:pt x="12473" y="5"/>
                    <a:pt x="12438" y="1"/>
                    <a:pt x="1240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98" name="Google Shape;7098;p69"/>
          <p:cNvGrpSpPr/>
          <p:nvPr/>
        </p:nvGrpSpPr>
        <p:grpSpPr>
          <a:xfrm>
            <a:off x="6201079" y="1305369"/>
            <a:ext cx="317290" cy="361090"/>
            <a:chOff x="-56774050" y="1904075"/>
            <a:chExt cx="279625" cy="318225"/>
          </a:xfrm>
        </p:grpSpPr>
        <p:sp>
          <p:nvSpPr>
            <p:cNvPr id="7099" name="Google Shape;7099;p69"/>
            <p:cNvSpPr/>
            <p:nvPr/>
          </p:nvSpPr>
          <p:spPr>
            <a:xfrm>
              <a:off x="-56671650" y="2135825"/>
              <a:ext cx="72475" cy="28975"/>
            </a:xfrm>
            <a:custGeom>
              <a:avLst/>
              <a:gdLst/>
              <a:ahLst/>
              <a:cxnLst/>
              <a:rect l="l" t="t" r="r" b="b"/>
              <a:pathLst>
                <a:path w="2899" h="1159" extrusionOk="0">
                  <a:moveTo>
                    <a:pt x="398" y="1"/>
                  </a:moveTo>
                  <a:cubicBezTo>
                    <a:pt x="307" y="1"/>
                    <a:pt x="221" y="40"/>
                    <a:pt x="158" y="119"/>
                  </a:cubicBezTo>
                  <a:cubicBezTo>
                    <a:pt x="0" y="276"/>
                    <a:pt x="0" y="497"/>
                    <a:pt x="158" y="623"/>
                  </a:cubicBezTo>
                  <a:cubicBezTo>
                    <a:pt x="504" y="970"/>
                    <a:pt x="977" y="1159"/>
                    <a:pt x="1449" y="1159"/>
                  </a:cubicBezTo>
                  <a:cubicBezTo>
                    <a:pt x="1922" y="1159"/>
                    <a:pt x="2426" y="970"/>
                    <a:pt x="2741" y="623"/>
                  </a:cubicBezTo>
                  <a:cubicBezTo>
                    <a:pt x="2899" y="465"/>
                    <a:pt x="2899" y="213"/>
                    <a:pt x="2741" y="119"/>
                  </a:cubicBezTo>
                  <a:cubicBezTo>
                    <a:pt x="2662" y="40"/>
                    <a:pt x="2568" y="1"/>
                    <a:pt x="2477" y="1"/>
                  </a:cubicBezTo>
                  <a:cubicBezTo>
                    <a:pt x="2387" y="1"/>
                    <a:pt x="2300" y="40"/>
                    <a:pt x="2237" y="119"/>
                  </a:cubicBezTo>
                  <a:cubicBezTo>
                    <a:pt x="2048" y="308"/>
                    <a:pt x="1733" y="434"/>
                    <a:pt x="1449" y="434"/>
                  </a:cubicBezTo>
                  <a:cubicBezTo>
                    <a:pt x="1134" y="434"/>
                    <a:pt x="851" y="308"/>
                    <a:pt x="662" y="119"/>
                  </a:cubicBezTo>
                  <a:cubicBezTo>
                    <a:pt x="583" y="40"/>
                    <a:pt x="488" y="1"/>
                    <a:pt x="39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0" name="Google Shape;7100;p69"/>
            <p:cNvSpPr/>
            <p:nvPr/>
          </p:nvSpPr>
          <p:spPr>
            <a:xfrm>
              <a:off x="-56774050" y="1904075"/>
              <a:ext cx="279625" cy="318225"/>
            </a:xfrm>
            <a:custGeom>
              <a:avLst/>
              <a:gdLst/>
              <a:ahLst/>
              <a:cxnLst/>
              <a:rect l="l" t="t" r="r" b="b"/>
              <a:pathLst>
                <a:path w="11185" h="12729" extrusionOk="0">
                  <a:moveTo>
                    <a:pt x="5545" y="757"/>
                  </a:moveTo>
                  <a:cubicBezTo>
                    <a:pt x="7278" y="757"/>
                    <a:pt x="8696" y="2048"/>
                    <a:pt x="8885" y="3750"/>
                  </a:cubicBezTo>
                  <a:lnTo>
                    <a:pt x="4789" y="3750"/>
                  </a:lnTo>
                  <a:cubicBezTo>
                    <a:pt x="3056" y="3750"/>
                    <a:pt x="1639" y="2395"/>
                    <a:pt x="1450" y="757"/>
                  </a:cubicBezTo>
                  <a:close/>
                  <a:moveTo>
                    <a:pt x="2710" y="3844"/>
                  </a:moveTo>
                  <a:cubicBezTo>
                    <a:pt x="3277" y="4254"/>
                    <a:pt x="4002" y="4506"/>
                    <a:pt x="4789" y="4506"/>
                  </a:cubicBezTo>
                  <a:lnTo>
                    <a:pt x="8885" y="4506"/>
                  </a:lnTo>
                  <a:lnTo>
                    <a:pt x="8885" y="5608"/>
                  </a:lnTo>
                  <a:cubicBezTo>
                    <a:pt x="8570" y="5356"/>
                    <a:pt x="8192" y="5230"/>
                    <a:pt x="7782" y="5230"/>
                  </a:cubicBezTo>
                  <a:cubicBezTo>
                    <a:pt x="6900" y="5230"/>
                    <a:pt x="6144" y="5860"/>
                    <a:pt x="5986" y="6742"/>
                  </a:cubicBezTo>
                  <a:lnTo>
                    <a:pt x="5167" y="6742"/>
                  </a:lnTo>
                  <a:cubicBezTo>
                    <a:pt x="5010" y="5860"/>
                    <a:pt x="4222" y="5230"/>
                    <a:pt x="3340" y="5230"/>
                  </a:cubicBezTo>
                  <a:cubicBezTo>
                    <a:pt x="2899" y="5230"/>
                    <a:pt x="2552" y="5388"/>
                    <a:pt x="2237" y="5608"/>
                  </a:cubicBezTo>
                  <a:cubicBezTo>
                    <a:pt x="2237" y="4978"/>
                    <a:pt x="2395" y="4380"/>
                    <a:pt x="2710" y="3844"/>
                  </a:cubicBezTo>
                  <a:close/>
                  <a:moveTo>
                    <a:pt x="1450" y="5986"/>
                  </a:moveTo>
                  <a:lnTo>
                    <a:pt x="1450" y="7467"/>
                  </a:lnTo>
                  <a:cubicBezTo>
                    <a:pt x="1432" y="7468"/>
                    <a:pt x="1415" y="7469"/>
                    <a:pt x="1398" y="7469"/>
                  </a:cubicBezTo>
                  <a:cubicBezTo>
                    <a:pt x="984" y="7469"/>
                    <a:pt x="694" y="7106"/>
                    <a:pt x="694" y="6742"/>
                  </a:cubicBezTo>
                  <a:cubicBezTo>
                    <a:pt x="694" y="6333"/>
                    <a:pt x="1009" y="5986"/>
                    <a:pt x="1450" y="5986"/>
                  </a:cubicBezTo>
                  <a:close/>
                  <a:moveTo>
                    <a:pt x="9641" y="5986"/>
                  </a:moveTo>
                  <a:cubicBezTo>
                    <a:pt x="10051" y="5986"/>
                    <a:pt x="10397" y="6301"/>
                    <a:pt x="10397" y="6742"/>
                  </a:cubicBezTo>
                  <a:cubicBezTo>
                    <a:pt x="10397" y="7184"/>
                    <a:pt x="10051" y="7499"/>
                    <a:pt x="9641" y="7499"/>
                  </a:cubicBezTo>
                  <a:lnTo>
                    <a:pt x="9641" y="5986"/>
                  </a:lnTo>
                  <a:close/>
                  <a:moveTo>
                    <a:pt x="3309" y="5986"/>
                  </a:moveTo>
                  <a:cubicBezTo>
                    <a:pt x="3939" y="5986"/>
                    <a:pt x="4411" y="6490"/>
                    <a:pt x="4411" y="7089"/>
                  </a:cubicBezTo>
                  <a:cubicBezTo>
                    <a:pt x="4411" y="7719"/>
                    <a:pt x="3907" y="8192"/>
                    <a:pt x="3309" y="8192"/>
                  </a:cubicBezTo>
                  <a:cubicBezTo>
                    <a:pt x="2678" y="8192"/>
                    <a:pt x="2206" y="7688"/>
                    <a:pt x="2206" y="7089"/>
                  </a:cubicBezTo>
                  <a:cubicBezTo>
                    <a:pt x="2206" y="6459"/>
                    <a:pt x="2710" y="5986"/>
                    <a:pt x="3309" y="5986"/>
                  </a:cubicBezTo>
                  <a:close/>
                  <a:moveTo>
                    <a:pt x="7782" y="6018"/>
                  </a:moveTo>
                  <a:cubicBezTo>
                    <a:pt x="8412" y="6018"/>
                    <a:pt x="8885" y="6553"/>
                    <a:pt x="8885" y="7121"/>
                  </a:cubicBezTo>
                  <a:cubicBezTo>
                    <a:pt x="8885" y="7719"/>
                    <a:pt x="8381" y="8223"/>
                    <a:pt x="7782" y="8223"/>
                  </a:cubicBezTo>
                  <a:cubicBezTo>
                    <a:pt x="7152" y="8223"/>
                    <a:pt x="6680" y="7719"/>
                    <a:pt x="6680" y="7121"/>
                  </a:cubicBezTo>
                  <a:cubicBezTo>
                    <a:pt x="6680" y="6490"/>
                    <a:pt x="7215" y="6018"/>
                    <a:pt x="7782" y="6018"/>
                  </a:cubicBezTo>
                  <a:close/>
                  <a:moveTo>
                    <a:pt x="5955" y="7436"/>
                  </a:moveTo>
                  <a:cubicBezTo>
                    <a:pt x="6112" y="8318"/>
                    <a:pt x="6900" y="8948"/>
                    <a:pt x="7751" y="8948"/>
                  </a:cubicBezTo>
                  <a:cubicBezTo>
                    <a:pt x="8192" y="8948"/>
                    <a:pt x="8538" y="8790"/>
                    <a:pt x="8853" y="8601"/>
                  </a:cubicBezTo>
                  <a:lnTo>
                    <a:pt x="8853" y="8601"/>
                  </a:lnTo>
                  <a:cubicBezTo>
                    <a:pt x="8885" y="10334"/>
                    <a:pt x="7593" y="11783"/>
                    <a:pt x="5892" y="11941"/>
                  </a:cubicBezTo>
                  <a:lnTo>
                    <a:pt x="5892" y="11594"/>
                  </a:lnTo>
                  <a:cubicBezTo>
                    <a:pt x="5892" y="11374"/>
                    <a:pt x="5734" y="11216"/>
                    <a:pt x="5545" y="11216"/>
                  </a:cubicBezTo>
                  <a:cubicBezTo>
                    <a:pt x="5356" y="11216"/>
                    <a:pt x="5199" y="11374"/>
                    <a:pt x="5199" y="11594"/>
                  </a:cubicBezTo>
                  <a:lnTo>
                    <a:pt x="5199" y="11941"/>
                  </a:lnTo>
                  <a:cubicBezTo>
                    <a:pt x="3498" y="11752"/>
                    <a:pt x="2206" y="10334"/>
                    <a:pt x="2206" y="8601"/>
                  </a:cubicBezTo>
                  <a:lnTo>
                    <a:pt x="2206" y="8601"/>
                  </a:lnTo>
                  <a:cubicBezTo>
                    <a:pt x="2521" y="8822"/>
                    <a:pt x="2899" y="8948"/>
                    <a:pt x="3309" y="8948"/>
                  </a:cubicBezTo>
                  <a:cubicBezTo>
                    <a:pt x="4222" y="8948"/>
                    <a:pt x="4947" y="8318"/>
                    <a:pt x="5136" y="7436"/>
                  </a:cubicBezTo>
                  <a:close/>
                  <a:moveTo>
                    <a:pt x="1072" y="0"/>
                  </a:moveTo>
                  <a:cubicBezTo>
                    <a:pt x="851" y="0"/>
                    <a:pt x="725" y="158"/>
                    <a:pt x="725" y="347"/>
                  </a:cubicBezTo>
                  <a:cubicBezTo>
                    <a:pt x="725" y="1576"/>
                    <a:pt x="1229" y="2678"/>
                    <a:pt x="2080" y="3434"/>
                  </a:cubicBezTo>
                  <a:cubicBezTo>
                    <a:pt x="1733" y="3970"/>
                    <a:pt x="1544" y="4569"/>
                    <a:pt x="1513" y="5230"/>
                  </a:cubicBezTo>
                  <a:cubicBezTo>
                    <a:pt x="662" y="5230"/>
                    <a:pt x="0" y="5923"/>
                    <a:pt x="0" y="6742"/>
                  </a:cubicBezTo>
                  <a:cubicBezTo>
                    <a:pt x="0" y="7562"/>
                    <a:pt x="662" y="8223"/>
                    <a:pt x="1513" y="8223"/>
                  </a:cubicBezTo>
                  <a:lnTo>
                    <a:pt x="1513" y="8601"/>
                  </a:lnTo>
                  <a:cubicBezTo>
                    <a:pt x="1513" y="10870"/>
                    <a:pt x="3340" y="12728"/>
                    <a:pt x="5577" y="12728"/>
                  </a:cubicBezTo>
                  <a:cubicBezTo>
                    <a:pt x="7845" y="12728"/>
                    <a:pt x="9673" y="10870"/>
                    <a:pt x="9673" y="8601"/>
                  </a:cubicBezTo>
                  <a:lnTo>
                    <a:pt x="9673" y="8223"/>
                  </a:lnTo>
                  <a:cubicBezTo>
                    <a:pt x="10523" y="8223"/>
                    <a:pt x="11185" y="7562"/>
                    <a:pt x="11185" y="6742"/>
                  </a:cubicBezTo>
                  <a:cubicBezTo>
                    <a:pt x="11153" y="5923"/>
                    <a:pt x="10460" y="5230"/>
                    <a:pt x="9641" y="5230"/>
                  </a:cubicBezTo>
                  <a:lnTo>
                    <a:pt x="9641" y="4128"/>
                  </a:lnTo>
                  <a:cubicBezTo>
                    <a:pt x="9641" y="1859"/>
                    <a:pt x="7782" y="0"/>
                    <a:pt x="554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01" name="Google Shape;7101;p69"/>
          <p:cNvGrpSpPr/>
          <p:nvPr/>
        </p:nvGrpSpPr>
        <p:grpSpPr>
          <a:xfrm>
            <a:off x="6201079" y="1778631"/>
            <a:ext cx="317290" cy="361090"/>
            <a:chOff x="-56774850" y="2294725"/>
            <a:chExt cx="279625" cy="318225"/>
          </a:xfrm>
        </p:grpSpPr>
        <p:sp>
          <p:nvSpPr>
            <p:cNvPr id="7102" name="Google Shape;7102;p69"/>
            <p:cNvSpPr/>
            <p:nvPr/>
          </p:nvSpPr>
          <p:spPr>
            <a:xfrm>
              <a:off x="-56681100" y="2464075"/>
              <a:ext cx="17325" cy="18125"/>
            </a:xfrm>
            <a:custGeom>
              <a:avLst/>
              <a:gdLst/>
              <a:ahLst/>
              <a:cxnLst/>
              <a:rect l="l" t="t" r="r" b="b"/>
              <a:pathLst>
                <a:path w="693" h="725" extrusionOk="0">
                  <a:moveTo>
                    <a:pt x="347" y="0"/>
                  </a:moveTo>
                  <a:cubicBezTo>
                    <a:pt x="158" y="0"/>
                    <a:pt x="0" y="158"/>
                    <a:pt x="0" y="378"/>
                  </a:cubicBezTo>
                  <a:cubicBezTo>
                    <a:pt x="0" y="567"/>
                    <a:pt x="158" y="725"/>
                    <a:pt x="347" y="725"/>
                  </a:cubicBezTo>
                  <a:cubicBezTo>
                    <a:pt x="536" y="725"/>
                    <a:pt x="693" y="567"/>
                    <a:pt x="693" y="378"/>
                  </a:cubicBezTo>
                  <a:cubicBezTo>
                    <a:pt x="693"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3" name="Google Shape;7103;p69"/>
            <p:cNvSpPr/>
            <p:nvPr/>
          </p:nvSpPr>
          <p:spPr>
            <a:xfrm>
              <a:off x="-56606275" y="2464075"/>
              <a:ext cx="17325" cy="18125"/>
            </a:xfrm>
            <a:custGeom>
              <a:avLst/>
              <a:gdLst/>
              <a:ahLst/>
              <a:cxnLst/>
              <a:rect l="l" t="t" r="r" b="b"/>
              <a:pathLst>
                <a:path w="693" h="725" extrusionOk="0">
                  <a:moveTo>
                    <a:pt x="347" y="0"/>
                  </a:moveTo>
                  <a:cubicBezTo>
                    <a:pt x="158" y="0"/>
                    <a:pt x="0" y="158"/>
                    <a:pt x="0" y="378"/>
                  </a:cubicBezTo>
                  <a:cubicBezTo>
                    <a:pt x="0" y="567"/>
                    <a:pt x="158" y="725"/>
                    <a:pt x="347" y="725"/>
                  </a:cubicBezTo>
                  <a:cubicBezTo>
                    <a:pt x="536" y="725"/>
                    <a:pt x="693" y="567"/>
                    <a:pt x="693" y="378"/>
                  </a:cubicBezTo>
                  <a:cubicBezTo>
                    <a:pt x="693"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4" name="Google Shape;7104;p69"/>
            <p:cNvSpPr/>
            <p:nvPr/>
          </p:nvSpPr>
          <p:spPr>
            <a:xfrm>
              <a:off x="-56774850" y="2294725"/>
              <a:ext cx="279625" cy="318225"/>
            </a:xfrm>
            <a:custGeom>
              <a:avLst/>
              <a:gdLst/>
              <a:ahLst/>
              <a:cxnLst/>
              <a:rect l="l" t="t" r="r" b="b"/>
              <a:pathLst>
                <a:path w="11185" h="12729" extrusionOk="0">
                  <a:moveTo>
                    <a:pt x="5577" y="788"/>
                  </a:moveTo>
                  <a:cubicBezTo>
                    <a:pt x="6775" y="788"/>
                    <a:pt x="7783" y="1198"/>
                    <a:pt x="8665" y="1891"/>
                  </a:cubicBezTo>
                  <a:cubicBezTo>
                    <a:pt x="8098" y="2553"/>
                    <a:pt x="6932" y="3057"/>
                    <a:pt x="5577" y="3057"/>
                  </a:cubicBezTo>
                  <a:cubicBezTo>
                    <a:pt x="4254" y="3057"/>
                    <a:pt x="3057" y="2584"/>
                    <a:pt x="2521" y="1891"/>
                  </a:cubicBezTo>
                  <a:cubicBezTo>
                    <a:pt x="3341" y="1198"/>
                    <a:pt x="4412" y="788"/>
                    <a:pt x="5577" y="788"/>
                  </a:cubicBezTo>
                  <a:close/>
                  <a:moveTo>
                    <a:pt x="5577" y="5325"/>
                  </a:moveTo>
                  <a:lnTo>
                    <a:pt x="8917" y="7341"/>
                  </a:lnTo>
                  <a:lnTo>
                    <a:pt x="8917" y="8633"/>
                  </a:lnTo>
                  <a:cubicBezTo>
                    <a:pt x="8917" y="9830"/>
                    <a:pt x="8350" y="10838"/>
                    <a:pt x="7436" y="11437"/>
                  </a:cubicBezTo>
                  <a:lnTo>
                    <a:pt x="7436" y="9673"/>
                  </a:lnTo>
                  <a:cubicBezTo>
                    <a:pt x="7436" y="9547"/>
                    <a:pt x="7342" y="9421"/>
                    <a:pt x="7247" y="9358"/>
                  </a:cubicBezTo>
                  <a:cubicBezTo>
                    <a:pt x="6727" y="9090"/>
                    <a:pt x="6152" y="8956"/>
                    <a:pt x="5581" y="8956"/>
                  </a:cubicBezTo>
                  <a:cubicBezTo>
                    <a:pt x="5010" y="8956"/>
                    <a:pt x="4443" y="9090"/>
                    <a:pt x="3939" y="9358"/>
                  </a:cubicBezTo>
                  <a:cubicBezTo>
                    <a:pt x="3813" y="9421"/>
                    <a:pt x="3719" y="9547"/>
                    <a:pt x="3719" y="9673"/>
                  </a:cubicBezTo>
                  <a:lnTo>
                    <a:pt x="3719" y="11437"/>
                  </a:lnTo>
                  <a:cubicBezTo>
                    <a:pt x="2836" y="10838"/>
                    <a:pt x="2238" y="9767"/>
                    <a:pt x="2238" y="8633"/>
                  </a:cubicBezTo>
                  <a:lnTo>
                    <a:pt x="2238" y="7341"/>
                  </a:lnTo>
                  <a:lnTo>
                    <a:pt x="5577" y="5325"/>
                  </a:lnTo>
                  <a:close/>
                  <a:moveTo>
                    <a:pt x="5562" y="9736"/>
                  </a:moveTo>
                  <a:cubicBezTo>
                    <a:pt x="5948" y="9736"/>
                    <a:pt x="6333" y="9799"/>
                    <a:pt x="6680" y="9925"/>
                  </a:cubicBezTo>
                  <a:lnTo>
                    <a:pt x="6680" y="11815"/>
                  </a:lnTo>
                  <a:cubicBezTo>
                    <a:pt x="6333" y="11941"/>
                    <a:pt x="5987" y="12036"/>
                    <a:pt x="5577" y="12036"/>
                  </a:cubicBezTo>
                  <a:cubicBezTo>
                    <a:pt x="5199" y="12036"/>
                    <a:pt x="4790" y="11941"/>
                    <a:pt x="4443" y="11815"/>
                  </a:cubicBezTo>
                  <a:lnTo>
                    <a:pt x="4443" y="9925"/>
                  </a:lnTo>
                  <a:cubicBezTo>
                    <a:pt x="4790" y="9799"/>
                    <a:pt x="5176" y="9736"/>
                    <a:pt x="5562" y="9736"/>
                  </a:cubicBezTo>
                  <a:close/>
                  <a:moveTo>
                    <a:pt x="9200" y="2427"/>
                  </a:moveTo>
                  <a:cubicBezTo>
                    <a:pt x="9988" y="3277"/>
                    <a:pt x="10429" y="4411"/>
                    <a:pt x="10429" y="5640"/>
                  </a:cubicBezTo>
                  <a:lnTo>
                    <a:pt x="10429" y="12036"/>
                  </a:lnTo>
                  <a:lnTo>
                    <a:pt x="7940" y="12036"/>
                  </a:lnTo>
                  <a:cubicBezTo>
                    <a:pt x="9011" y="11280"/>
                    <a:pt x="9705" y="10051"/>
                    <a:pt x="9705" y="8633"/>
                  </a:cubicBezTo>
                  <a:lnTo>
                    <a:pt x="9705" y="7152"/>
                  </a:lnTo>
                  <a:cubicBezTo>
                    <a:pt x="9705" y="7026"/>
                    <a:pt x="9642" y="6900"/>
                    <a:pt x="9515" y="6837"/>
                  </a:cubicBezTo>
                  <a:lnTo>
                    <a:pt x="5766" y="4569"/>
                  </a:lnTo>
                  <a:cubicBezTo>
                    <a:pt x="5719" y="4538"/>
                    <a:pt x="5656" y="4522"/>
                    <a:pt x="5589" y="4522"/>
                  </a:cubicBezTo>
                  <a:cubicBezTo>
                    <a:pt x="5522" y="4522"/>
                    <a:pt x="5451" y="4538"/>
                    <a:pt x="5388" y="4569"/>
                  </a:cubicBezTo>
                  <a:lnTo>
                    <a:pt x="1639" y="6837"/>
                  </a:lnTo>
                  <a:cubicBezTo>
                    <a:pt x="1513" y="6900"/>
                    <a:pt x="1450" y="7026"/>
                    <a:pt x="1450" y="7152"/>
                  </a:cubicBezTo>
                  <a:lnTo>
                    <a:pt x="1450" y="8633"/>
                  </a:lnTo>
                  <a:cubicBezTo>
                    <a:pt x="1450" y="10019"/>
                    <a:pt x="2143" y="11280"/>
                    <a:pt x="3214" y="12036"/>
                  </a:cubicBezTo>
                  <a:lnTo>
                    <a:pt x="726" y="12036"/>
                  </a:lnTo>
                  <a:lnTo>
                    <a:pt x="726" y="5640"/>
                  </a:lnTo>
                  <a:cubicBezTo>
                    <a:pt x="726" y="4380"/>
                    <a:pt x="1198" y="3246"/>
                    <a:pt x="1954" y="2427"/>
                  </a:cubicBezTo>
                  <a:cubicBezTo>
                    <a:pt x="2679" y="3246"/>
                    <a:pt x="4034" y="3750"/>
                    <a:pt x="5577" y="3750"/>
                  </a:cubicBezTo>
                  <a:cubicBezTo>
                    <a:pt x="7121" y="3750"/>
                    <a:pt x="8507" y="3246"/>
                    <a:pt x="9200" y="2427"/>
                  </a:cubicBezTo>
                  <a:close/>
                  <a:moveTo>
                    <a:pt x="5577" y="1"/>
                  </a:moveTo>
                  <a:cubicBezTo>
                    <a:pt x="2521" y="1"/>
                    <a:pt x="1" y="2521"/>
                    <a:pt x="1" y="5640"/>
                  </a:cubicBezTo>
                  <a:lnTo>
                    <a:pt x="1" y="12382"/>
                  </a:lnTo>
                  <a:cubicBezTo>
                    <a:pt x="1" y="12571"/>
                    <a:pt x="159" y="12729"/>
                    <a:pt x="348" y="12729"/>
                  </a:cubicBezTo>
                  <a:lnTo>
                    <a:pt x="10776" y="12729"/>
                  </a:lnTo>
                  <a:cubicBezTo>
                    <a:pt x="10965" y="12729"/>
                    <a:pt x="11122" y="12571"/>
                    <a:pt x="11122" y="12382"/>
                  </a:cubicBezTo>
                  <a:lnTo>
                    <a:pt x="11122" y="5640"/>
                  </a:lnTo>
                  <a:cubicBezTo>
                    <a:pt x="11185" y="2584"/>
                    <a:pt x="8665" y="1"/>
                    <a:pt x="55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05" name="Google Shape;7105;p69"/>
          <p:cNvGrpSpPr/>
          <p:nvPr/>
        </p:nvGrpSpPr>
        <p:grpSpPr>
          <a:xfrm>
            <a:off x="6222086" y="2231215"/>
            <a:ext cx="275278" cy="360182"/>
            <a:chOff x="-56756725" y="2686975"/>
            <a:chExt cx="242600" cy="317425"/>
          </a:xfrm>
        </p:grpSpPr>
        <p:sp>
          <p:nvSpPr>
            <p:cNvPr id="7106" name="Google Shape;7106;p69"/>
            <p:cNvSpPr/>
            <p:nvPr/>
          </p:nvSpPr>
          <p:spPr>
            <a:xfrm>
              <a:off x="-56681100" y="2854725"/>
              <a:ext cx="17325" cy="18150"/>
            </a:xfrm>
            <a:custGeom>
              <a:avLst/>
              <a:gdLst/>
              <a:ahLst/>
              <a:cxnLst/>
              <a:rect l="l" t="t" r="r" b="b"/>
              <a:pathLst>
                <a:path w="693" h="726" extrusionOk="0">
                  <a:moveTo>
                    <a:pt x="347" y="1"/>
                  </a:moveTo>
                  <a:cubicBezTo>
                    <a:pt x="158" y="1"/>
                    <a:pt x="0" y="190"/>
                    <a:pt x="0" y="379"/>
                  </a:cubicBezTo>
                  <a:cubicBezTo>
                    <a:pt x="0" y="568"/>
                    <a:pt x="158" y="725"/>
                    <a:pt x="347" y="725"/>
                  </a:cubicBezTo>
                  <a:cubicBezTo>
                    <a:pt x="536" y="725"/>
                    <a:pt x="693" y="568"/>
                    <a:pt x="693" y="379"/>
                  </a:cubicBezTo>
                  <a:cubicBezTo>
                    <a:pt x="693" y="190"/>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7" name="Google Shape;7107;p69"/>
            <p:cNvSpPr/>
            <p:nvPr/>
          </p:nvSpPr>
          <p:spPr>
            <a:xfrm>
              <a:off x="-56606275" y="2854725"/>
              <a:ext cx="17325" cy="18150"/>
            </a:xfrm>
            <a:custGeom>
              <a:avLst/>
              <a:gdLst/>
              <a:ahLst/>
              <a:cxnLst/>
              <a:rect l="l" t="t" r="r" b="b"/>
              <a:pathLst>
                <a:path w="693" h="726" extrusionOk="0">
                  <a:moveTo>
                    <a:pt x="347" y="1"/>
                  </a:moveTo>
                  <a:cubicBezTo>
                    <a:pt x="158" y="1"/>
                    <a:pt x="0" y="190"/>
                    <a:pt x="0" y="379"/>
                  </a:cubicBezTo>
                  <a:cubicBezTo>
                    <a:pt x="0" y="568"/>
                    <a:pt x="158" y="725"/>
                    <a:pt x="347" y="725"/>
                  </a:cubicBezTo>
                  <a:cubicBezTo>
                    <a:pt x="536" y="725"/>
                    <a:pt x="693" y="568"/>
                    <a:pt x="693" y="379"/>
                  </a:cubicBezTo>
                  <a:cubicBezTo>
                    <a:pt x="693" y="190"/>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8" name="Google Shape;7108;p69"/>
            <p:cNvSpPr/>
            <p:nvPr/>
          </p:nvSpPr>
          <p:spPr>
            <a:xfrm>
              <a:off x="-56756725" y="2686975"/>
              <a:ext cx="242600" cy="317425"/>
            </a:xfrm>
            <a:custGeom>
              <a:avLst/>
              <a:gdLst/>
              <a:ahLst/>
              <a:cxnLst/>
              <a:rect l="l" t="t" r="r" b="b"/>
              <a:pathLst>
                <a:path w="9704" h="12697" extrusionOk="0">
                  <a:moveTo>
                    <a:pt x="5955" y="4442"/>
                  </a:moveTo>
                  <a:lnTo>
                    <a:pt x="7058" y="5199"/>
                  </a:lnTo>
                  <a:lnTo>
                    <a:pt x="5798" y="5199"/>
                  </a:lnTo>
                  <a:cubicBezTo>
                    <a:pt x="5924" y="5009"/>
                    <a:pt x="5955" y="4757"/>
                    <a:pt x="5955" y="4442"/>
                  </a:cubicBezTo>
                  <a:close/>
                  <a:moveTo>
                    <a:pt x="3750" y="4127"/>
                  </a:moveTo>
                  <a:lnTo>
                    <a:pt x="3750" y="4127"/>
                  </a:lnTo>
                  <a:cubicBezTo>
                    <a:pt x="3718" y="4253"/>
                    <a:pt x="3718" y="4379"/>
                    <a:pt x="3718" y="4474"/>
                  </a:cubicBezTo>
                  <a:cubicBezTo>
                    <a:pt x="3718" y="4757"/>
                    <a:pt x="3781" y="5009"/>
                    <a:pt x="3876" y="5230"/>
                  </a:cubicBezTo>
                  <a:lnTo>
                    <a:pt x="2363" y="5230"/>
                  </a:lnTo>
                  <a:lnTo>
                    <a:pt x="3750" y="4127"/>
                  </a:lnTo>
                  <a:close/>
                  <a:moveTo>
                    <a:pt x="4821" y="3749"/>
                  </a:moveTo>
                  <a:cubicBezTo>
                    <a:pt x="4947" y="3749"/>
                    <a:pt x="5167" y="4001"/>
                    <a:pt x="5167" y="4474"/>
                  </a:cubicBezTo>
                  <a:cubicBezTo>
                    <a:pt x="5167" y="4946"/>
                    <a:pt x="4947" y="5230"/>
                    <a:pt x="4821" y="5230"/>
                  </a:cubicBezTo>
                  <a:cubicBezTo>
                    <a:pt x="4695" y="5230"/>
                    <a:pt x="4474" y="4946"/>
                    <a:pt x="4474" y="4474"/>
                  </a:cubicBezTo>
                  <a:cubicBezTo>
                    <a:pt x="4474" y="4001"/>
                    <a:pt x="4695" y="3749"/>
                    <a:pt x="4821" y="3749"/>
                  </a:cubicBezTo>
                  <a:close/>
                  <a:moveTo>
                    <a:pt x="6806" y="756"/>
                  </a:moveTo>
                  <a:lnTo>
                    <a:pt x="757" y="5545"/>
                  </a:lnTo>
                  <a:lnTo>
                    <a:pt x="757" y="2584"/>
                  </a:lnTo>
                  <a:cubicBezTo>
                    <a:pt x="725" y="1607"/>
                    <a:pt x="1576" y="756"/>
                    <a:pt x="2616" y="756"/>
                  </a:cubicBezTo>
                  <a:close/>
                  <a:moveTo>
                    <a:pt x="7814" y="914"/>
                  </a:moveTo>
                  <a:cubicBezTo>
                    <a:pt x="8475" y="1166"/>
                    <a:pt x="8948" y="1859"/>
                    <a:pt x="8948" y="2647"/>
                  </a:cubicBezTo>
                  <a:lnTo>
                    <a:pt x="8948" y="5640"/>
                  </a:lnTo>
                  <a:lnTo>
                    <a:pt x="5167" y="2993"/>
                  </a:lnTo>
                  <a:lnTo>
                    <a:pt x="7814" y="914"/>
                  </a:lnTo>
                  <a:close/>
                  <a:moveTo>
                    <a:pt x="8160" y="5955"/>
                  </a:moveTo>
                  <a:lnTo>
                    <a:pt x="8255" y="5986"/>
                  </a:lnTo>
                  <a:lnTo>
                    <a:pt x="8255" y="8633"/>
                  </a:lnTo>
                  <a:lnTo>
                    <a:pt x="8192" y="8633"/>
                  </a:lnTo>
                  <a:cubicBezTo>
                    <a:pt x="8192" y="9767"/>
                    <a:pt x="7625" y="10838"/>
                    <a:pt x="6711" y="11405"/>
                  </a:cubicBezTo>
                  <a:lnTo>
                    <a:pt x="6711" y="9357"/>
                  </a:lnTo>
                  <a:cubicBezTo>
                    <a:pt x="6711" y="9200"/>
                    <a:pt x="6617" y="9105"/>
                    <a:pt x="6522" y="9042"/>
                  </a:cubicBezTo>
                  <a:cubicBezTo>
                    <a:pt x="6002" y="8790"/>
                    <a:pt x="5427" y="8664"/>
                    <a:pt x="4856" y="8664"/>
                  </a:cubicBezTo>
                  <a:cubicBezTo>
                    <a:pt x="4285" y="8664"/>
                    <a:pt x="3718" y="8790"/>
                    <a:pt x="3214" y="9042"/>
                  </a:cubicBezTo>
                  <a:cubicBezTo>
                    <a:pt x="3088" y="9137"/>
                    <a:pt x="2994" y="9263"/>
                    <a:pt x="2994" y="9357"/>
                  </a:cubicBezTo>
                  <a:lnTo>
                    <a:pt x="2994" y="11405"/>
                  </a:lnTo>
                  <a:cubicBezTo>
                    <a:pt x="2111" y="10838"/>
                    <a:pt x="1513" y="9798"/>
                    <a:pt x="1513" y="8633"/>
                  </a:cubicBezTo>
                  <a:lnTo>
                    <a:pt x="1513" y="5955"/>
                  </a:lnTo>
                  <a:close/>
                  <a:moveTo>
                    <a:pt x="4837" y="9428"/>
                  </a:moveTo>
                  <a:cubicBezTo>
                    <a:pt x="5223" y="9428"/>
                    <a:pt x="5608" y="9499"/>
                    <a:pt x="5955" y="9641"/>
                  </a:cubicBezTo>
                  <a:lnTo>
                    <a:pt x="5955" y="11815"/>
                  </a:lnTo>
                  <a:cubicBezTo>
                    <a:pt x="5608" y="11941"/>
                    <a:pt x="5262" y="12004"/>
                    <a:pt x="4852" y="12004"/>
                  </a:cubicBezTo>
                  <a:cubicBezTo>
                    <a:pt x="4474" y="12004"/>
                    <a:pt x="4065" y="11941"/>
                    <a:pt x="3718" y="11815"/>
                  </a:cubicBezTo>
                  <a:lnTo>
                    <a:pt x="3718" y="9641"/>
                  </a:lnTo>
                  <a:cubicBezTo>
                    <a:pt x="4065" y="9499"/>
                    <a:pt x="4451" y="9428"/>
                    <a:pt x="4837" y="9428"/>
                  </a:cubicBezTo>
                  <a:close/>
                  <a:moveTo>
                    <a:pt x="2616" y="0"/>
                  </a:moveTo>
                  <a:cubicBezTo>
                    <a:pt x="1166" y="0"/>
                    <a:pt x="1" y="1166"/>
                    <a:pt x="1" y="2584"/>
                  </a:cubicBezTo>
                  <a:lnTo>
                    <a:pt x="1" y="6333"/>
                  </a:lnTo>
                  <a:cubicBezTo>
                    <a:pt x="1" y="6554"/>
                    <a:pt x="188" y="6698"/>
                    <a:pt x="375" y="6698"/>
                  </a:cubicBezTo>
                  <a:cubicBezTo>
                    <a:pt x="454" y="6698"/>
                    <a:pt x="534" y="6672"/>
                    <a:pt x="599" y="6616"/>
                  </a:cubicBezTo>
                  <a:lnTo>
                    <a:pt x="757" y="6490"/>
                  </a:lnTo>
                  <a:lnTo>
                    <a:pt x="757" y="8601"/>
                  </a:lnTo>
                  <a:cubicBezTo>
                    <a:pt x="757" y="10869"/>
                    <a:pt x="2616" y="12697"/>
                    <a:pt x="4852" y="12697"/>
                  </a:cubicBezTo>
                  <a:cubicBezTo>
                    <a:pt x="7089" y="12697"/>
                    <a:pt x="8948" y="10869"/>
                    <a:pt x="8948" y="8601"/>
                  </a:cubicBezTo>
                  <a:lnTo>
                    <a:pt x="8948" y="6522"/>
                  </a:lnTo>
                  <a:lnTo>
                    <a:pt x="9106" y="6648"/>
                  </a:lnTo>
                  <a:cubicBezTo>
                    <a:pt x="9173" y="6690"/>
                    <a:pt x="9247" y="6710"/>
                    <a:pt x="9320" y="6710"/>
                  </a:cubicBezTo>
                  <a:cubicBezTo>
                    <a:pt x="9518" y="6710"/>
                    <a:pt x="9704" y="6563"/>
                    <a:pt x="9704" y="6333"/>
                  </a:cubicBezTo>
                  <a:lnTo>
                    <a:pt x="9704" y="2584"/>
                  </a:lnTo>
                  <a:cubicBezTo>
                    <a:pt x="9704" y="1166"/>
                    <a:pt x="8507" y="0"/>
                    <a:pt x="708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09" name="Google Shape;7109;p69"/>
          <p:cNvGrpSpPr/>
          <p:nvPr/>
        </p:nvGrpSpPr>
        <p:grpSpPr>
          <a:xfrm>
            <a:off x="4870518" y="2684124"/>
            <a:ext cx="337346" cy="361998"/>
            <a:chOff x="-54826975" y="1903275"/>
            <a:chExt cx="297300" cy="319025"/>
          </a:xfrm>
        </p:grpSpPr>
        <p:sp>
          <p:nvSpPr>
            <p:cNvPr id="7110" name="Google Shape;7110;p69"/>
            <p:cNvSpPr/>
            <p:nvPr/>
          </p:nvSpPr>
          <p:spPr>
            <a:xfrm>
              <a:off x="-54712850" y="2135825"/>
              <a:ext cx="73275" cy="28975"/>
            </a:xfrm>
            <a:custGeom>
              <a:avLst/>
              <a:gdLst/>
              <a:ahLst/>
              <a:cxnLst/>
              <a:rect l="l" t="t" r="r" b="b"/>
              <a:pathLst>
                <a:path w="2931" h="1159" extrusionOk="0">
                  <a:moveTo>
                    <a:pt x="414" y="1"/>
                  </a:moveTo>
                  <a:cubicBezTo>
                    <a:pt x="316" y="1"/>
                    <a:pt x="222" y="40"/>
                    <a:pt x="159" y="119"/>
                  </a:cubicBezTo>
                  <a:cubicBezTo>
                    <a:pt x="1" y="276"/>
                    <a:pt x="1" y="497"/>
                    <a:pt x="159" y="623"/>
                  </a:cubicBezTo>
                  <a:cubicBezTo>
                    <a:pt x="537" y="970"/>
                    <a:pt x="1009" y="1159"/>
                    <a:pt x="1482" y="1159"/>
                  </a:cubicBezTo>
                  <a:cubicBezTo>
                    <a:pt x="1986" y="1159"/>
                    <a:pt x="2458" y="970"/>
                    <a:pt x="2773" y="623"/>
                  </a:cubicBezTo>
                  <a:cubicBezTo>
                    <a:pt x="2931" y="465"/>
                    <a:pt x="2931" y="213"/>
                    <a:pt x="2773" y="119"/>
                  </a:cubicBezTo>
                  <a:cubicBezTo>
                    <a:pt x="2695" y="40"/>
                    <a:pt x="2592" y="1"/>
                    <a:pt x="2498" y="1"/>
                  </a:cubicBezTo>
                  <a:cubicBezTo>
                    <a:pt x="2403" y="1"/>
                    <a:pt x="2317" y="40"/>
                    <a:pt x="2269" y="119"/>
                  </a:cubicBezTo>
                  <a:cubicBezTo>
                    <a:pt x="2049" y="308"/>
                    <a:pt x="1734" y="434"/>
                    <a:pt x="1482" y="434"/>
                  </a:cubicBezTo>
                  <a:cubicBezTo>
                    <a:pt x="1167" y="434"/>
                    <a:pt x="883" y="308"/>
                    <a:pt x="694" y="119"/>
                  </a:cubicBezTo>
                  <a:cubicBezTo>
                    <a:pt x="615" y="40"/>
                    <a:pt x="513" y="1"/>
                    <a:pt x="41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1" name="Google Shape;7111;p69"/>
            <p:cNvSpPr/>
            <p:nvPr/>
          </p:nvSpPr>
          <p:spPr>
            <a:xfrm>
              <a:off x="-54826975" y="1903275"/>
              <a:ext cx="297300" cy="319025"/>
            </a:xfrm>
            <a:custGeom>
              <a:avLst/>
              <a:gdLst/>
              <a:ahLst/>
              <a:cxnLst/>
              <a:rect l="l" t="t" r="r" b="b"/>
              <a:pathLst>
                <a:path w="11892" h="12761" extrusionOk="0">
                  <a:moveTo>
                    <a:pt x="3400" y="694"/>
                  </a:moveTo>
                  <a:cubicBezTo>
                    <a:pt x="3715" y="694"/>
                    <a:pt x="3999" y="915"/>
                    <a:pt x="4093" y="1167"/>
                  </a:cubicBezTo>
                  <a:cubicBezTo>
                    <a:pt x="2928" y="1797"/>
                    <a:pt x="2046" y="3025"/>
                    <a:pt x="1951" y="4443"/>
                  </a:cubicBezTo>
                  <a:cubicBezTo>
                    <a:pt x="1932" y="4444"/>
                    <a:pt x="1914" y="4445"/>
                    <a:pt x="1895" y="4445"/>
                  </a:cubicBezTo>
                  <a:cubicBezTo>
                    <a:pt x="1481" y="4445"/>
                    <a:pt x="1163" y="4112"/>
                    <a:pt x="1163" y="3750"/>
                  </a:cubicBezTo>
                  <a:cubicBezTo>
                    <a:pt x="1163" y="3498"/>
                    <a:pt x="1258" y="3340"/>
                    <a:pt x="1352" y="3214"/>
                  </a:cubicBezTo>
                  <a:cubicBezTo>
                    <a:pt x="1478" y="3057"/>
                    <a:pt x="1478" y="2868"/>
                    <a:pt x="1352" y="2710"/>
                  </a:cubicBezTo>
                  <a:cubicBezTo>
                    <a:pt x="1258" y="2584"/>
                    <a:pt x="1163" y="2427"/>
                    <a:pt x="1163" y="2206"/>
                  </a:cubicBezTo>
                  <a:cubicBezTo>
                    <a:pt x="1163" y="1797"/>
                    <a:pt x="1478" y="1450"/>
                    <a:pt x="1888" y="1450"/>
                  </a:cubicBezTo>
                  <a:cubicBezTo>
                    <a:pt x="1983" y="1450"/>
                    <a:pt x="2109" y="1450"/>
                    <a:pt x="2172" y="1482"/>
                  </a:cubicBezTo>
                  <a:cubicBezTo>
                    <a:pt x="2216" y="1504"/>
                    <a:pt x="2263" y="1514"/>
                    <a:pt x="2311" y="1514"/>
                  </a:cubicBezTo>
                  <a:cubicBezTo>
                    <a:pt x="2468" y="1514"/>
                    <a:pt x="2627" y="1406"/>
                    <a:pt x="2676" y="1261"/>
                  </a:cubicBezTo>
                  <a:cubicBezTo>
                    <a:pt x="2770" y="946"/>
                    <a:pt x="3085" y="694"/>
                    <a:pt x="3400" y="694"/>
                  </a:cubicBezTo>
                  <a:close/>
                  <a:moveTo>
                    <a:pt x="8504" y="757"/>
                  </a:moveTo>
                  <a:cubicBezTo>
                    <a:pt x="8819" y="757"/>
                    <a:pt x="9166" y="978"/>
                    <a:pt x="9229" y="1293"/>
                  </a:cubicBezTo>
                  <a:cubicBezTo>
                    <a:pt x="9255" y="1448"/>
                    <a:pt x="9430" y="1561"/>
                    <a:pt x="9614" y="1561"/>
                  </a:cubicBezTo>
                  <a:cubicBezTo>
                    <a:pt x="9654" y="1561"/>
                    <a:pt x="9694" y="1556"/>
                    <a:pt x="9733" y="1545"/>
                  </a:cubicBezTo>
                  <a:cubicBezTo>
                    <a:pt x="9827" y="1482"/>
                    <a:pt x="9953" y="1482"/>
                    <a:pt x="10016" y="1482"/>
                  </a:cubicBezTo>
                  <a:cubicBezTo>
                    <a:pt x="10394" y="1482"/>
                    <a:pt x="10772" y="1797"/>
                    <a:pt x="10772" y="2238"/>
                  </a:cubicBezTo>
                  <a:cubicBezTo>
                    <a:pt x="10772" y="2490"/>
                    <a:pt x="10646" y="2647"/>
                    <a:pt x="10552" y="2742"/>
                  </a:cubicBezTo>
                  <a:cubicBezTo>
                    <a:pt x="10457" y="2899"/>
                    <a:pt x="10457" y="3120"/>
                    <a:pt x="10552" y="3277"/>
                  </a:cubicBezTo>
                  <a:cubicBezTo>
                    <a:pt x="10646" y="3372"/>
                    <a:pt x="10772" y="3529"/>
                    <a:pt x="10772" y="3782"/>
                  </a:cubicBezTo>
                  <a:cubicBezTo>
                    <a:pt x="10772" y="4160"/>
                    <a:pt x="10489" y="4475"/>
                    <a:pt x="10079" y="4538"/>
                  </a:cubicBezTo>
                  <a:cubicBezTo>
                    <a:pt x="9985" y="3057"/>
                    <a:pt x="9071" y="1860"/>
                    <a:pt x="7842" y="1230"/>
                  </a:cubicBezTo>
                  <a:cubicBezTo>
                    <a:pt x="7969" y="915"/>
                    <a:pt x="8252" y="757"/>
                    <a:pt x="8504" y="757"/>
                  </a:cubicBezTo>
                  <a:close/>
                  <a:moveTo>
                    <a:pt x="6078" y="1482"/>
                  </a:moveTo>
                  <a:cubicBezTo>
                    <a:pt x="7874" y="1482"/>
                    <a:pt x="9386" y="2994"/>
                    <a:pt x="9386" y="4853"/>
                  </a:cubicBezTo>
                  <a:lnTo>
                    <a:pt x="9386" y="5640"/>
                  </a:lnTo>
                  <a:cubicBezTo>
                    <a:pt x="9071" y="5388"/>
                    <a:pt x="8662" y="5262"/>
                    <a:pt x="8284" y="5262"/>
                  </a:cubicBezTo>
                  <a:cubicBezTo>
                    <a:pt x="7370" y="5262"/>
                    <a:pt x="6614" y="5892"/>
                    <a:pt x="6456" y="6774"/>
                  </a:cubicBezTo>
                  <a:lnTo>
                    <a:pt x="5637" y="6774"/>
                  </a:lnTo>
                  <a:cubicBezTo>
                    <a:pt x="5480" y="5892"/>
                    <a:pt x="4692" y="5262"/>
                    <a:pt x="3841" y="5262"/>
                  </a:cubicBezTo>
                  <a:cubicBezTo>
                    <a:pt x="3400" y="5262"/>
                    <a:pt x="3054" y="5420"/>
                    <a:pt x="2739" y="5640"/>
                  </a:cubicBezTo>
                  <a:lnTo>
                    <a:pt x="2739" y="4853"/>
                  </a:lnTo>
                  <a:cubicBezTo>
                    <a:pt x="2739" y="2994"/>
                    <a:pt x="4219" y="1482"/>
                    <a:pt x="6078" y="1482"/>
                  </a:cubicBezTo>
                  <a:close/>
                  <a:moveTo>
                    <a:pt x="1888" y="6743"/>
                  </a:moveTo>
                  <a:lnTo>
                    <a:pt x="1888" y="7058"/>
                  </a:lnTo>
                  <a:lnTo>
                    <a:pt x="1857" y="7216"/>
                  </a:lnTo>
                  <a:cubicBezTo>
                    <a:pt x="1794" y="7531"/>
                    <a:pt x="1731" y="7877"/>
                    <a:pt x="1699" y="8192"/>
                  </a:cubicBezTo>
                  <a:cubicBezTo>
                    <a:pt x="1384" y="8098"/>
                    <a:pt x="1163" y="7783"/>
                    <a:pt x="1163" y="7468"/>
                  </a:cubicBezTo>
                  <a:cubicBezTo>
                    <a:pt x="1163" y="7090"/>
                    <a:pt x="1478" y="6743"/>
                    <a:pt x="1888" y="6743"/>
                  </a:cubicBezTo>
                  <a:close/>
                  <a:moveTo>
                    <a:pt x="3778" y="5987"/>
                  </a:moveTo>
                  <a:cubicBezTo>
                    <a:pt x="4440" y="5987"/>
                    <a:pt x="4881" y="6491"/>
                    <a:pt x="4881" y="7090"/>
                  </a:cubicBezTo>
                  <a:cubicBezTo>
                    <a:pt x="4881" y="7688"/>
                    <a:pt x="4377" y="8192"/>
                    <a:pt x="3778" y="8192"/>
                  </a:cubicBezTo>
                  <a:cubicBezTo>
                    <a:pt x="3211" y="8192"/>
                    <a:pt x="2676" y="7688"/>
                    <a:pt x="2676" y="7090"/>
                  </a:cubicBezTo>
                  <a:cubicBezTo>
                    <a:pt x="2676" y="6491"/>
                    <a:pt x="3148" y="5987"/>
                    <a:pt x="3778" y="5987"/>
                  </a:cubicBezTo>
                  <a:close/>
                  <a:moveTo>
                    <a:pt x="10142" y="6743"/>
                  </a:moveTo>
                  <a:cubicBezTo>
                    <a:pt x="10520" y="6743"/>
                    <a:pt x="10867" y="7058"/>
                    <a:pt x="10867" y="7468"/>
                  </a:cubicBezTo>
                  <a:cubicBezTo>
                    <a:pt x="10867" y="7846"/>
                    <a:pt x="10646" y="8098"/>
                    <a:pt x="10331" y="8192"/>
                  </a:cubicBezTo>
                  <a:cubicBezTo>
                    <a:pt x="10331" y="7877"/>
                    <a:pt x="10237" y="7531"/>
                    <a:pt x="10174" y="7216"/>
                  </a:cubicBezTo>
                  <a:lnTo>
                    <a:pt x="10142" y="7058"/>
                  </a:lnTo>
                  <a:lnTo>
                    <a:pt x="10142" y="6743"/>
                  </a:lnTo>
                  <a:close/>
                  <a:moveTo>
                    <a:pt x="8337" y="6017"/>
                  </a:moveTo>
                  <a:cubicBezTo>
                    <a:pt x="8912" y="6017"/>
                    <a:pt x="9386" y="6510"/>
                    <a:pt x="9386" y="7121"/>
                  </a:cubicBezTo>
                  <a:cubicBezTo>
                    <a:pt x="9386" y="7751"/>
                    <a:pt x="8882" y="8224"/>
                    <a:pt x="8284" y="8224"/>
                  </a:cubicBezTo>
                  <a:cubicBezTo>
                    <a:pt x="7653" y="8224"/>
                    <a:pt x="7181" y="7720"/>
                    <a:pt x="7181" y="7121"/>
                  </a:cubicBezTo>
                  <a:cubicBezTo>
                    <a:pt x="7181" y="6522"/>
                    <a:pt x="7685" y="6018"/>
                    <a:pt x="8284" y="6018"/>
                  </a:cubicBezTo>
                  <a:cubicBezTo>
                    <a:pt x="8301" y="6017"/>
                    <a:pt x="8319" y="6017"/>
                    <a:pt x="8337" y="6017"/>
                  </a:cubicBezTo>
                  <a:close/>
                  <a:moveTo>
                    <a:pt x="6456" y="7436"/>
                  </a:moveTo>
                  <a:cubicBezTo>
                    <a:pt x="6614" y="8318"/>
                    <a:pt x="7401" y="8948"/>
                    <a:pt x="8284" y="8948"/>
                  </a:cubicBezTo>
                  <a:cubicBezTo>
                    <a:pt x="8788" y="8948"/>
                    <a:pt x="9260" y="8728"/>
                    <a:pt x="9607" y="8381"/>
                  </a:cubicBezTo>
                  <a:lnTo>
                    <a:pt x="9607" y="8381"/>
                  </a:lnTo>
                  <a:cubicBezTo>
                    <a:pt x="9575" y="8476"/>
                    <a:pt x="9575" y="8507"/>
                    <a:pt x="9575" y="8539"/>
                  </a:cubicBezTo>
                  <a:lnTo>
                    <a:pt x="9575" y="8570"/>
                  </a:lnTo>
                  <a:cubicBezTo>
                    <a:pt x="9449" y="10398"/>
                    <a:pt x="7969" y="11973"/>
                    <a:pt x="6047" y="11973"/>
                  </a:cubicBezTo>
                  <a:cubicBezTo>
                    <a:pt x="4062" y="11973"/>
                    <a:pt x="2581" y="10398"/>
                    <a:pt x="2487" y="8570"/>
                  </a:cubicBezTo>
                  <a:lnTo>
                    <a:pt x="2487" y="8539"/>
                  </a:lnTo>
                  <a:lnTo>
                    <a:pt x="2487" y="8381"/>
                  </a:lnTo>
                  <a:cubicBezTo>
                    <a:pt x="2833" y="8728"/>
                    <a:pt x="3306" y="8948"/>
                    <a:pt x="3841" y="8948"/>
                  </a:cubicBezTo>
                  <a:cubicBezTo>
                    <a:pt x="4724" y="8948"/>
                    <a:pt x="5480" y="8318"/>
                    <a:pt x="5637" y="7436"/>
                  </a:cubicBezTo>
                  <a:close/>
                  <a:moveTo>
                    <a:pt x="3400" y="1"/>
                  </a:moveTo>
                  <a:cubicBezTo>
                    <a:pt x="2833" y="1"/>
                    <a:pt x="2361" y="316"/>
                    <a:pt x="2109" y="726"/>
                  </a:cubicBezTo>
                  <a:cubicBezTo>
                    <a:pt x="2041" y="717"/>
                    <a:pt x="1974" y="713"/>
                    <a:pt x="1909" y="713"/>
                  </a:cubicBezTo>
                  <a:cubicBezTo>
                    <a:pt x="784" y="713"/>
                    <a:pt x="1" y="1948"/>
                    <a:pt x="596" y="2931"/>
                  </a:cubicBezTo>
                  <a:cubicBezTo>
                    <a:pt x="470" y="3183"/>
                    <a:pt x="407" y="3403"/>
                    <a:pt x="407" y="3687"/>
                  </a:cubicBezTo>
                  <a:cubicBezTo>
                    <a:pt x="407" y="4506"/>
                    <a:pt x="1069" y="5199"/>
                    <a:pt x="1888" y="5199"/>
                  </a:cubicBezTo>
                  <a:lnTo>
                    <a:pt x="1888" y="5987"/>
                  </a:lnTo>
                  <a:cubicBezTo>
                    <a:pt x="1069" y="5987"/>
                    <a:pt x="407" y="6648"/>
                    <a:pt x="407" y="7468"/>
                  </a:cubicBezTo>
                  <a:cubicBezTo>
                    <a:pt x="407" y="8224"/>
                    <a:pt x="1006" y="8854"/>
                    <a:pt x="1699" y="8980"/>
                  </a:cubicBezTo>
                  <a:cubicBezTo>
                    <a:pt x="1983" y="11028"/>
                    <a:pt x="3715" y="12760"/>
                    <a:pt x="5984" y="12760"/>
                  </a:cubicBezTo>
                  <a:cubicBezTo>
                    <a:pt x="8252" y="12760"/>
                    <a:pt x="10016" y="11028"/>
                    <a:pt x="10300" y="8980"/>
                  </a:cubicBezTo>
                  <a:cubicBezTo>
                    <a:pt x="11024" y="8885"/>
                    <a:pt x="11592" y="8255"/>
                    <a:pt x="11592" y="7468"/>
                  </a:cubicBezTo>
                  <a:cubicBezTo>
                    <a:pt x="11623" y="6648"/>
                    <a:pt x="10961" y="5987"/>
                    <a:pt x="10142" y="5987"/>
                  </a:cubicBezTo>
                  <a:lnTo>
                    <a:pt x="10142" y="5199"/>
                  </a:lnTo>
                  <a:cubicBezTo>
                    <a:pt x="10930" y="5168"/>
                    <a:pt x="11497" y="4475"/>
                    <a:pt x="11497" y="3687"/>
                  </a:cubicBezTo>
                  <a:cubicBezTo>
                    <a:pt x="11497" y="3435"/>
                    <a:pt x="11434" y="3183"/>
                    <a:pt x="11308" y="2962"/>
                  </a:cubicBezTo>
                  <a:cubicBezTo>
                    <a:pt x="11892" y="1970"/>
                    <a:pt x="11150" y="733"/>
                    <a:pt x="10085" y="733"/>
                  </a:cubicBezTo>
                  <a:cubicBezTo>
                    <a:pt x="10001" y="733"/>
                    <a:pt x="9915" y="741"/>
                    <a:pt x="9827" y="757"/>
                  </a:cubicBezTo>
                  <a:cubicBezTo>
                    <a:pt x="9544" y="284"/>
                    <a:pt x="9071" y="1"/>
                    <a:pt x="8504" y="1"/>
                  </a:cubicBezTo>
                  <a:cubicBezTo>
                    <a:pt x="8126" y="1"/>
                    <a:pt x="7779" y="158"/>
                    <a:pt x="7496" y="379"/>
                  </a:cubicBezTo>
                  <a:cubicBezTo>
                    <a:pt x="7338" y="537"/>
                    <a:pt x="7212" y="694"/>
                    <a:pt x="7149" y="915"/>
                  </a:cubicBezTo>
                  <a:cubicBezTo>
                    <a:pt x="6771" y="789"/>
                    <a:pt x="6393" y="726"/>
                    <a:pt x="5984" y="726"/>
                  </a:cubicBezTo>
                  <a:cubicBezTo>
                    <a:pt x="5574" y="726"/>
                    <a:pt x="5165" y="820"/>
                    <a:pt x="4787" y="946"/>
                  </a:cubicBezTo>
                  <a:cubicBezTo>
                    <a:pt x="4534" y="379"/>
                    <a:pt x="4030" y="1"/>
                    <a:pt x="340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2" name="Google Shape;7112;p69"/>
            <p:cNvSpPr/>
            <p:nvPr/>
          </p:nvSpPr>
          <p:spPr>
            <a:xfrm>
              <a:off x="-54722300" y="1997800"/>
              <a:ext cx="92175" cy="17350"/>
            </a:xfrm>
            <a:custGeom>
              <a:avLst/>
              <a:gdLst/>
              <a:ahLst/>
              <a:cxnLst/>
              <a:rect l="l" t="t" r="r" b="b"/>
              <a:pathLst>
                <a:path w="3687" h="694" extrusionOk="0">
                  <a:moveTo>
                    <a:pt x="347" y="1"/>
                  </a:moveTo>
                  <a:cubicBezTo>
                    <a:pt x="158" y="1"/>
                    <a:pt x="1" y="158"/>
                    <a:pt x="1" y="347"/>
                  </a:cubicBezTo>
                  <a:cubicBezTo>
                    <a:pt x="1" y="536"/>
                    <a:pt x="158" y="694"/>
                    <a:pt x="347" y="694"/>
                  </a:cubicBezTo>
                  <a:lnTo>
                    <a:pt x="3340" y="694"/>
                  </a:lnTo>
                  <a:cubicBezTo>
                    <a:pt x="3529" y="694"/>
                    <a:pt x="3687" y="536"/>
                    <a:pt x="3687" y="347"/>
                  </a:cubicBezTo>
                  <a:cubicBezTo>
                    <a:pt x="3687" y="158"/>
                    <a:pt x="3529" y="1"/>
                    <a:pt x="33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13" name="Google Shape;7113;p69"/>
          <p:cNvGrpSpPr/>
          <p:nvPr/>
        </p:nvGrpSpPr>
        <p:grpSpPr>
          <a:xfrm>
            <a:off x="4858206" y="3137587"/>
            <a:ext cx="361969" cy="359274"/>
            <a:chOff x="-54836500" y="2296300"/>
            <a:chExt cx="319000" cy="316625"/>
          </a:xfrm>
        </p:grpSpPr>
        <p:sp>
          <p:nvSpPr>
            <p:cNvPr id="7114" name="Google Shape;7114;p69"/>
            <p:cNvSpPr/>
            <p:nvPr/>
          </p:nvSpPr>
          <p:spPr>
            <a:xfrm>
              <a:off x="-54722300" y="2445950"/>
              <a:ext cx="17350" cy="17350"/>
            </a:xfrm>
            <a:custGeom>
              <a:avLst/>
              <a:gdLst/>
              <a:ahLst/>
              <a:cxnLst/>
              <a:rect l="l" t="t" r="r" b="b"/>
              <a:pathLst>
                <a:path w="694" h="694" extrusionOk="0">
                  <a:moveTo>
                    <a:pt x="347" y="1"/>
                  </a:moveTo>
                  <a:cubicBezTo>
                    <a:pt x="158" y="1"/>
                    <a:pt x="1" y="158"/>
                    <a:pt x="1" y="347"/>
                  </a:cubicBezTo>
                  <a:cubicBezTo>
                    <a:pt x="1" y="536"/>
                    <a:pt x="158" y="694"/>
                    <a:pt x="347" y="694"/>
                  </a:cubicBezTo>
                  <a:cubicBezTo>
                    <a:pt x="537" y="694"/>
                    <a:pt x="694" y="536"/>
                    <a:pt x="694" y="347"/>
                  </a:cubicBezTo>
                  <a:cubicBezTo>
                    <a:pt x="694" y="158"/>
                    <a:pt x="537"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5" name="Google Shape;7115;p69"/>
            <p:cNvSpPr/>
            <p:nvPr/>
          </p:nvSpPr>
          <p:spPr>
            <a:xfrm>
              <a:off x="-54647475" y="2445950"/>
              <a:ext cx="18150" cy="17350"/>
            </a:xfrm>
            <a:custGeom>
              <a:avLst/>
              <a:gdLst/>
              <a:ahLst/>
              <a:cxnLst/>
              <a:rect l="l" t="t" r="r" b="b"/>
              <a:pathLst>
                <a:path w="726" h="694" extrusionOk="0">
                  <a:moveTo>
                    <a:pt x="347" y="1"/>
                  </a:moveTo>
                  <a:cubicBezTo>
                    <a:pt x="158" y="1"/>
                    <a:pt x="1" y="158"/>
                    <a:pt x="1" y="347"/>
                  </a:cubicBezTo>
                  <a:cubicBezTo>
                    <a:pt x="1" y="536"/>
                    <a:pt x="158" y="694"/>
                    <a:pt x="347" y="694"/>
                  </a:cubicBezTo>
                  <a:cubicBezTo>
                    <a:pt x="536" y="694"/>
                    <a:pt x="726" y="536"/>
                    <a:pt x="726" y="347"/>
                  </a:cubicBezTo>
                  <a:cubicBezTo>
                    <a:pt x="726"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6" name="Google Shape;7116;p69"/>
            <p:cNvSpPr/>
            <p:nvPr/>
          </p:nvSpPr>
          <p:spPr>
            <a:xfrm>
              <a:off x="-54712850" y="2508375"/>
              <a:ext cx="73275" cy="29750"/>
            </a:xfrm>
            <a:custGeom>
              <a:avLst/>
              <a:gdLst/>
              <a:ahLst/>
              <a:cxnLst/>
              <a:rect l="l" t="t" r="r" b="b"/>
              <a:pathLst>
                <a:path w="2931" h="1190" extrusionOk="0">
                  <a:moveTo>
                    <a:pt x="414" y="0"/>
                  </a:moveTo>
                  <a:cubicBezTo>
                    <a:pt x="316" y="0"/>
                    <a:pt x="222" y="40"/>
                    <a:pt x="159" y="119"/>
                  </a:cubicBezTo>
                  <a:cubicBezTo>
                    <a:pt x="1" y="276"/>
                    <a:pt x="1" y="528"/>
                    <a:pt x="159" y="654"/>
                  </a:cubicBezTo>
                  <a:cubicBezTo>
                    <a:pt x="537" y="1001"/>
                    <a:pt x="1009" y="1190"/>
                    <a:pt x="1482" y="1190"/>
                  </a:cubicBezTo>
                  <a:cubicBezTo>
                    <a:pt x="1986" y="1190"/>
                    <a:pt x="2458" y="1001"/>
                    <a:pt x="2773" y="654"/>
                  </a:cubicBezTo>
                  <a:cubicBezTo>
                    <a:pt x="2931" y="497"/>
                    <a:pt x="2931" y="245"/>
                    <a:pt x="2773" y="119"/>
                  </a:cubicBezTo>
                  <a:cubicBezTo>
                    <a:pt x="2695" y="40"/>
                    <a:pt x="2592" y="0"/>
                    <a:pt x="2498" y="0"/>
                  </a:cubicBezTo>
                  <a:cubicBezTo>
                    <a:pt x="2403" y="0"/>
                    <a:pt x="2317" y="40"/>
                    <a:pt x="2269" y="119"/>
                  </a:cubicBezTo>
                  <a:cubicBezTo>
                    <a:pt x="2049" y="339"/>
                    <a:pt x="1734" y="434"/>
                    <a:pt x="1482" y="434"/>
                  </a:cubicBezTo>
                  <a:cubicBezTo>
                    <a:pt x="1167" y="434"/>
                    <a:pt x="883" y="339"/>
                    <a:pt x="694" y="119"/>
                  </a:cubicBezTo>
                  <a:cubicBezTo>
                    <a:pt x="615" y="40"/>
                    <a:pt x="513" y="0"/>
                    <a:pt x="41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7" name="Google Shape;7117;p69"/>
            <p:cNvSpPr/>
            <p:nvPr/>
          </p:nvSpPr>
          <p:spPr>
            <a:xfrm>
              <a:off x="-54836500" y="2296300"/>
              <a:ext cx="319000" cy="316625"/>
            </a:xfrm>
            <a:custGeom>
              <a:avLst/>
              <a:gdLst/>
              <a:ahLst/>
              <a:cxnLst/>
              <a:rect l="l" t="t" r="r" b="b"/>
              <a:pathLst>
                <a:path w="12760" h="12665" extrusionOk="0">
                  <a:moveTo>
                    <a:pt x="5672" y="694"/>
                  </a:moveTo>
                  <a:cubicBezTo>
                    <a:pt x="5577" y="883"/>
                    <a:pt x="5483" y="1167"/>
                    <a:pt x="5388" y="1450"/>
                  </a:cubicBezTo>
                  <a:lnTo>
                    <a:pt x="2742" y="1450"/>
                  </a:lnTo>
                  <a:lnTo>
                    <a:pt x="2427" y="694"/>
                  </a:lnTo>
                  <a:close/>
                  <a:moveTo>
                    <a:pt x="10303" y="694"/>
                  </a:moveTo>
                  <a:lnTo>
                    <a:pt x="10051" y="1450"/>
                  </a:lnTo>
                  <a:lnTo>
                    <a:pt x="7404" y="1450"/>
                  </a:lnTo>
                  <a:cubicBezTo>
                    <a:pt x="7310" y="1167"/>
                    <a:pt x="7215" y="883"/>
                    <a:pt x="7089" y="694"/>
                  </a:cubicBezTo>
                  <a:close/>
                  <a:moveTo>
                    <a:pt x="6428" y="977"/>
                  </a:moveTo>
                  <a:cubicBezTo>
                    <a:pt x="6585" y="1293"/>
                    <a:pt x="6774" y="1734"/>
                    <a:pt x="6774" y="2206"/>
                  </a:cubicBezTo>
                  <a:cubicBezTo>
                    <a:pt x="6774" y="2647"/>
                    <a:pt x="6585" y="3088"/>
                    <a:pt x="6428" y="3403"/>
                  </a:cubicBezTo>
                  <a:cubicBezTo>
                    <a:pt x="6270" y="3088"/>
                    <a:pt x="6050" y="2647"/>
                    <a:pt x="6050" y="2206"/>
                  </a:cubicBezTo>
                  <a:cubicBezTo>
                    <a:pt x="6018" y="1671"/>
                    <a:pt x="6207" y="1230"/>
                    <a:pt x="6428" y="977"/>
                  </a:cubicBezTo>
                  <a:close/>
                  <a:moveTo>
                    <a:pt x="5325" y="2206"/>
                  </a:moveTo>
                  <a:cubicBezTo>
                    <a:pt x="5325" y="2773"/>
                    <a:pt x="5514" y="3309"/>
                    <a:pt x="5735" y="3687"/>
                  </a:cubicBezTo>
                  <a:lnTo>
                    <a:pt x="3655" y="3687"/>
                  </a:lnTo>
                  <a:lnTo>
                    <a:pt x="3057" y="2206"/>
                  </a:lnTo>
                  <a:close/>
                  <a:moveTo>
                    <a:pt x="9799" y="2206"/>
                  </a:moveTo>
                  <a:lnTo>
                    <a:pt x="9169" y="3687"/>
                  </a:lnTo>
                  <a:lnTo>
                    <a:pt x="7121" y="3687"/>
                  </a:lnTo>
                  <a:cubicBezTo>
                    <a:pt x="7310" y="3309"/>
                    <a:pt x="7562" y="2773"/>
                    <a:pt x="7562" y="2206"/>
                  </a:cubicBezTo>
                  <a:close/>
                  <a:moveTo>
                    <a:pt x="9043" y="4380"/>
                  </a:moveTo>
                  <a:lnTo>
                    <a:pt x="9043" y="5136"/>
                  </a:lnTo>
                  <a:cubicBezTo>
                    <a:pt x="9043" y="6837"/>
                    <a:pt x="9515" y="7436"/>
                    <a:pt x="9736" y="8602"/>
                  </a:cubicBezTo>
                  <a:cubicBezTo>
                    <a:pt x="9326" y="10114"/>
                    <a:pt x="7940" y="11185"/>
                    <a:pt x="6428" y="11185"/>
                  </a:cubicBezTo>
                  <a:cubicBezTo>
                    <a:pt x="4852" y="11185"/>
                    <a:pt x="3498" y="10114"/>
                    <a:pt x="3120" y="8602"/>
                  </a:cubicBezTo>
                  <a:cubicBezTo>
                    <a:pt x="3309" y="7436"/>
                    <a:pt x="3781" y="6837"/>
                    <a:pt x="3781" y="5136"/>
                  </a:cubicBezTo>
                  <a:lnTo>
                    <a:pt x="3781" y="4380"/>
                  </a:lnTo>
                  <a:close/>
                  <a:moveTo>
                    <a:pt x="2301" y="2238"/>
                  </a:moveTo>
                  <a:lnTo>
                    <a:pt x="3025" y="4096"/>
                  </a:lnTo>
                  <a:lnTo>
                    <a:pt x="3025" y="5105"/>
                  </a:lnTo>
                  <a:cubicBezTo>
                    <a:pt x="3025" y="6711"/>
                    <a:pt x="2584" y="7184"/>
                    <a:pt x="2364" y="8539"/>
                  </a:cubicBezTo>
                  <a:cubicBezTo>
                    <a:pt x="2301" y="8917"/>
                    <a:pt x="2301" y="9326"/>
                    <a:pt x="2301" y="9704"/>
                  </a:cubicBezTo>
                  <a:lnTo>
                    <a:pt x="2301" y="11595"/>
                  </a:lnTo>
                  <a:lnTo>
                    <a:pt x="2269" y="11595"/>
                  </a:lnTo>
                  <a:lnTo>
                    <a:pt x="1733" y="11217"/>
                  </a:lnTo>
                  <a:cubicBezTo>
                    <a:pt x="1135" y="10807"/>
                    <a:pt x="788" y="10177"/>
                    <a:pt x="788" y="9484"/>
                  </a:cubicBezTo>
                  <a:cubicBezTo>
                    <a:pt x="788" y="8444"/>
                    <a:pt x="1040" y="7404"/>
                    <a:pt x="1513" y="6491"/>
                  </a:cubicBezTo>
                  <a:cubicBezTo>
                    <a:pt x="2017" y="5451"/>
                    <a:pt x="2301" y="4285"/>
                    <a:pt x="2301" y="3088"/>
                  </a:cubicBezTo>
                  <a:lnTo>
                    <a:pt x="2301" y="2238"/>
                  </a:lnTo>
                  <a:close/>
                  <a:moveTo>
                    <a:pt x="10555" y="2269"/>
                  </a:moveTo>
                  <a:lnTo>
                    <a:pt x="10555" y="3151"/>
                  </a:lnTo>
                  <a:cubicBezTo>
                    <a:pt x="10555" y="4317"/>
                    <a:pt x="10838" y="5514"/>
                    <a:pt x="11342" y="6522"/>
                  </a:cubicBezTo>
                  <a:cubicBezTo>
                    <a:pt x="11815" y="7436"/>
                    <a:pt x="12036" y="8507"/>
                    <a:pt x="12036" y="9515"/>
                  </a:cubicBezTo>
                  <a:cubicBezTo>
                    <a:pt x="12004" y="10177"/>
                    <a:pt x="11689" y="10870"/>
                    <a:pt x="11090" y="11217"/>
                  </a:cubicBezTo>
                  <a:lnTo>
                    <a:pt x="10555" y="11595"/>
                  </a:lnTo>
                  <a:lnTo>
                    <a:pt x="10555" y="9767"/>
                  </a:lnTo>
                  <a:cubicBezTo>
                    <a:pt x="10555" y="9358"/>
                    <a:pt x="10523" y="8980"/>
                    <a:pt x="10460" y="8570"/>
                  </a:cubicBezTo>
                  <a:cubicBezTo>
                    <a:pt x="10271" y="7247"/>
                    <a:pt x="9799" y="6774"/>
                    <a:pt x="9799" y="5136"/>
                  </a:cubicBezTo>
                  <a:lnTo>
                    <a:pt x="9799" y="4128"/>
                  </a:lnTo>
                  <a:lnTo>
                    <a:pt x="10555" y="2269"/>
                  </a:lnTo>
                  <a:close/>
                  <a:moveTo>
                    <a:pt x="1859" y="1"/>
                  </a:moveTo>
                  <a:cubicBezTo>
                    <a:pt x="1639" y="1"/>
                    <a:pt x="1481" y="158"/>
                    <a:pt x="1481" y="347"/>
                  </a:cubicBezTo>
                  <a:lnTo>
                    <a:pt x="1481" y="3151"/>
                  </a:lnTo>
                  <a:cubicBezTo>
                    <a:pt x="1481" y="4191"/>
                    <a:pt x="1261" y="5262"/>
                    <a:pt x="788" y="6176"/>
                  </a:cubicBezTo>
                  <a:cubicBezTo>
                    <a:pt x="284" y="7184"/>
                    <a:pt x="1" y="8350"/>
                    <a:pt x="1" y="9484"/>
                  </a:cubicBezTo>
                  <a:cubicBezTo>
                    <a:pt x="1" y="10429"/>
                    <a:pt x="473" y="11280"/>
                    <a:pt x="1261" y="11847"/>
                  </a:cubicBezTo>
                  <a:lnTo>
                    <a:pt x="2395" y="12603"/>
                  </a:lnTo>
                  <a:cubicBezTo>
                    <a:pt x="2463" y="12645"/>
                    <a:pt x="2537" y="12665"/>
                    <a:pt x="2610" y="12665"/>
                  </a:cubicBezTo>
                  <a:cubicBezTo>
                    <a:pt x="2808" y="12665"/>
                    <a:pt x="2994" y="12518"/>
                    <a:pt x="2994" y="12288"/>
                  </a:cubicBezTo>
                  <a:lnTo>
                    <a:pt x="2994" y="10145"/>
                  </a:lnTo>
                  <a:cubicBezTo>
                    <a:pt x="3781" y="11248"/>
                    <a:pt x="5041" y="11878"/>
                    <a:pt x="6365" y="11878"/>
                  </a:cubicBezTo>
                  <a:cubicBezTo>
                    <a:pt x="7719" y="11878"/>
                    <a:pt x="8980" y="11248"/>
                    <a:pt x="9767" y="10145"/>
                  </a:cubicBezTo>
                  <a:lnTo>
                    <a:pt x="9767" y="12288"/>
                  </a:lnTo>
                  <a:cubicBezTo>
                    <a:pt x="9767" y="12521"/>
                    <a:pt x="9941" y="12651"/>
                    <a:pt x="10146" y="12651"/>
                  </a:cubicBezTo>
                  <a:cubicBezTo>
                    <a:pt x="10217" y="12651"/>
                    <a:pt x="10293" y="12635"/>
                    <a:pt x="10366" y="12603"/>
                  </a:cubicBezTo>
                  <a:lnTo>
                    <a:pt x="11500" y="11847"/>
                  </a:lnTo>
                  <a:cubicBezTo>
                    <a:pt x="12288" y="11343"/>
                    <a:pt x="12760" y="10429"/>
                    <a:pt x="12760" y="9484"/>
                  </a:cubicBezTo>
                  <a:cubicBezTo>
                    <a:pt x="12760" y="8350"/>
                    <a:pt x="12477" y="7184"/>
                    <a:pt x="11973" y="6176"/>
                  </a:cubicBezTo>
                  <a:cubicBezTo>
                    <a:pt x="11500" y="5262"/>
                    <a:pt x="11248" y="4159"/>
                    <a:pt x="11248" y="3151"/>
                  </a:cubicBezTo>
                  <a:lnTo>
                    <a:pt x="11248" y="347"/>
                  </a:lnTo>
                  <a:cubicBezTo>
                    <a:pt x="11248" y="158"/>
                    <a:pt x="11090" y="1"/>
                    <a:pt x="1090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18" name="Google Shape;7118;p69"/>
          <p:cNvGrpSpPr/>
          <p:nvPr/>
        </p:nvGrpSpPr>
        <p:grpSpPr>
          <a:xfrm>
            <a:off x="4879652" y="3604259"/>
            <a:ext cx="319078" cy="361090"/>
            <a:chOff x="-54817600" y="2687750"/>
            <a:chExt cx="281200" cy="318225"/>
          </a:xfrm>
        </p:grpSpPr>
        <p:sp>
          <p:nvSpPr>
            <p:cNvPr id="7119" name="Google Shape;7119;p69"/>
            <p:cNvSpPr/>
            <p:nvPr/>
          </p:nvSpPr>
          <p:spPr>
            <a:xfrm>
              <a:off x="-54712850" y="2919525"/>
              <a:ext cx="73275" cy="28950"/>
            </a:xfrm>
            <a:custGeom>
              <a:avLst/>
              <a:gdLst/>
              <a:ahLst/>
              <a:cxnLst/>
              <a:rect l="l" t="t" r="r" b="b"/>
              <a:pathLst>
                <a:path w="2931" h="1158" extrusionOk="0">
                  <a:moveTo>
                    <a:pt x="414" y="0"/>
                  </a:moveTo>
                  <a:cubicBezTo>
                    <a:pt x="316" y="0"/>
                    <a:pt x="222" y="39"/>
                    <a:pt x="159" y="118"/>
                  </a:cubicBezTo>
                  <a:cubicBezTo>
                    <a:pt x="1" y="276"/>
                    <a:pt x="1" y="496"/>
                    <a:pt x="159" y="622"/>
                  </a:cubicBezTo>
                  <a:cubicBezTo>
                    <a:pt x="537" y="969"/>
                    <a:pt x="1009" y="1158"/>
                    <a:pt x="1482" y="1158"/>
                  </a:cubicBezTo>
                  <a:cubicBezTo>
                    <a:pt x="1986" y="1158"/>
                    <a:pt x="2458" y="969"/>
                    <a:pt x="2773" y="622"/>
                  </a:cubicBezTo>
                  <a:cubicBezTo>
                    <a:pt x="2931" y="465"/>
                    <a:pt x="2931" y="213"/>
                    <a:pt x="2773" y="118"/>
                  </a:cubicBezTo>
                  <a:cubicBezTo>
                    <a:pt x="2695" y="39"/>
                    <a:pt x="2592" y="0"/>
                    <a:pt x="2498" y="0"/>
                  </a:cubicBezTo>
                  <a:cubicBezTo>
                    <a:pt x="2403" y="0"/>
                    <a:pt x="2317" y="39"/>
                    <a:pt x="2269" y="118"/>
                  </a:cubicBezTo>
                  <a:cubicBezTo>
                    <a:pt x="2049" y="307"/>
                    <a:pt x="1734" y="433"/>
                    <a:pt x="1482" y="433"/>
                  </a:cubicBezTo>
                  <a:cubicBezTo>
                    <a:pt x="1167" y="433"/>
                    <a:pt x="883" y="307"/>
                    <a:pt x="694" y="118"/>
                  </a:cubicBezTo>
                  <a:cubicBezTo>
                    <a:pt x="615" y="39"/>
                    <a:pt x="513" y="0"/>
                    <a:pt x="41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0" name="Google Shape;7120;p69"/>
            <p:cNvSpPr/>
            <p:nvPr/>
          </p:nvSpPr>
          <p:spPr>
            <a:xfrm>
              <a:off x="-54722300" y="2856300"/>
              <a:ext cx="17350" cy="17350"/>
            </a:xfrm>
            <a:custGeom>
              <a:avLst/>
              <a:gdLst/>
              <a:ahLst/>
              <a:cxnLst/>
              <a:rect l="l" t="t" r="r" b="b"/>
              <a:pathLst>
                <a:path w="694" h="694" extrusionOk="0">
                  <a:moveTo>
                    <a:pt x="347" y="1"/>
                  </a:moveTo>
                  <a:cubicBezTo>
                    <a:pt x="158" y="1"/>
                    <a:pt x="1" y="158"/>
                    <a:pt x="1" y="347"/>
                  </a:cubicBezTo>
                  <a:cubicBezTo>
                    <a:pt x="1" y="536"/>
                    <a:pt x="158" y="694"/>
                    <a:pt x="347" y="694"/>
                  </a:cubicBezTo>
                  <a:cubicBezTo>
                    <a:pt x="537" y="694"/>
                    <a:pt x="694" y="536"/>
                    <a:pt x="694" y="347"/>
                  </a:cubicBezTo>
                  <a:cubicBezTo>
                    <a:pt x="694" y="158"/>
                    <a:pt x="537"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1" name="Google Shape;7121;p69"/>
            <p:cNvSpPr/>
            <p:nvPr/>
          </p:nvSpPr>
          <p:spPr>
            <a:xfrm>
              <a:off x="-54647475" y="2856300"/>
              <a:ext cx="18150" cy="17350"/>
            </a:xfrm>
            <a:custGeom>
              <a:avLst/>
              <a:gdLst/>
              <a:ahLst/>
              <a:cxnLst/>
              <a:rect l="l" t="t" r="r" b="b"/>
              <a:pathLst>
                <a:path w="726" h="694" extrusionOk="0">
                  <a:moveTo>
                    <a:pt x="347" y="1"/>
                  </a:moveTo>
                  <a:cubicBezTo>
                    <a:pt x="158" y="1"/>
                    <a:pt x="1" y="158"/>
                    <a:pt x="1" y="347"/>
                  </a:cubicBezTo>
                  <a:cubicBezTo>
                    <a:pt x="1" y="536"/>
                    <a:pt x="158" y="694"/>
                    <a:pt x="347" y="694"/>
                  </a:cubicBezTo>
                  <a:cubicBezTo>
                    <a:pt x="536" y="694"/>
                    <a:pt x="726" y="536"/>
                    <a:pt x="726" y="347"/>
                  </a:cubicBezTo>
                  <a:cubicBezTo>
                    <a:pt x="726"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2" name="Google Shape;7122;p69"/>
            <p:cNvSpPr/>
            <p:nvPr/>
          </p:nvSpPr>
          <p:spPr>
            <a:xfrm>
              <a:off x="-54817600" y="2687750"/>
              <a:ext cx="281200" cy="318225"/>
            </a:xfrm>
            <a:custGeom>
              <a:avLst/>
              <a:gdLst/>
              <a:ahLst/>
              <a:cxnLst/>
              <a:rect l="l" t="t" r="r" b="b"/>
              <a:pathLst>
                <a:path w="11248" h="12729" extrusionOk="0">
                  <a:moveTo>
                    <a:pt x="5231" y="757"/>
                  </a:moveTo>
                  <a:lnTo>
                    <a:pt x="5231" y="4380"/>
                  </a:lnTo>
                  <a:lnTo>
                    <a:pt x="3782" y="4380"/>
                  </a:lnTo>
                  <a:cubicBezTo>
                    <a:pt x="3817" y="3414"/>
                    <a:pt x="4006" y="2482"/>
                    <a:pt x="4349" y="1765"/>
                  </a:cubicBezTo>
                  <a:cubicBezTo>
                    <a:pt x="4601" y="1261"/>
                    <a:pt x="4916" y="914"/>
                    <a:pt x="5231" y="757"/>
                  </a:cubicBezTo>
                  <a:close/>
                  <a:moveTo>
                    <a:pt x="3970" y="1072"/>
                  </a:moveTo>
                  <a:lnTo>
                    <a:pt x="3970" y="1072"/>
                  </a:lnTo>
                  <a:cubicBezTo>
                    <a:pt x="3876" y="1198"/>
                    <a:pt x="3813" y="1355"/>
                    <a:pt x="3718" y="1450"/>
                  </a:cubicBezTo>
                  <a:cubicBezTo>
                    <a:pt x="3340" y="2238"/>
                    <a:pt x="3088" y="3309"/>
                    <a:pt x="3057" y="4411"/>
                  </a:cubicBezTo>
                  <a:lnTo>
                    <a:pt x="1576" y="4411"/>
                  </a:lnTo>
                  <a:cubicBezTo>
                    <a:pt x="1671" y="2931"/>
                    <a:pt x="2616" y="1670"/>
                    <a:pt x="3970" y="1072"/>
                  </a:cubicBezTo>
                  <a:close/>
                  <a:moveTo>
                    <a:pt x="7310" y="1072"/>
                  </a:moveTo>
                  <a:cubicBezTo>
                    <a:pt x="8665" y="1670"/>
                    <a:pt x="9610" y="2931"/>
                    <a:pt x="9704" y="4411"/>
                  </a:cubicBezTo>
                  <a:lnTo>
                    <a:pt x="8224" y="4411"/>
                  </a:lnTo>
                  <a:cubicBezTo>
                    <a:pt x="8192" y="3309"/>
                    <a:pt x="7940" y="2238"/>
                    <a:pt x="7562" y="1450"/>
                  </a:cubicBezTo>
                  <a:cubicBezTo>
                    <a:pt x="7467" y="1292"/>
                    <a:pt x="7404" y="1198"/>
                    <a:pt x="7310" y="1072"/>
                  </a:cubicBezTo>
                  <a:close/>
                  <a:moveTo>
                    <a:pt x="6018" y="788"/>
                  </a:moveTo>
                  <a:cubicBezTo>
                    <a:pt x="6333" y="946"/>
                    <a:pt x="6648" y="1292"/>
                    <a:pt x="6869" y="1828"/>
                  </a:cubicBezTo>
                  <a:cubicBezTo>
                    <a:pt x="7247" y="2521"/>
                    <a:pt x="7436" y="3435"/>
                    <a:pt x="7467" y="4443"/>
                  </a:cubicBezTo>
                  <a:lnTo>
                    <a:pt x="5987" y="4443"/>
                  </a:lnTo>
                  <a:lnTo>
                    <a:pt x="5987" y="788"/>
                  </a:lnTo>
                  <a:close/>
                  <a:moveTo>
                    <a:pt x="1513" y="6711"/>
                  </a:moveTo>
                  <a:lnTo>
                    <a:pt x="1513" y="8192"/>
                  </a:lnTo>
                  <a:cubicBezTo>
                    <a:pt x="1135" y="8192"/>
                    <a:pt x="788" y="7877"/>
                    <a:pt x="788" y="7436"/>
                  </a:cubicBezTo>
                  <a:cubicBezTo>
                    <a:pt x="788" y="7058"/>
                    <a:pt x="1103" y="6711"/>
                    <a:pt x="1513" y="6711"/>
                  </a:cubicBezTo>
                  <a:close/>
                  <a:moveTo>
                    <a:pt x="9767" y="6711"/>
                  </a:moveTo>
                  <a:cubicBezTo>
                    <a:pt x="10145" y="6711"/>
                    <a:pt x="10492" y="7058"/>
                    <a:pt x="10492" y="7436"/>
                  </a:cubicBezTo>
                  <a:cubicBezTo>
                    <a:pt x="10492" y="7877"/>
                    <a:pt x="10145" y="8192"/>
                    <a:pt x="9767" y="8192"/>
                  </a:cubicBezTo>
                  <a:lnTo>
                    <a:pt x="9767" y="6711"/>
                  </a:lnTo>
                  <a:close/>
                  <a:moveTo>
                    <a:pt x="9043" y="5168"/>
                  </a:moveTo>
                  <a:lnTo>
                    <a:pt x="9043" y="8602"/>
                  </a:lnTo>
                  <a:cubicBezTo>
                    <a:pt x="9011" y="10429"/>
                    <a:pt x="7499" y="11941"/>
                    <a:pt x="5672" y="11941"/>
                  </a:cubicBezTo>
                  <a:cubicBezTo>
                    <a:pt x="3813" y="11941"/>
                    <a:pt x="2301" y="10429"/>
                    <a:pt x="2301" y="8602"/>
                  </a:cubicBezTo>
                  <a:lnTo>
                    <a:pt x="2301" y="5168"/>
                  </a:lnTo>
                  <a:close/>
                  <a:moveTo>
                    <a:pt x="5609" y="1"/>
                  </a:moveTo>
                  <a:cubicBezTo>
                    <a:pt x="2931" y="1"/>
                    <a:pt x="788" y="2175"/>
                    <a:pt x="788" y="4852"/>
                  </a:cubicBezTo>
                  <a:cubicBezTo>
                    <a:pt x="788" y="5041"/>
                    <a:pt x="946" y="5199"/>
                    <a:pt x="1135" y="5199"/>
                  </a:cubicBezTo>
                  <a:lnTo>
                    <a:pt x="1482" y="5199"/>
                  </a:lnTo>
                  <a:lnTo>
                    <a:pt x="1482" y="5987"/>
                  </a:lnTo>
                  <a:cubicBezTo>
                    <a:pt x="662" y="5987"/>
                    <a:pt x="1" y="6648"/>
                    <a:pt x="1" y="7499"/>
                  </a:cubicBezTo>
                  <a:cubicBezTo>
                    <a:pt x="1" y="8318"/>
                    <a:pt x="662" y="8980"/>
                    <a:pt x="1482" y="8980"/>
                  </a:cubicBezTo>
                  <a:cubicBezTo>
                    <a:pt x="1671" y="11059"/>
                    <a:pt x="3466" y="12729"/>
                    <a:pt x="5577" y="12729"/>
                  </a:cubicBezTo>
                  <a:cubicBezTo>
                    <a:pt x="7720" y="12729"/>
                    <a:pt x="9484" y="11059"/>
                    <a:pt x="9673" y="8980"/>
                  </a:cubicBezTo>
                  <a:cubicBezTo>
                    <a:pt x="10492" y="8980"/>
                    <a:pt x="11185" y="8318"/>
                    <a:pt x="11185" y="7499"/>
                  </a:cubicBezTo>
                  <a:cubicBezTo>
                    <a:pt x="11248" y="6648"/>
                    <a:pt x="10586" y="5987"/>
                    <a:pt x="9767" y="5987"/>
                  </a:cubicBezTo>
                  <a:lnTo>
                    <a:pt x="9767" y="5199"/>
                  </a:lnTo>
                  <a:lnTo>
                    <a:pt x="10114" y="5199"/>
                  </a:lnTo>
                  <a:cubicBezTo>
                    <a:pt x="10303" y="5199"/>
                    <a:pt x="10460" y="5041"/>
                    <a:pt x="10460" y="4852"/>
                  </a:cubicBezTo>
                  <a:cubicBezTo>
                    <a:pt x="10460" y="2175"/>
                    <a:pt x="8287" y="1"/>
                    <a:pt x="56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23" name="Google Shape;7123;p69"/>
          <p:cNvGrpSpPr/>
          <p:nvPr/>
        </p:nvGrpSpPr>
        <p:grpSpPr>
          <a:xfrm>
            <a:off x="7110476" y="2684124"/>
            <a:ext cx="317290" cy="359303"/>
            <a:chOff x="-52887125" y="1903275"/>
            <a:chExt cx="279625" cy="316650"/>
          </a:xfrm>
        </p:grpSpPr>
        <p:sp>
          <p:nvSpPr>
            <p:cNvPr id="7124" name="Google Shape;7124;p69"/>
            <p:cNvSpPr/>
            <p:nvPr/>
          </p:nvSpPr>
          <p:spPr>
            <a:xfrm>
              <a:off x="-52783950" y="2135825"/>
              <a:ext cx="73275" cy="28975"/>
            </a:xfrm>
            <a:custGeom>
              <a:avLst/>
              <a:gdLst/>
              <a:ahLst/>
              <a:cxnLst/>
              <a:rect l="l" t="t" r="r" b="b"/>
              <a:pathLst>
                <a:path w="2931" h="1159" extrusionOk="0">
                  <a:moveTo>
                    <a:pt x="398" y="1"/>
                  </a:moveTo>
                  <a:cubicBezTo>
                    <a:pt x="308" y="1"/>
                    <a:pt x="221" y="40"/>
                    <a:pt x="158" y="119"/>
                  </a:cubicBezTo>
                  <a:cubicBezTo>
                    <a:pt x="1" y="276"/>
                    <a:pt x="1" y="497"/>
                    <a:pt x="158" y="623"/>
                  </a:cubicBezTo>
                  <a:cubicBezTo>
                    <a:pt x="505" y="970"/>
                    <a:pt x="977" y="1159"/>
                    <a:pt x="1450" y="1159"/>
                  </a:cubicBezTo>
                  <a:cubicBezTo>
                    <a:pt x="1922" y="1159"/>
                    <a:pt x="2458" y="970"/>
                    <a:pt x="2773" y="623"/>
                  </a:cubicBezTo>
                  <a:cubicBezTo>
                    <a:pt x="2931" y="465"/>
                    <a:pt x="2931" y="213"/>
                    <a:pt x="2773" y="119"/>
                  </a:cubicBezTo>
                  <a:cubicBezTo>
                    <a:pt x="2694" y="40"/>
                    <a:pt x="2592" y="1"/>
                    <a:pt x="2493" y="1"/>
                  </a:cubicBezTo>
                  <a:cubicBezTo>
                    <a:pt x="2395" y="1"/>
                    <a:pt x="2300" y="40"/>
                    <a:pt x="2237" y="119"/>
                  </a:cubicBezTo>
                  <a:cubicBezTo>
                    <a:pt x="2048" y="308"/>
                    <a:pt x="1733" y="434"/>
                    <a:pt x="1450" y="434"/>
                  </a:cubicBezTo>
                  <a:cubicBezTo>
                    <a:pt x="1198" y="434"/>
                    <a:pt x="883" y="308"/>
                    <a:pt x="662" y="119"/>
                  </a:cubicBezTo>
                  <a:cubicBezTo>
                    <a:pt x="583" y="40"/>
                    <a:pt x="489" y="1"/>
                    <a:pt x="39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5" name="Google Shape;7125;p69"/>
            <p:cNvSpPr/>
            <p:nvPr/>
          </p:nvSpPr>
          <p:spPr>
            <a:xfrm>
              <a:off x="-52887125" y="1903275"/>
              <a:ext cx="279625" cy="316650"/>
            </a:xfrm>
            <a:custGeom>
              <a:avLst/>
              <a:gdLst/>
              <a:ahLst/>
              <a:cxnLst/>
              <a:rect l="l" t="t" r="r" b="b"/>
              <a:pathLst>
                <a:path w="11185" h="12666" extrusionOk="0">
                  <a:moveTo>
                    <a:pt x="5545" y="2238"/>
                  </a:moveTo>
                  <a:cubicBezTo>
                    <a:pt x="5986" y="2238"/>
                    <a:pt x="6427" y="2332"/>
                    <a:pt x="6806" y="2490"/>
                  </a:cubicBezTo>
                  <a:cubicBezTo>
                    <a:pt x="6049" y="3687"/>
                    <a:pt x="4726" y="4443"/>
                    <a:pt x="3308" y="4443"/>
                  </a:cubicBezTo>
                  <a:lnTo>
                    <a:pt x="2407" y="4443"/>
                  </a:lnTo>
                  <a:cubicBezTo>
                    <a:pt x="2887" y="3168"/>
                    <a:pt x="4108" y="2238"/>
                    <a:pt x="5545" y="2238"/>
                  </a:cubicBezTo>
                  <a:close/>
                  <a:moveTo>
                    <a:pt x="5577" y="757"/>
                  </a:moveTo>
                  <a:cubicBezTo>
                    <a:pt x="7877" y="757"/>
                    <a:pt x="9799" y="2364"/>
                    <a:pt x="10303" y="4475"/>
                  </a:cubicBezTo>
                  <a:cubicBezTo>
                    <a:pt x="10240" y="4475"/>
                    <a:pt x="10145" y="4443"/>
                    <a:pt x="10082" y="4443"/>
                  </a:cubicBezTo>
                  <a:cubicBezTo>
                    <a:pt x="9893" y="4443"/>
                    <a:pt x="9736" y="4475"/>
                    <a:pt x="9578" y="4569"/>
                  </a:cubicBezTo>
                  <a:cubicBezTo>
                    <a:pt x="9137" y="2742"/>
                    <a:pt x="7467" y="1450"/>
                    <a:pt x="5577" y="1450"/>
                  </a:cubicBezTo>
                  <a:cubicBezTo>
                    <a:pt x="3655" y="1450"/>
                    <a:pt x="2048" y="2805"/>
                    <a:pt x="1607" y="4569"/>
                  </a:cubicBezTo>
                  <a:cubicBezTo>
                    <a:pt x="1450" y="4475"/>
                    <a:pt x="1292" y="4443"/>
                    <a:pt x="1103" y="4443"/>
                  </a:cubicBezTo>
                  <a:cubicBezTo>
                    <a:pt x="1009" y="4443"/>
                    <a:pt x="946" y="4443"/>
                    <a:pt x="851" y="4475"/>
                  </a:cubicBezTo>
                  <a:cubicBezTo>
                    <a:pt x="1324" y="2364"/>
                    <a:pt x="3277" y="757"/>
                    <a:pt x="5577" y="757"/>
                  </a:cubicBezTo>
                  <a:close/>
                  <a:moveTo>
                    <a:pt x="7530" y="2868"/>
                  </a:moveTo>
                  <a:cubicBezTo>
                    <a:pt x="8381" y="3466"/>
                    <a:pt x="8948" y="4475"/>
                    <a:pt x="8948" y="5640"/>
                  </a:cubicBezTo>
                  <a:lnTo>
                    <a:pt x="8948" y="6050"/>
                  </a:lnTo>
                  <a:lnTo>
                    <a:pt x="2206" y="6050"/>
                  </a:lnTo>
                  <a:lnTo>
                    <a:pt x="2206" y="6018"/>
                  </a:lnTo>
                  <a:lnTo>
                    <a:pt x="2206" y="5577"/>
                  </a:lnTo>
                  <a:cubicBezTo>
                    <a:pt x="2206" y="5483"/>
                    <a:pt x="2206" y="5357"/>
                    <a:pt x="2237" y="5231"/>
                  </a:cubicBezTo>
                  <a:lnTo>
                    <a:pt x="3340" y="5231"/>
                  </a:lnTo>
                  <a:cubicBezTo>
                    <a:pt x="4285" y="5231"/>
                    <a:pt x="5167" y="4947"/>
                    <a:pt x="5955" y="4475"/>
                  </a:cubicBezTo>
                  <a:cubicBezTo>
                    <a:pt x="6585" y="4097"/>
                    <a:pt x="7121" y="3529"/>
                    <a:pt x="7530" y="2868"/>
                  </a:cubicBezTo>
                  <a:close/>
                  <a:moveTo>
                    <a:pt x="10082" y="5231"/>
                  </a:moveTo>
                  <a:cubicBezTo>
                    <a:pt x="10271" y="5231"/>
                    <a:pt x="10429" y="5388"/>
                    <a:pt x="10429" y="5577"/>
                  </a:cubicBezTo>
                  <a:lnTo>
                    <a:pt x="10429" y="7877"/>
                  </a:lnTo>
                  <a:cubicBezTo>
                    <a:pt x="10429" y="8066"/>
                    <a:pt x="10271" y="8224"/>
                    <a:pt x="10082" y="8224"/>
                  </a:cubicBezTo>
                  <a:cubicBezTo>
                    <a:pt x="9893" y="8224"/>
                    <a:pt x="9736" y="8066"/>
                    <a:pt x="9736" y="7877"/>
                  </a:cubicBezTo>
                  <a:lnTo>
                    <a:pt x="9736" y="5577"/>
                  </a:lnTo>
                  <a:cubicBezTo>
                    <a:pt x="9736" y="5388"/>
                    <a:pt x="9893" y="5231"/>
                    <a:pt x="10082" y="5231"/>
                  </a:cubicBezTo>
                  <a:close/>
                  <a:moveTo>
                    <a:pt x="1103" y="5262"/>
                  </a:moveTo>
                  <a:cubicBezTo>
                    <a:pt x="1292" y="5262"/>
                    <a:pt x="1450" y="5420"/>
                    <a:pt x="1450" y="5640"/>
                  </a:cubicBezTo>
                  <a:lnTo>
                    <a:pt x="1450" y="7909"/>
                  </a:lnTo>
                  <a:cubicBezTo>
                    <a:pt x="1450" y="8066"/>
                    <a:pt x="1292" y="8255"/>
                    <a:pt x="1103" y="8255"/>
                  </a:cubicBezTo>
                  <a:cubicBezTo>
                    <a:pt x="914" y="8255"/>
                    <a:pt x="757" y="8098"/>
                    <a:pt x="757" y="7909"/>
                  </a:cubicBezTo>
                  <a:lnTo>
                    <a:pt x="757" y="5640"/>
                  </a:lnTo>
                  <a:cubicBezTo>
                    <a:pt x="757" y="5420"/>
                    <a:pt x="914" y="5262"/>
                    <a:pt x="1103" y="5262"/>
                  </a:cubicBezTo>
                  <a:close/>
                  <a:moveTo>
                    <a:pt x="5199" y="6774"/>
                  </a:moveTo>
                  <a:cubicBezTo>
                    <a:pt x="5199" y="7594"/>
                    <a:pt x="4537" y="8255"/>
                    <a:pt x="3687" y="8255"/>
                  </a:cubicBezTo>
                  <a:cubicBezTo>
                    <a:pt x="2867" y="8255"/>
                    <a:pt x="2206" y="7594"/>
                    <a:pt x="2206" y="6774"/>
                  </a:cubicBezTo>
                  <a:close/>
                  <a:moveTo>
                    <a:pt x="8948" y="6774"/>
                  </a:moveTo>
                  <a:cubicBezTo>
                    <a:pt x="8948" y="7594"/>
                    <a:pt x="8255" y="8255"/>
                    <a:pt x="7436" y="8255"/>
                  </a:cubicBezTo>
                  <a:cubicBezTo>
                    <a:pt x="6617" y="8255"/>
                    <a:pt x="5955" y="7594"/>
                    <a:pt x="5955" y="6774"/>
                  </a:cubicBezTo>
                  <a:close/>
                  <a:moveTo>
                    <a:pt x="5545" y="8035"/>
                  </a:moveTo>
                  <a:cubicBezTo>
                    <a:pt x="5955" y="8633"/>
                    <a:pt x="6648" y="9011"/>
                    <a:pt x="7404" y="9011"/>
                  </a:cubicBezTo>
                  <a:cubicBezTo>
                    <a:pt x="8003" y="9011"/>
                    <a:pt x="8507" y="8822"/>
                    <a:pt x="8885" y="8413"/>
                  </a:cubicBezTo>
                  <a:lnTo>
                    <a:pt x="8885" y="8476"/>
                  </a:lnTo>
                  <a:cubicBezTo>
                    <a:pt x="8948" y="10272"/>
                    <a:pt x="7593" y="11815"/>
                    <a:pt x="5892" y="11973"/>
                  </a:cubicBezTo>
                  <a:cubicBezTo>
                    <a:pt x="5782" y="11983"/>
                    <a:pt x="5673" y="11988"/>
                    <a:pt x="5565" y="11988"/>
                  </a:cubicBezTo>
                  <a:cubicBezTo>
                    <a:pt x="3672" y="11988"/>
                    <a:pt x="2206" y="10452"/>
                    <a:pt x="2206" y="8633"/>
                  </a:cubicBezTo>
                  <a:lnTo>
                    <a:pt x="2206" y="8413"/>
                  </a:lnTo>
                  <a:cubicBezTo>
                    <a:pt x="2584" y="8791"/>
                    <a:pt x="3119" y="9011"/>
                    <a:pt x="3687" y="9011"/>
                  </a:cubicBezTo>
                  <a:cubicBezTo>
                    <a:pt x="4474" y="9011"/>
                    <a:pt x="5167" y="8633"/>
                    <a:pt x="5545" y="8035"/>
                  </a:cubicBezTo>
                  <a:close/>
                  <a:moveTo>
                    <a:pt x="5577" y="1"/>
                  </a:moveTo>
                  <a:cubicBezTo>
                    <a:pt x="2489" y="1"/>
                    <a:pt x="0" y="2521"/>
                    <a:pt x="0" y="5577"/>
                  </a:cubicBezTo>
                  <a:lnTo>
                    <a:pt x="0" y="7877"/>
                  </a:lnTo>
                  <a:cubicBezTo>
                    <a:pt x="0" y="8507"/>
                    <a:pt x="505" y="8980"/>
                    <a:pt x="1103" y="8980"/>
                  </a:cubicBezTo>
                  <a:cubicBezTo>
                    <a:pt x="1229" y="8980"/>
                    <a:pt x="1387" y="8948"/>
                    <a:pt x="1481" y="8885"/>
                  </a:cubicBezTo>
                  <a:cubicBezTo>
                    <a:pt x="1639" y="10996"/>
                    <a:pt x="3372" y="12666"/>
                    <a:pt x="5577" y="12666"/>
                  </a:cubicBezTo>
                  <a:lnTo>
                    <a:pt x="5986" y="12666"/>
                  </a:lnTo>
                  <a:cubicBezTo>
                    <a:pt x="7940" y="12477"/>
                    <a:pt x="9452" y="10870"/>
                    <a:pt x="9641" y="8885"/>
                  </a:cubicBezTo>
                  <a:cubicBezTo>
                    <a:pt x="9767" y="8948"/>
                    <a:pt x="9925" y="8980"/>
                    <a:pt x="10051" y="8980"/>
                  </a:cubicBezTo>
                  <a:cubicBezTo>
                    <a:pt x="10681" y="8980"/>
                    <a:pt x="11153" y="8476"/>
                    <a:pt x="11153" y="7877"/>
                  </a:cubicBezTo>
                  <a:lnTo>
                    <a:pt x="11153" y="5577"/>
                  </a:lnTo>
                  <a:cubicBezTo>
                    <a:pt x="11185" y="2521"/>
                    <a:pt x="8664" y="1"/>
                    <a:pt x="55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26" name="Google Shape;7126;p69"/>
          <p:cNvGrpSpPr/>
          <p:nvPr/>
        </p:nvGrpSpPr>
        <p:grpSpPr>
          <a:xfrm>
            <a:off x="7089030" y="3134920"/>
            <a:ext cx="360182" cy="361969"/>
            <a:chOff x="-52906025" y="2293950"/>
            <a:chExt cx="317425" cy="319000"/>
          </a:xfrm>
        </p:grpSpPr>
        <p:sp>
          <p:nvSpPr>
            <p:cNvPr id="7127" name="Google Shape;7127;p69"/>
            <p:cNvSpPr/>
            <p:nvPr/>
          </p:nvSpPr>
          <p:spPr>
            <a:xfrm>
              <a:off x="-52783950" y="2526500"/>
              <a:ext cx="73275" cy="29750"/>
            </a:xfrm>
            <a:custGeom>
              <a:avLst/>
              <a:gdLst/>
              <a:ahLst/>
              <a:cxnLst/>
              <a:rect l="l" t="t" r="r" b="b"/>
              <a:pathLst>
                <a:path w="2931" h="1190" extrusionOk="0">
                  <a:moveTo>
                    <a:pt x="398" y="0"/>
                  </a:moveTo>
                  <a:cubicBezTo>
                    <a:pt x="308" y="0"/>
                    <a:pt x="221" y="39"/>
                    <a:pt x="158" y="118"/>
                  </a:cubicBezTo>
                  <a:cubicBezTo>
                    <a:pt x="1" y="276"/>
                    <a:pt x="1" y="496"/>
                    <a:pt x="158" y="622"/>
                  </a:cubicBezTo>
                  <a:cubicBezTo>
                    <a:pt x="505" y="969"/>
                    <a:pt x="977" y="1189"/>
                    <a:pt x="1450" y="1189"/>
                  </a:cubicBezTo>
                  <a:cubicBezTo>
                    <a:pt x="1922" y="1189"/>
                    <a:pt x="2458" y="969"/>
                    <a:pt x="2773" y="622"/>
                  </a:cubicBezTo>
                  <a:cubicBezTo>
                    <a:pt x="2931" y="465"/>
                    <a:pt x="2931" y="244"/>
                    <a:pt x="2773" y="118"/>
                  </a:cubicBezTo>
                  <a:cubicBezTo>
                    <a:pt x="2694" y="39"/>
                    <a:pt x="2592" y="0"/>
                    <a:pt x="2493" y="0"/>
                  </a:cubicBezTo>
                  <a:cubicBezTo>
                    <a:pt x="2395" y="0"/>
                    <a:pt x="2300" y="39"/>
                    <a:pt x="2237" y="118"/>
                  </a:cubicBezTo>
                  <a:cubicBezTo>
                    <a:pt x="2048" y="307"/>
                    <a:pt x="1733" y="433"/>
                    <a:pt x="1450" y="433"/>
                  </a:cubicBezTo>
                  <a:cubicBezTo>
                    <a:pt x="1198" y="433"/>
                    <a:pt x="883" y="307"/>
                    <a:pt x="662" y="118"/>
                  </a:cubicBezTo>
                  <a:cubicBezTo>
                    <a:pt x="583" y="39"/>
                    <a:pt x="489" y="0"/>
                    <a:pt x="39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8" name="Google Shape;7128;p69"/>
            <p:cNvSpPr/>
            <p:nvPr/>
          </p:nvSpPr>
          <p:spPr>
            <a:xfrm>
              <a:off x="-52718575" y="2463275"/>
              <a:ext cx="17350" cy="17350"/>
            </a:xfrm>
            <a:custGeom>
              <a:avLst/>
              <a:gdLst/>
              <a:ahLst/>
              <a:cxnLst/>
              <a:rect l="l" t="t" r="r" b="b"/>
              <a:pathLst>
                <a:path w="694" h="694" extrusionOk="0">
                  <a:moveTo>
                    <a:pt x="347" y="1"/>
                  </a:moveTo>
                  <a:cubicBezTo>
                    <a:pt x="158" y="1"/>
                    <a:pt x="1" y="158"/>
                    <a:pt x="1" y="347"/>
                  </a:cubicBezTo>
                  <a:cubicBezTo>
                    <a:pt x="1" y="536"/>
                    <a:pt x="158" y="694"/>
                    <a:pt x="347" y="694"/>
                  </a:cubicBezTo>
                  <a:cubicBezTo>
                    <a:pt x="536" y="694"/>
                    <a:pt x="694" y="536"/>
                    <a:pt x="694" y="347"/>
                  </a:cubicBezTo>
                  <a:cubicBezTo>
                    <a:pt x="694"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9" name="Google Shape;7129;p69"/>
            <p:cNvSpPr/>
            <p:nvPr/>
          </p:nvSpPr>
          <p:spPr>
            <a:xfrm>
              <a:off x="-52906025" y="2293950"/>
              <a:ext cx="317425" cy="319000"/>
            </a:xfrm>
            <a:custGeom>
              <a:avLst/>
              <a:gdLst/>
              <a:ahLst/>
              <a:cxnLst/>
              <a:rect l="l" t="t" r="r" b="b"/>
              <a:pathLst>
                <a:path w="12697" h="12760" extrusionOk="0">
                  <a:moveTo>
                    <a:pt x="6333" y="788"/>
                  </a:moveTo>
                  <a:cubicBezTo>
                    <a:pt x="7877" y="788"/>
                    <a:pt x="9231" y="1607"/>
                    <a:pt x="9609" y="2773"/>
                  </a:cubicBezTo>
                  <a:cubicBezTo>
                    <a:pt x="8633" y="2458"/>
                    <a:pt x="7530" y="2300"/>
                    <a:pt x="6333" y="2300"/>
                  </a:cubicBezTo>
                  <a:cubicBezTo>
                    <a:pt x="5167" y="2300"/>
                    <a:pt x="4064" y="2458"/>
                    <a:pt x="3088" y="2773"/>
                  </a:cubicBezTo>
                  <a:cubicBezTo>
                    <a:pt x="3434" y="1607"/>
                    <a:pt x="4758" y="788"/>
                    <a:pt x="6333" y="788"/>
                  </a:cubicBezTo>
                  <a:close/>
                  <a:moveTo>
                    <a:pt x="6301" y="3025"/>
                  </a:moveTo>
                  <a:cubicBezTo>
                    <a:pt x="9515" y="3025"/>
                    <a:pt x="11941" y="4285"/>
                    <a:pt x="11941" y="5640"/>
                  </a:cubicBezTo>
                  <a:cubicBezTo>
                    <a:pt x="11941" y="5986"/>
                    <a:pt x="11783" y="6270"/>
                    <a:pt x="11594" y="6553"/>
                  </a:cubicBezTo>
                  <a:cubicBezTo>
                    <a:pt x="11311" y="6238"/>
                    <a:pt x="10901" y="6018"/>
                    <a:pt x="10429" y="6018"/>
                  </a:cubicBezTo>
                  <a:lnTo>
                    <a:pt x="10429" y="5671"/>
                  </a:lnTo>
                  <a:cubicBezTo>
                    <a:pt x="10429" y="5514"/>
                    <a:pt x="10365" y="5388"/>
                    <a:pt x="10208" y="5325"/>
                  </a:cubicBezTo>
                  <a:cubicBezTo>
                    <a:pt x="10113" y="5262"/>
                    <a:pt x="8444" y="4537"/>
                    <a:pt x="6301" y="4537"/>
                  </a:cubicBezTo>
                  <a:cubicBezTo>
                    <a:pt x="4254" y="4537"/>
                    <a:pt x="2552" y="5230"/>
                    <a:pt x="2426" y="5325"/>
                  </a:cubicBezTo>
                  <a:cubicBezTo>
                    <a:pt x="2269" y="5356"/>
                    <a:pt x="2174" y="5514"/>
                    <a:pt x="2174" y="5671"/>
                  </a:cubicBezTo>
                  <a:lnTo>
                    <a:pt x="2174" y="6018"/>
                  </a:lnTo>
                  <a:cubicBezTo>
                    <a:pt x="1733" y="6018"/>
                    <a:pt x="1292" y="6238"/>
                    <a:pt x="1040" y="6553"/>
                  </a:cubicBezTo>
                  <a:cubicBezTo>
                    <a:pt x="851" y="6301"/>
                    <a:pt x="693" y="5986"/>
                    <a:pt x="693" y="5640"/>
                  </a:cubicBezTo>
                  <a:cubicBezTo>
                    <a:pt x="693" y="4285"/>
                    <a:pt x="3119" y="3025"/>
                    <a:pt x="6301" y="3025"/>
                  </a:cubicBezTo>
                  <a:close/>
                  <a:moveTo>
                    <a:pt x="6364" y="5230"/>
                  </a:moveTo>
                  <a:cubicBezTo>
                    <a:pt x="6585" y="5230"/>
                    <a:pt x="6805" y="5230"/>
                    <a:pt x="7026" y="5262"/>
                  </a:cubicBezTo>
                  <a:cubicBezTo>
                    <a:pt x="6270" y="6616"/>
                    <a:pt x="4821" y="7498"/>
                    <a:pt x="3245" y="7498"/>
                  </a:cubicBezTo>
                  <a:lnTo>
                    <a:pt x="2930" y="7498"/>
                  </a:lnTo>
                  <a:cubicBezTo>
                    <a:pt x="2962" y="7341"/>
                    <a:pt x="2962" y="6049"/>
                    <a:pt x="2962" y="5860"/>
                  </a:cubicBezTo>
                  <a:cubicBezTo>
                    <a:pt x="3466" y="5671"/>
                    <a:pt x="4821" y="5230"/>
                    <a:pt x="6364" y="5230"/>
                  </a:cubicBezTo>
                  <a:close/>
                  <a:moveTo>
                    <a:pt x="2206" y="6742"/>
                  </a:moveTo>
                  <a:lnTo>
                    <a:pt x="2206" y="8223"/>
                  </a:lnTo>
                  <a:cubicBezTo>
                    <a:pt x="1765" y="8223"/>
                    <a:pt x="1450" y="7908"/>
                    <a:pt x="1450" y="7498"/>
                  </a:cubicBezTo>
                  <a:cubicBezTo>
                    <a:pt x="1450" y="7089"/>
                    <a:pt x="1765" y="6742"/>
                    <a:pt x="2206" y="6742"/>
                  </a:cubicBezTo>
                  <a:close/>
                  <a:moveTo>
                    <a:pt x="10429" y="6742"/>
                  </a:moveTo>
                  <a:cubicBezTo>
                    <a:pt x="10838" y="6742"/>
                    <a:pt x="11185" y="7057"/>
                    <a:pt x="11185" y="7498"/>
                  </a:cubicBezTo>
                  <a:cubicBezTo>
                    <a:pt x="11185" y="7908"/>
                    <a:pt x="10870" y="8223"/>
                    <a:pt x="10429" y="8223"/>
                  </a:cubicBezTo>
                  <a:lnTo>
                    <a:pt x="10429" y="6742"/>
                  </a:lnTo>
                  <a:close/>
                  <a:moveTo>
                    <a:pt x="7845" y="5356"/>
                  </a:moveTo>
                  <a:cubicBezTo>
                    <a:pt x="8696" y="5514"/>
                    <a:pt x="9420" y="5766"/>
                    <a:pt x="9767" y="5860"/>
                  </a:cubicBezTo>
                  <a:lnTo>
                    <a:pt x="9767" y="8601"/>
                  </a:lnTo>
                  <a:cubicBezTo>
                    <a:pt x="9735" y="10491"/>
                    <a:pt x="8160" y="12004"/>
                    <a:pt x="6333" y="12004"/>
                  </a:cubicBezTo>
                  <a:cubicBezTo>
                    <a:pt x="4506" y="12004"/>
                    <a:pt x="2962" y="10428"/>
                    <a:pt x="2962" y="8601"/>
                  </a:cubicBezTo>
                  <a:lnTo>
                    <a:pt x="2962" y="8223"/>
                  </a:lnTo>
                  <a:lnTo>
                    <a:pt x="3277" y="8223"/>
                  </a:lnTo>
                  <a:cubicBezTo>
                    <a:pt x="5293" y="8223"/>
                    <a:pt x="7026" y="7057"/>
                    <a:pt x="7845" y="5356"/>
                  </a:cubicBezTo>
                  <a:close/>
                  <a:moveTo>
                    <a:pt x="6364" y="0"/>
                  </a:moveTo>
                  <a:cubicBezTo>
                    <a:pt x="4254" y="0"/>
                    <a:pt x="2458" y="1292"/>
                    <a:pt x="2269" y="3025"/>
                  </a:cubicBezTo>
                  <a:cubicBezTo>
                    <a:pt x="1103" y="3560"/>
                    <a:pt x="0" y="4379"/>
                    <a:pt x="0" y="5640"/>
                  </a:cubicBezTo>
                  <a:cubicBezTo>
                    <a:pt x="0" y="6238"/>
                    <a:pt x="284" y="6774"/>
                    <a:pt x="756" y="7246"/>
                  </a:cubicBezTo>
                  <a:cubicBezTo>
                    <a:pt x="599" y="8160"/>
                    <a:pt x="1292" y="8979"/>
                    <a:pt x="2206" y="8979"/>
                  </a:cubicBezTo>
                  <a:cubicBezTo>
                    <a:pt x="2426" y="11059"/>
                    <a:pt x="4191" y="12760"/>
                    <a:pt x="6301" y="12760"/>
                  </a:cubicBezTo>
                  <a:cubicBezTo>
                    <a:pt x="8475" y="12760"/>
                    <a:pt x="10239" y="11059"/>
                    <a:pt x="10397" y="8979"/>
                  </a:cubicBezTo>
                  <a:cubicBezTo>
                    <a:pt x="11216" y="8979"/>
                    <a:pt x="11909" y="8318"/>
                    <a:pt x="11909" y="7498"/>
                  </a:cubicBezTo>
                  <a:lnTo>
                    <a:pt x="11909" y="7246"/>
                  </a:lnTo>
                  <a:cubicBezTo>
                    <a:pt x="12445" y="6774"/>
                    <a:pt x="12697" y="6238"/>
                    <a:pt x="12697" y="5640"/>
                  </a:cubicBezTo>
                  <a:cubicBezTo>
                    <a:pt x="12697" y="4411"/>
                    <a:pt x="11531" y="3529"/>
                    <a:pt x="10429" y="3025"/>
                  </a:cubicBezTo>
                  <a:cubicBezTo>
                    <a:pt x="10239" y="1292"/>
                    <a:pt x="8444" y="0"/>
                    <a:pt x="636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30" name="Google Shape;7130;p69"/>
          <p:cNvGrpSpPr/>
          <p:nvPr/>
        </p:nvGrpSpPr>
        <p:grpSpPr>
          <a:xfrm>
            <a:off x="7110476" y="3603379"/>
            <a:ext cx="317290" cy="361090"/>
            <a:chOff x="-52887125" y="2686975"/>
            <a:chExt cx="279625" cy="318225"/>
          </a:xfrm>
        </p:grpSpPr>
        <p:sp>
          <p:nvSpPr>
            <p:cNvPr id="7131" name="Google Shape;7131;p69"/>
            <p:cNvSpPr/>
            <p:nvPr/>
          </p:nvSpPr>
          <p:spPr>
            <a:xfrm>
              <a:off x="-52783950" y="2919525"/>
              <a:ext cx="73275" cy="28950"/>
            </a:xfrm>
            <a:custGeom>
              <a:avLst/>
              <a:gdLst/>
              <a:ahLst/>
              <a:cxnLst/>
              <a:rect l="l" t="t" r="r" b="b"/>
              <a:pathLst>
                <a:path w="2931" h="1158" extrusionOk="0">
                  <a:moveTo>
                    <a:pt x="398" y="0"/>
                  </a:moveTo>
                  <a:cubicBezTo>
                    <a:pt x="308" y="0"/>
                    <a:pt x="221" y="39"/>
                    <a:pt x="158" y="118"/>
                  </a:cubicBezTo>
                  <a:cubicBezTo>
                    <a:pt x="1" y="276"/>
                    <a:pt x="1" y="496"/>
                    <a:pt x="158" y="622"/>
                  </a:cubicBezTo>
                  <a:cubicBezTo>
                    <a:pt x="505" y="969"/>
                    <a:pt x="977" y="1158"/>
                    <a:pt x="1450" y="1158"/>
                  </a:cubicBezTo>
                  <a:cubicBezTo>
                    <a:pt x="1922" y="1158"/>
                    <a:pt x="2458" y="969"/>
                    <a:pt x="2773" y="622"/>
                  </a:cubicBezTo>
                  <a:cubicBezTo>
                    <a:pt x="2931" y="465"/>
                    <a:pt x="2931" y="213"/>
                    <a:pt x="2773" y="118"/>
                  </a:cubicBezTo>
                  <a:cubicBezTo>
                    <a:pt x="2694" y="39"/>
                    <a:pt x="2592" y="0"/>
                    <a:pt x="2493" y="0"/>
                  </a:cubicBezTo>
                  <a:cubicBezTo>
                    <a:pt x="2395" y="0"/>
                    <a:pt x="2300" y="39"/>
                    <a:pt x="2237" y="118"/>
                  </a:cubicBezTo>
                  <a:cubicBezTo>
                    <a:pt x="2048" y="307"/>
                    <a:pt x="1733" y="433"/>
                    <a:pt x="1450" y="433"/>
                  </a:cubicBezTo>
                  <a:cubicBezTo>
                    <a:pt x="1198" y="433"/>
                    <a:pt x="883" y="307"/>
                    <a:pt x="662" y="118"/>
                  </a:cubicBezTo>
                  <a:cubicBezTo>
                    <a:pt x="583" y="39"/>
                    <a:pt x="489" y="0"/>
                    <a:pt x="39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2" name="Google Shape;7132;p69"/>
            <p:cNvSpPr/>
            <p:nvPr/>
          </p:nvSpPr>
          <p:spPr>
            <a:xfrm>
              <a:off x="-52793400" y="2854725"/>
              <a:ext cx="17350" cy="18150"/>
            </a:xfrm>
            <a:custGeom>
              <a:avLst/>
              <a:gdLst/>
              <a:ahLst/>
              <a:cxnLst/>
              <a:rect l="l" t="t" r="r" b="b"/>
              <a:pathLst>
                <a:path w="694" h="726" extrusionOk="0">
                  <a:moveTo>
                    <a:pt x="347" y="1"/>
                  </a:moveTo>
                  <a:cubicBezTo>
                    <a:pt x="158" y="1"/>
                    <a:pt x="1" y="190"/>
                    <a:pt x="1" y="379"/>
                  </a:cubicBezTo>
                  <a:cubicBezTo>
                    <a:pt x="1" y="568"/>
                    <a:pt x="158" y="725"/>
                    <a:pt x="347" y="725"/>
                  </a:cubicBezTo>
                  <a:cubicBezTo>
                    <a:pt x="536" y="725"/>
                    <a:pt x="694" y="568"/>
                    <a:pt x="694" y="379"/>
                  </a:cubicBezTo>
                  <a:cubicBezTo>
                    <a:pt x="694" y="190"/>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3" name="Google Shape;7133;p69"/>
            <p:cNvSpPr/>
            <p:nvPr/>
          </p:nvSpPr>
          <p:spPr>
            <a:xfrm>
              <a:off x="-52718575" y="2854725"/>
              <a:ext cx="17350" cy="18150"/>
            </a:xfrm>
            <a:custGeom>
              <a:avLst/>
              <a:gdLst/>
              <a:ahLst/>
              <a:cxnLst/>
              <a:rect l="l" t="t" r="r" b="b"/>
              <a:pathLst>
                <a:path w="694" h="726" extrusionOk="0">
                  <a:moveTo>
                    <a:pt x="347" y="1"/>
                  </a:moveTo>
                  <a:cubicBezTo>
                    <a:pt x="158" y="1"/>
                    <a:pt x="1" y="190"/>
                    <a:pt x="1" y="379"/>
                  </a:cubicBezTo>
                  <a:cubicBezTo>
                    <a:pt x="1" y="568"/>
                    <a:pt x="158" y="725"/>
                    <a:pt x="347" y="725"/>
                  </a:cubicBezTo>
                  <a:cubicBezTo>
                    <a:pt x="536" y="725"/>
                    <a:pt x="694" y="568"/>
                    <a:pt x="694" y="379"/>
                  </a:cubicBezTo>
                  <a:cubicBezTo>
                    <a:pt x="694" y="190"/>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4" name="Google Shape;7134;p69"/>
            <p:cNvSpPr/>
            <p:nvPr/>
          </p:nvSpPr>
          <p:spPr>
            <a:xfrm>
              <a:off x="-52887125" y="2686975"/>
              <a:ext cx="279625" cy="318225"/>
            </a:xfrm>
            <a:custGeom>
              <a:avLst/>
              <a:gdLst/>
              <a:ahLst/>
              <a:cxnLst/>
              <a:rect l="l" t="t" r="r" b="b"/>
              <a:pathLst>
                <a:path w="11185" h="12729" extrusionOk="0">
                  <a:moveTo>
                    <a:pt x="5577" y="756"/>
                  </a:moveTo>
                  <a:cubicBezTo>
                    <a:pt x="7404" y="756"/>
                    <a:pt x="8885" y="2206"/>
                    <a:pt x="8948" y="3970"/>
                  </a:cubicBezTo>
                  <a:cubicBezTo>
                    <a:pt x="8192" y="2899"/>
                    <a:pt x="6963" y="2206"/>
                    <a:pt x="5577" y="2206"/>
                  </a:cubicBezTo>
                  <a:cubicBezTo>
                    <a:pt x="4222" y="2206"/>
                    <a:pt x="2993" y="2899"/>
                    <a:pt x="2237" y="3970"/>
                  </a:cubicBezTo>
                  <a:cubicBezTo>
                    <a:pt x="2269" y="2174"/>
                    <a:pt x="3781" y="756"/>
                    <a:pt x="5577" y="756"/>
                  </a:cubicBezTo>
                  <a:close/>
                  <a:moveTo>
                    <a:pt x="5604" y="2993"/>
                  </a:moveTo>
                  <a:cubicBezTo>
                    <a:pt x="7435" y="2993"/>
                    <a:pt x="8886" y="4462"/>
                    <a:pt x="8948" y="6270"/>
                  </a:cubicBezTo>
                  <a:cubicBezTo>
                    <a:pt x="8696" y="5860"/>
                    <a:pt x="8412" y="5514"/>
                    <a:pt x="8066" y="5199"/>
                  </a:cubicBezTo>
                  <a:cubicBezTo>
                    <a:pt x="7089" y="4253"/>
                    <a:pt x="5797" y="3749"/>
                    <a:pt x="4443" y="3749"/>
                  </a:cubicBezTo>
                  <a:cubicBezTo>
                    <a:pt x="4065" y="3749"/>
                    <a:pt x="3687" y="3781"/>
                    <a:pt x="3308" y="3844"/>
                  </a:cubicBezTo>
                  <a:cubicBezTo>
                    <a:pt x="3907" y="3308"/>
                    <a:pt x="4695" y="2993"/>
                    <a:pt x="5545" y="2993"/>
                  </a:cubicBezTo>
                  <a:cubicBezTo>
                    <a:pt x="5565" y="2993"/>
                    <a:pt x="5584" y="2993"/>
                    <a:pt x="5604" y="2993"/>
                  </a:cubicBezTo>
                  <a:close/>
                  <a:moveTo>
                    <a:pt x="1450" y="6742"/>
                  </a:moveTo>
                  <a:lnTo>
                    <a:pt x="1450" y="8223"/>
                  </a:lnTo>
                  <a:cubicBezTo>
                    <a:pt x="1072" y="8223"/>
                    <a:pt x="694" y="7876"/>
                    <a:pt x="694" y="7467"/>
                  </a:cubicBezTo>
                  <a:cubicBezTo>
                    <a:pt x="694" y="7089"/>
                    <a:pt x="1072" y="6742"/>
                    <a:pt x="1450" y="6742"/>
                  </a:cubicBezTo>
                  <a:close/>
                  <a:moveTo>
                    <a:pt x="9673" y="6742"/>
                  </a:moveTo>
                  <a:cubicBezTo>
                    <a:pt x="10082" y="6742"/>
                    <a:pt x="10429" y="7057"/>
                    <a:pt x="10429" y="7467"/>
                  </a:cubicBezTo>
                  <a:cubicBezTo>
                    <a:pt x="10429" y="7876"/>
                    <a:pt x="10082" y="8223"/>
                    <a:pt x="9673" y="8223"/>
                  </a:cubicBezTo>
                  <a:lnTo>
                    <a:pt x="9673" y="6742"/>
                  </a:lnTo>
                  <a:close/>
                  <a:moveTo>
                    <a:pt x="4443" y="4442"/>
                  </a:moveTo>
                  <a:cubicBezTo>
                    <a:pt x="6837" y="4442"/>
                    <a:pt x="8822" y="6333"/>
                    <a:pt x="8948" y="8727"/>
                  </a:cubicBezTo>
                  <a:cubicBezTo>
                    <a:pt x="8822" y="10554"/>
                    <a:pt x="7373" y="11972"/>
                    <a:pt x="5577" y="11972"/>
                  </a:cubicBezTo>
                  <a:cubicBezTo>
                    <a:pt x="3750" y="11972"/>
                    <a:pt x="2237" y="10428"/>
                    <a:pt x="2237" y="8570"/>
                  </a:cubicBezTo>
                  <a:lnTo>
                    <a:pt x="2237" y="6333"/>
                  </a:lnTo>
                  <a:cubicBezTo>
                    <a:pt x="2237" y="5829"/>
                    <a:pt x="2363" y="5325"/>
                    <a:pt x="2552" y="4883"/>
                  </a:cubicBezTo>
                  <a:cubicBezTo>
                    <a:pt x="3151" y="4600"/>
                    <a:pt x="3781" y="4442"/>
                    <a:pt x="4443" y="4442"/>
                  </a:cubicBezTo>
                  <a:close/>
                  <a:moveTo>
                    <a:pt x="5608" y="0"/>
                  </a:moveTo>
                  <a:cubicBezTo>
                    <a:pt x="3340" y="0"/>
                    <a:pt x="1513" y="1827"/>
                    <a:pt x="1513" y="4096"/>
                  </a:cubicBezTo>
                  <a:lnTo>
                    <a:pt x="1513" y="5986"/>
                  </a:lnTo>
                  <a:cubicBezTo>
                    <a:pt x="662" y="5986"/>
                    <a:pt x="0" y="6648"/>
                    <a:pt x="0" y="7467"/>
                  </a:cubicBezTo>
                  <a:cubicBezTo>
                    <a:pt x="0" y="8317"/>
                    <a:pt x="662" y="8979"/>
                    <a:pt x="1513" y="8979"/>
                  </a:cubicBezTo>
                  <a:cubicBezTo>
                    <a:pt x="1702" y="11058"/>
                    <a:pt x="3435" y="12728"/>
                    <a:pt x="5608" y="12728"/>
                  </a:cubicBezTo>
                  <a:cubicBezTo>
                    <a:pt x="7751" y="12728"/>
                    <a:pt x="9483" y="11058"/>
                    <a:pt x="9673" y="8979"/>
                  </a:cubicBezTo>
                  <a:cubicBezTo>
                    <a:pt x="10523" y="8979"/>
                    <a:pt x="11185" y="8317"/>
                    <a:pt x="11185" y="7467"/>
                  </a:cubicBezTo>
                  <a:cubicBezTo>
                    <a:pt x="11185" y="6648"/>
                    <a:pt x="10523" y="5986"/>
                    <a:pt x="9673" y="5986"/>
                  </a:cubicBezTo>
                  <a:lnTo>
                    <a:pt x="9673" y="4096"/>
                  </a:lnTo>
                  <a:cubicBezTo>
                    <a:pt x="9673" y="1859"/>
                    <a:pt x="7845" y="0"/>
                    <a:pt x="560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35" name="Google Shape;7135;p69"/>
          <p:cNvGrpSpPr/>
          <p:nvPr/>
        </p:nvGrpSpPr>
        <p:grpSpPr>
          <a:xfrm>
            <a:off x="6220848" y="4062998"/>
            <a:ext cx="318170" cy="359303"/>
            <a:chOff x="-51722225" y="1915100"/>
            <a:chExt cx="280400" cy="316650"/>
          </a:xfrm>
        </p:grpSpPr>
        <p:sp>
          <p:nvSpPr>
            <p:cNvPr id="7136" name="Google Shape;7136;p69"/>
            <p:cNvSpPr/>
            <p:nvPr/>
          </p:nvSpPr>
          <p:spPr>
            <a:xfrm>
              <a:off x="-51618275" y="2146075"/>
              <a:ext cx="73275" cy="29750"/>
            </a:xfrm>
            <a:custGeom>
              <a:avLst/>
              <a:gdLst/>
              <a:ahLst/>
              <a:cxnLst/>
              <a:rect l="l" t="t" r="r" b="b"/>
              <a:pathLst>
                <a:path w="2931" h="1190" extrusionOk="0">
                  <a:moveTo>
                    <a:pt x="410" y="0"/>
                  </a:moveTo>
                  <a:cubicBezTo>
                    <a:pt x="316" y="0"/>
                    <a:pt x="221" y="40"/>
                    <a:pt x="158" y="118"/>
                  </a:cubicBezTo>
                  <a:cubicBezTo>
                    <a:pt x="1" y="276"/>
                    <a:pt x="1" y="528"/>
                    <a:pt x="158" y="654"/>
                  </a:cubicBezTo>
                  <a:cubicBezTo>
                    <a:pt x="505" y="1001"/>
                    <a:pt x="978" y="1190"/>
                    <a:pt x="1450" y="1190"/>
                  </a:cubicBezTo>
                  <a:cubicBezTo>
                    <a:pt x="1923" y="1190"/>
                    <a:pt x="2458" y="1001"/>
                    <a:pt x="2773" y="654"/>
                  </a:cubicBezTo>
                  <a:cubicBezTo>
                    <a:pt x="2931" y="496"/>
                    <a:pt x="2931" y="244"/>
                    <a:pt x="2773" y="118"/>
                  </a:cubicBezTo>
                  <a:cubicBezTo>
                    <a:pt x="2710" y="40"/>
                    <a:pt x="2616" y="0"/>
                    <a:pt x="2517" y="0"/>
                  </a:cubicBezTo>
                  <a:cubicBezTo>
                    <a:pt x="2419" y="0"/>
                    <a:pt x="2317" y="40"/>
                    <a:pt x="2238" y="118"/>
                  </a:cubicBezTo>
                  <a:cubicBezTo>
                    <a:pt x="2049" y="339"/>
                    <a:pt x="1734" y="433"/>
                    <a:pt x="1450" y="433"/>
                  </a:cubicBezTo>
                  <a:cubicBezTo>
                    <a:pt x="1198" y="433"/>
                    <a:pt x="883" y="339"/>
                    <a:pt x="663" y="118"/>
                  </a:cubicBezTo>
                  <a:cubicBezTo>
                    <a:pt x="600" y="40"/>
                    <a:pt x="505" y="0"/>
                    <a:pt x="41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7" name="Google Shape;7137;p69"/>
            <p:cNvSpPr/>
            <p:nvPr/>
          </p:nvSpPr>
          <p:spPr>
            <a:xfrm>
              <a:off x="-51627725" y="2082075"/>
              <a:ext cx="17350" cy="18150"/>
            </a:xfrm>
            <a:custGeom>
              <a:avLst/>
              <a:gdLst/>
              <a:ahLst/>
              <a:cxnLst/>
              <a:rect l="l" t="t" r="r" b="b"/>
              <a:pathLst>
                <a:path w="694" h="726" extrusionOk="0">
                  <a:moveTo>
                    <a:pt x="347" y="1"/>
                  </a:moveTo>
                  <a:cubicBezTo>
                    <a:pt x="158" y="1"/>
                    <a:pt x="1" y="158"/>
                    <a:pt x="1" y="347"/>
                  </a:cubicBezTo>
                  <a:cubicBezTo>
                    <a:pt x="1" y="568"/>
                    <a:pt x="158" y="725"/>
                    <a:pt x="347" y="725"/>
                  </a:cubicBezTo>
                  <a:cubicBezTo>
                    <a:pt x="536" y="725"/>
                    <a:pt x="694" y="568"/>
                    <a:pt x="694" y="347"/>
                  </a:cubicBezTo>
                  <a:cubicBezTo>
                    <a:pt x="694"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8" name="Google Shape;7138;p69"/>
            <p:cNvSpPr/>
            <p:nvPr/>
          </p:nvSpPr>
          <p:spPr>
            <a:xfrm>
              <a:off x="-51552900" y="2082075"/>
              <a:ext cx="17350" cy="18150"/>
            </a:xfrm>
            <a:custGeom>
              <a:avLst/>
              <a:gdLst/>
              <a:ahLst/>
              <a:cxnLst/>
              <a:rect l="l" t="t" r="r" b="b"/>
              <a:pathLst>
                <a:path w="694" h="726" extrusionOk="0">
                  <a:moveTo>
                    <a:pt x="347" y="1"/>
                  </a:moveTo>
                  <a:cubicBezTo>
                    <a:pt x="158" y="1"/>
                    <a:pt x="1" y="158"/>
                    <a:pt x="1" y="347"/>
                  </a:cubicBezTo>
                  <a:cubicBezTo>
                    <a:pt x="1" y="568"/>
                    <a:pt x="158" y="725"/>
                    <a:pt x="347" y="725"/>
                  </a:cubicBezTo>
                  <a:cubicBezTo>
                    <a:pt x="536" y="725"/>
                    <a:pt x="694" y="568"/>
                    <a:pt x="694" y="347"/>
                  </a:cubicBezTo>
                  <a:cubicBezTo>
                    <a:pt x="694"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9" name="Google Shape;7139;p69"/>
            <p:cNvSpPr/>
            <p:nvPr/>
          </p:nvSpPr>
          <p:spPr>
            <a:xfrm>
              <a:off x="-51722225" y="1915100"/>
              <a:ext cx="280400" cy="316650"/>
            </a:xfrm>
            <a:custGeom>
              <a:avLst/>
              <a:gdLst/>
              <a:ahLst/>
              <a:cxnLst/>
              <a:rect l="l" t="t" r="r" b="b"/>
              <a:pathLst>
                <a:path w="11216" h="12666" extrusionOk="0">
                  <a:moveTo>
                    <a:pt x="5608" y="662"/>
                  </a:moveTo>
                  <a:cubicBezTo>
                    <a:pt x="5766" y="662"/>
                    <a:pt x="6081" y="914"/>
                    <a:pt x="6333" y="1544"/>
                  </a:cubicBezTo>
                  <a:cubicBezTo>
                    <a:pt x="6585" y="2111"/>
                    <a:pt x="6679" y="2867"/>
                    <a:pt x="6711" y="3655"/>
                  </a:cubicBezTo>
                  <a:lnTo>
                    <a:pt x="4505" y="3655"/>
                  </a:lnTo>
                  <a:cubicBezTo>
                    <a:pt x="4568" y="2836"/>
                    <a:pt x="4663" y="2080"/>
                    <a:pt x="4915" y="1544"/>
                  </a:cubicBezTo>
                  <a:cubicBezTo>
                    <a:pt x="5199" y="914"/>
                    <a:pt x="5451" y="662"/>
                    <a:pt x="5608" y="662"/>
                  </a:cubicBezTo>
                  <a:close/>
                  <a:moveTo>
                    <a:pt x="4411" y="946"/>
                  </a:moveTo>
                  <a:lnTo>
                    <a:pt x="4411" y="946"/>
                  </a:lnTo>
                  <a:cubicBezTo>
                    <a:pt x="4348" y="1072"/>
                    <a:pt x="4285" y="1166"/>
                    <a:pt x="4253" y="1292"/>
                  </a:cubicBezTo>
                  <a:cubicBezTo>
                    <a:pt x="3970" y="1954"/>
                    <a:pt x="3812" y="2804"/>
                    <a:pt x="3781" y="3687"/>
                  </a:cubicBezTo>
                  <a:lnTo>
                    <a:pt x="2269" y="3687"/>
                  </a:lnTo>
                  <a:cubicBezTo>
                    <a:pt x="2426" y="2426"/>
                    <a:pt x="3245" y="1387"/>
                    <a:pt x="4411" y="946"/>
                  </a:cubicBezTo>
                  <a:close/>
                  <a:moveTo>
                    <a:pt x="6837" y="946"/>
                  </a:moveTo>
                  <a:cubicBezTo>
                    <a:pt x="8034" y="1387"/>
                    <a:pt x="8853" y="2426"/>
                    <a:pt x="8979" y="3687"/>
                  </a:cubicBezTo>
                  <a:lnTo>
                    <a:pt x="7467" y="3687"/>
                  </a:lnTo>
                  <a:cubicBezTo>
                    <a:pt x="7435" y="2804"/>
                    <a:pt x="7278" y="1954"/>
                    <a:pt x="6994" y="1292"/>
                  </a:cubicBezTo>
                  <a:cubicBezTo>
                    <a:pt x="6963" y="1166"/>
                    <a:pt x="6868" y="1072"/>
                    <a:pt x="6837" y="946"/>
                  </a:cubicBezTo>
                  <a:close/>
                  <a:moveTo>
                    <a:pt x="9357" y="4443"/>
                  </a:moveTo>
                  <a:cubicBezTo>
                    <a:pt x="9830" y="4443"/>
                    <a:pt x="10271" y="4758"/>
                    <a:pt x="10428" y="5199"/>
                  </a:cubicBezTo>
                  <a:lnTo>
                    <a:pt x="851" y="5199"/>
                  </a:lnTo>
                  <a:cubicBezTo>
                    <a:pt x="1008" y="4758"/>
                    <a:pt x="1418" y="4443"/>
                    <a:pt x="1922" y="4443"/>
                  </a:cubicBezTo>
                  <a:close/>
                  <a:moveTo>
                    <a:pt x="1512" y="6680"/>
                  </a:moveTo>
                  <a:lnTo>
                    <a:pt x="1512" y="8192"/>
                  </a:lnTo>
                  <a:cubicBezTo>
                    <a:pt x="1134" y="8192"/>
                    <a:pt x="788" y="7814"/>
                    <a:pt x="788" y="7436"/>
                  </a:cubicBezTo>
                  <a:cubicBezTo>
                    <a:pt x="788" y="7058"/>
                    <a:pt x="1134" y="6680"/>
                    <a:pt x="1512" y="6680"/>
                  </a:cubicBezTo>
                  <a:close/>
                  <a:moveTo>
                    <a:pt x="9767" y="6680"/>
                  </a:moveTo>
                  <a:cubicBezTo>
                    <a:pt x="10145" y="6680"/>
                    <a:pt x="10491" y="6995"/>
                    <a:pt x="10491" y="7436"/>
                  </a:cubicBezTo>
                  <a:cubicBezTo>
                    <a:pt x="10460" y="7814"/>
                    <a:pt x="10145" y="8192"/>
                    <a:pt x="9767" y="8192"/>
                  </a:cubicBezTo>
                  <a:lnTo>
                    <a:pt x="9767" y="6680"/>
                  </a:lnTo>
                  <a:close/>
                  <a:moveTo>
                    <a:pt x="9011" y="5955"/>
                  </a:moveTo>
                  <a:lnTo>
                    <a:pt x="9011" y="8538"/>
                  </a:lnTo>
                  <a:cubicBezTo>
                    <a:pt x="9011" y="10397"/>
                    <a:pt x="7467" y="11941"/>
                    <a:pt x="5608" y="11941"/>
                  </a:cubicBezTo>
                  <a:cubicBezTo>
                    <a:pt x="3781" y="11941"/>
                    <a:pt x="2269" y="10397"/>
                    <a:pt x="2269" y="8538"/>
                  </a:cubicBezTo>
                  <a:lnTo>
                    <a:pt x="2269" y="5955"/>
                  </a:lnTo>
                  <a:close/>
                  <a:moveTo>
                    <a:pt x="5608" y="1"/>
                  </a:moveTo>
                  <a:cubicBezTo>
                    <a:pt x="3466" y="1"/>
                    <a:pt x="1733" y="1639"/>
                    <a:pt x="1544" y="3781"/>
                  </a:cubicBezTo>
                  <a:cubicBezTo>
                    <a:pt x="662" y="3939"/>
                    <a:pt x="32" y="4695"/>
                    <a:pt x="32" y="5577"/>
                  </a:cubicBezTo>
                  <a:cubicBezTo>
                    <a:pt x="32" y="5797"/>
                    <a:pt x="189" y="5955"/>
                    <a:pt x="378" y="5955"/>
                  </a:cubicBezTo>
                  <a:lnTo>
                    <a:pt x="1481" y="5955"/>
                  </a:lnTo>
                  <a:cubicBezTo>
                    <a:pt x="662" y="5955"/>
                    <a:pt x="0" y="6617"/>
                    <a:pt x="0" y="7436"/>
                  </a:cubicBezTo>
                  <a:cubicBezTo>
                    <a:pt x="0" y="8255"/>
                    <a:pt x="662" y="8948"/>
                    <a:pt x="1481" y="8948"/>
                  </a:cubicBezTo>
                  <a:cubicBezTo>
                    <a:pt x="1670" y="11027"/>
                    <a:pt x="3403" y="12665"/>
                    <a:pt x="5577" y="12665"/>
                  </a:cubicBezTo>
                  <a:cubicBezTo>
                    <a:pt x="7750" y="12665"/>
                    <a:pt x="9483" y="11027"/>
                    <a:pt x="9672" y="8948"/>
                  </a:cubicBezTo>
                  <a:cubicBezTo>
                    <a:pt x="10491" y="8948"/>
                    <a:pt x="11185" y="8255"/>
                    <a:pt x="11185" y="7436"/>
                  </a:cubicBezTo>
                  <a:cubicBezTo>
                    <a:pt x="11216" y="6617"/>
                    <a:pt x="10554" y="5955"/>
                    <a:pt x="9767" y="5955"/>
                  </a:cubicBezTo>
                  <a:lnTo>
                    <a:pt x="10869" y="5955"/>
                  </a:lnTo>
                  <a:cubicBezTo>
                    <a:pt x="11058" y="5955"/>
                    <a:pt x="11216" y="5797"/>
                    <a:pt x="11216" y="5577"/>
                  </a:cubicBezTo>
                  <a:cubicBezTo>
                    <a:pt x="11216" y="4695"/>
                    <a:pt x="10586" y="3939"/>
                    <a:pt x="9704" y="3781"/>
                  </a:cubicBezTo>
                  <a:cubicBezTo>
                    <a:pt x="9546" y="1639"/>
                    <a:pt x="7782" y="1"/>
                    <a:pt x="560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40" name="Google Shape;7140;p69"/>
          <p:cNvGrpSpPr/>
          <p:nvPr/>
        </p:nvGrpSpPr>
        <p:grpSpPr>
          <a:xfrm>
            <a:off x="6616678" y="1303695"/>
            <a:ext cx="370905" cy="360976"/>
            <a:chOff x="-56407800" y="1902600"/>
            <a:chExt cx="326875" cy="318125"/>
          </a:xfrm>
        </p:grpSpPr>
        <p:sp>
          <p:nvSpPr>
            <p:cNvPr id="7141" name="Google Shape;7141;p69"/>
            <p:cNvSpPr/>
            <p:nvPr/>
          </p:nvSpPr>
          <p:spPr>
            <a:xfrm>
              <a:off x="-56289650" y="2072625"/>
              <a:ext cx="17325" cy="17350"/>
            </a:xfrm>
            <a:custGeom>
              <a:avLst/>
              <a:gdLst/>
              <a:ahLst/>
              <a:cxnLst/>
              <a:rect l="l" t="t" r="r" b="b"/>
              <a:pathLst>
                <a:path w="693" h="694" extrusionOk="0">
                  <a:moveTo>
                    <a:pt x="347" y="0"/>
                  </a:moveTo>
                  <a:cubicBezTo>
                    <a:pt x="158" y="0"/>
                    <a:pt x="0" y="158"/>
                    <a:pt x="0" y="347"/>
                  </a:cubicBezTo>
                  <a:cubicBezTo>
                    <a:pt x="0" y="536"/>
                    <a:pt x="158" y="694"/>
                    <a:pt x="347" y="694"/>
                  </a:cubicBezTo>
                  <a:cubicBezTo>
                    <a:pt x="536" y="694"/>
                    <a:pt x="693" y="536"/>
                    <a:pt x="693" y="347"/>
                  </a:cubicBezTo>
                  <a:cubicBezTo>
                    <a:pt x="693"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2" name="Google Shape;7142;p69"/>
            <p:cNvSpPr/>
            <p:nvPr/>
          </p:nvSpPr>
          <p:spPr>
            <a:xfrm>
              <a:off x="-56215625" y="2072625"/>
              <a:ext cx="17350" cy="17350"/>
            </a:xfrm>
            <a:custGeom>
              <a:avLst/>
              <a:gdLst/>
              <a:ahLst/>
              <a:cxnLst/>
              <a:rect l="l" t="t" r="r" b="b"/>
              <a:pathLst>
                <a:path w="694" h="694" extrusionOk="0">
                  <a:moveTo>
                    <a:pt x="347" y="0"/>
                  </a:moveTo>
                  <a:cubicBezTo>
                    <a:pt x="158" y="0"/>
                    <a:pt x="1" y="158"/>
                    <a:pt x="1" y="347"/>
                  </a:cubicBezTo>
                  <a:cubicBezTo>
                    <a:pt x="1" y="536"/>
                    <a:pt x="158" y="694"/>
                    <a:pt x="347" y="694"/>
                  </a:cubicBezTo>
                  <a:cubicBezTo>
                    <a:pt x="536" y="694"/>
                    <a:pt x="694" y="536"/>
                    <a:pt x="694" y="347"/>
                  </a:cubicBezTo>
                  <a:cubicBezTo>
                    <a:pt x="694"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3" name="Google Shape;7143;p69"/>
            <p:cNvSpPr/>
            <p:nvPr/>
          </p:nvSpPr>
          <p:spPr>
            <a:xfrm>
              <a:off x="-56407800" y="1902600"/>
              <a:ext cx="326875" cy="318125"/>
            </a:xfrm>
            <a:custGeom>
              <a:avLst/>
              <a:gdLst/>
              <a:ahLst/>
              <a:cxnLst/>
              <a:rect l="l" t="t" r="r" b="b"/>
              <a:pathLst>
                <a:path w="13075" h="12725" extrusionOk="0">
                  <a:moveTo>
                    <a:pt x="8371" y="824"/>
                  </a:moveTo>
                  <a:cubicBezTo>
                    <a:pt x="8854" y="824"/>
                    <a:pt x="9303" y="1142"/>
                    <a:pt x="9420" y="1635"/>
                  </a:cubicBezTo>
                  <a:lnTo>
                    <a:pt x="9924" y="3714"/>
                  </a:lnTo>
                  <a:cubicBezTo>
                    <a:pt x="9641" y="3777"/>
                    <a:pt x="9420" y="3809"/>
                    <a:pt x="9137" y="3809"/>
                  </a:cubicBezTo>
                  <a:lnTo>
                    <a:pt x="3907" y="3809"/>
                  </a:lnTo>
                  <a:cubicBezTo>
                    <a:pt x="3623" y="3809"/>
                    <a:pt x="3340" y="3777"/>
                    <a:pt x="3119" y="3714"/>
                  </a:cubicBezTo>
                  <a:lnTo>
                    <a:pt x="3655" y="1635"/>
                  </a:lnTo>
                  <a:cubicBezTo>
                    <a:pt x="3772" y="1142"/>
                    <a:pt x="4239" y="824"/>
                    <a:pt x="4717" y="824"/>
                  </a:cubicBezTo>
                  <a:cubicBezTo>
                    <a:pt x="4881" y="824"/>
                    <a:pt x="5046" y="861"/>
                    <a:pt x="5199" y="942"/>
                  </a:cubicBezTo>
                  <a:lnTo>
                    <a:pt x="6364" y="1509"/>
                  </a:lnTo>
                  <a:cubicBezTo>
                    <a:pt x="6427" y="1540"/>
                    <a:pt x="6490" y="1556"/>
                    <a:pt x="6545" y="1556"/>
                  </a:cubicBezTo>
                  <a:cubicBezTo>
                    <a:pt x="6601" y="1556"/>
                    <a:pt x="6648" y="1540"/>
                    <a:pt x="6679" y="1509"/>
                  </a:cubicBezTo>
                  <a:lnTo>
                    <a:pt x="7877" y="942"/>
                  </a:lnTo>
                  <a:cubicBezTo>
                    <a:pt x="8037" y="861"/>
                    <a:pt x="8206" y="824"/>
                    <a:pt x="8371" y="824"/>
                  </a:cubicBezTo>
                  <a:close/>
                  <a:moveTo>
                    <a:pt x="1299" y="3783"/>
                  </a:moveTo>
                  <a:cubicBezTo>
                    <a:pt x="1359" y="3783"/>
                    <a:pt x="1422" y="3800"/>
                    <a:pt x="1481" y="3840"/>
                  </a:cubicBezTo>
                  <a:lnTo>
                    <a:pt x="2017" y="4092"/>
                  </a:lnTo>
                  <a:cubicBezTo>
                    <a:pt x="2584" y="4344"/>
                    <a:pt x="3308" y="4565"/>
                    <a:pt x="3970" y="4565"/>
                  </a:cubicBezTo>
                  <a:lnTo>
                    <a:pt x="9200" y="4565"/>
                  </a:lnTo>
                  <a:cubicBezTo>
                    <a:pt x="9893" y="4565"/>
                    <a:pt x="10586" y="4376"/>
                    <a:pt x="11185" y="4092"/>
                  </a:cubicBezTo>
                  <a:lnTo>
                    <a:pt x="11689" y="3840"/>
                  </a:lnTo>
                  <a:cubicBezTo>
                    <a:pt x="11737" y="3824"/>
                    <a:pt x="11788" y="3816"/>
                    <a:pt x="11839" y="3816"/>
                  </a:cubicBezTo>
                  <a:cubicBezTo>
                    <a:pt x="11983" y="3816"/>
                    <a:pt x="12123" y="3881"/>
                    <a:pt x="12193" y="3998"/>
                  </a:cubicBezTo>
                  <a:cubicBezTo>
                    <a:pt x="12256" y="4187"/>
                    <a:pt x="12161" y="4439"/>
                    <a:pt x="11972" y="4502"/>
                  </a:cubicBezTo>
                  <a:lnTo>
                    <a:pt x="11468" y="4754"/>
                  </a:lnTo>
                  <a:cubicBezTo>
                    <a:pt x="10743" y="5100"/>
                    <a:pt x="9924" y="5289"/>
                    <a:pt x="9168" y="5289"/>
                  </a:cubicBezTo>
                  <a:lnTo>
                    <a:pt x="3938" y="5289"/>
                  </a:lnTo>
                  <a:cubicBezTo>
                    <a:pt x="3182" y="5289"/>
                    <a:pt x="2363" y="5100"/>
                    <a:pt x="1639" y="4754"/>
                  </a:cubicBezTo>
                  <a:lnTo>
                    <a:pt x="1134" y="4502"/>
                  </a:lnTo>
                  <a:cubicBezTo>
                    <a:pt x="945" y="4439"/>
                    <a:pt x="851" y="4187"/>
                    <a:pt x="977" y="3998"/>
                  </a:cubicBezTo>
                  <a:cubicBezTo>
                    <a:pt x="1042" y="3868"/>
                    <a:pt x="1166" y="3783"/>
                    <a:pt x="1299" y="3783"/>
                  </a:cubicBezTo>
                  <a:close/>
                  <a:moveTo>
                    <a:pt x="2426" y="6801"/>
                  </a:moveTo>
                  <a:lnTo>
                    <a:pt x="2426" y="8282"/>
                  </a:lnTo>
                  <a:cubicBezTo>
                    <a:pt x="2048" y="8282"/>
                    <a:pt x="1702" y="7936"/>
                    <a:pt x="1702" y="7558"/>
                  </a:cubicBezTo>
                  <a:cubicBezTo>
                    <a:pt x="1702" y="7148"/>
                    <a:pt x="2017" y="6801"/>
                    <a:pt x="2426" y="6801"/>
                  </a:cubicBezTo>
                  <a:close/>
                  <a:moveTo>
                    <a:pt x="10680" y="6801"/>
                  </a:moveTo>
                  <a:cubicBezTo>
                    <a:pt x="11059" y="6801"/>
                    <a:pt x="11405" y="7117"/>
                    <a:pt x="11405" y="7558"/>
                  </a:cubicBezTo>
                  <a:cubicBezTo>
                    <a:pt x="11405" y="7936"/>
                    <a:pt x="11059" y="8282"/>
                    <a:pt x="10680" y="8282"/>
                  </a:cubicBezTo>
                  <a:lnTo>
                    <a:pt x="10680" y="6801"/>
                  </a:lnTo>
                  <a:close/>
                  <a:moveTo>
                    <a:pt x="3214" y="5982"/>
                  </a:moveTo>
                  <a:cubicBezTo>
                    <a:pt x="3466" y="6014"/>
                    <a:pt x="3686" y="6014"/>
                    <a:pt x="3970" y="6014"/>
                  </a:cubicBezTo>
                  <a:lnTo>
                    <a:pt x="9200" y="6014"/>
                  </a:lnTo>
                  <a:cubicBezTo>
                    <a:pt x="9452" y="6014"/>
                    <a:pt x="9672" y="6014"/>
                    <a:pt x="9956" y="5982"/>
                  </a:cubicBezTo>
                  <a:lnTo>
                    <a:pt x="9956" y="5982"/>
                  </a:lnTo>
                  <a:cubicBezTo>
                    <a:pt x="9924" y="6297"/>
                    <a:pt x="9924" y="8219"/>
                    <a:pt x="9924" y="8503"/>
                  </a:cubicBezTo>
                  <a:lnTo>
                    <a:pt x="9924" y="8849"/>
                  </a:lnTo>
                  <a:lnTo>
                    <a:pt x="6742" y="7558"/>
                  </a:lnTo>
                  <a:cubicBezTo>
                    <a:pt x="6695" y="7526"/>
                    <a:pt x="6640" y="7510"/>
                    <a:pt x="6589" y="7510"/>
                  </a:cubicBezTo>
                  <a:cubicBezTo>
                    <a:pt x="6538" y="7510"/>
                    <a:pt x="6490" y="7526"/>
                    <a:pt x="6459" y="7558"/>
                  </a:cubicBezTo>
                  <a:lnTo>
                    <a:pt x="3214" y="8849"/>
                  </a:lnTo>
                  <a:lnTo>
                    <a:pt x="3214" y="8660"/>
                  </a:lnTo>
                  <a:lnTo>
                    <a:pt x="3214" y="5982"/>
                  </a:lnTo>
                  <a:close/>
                  <a:moveTo>
                    <a:pt x="6585" y="8282"/>
                  </a:moveTo>
                  <a:lnTo>
                    <a:pt x="9767" y="9542"/>
                  </a:lnTo>
                  <a:cubicBezTo>
                    <a:pt x="9262" y="11157"/>
                    <a:pt x="7905" y="12034"/>
                    <a:pt x="6522" y="12034"/>
                  </a:cubicBezTo>
                  <a:cubicBezTo>
                    <a:pt x="5746" y="12034"/>
                    <a:pt x="4962" y="11758"/>
                    <a:pt x="4316" y="11181"/>
                  </a:cubicBezTo>
                  <a:cubicBezTo>
                    <a:pt x="3844" y="10740"/>
                    <a:pt x="3529" y="10172"/>
                    <a:pt x="3340" y="9605"/>
                  </a:cubicBezTo>
                  <a:lnTo>
                    <a:pt x="6585" y="8282"/>
                  </a:lnTo>
                  <a:close/>
                  <a:moveTo>
                    <a:pt x="8390" y="1"/>
                  </a:moveTo>
                  <a:cubicBezTo>
                    <a:pt x="8109" y="1"/>
                    <a:pt x="7824" y="69"/>
                    <a:pt x="7561" y="217"/>
                  </a:cubicBezTo>
                  <a:lnTo>
                    <a:pt x="6522" y="721"/>
                  </a:lnTo>
                  <a:lnTo>
                    <a:pt x="5514" y="217"/>
                  </a:lnTo>
                  <a:cubicBezTo>
                    <a:pt x="5240" y="88"/>
                    <a:pt x="4955" y="27"/>
                    <a:pt x="4676" y="27"/>
                  </a:cubicBezTo>
                  <a:cubicBezTo>
                    <a:pt x="3863" y="27"/>
                    <a:pt x="3110" y="546"/>
                    <a:pt x="2899" y="1414"/>
                  </a:cubicBezTo>
                  <a:lnTo>
                    <a:pt x="2395" y="3462"/>
                  </a:lnTo>
                  <a:lnTo>
                    <a:pt x="1765" y="3147"/>
                  </a:lnTo>
                  <a:cubicBezTo>
                    <a:pt x="1607" y="3063"/>
                    <a:pt x="1435" y="3024"/>
                    <a:pt x="1265" y="3024"/>
                  </a:cubicBezTo>
                  <a:cubicBezTo>
                    <a:pt x="859" y="3024"/>
                    <a:pt x="462" y="3251"/>
                    <a:pt x="284" y="3651"/>
                  </a:cubicBezTo>
                  <a:cubicBezTo>
                    <a:pt x="0" y="4187"/>
                    <a:pt x="221" y="4880"/>
                    <a:pt x="788" y="5132"/>
                  </a:cubicBezTo>
                  <a:lnTo>
                    <a:pt x="1292" y="5384"/>
                  </a:lnTo>
                  <a:cubicBezTo>
                    <a:pt x="1639" y="5573"/>
                    <a:pt x="2048" y="5699"/>
                    <a:pt x="2426" y="5793"/>
                  </a:cubicBezTo>
                  <a:lnTo>
                    <a:pt x="2426" y="6014"/>
                  </a:lnTo>
                  <a:cubicBezTo>
                    <a:pt x="1607" y="6014"/>
                    <a:pt x="945" y="6675"/>
                    <a:pt x="945" y="7495"/>
                  </a:cubicBezTo>
                  <a:cubicBezTo>
                    <a:pt x="945" y="8282"/>
                    <a:pt x="1576" y="9007"/>
                    <a:pt x="2426" y="9007"/>
                  </a:cubicBezTo>
                  <a:cubicBezTo>
                    <a:pt x="2521" y="10015"/>
                    <a:pt x="3025" y="10992"/>
                    <a:pt x="3781" y="11685"/>
                  </a:cubicBezTo>
                  <a:cubicBezTo>
                    <a:pt x="4537" y="12378"/>
                    <a:pt x="5514" y="12724"/>
                    <a:pt x="6522" y="12724"/>
                  </a:cubicBezTo>
                  <a:cubicBezTo>
                    <a:pt x="8696" y="12724"/>
                    <a:pt x="10365" y="11055"/>
                    <a:pt x="10586" y="9007"/>
                  </a:cubicBezTo>
                  <a:cubicBezTo>
                    <a:pt x="11500" y="9007"/>
                    <a:pt x="12130" y="8282"/>
                    <a:pt x="12130" y="7495"/>
                  </a:cubicBezTo>
                  <a:cubicBezTo>
                    <a:pt x="12130" y="6675"/>
                    <a:pt x="11468" y="6014"/>
                    <a:pt x="10617" y="6014"/>
                  </a:cubicBezTo>
                  <a:lnTo>
                    <a:pt x="10617" y="5793"/>
                  </a:lnTo>
                  <a:cubicBezTo>
                    <a:pt x="11027" y="5699"/>
                    <a:pt x="11405" y="5573"/>
                    <a:pt x="11783" y="5384"/>
                  </a:cubicBezTo>
                  <a:lnTo>
                    <a:pt x="12287" y="5132"/>
                  </a:lnTo>
                  <a:cubicBezTo>
                    <a:pt x="12886" y="4911"/>
                    <a:pt x="13075" y="4250"/>
                    <a:pt x="12791" y="3682"/>
                  </a:cubicBezTo>
                  <a:cubicBezTo>
                    <a:pt x="12588" y="3299"/>
                    <a:pt x="12191" y="3061"/>
                    <a:pt x="11785" y="3061"/>
                  </a:cubicBezTo>
                  <a:cubicBezTo>
                    <a:pt x="11625" y="3061"/>
                    <a:pt x="11462" y="3098"/>
                    <a:pt x="11311" y="3178"/>
                  </a:cubicBezTo>
                  <a:lnTo>
                    <a:pt x="10775" y="3399"/>
                  </a:lnTo>
                  <a:cubicBezTo>
                    <a:pt x="10743" y="3399"/>
                    <a:pt x="10712" y="3462"/>
                    <a:pt x="10680" y="3462"/>
                  </a:cubicBezTo>
                  <a:lnTo>
                    <a:pt x="10145" y="1414"/>
                  </a:lnTo>
                  <a:cubicBezTo>
                    <a:pt x="9959" y="552"/>
                    <a:pt x="9187" y="1"/>
                    <a:pt x="839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44" name="Google Shape;7144;p69"/>
          <p:cNvGrpSpPr/>
          <p:nvPr/>
        </p:nvGrpSpPr>
        <p:grpSpPr>
          <a:xfrm>
            <a:off x="6622479" y="1790262"/>
            <a:ext cx="359303" cy="338736"/>
            <a:chOff x="-56401500" y="2304975"/>
            <a:chExt cx="316650" cy="298525"/>
          </a:xfrm>
        </p:grpSpPr>
        <p:sp>
          <p:nvSpPr>
            <p:cNvPr id="7145" name="Google Shape;7145;p69"/>
            <p:cNvSpPr/>
            <p:nvPr/>
          </p:nvSpPr>
          <p:spPr>
            <a:xfrm>
              <a:off x="-56289650" y="2436500"/>
              <a:ext cx="17325" cy="18150"/>
            </a:xfrm>
            <a:custGeom>
              <a:avLst/>
              <a:gdLst/>
              <a:ahLst/>
              <a:cxnLst/>
              <a:rect l="l" t="t" r="r" b="b"/>
              <a:pathLst>
                <a:path w="693" h="726" extrusionOk="0">
                  <a:moveTo>
                    <a:pt x="347" y="1"/>
                  </a:moveTo>
                  <a:cubicBezTo>
                    <a:pt x="158" y="1"/>
                    <a:pt x="0" y="158"/>
                    <a:pt x="0" y="347"/>
                  </a:cubicBezTo>
                  <a:cubicBezTo>
                    <a:pt x="0" y="568"/>
                    <a:pt x="158" y="725"/>
                    <a:pt x="347" y="725"/>
                  </a:cubicBezTo>
                  <a:cubicBezTo>
                    <a:pt x="536" y="725"/>
                    <a:pt x="693" y="568"/>
                    <a:pt x="693" y="347"/>
                  </a:cubicBezTo>
                  <a:cubicBezTo>
                    <a:pt x="693"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6" name="Google Shape;7146;p69"/>
            <p:cNvSpPr/>
            <p:nvPr/>
          </p:nvSpPr>
          <p:spPr>
            <a:xfrm>
              <a:off x="-56215625" y="2436500"/>
              <a:ext cx="17350" cy="18150"/>
            </a:xfrm>
            <a:custGeom>
              <a:avLst/>
              <a:gdLst/>
              <a:ahLst/>
              <a:cxnLst/>
              <a:rect l="l" t="t" r="r" b="b"/>
              <a:pathLst>
                <a:path w="694" h="726" extrusionOk="0">
                  <a:moveTo>
                    <a:pt x="347" y="1"/>
                  </a:moveTo>
                  <a:cubicBezTo>
                    <a:pt x="158" y="1"/>
                    <a:pt x="1" y="158"/>
                    <a:pt x="1" y="347"/>
                  </a:cubicBezTo>
                  <a:cubicBezTo>
                    <a:pt x="1" y="568"/>
                    <a:pt x="158" y="725"/>
                    <a:pt x="347" y="725"/>
                  </a:cubicBezTo>
                  <a:cubicBezTo>
                    <a:pt x="536" y="725"/>
                    <a:pt x="694" y="568"/>
                    <a:pt x="694" y="347"/>
                  </a:cubicBezTo>
                  <a:cubicBezTo>
                    <a:pt x="694"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7" name="Google Shape;7147;p69"/>
            <p:cNvSpPr/>
            <p:nvPr/>
          </p:nvSpPr>
          <p:spPr>
            <a:xfrm>
              <a:off x="-56280200" y="2499700"/>
              <a:ext cx="73250" cy="29775"/>
            </a:xfrm>
            <a:custGeom>
              <a:avLst/>
              <a:gdLst/>
              <a:ahLst/>
              <a:cxnLst/>
              <a:rect l="l" t="t" r="r" b="b"/>
              <a:pathLst>
                <a:path w="2930" h="1191" extrusionOk="0">
                  <a:moveTo>
                    <a:pt x="414" y="1"/>
                  </a:moveTo>
                  <a:cubicBezTo>
                    <a:pt x="315" y="1"/>
                    <a:pt x="221" y="40"/>
                    <a:pt x="158" y="119"/>
                  </a:cubicBezTo>
                  <a:cubicBezTo>
                    <a:pt x="0" y="277"/>
                    <a:pt x="0" y="529"/>
                    <a:pt x="158" y="623"/>
                  </a:cubicBezTo>
                  <a:cubicBezTo>
                    <a:pt x="536" y="1001"/>
                    <a:pt x="1008" y="1190"/>
                    <a:pt x="1481" y="1190"/>
                  </a:cubicBezTo>
                  <a:cubicBezTo>
                    <a:pt x="1953" y="1190"/>
                    <a:pt x="2457" y="1001"/>
                    <a:pt x="2773" y="623"/>
                  </a:cubicBezTo>
                  <a:cubicBezTo>
                    <a:pt x="2930" y="466"/>
                    <a:pt x="2930" y="245"/>
                    <a:pt x="2773" y="119"/>
                  </a:cubicBezTo>
                  <a:cubicBezTo>
                    <a:pt x="2694" y="40"/>
                    <a:pt x="2591" y="1"/>
                    <a:pt x="2497" y="1"/>
                  </a:cubicBezTo>
                  <a:cubicBezTo>
                    <a:pt x="2402" y="1"/>
                    <a:pt x="2316" y="40"/>
                    <a:pt x="2268" y="119"/>
                  </a:cubicBezTo>
                  <a:cubicBezTo>
                    <a:pt x="2048" y="308"/>
                    <a:pt x="1733" y="434"/>
                    <a:pt x="1481" y="434"/>
                  </a:cubicBezTo>
                  <a:cubicBezTo>
                    <a:pt x="1166" y="434"/>
                    <a:pt x="882" y="308"/>
                    <a:pt x="693" y="119"/>
                  </a:cubicBezTo>
                  <a:cubicBezTo>
                    <a:pt x="614" y="40"/>
                    <a:pt x="512" y="1"/>
                    <a:pt x="41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8" name="Google Shape;7148;p69"/>
            <p:cNvSpPr/>
            <p:nvPr/>
          </p:nvSpPr>
          <p:spPr>
            <a:xfrm>
              <a:off x="-56401500" y="2304975"/>
              <a:ext cx="316650" cy="298525"/>
            </a:xfrm>
            <a:custGeom>
              <a:avLst/>
              <a:gdLst/>
              <a:ahLst/>
              <a:cxnLst/>
              <a:rect l="l" t="t" r="r" b="b"/>
              <a:pathLst>
                <a:path w="12666" h="11941" extrusionOk="0">
                  <a:moveTo>
                    <a:pt x="6411" y="785"/>
                  </a:moveTo>
                  <a:cubicBezTo>
                    <a:pt x="7105" y="785"/>
                    <a:pt x="7692" y="1003"/>
                    <a:pt x="8223" y="1387"/>
                  </a:cubicBezTo>
                  <a:lnTo>
                    <a:pt x="6270" y="2899"/>
                  </a:lnTo>
                  <a:lnTo>
                    <a:pt x="4348" y="1387"/>
                  </a:lnTo>
                  <a:cubicBezTo>
                    <a:pt x="4915" y="977"/>
                    <a:pt x="5577" y="788"/>
                    <a:pt x="6270" y="788"/>
                  </a:cubicBezTo>
                  <a:cubicBezTo>
                    <a:pt x="6317" y="786"/>
                    <a:pt x="6365" y="785"/>
                    <a:pt x="6411" y="785"/>
                  </a:cubicBezTo>
                  <a:close/>
                  <a:moveTo>
                    <a:pt x="2174" y="4474"/>
                  </a:moveTo>
                  <a:lnTo>
                    <a:pt x="2174" y="5986"/>
                  </a:lnTo>
                  <a:cubicBezTo>
                    <a:pt x="1796" y="5986"/>
                    <a:pt x="1450" y="5640"/>
                    <a:pt x="1450" y="5230"/>
                  </a:cubicBezTo>
                  <a:cubicBezTo>
                    <a:pt x="1450" y="4821"/>
                    <a:pt x="1765" y="4474"/>
                    <a:pt x="2174" y="4474"/>
                  </a:cubicBezTo>
                  <a:close/>
                  <a:moveTo>
                    <a:pt x="10428" y="4474"/>
                  </a:moveTo>
                  <a:cubicBezTo>
                    <a:pt x="10838" y="4474"/>
                    <a:pt x="11153" y="4821"/>
                    <a:pt x="11153" y="5230"/>
                  </a:cubicBezTo>
                  <a:cubicBezTo>
                    <a:pt x="11153" y="5608"/>
                    <a:pt x="10807" y="5986"/>
                    <a:pt x="10428" y="5986"/>
                  </a:cubicBezTo>
                  <a:lnTo>
                    <a:pt x="10428" y="4474"/>
                  </a:lnTo>
                  <a:close/>
                  <a:moveTo>
                    <a:pt x="1008" y="6144"/>
                  </a:moveTo>
                  <a:cubicBezTo>
                    <a:pt x="1292" y="6490"/>
                    <a:pt x="1702" y="6742"/>
                    <a:pt x="2174" y="6742"/>
                  </a:cubicBezTo>
                  <a:cubicBezTo>
                    <a:pt x="2174" y="7152"/>
                    <a:pt x="1828" y="7467"/>
                    <a:pt x="1450" y="7467"/>
                  </a:cubicBezTo>
                  <a:cubicBezTo>
                    <a:pt x="1040" y="7467"/>
                    <a:pt x="693" y="7120"/>
                    <a:pt x="693" y="6742"/>
                  </a:cubicBezTo>
                  <a:cubicBezTo>
                    <a:pt x="693" y="6490"/>
                    <a:pt x="819" y="6270"/>
                    <a:pt x="1008" y="6144"/>
                  </a:cubicBezTo>
                  <a:close/>
                  <a:moveTo>
                    <a:pt x="11594" y="6144"/>
                  </a:moveTo>
                  <a:cubicBezTo>
                    <a:pt x="11783" y="6301"/>
                    <a:pt x="11909" y="6490"/>
                    <a:pt x="11909" y="6742"/>
                  </a:cubicBezTo>
                  <a:cubicBezTo>
                    <a:pt x="11909" y="7152"/>
                    <a:pt x="11594" y="7467"/>
                    <a:pt x="11153" y="7467"/>
                  </a:cubicBezTo>
                  <a:cubicBezTo>
                    <a:pt x="10775" y="7467"/>
                    <a:pt x="10428" y="7120"/>
                    <a:pt x="10428" y="6742"/>
                  </a:cubicBezTo>
                  <a:cubicBezTo>
                    <a:pt x="10901" y="6742"/>
                    <a:pt x="11311" y="6490"/>
                    <a:pt x="11594" y="6144"/>
                  </a:cubicBezTo>
                  <a:close/>
                  <a:moveTo>
                    <a:pt x="8759" y="1859"/>
                  </a:moveTo>
                  <a:cubicBezTo>
                    <a:pt x="9326" y="2426"/>
                    <a:pt x="9672" y="3214"/>
                    <a:pt x="9672" y="4128"/>
                  </a:cubicBezTo>
                  <a:lnTo>
                    <a:pt x="9672" y="7120"/>
                  </a:lnTo>
                  <a:cubicBezTo>
                    <a:pt x="9672" y="8507"/>
                    <a:pt x="8853" y="9735"/>
                    <a:pt x="7562" y="10239"/>
                  </a:cubicBezTo>
                  <a:cubicBezTo>
                    <a:pt x="7215" y="9924"/>
                    <a:pt x="6774" y="9735"/>
                    <a:pt x="6301" y="9735"/>
                  </a:cubicBezTo>
                  <a:cubicBezTo>
                    <a:pt x="5829" y="9735"/>
                    <a:pt x="5356" y="9924"/>
                    <a:pt x="5041" y="10239"/>
                  </a:cubicBezTo>
                  <a:cubicBezTo>
                    <a:pt x="3781" y="9735"/>
                    <a:pt x="2899" y="8507"/>
                    <a:pt x="2899" y="7120"/>
                  </a:cubicBezTo>
                  <a:lnTo>
                    <a:pt x="2899" y="4128"/>
                  </a:lnTo>
                  <a:cubicBezTo>
                    <a:pt x="2899" y="3277"/>
                    <a:pt x="3245" y="2489"/>
                    <a:pt x="3812" y="1859"/>
                  </a:cubicBezTo>
                  <a:lnTo>
                    <a:pt x="6049" y="3655"/>
                  </a:lnTo>
                  <a:cubicBezTo>
                    <a:pt x="6112" y="3718"/>
                    <a:pt x="6191" y="3749"/>
                    <a:pt x="6274" y="3749"/>
                  </a:cubicBezTo>
                  <a:cubicBezTo>
                    <a:pt x="6356" y="3749"/>
                    <a:pt x="6443" y="3718"/>
                    <a:pt x="6522" y="3655"/>
                  </a:cubicBezTo>
                  <a:lnTo>
                    <a:pt x="8759" y="1859"/>
                  </a:lnTo>
                  <a:close/>
                  <a:moveTo>
                    <a:pt x="6333" y="10460"/>
                  </a:moveTo>
                  <a:cubicBezTo>
                    <a:pt x="6805" y="10460"/>
                    <a:pt x="7215" y="10775"/>
                    <a:pt x="7373" y="11216"/>
                  </a:cubicBezTo>
                  <a:lnTo>
                    <a:pt x="5262" y="11216"/>
                  </a:lnTo>
                  <a:cubicBezTo>
                    <a:pt x="5419" y="10775"/>
                    <a:pt x="5797" y="10460"/>
                    <a:pt x="6333" y="10460"/>
                  </a:cubicBezTo>
                  <a:close/>
                  <a:moveTo>
                    <a:pt x="6333" y="0"/>
                  </a:moveTo>
                  <a:cubicBezTo>
                    <a:pt x="4159" y="0"/>
                    <a:pt x="2395" y="1639"/>
                    <a:pt x="2237" y="3718"/>
                  </a:cubicBezTo>
                  <a:cubicBezTo>
                    <a:pt x="1324" y="3718"/>
                    <a:pt x="599" y="4506"/>
                    <a:pt x="725" y="5419"/>
                  </a:cubicBezTo>
                  <a:cubicBezTo>
                    <a:pt x="252" y="5703"/>
                    <a:pt x="0" y="6175"/>
                    <a:pt x="0" y="6742"/>
                  </a:cubicBezTo>
                  <a:cubicBezTo>
                    <a:pt x="0" y="7562"/>
                    <a:pt x="662" y="8223"/>
                    <a:pt x="1481" y="8223"/>
                  </a:cubicBezTo>
                  <a:cubicBezTo>
                    <a:pt x="1796" y="8223"/>
                    <a:pt x="2080" y="8160"/>
                    <a:pt x="2300" y="7940"/>
                  </a:cubicBezTo>
                  <a:cubicBezTo>
                    <a:pt x="2584" y="9263"/>
                    <a:pt x="3497" y="10271"/>
                    <a:pt x="4632" y="10838"/>
                  </a:cubicBezTo>
                  <a:cubicBezTo>
                    <a:pt x="4506" y="11059"/>
                    <a:pt x="4474" y="11311"/>
                    <a:pt x="4474" y="11563"/>
                  </a:cubicBezTo>
                  <a:cubicBezTo>
                    <a:pt x="4474" y="11783"/>
                    <a:pt x="4632" y="11941"/>
                    <a:pt x="4821" y="11941"/>
                  </a:cubicBezTo>
                  <a:lnTo>
                    <a:pt x="7814" y="11941"/>
                  </a:lnTo>
                  <a:cubicBezTo>
                    <a:pt x="8034" y="11941"/>
                    <a:pt x="8192" y="11783"/>
                    <a:pt x="8192" y="11563"/>
                  </a:cubicBezTo>
                  <a:cubicBezTo>
                    <a:pt x="8192" y="11311"/>
                    <a:pt x="8129" y="11059"/>
                    <a:pt x="8034" y="10838"/>
                  </a:cubicBezTo>
                  <a:cubicBezTo>
                    <a:pt x="9168" y="10302"/>
                    <a:pt x="10082" y="9263"/>
                    <a:pt x="10334" y="7940"/>
                  </a:cubicBezTo>
                  <a:cubicBezTo>
                    <a:pt x="10586" y="8097"/>
                    <a:pt x="10870" y="8223"/>
                    <a:pt x="11185" y="8223"/>
                  </a:cubicBezTo>
                  <a:cubicBezTo>
                    <a:pt x="12004" y="8223"/>
                    <a:pt x="12665" y="7562"/>
                    <a:pt x="12665" y="6742"/>
                  </a:cubicBezTo>
                  <a:cubicBezTo>
                    <a:pt x="12665" y="6175"/>
                    <a:pt x="12382" y="5703"/>
                    <a:pt x="11909" y="5419"/>
                  </a:cubicBezTo>
                  <a:cubicBezTo>
                    <a:pt x="12035" y="4506"/>
                    <a:pt x="11311" y="3718"/>
                    <a:pt x="10428" y="3718"/>
                  </a:cubicBezTo>
                  <a:cubicBezTo>
                    <a:pt x="10208" y="1639"/>
                    <a:pt x="8444" y="0"/>
                    <a:pt x="63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49" name="Google Shape;7149;p69"/>
          <p:cNvGrpSpPr/>
          <p:nvPr/>
        </p:nvGrpSpPr>
        <p:grpSpPr>
          <a:xfrm>
            <a:off x="5328863" y="2682337"/>
            <a:ext cx="319985" cy="361090"/>
            <a:chOff x="-54426150" y="1901700"/>
            <a:chExt cx="282000" cy="318225"/>
          </a:xfrm>
        </p:grpSpPr>
        <p:sp>
          <p:nvSpPr>
            <p:cNvPr id="7150" name="Google Shape;7150;p69"/>
            <p:cNvSpPr/>
            <p:nvPr/>
          </p:nvSpPr>
          <p:spPr>
            <a:xfrm>
              <a:off x="-54330850" y="2072625"/>
              <a:ext cx="18150" cy="17350"/>
            </a:xfrm>
            <a:custGeom>
              <a:avLst/>
              <a:gdLst/>
              <a:ahLst/>
              <a:cxnLst/>
              <a:rect l="l" t="t" r="r" b="b"/>
              <a:pathLst>
                <a:path w="726" h="694" extrusionOk="0">
                  <a:moveTo>
                    <a:pt x="379" y="0"/>
                  </a:moveTo>
                  <a:cubicBezTo>
                    <a:pt x="190" y="0"/>
                    <a:pt x="1" y="158"/>
                    <a:pt x="1" y="347"/>
                  </a:cubicBezTo>
                  <a:cubicBezTo>
                    <a:pt x="1" y="536"/>
                    <a:pt x="190" y="694"/>
                    <a:pt x="379" y="694"/>
                  </a:cubicBezTo>
                  <a:cubicBezTo>
                    <a:pt x="568" y="694"/>
                    <a:pt x="725" y="536"/>
                    <a:pt x="725" y="347"/>
                  </a:cubicBezTo>
                  <a:cubicBezTo>
                    <a:pt x="725" y="158"/>
                    <a:pt x="568" y="0"/>
                    <a:pt x="3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1" name="Google Shape;7151;p69"/>
            <p:cNvSpPr/>
            <p:nvPr/>
          </p:nvSpPr>
          <p:spPr>
            <a:xfrm>
              <a:off x="-54256800" y="2072625"/>
              <a:ext cx="18125" cy="17350"/>
            </a:xfrm>
            <a:custGeom>
              <a:avLst/>
              <a:gdLst/>
              <a:ahLst/>
              <a:cxnLst/>
              <a:rect l="l" t="t" r="r" b="b"/>
              <a:pathLst>
                <a:path w="725" h="694" extrusionOk="0">
                  <a:moveTo>
                    <a:pt x="347" y="0"/>
                  </a:moveTo>
                  <a:cubicBezTo>
                    <a:pt x="158" y="0"/>
                    <a:pt x="0" y="158"/>
                    <a:pt x="0" y="347"/>
                  </a:cubicBezTo>
                  <a:cubicBezTo>
                    <a:pt x="0" y="536"/>
                    <a:pt x="158" y="694"/>
                    <a:pt x="347" y="694"/>
                  </a:cubicBezTo>
                  <a:cubicBezTo>
                    <a:pt x="567" y="694"/>
                    <a:pt x="725" y="536"/>
                    <a:pt x="725" y="347"/>
                  </a:cubicBezTo>
                  <a:cubicBezTo>
                    <a:pt x="725" y="158"/>
                    <a:pt x="567"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2" name="Google Shape;7152;p69"/>
            <p:cNvSpPr/>
            <p:nvPr/>
          </p:nvSpPr>
          <p:spPr>
            <a:xfrm>
              <a:off x="-54320600" y="2135825"/>
              <a:ext cx="72475" cy="28975"/>
            </a:xfrm>
            <a:custGeom>
              <a:avLst/>
              <a:gdLst/>
              <a:ahLst/>
              <a:cxnLst/>
              <a:rect l="l" t="t" r="r" b="b"/>
              <a:pathLst>
                <a:path w="2899" h="1159" extrusionOk="0">
                  <a:moveTo>
                    <a:pt x="398" y="1"/>
                  </a:moveTo>
                  <a:cubicBezTo>
                    <a:pt x="308" y="1"/>
                    <a:pt x="221" y="40"/>
                    <a:pt x="158" y="119"/>
                  </a:cubicBezTo>
                  <a:cubicBezTo>
                    <a:pt x="0" y="276"/>
                    <a:pt x="0" y="497"/>
                    <a:pt x="158" y="623"/>
                  </a:cubicBezTo>
                  <a:cubicBezTo>
                    <a:pt x="505" y="970"/>
                    <a:pt x="977" y="1159"/>
                    <a:pt x="1450" y="1159"/>
                  </a:cubicBezTo>
                  <a:cubicBezTo>
                    <a:pt x="1922" y="1159"/>
                    <a:pt x="2426" y="970"/>
                    <a:pt x="2741" y="623"/>
                  </a:cubicBezTo>
                  <a:cubicBezTo>
                    <a:pt x="2899" y="465"/>
                    <a:pt x="2899" y="213"/>
                    <a:pt x="2741" y="119"/>
                  </a:cubicBezTo>
                  <a:cubicBezTo>
                    <a:pt x="2663" y="40"/>
                    <a:pt x="2568" y="1"/>
                    <a:pt x="2478" y="1"/>
                  </a:cubicBezTo>
                  <a:cubicBezTo>
                    <a:pt x="2387" y="1"/>
                    <a:pt x="2300" y="40"/>
                    <a:pt x="2237" y="119"/>
                  </a:cubicBezTo>
                  <a:cubicBezTo>
                    <a:pt x="2048" y="308"/>
                    <a:pt x="1733" y="434"/>
                    <a:pt x="1450" y="434"/>
                  </a:cubicBezTo>
                  <a:cubicBezTo>
                    <a:pt x="1135" y="434"/>
                    <a:pt x="851" y="308"/>
                    <a:pt x="662" y="119"/>
                  </a:cubicBezTo>
                  <a:cubicBezTo>
                    <a:pt x="583" y="40"/>
                    <a:pt x="489" y="1"/>
                    <a:pt x="39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3" name="Google Shape;7153;p69"/>
            <p:cNvSpPr/>
            <p:nvPr/>
          </p:nvSpPr>
          <p:spPr>
            <a:xfrm>
              <a:off x="-54426150" y="1901700"/>
              <a:ext cx="282000" cy="318225"/>
            </a:xfrm>
            <a:custGeom>
              <a:avLst/>
              <a:gdLst/>
              <a:ahLst/>
              <a:cxnLst/>
              <a:rect l="l" t="t" r="r" b="b"/>
              <a:pathLst>
                <a:path w="11280" h="12729" extrusionOk="0">
                  <a:moveTo>
                    <a:pt x="5672" y="820"/>
                  </a:moveTo>
                  <a:cubicBezTo>
                    <a:pt x="6648" y="820"/>
                    <a:pt x="7562" y="1072"/>
                    <a:pt x="8381" y="1639"/>
                  </a:cubicBezTo>
                  <a:cubicBezTo>
                    <a:pt x="8350" y="1828"/>
                    <a:pt x="8318" y="2049"/>
                    <a:pt x="8318" y="2301"/>
                  </a:cubicBezTo>
                  <a:cubicBezTo>
                    <a:pt x="8318" y="2584"/>
                    <a:pt x="8350" y="2805"/>
                    <a:pt x="8444" y="3057"/>
                  </a:cubicBezTo>
                  <a:lnTo>
                    <a:pt x="1671" y="3057"/>
                  </a:lnTo>
                  <a:cubicBezTo>
                    <a:pt x="2458" y="1702"/>
                    <a:pt x="3939" y="820"/>
                    <a:pt x="5672" y="820"/>
                  </a:cubicBezTo>
                  <a:close/>
                  <a:moveTo>
                    <a:pt x="9389" y="1072"/>
                  </a:moveTo>
                  <a:cubicBezTo>
                    <a:pt x="9547" y="1387"/>
                    <a:pt x="9736" y="1828"/>
                    <a:pt x="9736" y="2301"/>
                  </a:cubicBezTo>
                  <a:cubicBezTo>
                    <a:pt x="9736" y="2773"/>
                    <a:pt x="9547" y="3214"/>
                    <a:pt x="9389" y="3529"/>
                  </a:cubicBezTo>
                  <a:cubicBezTo>
                    <a:pt x="9232" y="3214"/>
                    <a:pt x="9011" y="2773"/>
                    <a:pt x="9011" y="2301"/>
                  </a:cubicBezTo>
                  <a:cubicBezTo>
                    <a:pt x="9011" y="1828"/>
                    <a:pt x="9232" y="1356"/>
                    <a:pt x="9389" y="1072"/>
                  </a:cubicBezTo>
                  <a:close/>
                  <a:moveTo>
                    <a:pt x="5262" y="3750"/>
                  </a:moveTo>
                  <a:cubicBezTo>
                    <a:pt x="5136" y="4065"/>
                    <a:pt x="4853" y="4443"/>
                    <a:pt x="4474" y="4695"/>
                  </a:cubicBezTo>
                  <a:cubicBezTo>
                    <a:pt x="3907" y="5105"/>
                    <a:pt x="3246" y="5325"/>
                    <a:pt x="2742" y="5325"/>
                  </a:cubicBezTo>
                  <a:lnTo>
                    <a:pt x="1923" y="5325"/>
                  </a:lnTo>
                  <a:cubicBezTo>
                    <a:pt x="1734" y="5325"/>
                    <a:pt x="1576" y="5483"/>
                    <a:pt x="1576" y="5703"/>
                  </a:cubicBezTo>
                  <a:lnTo>
                    <a:pt x="1576" y="6806"/>
                  </a:lnTo>
                  <a:lnTo>
                    <a:pt x="851" y="6806"/>
                  </a:lnTo>
                  <a:lnTo>
                    <a:pt x="851" y="5703"/>
                  </a:lnTo>
                  <a:cubicBezTo>
                    <a:pt x="851" y="5010"/>
                    <a:pt x="946" y="4349"/>
                    <a:pt x="1229" y="3750"/>
                  </a:cubicBezTo>
                  <a:close/>
                  <a:moveTo>
                    <a:pt x="10177" y="3750"/>
                  </a:moveTo>
                  <a:cubicBezTo>
                    <a:pt x="10397" y="4349"/>
                    <a:pt x="10555" y="5042"/>
                    <a:pt x="10555" y="5735"/>
                  </a:cubicBezTo>
                  <a:lnTo>
                    <a:pt x="10555" y="6837"/>
                  </a:lnTo>
                  <a:lnTo>
                    <a:pt x="9767" y="6837"/>
                  </a:lnTo>
                  <a:lnTo>
                    <a:pt x="9767" y="5735"/>
                  </a:lnTo>
                  <a:cubicBezTo>
                    <a:pt x="9767" y="5546"/>
                    <a:pt x="9610" y="5388"/>
                    <a:pt x="9421" y="5388"/>
                  </a:cubicBezTo>
                  <a:lnTo>
                    <a:pt x="8665" y="5388"/>
                  </a:lnTo>
                  <a:cubicBezTo>
                    <a:pt x="8129" y="5388"/>
                    <a:pt x="7436" y="5136"/>
                    <a:pt x="6932" y="4758"/>
                  </a:cubicBezTo>
                  <a:cubicBezTo>
                    <a:pt x="6554" y="4475"/>
                    <a:pt x="6270" y="4160"/>
                    <a:pt x="6144" y="3813"/>
                  </a:cubicBezTo>
                  <a:lnTo>
                    <a:pt x="8759" y="3813"/>
                  </a:lnTo>
                  <a:cubicBezTo>
                    <a:pt x="8948" y="4160"/>
                    <a:pt x="9137" y="4380"/>
                    <a:pt x="9200" y="4412"/>
                  </a:cubicBezTo>
                  <a:cubicBezTo>
                    <a:pt x="9279" y="4506"/>
                    <a:pt x="9374" y="4553"/>
                    <a:pt x="9468" y="4553"/>
                  </a:cubicBezTo>
                  <a:cubicBezTo>
                    <a:pt x="9563" y="4553"/>
                    <a:pt x="9657" y="4506"/>
                    <a:pt x="9736" y="4412"/>
                  </a:cubicBezTo>
                  <a:cubicBezTo>
                    <a:pt x="9736" y="4412"/>
                    <a:pt x="9988" y="4160"/>
                    <a:pt x="10177" y="3750"/>
                  </a:cubicBezTo>
                  <a:close/>
                  <a:moveTo>
                    <a:pt x="1545" y="7562"/>
                  </a:moveTo>
                  <a:lnTo>
                    <a:pt x="1545" y="8318"/>
                  </a:lnTo>
                  <a:lnTo>
                    <a:pt x="788" y="8318"/>
                  </a:lnTo>
                  <a:lnTo>
                    <a:pt x="788" y="7562"/>
                  </a:lnTo>
                  <a:close/>
                  <a:moveTo>
                    <a:pt x="10523" y="7562"/>
                  </a:moveTo>
                  <a:lnTo>
                    <a:pt x="10523" y="8318"/>
                  </a:lnTo>
                  <a:lnTo>
                    <a:pt x="9767" y="8318"/>
                  </a:lnTo>
                  <a:lnTo>
                    <a:pt x="9767" y="7562"/>
                  </a:lnTo>
                  <a:close/>
                  <a:moveTo>
                    <a:pt x="1576" y="9074"/>
                  </a:moveTo>
                  <a:lnTo>
                    <a:pt x="1576" y="9421"/>
                  </a:lnTo>
                  <a:lnTo>
                    <a:pt x="1545" y="9421"/>
                  </a:lnTo>
                  <a:cubicBezTo>
                    <a:pt x="1545" y="9641"/>
                    <a:pt x="1387" y="9799"/>
                    <a:pt x="1198" y="9799"/>
                  </a:cubicBezTo>
                  <a:cubicBezTo>
                    <a:pt x="1009" y="9799"/>
                    <a:pt x="851" y="9641"/>
                    <a:pt x="851" y="9421"/>
                  </a:cubicBezTo>
                  <a:lnTo>
                    <a:pt x="851" y="9074"/>
                  </a:lnTo>
                  <a:close/>
                  <a:moveTo>
                    <a:pt x="10555" y="9074"/>
                  </a:moveTo>
                  <a:lnTo>
                    <a:pt x="10555" y="9421"/>
                  </a:lnTo>
                  <a:lnTo>
                    <a:pt x="10523" y="9421"/>
                  </a:lnTo>
                  <a:cubicBezTo>
                    <a:pt x="10523" y="9641"/>
                    <a:pt x="10366" y="9799"/>
                    <a:pt x="10177" y="9799"/>
                  </a:cubicBezTo>
                  <a:cubicBezTo>
                    <a:pt x="9956" y="9799"/>
                    <a:pt x="9799" y="9641"/>
                    <a:pt x="9799" y="9421"/>
                  </a:cubicBezTo>
                  <a:lnTo>
                    <a:pt x="9799" y="9074"/>
                  </a:lnTo>
                  <a:close/>
                  <a:moveTo>
                    <a:pt x="1198" y="10555"/>
                  </a:moveTo>
                  <a:cubicBezTo>
                    <a:pt x="1387" y="10555"/>
                    <a:pt x="1545" y="10713"/>
                    <a:pt x="1545" y="10933"/>
                  </a:cubicBezTo>
                  <a:cubicBezTo>
                    <a:pt x="1545" y="11059"/>
                    <a:pt x="1545" y="11059"/>
                    <a:pt x="1198" y="11689"/>
                  </a:cubicBezTo>
                  <a:cubicBezTo>
                    <a:pt x="820" y="11059"/>
                    <a:pt x="820" y="11059"/>
                    <a:pt x="820" y="10933"/>
                  </a:cubicBezTo>
                  <a:cubicBezTo>
                    <a:pt x="820" y="10713"/>
                    <a:pt x="977" y="10555"/>
                    <a:pt x="1198" y="10555"/>
                  </a:cubicBezTo>
                  <a:close/>
                  <a:moveTo>
                    <a:pt x="10114" y="10618"/>
                  </a:moveTo>
                  <a:cubicBezTo>
                    <a:pt x="10334" y="10618"/>
                    <a:pt x="10492" y="10776"/>
                    <a:pt x="10492" y="10965"/>
                  </a:cubicBezTo>
                  <a:cubicBezTo>
                    <a:pt x="10523" y="10965"/>
                    <a:pt x="10492" y="11059"/>
                    <a:pt x="10492" y="11091"/>
                  </a:cubicBezTo>
                  <a:lnTo>
                    <a:pt x="10177" y="11689"/>
                  </a:lnTo>
                  <a:lnTo>
                    <a:pt x="9799" y="11091"/>
                  </a:lnTo>
                  <a:cubicBezTo>
                    <a:pt x="9799" y="11059"/>
                    <a:pt x="9767" y="10996"/>
                    <a:pt x="9767" y="10965"/>
                  </a:cubicBezTo>
                  <a:cubicBezTo>
                    <a:pt x="9767" y="10776"/>
                    <a:pt x="9925" y="10618"/>
                    <a:pt x="10114" y="10618"/>
                  </a:cubicBezTo>
                  <a:close/>
                  <a:moveTo>
                    <a:pt x="5672" y="4538"/>
                  </a:moveTo>
                  <a:cubicBezTo>
                    <a:pt x="5861" y="4821"/>
                    <a:pt x="6144" y="5105"/>
                    <a:pt x="6522" y="5325"/>
                  </a:cubicBezTo>
                  <a:cubicBezTo>
                    <a:pt x="7184" y="5798"/>
                    <a:pt x="7972" y="6081"/>
                    <a:pt x="8665" y="6081"/>
                  </a:cubicBezTo>
                  <a:lnTo>
                    <a:pt x="9011" y="6081"/>
                  </a:lnTo>
                  <a:lnTo>
                    <a:pt x="9011" y="8696"/>
                  </a:lnTo>
                  <a:cubicBezTo>
                    <a:pt x="9011" y="10524"/>
                    <a:pt x="7530" y="12036"/>
                    <a:pt x="5672" y="12036"/>
                  </a:cubicBezTo>
                  <a:cubicBezTo>
                    <a:pt x="3813" y="12036"/>
                    <a:pt x="2332" y="10524"/>
                    <a:pt x="2332" y="8696"/>
                  </a:cubicBezTo>
                  <a:lnTo>
                    <a:pt x="2332" y="6081"/>
                  </a:lnTo>
                  <a:lnTo>
                    <a:pt x="2679" y="6081"/>
                  </a:lnTo>
                  <a:cubicBezTo>
                    <a:pt x="3403" y="6081"/>
                    <a:pt x="4191" y="5798"/>
                    <a:pt x="4853" y="5325"/>
                  </a:cubicBezTo>
                  <a:cubicBezTo>
                    <a:pt x="5199" y="5105"/>
                    <a:pt x="5483" y="4821"/>
                    <a:pt x="5672" y="4538"/>
                  </a:cubicBezTo>
                  <a:close/>
                  <a:moveTo>
                    <a:pt x="5672" y="1"/>
                  </a:moveTo>
                  <a:cubicBezTo>
                    <a:pt x="2584" y="1"/>
                    <a:pt x="95" y="2584"/>
                    <a:pt x="95" y="5640"/>
                  </a:cubicBezTo>
                  <a:lnTo>
                    <a:pt x="95" y="9389"/>
                  </a:lnTo>
                  <a:cubicBezTo>
                    <a:pt x="95" y="9673"/>
                    <a:pt x="221" y="9925"/>
                    <a:pt x="347" y="10145"/>
                  </a:cubicBezTo>
                  <a:cubicBezTo>
                    <a:pt x="1" y="10524"/>
                    <a:pt x="1" y="11091"/>
                    <a:pt x="221" y="11343"/>
                  </a:cubicBezTo>
                  <a:lnTo>
                    <a:pt x="883" y="12540"/>
                  </a:lnTo>
                  <a:cubicBezTo>
                    <a:pt x="946" y="12666"/>
                    <a:pt x="1072" y="12729"/>
                    <a:pt x="1198" y="12729"/>
                  </a:cubicBezTo>
                  <a:cubicBezTo>
                    <a:pt x="1324" y="12729"/>
                    <a:pt x="1450" y="12666"/>
                    <a:pt x="1513" y="12540"/>
                  </a:cubicBezTo>
                  <a:cubicBezTo>
                    <a:pt x="2175" y="11343"/>
                    <a:pt x="2238" y="11311"/>
                    <a:pt x="2301" y="10965"/>
                  </a:cubicBezTo>
                  <a:cubicBezTo>
                    <a:pt x="3025" y="12036"/>
                    <a:pt x="4254" y="12729"/>
                    <a:pt x="5640" y="12729"/>
                  </a:cubicBezTo>
                  <a:cubicBezTo>
                    <a:pt x="7026" y="12729"/>
                    <a:pt x="8287" y="12036"/>
                    <a:pt x="8980" y="10965"/>
                  </a:cubicBezTo>
                  <a:cubicBezTo>
                    <a:pt x="8980" y="11091"/>
                    <a:pt x="9043" y="11185"/>
                    <a:pt x="9074" y="11311"/>
                  </a:cubicBezTo>
                  <a:lnTo>
                    <a:pt x="9074" y="11343"/>
                  </a:lnTo>
                  <a:lnTo>
                    <a:pt x="9736" y="12540"/>
                  </a:lnTo>
                  <a:cubicBezTo>
                    <a:pt x="9799" y="12666"/>
                    <a:pt x="9925" y="12729"/>
                    <a:pt x="10051" y="12729"/>
                  </a:cubicBezTo>
                  <a:cubicBezTo>
                    <a:pt x="10177" y="12729"/>
                    <a:pt x="10334" y="12666"/>
                    <a:pt x="10366" y="12540"/>
                  </a:cubicBezTo>
                  <a:lnTo>
                    <a:pt x="11028" y="11406"/>
                  </a:lnTo>
                  <a:cubicBezTo>
                    <a:pt x="11122" y="11248"/>
                    <a:pt x="11154" y="11028"/>
                    <a:pt x="11154" y="10870"/>
                  </a:cubicBezTo>
                  <a:cubicBezTo>
                    <a:pt x="11154" y="10618"/>
                    <a:pt x="11028" y="10335"/>
                    <a:pt x="10870" y="10145"/>
                  </a:cubicBezTo>
                  <a:cubicBezTo>
                    <a:pt x="11091" y="9925"/>
                    <a:pt x="11154" y="9673"/>
                    <a:pt x="11154" y="9389"/>
                  </a:cubicBezTo>
                  <a:cubicBezTo>
                    <a:pt x="11280" y="4979"/>
                    <a:pt x="11280" y="5294"/>
                    <a:pt x="11217" y="5168"/>
                  </a:cubicBezTo>
                  <a:cubicBezTo>
                    <a:pt x="11154" y="4317"/>
                    <a:pt x="10870" y="3498"/>
                    <a:pt x="10429" y="2773"/>
                  </a:cubicBezTo>
                  <a:cubicBezTo>
                    <a:pt x="10492" y="2616"/>
                    <a:pt x="10492" y="2458"/>
                    <a:pt x="10492" y="2301"/>
                  </a:cubicBezTo>
                  <a:cubicBezTo>
                    <a:pt x="10492" y="1167"/>
                    <a:pt x="9704" y="221"/>
                    <a:pt x="9641" y="190"/>
                  </a:cubicBezTo>
                  <a:cubicBezTo>
                    <a:pt x="9578" y="95"/>
                    <a:pt x="9484" y="64"/>
                    <a:pt x="9389" y="64"/>
                  </a:cubicBezTo>
                  <a:cubicBezTo>
                    <a:pt x="9263" y="64"/>
                    <a:pt x="9169" y="95"/>
                    <a:pt x="9106" y="190"/>
                  </a:cubicBezTo>
                  <a:cubicBezTo>
                    <a:pt x="9106" y="221"/>
                    <a:pt x="8822" y="473"/>
                    <a:pt x="8633" y="883"/>
                  </a:cubicBezTo>
                  <a:cubicBezTo>
                    <a:pt x="7719" y="316"/>
                    <a:pt x="6743" y="1"/>
                    <a:pt x="56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54" name="Google Shape;7154;p69"/>
          <p:cNvGrpSpPr/>
          <p:nvPr/>
        </p:nvGrpSpPr>
        <p:grpSpPr>
          <a:xfrm>
            <a:off x="5328863" y="3135800"/>
            <a:ext cx="319985" cy="361998"/>
            <a:chOff x="-54426150" y="2294725"/>
            <a:chExt cx="282000" cy="319025"/>
          </a:xfrm>
        </p:grpSpPr>
        <p:sp>
          <p:nvSpPr>
            <p:cNvPr id="7155" name="Google Shape;7155;p69"/>
            <p:cNvSpPr/>
            <p:nvPr/>
          </p:nvSpPr>
          <p:spPr>
            <a:xfrm>
              <a:off x="-54320600" y="2527275"/>
              <a:ext cx="72475" cy="29750"/>
            </a:xfrm>
            <a:custGeom>
              <a:avLst/>
              <a:gdLst/>
              <a:ahLst/>
              <a:cxnLst/>
              <a:rect l="l" t="t" r="r" b="b"/>
              <a:pathLst>
                <a:path w="2899" h="1190" extrusionOk="0">
                  <a:moveTo>
                    <a:pt x="398" y="1"/>
                  </a:moveTo>
                  <a:cubicBezTo>
                    <a:pt x="308" y="1"/>
                    <a:pt x="221" y="40"/>
                    <a:pt x="158" y="119"/>
                  </a:cubicBezTo>
                  <a:cubicBezTo>
                    <a:pt x="0" y="276"/>
                    <a:pt x="0" y="528"/>
                    <a:pt x="158" y="623"/>
                  </a:cubicBezTo>
                  <a:cubicBezTo>
                    <a:pt x="505" y="1001"/>
                    <a:pt x="977" y="1190"/>
                    <a:pt x="1450" y="1190"/>
                  </a:cubicBezTo>
                  <a:cubicBezTo>
                    <a:pt x="1922" y="1190"/>
                    <a:pt x="2426" y="1001"/>
                    <a:pt x="2741" y="623"/>
                  </a:cubicBezTo>
                  <a:cubicBezTo>
                    <a:pt x="2899" y="465"/>
                    <a:pt x="2899" y="245"/>
                    <a:pt x="2741" y="119"/>
                  </a:cubicBezTo>
                  <a:cubicBezTo>
                    <a:pt x="2663" y="40"/>
                    <a:pt x="2568" y="1"/>
                    <a:pt x="2478" y="1"/>
                  </a:cubicBezTo>
                  <a:cubicBezTo>
                    <a:pt x="2387" y="1"/>
                    <a:pt x="2300" y="40"/>
                    <a:pt x="2237" y="119"/>
                  </a:cubicBezTo>
                  <a:cubicBezTo>
                    <a:pt x="2048" y="308"/>
                    <a:pt x="1733" y="434"/>
                    <a:pt x="1450" y="434"/>
                  </a:cubicBezTo>
                  <a:cubicBezTo>
                    <a:pt x="1135" y="434"/>
                    <a:pt x="851" y="308"/>
                    <a:pt x="662" y="119"/>
                  </a:cubicBezTo>
                  <a:cubicBezTo>
                    <a:pt x="583" y="40"/>
                    <a:pt x="489" y="1"/>
                    <a:pt x="39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6" name="Google Shape;7156;p69"/>
            <p:cNvSpPr/>
            <p:nvPr/>
          </p:nvSpPr>
          <p:spPr>
            <a:xfrm>
              <a:off x="-54330850" y="2464075"/>
              <a:ext cx="18150" cy="18125"/>
            </a:xfrm>
            <a:custGeom>
              <a:avLst/>
              <a:gdLst/>
              <a:ahLst/>
              <a:cxnLst/>
              <a:rect l="l" t="t" r="r" b="b"/>
              <a:pathLst>
                <a:path w="726" h="725" extrusionOk="0">
                  <a:moveTo>
                    <a:pt x="379" y="0"/>
                  </a:moveTo>
                  <a:cubicBezTo>
                    <a:pt x="190" y="0"/>
                    <a:pt x="1" y="158"/>
                    <a:pt x="1" y="378"/>
                  </a:cubicBezTo>
                  <a:cubicBezTo>
                    <a:pt x="1" y="567"/>
                    <a:pt x="190" y="725"/>
                    <a:pt x="379" y="725"/>
                  </a:cubicBezTo>
                  <a:cubicBezTo>
                    <a:pt x="568" y="725"/>
                    <a:pt x="725" y="567"/>
                    <a:pt x="725" y="378"/>
                  </a:cubicBezTo>
                  <a:cubicBezTo>
                    <a:pt x="725" y="158"/>
                    <a:pt x="568" y="0"/>
                    <a:pt x="3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7" name="Google Shape;7157;p69"/>
            <p:cNvSpPr/>
            <p:nvPr/>
          </p:nvSpPr>
          <p:spPr>
            <a:xfrm>
              <a:off x="-54256800" y="2464075"/>
              <a:ext cx="18125" cy="18125"/>
            </a:xfrm>
            <a:custGeom>
              <a:avLst/>
              <a:gdLst/>
              <a:ahLst/>
              <a:cxnLst/>
              <a:rect l="l" t="t" r="r" b="b"/>
              <a:pathLst>
                <a:path w="725" h="725" extrusionOk="0">
                  <a:moveTo>
                    <a:pt x="347" y="0"/>
                  </a:moveTo>
                  <a:cubicBezTo>
                    <a:pt x="158" y="0"/>
                    <a:pt x="0" y="158"/>
                    <a:pt x="0" y="378"/>
                  </a:cubicBezTo>
                  <a:cubicBezTo>
                    <a:pt x="0" y="567"/>
                    <a:pt x="158" y="725"/>
                    <a:pt x="347" y="725"/>
                  </a:cubicBezTo>
                  <a:cubicBezTo>
                    <a:pt x="567" y="725"/>
                    <a:pt x="725" y="567"/>
                    <a:pt x="725" y="378"/>
                  </a:cubicBezTo>
                  <a:cubicBezTo>
                    <a:pt x="725" y="158"/>
                    <a:pt x="567"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8" name="Google Shape;7158;p69"/>
            <p:cNvSpPr/>
            <p:nvPr/>
          </p:nvSpPr>
          <p:spPr>
            <a:xfrm>
              <a:off x="-54426150" y="2294725"/>
              <a:ext cx="282000" cy="319025"/>
            </a:xfrm>
            <a:custGeom>
              <a:avLst/>
              <a:gdLst/>
              <a:ahLst/>
              <a:cxnLst/>
              <a:rect l="l" t="t" r="r" b="b"/>
              <a:pathLst>
                <a:path w="11280" h="12761" extrusionOk="0">
                  <a:moveTo>
                    <a:pt x="8381" y="757"/>
                  </a:moveTo>
                  <a:cubicBezTo>
                    <a:pt x="9106" y="757"/>
                    <a:pt x="9610" y="1387"/>
                    <a:pt x="9484" y="2049"/>
                  </a:cubicBezTo>
                  <a:lnTo>
                    <a:pt x="9106" y="4538"/>
                  </a:lnTo>
                  <a:lnTo>
                    <a:pt x="2301" y="4538"/>
                  </a:lnTo>
                  <a:lnTo>
                    <a:pt x="1891" y="2049"/>
                  </a:lnTo>
                  <a:cubicBezTo>
                    <a:pt x="1734" y="1387"/>
                    <a:pt x="2238" y="757"/>
                    <a:pt x="2962" y="757"/>
                  </a:cubicBezTo>
                  <a:close/>
                  <a:moveTo>
                    <a:pt x="2962" y="5294"/>
                  </a:moveTo>
                  <a:cubicBezTo>
                    <a:pt x="2836" y="5609"/>
                    <a:pt x="2616" y="5829"/>
                    <a:pt x="2301" y="5955"/>
                  </a:cubicBezTo>
                  <a:lnTo>
                    <a:pt x="2301" y="5294"/>
                  </a:lnTo>
                  <a:close/>
                  <a:moveTo>
                    <a:pt x="9011" y="5294"/>
                  </a:moveTo>
                  <a:lnTo>
                    <a:pt x="9011" y="5955"/>
                  </a:lnTo>
                  <a:cubicBezTo>
                    <a:pt x="8696" y="5829"/>
                    <a:pt x="8476" y="5609"/>
                    <a:pt x="8350" y="5294"/>
                  </a:cubicBezTo>
                  <a:close/>
                  <a:moveTo>
                    <a:pt x="9767" y="6743"/>
                  </a:moveTo>
                  <a:cubicBezTo>
                    <a:pt x="10177" y="6743"/>
                    <a:pt x="10523" y="7058"/>
                    <a:pt x="10523" y="7499"/>
                  </a:cubicBezTo>
                  <a:cubicBezTo>
                    <a:pt x="10523" y="7940"/>
                    <a:pt x="10177" y="8255"/>
                    <a:pt x="9767" y="8255"/>
                  </a:cubicBezTo>
                  <a:lnTo>
                    <a:pt x="9767" y="6743"/>
                  </a:lnTo>
                  <a:close/>
                  <a:moveTo>
                    <a:pt x="1545" y="6774"/>
                  </a:moveTo>
                  <a:lnTo>
                    <a:pt x="1545" y="8287"/>
                  </a:lnTo>
                  <a:cubicBezTo>
                    <a:pt x="1135" y="8255"/>
                    <a:pt x="788" y="7940"/>
                    <a:pt x="788" y="7530"/>
                  </a:cubicBezTo>
                  <a:cubicBezTo>
                    <a:pt x="788" y="7152"/>
                    <a:pt x="1103" y="6774"/>
                    <a:pt x="1545" y="6774"/>
                  </a:cubicBezTo>
                  <a:close/>
                  <a:moveTo>
                    <a:pt x="7593" y="5294"/>
                  </a:moveTo>
                  <a:cubicBezTo>
                    <a:pt x="7751" y="6050"/>
                    <a:pt x="8318" y="6585"/>
                    <a:pt x="9074" y="6743"/>
                  </a:cubicBezTo>
                  <a:lnTo>
                    <a:pt x="9074" y="8633"/>
                  </a:lnTo>
                  <a:cubicBezTo>
                    <a:pt x="9011" y="10492"/>
                    <a:pt x="7530" y="11973"/>
                    <a:pt x="5672" y="11973"/>
                  </a:cubicBezTo>
                  <a:cubicBezTo>
                    <a:pt x="3813" y="11973"/>
                    <a:pt x="2332" y="10492"/>
                    <a:pt x="2332" y="8633"/>
                  </a:cubicBezTo>
                  <a:lnTo>
                    <a:pt x="2332" y="6743"/>
                  </a:lnTo>
                  <a:cubicBezTo>
                    <a:pt x="3088" y="6585"/>
                    <a:pt x="3624" y="6018"/>
                    <a:pt x="3781" y="5294"/>
                  </a:cubicBezTo>
                  <a:close/>
                  <a:moveTo>
                    <a:pt x="2931" y="1"/>
                  </a:moveTo>
                  <a:cubicBezTo>
                    <a:pt x="1797" y="1"/>
                    <a:pt x="883" y="1040"/>
                    <a:pt x="1072" y="2175"/>
                  </a:cubicBezTo>
                  <a:lnTo>
                    <a:pt x="1513" y="4916"/>
                  </a:lnTo>
                  <a:lnTo>
                    <a:pt x="1513" y="6018"/>
                  </a:lnTo>
                  <a:cubicBezTo>
                    <a:pt x="662" y="6018"/>
                    <a:pt x="1" y="6711"/>
                    <a:pt x="1" y="7530"/>
                  </a:cubicBezTo>
                  <a:cubicBezTo>
                    <a:pt x="1" y="8350"/>
                    <a:pt x="662" y="9043"/>
                    <a:pt x="1513" y="9043"/>
                  </a:cubicBezTo>
                  <a:cubicBezTo>
                    <a:pt x="1702" y="11122"/>
                    <a:pt x="3466" y="12760"/>
                    <a:pt x="5609" y="12760"/>
                  </a:cubicBezTo>
                  <a:cubicBezTo>
                    <a:pt x="7719" y="12760"/>
                    <a:pt x="9484" y="11122"/>
                    <a:pt x="9704" y="9043"/>
                  </a:cubicBezTo>
                  <a:cubicBezTo>
                    <a:pt x="10523" y="9043"/>
                    <a:pt x="11185" y="8350"/>
                    <a:pt x="11185" y="7530"/>
                  </a:cubicBezTo>
                  <a:cubicBezTo>
                    <a:pt x="11280" y="6711"/>
                    <a:pt x="10586" y="6018"/>
                    <a:pt x="9767" y="6018"/>
                  </a:cubicBezTo>
                  <a:lnTo>
                    <a:pt x="9767" y="4916"/>
                  </a:lnTo>
                  <a:lnTo>
                    <a:pt x="10208" y="2175"/>
                  </a:lnTo>
                  <a:cubicBezTo>
                    <a:pt x="10397" y="1040"/>
                    <a:pt x="9547" y="1"/>
                    <a:pt x="835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9" name="Google Shape;7159;p69"/>
            <p:cNvSpPr/>
            <p:nvPr/>
          </p:nvSpPr>
          <p:spPr>
            <a:xfrm>
              <a:off x="-54312725" y="2334125"/>
              <a:ext cx="54375" cy="53575"/>
            </a:xfrm>
            <a:custGeom>
              <a:avLst/>
              <a:gdLst/>
              <a:ahLst/>
              <a:cxnLst/>
              <a:rect l="l" t="t" r="r" b="b"/>
              <a:pathLst>
                <a:path w="2175" h="2143" extrusionOk="0">
                  <a:moveTo>
                    <a:pt x="1103" y="0"/>
                  </a:moveTo>
                  <a:cubicBezTo>
                    <a:pt x="914" y="0"/>
                    <a:pt x="757" y="158"/>
                    <a:pt x="757" y="347"/>
                  </a:cubicBezTo>
                  <a:lnTo>
                    <a:pt x="757" y="725"/>
                  </a:lnTo>
                  <a:lnTo>
                    <a:pt x="379" y="725"/>
                  </a:lnTo>
                  <a:cubicBezTo>
                    <a:pt x="190" y="725"/>
                    <a:pt x="32" y="882"/>
                    <a:pt x="32" y="1071"/>
                  </a:cubicBezTo>
                  <a:cubicBezTo>
                    <a:pt x="0" y="1229"/>
                    <a:pt x="158" y="1418"/>
                    <a:pt x="379" y="1418"/>
                  </a:cubicBezTo>
                  <a:lnTo>
                    <a:pt x="757" y="1418"/>
                  </a:lnTo>
                  <a:lnTo>
                    <a:pt x="757" y="1796"/>
                  </a:lnTo>
                  <a:cubicBezTo>
                    <a:pt x="757" y="1985"/>
                    <a:pt x="914" y="2142"/>
                    <a:pt x="1103" y="2142"/>
                  </a:cubicBezTo>
                  <a:cubicBezTo>
                    <a:pt x="1292" y="2142"/>
                    <a:pt x="1450" y="1985"/>
                    <a:pt x="1450" y="1796"/>
                  </a:cubicBezTo>
                  <a:lnTo>
                    <a:pt x="1450" y="1418"/>
                  </a:lnTo>
                  <a:lnTo>
                    <a:pt x="1796" y="1418"/>
                  </a:lnTo>
                  <a:cubicBezTo>
                    <a:pt x="2017" y="1418"/>
                    <a:pt x="2174" y="1260"/>
                    <a:pt x="2174" y="1071"/>
                  </a:cubicBezTo>
                  <a:cubicBezTo>
                    <a:pt x="2174" y="882"/>
                    <a:pt x="2017" y="725"/>
                    <a:pt x="1796" y="725"/>
                  </a:cubicBezTo>
                  <a:lnTo>
                    <a:pt x="1450" y="725"/>
                  </a:lnTo>
                  <a:lnTo>
                    <a:pt x="1450" y="347"/>
                  </a:lnTo>
                  <a:cubicBezTo>
                    <a:pt x="1450" y="158"/>
                    <a:pt x="1292" y="0"/>
                    <a:pt x="110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60" name="Google Shape;7160;p69"/>
          <p:cNvGrpSpPr/>
          <p:nvPr/>
        </p:nvGrpSpPr>
        <p:grpSpPr>
          <a:xfrm>
            <a:off x="5327076" y="3603379"/>
            <a:ext cx="323560" cy="361969"/>
            <a:chOff x="-54427725" y="2686975"/>
            <a:chExt cx="285150" cy="319000"/>
          </a:xfrm>
        </p:grpSpPr>
        <p:sp>
          <p:nvSpPr>
            <p:cNvPr id="7161" name="Google Shape;7161;p69"/>
            <p:cNvSpPr/>
            <p:nvPr/>
          </p:nvSpPr>
          <p:spPr>
            <a:xfrm>
              <a:off x="-54320600" y="2919525"/>
              <a:ext cx="72475" cy="28950"/>
            </a:xfrm>
            <a:custGeom>
              <a:avLst/>
              <a:gdLst/>
              <a:ahLst/>
              <a:cxnLst/>
              <a:rect l="l" t="t" r="r" b="b"/>
              <a:pathLst>
                <a:path w="2899" h="1158" extrusionOk="0">
                  <a:moveTo>
                    <a:pt x="398" y="0"/>
                  </a:moveTo>
                  <a:cubicBezTo>
                    <a:pt x="308" y="0"/>
                    <a:pt x="221" y="39"/>
                    <a:pt x="158" y="118"/>
                  </a:cubicBezTo>
                  <a:cubicBezTo>
                    <a:pt x="0" y="276"/>
                    <a:pt x="0" y="496"/>
                    <a:pt x="158" y="622"/>
                  </a:cubicBezTo>
                  <a:cubicBezTo>
                    <a:pt x="505" y="969"/>
                    <a:pt x="977" y="1158"/>
                    <a:pt x="1450" y="1158"/>
                  </a:cubicBezTo>
                  <a:cubicBezTo>
                    <a:pt x="1922" y="1158"/>
                    <a:pt x="2426" y="969"/>
                    <a:pt x="2741" y="622"/>
                  </a:cubicBezTo>
                  <a:cubicBezTo>
                    <a:pt x="2899" y="465"/>
                    <a:pt x="2899" y="213"/>
                    <a:pt x="2741" y="118"/>
                  </a:cubicBezTo>
                  <a:cubicBezTo>
                    <a:pt x="2663" y="39"/>
                    <a:pt x="2568" y="0"/>
                    <a:pt x="2478" y="0"/>
                  </a:cubicBezTo>
                  <a:cubicBezTo>
                    <a:pt x="2387" y="0"/>
                    <a:pt x="2300" y="39"/>
                    <a:pt x="2237" y="118"/>
                  </a:cubicBezTo>
                  <a:cubicBezTo>
                    <a:pt x="2048" y="307"/>
                    <a:pt x="1733" y="433"/>
                    <a:pt x="1450" y="433"/>
                  </a:cubicBezTo>
                  <a:cubicBezTo>
                    <a:pt x="1135" y="433"/>
                    <a:pt x="851" y="307"/>
                    <a:pt x="662" y="118"/>
                  </a:cubicBezTo>
                  <a:cubicBezTo>
                    <a:pt x="583" y="39"/>
                    <a:pt x="489" y="0"/>
                    <a:pt x="39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2" name="Google Shape;7162;p69"/>
            <p:cNvSpPr/>
            <p:nvPr/>
          </p:nvSpPr>
          <p:spPr>
            <a:xfrm>
              <a:off x="-54256800" y="2856300"/>
              <a:ext cx="18125" cy="17350"/>
            </a:xfrm>
            <a:custGeom>
              <a:avLst/>
              <a:gdLst/>
              <a:ahLst/>
              <a:cxnLst/>
              <a:rect l="l" t="t" r="r" b="b"/>
              <a:pathLst>
                <a:path w="725" h="694" extrusionOk="0">
                  <a:moveTo>
                    <a:pt x="347" y="1"/>
                  </a:moveTo>
                  <a:cubicBezTo>
                    <a:pt x="158" y="1"/>
                    <a:pt x="0" y="158"/>
                    <a:pt x="0" y="347"/>
                  </a:cubicBezTo>
                  <a:cubicBezTo>
                    <a:pt x="0" y="536"/>
                    <a:pt x="158" y="694"/>
                    <a:pt x="347" y="694"/>
                  </a:cubicBezTo>
                  <a:cubicBezTo>
                    <a:pt x="567" y="694"/>
                    <a:pt x="725" y="536"/>
                    <a:pt x="725" y="347"/>
                  </a:cubicBezTo>
                  <a:cubicBezTo>
                    <a:pt x="725" y="158"/>
                    <a:pt x="567"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3" name="Google Shape;7163;p69"/>
            <p:cNvSpPr/>
            <p:nvPr/>
          </p:nvSpPr>
          <p:spPr>
            <a:xfrm>
              <a:off x="-54330850" y="2856300"/>
              <a:ext cx="18150" cy="17350"/>
            </a:xfrm>
            <a:custGeom>
              <a:avLst/>
              <a:gdLst/>
              <a:ahLst/>
              <a:cxnLst/>
              <a:rect l="l" t="t" r="r" b="b"/>
              <a:pathLst>
                <a:path w="726" h="694" extrusionOk="0">
                  <a:moveTo>
                    <a:pt x="379" y="1"/>
                  </a:moveTo>
                  <a:cubicBezTo>
                    <a:pt x="190" y="1"/>
                    <a:pt x="1" y="158"/>
                    <a:pt x="1" y="347"/>
                  </a:cubicBezTo>
                  <a:cubicBezTo>
                    <a:pt x="1" y="536"/>
                    <a:pt x="190" y="694"/>
                    <a:pt x="379" y="694"/>
                  </a:cubicBezTo>
                  <a:cubicBezTo>
                    <a:pt x="568" y="694"/>
                    <a:pt x="725" y="536"/>
                    <a:pt x="725" y="347"/>
                  </a:cubicBezTo>
                  <a:cubicBezTo>
                    <a:pt x="725" y="158"/>
                    <a:pt x="568" y="1"/>
                    <a:pt x="37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4" name="Google Shape;7164;p69"/>
            <p:cNvSpPr/>
            <p:nvPr/>
          </p:nvSpPr>
          <p:spPr>
            <a:xfrm>
              <a:off x="-54427725" y="2686975"/>
              <a:ext cx="285150" cy="319000"/>
            </a:xfrm>
            <a:custGeom>
              <a:avLst/>
              <a:gdLst/>
              <a:ahLst/>
              <a:cxnLst/>
              <a:rect l="l" t="t" r="r" b="b"/>
              <a:pathLst>
                <a:path w="11406" h="12760" extrusionOk="0">
                  <a:moveTo>
                    <a:pt x="8696" y="756"/>
                  </a:moveTo>
                  <a:cubicBezTo>
                    <a:pt x="9326" y="756"/>
                    <a:pt x="9799" y="1260"/>
                    <a:pt x="9799" y="1859"/>
                  </a:cubicBezTo>
                  <a:lnTo>
                    <a:pt x="9799" y="4883"/>
                  </a:lnTo>
                  <a:cubicBezTo>
                    <a:pt x="9799" y="5072"/>
                    <a:pt x="9641" y="5230"/>
                    <a:pt x="9452" y="5230"/>
                  </a:cubicBezTo>
                  <a:lnTo>
                    <a:pt x="2017" y="5230"/>
                  </a:lnTo>
                  <a:cubicBezTo>
                    <a:pt x="1797" y="5230"/>
                    <a:pt x="1639" y="5072"/>
                    <a:pt x="1639" y="4883"/>
                  </a:cubicBezTo>
                  <a:cubicBezTo>
                    <a:pt x="1608" y="4852"/>
                    <a:pt x="1608" y="1922"/>
                    <a:pt x="1608" y="1859"/>
                  </a:cubicBezTo>
                  <a:cubicBezTo>
                    <a:pt x="1608" y="1229"/>
                    <a:pt x="2112" y="756"/>
                    <a:pt x="2710" y="756"/>
                  </a:cubicBezTo>
                  <a:close/>
                  <a:moveTo>
                    <a:pt x="1608" y="5955"/>
                  </a:moveTo>
                  <a:cubicBezTo>
                    <a:pt x="1734" y="5986"/>
                    <a:pt x="1860" y="6018"/>
                    <a:pt x="1954" y="6018"/>
                  </a:cubicBezTo>
                  <a:lnTo>
                    <a:pt x="2301" y="6018"/>
                  </a:lnTo>
                  <a:lnTo>
                    <a:pt x="2301" y="8317"/>
                  </a:lnTo>
                  <a:cubicBezTo>
                    <a:pt x="2301" y="9105"/>
                    <a:pt x="1986" y="9798"/>
                    <a:pt x="1450" y="10334"/>
                  </a:cubicBezTo>
                  <a:cubicBezTo>
                    <a:pt x="1401" y="10433"/>
                    <a:pt x="1317" y="10480"/>
                    <a:pt x="1225" y="10480"/>
                  </a:cubicBezTo>
                  <a:cubicBezTo>
                    <a:pt x="1142" y="10480"/>
                    <a:pt x="1053" y="10440"/>
                    <a:pt x="977" y="10365"/>
                  </a:cubicBezTo>
                  <a:cubicBezTo>
                    <a:pt x="820" y="10208"/>
                    <a:pt x="820" y="9956"/>
                    <a:pt x="977" y="9830"/>
                  </a:cubicBezTo>
                  <a:cubicBezTo>
                    <a:pt x="1355" y="9452"/>
                    <a:pt x="1608" y="8853"/>
                    <a:pt x="1608" y="8317"/>
                  </a:cubicBezTo>
                  <a:lnTo>
                    <a:pt x="1608" y="5955"/>
                  </a:lnTo>
                  <a:close/>
                  <a:moveTo>
                    <a:pt x="9799" y="5955"/>
                  </a:moveTo>
                  <a:lnTo>
                    <a:pt x="9799" y="6805"/>
                  </a:lnTo>
                  <a:cubicBezTo>
                    <a:pt x="9799" y="8853"/>
                    <a:pt x="9988" y="9420"/>
                    <a:pt x="10429" y="9830"/>
                  </a:cubicBezTo>
                  <a:cubicBezTo>
                    <a:pt x="10618" y="9987"/>
                    <a:pt x="10618" y="10239"/>
                    <a:pt x="10460" y="10365"/>
                  </a:cubicBezTo>
                  <a:cubicBezTo>
                    <a:pt x="10382" y="10444"/>
                    <a:pt x="10287" y="10483"/>
                    <a:pt x="10197" y="10483"/>
                  </a:cubicBezTo>
                  <a:cubicBezTo>
                    <a:pt x="10106" y="10483"/>
                    <a:pt x="10019" y="10444"/>
                    <a:pt x="9956" y="10365"/>
                  </a:cubicBezTo>
                  <a:cubicBezTo>
                    <a:pt x="9389" y="9798"/>
                    <a:pt x="9074" y="9042"/>
                    <a:pt x="9074" y="8317"/>
                  </a:cubicBezTo>
                  <a:lnTo>
                    <a:pt x="9074" y="6018"/>
                  </a:lnTo>
                  <a:lnTo>
                    <a:pt x="9452" y="6018"/>
                  </a:lnTo>
                  <a:cubicBezTo>
                    <a:pt x="9547" y="6018"/>
                    <a:pt x="9704" y="5986"/>
                    <a:pt x="9799" y="5955"/>
                  </a:cubicBezTo>
                  <a:close/>
                  <a:moveTo>
                    <a:pt x="8381" y="6018"/>
                  </a:moveTo>
                  <a:lnTo>
                    <a:pt x="8381" y="8317"/>
                  </a:lnTo>
                  <a:cubicBezTo>
                    <a:pt x="8381" y="8948"/>
                    <a:pt x="8539" y="9515"/>
                    <a:pt x="8822" y="10050"/>
                  </a:cubicBezTo>
                  <a:cubicBezTo>
                    <a:pt x="8224" y="11216"/>
                    <a:pt x="7026" y="11972"/>
                    <a:pt x="5735" y="11972"/>
                  </a:cubicBezTo>
                  <a:cubicBezTo>
                    <a:pt x="4443" y="11972"/>
                    <a:pt x="3246" y="11216"/>
                    <a:pt x="2710" y="10050"/>
                  </a:cubicBezTo>
                  <a:cubicBezTo>
                    <a:pt x="2994" y="9515"/>
                    <a:pt x="3151" y="8916"/>
                    <a:pt x="3151" y="8317"/>
                  </a:cubicBezTo>
                  <a:lnTo>
                    <a:pt x="3151" y="6018"/>
                  </a:lnTo>
                  <a:close/>
                  <a:moveTo>
                    <a:pt x="2710" y="0"/>
                  </a:moveTo>
                  <a:cubicBezTo>
                    <a:pt x="1671" y="0"/>
                    <a:pt x="851" y="819"/>
                    <a:pt x="851" y="1859"/>
                  </a:cubicBezTo>
                  <a:lnTo>
                    <a:pt x="851" y="8317"/>
                  </a:lnTo>
                  <a:cubicBezTo>
                    <a:pt x="851" y="8696"/>
                    <a:pt x="694" y="9042"/>
                    <a:pt x="410" y="9326"/>
                  </a:cubicBezTo>
                  <a:cubicBezTo>
                    <a:pt x="1" y="9767"/>
                    <a:pt x="1" y="10460"/>
                    <a:pt x="410" y="10901"/>
                  </a:cubicBezTo>
                  <a:cubicBezTo>
                    <a:pt x="631" y="11121"/>
                    <a:pt x="922" y="11232"/>
                    <a:pt x="1210" y="11232"/>
                  </a:cubicBezTo>
                  <a:cubicBezTo>
                    <a:pt x="1497" y="11232"/>
                    <a:pt x="1781" y="11121"/>
                    <a:pt x="1986" y="10901"/>
                  </a:cubicBezTo>
                  <a:lnTo>
                    <a:pt x="2143" y="10743"/>
                  </a:lnTo>
                  <a:cubicBezTo>
                    <a:pt x="2868" y="11972"/>
                    <a:pt x="4191" y="12760"/>
                    <a:pt x="5672" y="12760"/>
                  </a:cubicBezTo>
                  <a:cubicBezTo>
                    <a:pt x="7152" y="12760"/>
                    <a:pt x="8444" y="11972"/>
                    <a:pt x="9169" y="10743"/>
                  </a:cubicBezTo>
                  <a:cubicBezTo>
                    <a:pt x="9200" y="10838"/>
                    <a:pt x="9295" y="10869"/>
                    <a:pt x="9326" y="10901"/>
                  </a:cubicBezTo>
                  <a:cubicBezTo>
                    <a:pt x="9547" y="11121"/>
                    <a:pt x="9830" y="11232"/>
                    <a:pt x="10114" y="11232"/>
                  </a:cubicBezTo>
                  <a:cubicBezTo>
                    <a:pt x="10397" y="11232"/>
                    <a:pt x="10681" y="11121"/>
                    <a:pt x="10901" y="10901"/>
                  </a:cubicBezTo>
                  <a:cubicBezTo>
                    <a:pt x="11406" y="10460"/>
                    <a:pt x="11406" y="9767"/>
                    <a:pt x="10964" y="9326"/>
                  </a:cubicBezTo>
                  <a:cubicBezTo>
                    <a:pt x="10744" y="9105"/>
                    <a:pt x="10555" y="8727"/>
                    <a:pt x="10555" y="6805"/>
                  </a:cubicBezTo>
                  <a:lnTo>
                    <a:pt x="10555" y="1859"/>
                  </a:lnTo>
                  <a:cubicBezTo>
                    <a:pt x="10555" y="819"/>
                    <a:pt x="9704" y="0"/>
                    <a:pt x="86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5" name="Google Shape;7165;p69"/>
            <p:cNvSpPr/>
            <p:nvPr/>
          </p:nvSpPr>
          <p:spPr>
            <a:xfrm>
              <a:off x="-54330850" y="2717875"/>
              <a:ext cx="93750" cy="85425"/>
            </a:xfrm>
            <a:custGeom>
              <a:avLst/>
              <a:gdLst/>
              <a:ahLst/>
              <a:cxnLst/>
              <a:rect l="l" t="t" r="r" b="b"/>
              <a:pathLst>
                <a:path w="3750" h="3417" extrusionOk="0">
                  <a:moveTo>
                    <a:pt x="1828" y="1285"/>
                  </a:moveTo>
                  <a:lnTo>
                    <a:pt x="1891" y="1474"/>
                  </a:lnTo>
                  <a:cubicBezTo>
                    <a:pt x="1954" y="1600"/>
                    <a:pt x="2049" y="1663"/>
                    <a:pt x="2175" y="1663"/>
                  </a:cubicBezTo>
                  <a:lnTo>
                    <a:pt x="2364" y="1726"/>
                  </a:lnTo>
                  <a:lnTo>
                    <a:pt x="2206" y="1883"/>
                  </a:lnTo>
                  <a:cubicBezTo>
                    <a:pt x="2143" y="1946"/>
                    <a:pt x="2112" y="2072"/>
                    <a:pt x="2112" y="2198"/>
                  </a:cubicBezTo>
                  <a:lnTo>
                    <a:pt x="2143" y="2387"/>
                  </a:lnTo>
                  <a:lnTo>
                    <a:pt x="1954" y="2293"/>
                  </a:lnTo>
                  <a:cubicBezTo>
                    <a:pt x="1891" y="2277"/>
                    <a:pt x="1828" y="2269"/>
                    <a:pt x="1765" y="2269"/>
                  </a:cubicBezTo>
                  <a:cubicBezTo>
                    <a:pt x="1702" y="2269"/>
                    <a:pt x="1639" y="2277"/>
                    <a:pt x="1576" y="2293"/>
                  </a:cubicBezTo>
                  <a:lnTo>
                    <a:pt x="1387" y="2387"/>
                  </a:lnTo>
                  <a:lnTo>
                    <a:pt x="1450" y="2198"/>
                  </a:lnTo>
                  <a:cubicBezTo>
                    <a:pt x="1482" y="2072"/>
                    <a:pt x="1450" y="1946"/>
                    <a:pt x="1324" y="1883"/>
                  </a:cubicBezTo>
                  <a:lnTo>
                    <a:pt x="1167" y="1726"/>
                  </a:lnTo>
                  <a:lnTo>
                    <a:pt x="1482" y="1663"/>
                  </a:lnTo>
                  <a:cubicBezTo>
                    <a:pt x="1576" y="1663"/>
                    <a:pt x="1702" y="1600"/>
                    <a:pt x="1734" y="1474"/>
                  </a:cubicBezTo>
                  <a:lnTo>
                    <a:pt x="1828" y="1285"/>
                  </a:lnTo>
                  <a:close/>
                  <a:moveTo>
                    <a:pt x="1887" y="1"/>
                  </a:moveTo>
                  <a:cubicBezTo>
                    <a:pt x="1749" y="1"/>
                    <a:pt x="1608" y="72"/>
                    <a:pt x="1545" y="213"/>
                  </a:cubicBezTo>
                  <a:lnTo>
                    <a:pt x="1198" y="938"/>
                  </a:lnTo>
                  <a:lnTo>
                    <a:pt x="442" y="1033"/>
                  </a:lnTo>
                  <a:cubicBezTo>
                    <a:pt x="127" y="1096"/>
                    <a:pt x="1" y="1474"/>
                    <a:pt x="253" y="1663"/>
                  </a:cubicBezTo>
                  <a:lnTo>
                    <a:pt x="757" y="2230"/>
                  </a:lnTo>
                  <a:lnTo>
                    <a:pt x="631" y="2986"/>
                  </a:lnTo>
                  <a:cubicBezTo>
                    <a:pt x="607" y="3229"/>
                    <a:pt x="789" y="3416"/>
                    <a:pt x="1004" y="3416"/>
                  </a:cubicBezTo>
                  <a:cubicBezTo>
                    <a:pt x="1067" y="3416"/>
                    <a:pt x="1133" y="3400"/>
                    <a:pt x="1198" y="3364"/>
                  </a:cubicBezTo>
                  <a:lnTo>
                    <a:pt x="1860" y="3017"/>
                  </a:lnTo>
                  <a:lnTo>
                    <a:pt x="2521" y="3364"/>
                  </a:lnTo>
                  <a:cubicBezTo>
                    <a:pt x="2586" y="3400"/>
                    <a:pt x="2652" y="3416"/>
                    <a:pt x="2715" y="3416"/>
                  </a:cubicBezTo>
                  <a:cubicBezTo>
                    <a:pt x="2930" y="3416"/>
                    <a:pt x="3113" y="3229"/>
                    <a:pt x="3088" y="2986"/>
                  </a:cubicBezTo>
                  <a:lnTo>
                    <a:pt x="2962" y="2230"/>
                  </a:lnTo>
                  <a:lnTo>
                    <a:pt x="3529" y="1663"/>
                  </a:lnTo>
                  <a:cubicBezTo>
                    <a:pt x="3750" y="1474"/>
                    <a:pt x="3624" y="1096"/>
                    <a:pt x="3309" y="1033"/>
                  </a:cubicBezTo>
                  <a:lnTo>
                    <a:pt x="2584" y="938"/>
                  </a:lnTo>
                  <a:lnTo>
                    <a:pt x="2206" y="213"/>
                  </a:lnTo>
                  <a:cubicBezTo>
                    <a:pt x="2159" y="72"/>
                    <a:pt x="2025" y="1"/>
                    <a:pt x="18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66" name="Google Shape;7166;p69"/>
          <p:cNvGrpSpPr/>
          <p:nvPr/>
        </p:nvGrpSpPr>
        <p:grpSpPr>
          <a:xfrm>
            <a:off x="7533634" y="2684351"/>
            <a:ext cx="359303" cy="359984"/>
            <a:chOff x="-52513800" y="1903475"/>
            <a:chExt cx="316650" cy="317250"/>
          </a:xfrm>
        </p:grpSpPr>
        <p:sp>
          <p:nvSpPr>
            <p:cNvPr id="7167" name="Google Shape;7167;p69"/>
            <p:cNvSpPr/>
            <p:nvPr/>
          </p:nvSpPr>
          <p:spPr>
            <a:xfrm>
              <a:off x="-52391700" y="2135825"/>
              <a:ext cx="72475" cy="28975"/>
            </a:xfrm>
            <a:custGeom>
              <a:avLst/>
              <a:gdLst/>
              <a:ahLst/>
              <a:cxnLst/>
              <a:rect l="l" t="t" r="r" b="b"/>
              <a:pathLst>
                <a:path w="2899" h="1159" extrusionOk="0">
                  <a:moveTo>
                    <a:pt x="386" y="1"/>
                  </a:moveTo>
                  <a:cubicBezTo>
                    <a:pt x="291" y="1"/>
                    <a:pt x="205" y="40"/>
                    <a:pt x="158" y="119"/>
                  </a:cubicBezTo>
                  <a:cubicBezTo>
                    <a:pt x="0" y="276"/>
                    <a:pt x="0" y="497"/>
                    <a:pt x="158" y="623"/>
                  </a:cubicBezTo>
                  <a:cubicBezTo>
                    <a:pt x="504" y="970"/>
                    <a:pt x="977" y="1159"/>
                    <a:pt x="1449" y="1159"/>
                  </a:cubicBezTo>
                  <a:cubicBezTo>
                    <a:pt x="1922" y="1159"/>
                    <a:pt x="2426" y="970"/>
                    <a:pt x="2741" y="623"/>
                  </a:cubicBezTo>
                  <a:cubicBezTo>
                    <a:pt x="2898" y="465"/>
                    <a:pt x="2898" y="213"/>
                    <a:pt x="2741" y="119"/>
                  </a:cubicBezTo>
                  <a:cubicBezTo>
                    <a:pt x="2662" y="40"/>
                    <a:pt x="2568" y="1"/>
                    <a:pt x="2477" y="1"/>
                  </a:cubicBezTo>
                  <a:cubicBezTo>
                    <a:pt x="2387" y="1"/>
                    <a:pt x="2300" y="40"/>
                    <a:pt x="2237" y="119"/>
                  </a:cubicBezTo>
                  <a:cubicBezTo>
                    <a:pt x="2048" y="308"/>
                    <a:pt x="1733" y="434"/>
                    <a:pt x="1449" y="434"/>
                  </a:cubicBezTo>
                  <a:cubicBezTo>
                    <a:pt x="1134" y="434"/>
                    <a:pt x="851" y="308"/>
                    <a:pt x="662" y="119"/>
                  </a:cubicBezTo>
                  <a:cubicBezTo>
                    <a:pt x="583" y="40"/>
                    <a:pt x="480" y="1"/>
                    <a:pt x="38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8" name="Google Shape;7168;p69"/>
            <p:cNvSpPr/>
            <p:nvPr/>
          </p:nvSpPr>
          <p:spPr>
            <a:xfrm>
              <a:off x="-52513800" y="1903475"/>
              <a:ext cx="316650" cy="317250"/>
            </a:xfrm>
            <a:custGeom>
              <a:avLst/>
              <a:gdLst/>
              <a:ahLst/>
              <a:cxnLst/>
              <a:rect l="l" t="t" r="r" b="b"/>
              <a:pathLst>
                <a:path w="12666" h="12690" extrusionOk="0">
                  <a:moveTo>
                    <a:pt x="6333" y="781"/>
                  </a:moveTo>
                  <a:lnTo>
                    <a:pt x="11500" y="3332"/>
                  </a:lnTo>
                  <a:lnTo>
                    <a:pt x="10082" y="4057"/>
                  </a:lnTo>
                  <a:lnTo>
                    <a:pt x="9641" y="3175"/>
                  </a:lnTo>
                  <a:cubicBezTo>
                    <a:pt x="9547" y="3049"/>
                    <a:pt x="9452" y="2986"/>
                    <a:pt x="9326" y="2986"/>
                  </a:cubicBezTo>
                  <a:lnTo>
                    <a:pt x="3309" y="2986"/>
                  </a:lnTo>
                  <a:cubicBezTo>
                    <a:pt x="3151" y="2986"/>
                    <a:pt x="3025" y="3049"/>
                    <a:pt x="2994" y="3175"/>
                  </a:cubicBezTo>
                  <a:lnTo>
                    <a:pt x="2553" y="4057"/>
                  </a:lnTo>
                  <a:lnTo>
                    <a:pt x="1167" y="3332"/>
                  </a:lnTo>
                  <a:lnTo>
                    <a:pt x="6333" y="781"/>
                  </a:lnTo>
                  <a:close/>
                  <a:moveTo>
                    <a:pt x="9043" y="3742"/>
                  </a:moveTo>
                  <a:lnTo>
                    <a:pt x="9389" y="4467"/>
                  </a:lnTo>
                  <a:lnTo>
                    <a:pt x="3151" y="4467"/>
                  </a:lnTo>
                  <a:lnTo>
                    <a:pt x="3498" y="3742"/>
                  </a:lnTo>
                  <a:close/>
                  <a:moveTo>
                    <a:pt x="9673" y="5223"/>
                  </a:moveTo>
                  <a:lnTo>
                    <a:pt x="9673" y="6105"/>
                  </a:lnTo>
                  <a:cubicBezTo>
                    <a:pt x="9547" y="6042"/>
                    <a:pt x="9452" y="6010"/>
                    <a:pt x="9326" y="6010"/>
                  </a:cubicBezTo>
                  <a:lnTo>
                    <a:pt x="7782" y="6010"/>
                  </a:lnTo>
                  <a:cubicBezTo>
                    <a:pt x="7310" y="6010"/>
                    <a:pt x="6869" y="6325"/>
                    <a:pt x="6743" y="6766"/>
                  </a:cubicBezTo>
                  <a:lnTo>
                    <a:pt x="5861" y="6766"/>
                  </a:lnTo>
                  <a:cubicBezTo>
                    <a:pt x="5703" y="6325"/>
                    <a:pt x="5325" y="6010"/>
                    <a:pt x="4790" y="6010"/>
                  </a:cubicBezTo>
                  <a:lnTo>
                    <a:pt x="3277" y="6010"/>
                  </a:lnTo>
                  <a:cubicBezTo>
                    <a:pt x="3151" y="6010"/>
                    <a:pt x="2994" y="6042"/>
                    <a:pt x="2899" y="6105"/>
                  </a:cubicBezTo>
                  <a:lnTo>
                    <a:pt x="2899" y="5223"/>
                  </a:lnTo>
                  <a:close/>
                  <a:moveTo>
                    <a:pt x="4821" y="6766"/>
                  </a:moveTo>
                  <a:cubicBezTo>
                    <a:pt x="5042" y="6766"/>
                    <a:pt x="5199" y="6924"/>
                    <a:pt x="5199" y="7113"/>
                  </a:cubicBezTo>
                  <a:cubicBezTo>
                    <a:pt x="5199" y="7743"/>
                    <a:pt x="4664" y="8216"/>
                    <a:pt x="4096" y="8216"/>
                  </a:cubicBezTo>
                  <a:lnTo>
                    <a:pt x="3309" y="8216"/>
                  </a:lnTo>
                  <a:cubicBezTo>
                    <a:pt x="3088" y="8216"/>
                    <a:pt x="2931" y="8058"/>
                    <a:pt x="2931" y="7869"/>
                  </a:cubicBezTo>
                  <a:lnTo>
                    <a:pt x="2931" y="7113"/>
                  </a:lnTo>
                  <a:cubicBezTo>
                    <a:pt x="2931" y="6924"/>
                    <a:pt x="3088" y="6766"/>
                    <a:pt x="3309" y="6766"/>
                  </a:cubicBezTo>
                  <a:close/>
                  <a:moveTo>
                    <a:pt x="9326" y="6766"/>
                  </a:moveTo>
                  <a:cubicBezTo>
                    <a:pt x="9515" y="6766"/>
                    <a:pt x="9673" y="6924"/>
                    <a:pt x="9673" y="7113"/>
                  </a:cubicBezTo>
                  <a:lnTo>
                    <a:pt x="9673" y="7869"/>
                  </a:lnTo>
                  <a:cubicBezTo>
                    <a:pt x="9673" y="8058"/>
                    <a:pt x="9515" y="8216"/>
                    <a:pt x="9326" y="8216"/>
                  </a:cubicBezTo>
                  <a:lnTo>
                    <a:pt x="8570" y="8216"/>
                  </a:lnTo>
                  <a:cubicBezTo>
                    <a:pt x="7940" y="8216"/>
                    <a:pt x="7436" y="7712"/>
                    <a:pt x="7436" y="7113"/>
                  </a:cubicBezTo>
                  <a:cubicBezTo>
                    <a:pt x="7436" y="6924"/>
                    <a:pt x="7593" y="6766"/>
                    <a:pt x="7782" y="6766"/>
                  </a:cubicBezTo>
                  <a:close/>
                  <a:moveTo>
                    <a:pt x="2206" y="6766"/>
                  </a:moveTo>
                  <a:lnTo>
                    <a:pt x="2206" y="8247"/>
                  </a:lnTo>
                  <a:cubicBezTo>
                    <a:pt x="1765" y="8247"/>
                    <a:pt x="1450" y="7901"/>
                    <a:pt x="1450" y="7523"/>
                  </a:cubicBezTo>
                  <a:cubicBezTo>
                    <a:pt x="1450" y="7113"/>
                    <a:pt x="1765" y="6766"/>
                    <a:pt x="2206" y="6766"/>
                  </a:cubicBezTo>
                  <a:close/>
                  <a:moveTo>
                    <a:pt x="10429" y="6766"/>
                  </a:moveTo>
                  <a:cubicBezTo>
                    <a:pt x="10870" y="6766"/>
                    <a:pt x="11185" y="7082"/>
                    <a:pt x="11185" y="7523"/>
                  </a:cubicBezTo>
                  <a:cubicBezTo>
                    <a:pt x="11185" y="7901"/>
                    <a:pt x="10807" y="8247"/>
                    <a:pt x="10429" y="8247"/>
                  </a:cubicBezTo>
                  <a:lnTo>
                    <a:pt x="10429" y="6766"/>
                  </a:lnTo>
                  <a:close/>
                  <a:moveTo>
                    <a:pt x="6680" y="7523"/>
                  </a:moveTo>
                  <a:cubicBezTo>
                    <a:pt x="6774" y="7869"/>
                    <a:pt x="6932" y="8184"/>
                    <a:pt x="7184" y="8468"/>
                  </a:cubicBezTo>
                  <a:cubicBezTo>
                    <a:pt x="7562" y="8814"/>
                    <a:pt x="8035" y="9003"/>
                    <a:pt x="8539" y="9003"/>
                  </a:cubicBezTo>
                  <a:lnTo>
                    <a:pt x="9295" y="9003"/>
                  </a:lnTo>
                  <a:cubicBezTo>
                    <a:pt x="9389" y="9003"/>
                    <a:pt x="9515" y="8972"/>
                    <a:pt x="9641" y="8940"/>
                  </a:cubicBezTo>
                  <a:lnTo>
                    <a:pt x="9641" y="8940"/>
                  </a:lnTo>
                  <a:cubicBezTo>
                    <a:pt x="9515" y="10610"/>
                    <a:pt x="8066" y="11965"/>
                    <a:pt x="6302" y="11965"/>
                  </a:cubicBezTo>
                  <a:cubicBezTo>
                    <a:pt x="4506" y="11965"/>
                    <a:pt x="3088" y="10610"/>
                    <a:pt x="2899" y="8940"/>
                  </a:cubicBezTo>
                  <a:lnTo>
                    <a:pt x="2899" y="8940"/>
                  </a:lnTo>
                  <a:cubicBezTo>
                    <a:pt x="3025" y="8972"/>
                    <a:pt x="3151" y="9003"/>
                    <a:pt x="3246" y="9003"/>
                  </a:cubicBezTo>
                  <a:lnTo>
                    <a:pt x="4033" y="9003"/>
                  </a:lnTo>
                  <a:cubicBezTo>
                    <a:pt x="4947" y="9003"/>
                    <a:pt x="5703" y="8373"/>
                    <a:pt x="5861" y="7523"/>
                  </a:cubicBezTo>
                  <a:close/>
                  <a:moveTo>
                    <a:pt x="6310" y="1"/>
                  </a:moveTo>
                  <a:cubicBezTo>
                    <a:pt x="6255" y="1"/>
                    <a:pt x="6207" y="9"/>
                    <a:pt x="6176" y="24"/>
                  </a:cubicBezTo>
                  <a:lnTo>
                    <a:pt x="190" y="3017"/>
                  </a:lnTo>
                  <a:cubicBezTo>
                    <a:pt x="64" y="3112"/>
                    <a:pt x="1" y="3206"/>
                    <a:pt x="1" y="3332"/>
                  </a:cubicBezTo>
                  <a:cubicBezTo>
                    <a:pt x="1" y="3490"/>
                    <a:pt x="64" y="3616"/>
                    <a:pt x="190" y="3647"/>
                  </a:cubicBezTo>
                  <a:lnTo>
                    <a:pt x="2238" y="4656"/>
                  </a:lnTo>
                  <a:cubicBezTo>
                    <a:pt x="2238" y="4719"/>
                    <a:pt x="2206" y="4750"/>
                    <a:pt x="2206" y="4782"/>
                  </a:cubicBezTo>
                  <a:lnTo>
                    <a:pt x="2206" y="5979"/>
                  </a:lnTo>
                  <a:cubicBezTo>
                    <a:pt x="1356" y="5979"/>
                    <a:pt x="694" y="6640"/>
                    <a:pt x="694" y="7460"/>
                  </a:cubicBezTo>
                  <a:cubicBezTo>
                    <a:pt x="694" y="8279"/>
                    <a:pt x="1356" y="8972"/>
                    <a:pt x="2206" y="8972"/>
                  </a:cubicBezTo>
                  <a:cubicBezTo>
                    <a:pt x="2395" y="11051"/>
                    <a:pt x="4159" y="12689"/>
                    <a:pt x="6302" y="12689"/>
                  </a:cubicBezTo>
                  <a:cubicBezTo>
                    <a:pt x="8413" y="12689"/>
                    <a:pt x="10240" y="11051"/>
                    <a:pt x="10397" y="8972"/>
                  </a:cubicBezTo>
                  <a:cubicBezTo>
                    <a:pt x="11217" y="8972"/>
                    <a:pt x="11878" y="8279"/>
                    <a:pt x="11878" y="7460"/>
                  </a:cubicBezTo>
                  <a:cubicBezTo>
                    <a:pt x="11878" y="6640"/>
                    <a:pt x="11217" y="5979"/>
                    <a:pt x="10397" y="5979"/>
                  </a:cubicBezTo>
                  <a:lnTo>
                    <a:pt x="10397" y="4782"/>
                  </a:lnTo>
                  <a:cubicBezTo>
                    <a:pt x="10397" y="4750"/>
                    <a:pt x="10397" y="4719"/>
                    <a:pt x="10334" y="4656"/>
                  </a:cubicBezTo>
                  <a:lnTo>
                    <a:pt x="11847" y="3931"/>
                  </a:lnTo>
                  <a:lnTo>
                    <a:pt x="11847" y="6357"/>
                  </a:lnTo>
                  <a:cubicBezTo>
                    <a:pt x="11847" y="6546"/>
                    <a:pt x="12004" y="6703"/>
                    <a:pt x="12193" y="6703"/>
                  </a:cubicBezTo>
                  <a:cubicBezTo>
                    <a:pt x="12382" y="6703"/>
                    <a:pt x="12540" y="6546"/>
                    <a:pt x="12540" y="6357"/>
                  </a:cubicBezTo>
                  <a:lnTo>
                    <a:pt x="12540" y="3332"/>
                  </a:lnTo>
                  <a:lnTo>
                    <a:pt x="12666" y="3332"/>
                  </a:lnTo>
                  <a:cubicBezTo>
                    <a:pt x="12666" y="3206"/>
                    <a:pt x="12603" y="3049"/>
                    <a:pt x="12477" y="3017"/>
                  </a:cubicBezTo>
                  <a:lnTo>
                    <a:pt x="6491" y="24"/>
                  </a:lnTo>
                  <a:cubicBezTo>
                    <a:pt x="6428" y="9"/>
                    <a:pt x="6365" y="1"/>
                    <a:pt x="631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69" name="Google Shape;7169;p69"/>
          <p:cNvGrpSpPr/>
          <p:nvPr/>
        </p:nvGrpSpPr>
        <p:grpSpPr>
          <a:xfrm>
            <a:off x="7543464" y="3136708"/>
            <a:ext cx="339644" cy="360182"/>
            <a:chOff x="-52505925" y="2295525"/>
            <a:chExt cx="299325" cy="317425"/>
          </a:xfrm>
        </p:grpSpPr>
        <p:sp>
          <p:nvSpPr>
            <p:cNvPr id="7170" name="Google Shape;7170;p69"/>
            <p:cNvSpPr/>
            <p:nvPr/>
          </p:nvSpPr>
          <p:spPr>
            <a:xfrm>
              <a:off x="-52401950" y="2526500"/>
              <a:ext cx="73275" cy="29750"/>
            </a:xfrm>
            <a:custGeom>
              <a:avLst/>
              <a:gdLst/>
              <a:ahLst/>
              <a:cxnLst/>
              <a:rect l="l" t="t" r="r" b="b"/>
              <a:pathLst>
                <a:path w="2931" h="1190" extrusionOk="0">
                  <a:moveTo>
                    <a:pt x="398" y="0"/>
                  </a:moveTo>
                  <a:cubicBezTo>
                    <a:pt x="308" y="0"/>
                    <a:pt x="221" y="39"/>
                    <a:pt x="158" y="118"/>
                  </a:cubicBezTo>
                  <a:cubicBezTo>
                    <a:pt x="0" y="276"/>
                    <a:pt x="0" y="496"/>
                    <a:pt x="158" y="622"/>
                  </a:cubicBezTo>
                  <a:cubicBezTo>
                    <a:pt x="505" y="969"/>
                    <a:pt x="977" y="1189"/>
                    <a:pt x="1450" y="1189"/>
                  </a:cubicBezTo>
                  <a:cubicBezTo>
                    <a:pt x="1922" y="1189"/>
                    <a:pt x="2458" y="969"/>
                    <a:pt x="2773" y="622"/>
                  </a:cubicBezTo>
                  <a:cubicBezTo>
                    <a:pt x="2930" y="465"/>
                    <a:pt x="2930" y="244"/>
                    <a:pt x="2773" y="118"/>
                  </a:cubicBezTo>
                  <a:cubicBezTo>
                    <a:pt x="2710" y="55"/>
                    <a:pt x="2615" y="24"/>
                    <a:pt x="2517" y="24"/>
                  </a:cubicBezTo>
                  <a:cubicBezTo>
                    <a:pt x="2418" y="24"/>
                    <a:pt x="2316" y="55"/>
                    <a:pt x="2237" y="118"/>
                  </a:cubicBezTo>
                  <a:cubicBezTo>
                    <a:pt x="2048" y="307"/>
                    <a:pt x="1733" y="433"/>
                    <a:pt x="1450" y="433"/>
                  </a:cubicBezTo>
                  <a:cubicBezTo>
                    <a:pt x="1135" y="433"/>
                    <a:pt x="883" y="307"/>
                    <a:pt x="662" y="118"/>
                  </a:cubicBezTo>
                  <a:cubicBezTo>
                    <a:pt x="583" y="39"/>
                    <a:pt x="489" y="0"/>
                    <a:pt x="39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1" name="Google Shape;7171;p69"/>
            <p:cNvSpPr/>
            <p:nvPr/>
          </p:nvSpPr>
          <p:spPr>
            <a:xfrm>
              <a:off x="-52411400" y="2463275"/>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4" y="536"/>
                    <a:pt x="694" y="347"/>
                  </a:cubicBezTo>
                  <a:cubicBezTo>
                    <a:pt x="694"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2" name="Google Shape;7172;p69"/>
            <p:cNvSpPr/>
            <p:nvPr/>
          </p:nvSpPr>
          <p:spPr>
            <a:xfrm>
              <a:off x="-52336575" y="2463275"/>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3" name="Google Shape;7173;p69"/>
            <p:cNvSpPr/>
            <p:nvPr/>
          </p:nvSpPr>
          <p:spPr>
            <a:xfrm>
              <a:off x="-52505925" y="2295525"/>
              <a:ext cx="299325" cy="317425"/>
            </a:xfrm>
            <a:custGeom>
              <a:avLst/>
              <a:gdLst/>
              <a:ahLst/>
              <a:cxnLst/>
              <a:rect l="l" t="t" r="r" b="b"/>
              <a:pathLst>
                <a:path w="11973" h="12697" extrusionOk="0">
                  <a:moveTo>
                    <a:pt x="8046" y="1489"/>
                  </a:moveTo>
                  <a:cubicBezTo>
                    <a:pt x="8121" y="1489"/>
                    <a:pt x="8192" y="1497"/>
                    <a:pt x="8255" y="1513"/>
                  </a:cubicBezTo>
                  <a:cubicBezTo>
                    <a:pt x="8224" y="1639"/>
                    <a:pt x="8224" y="1765"/>
                    <a:pt x="8224" y="1859"/>
                  </a:cubicBezTo>
                  <a:lnTo>
                    <a:pt x="8224" y="2080"/>
                  </a:lnTo>
                  <a:cubicBezTo>
                    <a:pt x="7909" y="1828"/>
                    <a:pt x="7499" y="1670"/>
                    <a:pt x="7121" y="1607"/>
                  </a:cubicBezTo>
                  <a:cubicBezTo>
                    <a:pt x="7341" y="1513"/>
                    <a:pt x="7594" y="1513"/>
                    <a:pt x="7814" y="1513"/>
                  </a:cubicBezTo>
                  <a:cubicBezTo>
                    <a:pt x="7893" y="1497"/>
                    <a:pt x="7972" y="1489"/>
                    <a:pt x="8046" y="1489"/>
                  </a:cubicBezTo>
                  <a:close/>
                  <a:moveTo>
                    <a:pt x="9326" y="914"/>
                  </a:moveTo>
                  <a:cubicBezTo>
                    <a:pt x="9484" y="1071"/>
                    <a:pt x="9610" y="1261"/>
                    <a:pt x="9673" y="1544"/>
                  </a:cubicBezTo>
                  <a:cubicBezTo>
                    <a:pt x="9452" y="1796"/>
                    <a:pt x="9232" y="2111"/>
                    <a:pt x="9137" y="2458"/>
                  </a:cubicBezTo>
                  <a:cubicBezTo>
                    <a:pt x="9043" y="2269"/>
                    <a:pt x="8980" y="2080"/>
                    <a:pt x="8980" y="1859"/>
                  </a:cubicBezTo>
                  <a:cubicBezTo>
                    <a:pt x="8980" y="1513"/>
                    <a:pt x="9137" y="1198"/>
                    <a:pt x="9326" y="914"/>
                  </a:cubicBezTo>
                  <a:close/>
                  <a:moveTo>
                    <a:pt x="11122" y="1513"/>
                  </a:moveTo>
                  <a:lnTo>
                    <a:pt x="11122" y="1513"/>
                  </a:lnTo>
                  <a:cubicBezTo>
                    <a:pt x="11028" y="2174"/>
                    <a:pt x="10460" y="2741"/>
                    <a:pt x="9767" y="2899"/>
                  </a:cubicBezTo>
                  <a:cubicBezTo>
                    <a:pt x="9925" y="2174"/>
                    <a:pt x="10460" y="1670"/>
                    <a:pt x="11122" y="1513"/>
                  </a:cubicBezTo>
                  <a:close/>
                  <a:moveTo>
                    <a:pt x="6365" y="2237"/>
                  </a:moveTo>
                  <a:cubicBezTo>
                    <a:pt x="7404" y="2237"/>
                    <a:pt x="8287" y="2836"/>
                    <a:pt x="8728" y="3718"/>
                  </a:cubicBezTo>
                  <a:lnTo>
                    <a:pt x="8602" y="3718"/>
                  </a:lnTo>
                  <a:cubicBezTo>
                    <a:pt x="7972" y="3718"/>
                    <a:pt x="7499" y="4222"/>
                    <a:pt x="7499" y="4821"/>
                  </a:cubicBezTo>
                  <a:lnTo>
                    <a:pt x="7499" y="5167"/>
                  </a:lnTo>
                  <a:lnTo>
                    <a:pt x="3025" y="5167"/>
                  </a:lnTo>
                  <a:cubicBezTo>
                    <a:pt x="2206" y="5167"/>
                    <a:pt x="1513" y="4506"/>
                    <a:pt x="1513" y="3686"/>
                  </a:cubicBezTo>
                  <a:cubicBezTo>
                    <a:pt x="1513" y="2899"/>
                    <a:pt x="2206" y="2237"/>
                    <a:pt x="3025" y="2237"/>
                  </a:cubicBezTo>
                  <a:close/>
                  <a:moveTo>
                    <a:pt x="10397" y="3497"/>
                  </a:moveTo>
                  <a:cubicBezTo>
                    <a:pt x="10429" y="3686"/>
                    <a:pt x="10460" y="3875"/>
                    <a:pt x="10460" y="4064"/>
                  </a:cubicBezTo>
                  <a:cubicBezTo>
                    <a:pt x="10460" y="4537"/>
                    <a:pt x="10334" y="4978"/>
                    <a:pt x="10114" y="5388"/>
                  </a:cubicBezTo>
                  <a:cubicBezTo>
                    <a:pt x="9956" y="5608"/>
                    <a:pt x="10145" y="5923"/>
                    <a:pt x="10429" y="5923"/>
                  </a:cubicBezTo>
                  <a:lnTo>
                    <a:pt x="10460" y="5923"/>
                  </a:lnTo>
                  <a:cubicBezTo>
                    <a:pt x="10870" y="5923"/>
                    <a:pt x="11217" y="6238"/>
                    <a:pt x="11217" y="6679"/>
                  </a:cubicBezTo>
                  <a:cubicBezTo>
                    <a:pt x="11217" y="7120"/>
                    <a:pt x="10902" y="7435"/>
                    <a:pt x="10460" y="7435"/>
                  </a:cubicBezTo>
                  <a:lnTo>
                    <a:pt x="9704" y="7435"/>
                  </a:lnTo>
                  <a:lnTo>
                    <a:pt x="9704" y="4821"/>
                  </a:lnTo>
                  <a:cubicBezTo>
                    <a:pt x="9704" y="4443"/>
                    <a:pt x="9641" y="4033"/>
                    <a:pt x="9515" y="3686"/>
                  </a:cubicBezTo>
                  <a:cubicBezTo>
                    <a:pt x="9830" y="3655"/>
                    <a:pt x="10114" y="3592"/>
                    <a:pt x="10397" y="3497"/>
                  </a:cubicBezTo>
                  <a:close/>
                  <a:moveTo>
                    <a:pt x="1513" y="6679"/>
                  </a:moveTo>
                  <a:lnTo>
                    <a:pt x="1513" y="8160"/>
                  </a:lnTo>
                  <a:cubicBezTo>
                    <a:pt x="1104" y="8160"/>
                    <a:pt x="789" y="7845"/>
                    <a:pt x="789" y="7435"/>
                  </a:cubicBezTo>
                  <a:cubicBezTo>
                    <a:pt x="789" y="7026"/>
                    <a:pt x="1135" y="6679"/>
                    <a:pt x="1513" y="6679"/>
                  </a:cubicBezTo>
                  <a:close/>
                  <a:moveTo>
                    <a:pt x="8570" y="4474"/>
                  </a:moveTo>
                  <a:cubicBezTo>
                    <a:pt x="8759" y="4474"/>
                    <a:pt x="8917" y="4632"/>
                    <a:pt x="8917" y="4821"/>
                  </a:cubicBezTo>
                  <a:cubicBezTo>
                    <a:pt x="8980" y="4978"/>
                    <a:pt x="8980" y="8412"/>
                    <a:pt x="8980" y="8570"/>
                  </a:cubicBezTo>
                  <a:cubicBezTo>
                    <a:pt x="8980" y="10460"/>
                    <a:pt x="7467" y="11972"/>
                    <a:pt x="5609" y="11972"/>
                  </a:cubicBezTo>
                  <a:cubicBezTo>
                    <a:pt x="3781" y="11972"/>
                    <a:pt x="2269" y="10460"/>
                    <a:pt x="2269" y="8570"/>
                  </a:cubicBezTo>
                  <a:lnTo>
                    <a:pt x="2269" y="5797"/>
                  </a:lnTo>
                  <a:cubicBezTo>
                    <a:pt x="2521" y="5892"/>
                    <a:pt x="2742" y="5923"/>
                    <a:pt x="3025" y="5923"/>
                  </a:cubicBezTo>
                  <a:lnTo>
                    <a:pt x="7877" y="5923"/>
                  </a:lnTo>
                  <a:cubicBezTo>
                    <a:pt x="8066" y="5923"/>
                    <a:pt x="8224" y="5766"/>
                    <a:pt x="8224" y="5577"/>
                  </a:cubicBezTo>
                  <a:lnTo>
                    <a:pt x="8224" y="4821"/>
                  </a:lnTo>
                  <a:cubicBezTo>
                    <a:pt x="8224" y="4632"/>
                    <a:pt x="8381" y="4474"/>
                    <a:pt x="8570" y="4474"/>
                  </a:cubicBezTo>
                  <a:close/>
                  <a:moveTo>
                    <a:pt x="9358" y="0"/>
                  </a:moveTo>
                  <a:cubicBezTo>
                    <a:pt x="9271" y="0"/>
                    <a:pt x="9185" y="32"/>
                    <a:pt x="9106" y="95"/>
                  </a:cubicBezTo>
                  <a:cubicBezTo>
                    <a:pt x="9043" y="95"/>
                    <a:pt x="8791" y="378"/>
                    <a:pt x="8539" y="819"/>
                  </a:cubicBezTo>
                  <a:cubicBezTo>
                    <a:pt x="8318" y="756"/>
                    <a:pt x="8098" y="725"/>
                    <a:pt x="7877" y="725"/>
                  </a:cubicBezTo>
                  <a:cubicBezTo>
                    <a:pt x="7089" y="725"/>
                    <a:pt x="6365" y="1008"/>
                    <a:pt x="5735" y="1481"/>
                  </a:cubicBezTo>
                  <a:lnTo>
                    <a:pt x="2994" y="1481"/>
                  </a:lnTo>
                  <a:cubicBezTo>
                    <a:pt x="1765" y="1481"/>
                    <a:pt x="757" y="2458"/>
                    <a:pt x="757" y="3718"/>
                  </a:cubicBezTo>
                  <a:cubicBezTo>
                    <a:pt x="757" y="4379"/>
                    <a:pt x="1072" y="5010"/>
                    <a:pt x="1545" y="5419"/>
                  </a:cubicBezTo>
                  <a:cubicBezTo>
                    <a:pt x="1482" y="5451"/>
                    <a:pt x="1482" y="5545"/>
                    <a:pt x="1482" y="5577"/>
                  </a:cubicBezTo>
                  <a:lnTo>
                    <a:pt x="1482" y="5923"/>
                  </a:lnTo>
                  <a:cubicBezTo>
                    <a:pt x="662" y="5923"/>
                    <a:pt x="1" y="6585"/>
                    <a:pt x="1" y="7435"/>
                  </a:cubicBezTo>
                  <a:cubicBezTo>
                    <a:pt x="1" y="8255"/>
                    <a:pt x="662" y="8916"/>
                    <a:pt x="1482" y="8916"/>
                  </a:cubicBezTo>
                  <a:cubicBezTo>
                    <a:pt x="1702" y="10996"/>
                    <a:pt x="3435" y="12697"/>
                    <a:pt x="5577" y="12697"/>
                  </a:cubicBezTo>
                  <a:cubicBezTo>
                    <a:pt x="7877" y="12697"/>
                    <a:pt x="9673" y="10806"/>
                    <a:pt x="9673" y="8570"/>
                  </a:cubicBezTo>
                  <a:lnTo>
                    <a:pt x="9673" y="8223"/>
                  </a:lnTo>
                  <a:lnTo>
                    <a:pt x="10429" y="8223"/>
                  </a:lnTo>
                  <a:cubicBezTo>
                    <a:pt x="11248" y="8223"/>
                    <a:pt x="11941" y="7530"/>
                    <a:pt x="11941" y="6711"/>
                  </a:cubicBezTo>
                  <a:cubicBezTo>
                    <a:pt x="11973" y="6049"/>
                    <a:pt x="11563" y="5482"/>
                    <a:pt x="10965" y="5293"/>
                  </a:cubicBezTo>
                  <a:cubicBezTo>
                    <a:pt x="11122" y="4915"/>
                    <a:pt x="11217" y="4506"/>
                    <a:pt x="11217" y="4064"/>
                  </a:cubicBezTo>
                  <a:cubicBezTo>
                    <a:pt x="11217" y="3718"/>
                    <a:pt x="11185" y="3403"/>
                    <a:pt x="11059" y="3056"/>
                  </a:cubicBezTo>
                  <a:cubicBezTo>
                    <a:pt x="11626" y="2584"/>
                    <a:pt x="11973" y="1859"/>
                    <a:pt x="11973" y="1071"/>
                  </a:cubicBezTo>
                  <a:cubicBezTo>
                    <a:pt x="11973" y="882"/>
                    <a:pt x="11815" y="725"/>
                    <a:pt x="11626" y="725"/>
                  </a:cubicBezTo>
                  <a:cubicBezTo>
                    <a:pt x="11154" y="725"/>
                    <a:pt x="10713" y="851"/>
                    <a:pt x="10303" y="1071"/>
                  </a:cubicBezTo>
                  <a:cubicBezTo>
                    <a:pt x="10082" y="504"/>
                    <a:pt x="9641" y="95"/>
                    <a:pt x="9610" y="95"/>
                  </a:cubicBezTo>
                  <a:cubicBezTo>
                    <a:pt x="9531" y="32"/>
                    <a:pt x="9444" y="0"/>
                    <a:pt x="93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74" name="Google Shape;7174;p69"/>
          <p:cNvGrpSpPr/>
          <p:nvPr/>
        </p:nvGrpSpPr>
        <p:grpSpPr>
          <a:xfrm>
            <a:off x="7554641" y="3603379"/>
            <a:ext cx="317290" cy="361090"/>
            <a:chOff x="-52494100" y="2686975"/>
            <a:chExt cx="279625" cy="318225"/>
          </a:xfrm>
        </p:grpSpPr>
        <p:sp>
          <p:nvSpPr>
            <p:cNvPr id="7175" name="Google Shape;7175;p69"/>
            <p:cNvSpPr/>
            <p:nvPr/>
          </p:nvSpPr>
          <p:spPr>
            <a:xfrm>
              <a:off x="-52391700" y="2919525"/>
              <a:ext cx="72475" cy="28950"/>
            </a:xfrm>
            <a:custGeom>
              <a:avLst/>
              <a:gdLst/>
              <a:ahLst/>
              <a:cxnLst/>
              <a:rect l="l" t="t" r="r" b="b"/>
              <a:pathLst>
                <a:path w="2899" h="1158" extrusionOk="0">
                  <a:moveTo>
                    <a:pt x="386" y="0"/>
                  </a:moveTo>
                  <a:cubicBezTo>
                    <a:pt x="291" y="0"/>
                    <a:pt x="205" y="39"/>
                    <a:pt x="158" y="118"/>
                  </a:cubicBezTo>
                  <a:cubicBezTo>
                    <a:pt x="0" y="276"/>
                    <a:pt x="0" y="496"/>
                    <a:pt x="158" y="622"/>
                  </a:cubicBezTo>
                  <a:cubicBezTo>
                    <a:pt x="504" y="969"/>
                    <a:pt x="977" y="1158"/>
                    <a:pt x="1449" y="1158"/>
                  </a:cubicBezTo>
                  <a:cubicBezTo>
                    <a:pt x="1922" y="1158"/>
                    <a:pt x="2426" y="969"/>
                    <a:pt x="2741" y="622"/>
                  </a:cubicBezTo>
                  <a:cubicBezTo>
                    <a:pt x="2898" y="465"/>
                    <a:pt x="2898" y="213"/>
                    <a:pt x="2741" y="118"/>
                  </a:cubicBezTo>
                  <a:cubicBezTo>
                    <a:pt x="2662" y="39"/>
                    <a:pt x="2568" y="0"/>
                    <a:pt x="2477" y="0"/>
                  </a:cubicBezTo>
                  <a:cubicBezTo>
                    <a:pt x="2387" y="0"/>
                    <a:pt x="2300" y="39"/>
                    <a:pt x="2237" y="118"/>
                  </a:cubicBezTo>
                  <a:cubicBezTo>
                    <a:pt x="2048" y="307"/>
                    <a:pt x="1733" y="433"/>
                    <a:pt x="1449" y="433"/>
                  </a:cubicBezTo>
                  <a:cubicBezTo>
                    <a:pt x="1134" y="433"/>
                    <a:pt x="851" y="307"/>
                    <a:pt x="662" y="118"/>
                  </a:cubicBezTo>
                  <a:cubicBezTo>
                    <a:pt x="583" y="39"/>
                    <a:pt x="480" y="0"/>
                    <a:pt x="38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6" name="Google Shape;7176;p69"/>
            <p:cNvSpPr/>
            <p:nvPr/>
          </p:nvSpPr>
          <p:spPr>
            <a:xfrm>
              <a:off x="-52401950" y="2856300"/>
              <a:ext cx="18125" cy="17350"/>
            </a:xfrm>
            <a:custGeom>
              <a:avLst/>
              <a:gdLst/>
              <a:ahLst/>
              <a:cxnLst/>
              <a:rect l="l" t="t" r="r" b="b"/>
              <a:pathLst>
                <a:path w="725" h="694" extrusionOk="0">
                  <a:moveTo>
                    <a:pt x="379" y="1"/>
                  </a:moveTo>
                  <a:cubicBezTo>
                    <a:pt x="158" y="1"/>
                    <a:pt x="0" y="158"/>
                    <a:pt x="0" y="347"/>
                  </a:cubicBezTo>
                  <a:cubicBezTo>
                    <a:pt x="0" y="536"/>
                    <a:pt x="158" y="694"/>
                    <a:pt x="379" y="694"/>
                  </a:cubicBezTo>
                  <a:cubicBezTo>
                    <a:pt x="568" y="694"/>
                    <a:pt x="725" y="536"/>
                    <a:pt x="725" y="347"/>
                  </a:cubicBezTo>
                  <a:cubicBezTo>
                    <a:pt x="725" y="158"/>
                    <a:pt x="568" y="1"/>
                    <a:pt x="37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7" name="Google Shape;7177;p69"/>
            <p:cNvSpPr/>
            <p:nvPr/>
          </p:nvSpPr>
          <p:spPr>
            <a:xfrm>
              <a:off x="-52327925" y="2855525"/>
              <a:ext cx="18925" cy="17350"/>
            </a:xfrm>
            <a:custGeom>
              <a:avLst/>
              <a:gdLst/>
              <a:ahLst/>
              <a:cxnLst/>
              <a:rect l="l" t="t" r="r" b="b"/>
              <a:pathLst>
                <a:path w="757" h="694" extrusionOk="0">
                  <a:moveTo>
                    <a:pt x="347" y="0"/>
                  </a:moveTo>
                  <a:cubicBezTo>
                    <a:pt x="158" y="0"/>
                    <a:pt x="1" y="158"/>
                    <a:pt x="1" y="347"/>
                  </a:cubicBezTo>
                  <a:cubicBezTo>
                    <a:pt x="1" y="536"/>
                    <a:pt x="158" y="693"/>
                    <a:pt x="347" y="693"/>
                  </a:cubicBezTo>
                  <a:cubicBezTo>
                    <a:pt x="537" y="693"/>
                    <a:pt x="694" y="536"/>
                    <a:pt x="694" y="347"/>
                  </a:cubicBezTo>
                  <a:cubicBezTo>
                    <a:pt x="757" y="189"/>
                    <a:pt x="600"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8" name="Google Shape;7178;p69"/>
            <p:cNvSpPr/>
            <p:nvPr/>
          </p:nvSpPr>
          <p:spPr>
            <a:xfrm>
              <a:off x="-52494100" y="2686975"/>
              <a:ext cx="279625" cy="318225"/>
            </a:xfrm>
            <a:custGeom>
              <a:avLst/>
              <a:gdLst/>
              <a:ahLst/>
              <a:cxnLst/>
              <a:rect l="l" t="t" r="r" b="b"/>
              <a:pathLst>
                <a:path w="11185" h="12729" extrusionOk="0">
                  <a:moveTo>
                    <a:pt x="8538" y="756"/>
                  </a:moveTo>
                  <a:cubicBezTo>
                    <a:pt x="8727" y="756"/>
                    <a:pt x="8885" y="914"/>
                    <a:pt x="8885" y="1103"/>
                  </a:cubicBezTo>
                  <a:lnTo>
                    <a:pt x="8885" y="2269"/>
                  </a:lnTo>
                  <a:lnTo>
                    <a:pt x="2143" y="2269"/>
                  </a:lnTo>
                  <a:lnTo>
                    <a:pt x="2143" y="1103"/>
                  </a:lnTo>
                  <a:cubicBezTo>
                    <a:pt x="2143" y="914"/>
                    <a:pt x="2300" y="756"/>
                    <a:pt x="2552" y="756"/>
                  </a:cubicBezTo>
                  <a:close/>
                  <a:moveTo>
                    <a:pt x="5545" y="3025"/>
                  </a:moveTo>
                  <a:cubicBezTo>
                    <a:pt x="5734" y="3025"/>
                    <a:pt x="5892" y="3182"/>
                    <a:pt x="5892" y="3371"/>
                  </a:cubicBezTo>
                  <a:cubicBezTo>
                    <a:pt x="5892" y="3592"/>
                    <a:pt x="5734" y="3749"/>
                    <a:pt x="5545" y="3749"/>
                  </a:cubicBezTo>
                  <a:cubicBezTo>
                    <a:pt x="5356" y="3749"/>
                    <a:pt x="5199" y="3592"/>
                    <a:pt x="5199" y="3371"/>
                  </a:cubicBezTo>
                  <a:cubicBezTo>
                    <a:pt x="5199" y="3182"/>
                    <a:pt x="5356" y="3025"/>
                    <a:pt x="5545" y="3025"/>
                  </a:cubicBezTo>
                  <a:close/>
                  <a:moveTo>
                    <a:pt x="4474" y="3025"/>
                  </a:moveTo>
                  <a:cubicBezTo>
                    <a:pt x="4443" y="3151"/>
                    <a:pt x="4411" y="3277"/>
                    <a:pt x="4411" y="3434"/>
                  </a:cubicBezTo>
                  <a:cubicBezTo>
                    <a:pt x="4411" y="3529"/>
                    <a:pt x="4443" y="3655"/>
                    <a:pt x="4474" y="3781"/>
                  </a:cubicBezTo>
                  <a:lnTo>
                    <a:pt x="2206" y="3781"/>
                  </a:lnTo>
                  <a:lnTo>
                    <a:pt x="2206" y="3025"/>
                  </a:lnTo>
                  <a:close/>
                  <a:moveTo>
                    <a:pt x="8853" y="3056"/>
                  </a:moveTo>
                  <a:lnTo>
                    <a:pt x="8853" y="3812"/>
                  </a:lnTo>
                  <a:lnTo>
                    <a:pt x="6553" y="3812"/>
                  </a:lnTo>
                  <a:lnTo>
                    <a:pt x="6553" y="3781"/>
                  </a:lnTo>
                  <a:cubicBezTo>
                    <a:pt x="6616" y="3655"/>
                    <a:pt x="6648" y="3529"/>
                    <a:pt x="6648" y="3434"/>
                  </a:cubicBezTo>
                  <a:cubicBezTo>
                    <a:pt x="6648" y="3308"/>
                    <a:pt x="6616" y="3151"/>
                    <a:pt x="6553" y="3056"/>
                  </a:cubicBezTo>
                  <a:close/>
                  <a:moveTo>
                    <a:pt x="9601" y="4568"/>
                  </a:moveTo>
                  <a:cubicBezTo>
                    <a:pt x="9503" y="4903"/>
                    <a:pt x="9317" y="5207"/>
                    <a:pt x="9042" y="5482"/>
                  </a:cubicBezTo>
                  <a:cubicBezTo>
                    <a:pt x="8763" y="5736"/>
                    <a:pt x="8382" y="5887"/>
                    <a:pt x="7997" y="5887"/>
                  </a:cubicBezTo>
                  <a:cubicBezTo>
                    <a:pt x="7904" y="5887"/>
                    <a:pt x="7811" y="5878"/>
                    <a:pt x="7719" y="5860"/>
                  </a:cubicBezTo>
                  <a:cubicBezTo>
                    <a:pt x="6207" y="5640"/>
                    <a:pt x="4758" y="5199"/>
                    <a:pt x="3434" y="4568"/>
                  </a:cubicBezTo>
                  <a:close/>
                  <a:moveTo>
                    <a:pt x="1418" y="6742"/>
                  </a:moveTo>
                  <a:lnTo>
                    <a:pt x="1418" y="8223"/>
                  </a:lnTo>
                  <a:cubicBezTo>
                    <a:pt x="1009" y="8223"/>
                    <a:pt x="662" y="7908"/>
                    <a:pt x="662" y="7467"/>
                  </a:cubicBezTo>
                  <a:cubicBezTo>
                    <a:pt x="662" y="7089"/>
                    <a:pt x="1009" y="6742"/>
                    <a:pt x="1418" y="6742"/>
                  </a:cubicBezTo>
                  <a:close/>
                  <a:moveTo>
                    <a:pt x="9641" y="6742"/>
                  </a:moveTo>
                  <a:cubicBezTo>
                    <a:pt x="10019" y="6742"/>
                    <a:pt x="10397" y="7057"/>
                    <a:pt x="10397" y="7467"/>
                  </a:cubicBezTo>
                  <a:cubicBezTo>
                    <a:pt x="10397" y="7908"/>
                    <a:pt x="10019" y="8223"/>
                    <a:pt x="9641" y="8223"/>
                  </a:cubicBezTo>
                  <a:lnTo>
                    <a:pt x="9641" y="6742"/>
                  </a:lnTo>
                  <a:close/>
                  <a:moveTo>
                    <a:pt x="2143" y="4757"/>
                  </a:moveTo>
                  <a:lnTo>
                    <a:pt x="2741" y="5072"/>
                  </a:lnTo>
                  <a:cubicBezTo>
                    <a:pt x="4254" y="5829"/>
                    <a:pt x="5860" y="6333"/>
                    <a:pt x="7562" y="6616"/>
                  </a:cubicBezTo>
                  <a:cubicBezTo>
                    <a:pt x="7667" y="6633"/>
                    <a:pt x="7777" y="6640"/>
                    <a:pt x="7889" y="6640"/>
                  </a:cubicBezTo>
                  <a:cubicBezTo>
                    <a:pt x="8211" y="6640"/>
                    <a:pt x="8550" y="6576"/>
                    <a:pt x="8853" y="6459"/>
                  </a:cubicBezTo>
                  <a:lnTo>
                    <a:pt x="8853" y="8664"/>
                  </a:lnTo>
                  <a:cubicBezTo>
                    <a:pt x="8885" y="10460"/>
                    <a:pt x="7341" y="11972"/>
                    <a:pt x="5514" y="11972"/>
                  </a:cubicBezTo>
                  <a:cubicBezTo>
                    <a:pt x="3655" y="11972"/>
                    <a:pt x="2143" y="10460"/>
                    <a:pt x="2143" y="8633"/>
                  </a:cubicBezTo>
                  <a:lnTo>
                    <a:pt x="2143" y="4757"/>
                  </a:lnTo>
                  <a:close/>
                  <a:moveTo>
                    <a:pt x="2584" y="0"/>
                  </a:moveTo>
                  <a:cubicBezTo>
                    <a:pt x="1954" y="0"/>
                    <a:pt x="1481" y="504"/>
                    <a:pt x="1481" y="1103"/>
                  </a:cubicBezTo>
                  <a:lnTo>
                    <a:pt x="1481" y="5986"/>
                  </a:lnTo>
                  <a:cubicBezTo>
                    <a:pt x="662" y="5986"/>
                    <a:pt x="0" y="6648"/>
                    <a:pt x="0" y="7467"/>
                  </a:cubicBezTo>
                  <a:cubicBezTo>
                    <a:pt x="0" y="8317"/>
                    <a:pt x="662" y="8979"/>
                    <a:pt x="1481" y="8979"/>
                  </a:cubicBezTo>
                  <a:cubicBezTo>
                    <a:pt x="1670" y="11058"/>
                    <a:pt x="3466" y="12728"/>
                    <a:pt x="5577" y="12728"/>
                  </a:cubicBezTo>
                  <a:cubicBezTo>
                    <a:pt x="7719" y="12728"/>
                    <a:pt x="9483" y="11058"/>
                    <a:pt x="9672" y="8979"/>
                  </a:cubicBezTo>
                  <a:cubicBezTo>
                    <a:pt x="10492" y="8979"/>
                    <a:pt x="11185" y="8317"/>
                    <a:pt x="11185" y="7467"/>
                  </a:cubicBezTo>
                  <a:cubicBezTo>
                    <a:pt x="11122" y="6679"/>
                    <a:pt x="10460" y="6018"/>
                    <a:pt x="9641" y="6018"/>
                  </a:cubicBezTo>
                  <a:lnTo>
                    <a:pt x="9641" y="5892"/>
                  </a:lnTo>
                  <a:cubicBezTo>
                    <a:pt x="10113" y="5419"/>
                    <a:pt x="10397" y="4789"/>
                    <a:pt x="10397" y="4127"/>
                  </a:cubicBezTo>
                  <a:cubicBezTo>
                    <a:pt x="10397" y="3938"/>
                    <a:pt x="10240" y="3781"/>
                    <a:pt x="10019" y="3781"/>
                  </a:cubicBezTo>
                  <a:lnTo>
                    <a:pt x="9672" y="3781"/>
                  </a:lnTo>
                  <a:lnTo>
                    <a:pt x="9672" y="1103"/>
                  </a:lnTo>
                  <a:cubicBezTo>
                    <a:pt x="9672" y="473"/>
                    <a:pt x="9168" y="0"/>
                    <a:pt x="857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79" name="Google Shape;7179;p69"/>
          <p:cNvGrpSpPr/>
          <p:nvPr/>
        </p:nvGrpSpPr>
        <p:grpSpPr>
          <a:xfrm>
            <a:off x="6665412" y="4064322"/>
            <a:ext cx="315503" cy="361090"/>
            <a:chOff x="-51708850" y="2305750"/>
            <a:chExt cx="278050" cy="318225"/>
          </a:xfrm>
        </p:grpSpPr>
        <p:sp>
          <p:nvSpPr>
            <p:cNvPr id="7180" name="Google Shape;7180;p69"/>
            <p:cNvSpPr/>
            <p:nvPr/>
          </p:nvSpPr>
          <p:spPr>
            <a:xfrm>
              <a:off x="-51617475" y="2455400"/>
              <a:ext cx="18125" cy="18150"/>
            </a:xfrm>
            <a:custGeom>
              <a:avLst/>
              <a:gdLst/>
              <a:ahLst/>
              <a:cxnLst/>
              <a:rect l="l" t="t" r="r" b="b"/>
              <a:pathLst>
                <a:path w="725" h="726" extrusionOk="0">
                  <a:moveTo>
                    <a:pt x="378" y="1"/>
                  </a:moveTo>
                  <a:cubicBezTo>
                    <a:pt x="189" y="1"/>
                    <a:pt x="0" y="158"/>
                    <a:pt x="0" y="347"/>
                  </a:cubicBezTo>
                  <a:cubicBezTo>
                    <a:pt x="0" y="536"/>
                    <a:pt x="189" y="725"/>
                    <a:pt x="378" y="725"/>
                  </a:cubicBezTo>
                  <a:cubicBezTo>
                    <a:pt x="568" y="725"/>
                    <a:pt x="725" y="536"/>
                    <a:pt x="725" y="347"/>
                  </a:cubicBezTo>
                  <a:cubicBezTo>
                    <a:pt x="725" y="158"/>
                    <a:pt x="568" y="1"/>
                    <a:pt x="3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1" name="Google Shape;7181;p69"/>
            <p:cNvSpPr/>
            <p:nvPr/>
          </p:nvSpPr>
          <p:spPr>
            <a:xfrm>
              <a:off x="-51541875" y="2455400"/>
              <a:ext cx="17350" cy="18150"/>
            </a:xfrm>
            <a:custGeom>
              <a:avLst/>
              <a:gdLst/>
              <a:ahLst/>
              <a:cxnLst/>
              <a:rect l="l" t="t" r="r" b="b"/>
              <a:pathLst>
                <a:path w="694" h="726" extrusionOk="0">
                  <a:moveTo>
                    <a:pt x="347" y="1"/>
                  </a:moveTo>
                  <a:cubicBezTo>
                    <a:pt x="158" y="1"/>
                    <a:pt x="1" y="158"/>
                    <a:pt x="1" y="347"/>
                  </a:cubicBezTo>
                  <a:cubicBezTo>
                    <a:pt x="1" y="536"/>
                    <a:pt x="158" y="725"/>
                    <a:pt x="347" y="725"/>
                  </a:cubicBezTo>
                  <a:cubicBezTo>
                    <a:pt x="536" y="725"/>
                    <a:pt x="694" y="536"/>
                    <a:pt x="694" y="347"/>
                  </a:cubicBezTo>
                  <a:cubicBezTo>
                    <a:pt x="694"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2" name="Google Shape;7182;p69"/>
            <p:cNvSpPr/>
            <p:nvPr/>
          </p:nvSpPr>
          <p:spPr>
            <a:xfrm>
              <a:off x="-51708850" y="2305750"/>
              <a:ext cx="278050" cy="318225"/>
            </a:xfrm>
            <a:custGeom>
              <a:avLst/>
              <a:gdLst/>
              <a:ahLst/>
              <a:cxnLst/>
              <a:rect l="l" t="t" r="r" b="b"/>
              <a:pathLst>
                <a:path w="11122" h="12729" extrusionOk="0">
                  <a:moveTo>
                    <a:pt x="1765" y="725"/>
                  </a:moveTo>
                  <a:cubicBezTo>
                    <a:pt x="1986" y="725"/>
                    <a:pt x="2143" y="883"/>
                    <a:pt x="2143" y="1072"/>
                  </a:cubicBezTo>
                  <a:cubicBezTo>
                    <a:pt x="2143" y="1261"/>
                    <a:pt x="1986" y="1419"/>
                    <a:pt x="1765" y="1419"/>
                  </a:cubicBezTo>
                  <a:cubicBezTo>
                    <a:pt x="1576" y="1419"/>
                    <a:pt x="1419" y="1261"/>
                    <a:pt x="1419" y="1072"/>
                  </a:cubicBezTo>
                  <a:cubicBezTo>
                    <a:pt x="1419" y="915"/>
                    <a:pt x="1576" y="725"/>
                    <a:pt x="1765" y="725"/>
                  </a:cubicBezTo>
                  <a:close/>
                  <a:moveTo>
                    <a:pt x="5514" y="725"/>
                  </a:moveTo>
                  <a:cubicBezTo>
                    <a:pt x="5703" y="725"/>
                    <a:pt x="5861" y="883"/>
                    <a:pt x="5861" y="1072"/>
                  </a:cubicBezTo>
                  <a:cubicBezTo>
                    <a:pt x="5861" y="1261"/>
                    <a:pt x="5703" y="1419"/>
                    <a:pt x="5514" y="1419"/>
                  </a:cubicBezTo>
                  <a:cubicBezTo>
                    <a:pt x="5325" y="1419"/>
                    <a:pt x="5168" y="1261"/>
                    <a:pt x="5168" y="1072"/>
                  </a:cubicBezTo>
                  <a:cubicBezTo>
                    <a:pt x="5136" y="915"/>
                    <a:pt x="5294" y="725"/>
                    <a:pt x="5514" y="725"/>
                  </a:cubicBezTo>
                  <a:close/>
                  <a:moveTo>
                    <a:pt x="9232" y="725"/>
                  </a:moveTo>
                  <a:cubicBezTo>
                    <a:pt x="9421" y="725"/>
                    <a:pt x="9578" y="883"/>
                    <a:pt x="9578" y="1072"/>
                  </a:cubicBezTo>
                  <a:cubicBezTo>
                    <a:pt x="9578" y="1261"/>
                    <a:pt x="9421" y="1419"/>
                    <a:pt x="9232" y="1419"/>
                  </a:cubicBezTo>
                  <a:cubicBezTo>
                    <a:pt x="9011" y="1419"/>
                    <a:pt x="8885" y="1261"/>
                    <a:pt x="8885" y="1072"/>
                  </a:cubicBezTo>
                  <a:cubicBezTo>
                    <a:pt x="8854" y="915"/>
                    <a:pt x="9011" y="725"/>
                    <a:pt x="9232" y="725"/>
                  </a:cubicBezTo>
                  <a:close/>
                  <a:moveTo>
                    <a:pt x="5483" y="3277"/>
                  </a:moveTo>
                  <a:lnTo>
                    <a:pt x="5987" y="3781"/>
                  </a:lnTo>
                  <a:lnTo>
                    <a:pt x="5483" y="4286"/>
                  </a:lnTo>
                  <a:lnTo>
                    <a:pt x="4979" y="3781"/>
                  </a:lnTo>
                  <a:lnTo>
                    <a:pt x="5483" y="3277"/>
                  </a:lnTo>
                  <a:close/>
                  <a:moveTo>
                    <a:pt x="8602" y="2049"/>
                  </a:moveTo>
                  <a:lnTo>
                    <a:pt x="8822" y="2175"/>
                  </a:lnTo>
                  <a:lnTo>
                    <a:pt x="8822" y="4443"/>
                  </a:lnTo>
                  <a:lnTo>
                    <a:pt x="6396" y="4443"/>
                  </a:lnTo>
                  <a:lnTo>
                    <a:pt x="6837" y="4034"/>
                  </a:lnTo>
                  <a:cubicBezTo>
                    <a:pt x="6995" y="3876"/>
                    <a:pt x="6995" y="3624"/>
                    <a:pt x="6837" y="3498"/>
                  </a:cubicBezTo>
                  <a:lnTo>
                    <a:pt x="5766" y="2458"/>
                  </a:lnTo>
                  <a:cubicBezTo>
                    <a:pt x="5687" y="2380"/>
                    <a:pt x="5585" y="2340"/>
                    <a:pt x="5491" y="2340"/>
                  </a:cubicBezTo>
                  <a:cubicBezTo>
                    <a:pt x="5396" y="2340"/>
                    <a:pt x="5309" y="2380"/>
                    <a:pt x="5262" y="2458"/>
                  </a:cubicBezTo>
                  <a:lnTo>
                    <a:pt x="4191" y="3498"/>
                  </a:lnTo>
                  <a:cubicBezTo>
                    <a:pt x="4033" y="3655"/>
                    <a:pt x="4033" y="3907"/>
                    <a:pt x="4191" y="4034"/>
                  </a:cubicBezTo>
                  <a:lnTo>
                    <a:pt x="4632" y="4443"/>
                  </a:lnTo>
                  <a:lnTo>
                    <a:pt x="2175" y="4443"/>
                  </a:lnTo>
                  <a:lnTo>
                    <a:pt x="2175" y="2175"/>
                  </a:lnTo>
                  <a:lnTo>
                    <a:pt x="2427" y="2049"/>
                  </a:lnTo>
                  <a:lnTo>
                    <a:pt x="3435" y="2868"/>
                  </a:lnTo>
                  <a:cubicBezTo>
                    <a:pt x="3498" y="2931"/>
                    <a:pt x="3577" y="2962"/>
                    <a:pt x="3655" y="2962"/>
                  </a:cubicBezTo>
                  <a:cubicBezTo>
                    <a:pt x="3734" y="2962"/>
                    <a:pt x="3813" y="2931"/>
                    <a:pt x="3876" y="2868"/>
                  </a:cubicBezTo>
                  <a:lnTo>
                    <a:pt x="4884" y="2049"/>
                  </a:lnTo>
                  <a:cubicBezTo>
                    <a:pt x="5042" y="2175"/>
                    <a:pt x="5231" y="2206"/>
                    <a:pt x="5483" y="2206"/>
                  </a:cubicBezTo>
                  <a:cubicBezTo>
                    <a:pt x="5672" y="2206"/>
                    <a:pt x="5924" y="2143"/>
                    <a:pt x="6081" y="2049"/>
                  </a:cubicBezTo>
                  <a:lnTo>
                    <a:pt x="7089" y="2868"/>
                  </a:lnTo>
                  <a:cubicBezTo>
                    <a:pt x="7152" y="2931"/>
                    <a:pt x="7231" y="2962"/>
                    <a:pt x="7314" y="2962"/>
                  </a:cubicBezTo>
                  <a:cubicBezTo>
                    <a:pt x="7397" y="2962"/>
                    <a:pt x="7483" y="2931"/>
                    <a:pt x="7562" y="2868"/>
                  </a:cubicBezTo>
                  <a:lnTo>
                    <a:pt x="8602" y="2049"/>
                  </a:lnTo>
                  <a:close/>
                  <a:moveTo>
                    <a:pt x="1419" y="5199"/>
                  </a:moveTo>
                  <a:lnTo>
                    <a:pt x="1419" y="6711"/>
                  </a:lnTo>
                  <a:cubicBezTo>
                    <a:pt x="977" y="6711"/>
                    <a:pt x="662" y="6396"/>
                    <a:pt x="662" y="5955"/>
                  </a:cubicBezTo>
                  <a:cubicBezTo>
                    <a:pt x="662" y="5546"/>
                    <a:pt x="1041" y="5199"/>
                    <a:pt x="1419" y="5199"/>
                  </a:cubicBezTo>
                  <a:close/>
                  <a:moveTo>
                    <a:pt x="9610" y="5199"/>
                  </a:moveTo>
                  <a:cubicBezTo>
                    <a:pt x="10019" y="5199"/>
                    <a:pt x="10366" y="5546"/>
                    <a:pt x="10366" y="5955"/>
                  </a:cubicBezTo>
                  <a:cubicBezTo>
                    <a:pt x="10366" y="6333"/>
                    <a:pt x="10019" y="6711"/>
                    <a:pt x="9610" y="6711"/>
                  </a:cubicBezTo>
                  <a:lnTo>
                    <a:pt x="9610" y="5199"/>
                  </a:lnTo>
                  <a:close/>
                  <a:moveTo>
                    <a:pt x="8822" y="5199"/>
                  </a:moveTo>
                  <a:lnTo>
                    <a:pt x="8822" y="8602"/>
                  </a:lnTo>
                  <a:lnTo>
                    <a:pt x="8224" y="8791"/>
                  </a:lnTo>
                  <a:cubicBezTo>
                    <a:pt x="8167" y="8807"/>
                    <a:pt x="8105" y="8815"/>
                    <a:pt x="8043" y="8815"/>
                  </a:cubicBezTo>
                  <a:cubicBezTo>
                    <a:pt x="7863" y="8815"/>
                    <a:pt x="7671" y="8750"/>
                    <a:pt x="7531" y="8633"/>
                  </a:cubicBezTo>
                  <a:cubicBezTo>
                    <a:pt x="7239" y="8342"/>
                    <a:pt x="6873" y="8200"/>
                    <a:pt x="6512" y="8200"/>
                  </a:cubicBezTo>
                  <a:cubicBezTo>
                    <a:pt x="6132" y="8200"/>
                    <a:pt x="5758" y="8358"/>
                    <a:pt x="5483" y="8665"/>
                  </a:cubicBezTo>
                  <a:cubicBezTo>
                    <a:pt x="5217" y="8382"/>
                    <a:pt x="4828" y="8222"/>
                    <a:pt x="4432" y="8222"/>
                  </a:cubicBezTo>
                  <a:cubicBezTo>
                    <a:pt x="4078" y="8222"/>
                    <a:pt x="3718" y="8350"/>
                    <a:pt x="3435" y="8633"/>
                  </a:cubicBezTo>
                  <a:cubicBezTo>
                    <a:pt x="3303" y="8765"/>
                    <a:pt x="3141" y="8820"/>
                    <a:pt x="2958" y="8820"/>
                  </a:cubicBezTo>
                  <a:cubicBezTo>
                    <a:pt x="2879" y="8820"/>
                    <a:pt x="2796" y="8810"/>
                    <a:pt x="2710" y="8791"/>
                  </a:cubicBezTo>
                  <a:lnTo>
                    <a:pt x="2080" y="8602"/>
                  </a:lnTo>
                  <a:lnTo>
                    <a:pt x="2080" y="5199"/>
                  </a:lnTo>
                  <a:close/>
                  <a:moveTo>
                    <a:pt x="4442" y="8945"/>
                  </a:moveTo>
                  <a:cubicBezTo>
                    <a:pt x="4678" y="8945"/>
                    <a:pt x="4913" y="9062"/>
                    <a:pt x="5042" y="9263"/>
                  </a:cubicBezTo>
                  <a:cubicBezTo>
                    <a:pt x="4853" y="9484"/>
                    <a:pt x="4601" y="9767"/>
                    <a:pt x="4096" y="9925"/>
                  </a:cubicBezTo>
                  <a:cubicBezTo>
                    <a:pt x="3889" y="10000"/>
                    <a:pt x="3677" y="10035"/>
                    <a:pt x="3468" y="10035"/>
                  </a:cubicBezTo>
                  <a:cubicBezTo>
                    <a:pt x="2882" y="10035"/>
                    <a:pt x="2317" y="9759"/>
                    <a:pt x="1923" y="9295"/>
                  </a:cubicBezTo>
                  <a:lnTo>
                    <a:pt x="1923" y="9295"/>
                  </a:lnTo>
                  <a:lnTo>
                    <a:pt x="2521" y="9484"/>
                  </a:lnTo>
                  <a:cubicBezTo>
                    <a:pt x="2673" y="9531"/>
                    <a:pt x="2831" y="9556"/>
                    <a:pt x="2987" y="9556"/>
                  </a:cubicBezTo>
                  <a:cubicBezTo>
                    <a:pt x="3350" y="9556"/>
                    <a:pt x="3706" y="9423"/>
                    <a:pt x="3970" y="9137"/>
                  </a:cubicBezTo>
                  <a:cubicBezTo>
                    <a:pt x="4102" y="9006"/>
                    <a:pt x="4273" y="8945"/>
                    <a:pt x="4442" y="8945"/>
                  </a:cubicBezTo>
                  <a:close/>
                  <a:moveTo>
                    <a:pt x="6546" y="9022"/>
                  </a:moveTo>
                  <a:cubicBezTo>
                    <a:pt x="6718" y="9022"/>
                    <a:pt x="6892" y="9080"/>
                    <a:pt x="7026" y="9200"/>
                  </a:cubicBezTo>
                  <a:cubicBezTo>
                    <a:pt x="7299" y="9496"/>
                    <a:pt x="7671" y="9644"/>
                    <a:pt x="8046" y="9644"/>
                  </a:cubicBezTo>
                  <a:cubicBezTo>
                    <a:pt x="8191" y="9644"/>
                    <a:pt x="8336" y="9622"/>
                    <a:pt x="8476" y="9578"/>
                  </a:cubicBezTo>
                  <a:lnTo>
                    <a:pt x="9074" y="9326"/>
                  </a:lnTo>
                  <a:lnTo>
                    <a:pt x="9074" y="9326"/>
                  </a:lnTo>
                  <a:cubicBezTo>
                    <a:pt x="8677" y="9794"/>
                    <a:pt x="8107" y="10053"/>
                    <a:pt x="7517" y="10053"/>
                  </a:cubicBezTo>
                  <a:cubicBezTo>
                    <a:pt x="7312" y="10053"/>
                    <a:pt x="7104" y="10022"/>
                    <a:pt x="6900" y="9956"/>
                  </a:cubicBezTo>
                  <a:cubicBezTo>
                    <a:pt x="6428" y="9799"/>
                    <a:pt x="6144" y="9547"/>
                    <a:pt x="5955" y="9326"/>
                  </a:cubicBezTo>
                  <a:cubicBezTo>
                    <a:pt x="6082" y="9127"/>
                    <a:pt x="6313" y="9022"/>
                    <a:pt x="6546" y="9022"/>
                  </a:cubicBezTo>
                  <a:close/>
                  <a:moveTo>
                    <a:pt x="5514" y="9893"/>
                  </a:moveTo>
                  <a:cubicBezTo>
                    <a:pt x="5640" y="10019"/>
                    <a:pt x="5798" y="10177"/>
                    <a:pt x="6081" y="10334"/>
                  </a:cubicBezTo>
                  <a:cubicBezTo>
                    <a:pt x="5924" y="10397"/>
                    <a:pt x="5703" y="10492"/>
                    <a:pt x="5514" y="10492"/>
                  </a:cubicBezTo>
                  <a:cubicBezTo>
                    <a:pt x="5325" y="10492"/>
                    <a:pt x="5136" y="10429"/>
                    <a:pt x="4979" y="10334"/>
                  </a:cubicBezTo>
                  <a:cubicBezTo>
                    <a:pt x="5231" y="10177"/>
                    <a:pt x="5388" y="10019"/>
                    <a:pt x="5514" y="9893"/>
                  </a:cubicBezTo>
                  <a:close/>
                  <a:moveTo>
                    <a:pt x="6774" y="10681"/>
                  </a:moveTo>
                  <a:cubicBezTo>
                    <a:pt x="7011" y="10749"/>
                    <a:pt x="7247" y="10780"/>
                    <a:pt x="7484" y="10780"/>
                  </a:cubicBezTo>
                  <a:cubicBezTo>
                    <a:pt x="7688" y="10780"/>
                    <a:pt x="7893" y="10756"/>
                    <a:pt x="8098" y="10713"/>
                  </a:cubicBezTo>
                  <a:lnTo>
                    <a:pt x="8098" y="10713"/>
                  </a:lnTo>
                  <a:cubicBezTo>
                    <a:pt x="7499" y="11500"/>
                    <a:pt x="6554" y="11973"/>
                    <a:pt x="5514" y="11973"/>
                  </a:cubicBezTo>
                  <a:cubicBezTo>
                    <a:pt x="4506" y="11973"/>
                    <a:pt x="3498" y="11500"/>
                    <a:pt x="2868" y="10713"/>
                  </a:cubicBezTo>
                  <a:lnTo>
                    <a:pt x="2868" y="10713"/>
                  </a:lnTo>
                  <a:cubicBezTo>
                    <a:pt x="3072" y="10756"/>
                    <a:pt x="3277" y="10780"/>
                    <a:pt x="3482" y="10780"/>
                  </a:cubicBezTo>
                  <a:cubicBezTo>
                    <a:pt x="3718" y="10780"/>
                    <a:pt x="3955" y="10749"/>
                    <a:pt x="4191" y="10681"/>
                  </a:cubicBezTo>
                  <a:cubicBezTo>
                    <a:pt x="4538" y="11028"/>
                    <a:pt x="5010" y="11217"/>
                    <a:pt x="5483" y="11217"/>
                  </a:cubicBezTo>
                  <a:cubicBezTo>
                    <a:pt x="5955" y="11217"/>
                    <a:pt x="6459" y="11028"/>
                    <a:pt x="6774" y="10681"/>
                  </a:cubicBezTo>
                  <a:close/>
                  <a:moveTo>
                    <a:pt x="1860" y="1"/>
                  </a:moveTo>
                  <a:cubicBezTo>
                    <a:pt x="1261" y="1"/>
                    <a:pt x="757" y="505"/>
                    <a:pt x="757" y="1104"/>
                  </a:cubicBezTo>
                  <a:cubicBezTo>
                    <a:pt x="757" y="1576"/>
                    <a:pt x="1072" y="2017"/>
                    <a:pt x="1513" y="2175"/>
                  </a:cubicBezTo>
                  <a:lnTo>
                    <a:pt x="1513" y="4443"/>
                  </a:lnTo>
                  <a:cubicBezTo>
                    <a:pt x="662" y="4443"/>
                    <a:pt x="1" y="5105"/>
                    <a:pt x="1" y="5955"/>
                  </a:cubicBezTo>
                  <a:cubicBezTo>
                    <a:pt x="1" y="6774"/>
                    <a:pt x="662" y="7436"/>
                    <a:pt x="1513" y="7436"/>
                  </a:cubicBezTo>
                  <a:lnTo>
                    <a:pt x="1513" y="8350"/>
                  </a:lnTo>
                  <a:lnTo>
                    <a:pt x="1261" y="8287"/>
                  </a:lnTo>
                  <a:cubicBezTo>
                    <a:pt x="1214" y="8270"/>
                    <a:pt x="1168" y="8262"/>
                    <a:pt x="1124" y="8262"/>
                  </a:cubicBezTo>
                  <a:cubicBezTo>
                    <a:pt x="846" y="8262"/>
                    <a:pt x="657" y="8577"/>
                    <a:pt x="820" y="8822"/>
                  </a:cubicBezTo>
                  <a:cubicBezTo>
                    <a:pt x="1356" y="9610"/>
                    <a:pt x="1450" y="9799"/>
                    <a:pt x="1765" y="10082"/>
                  </a:cubicBezTo>
                  <a:cubicBezTo>
                    <a:pt x="2364" y="11658"/>
                    <a:pt x="3907" y="12729"/>
                    <a:pt x="5609" y="12729"/>
                  </a:cubicBezTo>
                  <a:cubicBezTo>
                    <a:pt x="7278" y="12729"/>
                    <a:pt x="8822" y="11658"/>
                    <a:pt x="9421" y="10082"/>
                  </a:cubicBezTo>
                  <a:cubicBezTo>
                    <a:pt x="9736" y="9799"/>
                    <a:pt x="9862" y="9610"/>
                    <a:pt x="10366" y="8822"/>
                  </a:cubicBezTo>
                  <a:cubicBezTo>
                    <a:pt x="10529" y="8577"/>
                    <a:pt x="10340" y="8262"/>
                    <a:pt x="10062" y="8262"/>
                  </a:cubicBezTo>
                  <a:cubicBezTo>
                    <a:pt x="10018" y="8262"/>
                    <a:pt x="9972" y="8270"/>
                    <a:pt x="9925" y="8287"/>
                  </a:cubicBezTo>
                  <a:lnTo>
                    <a:pt x="9704" y="8350"/>
                  </a:lnTo>
                  <a:lnTo>
                    <a:pt x="9704" y="7436"/>
                  </a:lnTo>
                  <a:cubicBezTo>
                    <a:pt x="10429" y="7436"/>
                    <a:pt x="11122" y="6774"/>
                    <a:pt x="11122" y="5955"/>
                  </a:cubicBezTo>
                  <a:cubicBezTo>
                    <a:pt x="11122" y="5136"/>
                    <a:pt x="10429" y="4443"/>
                    <a:pt x="9610" y="4443"/>
                  </a:cubicBezTo>
                  <a:lnTo>
                    <a:pt x="9610" y="2175"/>
                  </a:lnTo>
                  <a:cubicBezTo>
                    <a:pt x="10051" y="2017"/>
                    <a:pt x="10366" y="1608"/>
                    <a:pt x="10366" y="1104"/>
                  </a:cubicBezTo>
                  <a:cubicBezTo>
                    <a:pt x="10366" y="473"/>
                    <a:pt x="9862" y="1"/>
                    <a:pt x="9263" y="1"/>
                  </a:cubicBezTo>
                  <a:cubicBezTo>
                    <a:pt x="8633" y="1"/>
                    <a:pt x="8161" y="505"/>
                    <a:pt x="8161" y="1104"/>
                  </a:cubicBezTo>
                  <a:cubicBezTo>
                    <a:pt x="8161" y="1230"/>
                    <a:pt x="8192" y="1324"/>
                    <a:pt x="8224" y="1450"/>
                  </a:cubicBezTo>
                  <a:lnTo>
                    <a:pt x="7405" y="2080"/>
                  </a:lnTo>
                  <a:lnTo>
                    <a:pt x="6585" y="1450"/>
                  </a:lnTo>
                  <a:cubicBezTo>
                    <a:pt x="6617" y="1324"/>
                    <a:pt x="6648" y="1230"/>
                    <a:pt x="6648" y="1104"/>
                  </a:cubicBezTo>
                  <a:cubicBezTo>
                    <a:pt x="6648" y="473"/>
                    <a:pt x="6144" y="1"/>
                    <a:pt x="5546" y="1"/>
                  </a:cubicBezTo>
                  <a:cubicBezTo>
                    <a:pt x="4916" y="1"/>
                    <a:pt x="4443" y="505"/>
                    <a:pt x="4443" y="1104"/>
                  </a:cubicBezTo>
                  <a:cubicBezTo>
                    <a:pt x="4443" y="1230"/>
                    <a:pt x="4506" y="1324"/>
                    <a:pt x="4538" y="1450"/>
                  </a:cubicBezTo>
                  <a:lnTo>
                    <a:pt x="3718" y="2080"/>
                  </a:lnTo>
                  <a:lnTo>
                    <a:pt x="2868" y="1450"/>
                  </a:lnTo>
                  <a:cubicBezTo>
                    <a:pt x="2931" y="1324"/>
                    <a:pt x="2962" y="1230"/>
                    <a:pt x="2962" y="1104"/>
                  </a:cubicBezTo>
                  <a:cubicBezTo>
                    <a:pt x="2962" y="473"/>
                    <a:pt x="2458" y="1"/>
                    <a:pt x="186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83" name="Google Shape;7183;p69"/>
          <p:cNvGrpSpPr/>
          <p:nvPr/>
        </p:nvGrpSpPr>
        <p:grpSpPr>
          <a:xfrm>
            <a:off x="7536807" y="1306109"/>
            <a:ext cx="319089" cy="362073"/>
            <a:chOff x="1044400" y="2917425"/>
            <a:chExt cx="248125" cy="281550"/>
          </a:xfrm>
        </p:grpSpPr>
        <p:sp>
          <p:nvSpPr>
            <p:cNvPr id="7184" name="Google Shape;7184;p69"/>
            <p:cNvSpPr/>
            <p:nvPr/>
          </p:nvSpPr>
          <p:spPr>
            <a:xfrm>
              <a:off x="1136400" y="3123175"/>
              <a:ext cx="64125" cy="26325"/>
            </a:xfrm>
            <a:custGeom>
              <a:avLst/>
              <a:gdLst/>
              <a:ahLst/>
              <a:cxnLst/>
              <a:rect l="l" t="t" r="r" b="b"/>
              <a:pathLst>
                <a:path w="2565" h="1053" extrusionOk="0">
                  <a:moveTo>
                    <a:pt x="352" y="0"/>
                  </a:moveTo>
                  <a:cubicBezTo>
                    <a:pt x="272" y="0"/>
                    <a:pt x="195" y="35"/>
                    <a:pt x="140" y="105"/>
                  </a:cubicBezTo>
                  <a:cubicBezTo>
                    <a:pt x="0" y="244"/>
                    <a:pt x="0" y="439"/>
                    <a:pt x="140" y="551"/>
                  </a:cubicBezTo>
                  <a:cubicBezTo>
                    <a:pt x="446" y="858"/>
                    <a:pt x="864" y="1053"/>
                    <a:pt x="1283" y="1053"/>
                  </a:cubicBezTo>
                  <a:cubicBezTo>
                    <a:pt x="1729" y="1053"/>
                    <a:pt x="2147" y="858"/>
                    <a:pt x="2425" y="551"/>
                  </a:cubicBezTo>
                  <a:cubicBezTo>
                    <a:pt x="2565" y="412"/>
                    <a:pt x="2565" y="216"/>
                    <a:pt x="2425" y="105"/>
                  </a:cubicBezTo>
                  <a:cubicBezTo>
                    <a:pt x="2356" y="35"/>
                    <a:pt x="2272" y="0"/>
                    <a:pt x="2192" y="0"/>
                  </a:cubicBezTo>
                  <a:cubicBezTo>
                    <a:pt x="2112" y="0"/>
                    <a:pt x="2035" y="35"/>
                    <a:pt x="1979" y="105"/>
                  </a:cubicBezTo>
                  <a:cubicBezTo>
                    <a:pt x="1812" y="272"/>
                    <a:pt x="1533" y="384"/>
                    <a:pt x="1283" y="384"/>
                  </a:cubicBezTo>
                  <a:cubicBezTo>
                    <a:pt x="1004" y="384"/>
                    <a:pt x="753" y="272"/>
                    <a:pt x="586" y="105"/>
                  </a:cubicBezTo>
                  <a:cubicBezTo>
                    <a:pt x="516" y="35"/>
                    <a:pt x="432" y="0"/>
                    <a:pt x="35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5" name="Google Shape;7185;p69"/>
            <p:cNvSpPr/>
            <p:nvPr/>
          </p:nvSpPr>
          <p:spPr>
            <a:xfrm>
              <a:off x="1127325" y="3050525"/>
              <a:ext cx="16075" cy="16050"/>
            </a:xfrm>
            <a:custGeom>
              <a:avLst/>
              <a:gdLst/>
              <a:ahLst/>
              <a:cxnLst/>
              <a:rect l="l" t="t" r="r" b="b"/>
              <a:pathLst>
                <a:path w="643" h="642" extrusionOk="0">
                  <a:moveTo>
                    <a:pt x="335" y="0"/>
                  </a:moveTo>
                  <a:cubicBezTo>
                    <a:pt x="140" y="0"/>
                    <a:pt x="1" y="140"/>
                    <a:pt x="1" y="335"/>
                  </a:cubicBezTo>
                  <a:cubicBezTo>
                    <a:pt x="1" y="502"/>
                    <a:pt x="140" y="642"/>
                    <a:pt x="335" y="642"/>
                  </a:cubicBezTo>
                  <a:cubicBezTo>
                    <a:pt x="503" y="642"/>
                    <a:pt x="642" y="502"/>
                    <a:pt x="642" y="335"/>
                  </a:cubicBezTo>
                  <a:cubicBezTo>
                    <a:pt x="642" y="140"/>
                    <a:pt x="503" y="0"/>
                    <a:pt x="33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6" name="Google Shape;7186;p69"/>
            <p:cNvSpPr/>
            <p:nvPr/>
          </p:nvSpPr>
          <p:spPr>
            <a:xfrm>
              <a:off x="1192850" y="3050525"/>
              <a:ext cx="15350" cy="16050"/>
            </a:xfrm>
            <a:custGeom>
              <a:avLst/>
              <a:gdLst/>
              <a:ahLst/>
              <a:cxnLst/>
              <a:rect l="l" t="t" r="r" b="b"/>
              <a:pathLst>
                <a:path w="614" h="642" extrusionOk="0">
                  <a:moveTo>
                    <a:pt x="307" y="0"/>
                  </a:moveTo>
                  <a:cubicBezTo>
                    <a:pt x="140" y="0"/>
                    <a:pt x="0" y="140"/>
                    <a:pt x="0" y="335"/>
                  </a:cubicBezTo>
                  <a:cubicBezTo>
                    <a:pt x="0" y="502"/>
                    <a:pt x="140" y="642"/>
                    <a:pt x="307" y="642"/>
                  </a:cubicBezTo>
                  <a:cubicBezTo>
                    <a:pt x="474" y="642"/>
                    <a:pt x="613" y="502"/>
                    <a:pt x="613" y="335"/>
                  </a:cubicBezTo>
                  <a:cubicBezTo>
                    <a:pt x="613" y="140"/>
                    <a:pt x="474" y="0"/>
                    <a:pt x="30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7" name="Google Shape;7187;p69"/>
            <p:cNvSpPr/>
            <p:nvPr/>
          </p:nvSpPr>
          <p:spPr>
            <a:xfrm>
              <a:off x="1044400" y="2917425"/>
              <a:ext cx="248125" cy="281550"/>
            </a:xfrm>
            <a:custGeom>
              <a:avLst/>
              <a:gdLst/>
              <a:ahLst/>
              <a:cxnLst/>
              <a:rect l="l" t="t" r="r" b="b"/>
              <a:pathLst>
                <a:path w="9925" h="11262" extrusionOk="0">
                  <a:moveTo>
                    <a:pt x="7332" y="669"/>
                  </a:moveTo>
                  <a:cubicBezTo>
                    <a:pt x="7499" y="669"/>
                    <a:pt x="7639" y="809"/>
                    <a:pt x="7639" y="976"/>
                  </a:cubicBezTo>
                  <a:lnTo>
                    <a:pt x="7639" y="2816"/>
                  </a:lnTo>
                  <a:lnTo>
                    <a:pt x="6886" y="2063"/>
                  </a:lnTo>
                  <a:cubicBezTo>
                    <a:pt x="6823" y="2000"/>
                    <a:pt x="6743" y="1964"/>
                    <a:pt x="6660" y="1964"/>
                  </a:cubicBezTo>
                  <a:cubicBezTo>
                    <a:pt x="6595" y="1964"/>
                    <a:pt x="6529" y="1986"/>
                    <a:pt x="6468" y="2035"/>
                  </a:cubicBezTo>
                  <a:cubicBezTo>
                    <a:pt x="5924" y="2398"/>
                    <a:pt x="5297" y="2579"/>
                    <a:pt x="4670" y="2579"/>
                  </a:cubicBezTo>
                  <a:cubicBezTo>
                    <a:pt x="4043" y="2579"/>
                    <a:pt x="3415" y="2398"/>
                    <a:pt x="2872" y="2035"/>
                  </a:cubicBezTo>
                  <a:cubicBezTo>
                    <a:pt x="2811" y="1986"/>
                    <a:pt x="2744" y="1964"/>
                    <a:pt x="2680" y="1964"/>
                  </a:cubicBezTo>
                  <a:cubicBezTo>
                    <a:pt x="2597" y="1964"/>
                    <a:pt x="2516" y="2000"/>
                    <a:pt x="2454" y="2063"/>
                  </a:cubicBezTo>
                  <a:lnTo>
                    <a:pt x="1701" y="2816"/>
                  </a:lnTo>
                  <a:lnTo>
                    <a:pt x="1701" y="976"/>
                  </a:lnTo>
                  <a:cubicBezTo>
                    <a:pt x="1980" y="809"/>
                    <a:pt x="2147" y="669"/>
                    <a:pt x="2314" y="669"/>
                  </a:cubicBezTo>
                  <a:cubicBezTo>
                    <a:pt x="2482" y="669"/>
                    <a:pt x="2621" y="809"/>
                    <a:pt x="2621" y="976"/>
                  </a:cubicBezTo>
                  <a:cubicBezTo>
                    <a:pt x="2621" y="1143"/>
                    <a:pt x="2760" y="1283"/>
                    <a:pt x="2956" y="1283"/>
                  </a:cubicBezTo>
                  <a:cubicBezTo>
                    <a:pt x="3123" y="1283"/>
                    <a:pt x="3262" y="1143"/>
                    <a:pt x="3262" y="976"/>
                  </a:cubicBezTo>
                  <a:cubicBezTo>
                    <a:pt x="3262" y="809"/>
                    <a:pt x="3402" y="669"/>
                    <a:pt x="3569" y="669"/>
                  </a:cubicBezTo>
                  <a:cubicBezTo>
                    <a:pt x="3736" y="669"/>
                    <a:pt x="3875" y="809"/>
                    <a:pt x="3875" y="976"/>
                  </a:cubicBezTo>
                  <a:cubicBezTo>
                    <a:pt x="3875" y="1143"/>
                    <a:pt x="4015" y="1283"/>
                    <a:pt x="4210" y="1283"/>
                  </a:cubicBezTo>
                  <a:cubicBezTo>
                    <a:pt x="4377" y="1283"/>
                    <a:pt x="4517" y="1143"/>
                    <a:pt x="4517" y="976"/>
                  </a:cubicBezTo>
                  <a:cubicBezTo>
                    <a:pt x="4517" y="809"/>
                    <a:pt x="4656" y="669"/>
                    <a:pt x="4823" y="669"/>
                  </a:cubicBezTo>
                  <a:cubicBezTo>
                    <a:pt x="4990" y="669"/>
                    <a:pt x="5130" y="809"/>
                    <a:pt x="5130" y="976"/>
                  </a:cubicBezTo>
                  <a:cubicBezTo>
                    <a:pt x="5130" y="1143"/>
                    <a:pt x="5269" y="1283"/>
                    <a:pt x="5464" y="1283"/>
                  </a:cubicBezTo>
                  <a:cubicBezTo>
                    <a:pt x="5632" y="1283"/>
                    <a:pt x="5771" y="1143"/>
                    <a:pt x="5771" y="976"/>
                  </a:cubicBezTo>
                  <a:cubicBezTo>
                    <a:pt x="5771" y="809"/>
                    <a:pt x="5910" y="669"/>
                    <a:pt x="6078" y="669"/>
                  </a:cubicBezTo>
                  <a:cubicBezTo>
                    <a:pt x="6245" y="669"/>
                    <a:pt x="6384" y="809"/>
                    <a:pt x="6384" y="976"/>
                  </a:cubicBezTo>
                  <a:cubicBezTo>
                    <a:pt x="6384" y="1143"/>
                    <a:pt x="6524" y="1283"/>
                    <a:pt x="6719" y="1283"/>
                  </a:cubicBezTo>
                  <a:cubicBezTo>
                    <a:pt x="6886" y="1283"/>
                    <a:pt x="7025" y="1143"/>
                    <a:pt x="7025" y="976"/>
                  </a:cubicBezTo>
                  <a:cubicBezTo>
                    <a:pt x="7025" y="809"/>
                    <a:pt x="7165" y="669"/>
                    <a:pt x="7332" y="669"/>
                  </a:cubicBezTo>
                  <a:close/>
                  <a:moveTo>
                    <a:pt x="1311" y="5297"/>
                  </a:moveTo>
                  <a:lnTo>
                    <a:pt x="1311" y="6635"/>
                  </a:lnTo>
                  <a:cubicBezTo>
                    <a:pt x="949" y="6635"/>
                    <a:pt x="642" y="6356"/>
                    <a:pt x="642" y="5966"/>
                  </a:cubicBezTo>
                  <a:cubicBezTo>
                    <a:pt x="642" y="5603"/>
                    <a:pt x="921" y="5297"/>
                    <a:pt x="1311" y="5297"/>
                  </a:cubicBezTo>
                  <a:close/>
                  <a:moveTo>
                    <a:pt x="8586" y="5297"/>
                  </a:moveTo>
                  <a:cubicBezTo>
                    <a:pt x="8949" y="5297"/>
                    <a:pt x="9255" y="5575"/>
                    <a:pt x="9255" y="5966"/>
                  </a:cubicBezTo>
                  <a:cubicBezTo>
                    <a:pt x="9255" y="6356"/>
                    <a:pt x="8949" y="6635"/>
                    <a:pt x="8586" y="6635"/>
                  </a:cubicBezTo>
                  <a:lnTo>
                    <a:pt x="8586" y="5297"/>
                  </a:lnTo>
                  <a:close/>
                  <a:moveTo>
                    <a:pt x="6914" y="2732"/>
                  </a:moveTo>
                  <a:lnTo>
                    <a:pt x="7973" y="3763"/>
                  </a:lnTo>
                  <a:cubicBezTo>
                    <a:pt x="7917" y="4265"/>
                    <a:pt x="7917" y="7248"/>
                    <a:pt x="7917" y="7638"/>
                  </a:cubicBezTo>
                  <a:cubicBezTo>
                    <a:pt x="7917" y="9255"/>
                    <a:pt x="6607" y="10593"/>
                    <a:pt x="4963" y="10593"/>
                  </a:cubicBezTo>
                  <a:cubicBezTo>
                    <a:pt x="3318" y="10593"/>
                    <a:pt x="2008" y="9255"/>
                    <a:pt x="2008" y="7638"/>
                  </a:cubicBezTo>
                  <a:lnTo>
                    <a:pt x="2008" y="3763"/>
                  </a:lnTo>
                  <a:lnTo>
                    <a:pt x="3039" y="2732"/>
                  </a:lnTo>
                  <a:cubicBezTo>
                    <a:pt x="3638" y="3080"/>
                    <a:pt x="4301" y="3255"/>
                    <a:pt x="4966" y="3255"/>
                  </a:cubicBezTo>
                  <a:cubicBezTo>
                    <a:pt x="5632" y="3255"/>
                    <a:pt x="6301" y="3080"/>
                    <a:pt x="6914" y="2732"/>
                  </a:cubicBezTo>
                  <a:close/>
                  <a:moveTo>
                    <a:pt x="2314" y="0"/>
                  </a:moveTo>
                  <a:cubicBezTo>
                    <a:pt x="1757" y="0"/>
                    <a:pt x="1339" y="446"/>
                    <a:pt x="1339" y="976"/>
                  </a:cubicBezTo>
                  <a:lnTo>
                    <a:pt x="1339" y="4628"/>
                  </a:lnTo>
                  <a:cubicBezTo>
                    <a:pt x="614" y="4628"/>
                    <a:pt x="1" y="5241"/>
                    <a:pt x="1" y="5966"/>
                  </a:cubicBezTo>
                  <a:cubicBezTo>
                    <a:pt x="1" y="6690"/>
                    <a:pt x="614" y="7276"/>
                    <a:pt x="1339" y="7276"/>
                  </a:cubicBezTo>
                  <a:lnTo>
                    <a:pt x="1339" y="7638"/>
                  </a:lnTo>
                  <a:cubicBezTo>
                    <a:pt x="1339" y="9617"/>
                    <a:pt x="2983" y="11262"/>
                    <a:pt x="4963" y="11262"/>
                  </a:cubicBezTo>
                  <a:cubicBezTo>
                    <a:pt x="6942" y="11262"/>
                    <a:pt x="8586" y="9617"/>
                    <a:pt x="8586" y="7638"/>
                  </a:cubicBezTo>
                  <a:lnTo>
                    <a:pt x="8586" y="7276"/>
                  </a:lnTo>
                  <a:cubicBezTo>
                    <a:pt x="9311" y="7276"/>
                    <a:pt x="9896" y="6690"/>
                    <a:pt x="9896" y="5966"/>
                  </a:cubicBezTo>
                  <a:cubicBezTo>
                    <a:pt x="9924" y="5241"/>
                    <a:pt x="9311" y="4628"/>
                    <a:pt x="8586" y="4628"/>
                  </a:cubicBezTo>
                  <a:lnTo>
                    <a:pt x="8586" y="976"/>
                  </a:lnTo>
                  <a:cubicBezTo>
                    <a:pt x="8586" y="418"/>
                    <a:pt x="8140" y="0"/>
                    <a:pt x="7611" y="0"/>
                  </a:cubicBezTo>
                  <a:cubicBezTo>
                    <a:pt x="7360" y="0"/>
                    <a:pt x="7137" y="112"/>
                    <a:pt x="6942" y="251"/>
                  </a:cubicBezTo>
                  <a:cubicBezTo>
                    <a:pt x="6774" y="56"/>
                    <a:pt x="6524" y="0"/>
                    <a:pt x="6301" y="0"/>
                  </a:cubicBezTo>
                  <a:cubicBezTo>
                    <a:pt x="6050" y="0"/>
                    <a:pt x="5799" y="112"/>
                    <a:pt x="5632" y="251"/>
                  </a:cubicBezTo>
                  <a:cubicBezTo>
                    <a:pt x="5436" y="56"/>
                    <a:pt x="5213" y="0"/>
                    <a:pt x="4963" y="0"/>
                  </a:cubicBezTo>
                  <a:cubicBezTo>
                    <a:pt x="4712" y="0"/>
                    <a:pt x="4461" y="112"/>
                    <a:pt x="4294" y="251"/>
                  </a:cubicBezTo>
                  <a:cubicBezTo>
                    <a:pt x="4126" y="56"/>
                    <a:pt x="3875" y="0"/>
                    <a:pt x="3625" y="0"/>
                  </a:cubicBezTo>
                  <a:cubicBezTo>
                    <a:pt x="3402" y="0"/>
                    <a:pt x="3151" y="112"/>
                    <a:pt x="2983" y="251"/>
                  </a:cubicBezTo>
                  <a:cubicBezTo>
                    <a:pt x="2788" y="56"/>
                    <a:pt x="2565" y="0"/>
                    <a:pt x="231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8" name="Google Shape;7188;p69"/>
            <p:cNvSpPr/>
            <p:nvPr/>
          </p:nvSpPr>
          <p:spPr>
            <a:xfrm>
              <a:off x="1086125" y="2932961"/>
              <a:ext cx="11427" cy="58241"/>
            </a:xfrm>
            <a:custGeom>
              <a:avLst/>
              <a:gdLst/>
              <a:ahLst/>
              <a:cxnLst/>
              <a:rect l="l" t="t" r="r" b="b"/>
              <a:pathLst>
                <a:path w="500" h="2548" extrusionOk="0">
                  <a:moveTo>
                    <a:pt x="500" y="2238"/>
                  </a:moveTo>
                  <a:lnTo>
                    <a:pt x="500" y="0"/>
                  </a:lnTo>
                  <a:lnTo>
                    <a:pt x="72" y="214"/>
                  </a:lnTo>
                  <a:lnTo>
                    <a:pt x="0" y="1547"/>
                  </a:lnTo>
                  <a:lnTo>
                    <a:pt x="0" y="2548"/>
                  </a:lnTo>
                  <a:close/>
                </a:path>
              </a:pathLst>
            </a:custGeom>
            <a:solidFill>
              <a:srgbClr val="5F7D95"/>
            </a:solidFill>
            <a:ln>
              <a:noFill/>
            </a:ln>
          </p:spPr>
        </p:sp>
        <p:sp>
          <p:nvSpPr>
            <p:cNvPr id="7189" name="Google Shape;7189;p69"/>
            <p:cNvSpPr/>
            <p:nvPr/>
          </p:nvSpPr>
          <p:spPr>
            <a:xfrm>
              <a:off x="1090922" y="2925900"/>
              <a:ext cx="29209" cy="38629"/>
            </a:xfrm>
            <a:custGeom>
              <a:avLst/>
              <a:gdLst/>
              <a:ahLst/>
              <a:cxnLst/>
              <a:rect l="l" t="t" r="r" b="b"/>
              <a:pathLst>
                <a:path w="1278" h="1690" extrusionOk="0">
                  <a:moveTo>
                    <a:pt x="288" y="737"/>
                  </a:moveTo>
                  <a:cubicBezTo>
                    <a:pt x="296" y="689"/>
                    <a:pt x="288" y="519"/>
                    <a:pt x="336" y="451"/>
                  </a:cubicBezTo>
                  <a:cubicBezTo>
                    <a:pt x="384" y="384"/>
                    <a:pt x="471" y="340"/>
                    <a:pt x="574" y="332"/>
                  </a:cubicBezTo>
                  <a:cubicBezTo>
                    <a:pt x="677" y="324"/>
                    <a:pt x="840" y="412"/>
                    <a:pt x="955" y="404"/>
                  </a:cubicBezTo>
                  <a:cubicBezTo>
                    <a:pt x="1070" y="396"/>
                    <a:pt x="1320" y="349"/>
                    <a:pt x="1264" y="285"/>
                  </a:cubicBezTo>
                  <a:cubicBezTo>
                    <a:pt x="1208" y="222"/>
                    <a:pt x="816" y="51"/>
                    <a:pt x="621" y="23"/>
                  </a:cubicBezTo>
                  <a:cubicBezTo>
                    <a:pt x="427" y="-5"/>
                    <a:pt x="200" y="-13"/>
                    <a:pt x="97" y="118"/>
                  </a:cubicBezTo>
                  <a:cubicBezTo>
                    <a:pt x="-6" y="249"/>
                    <a:pt x="2" y="547"/>
                    <a:pt x="2" y="809"/>
                  </a:cubicBezTo>
                  <a:cubicBezTo>
                    <a:pt x="2" y="1071"/>
                    <a:pt x="81" y="1543"/>
                    <a:pt x="97" y="1690"/>
                  </a:cubicBezTo>
                </a:path>
              </a:pathLst>
            </a:custGeom>
            <a:solidFill>
              <a:srgbClr val="5F7D95"/>
            </a:solidFill>
            <a:ln>
              <a:noFill/>
            </a:ln>
          </p:spPr>
        </p:sp>
        <p:sp>
          <p:nvSpPr>
            <p:cNvPr id="7190" name="Google Shape;7190;p69"/>
            <p:cNvSpPr/>
            <p:nvPr/>
          </p:nvSpPr>
          <p:spPr>
            <a:xfrm>
              <a:off x="1222775" y="2966925"/>
              <a:ext cx="28574" cy="36325"/>
            </a:xfrm>
            <a:custGeom>
              <a:avLst/>
              <a:gdLst/>
              <a:ahLst/>
              <a:cxnLst/>
              <a:rect l="l" t="t" r="r" b="b"/>
              <a:pathLst>
                <a:path w="1048" h="1453" extrusionOk="0">
                  <a:moveTo>
                    <a:pt x="0" y="0"/>
                  </a:moveTo>
                  <a:lnTo>
                    <a:pt x="1048" y="1072"/>
                  </a:lnTo>
                  <a:lnTo>
                    <a:pt x="905" y="1453"/>
                  </a:lnTo>
                  <a:lnTo>
                    <a:pt x="0" y="667"/>
                  </a:lnTo>
                  <a:close/>
                </a:path>
              </a:pathLst>
            </a:custGeom>
            <a:solidFill>
              <a:srgbClr val="5F7D95"/>
            </a:solidFill>
            <a:ln>
              <a:noFill/>
            </a:ln>
          </p:spPr>
        </p:sp>
        <p:sp>
          <p:nvSpPr>
            <p:cNvPr id="7191" name="Google Shape;7191;p69"/>
            <p:cNvSpPr/>
            <p:nvPr/>
          </p:nvSpPr>
          <p:spPr>
            <a:xfrm>
              <a:off x="1205975" y="2965750"/>
              <a:ext cx="21000" cy="16200"/>
            </a:xfrm>
            <a:prstGeom prst="ellipse">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2" name="Google Shape;7192;p69"/>
            <p:cNvSpPr/>
            <p:nvPr/>
          </p:nvSpPr>
          <p:spPr>
            <a:xfrm>
              <a:off x="1082225" y="2937250"/>
              <a:ext cx="11400" cy="26400"/>
            </a:xfrm>
            <a:prstGeom prst="rect">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93" name="Google Shape;7193;p69"/>
          <p:cNvSpPr/>
          <p:nvPr/>
        </p:nvSpPr>
        <p:spPr>
          <a:xfrm>
            <a:off x="6633660" y="2232052"/>
            <a:ext cx="343218" cy="362154"/>
          </a:xfrm>
          <a:custGeom>
            <a:avLst/>
            <a:gdLst/>
            <a:ahLst/>
            <a:cxnLst/>
            <a:rect l="l" t="t" r="r" b="b"/>
            <a:pathLst>
              <a:path w="10621" h="11207" extrusionOk="0">
                <a:moveTo>
                  <a:pt x="6412" y="614"/>
                </a:moveTo>
                <a:lnTo>
                  <a:pt x="6690" y="1980"/>
                </a:lnTo>
                <a:cubicBezTo>
                  <a:pt x="6384" y="2063"/>
                  <a:pt x="6105" y="2203"/>
                  <a:pt x="5854" y="2426"/>
                </a:cubicBezTo>
                <a:cubicBezTo>
                  <a:pt x="5548" y="2119"/>
                  <a:pt x="5129" y="1952"/>
                  <a:pt x="4711" y="1952"/>
                </a:cubicBezTo>
                <a:cubicBezTo>
                  <a:pt x="4265" y="1952"/>
                  <a:pt x="3875" y="2119"/>
                  <a:pt x="3568" y="2426"/>
                </a:cubicBezTo>
                <a:cubicBezTo>
                  <a:pt x="3345" y="2231"/>
                  <a:pt x="3039" y="2063"/>
                  <a:pt x="2732" y="1980"/>
                </a:cubicBezTo>
                <a:lnTo>
                  <a:pt x="3011" y="614"/>
                </a:lnTo>
                <a:close/>
                <a:moveTo>
                  <a:pt x="7192" y="1088"/>
                </a:moveTo>
                <a:lnTo>
                  <a:pt x="8530" y="2147"/>
                </a:lnTo>
                <a:cubicBezTo>
                  <a:pt x="8447" y="2259"/>
                  <a:pt x="8335" y="2370"/>
                  <a:pt x="8251" y="2482"/>
                </a:cubicBezTo>
                <a:cubicBezTo>
                  <a:pt x="8028" y="2231"/>
                  <a:pt x="7750" y="2008"/>
                  <a:pt x="7359" y="1952"/>
                </a:cubicBezTo>
                <a:lnTo>
                  <a:pt x="7192" y="1088"/>
                </a:lnTo>
                <a:close/>
                <a:moveTo>
                  <a:pt x="9339" y="2565"/>
                </a:moveTo>
                <a:cubicBezTo>
                  <a:pt x="9729" y="2565"/>
                  <a:pt x="10008" y="2844"/>
                  <a:pt x="10008" y="3234"/>
                </a:cubicBezTo>
                <a:cubicBezTo>
                  <a:pt x="9980" y="3624"/>
                  <a:pt x="9701" y="3903"/>
                  <a:pt x="9339" y="3903"/>
                </a:cubicBezTo>
                <a:cubicBezTo>
                  <a:pt x="9004" y="3903"/>
                  <a:pt x="8670" y="3624"/>
                  <a:pt x="8670" y="3234"/>
                </a:cubicBezTo>
                <a:cubicBezTo>
                  <a:pt x="8670" y="2900"/>
                  <a:pt x="8948" y="2565"/>
                  <a:pt x="9339" y="2565"/>
                </a:cubicBezTo>
                <a:close/>
                <a:moveTo>
                  <a:pt x="7081" y="2565"/>
                </a:moveTo>
                <a:cubicBezTo>
                  <a:pt x="7638" y="2565"/>
                  <a:pt x="8056" y="3039"/>
                  <a:pt x="8056" y="3541"/>
                </a:cubicBezTo>
                <a:cubicBezTo>
                  <a:pt x="8056" y="4070"/>
                  <a:pt x="7610" y="4516"/>
                  <a:pt x="7081" y="4516"/>
                </a:cubicBezTo>
                <a:cubicBezTo>
                  <a:pt x="6718" y="4516"/>
                  <a:pt x="6384" y="4321"/>
                  <a:pt x="6217" y="4015"/>
                </a:cubicBezTo>
                <a:cubicBezTo>
                  <a:pt x="6147" y="3889"/>
                  <a:pt x="6028" y="3827"/>
                  <a:pt x="5910" y="3827"/>
                </a:cubicBezTo>
                <a:cubicBezTo>
                  <a:pt x="5791" y="3827"/>
                  <a:pt x="5673" y="3889"/>
                  <a:pt x="5603" y="4015"/>
                </a:cubicBezTo>
                <a:cubicBezTo>
                  <a:pt x="5436" y="4321"/>
                  <a:pt x="5102" y="4516"/>
                  <a:pt x="4739" y="4516"/>
                </a:cubicBezTo>
                <a:cubicBezTo>
                  <a:pt x="4405" y="4516"/>
                  <a:pt x="4042" y="4321"/>
                  <a:pt x="3875" y="4015"/>
                </a:cubicBezTo>
                <a:cubicBezTo>
                  <a:pt x="3805" y="3889"/>
                  <a:pt x="3694" y="3827"/>
                  <a:pt x="3582" y="3827"/>
                </a:cubicBezTo>
                <a:cubicBezTo>
                  <a:pt x="3471" y="3827"/>
                  <a:pt x="3359" y="3889"/>
                  <a:pt x="3290" y="4015"/>
                </a:cubicBezTo>
                <a:cubicBezTo>
                  <a:pt x="3094" y="4321"/>
                  <a:pt x="2760" y="4516"/>
                  <a:pt x="2398" y="4516"/>
                </a:cubicBezTo>
                <a:cubicBezTo>
                  <a:pt x="1840" y="4516"/>
                  <a:pt x="1422" y="4070"/>
                  <a:pt x="1422" y="3541"/>
                </a:cubicBezTo>
                <a:cubicBezTo>
                  <a:pt x="1422" y="3039"/>
                  <a:pt x="1840" y="2565"/>
                  <a:pt x="2398" y="2565"/>
                </a:cubicBezTo>
                <a:cubicBezTo>
                  <a:pt x="2760" y="2565"/>
                  <a:pt x="3094" y="2788"/>
                  <a:pt x="3290" y="3095"/>
                </a:cubicBezTo>
                <a:cubicBezTo>
                  <a:pt x="3359" y="3220"/>
                  <a:pt x="3471" y="3283"/>
                  <a:pt x="3582" y="3283"/>
                </a:cubicBezTo>
                <a:cubicBezTo>
                  <a:pt x="3694" y="3283"/>
                  <a:pt x="3805" y="3220"/>
                  <a:pt x="3875" y="3095"/>
                </a:cubicBezTo>
                <a:cubicBezTo>
                  <a:pt x="4042" y="2788"/>
                  <a:pt x="4405" y="2565"/>
                  <a:pt x="4739" y="2565"/>
                </a:cubicBezTo>
                <a:cubicBezTo>
                  <a:pt x="5102" y="2565"/>
                  <a:pt x="5436" y="2788"/>
                  <a:pt x="5603" y="3095"/>
                </a:cubicBezTo>
                <a:cubicBezTo>
                  <a:pt x="5673" y="3220"/>
                  <a:pt x="5791" y="3283"/>
                  <a:pt x="5910" y="3283"/>
                </a:cubicBezTo>
                <a:cubicBezTo>
                  <a:pt x="6028" y="3283"/>
                  <a:pt x="6147" y="3220"/>
                  <a:pt x="6217" y="3095"/>
                </a:cubicBezTo>
                <a:cubicBezTo>
                  <a:pt x="6384" y="2788"/>
                  <a:pt x="6718" y="2565"/>
                  <a:pt x="7081" y="2565"/>
                </a:cubicBezTo>
                <a:close/>
                <a:moveTo>
                  <a:pt x="5798" y="4767"/>
                </a:moveTo>
                <a:cubicBezTo>
                  <a:pt x="6105" y="5074"/>
                  <a:pt x="6523" y="5269"/>
                  <a:pt x="6941" y="5269"/>
                </a:cubicBezTo>
                <a:cubicBezTo>
                  <a:pt x="7192" y="5269"/>
                  <a:pt x="7387" y="5213"/>
                  <a:pt x="7610" y="5130"/>
                </a:cubicBezTo>
                <a:lnTo>
                  <a:pt x="7610" y="6273"/>
                </a:lnTo>
                <a:lnTo>
                  <a:pt x="7109" y="6440"/>
                </a:lnTo>
                <a:cubicBezTo>
                  <a:pt x="7055" y="6463"/>
                  <a:pt x="6997" y="6473"/>
                  <a:pt x="6938" y="6473"/>
                </a:cubicBezTo>
                <a:cubicBezTo>
                  <a:pt x="6782" y="6473"/>
                  <a:pt x="6616" y="6402"/>
                  <a:pt x="6495" y="6301"/>
                </a:cubicBezTo>
                <a:cubicBezTo>
                  <a:pt x="6241" y="6046"/>
                  <a:pt x="5923" y="5927"/>
                  <a:pt x="5608" y="5927"/>
                </a:cubicBezTo>
                <a:cubicBezTo>
                  <a:pt x="5267" y="5927"/>
                  <a:pt x="4930" y="6067"/>
                  <a:pt x="4683" y="6328"/>
                </a:cubicBezTo>
                <a:cubicBezTo>
                  <a:pt x="4433" y="6078"/>
                  <a:pt x="4082" y="5937"/>
                  <a:pt x="3733" y="5937"/>
                </a:cubicBezTo>
                <a:cubicBezTo>
                  <a:pt x="3420" y="5937"/>
                  <a:pt x="3109" y="6050"/>
                  <a:pt x="2871" y="6301"/>
                </a:cubicBezTo>
                <a:cubicBezTo>
                  <a:pt x="2737" y="6416"/>
                  <a:pt x="2602" y="6478"/>
                  <a:pt x="2449" y="6478"/>
                </a:cubicBezTo>
                <a:cubicBezTo>
                  <a:pt x="2380" y="6478"/>
                  <a:pt x="2308" y="6466"/>
                  <a:pt x="2230" y="6440"/>
                </a:cubicBezTo>
                <a:lnTo>
                  <a:pt x="1673" y="6273"/>
                </a:lnTo>
                <a:lnTo>
                  <a:pt x="1673" y="5130"/>
                </a:lnTo>
                <a:cubicBezTo>
                  <a:pt x="1896" y="5213"/>
                  <a:pt x="2091" y="5269"/>
                  <a:pt x="2342" y="5269"/>
                </a:cubicBezTo>
                <a:cubicBezTo>
                  <a:pt x="2788" y="5269"/>
                  <a:pt x="3178" y="5074"/>
                  <a:pt x="3485" y="4767"/>
                </a:cubicBezTo>
                <a:cubicBezTo>
                  <a:pt x="3791" y="5074"/>
                  <a:pt x="4209" y="5269"/>
                  <a:pt x="4628" y="5269"/>
                </a:cubicBezTo>
                <a:cubicBezTo>
                  <a:pt x="5102" y="5269"/>
                  <a:pt x="5464" y="5074"/>
                  <a:pt x="5798" y="4767"/>
                </a:cubicBezTo>
                <a:close/>
                <a:moveTo>
                  <a:pt x="3791" y="6577"/>
                </a:moveTo>
                <a:cubicBezTo>
                  <a:pt x="4000" y="6577"/>
                  <a:pt x="4207" y="6680"/>
                  <a:pt x="4321" y="6858"/>
                </a:cubicBezTo>
                <a:lnTo>
                  <a:pt x="4182" y="6997"/>
                </a:lnTo>
                <a:cubicBezTo>
                  <a:pt x="3826" y="7340"/>
                  <a:pt x="3371" y="7508"/>
                  <a:pt x="2920" y="7508"/>
                </a:cubicBezTo>
                <a:cubicBezTo>
                  <a:pt x="2415" y="7508"/>
                  <a:pt x="1914" y="7298"/>
                  <a:pt x="1561" y="6886"/>
                </a:cubicBezTo>
                <a:lnTo>
                  <a:pt x="1561" y="6886"/>
                </a:lnTo>
                <a:lnTo>
                  <a:pt x="2091" y="7081"/>
                </a:lnTo>
                <a:cubicBezTo>
                  <a:pt x="2215" y="7120"/>
                  <a:pt x="2343" y="7139"/>
                  <a:pt x="2471" y="7139"/>
                </a:cubicBezTo>
                <a:cubicBezTo>
                  <a:pt x="2803" y="7139"/>
                  <a:pt x="3132" y="7008"/>
                  <a:pt x="3373" y="6747"/>
                </a:cubicBezTo>
                <a:cubicBezTo>
                  <a:pt x="3490" y="6630"/>
                  <a:pt x="3641" y="6577"/>
                  <a:pt x="3791" y="6577"/>
                </a:cubicBezTo>
                <a:close/>
                <a:moveTo>
                  <a:pt x="5591" y="6621"/>
                </a:moveTo>
                <a:cubicBezTo>
                  <a:pt x="5743" y="6621"/>
                  <a:pt x="5898" y="6679"/>
                  <a:pt x="6021" y="6802"/>
                </a:cubicBezTo>
                <a:cubicBezTo>
                  <a:pt x="6282" y="7042"/>
                  <a:pt x="6599" y="7168"/>
                  <a:pt x="6933" y="7168"/>
                </a:cubicBezTo>
                <a:cubicBezTo>
                  <a:pt x="7064" y="7168"/>
                  <a:pt x="7198" y="7148"/>
                  <a:pt x="7332" y="7109"/>
                </a:cubicBezTo>
                <a:lnTo>
                  <a:pt x="7833" y="6886"/>
                </a:lnTo>
                <a:lnTo>
                  <a:pt x="7833" y="6886"/>
                </a:lnTo>
                <a:cubicBezTo>
                  <a:pt x="7503" y="7299"/>
                  <a:pt x="7003" y="7529"/>
                  <a:pt x="6483" y="7529"/>
                </a:cubicBezTo>
                <a:cubicBezTo>
                  <a:pt x="6302" y="7529"/>
                  <a:pt x="6118" y="7501"/>
                  <a:pt x="5938" y="7443"/>
                </a:cubicBezTo>
                <a:cubicBezTo>
                  <a:pt x="5464" y="7304"/>
                  <a:pt x="5269" y="7025"/>
                  <a:pt x="5102" y="6886"/>
                </a:cubicBezTo>
                <a:cubicBezTo>
                  <a:pt x="5211" y="6714"/>
                  <a:pt x="5398" y="6621"/>
                  <a:pt x="5591" y="6621"/>
                </a:cubicBezTo>
                <a:close/>
                <a:moveTo>
                  <a:pt x="4628" y="7416"/>
                </a:moveTo>
                <a:cubicBezTo>
                  <a:pt x="4906" y="7694"/>
                  <a:pt x="5185" y="7945"/>
                  <a:pt x="5659" y="8085"/>
                </a:cubicBezTo>
                <a:cubicBezTo>
                  <a:pt x="5882" y="8140"/>
                  <a:pt x="6161" y="8224"/>
                  <a:pt x="6412" y="8224"/>
                </a:cubicBezTo>
                <a:cubicBezTo>
                  <a:pt x="7053" y="8224"/>
                  <a:pt x="7666" y="7973"/>
                  <a:pt x="8112" y="7527"/>
                </a:cubicBezTo>
                <a:cubicBezTo>
                  <a:pt x="8224" y="7639"/>
                  <a:pt x="8251" y="7806"/>
                  <a:pt x="8251" y="7945"/>
                </a:cubicBezTo>
                <a:cubicBezTo>
                  <a:pt x="8335" y="8280"/>
                  <a:pt x="8056" y="8558"/>
                  <a:pt x="7666" y="8558"/>
                </a:cubicBezTo>
                <a:cubicBezTo>
                  <a:pt x="7555" y="8558"/>
                  <a:pt x="7471" y="8531"/>
                  <a:pt x="7387" y="8503"/>
                </a:cubicBezTo>
                <a:cubicBezTo>
                  <a:pt x="7339" y="8479"/>
                  <a:pt x="7291" y="8468"/>
                  <a:pt x="7243" y="8468"/>
                </a:cubicBezTo>
                <a:cubicBezTo>
                  <a:pt x="7016" y="8468"/>
                  <a:pt x="6826" y="8718"/>
                  <a:pt x="6941" y="8949"/>
                </a:cubicBezTo>
                <a:cubicBezTo>
                  <a:pt x="6969" y="9060"/>
                  <a:pt x="6997" y="9172"/>
                  <a:pt x="6997" y="9227"/>
                </a:cubicBezTo>
                <a:cubicBezTo>
                  <a:pt x="6997" y="9590"/>
                  <a:pt x="6718" y="9896"/>
                  <a:pt x="6356" y="9896"/>
                </a:cubicBezTo>
                <a:cubicBezTo>
                  <a:pt x="6161" y="9896"/>
                  <a:pt x="6021" y="9813"/>
                  <a:pt x="5882" y="9729"/>
                </a:cubicBezTo>
                <a:cubicBezTo>
                  <a:pt x="5815" y="9662"/>
                  <a:pt x="5734" y="9631"/>
                  <a:pt x="5655" y="9631"/>
                </a:cubicBezTo>
                <a:cubicBezTo>
                  <a:pt x="5505" y="9631"/>
                  <a:pt x="5361" y="9742"/>
                  <a:pt x="5325" y="9924"/>
                </a:cubicBezTo>
                <a:cubicBezTo>
                  <a:pt x="5297" y="10287"/>
                  <a:pt x="5018" y="10565"/>
                  <a:pt x="4683" y="10565"/>
                </a:cubicBezTo>
                <a:cubicBezTo>
                  <a:pt x="4321" y="10565"/>
                  <a:pt x="4042" y="10287"/>
                  <a:pt x="4014" y="9924"/>
                </a:cubicBezTo>
                <a:cubicBezTo>
                  <a:pt x="3996" y="9741"/>
                  <a:pt x="3846" y="9619"/>
                  <a:pt x="3690" y="9619"/>
                </a:cubicBezTo>
                <a:cubicBezTo>
                  <a:pt x="3608" y="9619"/>
                  <a:pt x="3524" y="9652"/>
                  <a:pt x="3457" y="9729"/>
                </a:cubicBezTo>
                <a:cubicBezTo>
                  <a:pt x="3317" y="9813"/>
                  <a:pt x="3178" y="9896"/>
                  <a:pt x="3011" y="9896"/>
                </a:cubicBezTo>
                <a:cubicBezTo>
                  <a:pt x="2648" y="9896"/>
                  <a:pt x="2342" y="9618"/>
                  <a:pt x="2342" y="9227"/>
                </a:cubicBezTo>
                <a:cubicBezTo>
                  <a:pt x="2342" y="9116"/>
                  <a:pt x="2370" y="9032"/>
                  <a:pt x="2398" y="8949"/>
                </a:cubicBezTo>
                <a:cubicBezTo>
                  <a:pt x="2513" y="8718"/>
                  <a:pt x="2323" y="8468"/>
                  <a:pt x="2095" y="8468"/>
                </a:cubicBezTo>
                <a:cubicBezTo>
                  <a:pt x="2048" y="8468"/>
                  <a:pt x="2000" y="8479"/>
                  <a:pt x="1952" y="8503"/>
                </a:cubicBezTo>
                <a:cubicBezTo>
                  <a:pt x="1859" y="8555"/>
                  <a:pt x="1755" y="8583"/>
                  <a:pt x="1653" y="8583"/>
                </a:cubicBezTo>
                <a:cubicBezTo>
                  <a:pt x="1538" y="8583"/>
                  <a:pt x="1427" y="8548"/>
                  <a:pt x="1338" y="8475"/>
                </a:cubicBezTo>
                <a:cubicBezTo>
                  <a:pt x="1115" y="8335"/>
                  <a:pt x="1004" y="8112"/>
                  <a:pt x="1004" y="7917"/>
                </a:cubicBezTo>
                <a:cubicBezTo>
                  <a:pt x="1004" y="7722"/>
                  <a:pt x="1087" y="7583"/>
                  <a:pt x="1143" y="7499"/>
                </a:cubicBezTo>
                <a:cubicBezTo>
                  <a:pt x="1617" y="7945"/>
                  <a:pt x="2230" y="8196"/>
                  <a:pt x="2871" y="8196"/>
                </a:cubicBezTo>
                <a:cubicBezTo>
                  <a:pt x="3485" y="8196"/>
                  <a:pt x="4126" y="7945"/>
                  <a:pt x="4572" y="7499"/>
                </a:cubicBezTo>
                <a:lnTo>
                  <a:pt x="4628" y="7416"/>
                </a:lnTo>
                <a:close/>
                <a:moveTo>
                  <a:pt x="2732" y="1"/>
                </a:moveTo>
                <a:cubicBezTo>
                  <a:pt x="2537" y="1"/>
                  <a:pt x="2453" y="112"/>
                  <a:pt x="2398" y="279"/>
                </a:cubicBezTo>
                <a:lnTo>
                  <a:pt x="2063" y="2008"/>
                </a:lnTo>
                <a:cubicBezTo>
                  <a:pt x="1310" y="2203"/>
                  <a:pt x="753" y="2844"/>
                  <a:pt x="753" y="3624"/>
                </a:cubicBezTo>
                <a:cubicBezTo>
                  <a:pt x="753" y="4015"/>
                  <a:pt x="892" y="4321"/>
                  <a:pt x="1087" y="4600"/>
                </a:cubicBezTo>
                <a:lnTo>
                  <a:pt x="1087" y="6050"/>
                </a:lnTo>
                <a:lnTo>
                  <a:pt x="864" y="5994"/>
                </a:lnTo>
                <a:cubicBezTo>
                  <a:pt x="832" y="5987"/>
                  <a:pt x="799" y="5984"/>
                  <a:pt x="766" y="5984"/>
                </a:cubicBezTo>
                <a:cubicBezTo>
                  <a:pt x="662" y="5984"/>
                  <a:pt x="566" y="6020"/>
                  <a:pt x="502" y="6105"/>
                </a:cubicBezTo>
                <a:cubicBezTo>
                  <a:pt x="418" y="6189"/>
                  <a:pt x="391" y="6384"/>
                  <a:pt x="502" y="6468"/>
                </a:cubicBezTo>
                <a:lnTo>
                  <a:pt x="837" y="6997"/>
                </a:lnTo>
                <a:cubicBezTo>
                  <a:pt x="0" y="7806"/>
                  <a:pt x="558" y="9255"/>
                  <a:pt x="1756" y="9255"/>
                </a:cubicBezTo>
                <a:cubicBezTo>
                  <a:pt x="1756" y="10001"/>
                  <a:pt x="2361" y="10582"/>
                  <a:pt x="3036" y="10582"/>
                </a:cubicBezTo>
                <a:cubicBezTo>
                  <a:pt x="3193" y="10582"/>
                  <a:pt x="3354" y="10550"/>
                  <a:pt x="3513" y="10482"/>
                </a:cubicBezTo>
                <a:cubicBezTo>
                  <a:pt x="3736" y="10928"/>
                  <a:pt x="4182" y="11207"/>
                  <a:pt x="4711" y="11207"/>
                </a:cubicBezTo>
                <a:cubicBezTo>
                  <a:pt x="5241" y="11207"/>
                  <a:pt x="5687" y="10900"/>
                  <a:pt x="5882" y="10482"/>
                </a:cubicBezTo>
                <a:cubicBezTo>
                  <a:pt x="6040" y="10536"/>
                  <a:pt x="6198" y="10562"/>
                  <a:pt x="6351" y="10562"/>
                </a:cubicBezTo>
                <a:cubicBezTo>
                  <a:pt x="7062" y="10562"/>
                  <a:pt x="7666" y="10012"/>
                  <a:pt x="7666" y="9255"/>
                </a:cubicBezTo>
                <a:cubicBezTo>
                  <a:pt x="8865" y="9255"/>
                  <a:pt x="9450" y="7806"/>
                  <a:pt x="8586" y="6997"/>
                </a:cubicBezTo>
                <a:lnTo>
                  <a:pt x="8920" y="6468"/>
                </a:lnTo>
                <a:cubicBezTo>
                  <a:pt x="9066" y="6273"/>
                  <a:pt x="8894" y="5973"/>
                  <a:pt x="8645" y="5973"/>
                </a:cubicBezTo>
                <a:cubicBezTo>
                  <a:pt x="8608" y="5973"/>
                  <a:pt x="8570" y="5980"/>
                  <a:pt x="8530" y="5994"/>
                </a:cubicBezTo>
                <a:lnTo>
                  <a:pt x="8335" y="6050"/>
                </a:lnTo>
                <a:lnTo>
                  <a:pt x="8335" y="4600"/>
                </a:lnTo>
                <a:cubicBezTo>
                  <a:pt x="8391" y="4489"/>
                  <a:pt x="8474" y="4433"/>
                  <a:pt x="8502" y="4321"/>
                </a:cubicBezTo>
                <a:cubicBezTo>
                  <a:pt x="8725" y="4489"/>
                  <a:pt x="9032" y="4600"/>
                  <a:pt x="9311" y="4600"/>
                </a:cubicBezTo>
                <a:cubicBezTo>
                  <a:pt x="10035" y="4600"/>
                  <a:pt x="10621" y="4015"/>
                  <a:pt x="10621" y="3262"/>
                </a:cubicBezTo>
                <a:cubicBezTo>
                  <a:pt x="10621" y="2537"/>
                  <a:pt x="10035" y="1924"/>
                  <a:pt x="9339" y="1924"/>
                </a:cubicBezTo>
                <a:lnTo>
                  <a:pt x="9311" y="1924"/>
                </a:lnTo>
                <a:lnTo>
                  <a:pt x="694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7197"/>
        <p:cNvGrpSpPr/>
        <p:nvPr/>
      </p:nvGrpSpPr>
      <p:grpSpPr>
        <a:xfrm>
          <a:off x="0" y="0"/>
          <a:ext cx="0" cy="0"/>
          <a:chOff x="0" y="0"/>
          <a:chExt cx="0" cy="0"/>
        </a:xfrm>
      </p:grpSpPr>
      <p:sp>
        <p:nvSpPr>
          <p:cNvPr id="7198" name="Google Shape;7198;p70"/>
          <p:cNvSpPr txBox="1">
            <a:spLocks noGrp="1"/>
          </p:cNvSpPr>
          <p:nvPr>
            <p:ph type="title" idx="4294967295"/>
          </p:nvPr>
        </p:nvSpPr>
        <p:spPr>
          <a:xfrm>
            <a:off x="849675" y="715200"/>
            <a:ext cx="34821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n">
                <a:latin typeface="Arial"/>
                <a:ea typeface="Arial"/>
                <a:cs typeface="Arial"/>
                <a:sym typeface="Arial"/>
              </a:rPr>
              <a:t>Creative Process I</a:t>
            </a:r>
            <a:r>
              <a:rPr lang="en">
                <a:solidFill>
                  <a:srgbClr val="FFFFFF"/>
                </a:solidFill>
                <a:latin typeface="Arial"/>
                <a:ea typeface="Arial"/>
                <a:cs typeface="Arial"/>
                <a:sym typeface="Arial"/>
              </a:rPr>
              <a:t>cons</a:t>
            </a:r>
            <a:endParaRPr>
              <a:solidFill>
                <a:srgbClr val="FFFFFF"/>
              </a:solidFill>
              <a:latin typeface="Arial"/>
              <a:ea typeface="Arial"/>
              <a:cs typeface="Arial"/>
              <a:sym typeface="Arial"/>
            </a:endParaRPr>
          </a:p>
        </p:txBody>
      </p:sp>
      <p:sp>
        <p:nvSpPr>
          <p:cNvPr id="7199" name="Google Shape;7199;p70"/>
          <p:cNvSpPr txBox="1">
            <a:spLocks noGrp="1"/>
          </p:cNvSpPr>
          <p:nvPr>
            <p:ph type="title" idx="4294967295"/>
          </p:nvPr>
        </p:nvSpPr>
        <p:spPr>
          <a:xfrm>
            <a:off x="4858400" y="715200"/>
            <a:ext cx="34821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n">
                <a:latin typeface="Arial"/>
                <a:ea typeface="Arial"/>
                <a:cs typeface="Arial"/>
                <a:sym typeface="Arial"/>
              </a:rPr>
              <a:t>Performing Arts Icons</a:t>
            </a:r>
            <a:endParaRPr>
              <a:solidFill>
                <a:srgbClr val="FFFFFF"/>
              </a:solidFill>
              <a:latin typeface="Arial"/>
              <a:ea typeface="Arial"/>
              <a:cs typeface="Arial"/>
              <a:sym typeface="Arial"/>
            </a:endParaRPr>
          </a:p>
        </p:txBody>
      </p:sp>
      <p:grpSp>
        <p:nvGrpSpPr>
          <p:cNvPr id="7200" name="Google Shape;7200;p70"/>
          <p:cNvGrpSpPr/>
          <p:nvPr/>
        </p:nvGrpSpPr>
        <p:grpSpPr>
          <a:xfrm>
            <a:off x="889109" y="1303003"/>
            <a:ext cx="278288" cy="357036"/>
            <a:chOff x="-50489600" y="1947400"/>
            <a:chExt cx="233150" cy="299125"/>
          </a:xfrm>
        </p:grpSpPr>
        <p:sp>
          <p:nvSpPr>
            <p:cNvPr id="7201" name="Google Shape;7201;p70"/>
            <p:cNvSpPr/>
            <p:nvPr/>
          </p:nvSpPr>
          <p:spPr>
            <a:xfrm>
              <a:off x="-50382475" y="2018275"/>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2" name="Google Shape;7202;p70"/>
            <p:cNvSpPr/>
            <p:nvPr/>
          </p:nvSpPr>
          <p:spPr>
            <a:xfrm>
              <a:off x="-50489600" y="1947400"/>
              <a:ext cx="233150" cy="299125"/>
            </a:xfrm>
            <a:custGeom>
              <a:avLst/>
              <a:gdLst/>
              <a:ahLst/>
              <a:cxnLst/>
              <a:rect l="l" t="t" r="r" b="b"/>
              <a:pathLst>
                <a:path w="9326" h="11965" extrusionOk="0">
                  <a:moveTo>
                    <a:pt x="4632" y="725"/>
                  </a:moveTo>
                  <a:cubicBezTo>
                    <a:pt x="4821" y="725"/>
                    <a:pt x="4978" y="882"/>
                    <a:pt x="4978" y="1071"/>
                  </a:cubicBezTo>
                  <a:lnTo>
                    <a:pt x="4978" y="1449"/>
                  </a:lnTo>
                  <a:cubicBezTo>
                    <a:pt x="4884" y="1418"/>
                    <a:pt x="4758" y="1418"/>
                    <a:pt x="4632" y="1418"/>
                  </a:cubicBezTo>
                  <a:cubicBezTo>
                    <a:pt x="4506" y="1418"/>
                    <a:pt x="4411" y="1418"/>
                    <a:pt x="4285" y="1449"/>
                  </a:cubicBezTo>
                  <a:lnTo>
                    <a:pt x="4285" y="1071"/>
                  </a:lnTo>
                  <a:cubicBezTo>
                    <a:pt x="4285" y="882"/>
                    <a:pt x="4443" y="725"/>
                    <a:pt x="4632" y="725"/>
                  </a:cubicBezTo>
                  <a:close/>
                  <a:moveTo>
                    <a:pt x="4632" y="2143"/>
                  </a:moveTo>
                  <a:cubicBezTo>
                    <a:pt x="5230" y="2143"/>
                    <a:pt x="5703" y="2615"/>
                    <a:pt x="5703" y="3182"/>
                  </a:cubicBezTo>
                  <a:cubicBezTo>
                    <a:pt x="5703" y="3781"/>
                    <a:pt x="5230" y="4253"/>
                    <a:pt x="4632" y="4253"/>
                  </a:cubicBezTo>
                  <a:cubicBezTo>
                    <a:pt x="4033" y="4253"/>
                    <a:pt x="3592" y="3781"/>
                    <a:pt x="3592" y="3182"/>
                  </a:cubicBezTo>
                  <a:cubicBezTo>
                    <a:pt x="3592" y="2615"/>
                    <a:pt x="4033" y="2143"/>
                    <a:pt x="4632" y="2143"/>
                  </a:cubicBezTo>
                  <a:close/>
                  <a:moveTo>
                    <a:pt x="4632" y="5356"/>
                  </a:moveTo>
                  <a:lnTo>
                    <a:pt x="6018" y="8191"/>
                  </a:lnTo>
                  <a:cubicBezTo>
                    <a:pt x="5671" y="8349"/>
                    <a:pt x="5356" y="8443"/>
                    <a:pt x="4978" y="8443"/>
                  </a:cubicBezTo>
                  <a:lnTo>
                    <a:pt x="4978" y="8065"/>
                  </a:lnTo>
                  <a:cubicBezTo>
                    <a:pt x="4978" y="7876"/>
                    <a:pt x="4821" y="7719"/>
                    <a:pt x="4632" y="7719"/>
                  </a:cubicBezTo>
                  <a:cubicBezTo>
                    <a:pt x="4443" y="7719"/>
                    <a:pt x="4285" y="7876"/>
                    <a:pt x="4285" y="8065"/>
                  </a:cubicBezTo>
                  <a:lnTo>
                    <a:pt x="4285" y="8443"/>
                  </a:lnTo>
                  <a:cubicBezTo>
                    <a:pt x="3939" y="8380"/>
                    <a:pt x="3592" y="8317"/>
                    <a:pt x="3246" y="8191"/>
                  </a:cubicBezTo>
                  <a:lnTo>
                    <a:pt x="4632" y="5356"/>
                  </a:lnTo>
                  <a:close/>
                  <a:moveTo>
                    <a:pt x="3466" y="4505"/>
                  </a:moveTo>
                  <a:cubicBezTo>
                    <a:pt x="3624" y="4663"/>
                    <a:pt x="3844" y="4757"/>
                    <a:pt x="4096" y="4852"/>
                  </a:cubicBezTo>
                  <a:cubicBezTo>
                    <a:pt x="4033" y="5009"/>
                    <a:pt x="1481" y="10271"/>
                    <a:pt x="1450" y="10365"/>
                  </a:cubicBezTo>
                  <a:cubicBezTo>
                    <a:pt x="1381" y="10504"/>
                    <a:pt x="1261" y="10591"/>
                    <a:pt x="1127" y="10591"/>
                  </a:cubicBezTo>
                  <a:cubicBezTo>
                    <a:pt x="1078" y="10591"/>
                    <a:pt x="1028" y="10580"/>
                    <a:pt x="977" y="10554"/>
                  </a:cubicBezTo>
                  <a:cubicBezTo>
                    <a:pt x="820" y="10491"/>
                    <a:pt x="694" y="10271"/>
                    <a:pt x="788" y="10082"/>
                  </a:cubicBezTo>
                  <a:lnTo>
                    <a:pt x="3466" y="4505"/>
                  </a:lnTo>
                  <a:close/>
                  <a:moveTo>
                    <a:pt x="5829" y="4537"/>
                  </a:moveTo>
                  <a:lnTo>
                    <a:pt x="8507" y="10113"/>
                  </a:lnTo>
                  <a:cubicBezTo>
                    <a:pt x="8570" y="10271"/>
                    <a:pt x="8507" y="10523"/>
                    <a:pt x="8318" y="10586"/>
                  </a:cubicBezTo>
                  <a:cubicBezTo>
                    <a:pt x="8271" y="10599"/>
                    <a:pt x="8225" y="10606"/>
                    <a:pt x="8181" y="10606"/>
                  </a:cubicBezTo>
                  <a:cubicBezTo>
                    <a:pt x="8021" y="10606"/>
                    <a:pt x="7888" y="10521"/>
                    <a:pt x="7814" y="10397"/>
                  </a:cubicBezTo>
                  <a:cubicBezTo>
                    <a:pt x="7719" y="10176"/>
                    <a:pt x="5293" y="5167"/>
                    <a:pt x="5199" y="4883"/>
                  </a:cubicBezTo>
                  <a:cubicBezTo>
                    <a:pt x="5419" y="4820"/>
                    <a:pt x="5608" y="4694"/>
                    <a:pt x="5829" y="4537"/>
                  </a:cubicBezTo>
                  <a:close/>
                  <a:moveTo>
                    <a:pt x="4632" y="0"/>
                  </a:moveTo>
                  <a:cubicBezTo>
                    <a:pt x="4033" y="0"/>
                    <a:pt x="3592" y="473"/>
                    <a:pt x="3592" y="1071"/>
                  </a:cubicBezTo>
                  <a:lnTo>
                    <a:pt x="3592" y="1764"/>
                  </a:lnTo>
                  <a:cubicBezTo>
                    <a:pt x="3151" y="2080"/>
                    <a:pt x="2867" y="2584"/>
                    <a:pt x="2867" y="3182"/>
                  </a:cubicBezTo>
                  <a:cubicBezTo>
                    <a:pt x="2867" y="3434"/>
                    <a:pt x="2899" y="3655"/>
                    <a:pt x="3025" y="3875"/>
                  </a:cubicBezTo>
                  <a:lnTo>
                    <a:pt x="1576" y="6900"/>
                  </a:lnTo>
                  <a:cubicBezTo>
                    <a:pt x="1355" y="6648"/>
                    <a:pt x="1229" y="6396"/>
                    <a:pt x="1103" y="6081"/>
                  </a:cubicBezTo>
                  <a:cubicBezTo>
                    <a:pt x="1032" y="5914"/>
                    <a:pt x="906" y="5837"/>
                    <a:pt x="767" y="5837"/>
                  </a:cubicBezTo>
                  <a:cubicBezTo>
                    <a:pt x="722" y="5837"/>
                    <a:pt x="676" y="5845"/>
                    <a:pt x="631" y="5860"/>
                  </a:cubicBezTo>
                  <a:cubicBezTo>
                    <a:pt x="442" y="5955"/>
                    <a:pt x="347" y="6144"/>
                    <a:pt x="442" y="6333"/>
                  </a:cubicBezTo>
                  <a:cubicBezTo>
                    <a:pt x="631" y="6805"/>
                    <a:pt x="883" y="7215"/>
                    <a:pt x="1229" y="7593"/>
                  </a:cubicBezTo>
                  <a:lnTo>
                    <a:pt x="158" y="9798"/>
                  </a:lnTo>
                  <a:cubicBezTo>
                    <a:pt x="1" y="10208"/>
                    <a:pt x="64" y="10649"/>
                    <a:pt x="347" y="10964"/>
                  </a:cubicBezTo>
                  <a:lnTo>
                    <a:pt x="95" y="11468"/>
                  </a:lnTo>
                  <a:cubicBezTo>
                    <a:pt x="32" y="11625"/>
                    <a:pt x="95" y="11846"/>
                    <a:pt x="253" y="11941"/>
                  </a:cubicBezTo>
                  <a:cubicBezTo>
                    <a:pt x="293" y="11957"/>
                    <a:pt x="340" y="11965"/>
                    <a:pt x="389" y="11965"/>
                  </a:cubicBezTo>
                  <a:cubicBezTo>
                    <a:pt x="528" y="11965"/>
                    <a:pt x="678" y="11900"/>
                    <a:pt x="725" y="11783"/>
                  </a:cubicBezTo>
                  <a:lnTo>
                    <a:pt x="977" y="11247"/>
                  </a:lnTo>
                  <a:cubicBezTo>
                    <a:pt x="1027" y="11255"/>
                    <a:pt x="1077" y="11258"/>
                    <a:pt x="1127" y="11258"/>
                  </a:cubicBezTo>
                  <a:cubicBezTo>
                    <a:pt x="1521" y="11258"/>
                    <a:pt x="1912" y="11040"/>
                    <a:pt x="2080" y="10649"/>
                  </a:cubicBezTo>
                  <a:lnTo>
                    <a:pt x="2930" y="8822"/>
                  </a:lnTo>
                  <a:cubicBezTo>
                    <a:pt x="3372" y="8979"/>
                    <a:pt x="3813" y="9105"/>
                    <a:pt x="4285" y="9137"/>
                  </a:cubicBezTo>
                  <a:lnTo>
                    <a:pt x="4285" y="9483"/>
                  </a:lnTo>
                  <a:cubicBezTo>
                    <a:pt x="4285" y="9704"/>
                    <a:pt x="4443" y="9861"/>
                    <a:pt x="4632" y="9861"/>
                  </a:cubicBezTo>
                  <a:cubicBezTo>
                    <a:pt x="4821" y="9861"/>
                    <a:pt x="4978" y="9704"/>
                    <a:pt x="4978" y="9483"/>
                  </a:cubicBezTo>
                  <a:lnTo>
                    <a:pt x="4978" y="9137"/>
                  </a:lnTo>
                  <a:cubicBezTo>
                    <a:pt x="5451" y="9105"/>
                    <a:pt x="5892" y="9011"/>
                    <a:pt x="6333" y="8822"/>
                  </a:cubicBezTo>
                  <a:lnTo>
                    <a:pt x="7184" y="10649"/>
                  </a:lnTo>
                  <a:cubicBezTo>
                    <a:pt x="7382" y="11016"/>
                    <a:pt x="7732" y="11257"/>
                    <a:pt x="8143" y="11257"/>
                  </a:cubicBezTo>
                  <a:cubicBezTo>
                    <a:pt x="8190" y="11257"/>
                    <a:pt x="8238" y="11254"/>
                    <a:pt x="8286" y="11247"/>
                  </a:cubicBezTo>
                  <a:lnTo>
                    <a:pt x="8538" y="11783"/>
                  </a:lnTo>
                  <a:cubicBezTo>
                    <a:pt x="8585" y="11900"/>
                    <a:pt x="8718" y="11965"/>
                    <a:pt x="8861" y="11965"/>
                  </a:cubicBezTo>
                  <a:cubicBezTo>
                    <a:pt x="8911" y="11965"/>
                    <a:pt x="8962" y="11957"/>
                    <a:pt x="9011" y="11941"/>
                  </a:cubicBezTo>
                  <a:cubicBezTo>
                    <a:pt x="9168" y="11846"/>
                    <a:pt x="9231" y="11657"/>
                    <a:pt x="9168" y="11468"/>
                  </a:cubicBezTo>
                  <a:lnTo>
                    <a:pt x="8916" y="10964"/>
                  </a:lnTo>
                  <a:cubicBezTo>
                    <a:pt x="9200" y="10649"/>
                    <a:pt x="9326" y="10208"/>
                    <a:pt x="9137" y="9798"/>
                  </a:cubicBezTo>
                  <a:lnTo>
                    <a:pt x="8066" y="7593"/>
                  </a:lnTo>
                  <a:cubicBezTo>
                    <a:pt x="8381" y="7246"/>
                    <a:pt x="8664" y="6805"/>
                    <a:pt x="8853" y="6333"/>
                  </a:cubicBezTo>
                  <a:cubicBezTo>
                    <a:pt x="8916" y="6144"/>
                    <a:pt x="8853" y="5955"/>
                    <a:pt x="8664" y="5860"/>
                  </a:cubicBezTo>
                  <a:cubicBezTo>
                    <a:pt x="8611" y="5845"/>
                    <a:pt x="8559" y="5837"/>
                    <a:pt x="8511" y="5837"/>
                  </a:cubicBezTo>
                  <a:cubicBezTo>
                    <a:pt x="8360" y="5837"/>
                    <a:pt x="8240" y="5914"/>
                    <a:pt x="8192" y="6081"/>
                  </a:cubicBezTo>
                  <a:cubicBezTo>
                    <a:pt x="8066" y="6333"/>
                    <a:pt x="7908" y="6616"/>
                    <a:pt x="7719" y="6900"/>
                  </a:cubicBezTo>
                  <a:lnTo>
                    <a:pt x="6270" y="3875"/>
                  </a:lnTo>
                  <a:cubicBezTo>
                    <a:pt x="6333" y="3655"/>
                    <a:pt x="6396" y="3434"/>
                    <a:pt x="6396" y="3182"/>
                  </a:cubicBezTo>
                  <a:cubicBezTo>
                    <a:pt x="6396" y="2584"/>
                    <a:pt x="6144" y="2080"/>
                    <a:pt x="5703" y="1764"/>
                  </a:cubicBezTo>
                  <a:lnTo>
                    <a:pt x="5703" y="1071"/>
                  </a:lnTo>
                  <a:cubicBezTo>
                    <a:pt x="5703" y="473"/>
                    <a:pt x="5230" y="0"/>
                    <a:pt x="463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03" name="Google Shape;7203;p70"/>
          <p:cNvGrpSpPr/>
          <p:nvPr/>
        </p:nvGrpSpPr>
        <p:grpSpPr>
          <a:xfrm>
            <a:off x="849616" y="1757960"/>
            <a:ext cx="357274" cy="358199"/>
            <a:chOff x="-50523475" y="2316000"/>
            <a:chExt cx="299325" cy="300100"/>
          </a:xfrm>
        </p:grpSpPr>
        <p:sp>
          <p:nvSpPr>
            <p:cNvPr id="7204" name="Google Shape;7204;p70"/>
            <p:cNvSpPr/>
            <p:nvPr/>
          </p:nvSpPr>
          <p:spPr>
            <a:xfrm>
              <a:off x="-50453375" y="2387675"/>
              <a:ext cx="158350" cy="228425"/>
            </a:xfrm>
            <a:custGeom>
              <a:avLst/>
              <a:gdLst/>
              <a:ahLst/>
              <a:cxnLst/>
              <a:rect l="l" t="t" r="r" b="b"/>
              <a:pathLst>
                <a:path w="6334" h="9137" extrusionOk="0">
                  <a:moveTo>
                    <a:pt x="3183" y="4222"/>
                  </a:moveTo>
                  <a:cubicBezTo>
                    <a:pt x="3372" y="4222"/>
                    <a:pt x="3529" y="4380"/>
                    <a:pt x="3529" y="4569"/>
                  </a:cubicBezTo>
                  <a:cubicBezTo>
                    <a:pt x="3529" y="4758"/>
                    <a:pt x="3372" y="4915"/>
                    <a:pt x="3183" y="4915"/>
                  </a:cubicBezTo>
                  <a:cubicBezTo>
                    <a:pt x="2994" y="4915"/>
                    <a:pt x="2836" y="4758"/>
                    <a:pt x="2836" y="4569"/>
                  </a:cubicBezTo>
                  <a:cubicBezTo>
                    <a:pt x="2836" y="4380"/>
                    <a:pt x="2994" y="4222"/>
                    <a:pt x="3183" y="4222"/>
                  </a:cubicBezTo>
                  <a:close/>
                  <a:moveTo>
                    <a:pt x="3183" y="1009"/>
                  </a:moveTo>
                  <a:lnTo>
                    <a:pt x="5609" y="5230"/>
                  </a:lnTo>
                  <a:lnTo>
                    <a:pt x="4411" y="6994"/>
                  </a:lnTo>
                  <a:lnTo>
                    <a:pt x="3529" y="6994"/>
                  </a:lnTo>
                  <a:lnTo>
                    <a:pt x="3529" y="5545"/>
                  </a:lnTo>
                  <a:cubicBezTo>
                    <a:pt x="3939" y="5388"/>
                    <a:pt x="4254" y="5010"/>
                    <a:pt x="4254" y="4569"/>
                  </a:cubicBezTo>
                  <a:cubicBezTo>
                    <a:pt x="4254" y="3970"/>
                    <a:pt x="3781" y="3497"/>
                    <a:pt x="3183" y="3497"/>
                  </a:cubicBezTo>
                  <a:cubicBezTo>
                    <a:pt x="2584" y="3497"/>
                    <a:pt x="2143" y="3970"/>
                    <a:pt x="2143" y="4569"/>
                  </a:cubicBezTo>
                  <a:cubicBezTo>
                    <a:pt x="2143" y="5041"/>
                    <a:pt x="2395" y="5419"/>
                    <a:pt x="2836" y="5545"/>
                  </a:cubicBezTo>
                  <a:lnTo>
                    <a:pt x="2836" y="6994"/>
                  </a:lnTo>
                  <a:lnTo>
                    <a:pt x="1986" y="6994"/>
                  </a:lnTo>
                  <a:lnTo>
                    <a:pt x="788" y="5230"/>
                  </a:lnTo>
                  <a:lnTo>
                    <a:pt x="3183" y="1009"/>
                  </a:lnTo>
                  <a:close/>
                  <a:moveTo>
                    <a:pt x="4600" y="7688"/>
                  </a:moveTo>
                  <a:cubicBezTo>
                    <a:pt x="4821" y="7688"/>
                    <a:pt x="4947" y="7845"/>
                    <a:pt x="4947" y="8034"/>
                  </a:cubicBezTo>
                  <a:lnTo>
                    <a:pt x="4947" y="8412"/>
                  </a:lnTo>
                  <a:lnTo>
                    <a:pt x="1450" y="8412"/>
                  </a:lnTo>
                  <a:lnTo>
                    <a:pt x="1450" y="8034"/>
                  </a:lnTo>
                  <a:cubicBezTo>
                    <a:pt x="1450" y="7845"/>
                    <a:pt x="1607" y="7688"/>
                    <a:pt x="1797" y="7688"/>
                  </a:cubicBezTo>
                  <a:close/>
                  <a:moveTo>
                    <a:pt x="3183" y="0"/>
                  </a:moveTo>
                  <a:cubicBezTo>
                    <a:pt x="3057" y="0"/>
                    <a:pt x="2962" y="63"/>
                    <a:pt x="2868" y="158"/>
                  </a:cubicBezTo>
                  <a:lnTo>
                    <a:pt x="64" y="5073"/>
                  </a:lnTo>
                  <a:cubicBezTo>
                    <a:pt x="1" y="5199"/>
                    <a:pt x="1" y="5356"/>
                    <a:pt x="64" y="5419"/>
                  </a:cubicBezTo>
                  <a:lnTo>
                    <a:pt x="1229" y="7152"/>
                  </a:lnTo>
                  <a:cubicBezTo>
                    <a:pt x="914" y="7373"/>
                    <a:pt x="694" y="7688"/>
                    <a:pt x="694" y="8066"/>
                  </a:cubicBezTo>
                  <a:lnTo>
                    <a:pt x="694" y="8790"/>
                  </a:lnTo>
                  <a:cubicBezTo>
                    <a:pt x="694" y="8979"/>
                    <a:pt x="851" y="9137"/>
                    <a:pt x="1072" y="9137"/>
                  </a:cubicBezTo>
                  <a:lnTo>
                    <a:pt x="5262" y="9137"/>
                  </a:lnTo>
                  <a:cubicBezTo>
                    <a:pt x="5483" y="9137"/>
                    <a:pt x="5640" y="8979"/>
                    <a:pt x="5640" y="8790"/>
                  </a:cubicBezTo>
                  <a:lnTo>
                    <a:pt x="5640" y="8066"/>
                  </a:lnTo>
                  <a:cubicBezTo>
                    <a:pt x="5640" y="7688"/>
                    <a:pt x="5420" y="7373"/>
                    <a:pt x="5105" y="7152"/>
                  </a:cubicBezTo>
                  <a:lnTo>
                    <a:pt x="6270" y="5419"/>
                  </a:lnTo>
                  <a:cubicBezTo>
                    <a:pt x="6333" y="5325"/>
                    <a:pt x="6333" y="5199"/>
                    <a:pt x="6270" y="5073"/>
                  </a:cubicBezTo>
                  <a:lnTo>
                    <a:pt x="3498" y="158"/>
                  </a:lnTo>
                  <a:cubicBezTo>
                    <a:pt x="3435" y="32"/>
                    <a:pt x="3309" y="0"/>
                    <a:pt x="318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5" name="Google Shape;7205;p70"/>
            <p:cNvSpPr/>
            <p:nvPr/>
          </p:nvSpPr>
          <p:spPr>
            <a:xfrm>
              <a:off x="-50523475" y="2316000"/>
              <a:ext cx="299325" cy="178025"/>
            </a:xfrm>
            <a:custGeom>
              <a:avLst/>
              <a:gdLst/>
              <a:ahLst/>
              <a:cxnLst/>
              <a:rect l="l" t="t" r="r" b="b"/>
              <a:pathLst>
                <a:path w="11973" h="7121" extrusionOk="0">
                  <a:moveTo>
                    <a:pt x="1072" y="694"/>
                  </a:moveTo>
                  <a:cubicBezTo>
                    <a:pt x="1261" y="694"/>
                    <a:pt x="1419" y="851"/>
                    <a:pt x="1419" y="1040"/>
                  </a:cubicBezTo>
                  <a:cubicBezTo>
                    <a:pt x="1419" y="1229"/>
                    <a:pt x="1261" y="1418"/>
                    <a:pt x="1072" y="1418"/>
                  </a:cubicBezTo>
                  <a:cubicBezTo>
                    <a:pt x="883" y="1418"/>
                    <a:pt x="725" y="1229"/>
                    <a:pt x="725" y="1040"/>
                  </a:cubicBezTo>
                  <a:cubicBezTo>
                    <a:pt x="725" y="851"/>
                    <a:pt x="883" y="694"/>
                    <a:pt x="1072" y="694"/>
                  </a:cubicBezTo>
                  <a:close/>
                  <a:moveTo>
                    <a:pt x="6333" y="694"/>
                  </a:moveTo>
                  <a:lnTo>
                    <a:pt x="6333" y="1418"/>
                  </a:lnTo>
                  <a:lnTo>
                    <a:pt x="5640" y="1418"/>
                  </a:lnTo>
                  <a:lnTo>
                    <a:pt x="5640" y="694"/>
                  </a:lnTo>
                  <a:close/>
                  <a:moveTo>
                    <a:pt x="10902" y="725"/>
                  </a:moveTo>
                  <a:cubicBezTo>
                    <a:pt x="11122" y="725"/>
                    <a:pt x="11280" y="883"/>
                    <a:pt x="11280" y="1103"/>
                  </a:cubicBezTo>
                  <a:cubicBezTo>
                    <a:pt x="11280" y="1292"/>
                    <a:pt x="11122" y="1450"/>
                    <a:pt x="10902" y="1450"/>
                  </a:cubicBezTo>
                  <a:cubicBezTo>
                    <a:pt x="10712" y="1450"/>
                    <a:pt x="10555" y="1292"/>
                    <a:pt x="10555" y="1103"/>
                  </a:cubicBezTo>
                  <a:cubicBezTo>
                    <a:pt x="10586" y="883"/>
                    <a:pt x="10744" y="725"/>
                    <a:pt x="10902" y="725"/>
                  </a:cubicBezTo>
                  <a:close/>
                  <a:moveTo>
                    <a:pt x="2143" y="5640"/>
                  </a:moveTo>
                  <a:lnTo>
                    <a:pt x="2143" y="6364"/>
                  </a:lnTo>
                  <a:lnTo>
                    <a:pt x="1419" y="6364"/>
                  </a:lnTo>
                  <a:lnTo>
                    <a:pt x="1419" y="5640"/>
                  </a:lnTo>
                  <a:close/>
                  <a:moveTo>
                    <a:pt x="10555" y="5640"/>
                  </a:moveTo>
                  <a:lnTo>
                    <a:pt x="10555" y="6364"/>
                  </a:lnTo>
                  <a:lnTo>
                    <a:pt x="9862" y="6364"/>
                  </a:lnTo>
                  <a:lnTo>
                    <a:pt x="9862" y="5640"/>
                  </a:lnTo>
                  <a:close/>
                  <a:moveTo>
                    <a:pt x="10902" y="0"/>
                  </a:moveTo>
                  <a:cubicBezTo>
                    <a:pt x="10460" y="0"/>
                    <a:pt x="10051" y="252"/>
                    <a:pt x="9925" y="694"/>
                  </a:cubicBezTo>
                  <a:lnTo>
                    <a:pt x="7058" y="694"/>
                  </a:lnTo>
                  <a:lnTo>
                    <a:pt x="7058" y="379"/>
                  </a:lnTo>
                  <a:cubicBezTo>
                    <a:pt x="7058" y="189"/>
                    <a:pt x="6900" y="32"/>
                    <a:pt x="6711" y="32"/>
                  </a:cubicBezTo>
                  <a:lnTo>
                    <a:pt x="5294" y="32"/>
                  </a:lnTo>
                  <a:cubicBezTo>
                    <a:pt x="5073" y="32"/>
                    <a:pt x="4947" y="189"/>
                    <a:pt x="4947" y="379"/>
                  </a:cubicBezTo>
                  <a:lnTo>
                    <a:pt x="4947" y="725"/>
                  </a:lnTo>
                  <a:lnTo>
                    <a:pt x="2049" y="725"/>
                  </a:lnTo>
                  <a:cubicBezTo>
                    <a:pt x="1891" y="347"/>
                    <a:pt x="1513" y="32"/>
                    <a:pt x="1072" y="32"/>
                  </a:cubicBezTo>
                  <a:cubicBezTo>
                    <a:pt x="473" y="32"/>
                    <a:pt x="1" y="505"/>
                    <a:pt x="1" y="1072"/>
                  </a:cubicBezTo>
                  <a:cubicBezTo>
                    <a:pt x="1" y="1670"/>
                    <a:pt x="473" y="2143"/>
                    <a:pt x="1072" y="2143"/>
                  </a:cubicBezTo>
                  <a:cubicBezTo>
                    <a:pt x="1545" y="2143"/>
                    <a:pt x="1923" y="1828"/>
                    <a:pt x="2049" y="1450"/>
                  </a:cubicBezTo>
                  <a:lnTo>
                    <a:pt x="3592" y="1450"/>
                  </a:lnTo>
                  <a:cubicBezTo>
                    <a:pt x="3183" y="1670"/>
                    <a:pt x="2836" y="1985"/>
                    <a:pt x="2521" y="2332"/>
                  </a:cubicBezTo>
                  <a:cubicBezTo>
                    <a:pt x="1891" y="3088"/>
                    <a:pt x="1545" y="4002"/>
                    <a:pt x="1450" y="4978"/>
                  </a:cubicBezTo>
                  <a:lnTo>
                    <a:pt x="1103" y="4978"/>
                  </a:lnTo>
                  <a:cubicBezTo>
                    <a:pt x="914" y="4978"/>
                    <a:pt x="757" y="5136"/>
                    <a:pt x="757" y="5325"/>
                  </a:cubicBezTo>
                  <a:lnTo>
                    <a:pt x="757" y="6742"/>
                  </a:lnTo>
                  <a:cubicBezTo>
                    <a:pt x="757" y="6963"/>
                    <a:pt x="914" y="7121"/>
                    <a:pt x="1103" y="7121"/>
                  </a:cubicBezTo>
                  <a:lnTo>
                    <a:pt x="2521" y="7121"/>
                  </a:lnTo>
                  <a:cubicBezTo>
                    <a:pt x="2742" y="7121"/>
                    <a:pt x="2899" y="6963"/>
                    <a:pt x="2899" y="6742"/>
                  </a:cubicBezTo>
                  <a:lnTo>
                    <a:pt x="2899" y="5325"/>
                  </a:lnTo>
                  <a:cubicBezTo>
                    <a:pt x="2899" y="5136"/>
                    <a:pt x="2742" y="4978"/>
                    <a:pt x="2521" y="4978"/>
                  </a:cubicBezTo>
                  <a:lnTo>
                    <a:pt x="2175" y="4978"/>
                  </a:lnTo>
                  <a:cubicBezTo>
                    <a:pt x="2332" y="3403"/>
                    <a:pt x="3435" y="2017"/>
                    <a:pt x="4979" y="1607"/>
                  </a:cubicBezTo>
                  <a:lnTo>
                    <a:pt x="4979" y="1796"/>
                  </a:lnTo>
                  <a:cubicBezTo>
                    <a:pt x="4979" y="1985"/>
                    <a:pt x="5136" y="2143"/>
                    <a:pt x="5325" y="2143"/>
                  </a:cubicBezTo>
                  <a:lnTo>
                    <a:pt x="6743" y="2143"/>
                  </a:lnTo>
                  <a:cubicBezTo>
                    <a:pt x="6932" y="2143"/>
                    <a:pt x="7089" y="1985"/>
                    <a:pt x="7089" y="1796"/>
                  </a:cubicBezTo>
                  <a:lnTo>
                    <a:pt x="7089" y="1576"/>
                  </a:lnTo>
                  <a:cubicBezTo>
                    <a:pt x="8633" y="1985"/>
                    <a:pt x="9736" y="3371"/>
                    <a:pt x="9893" y="4947"/>
                  </a:cubicBezTo>
                  <a:lnTo>
                    <a:pt x="9547" y="4947"/>
                  </a:lnTo>
                  <a:cubicBezTo>
                    <a:pt x="9358" y="4947"/>
                    <a:pt x="9200" y="5104"/>
                    <a:pt x="9200" y="5293"/>
                  </a:cubicBezTo>
                  <a:lnTo>
                    <a:pt x="9200" y="6711"/>
                  </a:lnTo>
                  <a:cubicBezTo>
                    <a:pt x="9200" y="6932"/>
                    <a:pt x="9358" y="7089"/>
                    <a:pt x="9547" y="7089"/>
                  </a:cubicBezTo>
                  <a:lnTo>
                    <a:pt x="10965" y="7089"/>
                  </a:lnTo>
                  <a:cubicBezTo>
                    <a:pt x="11154" y="7089"/>
                    <a:pt x="11311" y="6932"/>
                    <a:pt x="11311" y="6711"/>
                  </a:cubicBezTo>
                  <a:lnTo>
                    <a:pt x="11311" y="5293"/>
                  </a:lnTo>
                  <a:cubicBezTo>
                    <a:pt x="11311" y="5104"/>
                    <a:pt x="11154" y="4947"/>
                    <a:pt x="10965" y="4947"/>
                  </a:cubicBezTo>
                  <a:lnTo>
                    <a:pt x="10618" y="4947"/>
                  </a:lnTo>
                  <a:cubicBezTo>
                    <a:pt x="10523" y="4002"/>
                    <a:pt x="10177" y="3056"/>
                    <a:pt x="9547" y="2300"/>
                  </a:cubicBezTo>
                  <a:cubicBezTo>
                    <a:pt x="9232" y="1954"/>
                    <a:pt x="8885" y="1639"/>
                    <a:pt x="8476" y="1418"/>
                  </a:cubicBezTo>
                  <a:lnTo>
                    <a:pt x="10019" y="1418"/>
                  </a:lnTo>
                  <a:cubicBezTo>
                    <a:pt x="10082" y="1828"/>
                    <a:pt x="10492" y="2111"/>
                    <a:pt x="10902" y="2111"/>
                  </a:cubicBezTo>
                  <a:cubicBezTo>
                    <a:pt x="11500" y="2111"/>
                    <a:pt x="11973" y="1639"/>
                    <a:pt x="11973" y="1040"/>
                  </a:cubicBezTo>
                  <a:cubicBezTo>
                    <a:pt x="11973" y="473"/>
                    <a:pt x="11500" y="0"/>
                    <a:pt x="1090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06" name="Google Shape;7206;p70"/>
          <p:cNvGrpSpPr/>
          <p:nvPr/>
        </p:nvGrpSpPr>
        <p:grpSpPr>
          <a:xfrm>
            <a:off x="848213" y="2207269"/>
            <a:ext cx="360079" cy="357304"/>
            <a:chOff x="-50524250" y="2686150"/>
            <a:chExt cx="301675" cy="299350"/>
          </a:xfrm>
        </p:grpSpPr>
        <p:sp>
          <p:nvSpPr>
            <p:cNvPr id="7207" name="Google Shape;7207;p70"/>
            <p:cNvSpPr/>
            <p:nvPr/>
          </p:nvSpPr>
          <p:spPr>
            <a:xfrm>
              <a:off x="-50488025" y="2792500"/>
              <a:ext cx="18150" cy="52800"/>
            </a:xfrm>
            <a:custGeom>
              <a:avLst/>
              <a:gdLst/>
              <a:ahLst/>
              <a:cxnLst/>
              <a:rect l="l" t="t" r="r" b="b"/>
              <a:pathLst>
                <a:path w="726" h="2112" extrusionOk="0">
                  <a:moveTo>
                    <a:pt x="379" y="1"/>
                  </a:moveTo>
                  <a:cubicBezTo>
                    <a:pt x="158" y="1"/>
                    <a:pt x="1" y="158"/>
                    <a:pt x="1" y="347"/>
                  </a:cubicBezTo>
                  <a:lnTo>
                    <a:pt x="1" y="1765"/>
                  </a:lnTo>
                  <a:cubicBezTo>
                    <a:pt x="1" y="1954"/>
                    <a:pt x="158" y="2112"/>
                    <a:pt x="379" y="2112"/>
                  </a:cubicBezTo>
                  <a:cubicBezTo>
                    <a:pt x="568" y="2112"/>
                    <a:pt x="725" y="1954"/>
                    <a:pt x="725" y="1765"/>
                  </a:cubicBezTo>
                  <a:lnTo>
                    <a:pt x="725" y="347"/>
                  </a:lnTo>
                  <a:cubicBezTo>
                    <a:pt x="725" y="158"/>
                    <a:pt x="568" y="1"/>
                    <a:pt x="37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8" name="Google Shape;7208;p70"/>
            <p:cNvSpPr/>
            <p:nvPr/>
          </p:nvSpPr>
          <p:spPr>
            <a:xfrm>
              <a:off x="-50488025" y="2897250"/>
              <a:ext cx="18150" cy="53600"/>
            </a:xfrm>
            <a:custGeom>
              <a:avLst/>
              <a:gdLst/>
              <a:ahLst/>
              <a:cxnLst/>
              <a:rect l="l" t="t" r="r" b="b"/>
              <a:pathLst>
                <a:path w="726" h="2144" extrusionOk="0">
                  <a:moveTo>
                    <a:pt x="379" y="1"/>
                  </a:moveTo>
                  <a:cubicBezTo>
                    <a:pt x="158" y="1"/>
                    <a:pt x="1" y="159"/>
                    <a:pt x="1" y="379"/>
                  </a:cubicBezTo>
                  <a:lnTo>
                    <a:pt x="1" y="1797"/>
                  </a:lnTo>
                  <a:cubicBezTo>
                    <a:pt x="1" y="1986"/>
                    <a:pt x="158" y="2143"/>
                    <a:pt x="379" y="2143"/>
                  </a:cubicBezTo>
                  <a:cubicBezTo>
                    <a:pt x="568" y="2143"/>
                    <a:pt x="725" y="1986"/>
                    <a:pt x="725" y="1797"/>
                  </a:cubicBezTo>
                  <a:lnTo>
                    <a:pt x="725" y="379"/>
                  </a:lnTo>
                  <a:cubicBezTo>
                    <a:pt x="725" y="159"/>
                    <a:pt x="568" y="1"/>
                    <a:pt x="37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9" name="Google Shape;7209;p70"/>
            <p:cNvSpPr/>
            <p:nvPr/>
          </p:nvSpPr>
          <p:spPr>
            <a:xfrm>
              <a:off x="-50488025" y="2861825"/>
              <a:ext cx="18150" cy="18125"/>
            </a:xfrm>
            <a:custGeom>
              <a:avLst/>
              <a:gdLst/>
              <a:ahLst/>
              <a:cxnLst/>
              <a:rect l="l" t="t" r="r" b="b"/>
              <a:pathLst>
                <a:path w="726" h="725" extrusionOk="0">
                  <a:moveTo>
                    <a:pt x="379" y="0"/>
                  </a:moveTo>
                  <a:cubicBezTo>
                    <a:pt x="158" y="0"/>
                    <a:pt x="1" y="158"/>
                    <a:pt x="1" y="347"/>
                  </a:cubicBezTo>
                  <a:cubicBezTo>
                    <a:pt x="1" y="567"/>
                    <a:pt x="158" y="725"/>
                    <a:pt x="379" y="725"/>
                  </a:cubicBezTo>
                  <a:cubicBezTo>
                    <a:pt x="568" y="725"/>
                    <a:pt x="725" y="567"/>
                    <a:pt x="725" y="347"/>
                  </a:cubicBezTo>
                  <a:cubicBezTo>
                    <a:pt x="725" y="158"/>
                    <a:pt x="568" y="0"/>
                    <a:pt x="3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0" name="Google Shape;7210;p70"/>
            <p:cNvSpPr/>
            <p:nvPr/>
          </p:nvSpPr>
          <p:spPr>
            <a:xfrm>
              <a:off x="-50524250" y="2686150"/>
              <a:ext cx="301675" cy="52825"/>
            </a:xfrm>
            <a:custGeom>
              <a:avLst/>
              <a:gdLst/>
              <a:ahLst/>
              <a:cxnLst/>
              <a:rect l="l" t="t" r="r" b="b"/>
              <a:pathLst>
                <a:path w="12067" h="2113" extrusionOk="0">
                  <a:moveTo>
                    <a:pt x="2143" y="695"/>
                  </a:moveTo>
                  <a:lnTo>
                    <a:pt x="2143" y="1419"/>
                  </a:lnTo>
                  <a:lnTo>
                    <a:pt x="1891" y="1419"/>
                  </a:lnTo>
                  <a:lnTo>
                    <a:pt x="1166" y="1041"/>
                  </a:lnTo>
                  <a:lnTo>
                    <a:pt x="1891" y="695"/>
                  </a:lnTo>
                  <a:close/>
                  <a:moveTo>
                    <a:pt x="9924" y="695"/>
                  </a:moveTo>
                  <a:lnTo>
                    <a:pt x="9924" y="1419"/>
                  </a:lnTo>
                  <a:lnTo>
                    <a:pt x="2836" y="1419"/>
                  </a:lnTo>
                  <a:lnTo>
                    <a:pt x="2836" y="695"/>
                  </a:lnTo>
                  <a:close/>
                  <a:moveTo>
                    <a:pt x="10996" y="695"/>
                  </a:moveTo>
                  <a:cubicBezTo>
                    <a:pt x="11185" y="695"/>
                    <a:pt x="11342" y="852"/>
                    <a:pt x="11342" y="1041"/>
                  </a:cubicBezTo>
                  <a:cubicBezTo>
                    <a:pt x="11342" y="1262"/>
                    <a:pt x="11185" y="1419"/>
                    <a:pt x="10996" y="1419"/>
                  </a:cubicBezTo>
                  <a:lnTo>
                    <a:pt x="10649" y="1419"/>
                  </a:lnTo>
                  <a:lnTo>
                    <a:pt x="10649" y="695"/>
                  </a:lnTo>
                  <a:close/>
                  <a:moveTo>
                    <a:pt x="1782" y="1"/>
                  </a:moveTo>
                  <a:cubicBezTo>
                    <a:pt x="1689" y="1"/>
                    <a:pt x="1556" y="47"/>
                    <a:pt x="252" y="726"/>
                  </a:cubicBezTo>
                  <a:cubicBezTo>
                    <a:pt x="0" y="852"/>
                    <a:pt x="0" y="1199"/>
                    <a:pt x="252" y="1356"/>
                  </a:cubicBezTo>
                  <a:cubicBezTo>
                    <a:pt x="1765" y="2113"/>
                    <a:pt x="1702" y="2113"/>
                    <a:pt x="1828" y="2113"/>
                  </a:cubicBezTo>
                  <a:lnTo>
                    <a:pt x="10996" y="2113"/>
                  </a:lnTo>
                  <a:cubicBezTo>
                    <a:pt x="11594" y="2113"/>
                    <a:pt x="12067" y="1640"/>
                    <a:pt x="12067" y="1041"/>
                  </a:cubicBezTo>
                  <a:cubicBezTo>
                    <a:pt x="12067" y="474"/>
                    <a:pt x="11594" y="2"/>
                    <a:pt x="10996" y="2"/>
                  </a:cubicBezTo>
                  <a:lnTo>
                    <a:pt x="1828" y="2"/>
                  </a:lnTo>
                  <a:cubicBezTo>
                    <a:pt x="1810" y="2"/>
                    <a:pt x="1796" y="1"/>
                    <a:pt x="178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1" name="Google Shape;7211;p70"/>
            <p:cNvSpPr/>
            <p:nvPr/>
          </p:nvSpPr>
          <p:spPr>
            <a:xfrm>
              <a:off x="-50523475" y="2757075"/>
              <a:ext cx="300900" cy="228425"/>
            </a:xfrm>
            <a:custGeom>
              <a:avLst/>
              <a:gdLst/>
              <a:ahLst/>
              <a:cxnLst/>
              <a:rect l="l" t="t" r="r" b="b"/>
              <a:pathLst>
                <a:path w="12036" h="9137" extrusionOk="0">
                  <a:moveTo>
                    <a:pt x="10965" y="725"/>
                  </a:moveTo>
                  <a:cubicBezTo>
                    <a:pt x="11154" y="725"/>
                    <a:pt x="11311" y="882"/>
                    <a:pt x="11311" y="1103"/>
                  </a:cubicBezTo>
                  <a:lnTo>
                    <a:pt x="11311" y="8097"/>
                  </a:lnTo>
                  <a:cubicBezTo>
                    <a:pt x="11311" y="8286"/>
                    <a:pt x="11154" y="8443"/>
                    <a:pt x="10965" y="8443"/>
                  </a:cubicBezTo>
                  <a:lnTo>
                    <a:pt x="1072" y="8443"/>
                  </a:lnTo>
                  <a:cubicBezTo>
                    <a:pt x="883" y="8443"/>
                    <a:pt x="725" y="8286"/>
                    <a:pt x="725" y="8097"/>
                  </a:cubicBezTo>
                  <a:lnTo>
                    <a:pt x="725" y="1103"/>
                  </a:lnTo>
                  <a:cubicBezTo>
                    <a:pt x="725" y="882"/>
                    <a:pt x="883" y="725"/>
                    <a:pt x="1072" y="725"/>
                  </a:cubicBezTo>
                  <a:close/>
                  <a:moveTo>
                    <a:pt x="1072" y="0"/>
                  </a:moveTo>
                  <a:cubicBezTo>
                    <a:pt x="473" y="0"/>
                    <a:pt x="1" y="473"/>
                    <a:pt x="1" y="1040"/>
                  </a:cubicBezTo>
                  <a:lnTo>
                    <a:pt x="1" y="8065"/>
                  </a:lnTo>
                  <a:cubicBezTo>
                    <a:pt x="1" y="8664"/>
                    <a:pt x="473" y="9137"/>
                    <a:pt x="1072" y="9137"/>
                  </a:cubicBezTo>
                  <a:lnTo>
                    <a:pt x="10965" y="9137"/>
                  </a:lnTo>
                  <a:cubicBezTo>
                    <a:pt x="11532" y="9137"/>
                    <a:pt x="12004" y="8664"/>
                    <a:pt x="12004" y="8065"/>
                  </a:cubicBezTo>
                  <a:lnTo>
                    <a:pt x="12004" y="1040"/>
                  </a:lnTo>
                  <a:cubicBezTo>
                    <a:pt x="12036" y="473"/>
                    <a:pt x="11532" y="0"/>
                    <a:pt x="109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2" name="Google Shape;7212;p70"/>
            <p:cNvSpPr/>
            <p:nvPr/>
          </p:nvSpPr>
          <p:spPr>
            <a:xfrm>
              <a:off x="-50453375" y="2792500"/>
              <a:ext cx="194575" cy="158350"/>
            </a:xfrm>
            <a:custGeom>
              <a:avLst/>
              <a:gdLst/>
              <a:ahLst/>
              <a:cxnLst/>
              <a:rect l="l" t="t" r="r" b="b"/>
              <a:pathLst>
                <a:path w="7783" h="6334" extrusionOk="0">
                  <a:moveTo>
                    <a:pt x="7089" y="694"/>
                  </a:moveTo>
                  <a:lnTo>
                    <a:pt x="7089" y="5609"/>
                  </a:lnTo>
                  <a:lnTo>
                    <a:pt x="694" y="5609"/>
                  </a:lnTo>
                  <a:lnTo>
                    <a:pt x="694" y="694"/>
                  </a:lnTo>
                  <a:close/>
                  <a:moveTo>
                    <a:pt x="347" y="1"/>
                  </a:moveTo>
                  <a:cubicBezTo>
                    <a:pt x="158" y="1"/>
                    <a:pt x="1" y="158"/>
                    <a:pt x="1" y="347"/>
                  </a:cubicBezTo>
                  <a:lnTo>
                    <a:pt x="1" y="5987"/>
                  </a:lnTo>
                  <a:cubicBezTo>
                    <a:pt x="1" y="6176"/>
                    <a:pt x="158" y="6333"/>
                    <a:pt x="347" y="6333"/>
                  </a:cubicBezTo>
                  <a:lnTo>
                    <a:pt x="7436" y="6333"/>
                  </a:lnTo>
                  <a:cubicBezTo>
                    <a:pt x="7656" y="6333"/>
                    <a:pt x="7782" y="6176"/>
                    <a:pt x="7782" y="5987"/>
                  </a:cubicBezTo>
                  <a:lnTo>
                    <a:pt x="7782" y="347"/>
                  </a:lnTo>
                  <a:cubicBezTo>
                    <a:pt x="7782" y="158"/>
                    <a:pt x="7656" y="1"/>
                    <a:pt x="743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13" name="Google Shape;7213;p70"/>
          <p:cNvGrpSpPr/>
          <p:nvPr/>
        </p:nvGrpSpPr>
        <p:grpSpPr>
          <a:xfrm>
            <a:off x="3070976" y="1333082"/>
            <a:ext cx="358199" cy="359154"/>
            <a:chOff x="-48633950" y="1972600"/>
            <a:chExt cx="300100" cy="300900"/>
          </a:xfrm>
        </p:grpSpPr>
        <p:sp>
          <p:nvSpPr>
            <p:cNvPr id="7214" name="Google Shape;7214;p70"/>
            <p:cNvSpPr/>
            <p:nvPr/>
          </p:nvSpPr>
          <p:spPr>
            <a:xfrm>
              <a:off x="-48633950" y="1972600"/>
              <a:ext cx="300100" cy="300900"/>
            </a:xfrm>
            <a:custGeom>
              <a:avLst/>
              <a:gdLst/>
              <a:ahLst/>
              <a:cxnLst/>
              <a:rect l="l" t="t" r="r" b="b"/>
              <a:pathLst>
                <a:path w="12004" h="12036" extrusionOk="0">
                  <a:moveTo>
                    <a:pt x="1418" y="756"/>
                  </a:moveTo>
                  <a:lnTo>
                    <a:pt x="1418" y="1481"/>
                  </a:lnTo>
                  <a:lnTo>
                    <a:pt x="693" y="1481"/>
                  </a:lnTo>
                  <a:lnTo>
                    <a:pt x="693" y="756"/>
                  </a:lnTo>
                  <a:close/>
                  <a:moveTo>
                    <a:pt x="11310" y="756"/>
                  </a:moveTo>
                  <a:lnTo>
                    <a:pt x="11310" y="1481"/>
                  </a:lnTo>
                  <a:lnTo>
                    <a:pt x="10586" y="1481"/>
                  </a:lnTo>
                  <a:lnTo>
                    <a:pt x="10586" y="756"/>
                  </a:lnTo>
                  <a:close/>
                  <a:moveTo>
                    <a:pt x="9893" y="1418"/>
                  </a:moveTo>
                  <a:lnTo>
                    <a:pt x="9893" y="1796"/>
                  </a:lnTo>
                  <a:cubicBezTo>
                    <a:pt x="9893" y="1985"/>
                    <a:pt x="10050" y="2143"/>
                    <a:pt x="10239" y="2143"/>
                  </a:cubicBezTo>
                  <a:lnTo>
                    <a:pt x="10586" y="2143"/>
                  </a:lnTo>
                  <a:lnTo>
                    <a:pt x="10586" y="5293"/>
                  </a:lnTo>
                  <a:cubicBezTo>
                    <a:pt x="10365" y="5104"/>
                    <a:pt x="10050" y="4915"/>
                    <a:pt x="9672" y="4663"/>
                  </a:cubicBezTo>
                  <a:cubicBezTo>
                    <a:pt x="8822" y="4159"/>
                    <a:pt x="7530" y="3560"/>
                    <a:pt x="6018" y="3560"/>
                  </a:cubicBezTo>
                  <a:cubicBezTo>
                    <a:pt x="4537" y="3560"/>
                    <a:pt x="3214" y="4159"/>
                    <a:pt x="2363" y="4663"/>
                  </a:cubicBezTo>
                  <a:cubicBezTo>
                    <a:pt x="2017" y="4852"/>
                    <a:pt x="1701" y="5104"/>
                    <a:pt x="1449" y="5293"/>
                  </a:cubicBezTo>
                  <a:lnTo>
                    <a:pt x="1449" y="2143"/>
                  </a:lnTo>
                  <a:lnTo>
                    <a:pt x="1764" y="2143"/>
                  </a:lnTo>
                  <a:cubicBezTo>
                    <a:pt x="1954" y="2143"/>
                    <a:pt x="2111" y="1985"/>
                    <a:pt x="2111" y="1796"/>
                  </a:cubicBezTo>
                  <a:lnTo>
                    <a:pt x="2111" y="1418"/>
                  </a:lnTo>
                  <a:close/>
                  <a:moveTo>
                    <a:pt x="8065" y="4695"/>
                  </a:moveTo>
                  <a:cubicBezTo>
                    <a:pt x="8538" y="4915"/>
                    <a:pt x="8979" y="5104"/>
                    <a:pt x="9326" y="5293"/>
                  </a:cubicBezTo>
                  <a:cubicBezTo>
                    <a:pt x="9798" y="5577"/>
                    <a:pt x="10208" y="5860"/>
                    <a:pt x="10428" y="6049"/>
                  </a:cubicBezTo>
                  <a:cubicBezTo>
                    <a:pt x="10208" y="6238"/>
                    <a:pt x="9798" y="6522"/>
                    <a:pt x="9326" y="6805"/>
                  </a:cubicBezTo>
                  <a:cubicBezTo>
                    <a:pt x="8979" y="6994"/>
                    <a:pt x="8570" y="7215"/>
                    <a:pt x="8065" y="7372"/>
                  </a:cubicBezTo>
                  <a:cubicBezTo>
                    <a:pt x="8349" y="6994"/>
                    <a:pt x="8475" y="6522"/>
                    <a:pt x="8475" y="6049"/>
                  </a:cubicBezTo>
                  <a:cubicBezTo>
                    <a:pt x="8475" y="5514"/>
                    <a:pt x="8318" y="5104"/>
                    <a:pt x="8065" y="4695"/>
                  </a:cubicBezTo>
                  <a:close/>
                  <a:moveTo>
                    <a:pt x="3970" y="4726"/>
                  </a:moveTo>
                  <a:cubicBezTo>
                    <a:pt x="3718" y="5136"/>
                    <a:pt x="3592" y="5608"/>
                    <a:pt x="3592" y="6081"/>
                  </a:cubicBezTo>
                  <a:cubicBezTo>
                    <a:pt x="3529" y="6553"/>
                    <a:pt x="3686" y="7026"/>
                    <a:pt x="3970" y="7435"/>
                  </a:cubicBezTo>
                  <a:cubicBezTo>
                    <a:pt x="3497" y="7215"/>
                    <a:pt x="3056" y="7026"/>
                    <a:pt x="2710" y="6837"/>
                  </a:cubicBezTo>
                  <a:cubicBezTo>
                    <a:pt x="2237" y="6553"/>
                    <a:pt x="1859" y="6270"/>
                    <a:pt x="1607" y="6081"/>
                  </a:cubicBezTo>
                  <a:cubicBezTo>
                    <a:pt x="1859" y="5892"/>
                    <a:pt x="2237" y="5608"/>
                    <a:pt x="2710" y="5325"/>
                  </a:cubicBezTo>
                  <a:cubicBezTo>
                    <a:pt x="3056" y="5136"/>
                    <a:pt x="3466" y="4915"/>
                    <a:pt x="3970" y="4726"/>
                  </a:cubicBezTo>
                  <a:close/>
                  <a:moveTo>
                    <a:pt x="6018" y="4285"/>
                  </a:moveTo>
                  <a:cubicBezTo>
                    <a:pt x="6994" y="4285"/>
                    <a:pt x="7782" y="5073"/>
                    <a:pt x="7782" y="6049"/>
                  </a:cubicBezTo>
                  <a:cubicBezTo>
                    <a:pt x="7782" y="7026"/>
                    <a:pt x="6994" y="7814"/>
                    <a:pt x="6018" y="7814"/>
                  </a:cubicBezTo>
                  <a:cubicBezTo>
                    <a:pt x="5041" y="7814"/>
                    <a:pt x="4253" y="7026"/>
                    <a:pt x="4253" y="6049"/>
                  </a:cubicBezTo>
                  <a:cubicBezTo>
                    <a:pt x="4253" y="5073"/>
                    <a:pt x="5041" y="4285"/>
                    <a:pt x="6018" y="4285"/>
                  </a:cubicBezTo>
                  <a:close/>
                  <a:moveTo>
                    <a:pt x="10554" y="6805"/>
                  </a:moveTo>
                  <a:lnTo>
                    <a:pt x="10554" y="9956"/>
                  </a:lnTo>
                  <a:lnTo>
                    <a:pt x="10239" y="9956"/>
                  </a:lnTo>
                  <a:cubicBezTo>
                    <a:pt x="10050" y="9956"/>
                    <a:pt x="9893" y="10113"/>
                    <a:pt x="9893" y="10302"/>
                  </a:cubicBezTo>
                  <a:lnTo>
                    <a:pt x="9893" y="10649"/>
                  </a:lnTo>
                  <a:lnTo>
                    <a:pt x="2143" y="10649"/>
                  </a:lnTo>
                  <a:lnTo>
                    <a:pt x="2143" y="10302"/>
                  </a:lnTo>
                  <a:cubicBezTo>
                    <a:pt x="2143" y="10113"/>
                    <a:pt x="1985" y="9956"/>
                    <a:pt x="1764" y="9956"/>
                  </a:cubicBezTo>
                  <a:lnTo>
                    <a:pt x="1418" y="9956"/>
                  </a:lnTo>
                  <a:lnTo>
                    <a:pt x="1418" y="6805"/>
                  </a:lnTo>
                  <a:cubicBezTo>
                    <a:pt x="1670" y="6994"/>
                    <a:pt x="1985" y="7183"/>
                    <a:pt x="2332" y="7435"/>
                  </a:cubicBezTo>
                  <a:cubicBezTo>
                    <a:pt x="3182" y="7940"/>
                    <a:pt x="4505" y="8538"/>
                    <a:pt x="5986" y="8538"/>
                  </a:cubicBezTo>
                  <a:cubicBezTo>
                    <a:pt x="7498" y="8538"/>
                    <a:pt x="8790" y="7940"/>
                    <a:pt x="9641" y="7435"/>
                  </a:cubicBezTo>
                  <a:cubicBezTo>
                    <a:pt x="10019" y="7215"/>
                    <a:pt x="10334" y="6994"/>
                    <a:pt x="10554" y="6805"/>
                  </a:cubicBezTo>
                  <a:close/>
                  <a:moveTo>
                    <a:pt x="1418" y="10617"/>
                  </a:moveTo>
                  <a:lnTo>
                    <a:pt x="1418" y="11311"/>
                  </a:lnTo>
                  <a:lnTo>
                    <a:pt x="693" y="11311"/>
                  </a:lnTo>
                  <a:lnTo>
                    <a:pt x="693" y="10617"/>
                  </a:lnTo>
                  <a:close/>
                  <a:moveTo>
                    <a:pt x="11310" y="10617"/>
                  </a:moveTo>
                  <a:lnTo>
                    <a:pt x="11310" y="11311"/>
                  </a:lnTo>
                  <a:lnTo>
                    <a:pt x="10586" y="11311"/>
                  </a:lnTo>
                  <a:lnTo>
                    <a:pt x="10586" y="10617"/>
                  </a:lnTo>
                  <a:close/>
                  <a:moveTo>
                    <a:pt x="347" y="0"/>
                  </a:moveTo>
                  <a:cubicBezTo>
                    <a:pt x="158" y="0"/>
                    <a:pt x="0" y="189"/>
                    <a:pt x="0" y="378"/>
                  </a:cubicBezTo>
                  <a:lnTo>
                    <a:pt x="0" y="1796"/>
                  </a:lnTo>
                  <a:cubicBezTo>
                    <a:pt x="0" y="1985"/>
                    <a:pt x="158" y="2143"/>
                    <a:pt x="347" y="2143"/>
                  </a:cubicBezTo>
                  <a:lnTo>
                    <a:pt x="693" y="2143"/>
                  </a:lnTo>
                  <a:lnTo>
                    <a:pt x="693" y="9893"/>
                  </a:lnTo>
                  <a:lnTo>
                    <a:pt x="347" y="9893"/>
                  </a:lnTo>
                  <a:cubicBezTo>
                    <a:pt x="158" y="9893"/>
                    <a:pt x="0" y="10050"/>
                    <a:pt x="0" y="10239"/>
                  </a:cubicBezTo>
                  <a:lnTo>
                    <a:pt x="0" y="11657"/>
                  </a:lnTo>
                  <a:cubicBezTo>
                    <a:pt x="0" y="11878"/>
                    <a:pt x="158" y="12035"/>
                    <a:pt x="347" y="12035"/>
                  </a:cubicBezTo>
                  <a:lnTo>
                    <a:pt x="1764" y="12035"/>
                  </a:lnTo>
                  <a:cubicBezTo>
                    <a:pt x="1954" y="12035"/>
                    <a:pt x="2111" y="11878"/>
                    <a:pt x="2111" y="11657"/>
                  </a:cubicBezTo>
                  <a:lnTo>
                    <a:pt x="2111" y="11311"/>
                  </a:lnTo>
                  <a:lnTo>
                    <a:pt x="9893" y="11311"/>
                  </a:lnTo>
                  <a:lnTo>
                    <a:pt x="9893" y="11657"/>
                  </a:lnTo>
                  <a:cubicBezTo>
                    <a:pt x="9893" y="11878"/>
                    <a:pt x="10050" y="12035"/>
                    <a:pt x="10239" y="12035"/>
                  </a:cubicBezTo>
                  <a:lnTo>
                    <a:pt x="11657" y="12035"/>
                  </a:lnTo>
                  <a:cubicBezTo>
                    <a:pt x="11846" y="12035"/>
                    <a:pt x="12004" y="11878"/>
                    <a:pt x="12004" y="11657"/>
                  </a:cubicBezTo>
                  <a:lnTo>
                    <a:pt x="12004" y="10239"/>
                  </a:lnTo>
                  <a:cubicBezTo>
                    <a:pt x="12004" y="10050"/>
                    <a:pt x="11846" y="9893"/>
                    <a:pt x="11657" y="9893"/>
                  </a:cubicBezTo>
                  <a:lnTo>
                    <a:pt x="11310" y="9893"/>
                  </a:lnTo>
                  <a:lnTo>
                    <a:pt x="11310" y="2143"/>
                  </a:lnTo>
                  <a:lnTo>
                    <a:pt x="11657" y="2143"/>
                  </a:lnTo>
                  <a:cubicBezTo>
                    <a:pt x="11846" y="2143"/>
                    <a:pt x="12004" y="1985"/>
                    <a:pt x="12004" y="1796"/>
                  </a:cubicBezTo>
                  <a:lnTo>
                    <a:pt x="12004" y="378"/>
                  </a:lnTo>
                  <a:cubicBezTo>
                    <a:pt x="12004" y="189"/>
                    <a:pt x="11846" y="0"/>
                    <a:pt x="11657" y="0"/>
                  </a:cubicBezTo>
                  <a:lnTo>
                    <a:pt x="10239" y="0"/>
                  </a:lnTo>
                  <a:cubicBezTo>
                    <a:pt x="10050" y="0"/>
                    <a:pt x="9893" y="189"/>
                    <a:pt x="9893" y="378"/>
                  </a:cubicBezTo>
                  <a:lnTo>
                    <a:pt x="9893" y="725"/>
                  </a:lnTo>
                  <a:lnTo>
                    <a:pt x="2111" y="725"/>
                  </a:lnTo>
                  <a:lnTo>
                    <a:pt x="2111" y="378"/>
                  </a:lnTo>
                  <a:cubicBezTo>
                    <a:pt x="2111" y="189"/>
                    <a:pt x="1954" y="0"/>
                    <a:pt x="176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5" name="Google Shape;7215;p70"/>
            <p:cNvSpPr/>
            <p:nvPr/>
          </p:nvSpPr>
          <p:spPr>
            <a:xfrm>
              <a:off x="-48509525" y="2097050"/>
              <a:ext cx="52800" cy="52775"/>
            </a:xfrm>
            <a:custGeom>
              <a:avLst/>
              <a:gdLst/>
              <a:ahLst/>
              <a:cxnLst/>
              <a:rect l="l" t="t" r="r" b="b"/>
              <a:pathLst>
                <a:path w="2112" h="2111" extrusionOk="0">
                  <a:moveTo>
                    <a:pt x="1041" y="725"/>
                  </a:moveTo>
                  <a:cubicBezTo>
                    <a:pt x="1230" y="725"/>
                    <a:pt x="1387" y="882"/>
                    <a:pt x="1387" y="1071"/>
                  </a:cubicBezTo>
                  <a:cubicBezTo>
                    <a:pt x="1387" y="1260"/>
                    <a:pt x="1230" y="1418"/>
                    <a:pt x="1041" y="1418"/>
                  </a:cubicBezTo>
                  <a:cubicBezTo>
                    <a:pt x="852" y="1418"/>
                    <a:pt x="694" y="1260"/>
                    <a:pt x="694" y="1071"/>
                  </a:cubicBezTo>
                  <a:cubicBezTo>
                    <a:pt x="694" y="882"/>
                    <a:pt x="852" y="725"/>
                    <a:pt x="1041" y="725"/>
                  </a:cubicBezTo>
                  <a:close/>
                  <a:moveTo>
                    <a:pt x="1041" y="0"/>
                  </a:moveTo>
                  <a:cubicBezTo>
                    <a:pt x="442" y="0"/>
                    <a:pt x="1" y="473"/>
                    <a:pt x="1" y="1071"/>
                  </a:cubicBezTo>
                  <a:cubicBezTo>
                    <a:pt x="1" y="1670"/>
                    <a:pt x="442" y="2111"/>
                    <a:pt x="1041" y="2111"/>
                  </a:cubicBezTo>
                  <a:cubicBezTo>
                    <a:pt x="1639" y="2111"/>
                    <a:pt x="2112" y="1670"/>
                    <a:pt x="2112" y="1071"/>
                  </a:cubicBezTo>
                  <a:cubicBezTo>
                    <a:pt x="2112" y="473"/>
                    <a:pt x="1639" y="0"/>
                    <a:pt x="104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16" name="Google Shape;7216;p70"/>
          <p:cNvGrpSpPr/>
          <p:nvPr/>
        </p:nvGrpSpPr>
        <p:grpSpPr>
          <a:xfrm>
            <a:off x="3070499" y="1788993"/>
            <a:ext cx="359154" cy="361004"/>
            <a:chOff x="-48634750" y="2342000"/>
            <a:chExt cx="300900" cy="302450"/>
          </a:xfrm>
        </p:grpSpPr>
        <p:sp>
          <p:nvSpPr>
            <p:cNvPr id="7217" name="Google Shape;7217;p70"/>
            <p:cNvSpPr/>
            <p:nvPr/>
          </p:nvSpPr>
          <p:spPr>
            <a:xfrm>
              <a:off x="-48545750" y="2342000"/>
              <a:ext cx="211900" cy="300875"/>
            </a:xfrm>
            <a:custGeom>
              <a:avLst/>
              <a:gdLst/>
              <a:ahLst/>
              <a:cxnLst/>
              <a:rect l="l" t="t" r="r" b="b"/>
              <a:pathLst>
                <a:path w="8476" h="12035" extrusionOk="0">
                  <a:moveTo>
                    <a:pt x="6711" y="725"/>
                  </a:moveTo>
                  <a:cubicBezTo>
                    <a:pt x="7310" y="725"/>
                    <a:pt x="7782" y="1197"/>
                    <a:pt x="7782" y="1764"/>
                  </a:cubicBezTo>
                  <a:lnTo>
                    <a:pt x="7782" y="10239"/>
                  </a:lnTo>
                  <a:cubicBezTo>
                    <a:pt x="7782" y="10838"/>
                    <a:pt x="7310" y="11310"/>
                    <a:pt x="6711" y="11310"/>
                  </a:cubicBezTo>
                  <a:lnTo>
                    <a:pt x="1797" y="11310"/>
                  </a:lnTo>
                  <a:cubicBezTo>
                    <a:pt x="1198" y="11310"/>
                    <a:pt x="725" y="10838"/>
                    <a:pt x="725" y="10239"/>
                  </a:cubicBezTo>
                  <a:lnTo>
                    <a:pt x="725" y="1764"/>
                  </a:lnTo>
                  <a:cubicBezTo>
                    <a:pt x="725" y="1197"/>
                    <a:pt x="1198" y="725"/>
                    <a:pt x="1797" y="725"/>
                  </a:cubicBezTo>
                  <a:close/>
                  <a:moveTo>
                    <a:pt x="1797" y="0"/>
                  </a:moveTo>
                  <a:cubicBezTo>
                    <a:pt x="788" y="0"/>
                    <a:pt x="1" y="788"/>
                    <a:pt x="1" y="1764"/>
                  </a:cubicBezTo>
                  <a:lnTo>
                    <a:pt x="1" y="10239"/>
                  </a:lnTo>
                  <a:cubicBezTo>
                    <a:pt x="1" y="11247"/>
                    <a:pt x="788" y="12035"/>
                    <a:pt x="1797" y="12035"/>
                  </a:cubicBezTo>
                  <a:lnTo>
                    <a:pt x="6711" y="12035"/>
                  </a:lnTo>
                  <a:cubicBezTo>
                    <a:pt x="7688" y="12035"/>
                    <a:pt x="8476" y="11247"/>
                    <a:pt x="8476" y="10239"/>
                  </a:cubicBezTo>
                  <a:lnTo>
                    <a:pt x="8476" y="1764"/>
                  </a:lnTo>
                  <a:cubicBezTo>
                    <a:pt x="8476" y="788"/>
                    <a:pt x="7688" y="0"/>
                    <a:pt x="671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8" name="Google Shape;7218;p70"/>
            <p:cNvSpPr/>
            <p:nvPr/>
          </p:nvSpPr>
          <p:spPr>
            <a:xfrm>
              <a:off x="-48509525" y="2395550"/>
              <a:ext cx="52800" cy="52800"/>
            </a:xfrm>
            <a:custGeom>
              <a:avLst/>
              <a:gdLst/>
              <a:ahLst/>
              <a:cxnLst/>
              <a:rect l="l" t="t" r="r" b="b"/>
              <a:pathLst>
                <a:path w="2112" h="2112" extrusionOk="0">
                  <a:moveTo>
                    <a:pt x="1041" y="694"/>
                  </a:moveTo>
                  <a:cubicBezTo>
                    <a:pt x="1230" y="694"/>
                    <a:pt x="1387" y="851"/>
                    <a:pt x="1387" y="1040"/>
                  </a:cubicBezTo>
                  <a:cubicBezTo>
                    <a:pt x="1387" y="1261"/>
                    <a:pt x="1230" y="1418"/>
                    <a:pt x="1041" y="1418"/>
                  </a:cubicBezTo>
                  <a:cubicBezTo>
                    <a:pt x="852" y="1418"/>
                    <a:pt x="694" y="1261"/>
                    <a:pt x="694" y="1040"/>
                  </a:cubicBezTo>
                  <a:cubicBezTo>
                    <a:pt x="694" y="851"/>
                    <a:pt x="852" y="694"/>
                    <a:pt x="1041" y="694"/>
                  </a:cubicBezTo>
                  <a:close/>
                  <a:moveTo>
                    <a:pt x="1041" y="0"/>
                  </a:moveTo>
                  <a:cubicBezTo>
                    <a:pt x="442" y="0"/>
                    <a:pt x="1" y="473"/>
                    <a:pt x="1" y="1040"/>
                  </a:cubicBezTo>
                  <a:cubicBezTo>
                    <a:pt x="1" y="1639"/>
                    <a:pt x="442" y="2111"/>
                    <a:pt x="1041" y="2111"/>
                  </a:cubicBezTo>
                  <a:cubicBezTo>
                    <a:pt x="1639" y="2111"/>
                    <a:pt x="2112" y="1639"/>
                    <a:pt x="2112" y="1040"/>
                  </a:cubicBezTo>
                  <a:cubicBezTo>
                    <a:pt x="2112" y="473"/>
                    <a:pt x="1639" y="0"/>
                    <a:pt x="104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9" name="Google Shape;7219;p70"/>
            <p:cNvSpPr/>
            <p:nvPr/>
          </p:nvSpPr>
          <p:spPr>
            <a:xfrm>
              <a:off x="-48509525" y="2466425"/>
              <a:ext cx="52800" cy="52800"/>
            </a:xfrm>
            <a:custGeom>
              <a:avLst/>
              <a:gdLst/>
              <a:ahLst/>
              <a:cxnLst/>
              <a:rect l="l" t="t" r="r" b="b"/>
              <a:pathLst>
                <a:path w="2112" h="2112" extrusionOk="0">
                  <a:moveTo>
                    <a:pt x="1041" y="694"/>
                  </a:moveTo>
                  <a:cubicBezTo>
                    <a:pt x="1230" y="694"/>
                    <a:pt x="1387" y="851"/>
                    <a:pt x="1387" y="1072"/>
                  </a:cubicBezTo>
                  <a:cubicBezTo>
                    <a:pt x="1387" y="1261"/>
                    <a:pt x="1230" y="1419"/>
                    <a:pt x="1041" y="1419"/>
                  </a:cubicBezTo>
                  <a:cubicBezTo>
                    <a:pt x="852" y="1419"/>
                    <a:pt x="694" y="1261"/>
                    <a:pt x="694" y="1072"/>
                  </a:cubicBezTo>
                  <a:cubicBezTo>
                    <a:pt x="694" y="851"/>
                    <a:pt x="852" y="694"/>
                    <a:pt x="1041" y="694"/>
                  </a:cubicBezTo>
                  <a:close/>
                  <a:moveTo>
                    <a:pt x="1041" y="1"/>
                  </a:moveTo>
                  <a:cubicBezTo>
                    <a:pt x="442" y="1"/>
                    <a:pt x="1" y="473"/>
                    <a:pt x="1" y="1072"/>
                  </a:cubicBezTo>
                  <a:cubicBezTo>
                    <a:pt x="1" y="1639"/>
                    <a:pt x="442" y="2112"/>
                    <a:pt x="1041" y="2112"/>
                  </a:cubicBezTo>
                  <a:cubicBezTo>
                    <a:pt x="1639" y="2112"/>
                    <a:pt x="2112" y="1639"/>
                    <a:pt x="2112" y="1072"/>
                  </a:cubicBezTo>
                  <a:cubicBezTo>
                    <a:pt x="2112" y="473"/>
                    <a:pt x="1639" y="1"/>
                    <a:pt x="104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0" name="Google Shape;7220;p70"/>
            <p:cNvSpPr/>
            <p:nvPr/>
          </p:nvSpPr>
          <p:spPr>
            <a:xfrm>
              <a:off x="-48509525" y="2537325"/>
              <a:ext cx="52800" cy="52800"/>
            </a:xfrm>
            <a:custGeom>
              <a:avLst/>
              <a:gdLst/>
              <a:ahLst/>
              <a:cxnLst/>
              <a:rect l="l" t="t" r="r" b="b"/>
              <a:pathLst>
                <a:path w="2112" h="2112" extrusionOk="0">
                  <a:moveTo>
                    <a:pt x="1041" y="693"/>
                  </a:moveTo>
                  <a:cubicBezTo>
                    <a:pt x="1230" y="693"/>
                    <a:pt x="1387" y="851"/>
                    <a:pt x="1387" y="1071"/>
                  </a:cubicBezTo>
                  <a:cubicBezTo>
                    <a:pt x="1387" y="1260"/>
                    <a:pt x="1230" y="1418"/>
                    <a:pt x="1041" y="1418"/>
                  </a:cubicBezTo>
                  <a:cubicBezTo>
                    <a:pt x="852" y="1418"/>
                    <a:pt x="694" y="1260"/>
                    <a:pt x="694" y="1071"/>
                  </a:cubicBezTo>
                  <a:cubicBezTo>
                    <a:pt x="694" y="851"/>
                    <a:pt x="852" y="693"/>
                    <a:pt x="1041" y="693"/>
                  </a:cubicBezTo>
                  <a:close/>
                  <a:moveTo>
                    <a:pt x="1041" y="0"/>
                  </a:moveTo>
                  <a:cubicBezTo>
                    <a:pt x="442" y="0"/>
                    <a:pt x="1" y="473"/>
                    <a:pt x="1" y="1071"/>
                  </a:cubicBezTo>
                  <a:cubicBezTo>
                    <a:pt x="1" y="1639"/>
                    <a:pt x="442" y="2111"/>
                    <a:pt x="1041" y="2111"/>
                  </a:cubicBezTo>
                  <a:cubicBezTo>
                    <a:pt x="1639" y="2111"/>
                    <a:pt x="2112" y="1639"/>
                    <a:pt x="2112" y="1071"/>
                  </a:cubicBezTo>
                  <a:cubicBezTo>
                    <a:pt x="2112" y="473"/>
                    <a:pt x="1639" y="0"/>
                    <a:pt x="104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1" name="Google Shape;7221;p70"/>
            <p:cNvSpPr/>
            <p:nvPr/>
          </p:nvSpPr>
          <p:spPr>
            <a:xfrm>
              <a:off x="-48421300" y="2395550"/>
              <a:ext cx="52800" cy="52800"/>
            </a:xfrm>
            <a:custGeom>
              <a:avLst/>
              <a:gdLst/>
              <a:ahLst/>
              <a:cxnLst/>
              <a:rect l="l" t="t" r="r" b="b"/>
              <a:pathLst>
                <a:path w="2112" h="2112" extrusionOk="0">
                  <a:moveTo>
                    <a:pt x="1072" y="694"/>
                  </a:moveTo>
                  <a:cubicBezTo>
                    <a:pt x="1261" y="694"/>
                    <a:pt x="1418" y="851"/>
                    <a:pt x="1418" y="1040"/>
                  </a:cubicBezTo>
                  <a:cubicBezTo>
                    <a:pt x="1387" y="1261"/>
                    <a:pt x="1229" y="1418"/>
                    <a:pt x="1072" y="1418"/>
                  </a:cubicBezTo>
                  <a:cubicBezTo>
                    <a:pt x="851" y="1418"/>
                    <a:pt x="725" y="1261"/>
                    <a:pt x="725" y="1040"/>
                  </a:cubicBezTo>
                  <a:cubicBezTo>
                    <a:pt x="725" y="851"/>
                    <a:pt x="851" y="694"/>
                    <a:pt x="1072" y="694"/>
                  </a:cubicBezTo>
                  <a:close/>
                  <a:moveTo>
                    <a:pt x="1072" y="0"/>
                  </a:moveTo>
                  <a:cubicBezTo>
                    <a:pt x="473" y="0"/>
                    <a:pt x="1" y="473"/>
                    <a:pt x="1" y="1040"/>
                  </a:cubicBezTo>
                  <a:cubicBezTo>
                    <a:pt x="1" y="1639"/>
                    <a:pt x="473" y="2111"/>
                    <a:pt x="1072" y="2111"/>
                  </a:cubicBezTo>
                  <a:cubicBezTo>
                    <a:pt x="1639" y="2111"/>
                    <a:pt x="2111" y="1639"/>
                    <a:pt x="2111" y="1040"/>
                  </a:cubicBezTo>
                  <a:cubicBezTo>
                    <a:pt x="2080" y="473"/>
                    <a:pt x="1607" y="0"/>
                    <a:pt x="10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2" name="Google Shape;7222;p70"/>
            <p:cNvSpPr/>
            <p:nvPr/>
          </p:nvSpPr>
          <p:spPr>
            <a:xfrm>
              <a:off x="-48421300" y="2466425"/>
              <a:ext cx="52800" cy="52800"/>
            </a:xfrm>
            <a:custGeom>
              <a:avLst/>
              <a:gdLst/>
              <a:ahLst/>
              <a:cxnLst/>
              <a:rect l="l" t="t" r="r" b="b"/>
              <a:pathLst>
                <a:path w="2112" h="2112" extrusionOk="0">
                  <a:moveTo>
                    <a:pt x="1072" y="694"/>
                  </a:moveTo>
                  <a:cubicBezTo>
                    <a:pt x="1261" y="694"/>
                    <a:pt x="1418" y="851"/>
                    <a:pt x="1418" y="1072"/>
                  </a:cubicBezTo>
                  <a:cubicBezTo>
                    <a:pt x="1387" y="1261"/>
                    <a:pt x="1229" y="1419"/>
                    <a:pt x="1072" y="1419"/>
                  </a:cubicBezTo>
                  <a:cubicBezTo>
                    <a:pt x="851" y="1419"/>
                    <a:pt x="725" y="1261"/>
                    <a:pt x="725" y="1072"/>
                  </a:cubicBezTo>
                  <a:cubicBezTo>
                    <a:pt x="725" y="851"/>
                    <a:pt x="851" y="694"/>
                    <a:pt x="1072" y="694"/>
                  </a:cubicBezTo>
                  <a:close/>
                  <a:moveTo>
                    <a:pt x="1072" y="1"/>
                  </a:moveTo>
                  <a:cubicBezTo>
                    <a:pt x="473" y="1"/>
                    <a:pt x="1" y="473"/>
                    <a:pt x="1" y="1072"/>
                  </a:cubicBezTo>
                  <a:cubicBezTo>
                    <a:pt x="1" y="1639"/>
                    <a:pt x="473" y="2112"/>
                    <a:pt x="1072" y="2112"/>
                  </a:cubicBezTo>
                  <a:cubicBezTo>
                    <a:pt x="1639" y="2112"/>
                    <a:pt x="2111" y="1639"/>
                    <a:pt x="2111" y="1072"/>
                  </a:cubicBezTo>
                  <a:cubicBezTo>
                    <a:pt x="2080" y="473"/>
                    <a:pt x="1607" y="1"/>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3" name="Google Shape;7223;p70"/>
            <p:cNvSpPr/>
            <p:nvPr/>
          </p:nvSpPr>
          <p:spPr>
            <a:xfrm>
              <a:off x="-48421300" y="2537325"/>
              <a:ext cx="52800" cy="52800"/>
            </a:xfrm>
            <a:custGeom>
              <a:avLst/>
              <a:gdLst/>
              <a:ahLst/>
              <a:cxnLst/>
              <a:rect l="l" t="t" r="r" b="b"/>
              <a:pathLst>
                <a:path w="2112" h="2112" extrusionOk="0">
                  <a:moveTo>
                    <a:pt x="1072" y="693"/>
                  </a:moveTo>
                  <a:cubicBezTo>
                    <a:pt x="1261" y="693"/>
                    <a:pt x="1418" y="851"/>
                    <a:pt x="1418" y="1071"/>
                  </a:cubicBezTo>
                  <a:cubicBezTo>
                    <a:pt x="1418" y="1260"/>
                    <a:pt x="1229" y="1418"/>
                    <a:pt x="1072" y="1418"/>
                  </a:cubicBezTo>
                  <a:cubicBezTo>
                    <a:pt x="851" y="1418"/>
                    <a:pt x="725" y="1260"/>
                    <a:pt x="725" y="1071"/>
                  </a:cubicBezTo>
                  <a:cubicBezTo>
                    <a:pt x="725" y="851"/>
                    <a:pt x="851" y="693"/>
                    <a:pt x="1072" y="693"/>
                  </a:cubicBezTo>
                  <a:close/>
                  <a:moveTo>
                    <a:pt x="1072" y="0"/>
                  </a:moveTo>
                  <a:cubicBezTo>
                    <a:pt x="473" y="0"/>
                    <a:pt x="1" y="473"/>
                    <a:pt x="1" y="1071"/>
                  </a:cubicBezTo>
                  <a:cubicBezTo>
                    <a:pt x="1" y="1639"/>
                    <a:pt x="473" y="2111"/>
                    <a:pt x="1072" y="2111"/>
                  </a:cubicBezTo>
                  <a:cubicBezTo>
                    <a:pt x="1639" y="2111"/>
                    <a:pt x="2111" y="1639"/>
                    <a:pt x="2111" y="1071"/>
                  </a:cubicBezTo>
                  <a:cubicBezTo>
                    <a:pt x="2080" y="473"/>
                    <a:pt x="1607" y="0"/>
                    <a:pt x="10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4" name="Google Shape;7224;p70"/>
            <p:cNvSpPr/>
            <p:nvPr/>
          </p:nvSpPr>
          <p:spPr>
            <a:xfrm>
              <a:off x="-48634750" y="2342775"/>
              <a:ext cx="71700" cy="301675"/>
            </a:xfrm>
            <a:custGeom>
              <a:avLst/>
              <a:gdLst/>
              <a:ahLst/>
              <a:cxnLst/>
              <a:rect l="l" t="t" r="r" b="b"/>
              <a:pathLst>
                <a:path w="2868" h="12067" extrusionOk="0">
                  <a:moveTo>
                    <a:pt x="1891" y="725"/>
                  </a:moveTo>
                  <a:lnTo>
                    <a:pt x="1891" y="725"/>
                  </a:lnTo>
                  <a:cubicBezTo>
                    <a:pt x="1828" y="851"/>
                    <a:pt x="1796" y="946"/>
                    <a:pt x="1796" y="1072"/>
                  </a:cubicBezTo>
                  <a:cubicBezTo>
                    <a:pt x="1765" y="1450"/>
                    <a:pt x="1859" y="1796"/>
                    <a:pt x="2112" y="2143"/>
                  </a:cubicBezTo>
                  <a:cubicBezTo>
                    <a:pt x="2175" y="2174"/>
                    <a:pt x="2206" y="2269"/>
                    <a:pt x="2175" y="2332"/>
                  </a:cubicBezTo>
                  <a:cubicBezTo>
                    <a:pt x="2049" y="2616"/>
                    <a:pt x="1796" y="2805"/>
                    <a:pt x="1481" y="2805"/>
                  </a:cubicBezTo>
                  <a:cubicBezTo>
                    <a:pt x="1103" y="2805"/>
                    <a:pt x="788" y="2489"/>
                    <a:pt x="788" y="2111"/>
                  </a:cubicBezTo>
                  <a:cubicBezTo>
                    <a:pt x="725" y="1702"/>
                    <a:pt x="883" y="1355"/>
                    <a:pt x="1166" y="1135"/>
                  </a:cubicBezTo>
                  <a:cubicBezTo>
                    <a:pt x="1418" y="883"/>
                    <a:pt x="1607" y="788"/>
                    <a:pt x="1891" y="725"/>
                  </a:cubicBezTo>
                  <a:close/>
                  <a:moveTo>
                    <a:pt x="1481" y="3529"/>
                  </a:moveTo>
                  <a:cubicBezTo>
                    <a:pt x="1733" y="3750"/>
                    <a:pt x="1891" y="4600"/>
                    <a:pt x="1954" y="4947"/>
                  </a:cubicBezTo>
                  <a:lnTo>
                    <a:pt x="977" y="4947"/>
                  </a:lnTo>
                  <a:cubicBezTo>
                    <a:pt x="1040" y="4600"/>
                    <a:pt x="1198" y="3750"/>
                    <a:pt x="1481" y="3529"/>
                  </a:cubicBezTo>
                  <a:close/>
                  <a:moveTo>
                    <a:pt x="2049" y="5608"/>
                  </a:moveTo>
                  <a:cubicBezTo>
                    <a:pt x="2112" y="6176"/>
                    <a:pt x="2112" y="6743"/>
                    <a:pt x="2112" y="7373"/>
                  </a:cubicBezTo>
                  <a:cubicBezTo>
                    <a:pt x="2143" y="9421"/>
                    <a:pt x="1796" y="10933"/>
                    <a:pt x="1450" y="11279"/>
                  </a:cubicBezTo>
                  <a:cubicBezTo>
                    <a:pt x="1387" y="11216"/>
                    <a:pt x="1166" y="10964"/>
                    <a:pt x="1009" y="10145"/>
                  </a:cubicBezTo>
                  <a:cubicBezTo>
                    <a:pt x="851" y="9389"/>
                    <a:pt x="725" y="8412"/>
                    <a:pt x="725" y="7373"/>
                  </a:cubicBezTo>
                  <a:cubicBezTo>
                    <a:pt x="725" y="6743"/>
                    <a:pt x="788" y="6176"/>
                    <a:pt x="820" y="5608"/>
                  </a:cubicBezTo>
                  <a:close/>
                  <a:moveTo>
                    <a:pt x="2458" y="1"/>
                  </a:moveTo>
                  <a:cubicBezTo>
                    <a:pt x="1765" y="1"/>
                    <a:pt x="1198" y="64"/>
                    <a:pt x="631" y="631"/>
                  </a:cubicBezTo>
                  <a:cubicBezTo>
                    <a:pt x="221" y="1040"/>
                    <a:pt x="1" y="1576"/>
                    <a:pt x="1" y="2143"/>
                  </a:cubicBezTo>
                  <a:cubicBezTo>
                    <a:pt x="1" y="2647"/>
                    <a:pt x="253" y="3120"/>
                    <a:pt x="694" y="3372"/>
                  </a:cubicBezTo>
                  <a:cubicBezTo>
                    <a:pt x="158" y="4317"/>
                    <a:pt x="1" y="6333"/>
                    <a:pt x="1" y="7467"/>
                  </a:cubicBezTo>
                  <a:cubicBezTo>
                    <a:pt x="1" y="8570"/>
                    <a:pt x="95" y="10586"/>
                    <a:pt x="694" y="11563"/>
                  </a:cubicBezTo>
                  <a:cubicBezTo>
                    <a:pt x="883" y="11909"/>
                    <a:pt x="1135" y="12067"/>
                    <a:pt x="1418" y="12067"/>
                  </a:cubicBezTo>
                  <a:cubicBezTo>
                    <a:pt x="1670" y="12067"/>
                    <a:pt x="1923" y="11909"/>
                    <a:pt x="2112" y="11563"/>
                  </a:cubicBezTo>
                  <a:cubicBezTo>
                    <a:pt x="2679" y="10618"/>
                    <a:pt x="2836" y="8601"/>
                    <a:pt x="2836" y="7467"/>
                  </a:cubicBezTo>
                  <a:cubicBezTo>
                    <a:pt x="2868" y="6270"/>
                    <a:pt x="2742" y="4285"/>
                    <a:pt x="2143" y="3309"/>
                  </a:cubicBezTo>
                  <a:cubicBezTo>
                    <a:pt x="2427" y="3151"/>
                    <a:pt x="2679" y="2899"/>
                    <a:pt x="2742" y="2584"/>
                  </a:cubicBezTo>
                  <a:cubicBezTo>
                    <a:pt x="2868" y="2269"/>
                    <a:pt x="2773" y="1954"/>
                    <a:pt x="2584" y="1702"/>
                  </a:cubicBezTo>
                  <a:cubicBezTo>
                    <a:pt x="2395" y="1481"/>
                    <a:pt x="2269" y="1166"/>
                    <a:pt x="2742" y="568"/>
                  </a:cubicBezTo>
                  <a:cubicBezTo>
                    <a:pt x="2836" y="442"/>
                    <a:pt x="2868" y="347"/>
                    <a:pt x="2773" y="221"/>
                  </a:cubicBezTo>
                  <a:cubicBezTo>
                    <a:pt x="2742" y="95"/>
                    <a:pt x="2584" y="1"/>
                    <a:pt x="245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25" name="Google Shape;7225;p70"/>
          <p:cNvGrpSpPr/>
          <p:nvPr/>
        </p:nvGrpSpPr>
        <p:grpSpPr>
          <a:xfrm>
            <a:off x="3071439" y="2237377"/>
            <a:ext cx="357274" cy="357274"/>
            <a:chOff x="-48633175" y="2711375"/>
            <a:chExt cx="299325" cy="299325"/>
          </a:xfrm>
        </p:grpSpPr>
        <p:sp>
          <p:nvSpPr>
            <p:cNvPr id="7226" name="Google Shape;7226;p70"/>
            <p:cNvSpPr/>
            <p:nvPr/>
          </p:nvSpPr>
          <p:spPr>
            <a:xfrm>
              <a:off x="-48633175" y="2711375"/>
              <a:ext cx="299325" cy="299325"/>
            </a:xfrm>
            <a:custGeom>
              <a:avLst/>
              <a:gdLst/>
              <a:ahLst/>
              <a:cxnLst/>
              <a:rect l="l" t="t" r="r" b="b"/>
              <a:pathLst>
                <a:path w="11973" h="11973" extrusionOk="0">
                  <a:moveTo>
                    <a:pt x="6459" y="662"/>
                  </a:moveTo>
                  <a:lnTo>
                    <a:pt x="6774" y="1356"/>
                  </a:lnTo>
                  <a:cubicBezTo>
                    <a:pt x="6837" y="1419"/>
                    <a:pt x="6900" y="1513"/>
                    <a:pt x="7026" y="1545"/>
                  </a:cubicBezTo>
                  <a:cubicBezTo>
                    <a:pt x="7499" y="1671"/>
                    <a:pt x="7971" y="1860"/>
                    <a:pt x="8413" y="2080"/>
                  </a:cubicBezTo>
                  <a:cubicBezTo>
                    <a:pt x="8459" y="2126"/>
                    <a:pt x="8539" y="2156"/>
                    <a:pt x="8627" y="2156"/>
                  </a:cubicBezTo>
                  <a:cubicBezTo>
                    <a:pt x="8660" y="2156"/>
                    <a:pt x="8694" y="2152"/>
                    <a:pt x="8728" y="2143"/>
                  </a:cubicBezTo>
                  <a:lnTo>
                    <a:pt x="9389" y="1891"/>
                  </a:lnTo>
                  <a:lnTo>
                    <a:pt x="10051" y="2553"/>
                  </a:lnTo>
                  <a:lnTo>
                    <a:pt x="9799" y="3214"/>
                  </a:lnTo>
                  <a:cubicBezTo>
                    <a:pt x="9767" y="3340"/>
                    <a:pt x="9767" y="3435"/>
                    <a:pt x="9862" y="3561"/>
                  </a:cubicBezTo>
                  <a:cubicBezTo>
                    <a:pt x="10114" y="3970"/>
                    <a:pt x="10334" y="4412"/>
                    <a:pt x="10397" y="4916"/>
                  </a:cubicBezTo>
                  <a:cubicBezTo>
                    <a:pt x="10460" y="5042"/>
                    <a:pt x="10492" y="5136"/>
                    <a:pt x="10586" y="5168"/>
                  </a:cubicBezTo>
                  <a:lnTo>
                    <a:pt x="11279" y="5483"/>
                  </a:lnTo>
                  <a:lnTo>
                    <a:pt x="11279" y="6459"/>
                  </a:lnTo>
                  <a:lnTo>
                    <a:pt x="10586" y="6774"/>
                  </a:lnTo>
                  <a:cubicBezTo>
                    <a:pt x="10523" y="6806"/>
                    <a:pt x="10460" y="6900"/>
                    <a:pt x="10397" y="7026"/>
                  </a:cubicBezTo>
                  <a:cubicBezTo>
                    <a:pt x="10271" y="7499"/>
                    <a:pt x="10082" y="7972"/>
                    <a:pt x="9862" y="8381"/>
                  </a:cubicBezTo>
                  <a:cubicBezTo>
                    <a:pt x="9799" y="8476"/>
                    <a:pt x="9767" y="8602"/>
                    <a:pt x="9799" y="8696"/>
                  </a:cubicBezTo>
                  <a:lnTo>
                    <a:pt x="10051" y="9389"/>
                  </a:lnTo>
                  <a:lnTo>
                    <a:pt x="9389" y="10051"/>
                  </a:lnTo>
                  <a:lnTo>
                    <a:pt x="8728" y="9799"/>
                  </a:lnTo>
                  <a:cubicBezTo>
                    <a:pt x="8681" y="9787"/>
                    <a:pt x="8640" y="9780"/>
                    <a:pt x="8600" y="9780"/>
                  </a:cubicBezTo>
                  <a:cubicBezTo>
                    <a:pt x="8532" y="9780"/>
                    <a:pt x="8472" y="9802"/>
                    <a:pt x="8413" y="9862"/>
                  </a:cubicBezTo>
                  <a:cubicBezTo>
                    <a:pt x="7971" y="10114"/>
                    <a:pt x="7530" y="10303"/>
                    <a:pt x="7026" y="10397"/>
                  </a:cubicBezTo>
                  <a:cubicBezTo>
                    <a:pt x="6900" y="10429"/>
                    <a:pt x="6837" y="10492"/>
                    <a:pt x="6774" y="10586"/>
                  </a:cubicBezTo>
                  <a:lnTo>
                    <a:pt x="6459" y="11280"/>
                  </a:lnTo>
                  <a:lnTo>
                    <a:pt x="5483" y="11280"/>
                  </a:lnTo>
                  <a:lnTo>
                    <a:pt x="5168" y="10586"/>
                  </a:lnTo>
                  <a:cubicBezTo>
                    <a:pt x="5136" y="10523"/>
                    <a:pt x="5042" y="10429"/>
                    <a:pt x="4915" y="10397"/>
                  </a:cubicBezTo>
                  <a:cubicBezTo>
                    <a:pt x="4443" y="10271"/>
                    <a:pt x="3970" y="10082"/>
                    <a:pt x="3561" y="9862"/>
                  </a:cubicBezTo>
                  <a:cubicBezTo>
                    <a:pt x="3492" y="9816"/>
                    <a:pt x="3406" y="9786"/>
                    <a:pt x="3327" y="9786"/>
                  </a:cubicBezTo>
                  <a:cubicBezTo>
                    <a:pt x="3299" y="9786"/>
                    <a:pt x="3271" y="9790"/>
                    <a:pt x="3246" y="9799"/>
                  </a:cubicBezTo>
                  <a:lnTo>
                    <a:pt x="2553" y="10051"/>
                  </a:lnTo>
                  <a:lnTo>
                    <a:pt x="1891" y="9389"/>
                  </a:lnTo>
                  <a:lnTo>
                    <a:pt x="2143" y="8696"/>
                  </a:lnTo>
                  <a:cubicBezTo>
                    <a:pt x="2175" y="8602"/>
                    <a:pt x="2175" y="8507"/>
                    <a:pt x="2080" y="8381"/>
                  </a:cubicBezTo>
                  <a:cubicBezTo>
                    <a:pt x="1828" y="7972"/>
                    <a:pt x="1607" y="7531"/>
                    <a:pt x="1544" y="7026"/>
                  </a:cubicBezTo>
                  <a:cubicBezTo>
                    <a:pt x="1513" y="6900"/>
                    <a:pt x="1450" y="6806"/>
                    <a:pt x="1355" y="6774"/>
                  </a:cubicBezTo>
                  <a:lnTo>
                    <a:pt x="662" y="6459"/>
                  </a:lnTo>
                  <a:lnTo>
                    <a:pt x="662" y="5483"/>
                  </a:lnTo>
                  <a:lnTo>
                    <a:pt x="1355" y="5168"/>
                  </a:lnTo>
                  <a:cubicBezTo>
                    <a:pt x="1418" y="5136"/>
                    <a:pt x="1513" y="5042"/>
                    <a:pt x="1544" y="4916"/>
                  </a:cubicBezTo>
                  <a:cubicBezTo>
                    <a:pt x="1670" y="4443"/>
                    <a:pt x="1860" y="3970"/>
                    <a:pt x="2080" y="3561"/>
                  </a:cubicBezTo>
                  <a:cubicBezTo>
                    <a:pt x="2143" y="3466"/>
                    <a:pt x="2175" y="3340"/>
                    <a:pt x="2143" y="3214"/>
                  </a:cubicBezTo>
                  <a:lnTo>
                    <a:pt x="1891" y="2553"/>
                  </a:lnTo>
                  <a:lnTo>
                    <a:pt x="2553" y="1891"/>
                  </a:lnTo>
                  <a:lnTo>
                    <a:pt x="3246" y="2143"/>
                  </a:lnTo>
                  <a:cubicBezTo>
                    <a:pt x="3280" y="2155"/>
                    <a:pt x="3315" y="2162"/>
                    <a:pt x="3351" y="2162"/>
                  </a:cubicBezTo>
                  <a:cubicBezTo>
                    <a:pt x="3414" y="2162"/>
                    <a:pt x="3481" y="2140"/>
                    <a:pt x="3561" y="2080"/>
                  </a:cubicBezTo>
                  <a:cubicBezTo>
                    <a:pt x="3970" y="1828"/>
                    <a:pt x="4411" y="1608"/>
                    <a:pt x="4915" y="1545"/>
                  </a:cubicBezTo>
                  <a:cubicBezTo>
                    <a:pt x="5042" y="1513"/>
                    <a:pt x="5136" y="1450"/>
                    <a:pt x="5168" y="1356"/>
                  </a:cubicBezTo>
                  <a:lnTo>
                    <a:pt x="5483" y="662"/>
                  </a:lnTo>
                  <a:close/>
                  <a:moveTo>
                    <a:pt x="5294" y="1"/>
                  </a:moveTo>
                  <a:cubicBezTo>
                    <a:pt x="5168" y="1"/>
                    <a:pt x="5010" y="64"/>
                    <a:pt x="4978" y="190"/>
                  </a:cubicBezTo>
                  <a:lnTo>
                    <a:pt x="4632" y="915"/>
                  </a:lnTo>
                  <a:cubicBezTo>
                    <a:pt x="4191" y="1041"/>
                    <a:pt x="3750" y="1198"/>
                    <a:pt x="3372" y="1419"/>
                  </a:cubicBezTo>
                  <a:lnTo>
                    <a:pt x="2616" y="1198"/>
                  </a:lnTo>
                  <a:cubicBezTo>
                    <a:pt x="2579" y="1180"/>
                    <a:pt x="2539" y="1172"/>
                    <a:pt x="2500" y="1172"/>
                  </a:cubicBezTo>
                  <a:cubicBezTo>
                    <a:pt x="2405" y="1172"/>
                    <a:pt x="2314" y="1217"/>
                    <a:pt x="2269" y="1261"/>
                  </a:cubicBezTo>
                  <a:lnTo>
                    <a:pt x="1261" y="2238"/>
                  </a:lnTo>
                  <a:cubicBezTo>
                    <a:pt x="1198" y="2332"/>
                    <a:pt x="1166" y="2490"/>
                    <a:pt x="1198" y="2616"/>
                  </a:cubicBezTo>
                  <a:lnTo>
                    <a:pt x="1418" y="3340"/>
                  </a:lnTo>
                  <a:cubicBezTo>
                    <a:pt x="1198" y="3750"/>
                    <a:pt x="1040" y="4191"/>
                    <a:pt x="914" y="4601"/>
                  </a:cubicBezTo>
                  <a:lnTo>
                    <a:pt x="221" y="4979"/>
                  </a:lnTo>
                  <a:cubicBezTo>
                    <a:pt x="95" y="5010"/>
                    <a:pt x="1" y="5168"/>
                    <a:pt x="1" y="5294"/>
                  </a:cubicBezTo>
                  <a:lnTo>
                    <a:pt x="1" y="6711"/>
                  </a:lnTo>
                  <a:cubicBezTo>
                    <a:pt x="1" y="6806"/>
                    <a:pt x="95" y="6963"/>
                    <a:pt x="221" y="7026"/>
                  </a:cubicBezTo>
                  <a:lnTo>
                    <a:pt x="914" y="7373"/>
                  </a:lnTo>
                  <a:cubicBezTo>
                    <a:pt x="1040" y="7814"/>
                    <a:pt x="1198" y="8224"/>
                    <a:pt x="1418" y="8633"/>
                  </a:cubicBezTo>
                  <a:lnTo>
                    <a:pt x="1198" y="9389"/>
                  </a:lnTo>
                  <a:cubicBezTo>
                    <a:pt x="1166" y="9484"/>
                    <a:pt x="1198" y="9641"/>
                    <a:pt x="1261" y="9736"/>
                  </a:cubicBezTo>
                  <a:lnTo>
                    <a:pt x="2269" y="10712"/>
                  </a:lnTo>
                  <a:cubicBezTo>
                    <a:pt x="2316" y="10783"/>
                    <a:pt x="2417" y="10819"/>
                    <a:pt x="2517" y="10819"/>
                  </a:cubicBezTo>
                  <a:cubicBezTo>
                    <a:pt x="2551" y="10819"/>
                    <a:pt x="2584" y="10815"/>
                    <a:pt x="2616" y="10807"/>
                  </a:cubicBezTo>
                  <a:lnTo>
                    <a:pt x="3372" y="10555"/>
                  </a:lnTo>
                  <a:cubicBezTo>
                    <a:pt x="3750" y="10807"/>
                    <a:pt x="4191" y="10965"/>
                    <a:pt x="4632" y="11059"/>
                  </a:cubicBezTo>
                  <a:lnTo>
                    <a:pt x="4978" y="11784"/>
                  </a:lnTo>
                  <a:cubicBezTo>
                    <a:pt x="5010" y="11910"/>
                    <a:pt x="5168" y="11973"/>
                    <a:pt x="5294" y="11973"/>
                  </a:cubicBezTo>
                  <a:lnTo>
                    <a:pt x="6711" y="11973"/>
                  </a:lnTo>
                  <a:cubicBezTo>
                    <a:pt x="6837" y="11973"/>
                    <a:pt x="6995" y="11910"/>
                    <a:pt x="7026" y="11784"/>
                  </a:cubicBezTo>
                  <a:lnTo>
                    <a:pt x="7373" y="11059"/>
                  </a:lnTo>
                  <a:cubicBezTo>
                    <a:pt x="7814" y="10965"/>
                    <a:pt x="8255" y="10807"/>
                    <a:pt x="8633" y="10555"/>
                  </a:cubicBezTo>
                  <a:lnTo>
                    <a:pt x="9389" y="10807"/>
                  </a:lnTo>
                  <a:cubicBezTo>
                    <a:pt x="9421" y="10815"/>
                    <a:pt x="9454" y="10819"/>
                    <a:pt x="9488" y="10819"/>
                  </a:cubicBezTo>
                  <a:cubicBezTo>
                    <a:pt x="9588" y="10819"/>
                    <a:pt x="9688" y="10783"/>
                    <a:pt x="9736" y="10712"/>
                  </a:cubicBezTo>
                  <a:lnTo>
                    <a:pt x="10712" y="9736"/>
                  </a:lnTo>
                  <a:cubicBezTo>
                    <a:pt x="10807" y="9641"/>
                    <a:pt x="10838" y="9484"/>
                    <a:pt x="10807" y="9389"/>
                  </a:cubicBezTo>
                  <a:lnTo>
                    <a:pt x="10555" y="8633"/>
                  </a:lnTo>
                  <a:cubicBezTo>
                    <a:pt x="10807" y="8224"/>
                    <a:pt x="10964" y="7814"/>
                    <a:pt x="11059" y="7373"/>
                  </a:cubicBezTo>
                  <a:lnTo>
                    <a:pt x="11784" y="7026"/>
                  </a:lnTo>
                  <a:cubicBezTo>
                    <a:pt x="11910" y="6963"/>
                    <a:pt x="11973" y="6806"/>
                    <a:pt x="11973" y="6711"/>
                  </a:cubicBezTo>
                  <a:lnTo>
                    <a:pt x="11973" y="5294"/>
                  </a:lnTo>
                  <a:cubicBezTo>
                    <a:pt x="11973" y="5168"/>
                    <a:pt x="11910" y="5042"/>
                    <a:pt x="11784" y="4979"/>
                  </a:cubicBezTo>
                  <a:lnTo>
                    <a:pt x="11059" y="4601"/>
                  </a:lnTo>
                  <a:cubicBezTo>
                    <a:pt x="10964" y="4191"/>
                    <a:pt x="10807" y="3750"/>
                    <a:pt x="10555" y="3340"/>
                  </a:cubicBezTo>
                  <a:lnTo>
                    <a:pt x="10807" y="2616"/>
                  </a:lnTo>
                  <a:cubicBezTo>
                    <a:pt x="10838" y="2490"/>
                    <a:pt x="10807" y="2332"/>
                    <a:pt x="10712" y="2238"/>
                  </a:cubicBezTo>
                  <a:lnTo>
                    <a:pt x="9736" y="1261"/>
                  </a:lnTo>
                  <a:cubicBezTo>
                    <a:pt x="9691" y="1217"/>
                    <a:pt x="9584" y="1172"/>
                    <a:pt x="9491" y="1172"/>
                  </a:cubicBezTo>
                  <a:cubicBezTo>
                    <a:pt x="9453" y="1172"/>
                    <a:pt x="9417" y="1180"/>
                    <a:pt x="9389" y="1198"/>
                  </a:cubicBezTo>
                  <a:lnTo>
                    <a:pt x="8633" y="1419"/>
                  </a:lnTo>
                  <a:cubicBezTo>
                    <a:pt x="8255" y="1198"/>
                    <a:pt x="7814" y="1041"/>
                    <a:pt x="7373" y="915"/>
                  </a:cubicBezTo>
                  <a:lnTo>
                    <a:pt x="7026" y="190"/>
                  </a:lnTo>
                  <a:cubicBezTo>
                    <a:pt x="6995" y="64"/>
                    <a:pt x="6837" y="1"/>
                    <a:pt x="671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7" name="Google Shape;7227;p70"/>
            <p:cNvSpPr/>
            <p:nvPr/>
          </p:nvSpPr>
          <p:spPr>
            <a:xfrm>
              <a:off x="-48579600" y="2764950"/>
              <a:ext cx="192975" cy="191400"/>
            </a:xfrm>
            <a:custGeom>
              <a:avLst/>
              <a:gdLst/>
              <a:ahLst/>
              <a:cxnLst/>
              <a:rect l="l" t="t" r="r" b="b"/>
              <a:pathLst>
                <a:path w="7719" h="7656" extrusionOk="0">
                  <a:moveTo>
                    <a:pt x="3844" y="3214"/>
                  </a:moveTo>
                  <a:lnTo>
                    <a:pt x="4442" y="4411"/>
                  </a:lnTo>
                  <a:cubicBezTo>
                    <a:pt x="4237" y="4490"/>
                    <a:pt x="4033" y="4529"/>
                    <a:pt x="3832" y="4529"/>
                  </a:cubicBezTo>
                  <a:cubicBezTo>
                    <a:pt x="3631" y="4529"/>
                    <a:pt x="3434" y="4490"/>
                    <a:pt x="3245" y="4411"/>
                  </a:cubicBezTo>
                  <a:lnTo>
                    <a:pt x="3844" y="3214"/>
                  </a:lnTo>
                  <a:close/>
                  <a:moveTo>
                    <a:pt x="3781" y="693"/>
                  </a:moveTo>
                  <a:cubicBezTo>
                    <a:pt x="5513" y="693"/>
                    <a:pt x="6931" y="2111"/>
                    <a:pt x="6931" y="3844"/>
                  </a:cubicBezTo>
                  <a:cubicBezTo>
                    <a:pt x="6994" y="5104"/>
                    <a:pt x="6301" y="6175"/>
                    <a:pt x="5230" y="6679"/>
                  </a:cubicBezTo>
                  <a:lnTo>
                    <a:pt x="5230" y="4568"/>
                  </a:lnTo>
                  <a:cubicBezTo>
                    <a:pt x="5230" y="4411"/>
                    <a:pt x="5230" y="4442"/>
                    <a:pt x="4127" y="2300"/>
                  </a:cubicBezTo>
                  <a:cubicBezTo>
                    <a:pt x="4033" y="2206"/>
                    <a:pt x="3938" y="2111"/>
                    <a:pt x="3812" y="2111"/>
                  </a:cubicBezTo>
                  <a:cubicBezTo>
                    <a:pt x="3686" y="2111"/>
                    <a:pt x="3560" y="2206"/>
                    <a:pt x="3497" y="2300"/>
                  </a:cubicBezTo>
                  <a:cubicBezTo>
                    <a:pt x="2363" y="4600"/>
                    <a:pt x="2394" y="4442"/>
                    <a:pt x="2394" y="4568"/>
                  </a:cubicBezTo>
                  <a:lnTo>
                    <a:pt x="2394" y="6679"/>
                  </a:lnTo>
                  <a:cubicBezTo>
                    <a:pt x="1355" y="6175"/>
                    <a:pt x="630" y="5104"/>
                    <a:pt x="630" y="3844"/>
                  </a:cubicBezTo>
                  <a:cubicBezTo>
                    <a:pt x="630" y="2111"/>
                    <a:pt x="2048" y="693"/>
                    <a:pt x="3781" y="693"/>
                  </a:cubicBezTo>
                  <a:close/>
                  <a:moveTo>
                    <a:pt x="4568" y="5104"/>
                  </a:moveTo>
                  <a:lnTo>
                    <a:pt x="4568" y="6931"/>
                  </a:lnTo>
                  <a:cubicBezTo>
                    <a:pt x="4316" y="6963"/>
                    <a:pt x="4096" y="6994"/>
                    <a:pt x="3844" y="6994"/>
                  </a:cubicBezTo>
                  <a:cubicBezTo>
                    <a:pt x="3623" y="6994"/>
                    <a:pt x="3371" y="6994"/>
                    <a:pt x="3151" y="6931"/>
                  </a:cubicBezTo>
                  <a:lnTo>
                    <a:pt x="3151" y="5104"/>
                  </a:lnTo>
                  <a:cubicBezTo>
                    <a:pt x="3371" y="5198"/>
                    <a:pt x="3623" y="5230"/>
                    <a:pt x="3844" y="5230"/>
                  </a:cubicBezTo>
                  <a:cubicBezTo>
                    <a:pt x="4096" y="5230"/>
                    <a:pt x="4316" y="5198"/>
                    <a:pt x="4568" y="5104"/>
                  </a:cubicBezTo>
                  <a:close/>
                  <a:moveTo>
                    <a:pt x="3844" y="0"/>
                  </a:moveTo>
                  <a:cubicBezTo>
                    <a:pt x="1733" y="0"/>
                    <a:pt x="0" y="1733"/>
                    <a:pt x="0" y="3844"/>
                  </a:cubicBezTo>
                  <a:cubicBezTo>
                    <a:pt x="0" y="5577"/>
                    <a:pt x="1134" y="7026"/>
                    <a:pt x="2678" y="7498"/>
                  </a:cubicBezTo>
                  <a:lnTo>
                    <a:pt x="2709" y="7498"/>
                  </a:lnTo>
                  <a:cubicBezTo>
                    <a:pt x="3056" y="7624"/>
                    <a:pt x="3466" y="7656"/>
                    <a:pt x="3844" y="7656"/>
                  </a:cubicBezTo>
                  <a:cubicBezTo>
                    <a:pt x="4253" y="7656"/>
                    <a:pt x="4631" y="7593"/>
                    <a:pt x="4978" y="7498"/>
                  </a:cubicBezTo>
                  <a:lnTo>
                    <a:pt x="5041" y="7498"/>
                  </a:lnTo>
                  <a:cubicBezTo>
                    <a:pt x="6616" y="6994"/>
                    <a:pt x="7719" y="5545"/>
                    <a:pt x="7719" y="3844"/>
                  </a:cubicBezTo>
                  <a:cubicBezTo>
                    <a:pt x="7719" y="1733"/>
                    <a:pt x="5986" y="0"/>
                    <a:pt x="384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28" name="Google Shape;7228;p70"/>
          <p:cNvGrpSpPr/>
          <p:nvPr/>
        </p:nvGrpSpPr>
        <p:grpSpPr>
          <a:xfrm>
            <a:off x="1757928" y="2689329"/>
            <a:ext cx="314006" cy="358229"/>
            <a:chOff x="-46753100" y="1965500"/>
            <a:chExt cx="263075" cy="300125"/>
          </a:xfrm>
        </p:grpSpPr>
        <p:sp>
          <p:nvSpPr>
            <p:cNvPr id="7229" name="Google Shape;7229;p70"/>
            <p:cNvSpPr/>
            <p:nvPr/>
          </p:nvSpPr>
          <p:spPr>
            <a:xfrm>
              <a:off x="-46647575" y="2034825"/>
              <a:ext cx="53575" cy="53575"/>
            </a:xfrm>
            <a:custGeom>
              <a:avLst/>
              <a:gdLst/>
              <a:ahLst/>
              <a:cxnLst/>
              <a:rect l="l" t="t" r="r" b="b"/>
              <a:pathLst>
                <a:path w="2143" h="2143" extrusionOk="0">
                  <a:moveTo>
                    <a:pt x="1072" y="756"/>
                  </a:moveTo>
                  <a:cubicBezTo>
                    <a:pt x="1261" y="756"/>
                    <a:pt x="1418" y="914"/>
                    <a:pt x="1418" y="1103"/>
                  </a:cubicBezTo>
                  <a:cubicBezTo>
                    <a:pt x="1418" y="1323"/>
                    <a:pt x="1261" y="1481"/>
                    <a:pt x="1072" y="1481"/>
                  </a:cubicBezTo>
                  <a:cubicBezTo>
                    <a:pt x="883" y="1481"/>
                    <a:pt x="725" y="1323"/>
                    <a:pt x="725" y="1103"/>
                  </a:cubicBezTo>
                  <a:cubicBezTo>
                    <a:pt x="725" y="914"/>
                    <a:pt x="883" y="756"/>
                    <a:pt x="1072" y="756"/>
                  </a:cubicBezTo>
                  <a:close/>
                  <a:moveTo>
                    <a:pt x="1072" y="0"/>
                  </a:moveTo>
                  <a:cubicBezTo>
                    <a:pt x="473" y="0"/>
                    <a:pt x="1" y="473"/>
                    <a:pt x="1" y="1071"/>
                  </a:cubicBezTo>
                  <a:cubicBezTo>
                    <a:pt x="1" y="1670"/>
                    <a:pt x="473" y="2143"/>
                    <a:pt x="1072" y="2143"/>
                  </a:cubicBezTo>
                  <a:cubicBezTo>
                    <a:pt x="1670" y="2143"/>
                    <a:pt x="2143" y="1670"/>
                    <a:pt x="2143" y="1071"/>
                  </a:cubicBezTo>
                  <a:cubicBezTo>
                    <a:pt x="2143" y="473"/>
                    <a:pt x="1670" y="0"/>
                    <a:pt x="10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0" name="Google Shape;7230;p70"/>
            <p:cNvSpPr/>
            <p:nvPr/>
          </p:nvSpPr>
          <p:spPr>
            <a:xfrm>
              <a:off x="-46753100" y="1965500"/>
              <a:ext cx="263075" cy="300125"/>
            </a:xfrm>
            <a:custGeom>
              <a:avLst/>
              <a:gdLst/>
              <a:ahLst/>
              <a:cxnLst/>
              <a:rect l="l" t="t" r="r" b="b"/>
              <a:pathLst>
                <a:path w="10523" h="12005" extrusionOk="0">
                  <a:moveTo>
                    <a:pt x="5293" y="694"/>
                  </a:moveTo>
                  <a:cubicBezTo>
                    <a:pt x="5765" y="694"/>
                    <a:pt x="6175" y="977"/>
                    <a:pt x="6270" y="1419"/>
                  </a:cubicBezTo>
                  <a:lnTo>
                    <a:pt x="4316" y="1419"/>
                  </a:lnTo>
                  <a:cubicBezTo>
                    <a:pt x="4442" y="977"/>
                    <a:pt x="4820" y="694"/>
                    <a:pt x="5293" y="694"/>
                  </a:cubicBezTo>
                  <a:close/>
                  <a:moveTo>
                    <a:pt x="3875" y="5766"/>
                  </a:moveTo>
                  <a:lnTo>
                    <a:pt x="5135" y="7026"/>
                  </a:lnTo>
                  <a:lnTo>
                    <a:pt x="2615" y="7026"/>
                  </a:lnTo>
                  <a:lnTo>
                    <a:pt x="3875" y="5766"/>
                  </a:lnTo>
                  <a:close/>
                  <a:moveTo>
                    <a:pt x="6679" y="5766"/>
                  </a:moveTo>
                  <a:lnTo>
                    <a:pt x="7939" y="7026"/>
                  </a:lnTo>
                  <a:lnTo>
                    <a:pt x="6144" y="7026"/>
                  </a:lnTo>
                  <a:lnTo>
                    <a:pt x="5797" y="6711"/>
                  </a:lnTo>
                  <a:lnTo>
                    <a:pt x="6679" y="5766"/>
                  </a:lnTo>
                  <a:close/>
                  <a:moveTo>
                    <a:pt x="8758" y="2112"/>
                  </a:moveTo>
                  <a:cubicBezTo>
                    <a:pt x="8947" y="2112"/>
                    <a:pt x="9105" y="2269"/>
                    <a:pt x="9105" y="2458"/>
                  </a:cubicBezTo>
                  <a:lnTo>
                    <a:pt x="9105" y="7089"/>
                  </a:lnTo>
                  <a:lnTo>
                    <a:pt x="8916" y="7089"/>
                  </a:lnTo>
                  <a:lnTo>
                    <a:pt x="6900" y="5073"/>
                  </a:lnTo>
                  <a:cubicBezTo>
                    <a:pt x="6825" y="4999"/>
                    <a:pt x="6744" y="4966"/>
                    <a:pt x="6662" y="4966"/>
                  </a:cubicBezTo>
                  <a:cubicBezTo>
                    <a:pt x="6571" y="4966"/>
                    <a:pt x="6479" y="5007"/>
                    <a:pt x="6396" y="5073"/>
                  </a:cubicBezTo>
                  <a:lnTo>
                    <a:pt x="5293" y="6239"/>
                  </a:lnTo>
                  <a:lnTo>
                    <a:pt x="4127" y="5073"/>
                  </a:lnTo>
                  <a:cubicBezTo>
                    <a:pt x="4064" y="5010"/>
                    <a:pt x="3970" y="4979"/>
                    <a:pt x="3871" y="4979"/>
                  </a:cubicBezTo>
                  <a:cubicBezTo>
                    <a:pt x="3773" y="4979"/>
                    <a:pt x="3670" y="5010"/>
                    <a:pt x="3592" y="5073"/>
                  </a:cubicBezTo>
                  <a:lnTo>
                    <a:pt x="1607" y="7089"/>
                  </a:lnTo>
                  <a:lnTo>
                    <a:pt x="1386" y="7089"/>
                  </a:lnTo>
                  <a:lnTo>
                    <a:pt x="1386" y="2458"/>
                  </a:lnTo>
                  <a:cubicBezTo>
                    <a:pt x="1449" y="2269"/>
                    <a:pt x="1607" y="2112"/>
                    <a:pt x="1764" y="2112"/>
                  </a:cubicBezTo>
                  <a:close/>
                  <a:moveTo>
                    <a:pt x="9168" y="7751"/>
                  </a:moveTo>
                  <a:lnTo>
                    <a:pt x="9168" y="8444"/>
                  </a:lnTo>
                  <a:lnTo>
                    <a:pt x="1449" y="8444"/>
                  </a:lnTo>
                  <a:lnTo>
                    <a:pt x="1449" y="7751"/>
                  </a:lnTo>
                  <a:close/>
                  <a:moveTo>
                    <a:pt x="7782" y="9137"/>
                  </a:moveTo>
                  <a:lnTo>
                    <a:pt x="7971" y="9830"/>
                  </a:lnTo>
                  <a:lnTo>
                    <a:pt x="2552" y="9830"/>
                  </a:lnTo>
                  <a:lnTo>
                    <a:pt x="2709" y="9137"/>
                  </a:lnTo>
                  <a:close/>
                  <a:moveTo>
                    <a:pt x="5261" y="1"/>
                  </a:moveTo>
                  <a:cubicBezTo>
                    <a:pt x="4411" y="1"/>
                    <a:pt x="3686" y="568"/>
                    <a:pt x="3529" y="1419"/>
                  </a:cubicBezTo>
                  <a:lnTo>
                    <a:pt x="1764" y="1419"/>
                  </a:lnTo>
                  <a:cubicBezTo>
                    <a:pt x="1166" y="1419"/>
                    <a:pt x="693" y="1891"/>
                    <a:pt x="693" y="2458"/>
                  </a:cubicBezTo>
                  <a:lnTo>
                    <a:pt x="693" y="8444"/>
                  </a:lnTo>
                  <a:lnTo>
                    <a:pt x="347" y="8444"/>
                  </a:lnTo>
                  <a:cubicBezTo>
                    <a:pt x="158" y="8444"/>
                    <a:pt x="0" y="8602"/>
                    <a:pt x="0" y="8822"/>
                  </a:cubicBezTo>
                  <a:cubicBezTo>
                    <a:pt x="0" y="9011"/>
                    <a:pt x="158" y="9169"/>
                    <a:pt x="347" y="9169"/>
                  </a:cubicBezTo>
                  <a:lnTo>
                    <a:pt x="1985" y="9169"/>
                  </a:lnTo>
                  <a:cubicBezTo>
                    <a:pt x="1922" y="9484"/>
                    <a:pt x="1481" y="11217"/>
                    <a:pt x="1418" y="11563"/>
                  </a:cubicBezTo>
                  <a:cubicBezTo>
                    <a:pt x="1355" y="11752"/>
                    <a:pt x="1481" y="11973"/>
                    <a:pt x="1670" y="12004"/>
                  </a:cubicBezTo>
                  <a:lnTo>
                    <a:pt x="1764" y="12004"/>
                  </a:lnTo>
                  <a:cubicBezTo>
                    <a:pt x="1922" y="12004"/>
                    <a:pt x="2079" y="11878"/>
                    <a:pt x="2111" y="11721"/>
                  </a:cubicBezTo>
                  <a:lnTo>
                    <a:pt x="2394" y="10586"/>
                  </a:lnTo>
                  <a:lnTo>
                    <a:pt x="8128" y="10586"/>
                  </a:lnTo>
                  <a:lnTo>
                    <a:pt x="8412" y="11721"/>
                  </a:lnTo>
                  <a:cubicBezTo>
                    <a:pt x="8443" y="11878"/>
                    <a:pt x="8601" y="12004"/>
                    <a:pt x="8758" y="12004"/>
                  </a:cubicBezTo>
                  <a:lnTo>
                    <a:pt x="8853" y="12004"/>
                  </a:lnTo>
                  <a:cubicBezTo>
                    <a:pt x="9042" y="11973"/>
                    <a:pt x="9168" y="11752"/>
                    <a:pt x="9105" y="11563"/>
                  </a:cubicBezTo>
                  <a:cubicBezTo>
                    <a:pt x="9042" y="11217"/>
                    <a:pt x="8601" y="9484"/>
                    <a:pt x="8538" y="9169"/>
                  </a:cubicBezTo>
                  <a:lnTo>
                    <a:pt x="10176" y="9169"/>
                  </a:lnTo>
                  <a:cubicBezTo>
                    <a:pt x="10365" y="9169"/>
                    <a:pt x="10523" y="9011"/>
                    <a:pt x="10523" y="8822"/>
                  </a:cubicBezTo>
                  <a:cubicBezTo>
                    <a:pt x="10523" y="8602"/>
                    <a:pt x="10365" y="8444"/>
                    <a:pt x="10176" y="8444"/>
                  </a:cubicBezTo>
                  <a:lnTo>
                    <a:pt x="9830" y="8444"/>
                  </a:lnTo>
                  <a:lnTo>
                    <a:pt x="9830" y="2458"/>
                  </a:lnTo>
                  <a:cubicBezTo>
                    <a:pt x="9830" y="1891"/>
                    <a:pt x="9357" y="1419"/>
                    <a:pt x="8758" y="1419"/>
                  </a:cubicBezTo>
                  <a:lnTo>
                    <a:pt x="6994" y="1419"/>
                  </a:lnTo>
                  <a:cubicBezTo>
                    <a:pt x="6837" y="631"/>
                    <a:pt x="6144" y="1"/>
                    <a:pt x="526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31" name="Google Shape;7231;p70"/>
          <p:cNvGrpSpPr/>
          <p:nvPr/>
        </p:nvGrpSpPr>
        <p:grpSpPr>
          <a:xfrm>
            <a:off x="1735354" y="3156542"/>
            <a:ext cx="359154" cy="315916"/>
            <a:chOff x="-46772025" y="2350650"/>
            <a:chExt cx="300900" cy="264675"/>
          </a:xfrm>
        </p:grpSpPr>
        <p:sp>
          <p:nvSpPr>
            <p:cNvPr id="7232" name="Google Shape;7232;p70"/>
            <p:cNvSpPr/>
            <p:nvPr/>
          </p:nvSpPr>
          <p:spPr>
            <a:xfrm>
              <a:off x="-46772025" y="2350650"/>
              <a:ext cx="300900" cy="264675"/>
            </a:xfrm>
            <a:custGeom>
              <a:avLst/>
              <a:gdLst/>
              <a:ahLst/>
              <a:cxnLst/>
              <a:rect l="l" t="t" r="r" b="b"/>
              <a:pathLst>
                <a:path w="12036" h="10587" extrusionOk="0">
                  <a:moveTo>
                    <a:pt x="6050" y="820"/>
                  </a:moveTo>
                  <a:cubicBezTo>
                    <a:pt x="7184" y="820"/>
                    <a:pt x="8287" y="1229"/>
                    <a:pt x="9169" y="1985"/>
                  </a:cubicBezTo>
                  <a:cubicBezTo>
                    <a:pt x="9326" y="2111"/>
                    <a:pt x="9326" y="2332"/>
                    <a:pt x="9169" y="2458"/>
                  </a:cubicBezTo>
                  <a:lnTo>
                    <a:pt x="9137" y="2490"/>
                  </a:lnTo>
                  <a:cubicBezTo>
                    <a:pt x="9064" y="2533"/>
                    <a:pt x="8978" y="2557"/>
                    <a:pt x="8896" y="2557"/>
                  </a:cubicBezTo>
                  <a:cubicBezTo>
                    <a:pt x="8802" y="2557"/>
                    <a:pt x="8715" y="2526"/>
                    <a:pt x="8665" y="2458"/>
                  </a:cubicBezTo>
                  <a:cubicBezTo>
                    <a:pt x="7940" y="1828"/>
                    <a:pt x="7027" y="1481"/>
                    <a:pt x="6050" y="1481"/>
                  </a:cubicBezTo>
                  <a:cubicBezTo>
                    <a:pt x="5073" y="1481"/>
                    <a:pt x="4160" y="1828"/>
                    <a:pt x="3466" y="2458"/>
                  </a:cubicBezTo>
                  <a:cubicBezTo>
                    <a:pt x="3378" y="2529"/>
                    <a:pt x="3270" y="2570"/>
                    <a:pt x="3175" y="2570"/>
                  </a:cubicBezTo>
                  <a:cubicBezTo>
                    <a:pt x="3101" y="2570"/>
                    <a:pt x="3035" y="2545"/>
                    <a:pt x="2994" y="2490"/>
                  </a:cubicBezTo>
                  <a:lnTo>
                    <a:pt x="2931" y="2458"/>
                  </a:lnTo>
                  <a:cubicBezTo>
                    <a:pt x="2836" y="2301"/>
                    <a:pt x="2836" y="2111"/>
                    <a:pt x="2931" y="1985"/>
                  </a:cubicBezTo>
                  <a:cubicBezTo>
                    <a:pt x="3782" y="1198"/>
                    <a:pt x="4884" y="820"/>
                    <a:pt x="6050" y="820"/>
                  </a:cubicBezTo>
                  <a:close/>
                  <a:moveTo>
                    <a:pt x="1450" y="7152"/>
                  </a:moveTo>
                  <a:lnTo>
                    <a:pt x="1450" y="9106"/>
                  </a:lnTo>
                  <a:cubicBezTo>
                    <a:pt x="1041" y="9011"/>
                    <a:pt x="726" y="8601"/>
                    <a:pt x="726" y="8129"/>
                  </a:cubicBezTo>
                  <a:cubicBezTo>
                    <a:pt x="726" y="7656"/>
                    <a:pt x="1009" y="7278"/>
                    <a:pt x="1450" y="7152"/>
                  </a:cubicBezTo>
                  <a:close/>
                  <a:moveTo>
                    <a:pt x="10618" y="7152"/>
                  </a:moveTo>
                  <a:cubicBezTo>
                    <a:pt x="11028" y="7310"/>
                    <a:pt x="11343" y="7688"/>
                    <a:pt x="11343" y="8129"/>
                  </a:cubicBezTo>
                  <a:cubicBezTo>
                    <a:pt x="11343" y="8601"/>
                    <a:pt x="11059" y="9011"/>
                    <a:pt x="10618" y="9106"/>
                  </a:cubicBezTo>
                  <a:lnTo>
                    <a:pt x="10618" y="7152"/>
                  </a:lnTo>
                  <a:close/>
                  <a:moveTo>
                    <a:pt x="2521" y="6396"/>
                  </a:moveTo>
                  <a:cubicBezTo>
                    <a:pt x="2710" y="6396"/>
                    <a:pt x="2868" y="6554"/>
                    <a:pt x="2868" y="6743"/>
                  </a:cubicBezTo>
                  <a:lnTo>
                    <a:pt x="2868" y="9547"/>
                  </a:lnTo>
                  <a:cubicBezTo>
                    <a:pt x="2868" y="9736"/>
                    <a:pt x="2710" y="9893"/>
                    <a:pt x="2521" y="9893"/>
                  </a:cubicBezTo>
                  <a:cubicBezTo>
                    <a:pt x="2301" y="9893"/>
                    <a:pt x="2175" y="9736"/>
                    <a:pt x="2175" y="9547"/>
                  </a:cubicBezTo>
                  <a:lnTo>
                    <a:pt x="2175" y="6743"/>
                  </a:lnTo>
                  <a:cubicBezTo>
                    <a:pt x="2175" y="6554"/>
                    <a:pt x="2301" y="6396"/>
                    <a:pt x="2521" y="6396"/>
                  </a:cubicBezTo>
                  <a:close/>
                  <a:moveTo>
                    <a:pt x="9547" y="6396"/>
                  </a:moveTo>
                  <a:cubicBezTo>
                    <a:pt x="9767" y="6396"/>
                    <a:pt x="9925" y="6554"/>
                    <a:pt x="9925" y="6743"/>
                  </a:cubicBezTo>
                  <a:lnTo>
                    <a:pt x="9925" y="9547"/>
                  </a:lnTo>
                  <a:cubicBezTo>
                    <a:pt x="9925" y="9736"/>
                    <a:pt x="9767" y="9893"/>
                    <a:pt x="9547" y="9893"/>
                  </a:cubicBezTo>
                  <a:cubicBezTo>
                    <a:pt x="9358" y="9893"/>
                    <a:pt x="9200" y="9736"/>
                    <a:pt x="9200" y="9547"/>
                  </a:cubicBezTo>
                  <a:lnTo>
                    <a:pt x="9200" y="6743"/>
                  </a:lnTo>
                  <a:cubicBezTo>
                    <a:pt x="9200" y="6554"/>
                    <a:pt x="9358" y="6396"/>
                    <a:pt x="9547" y="6396"/>
                  </a:cubicBezTo>
                  <a:close/>
                  <a:moveTo>
                    <a:pt x="6018" y="1"/>
                  </a:moveTo>
                  <a:cubicBezTo>
                    <a:pt x="4664" y="1"/>
                    <a:pt x="3403" y="473"/>
                    <a:pt x="2427" y="1387"/>
                  </a:cubicBezTo>
                  <a:cubicBezTo>
                    <a:pt x="2080" y="1733"/>
                    <a:pt x="1986" y="2269"/>
                    <a:pt x="2238" y="2679"/>
                  </a:cubicBezTo>
                  <a:cubicBezTo>
                    <a:pt x="1671" y="3435"/>
                    <a:pt x="1419" y="4348"/>
                    <a:pt x="1419" y="5293"/>
                  </a:cubicBezTo>
                  <a:lnTo>
                    <a:pt x="1419" y="6396"/>
                  </a:lnTo>
                  <a:cubicBezTo>
                    <a:pt x="631" y="6554"/>
                    <a:pt x="1" y="7247"/>
                    <a:pt x="1" y="8129"/>
                  </a:cubicBezTo>
                  <a:cubicBezTo>
                    <a:pt x="1" y="8980"/>
                    <a:pt x="631" y="9704"/>
                    <a:pt x="1450" y="9862"/>
                  </a:cubicBezTo>
                  <a:cubicBezTo>
                    <a:pt x="1576" y="10303"/>
                    <a:pt x="1986" y="10586"/>
                    <a:pt x="2427" y="10586"/>
                  </a:cubicBezTo>
                  <a:cubicBezTo>
                    <a:pt x="3025" y="10586"/>
                    <a:pt x="3498" y="10114"/>
                    <a:pt x="3498" y="9515"/>
                  </a:cubicBezTo>
                  <a:lnTo>
                    <a:pt x="3498" y="6711"/>
                  </a:lnTo>
                  <a:cubicBezTo>
                    <a:pt x="3498" y="6113"/>
                    <a:pt x="3025" y="5640"/>
                    <a:pt x="2427" y="5640"/>
                  </a:cubicBezTo>
                  <a:cubicBezTo>
                    <a:pt x="2301" y="5640"/>
                    <a:pt x="2206" y="5703"/>
                    <a:pt x="2080" y="5735"/>
                  </a:cubicBezTo>
                  <a:lnTo>
                    <a:pt x="2080" y="5325"/>
                  </a:lnTo>
                  <a:cubicBezTo>
                    <a:pt x="2080" y="4537"/>
                    <a:pt x="2301" y="3844"/>
                    <a:pt x="2710" y="3214"/>
                  </a:cubicBezTo>
                  <a:cubicBezTo>
                    <a:pt x="2827" y="3263"/>
                    <a:pt x="2948" y="3285"/>
                    <a:pt x="3067" y="3285"/>
                  </a:cubicBezTo>
                  <a:cubicBezTo>
                    <a:pt x="3333" y="3285"/>
                    <a:pt x="3596" y="3177"/>
                    <a:pt x="3813" y="3025"/>
                  </a:cubicBezTo>
                  <a:cubicBezTo>
                    <a:pt x="4412" y="2490"/>
                    <a:pt x="5136" y="2238"/>
                    <a:pt x="5924" y="2238"/>
                  </a:cubicBezTo>
                  <a:cubicBezTo>
                    <a:pt x="6711" y="2238"/>
                    <a:pt x="7499" y="2490"/>
                    <a:pt x="8066" y="3025"/>
                  </a:cubicBezTo>
                  <a:cubicBezTo>
                    <a:pt x="8276" y="3193"/>
                    <a:pt x="8542" y="3291"/>
                    <a:pt x="8799" y="3291"/>
                  </a:cubicBezTo>
                  <a:cubicBezTo>
                    <a:pt x="8927" y="3291"/>
                    <a:pt x="9053" y="3267"/>
                    <a:pt x="9169" y="3214"/>
                  </a:cubicBezTo>
                  <a:cubicBezTo>
                    <a:pt x="9610" y="3844"/>
                    <a:pt x="9799" y="4600"/>
                    <a:pt x="9799" y="5325"/>
                  </a:cubicBezTo>
                  <a:lnTo>
                    <a:pt x="9799" y="5735"/>
                  </a:lnTo>
                  <a:cubicBezTo>
                    <a:pt x="9673" y="5703"/>
                    <a:pt x="9547" y="5640"/>
                    <a:pt x="9452" y="5640"/>
                  </a:cubicBezTo>
                  <a:cubicBezTo>
                    <a:pt x="8854" y="5640"/>
                    <a:pt x="8381" y="6113"/>
                    <a:pt x="8381" y="6711"/>
                  </a:cubicBezTo>
                  <a:lnTo>
                    <a:pt x="8381" y="9515"/>
                  </a:lnTo>
                  <a:cubicBezTo>
                    <a:pt x="8381" y="10114"/>
                    <a:pt x="8854" y="10586"/>
                    <a:pt x="9452" y="10586"/>
                  </a:cubicBezTo>
                  <a:cubicBezTo>
                    <a:pt x="9925" y="10586"/>
                    <a:pt x="10303" y="10271"/>
                    <a:pt x="10429" y="9862"/>
                  </a:cubicBezTo>
                  <a:cubicBezTo>
                    <a:pt x="11406" y="9704"/>
                    <a:pt x="12036" y="9011"/>
                    <a:pt x="12036" y="8129"/>
                  </a:cubicBezTo>
                  <a:cubicBezTo>
                    <a:pt x="12036" y="7278"/>
                    <a:pt x="11437" y="6554"/>
                    <a:pt x="10618" y="6396"/>
                  </a:cubicBezTo>
                  <a:lnTo>
                    <a:pt x="10618" y="5293"/>
                  </a:lnTo>
                  <a:cubicBezTo>
                    <a:pt x="10618" y="4348"/>
                    <a:pt x="10335" y="3435"/>
                    <a:pt x="9799" y="2679"/>
                  </a:cubicBezTo>
                  <a:cubicBezTo>
                    <a:pt x="10020" y="2269"/>
                    <a:pt x="9957" y="1733"/>
                    <a:pt x="9610" y="1387"/>
                  </a:cubicBezTo>
                  <a:cubicBezTo>
                    <a:pt x="8602" y="473"/>
                    <a:pt x="7342" y="1"/>
                    <a:pt x="60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3" name="Google Shape;7233;p70"/>
            <p:cNvSpPr/>
            <p:nvPr/>
          </p:nvSpPr>
          <p:spPr>
            <a:xfrm>
              <a:off x="-46664900" y="2475100"/>
              <a:ext cx="92175" cy="122900"/>
            </a:xfrm>
            <a:custGeom>
              <a:avLst/>
              <a:gdLst/>
              <a:ahLst/>
              <a:cxnLst/>
              <a:rect l="l" t="t" r="r" b="b"/>
              <a:pathLst>
                <a:path w="3687" h="4916" extrusionOk="0">
                  <a:moveTo>
                    <a:pt x="1072" y="3497"/>
                  </a:moveTo>
                  <a:cubicBezTo>
                    <a:pt x="1261" y="3497"/>
                    <a:pt x="1418" y="3655"/>
                    <a:pt x="1418" y="3876"/>
                  </a:cubicBezTo>
                  <a:cubicBezTo>
                    <a:pt x="1418" y="4065"/>
                    <a:pt x="1261" y="4222"/>
                    <a:pt x="1072" y="4222"/>
                  </a:cubicBezTo>
                  <a:cubicBezTo>
                    <a:pt x="851" y="4222"/>
                    <a:pt x="694" y="4065"/>
                    <a:pt x="694" y="3876"/>
                  </a:cubicBezTo>
                  <a:cubicBezTo>
                    <a:pt x="694" y="3655"/>
                    <a:pt x="851" y="3497"/>
                    <a:pt x="1072" y="3497"/>
                  </a:cubicBezTo>
                  <a:close/>
                  <a:moveTo>
                    <a:pt x="1765" y="0"/>
                  </a:moveTo>
                  <a:cubicBezTo>
                    <a:pt x="1576" y="0"/>
                    <a:pt x="1418" y="158"/>
                    <a:pt x="1418" y="347"/>
                  </a:cubicBezTo>
                  <a:lnTo>
                    <a:pt x="1418" y="2867"/>
                  </a:lnTo>
                  <a:cubicBezTo>
                    <a:pt x="1292" y="2836"/>
                    <a:pt x="1166" y="2804"/>
                    <a:pt x="1072" y="2804"/>
                  </a:cubicBezTo>
                  <a:cubicBezTo>
                    <a:pt x="473" y="2804"/>
                    <a:pt x="1" y="3277"/>
                    <a:pt x="1" y="3876"/>
                  </a:cubicBezTo>
                  <a:cubicBezTo>
                    <a:pt x="1" y="4443"/>
                    <a:pt x="473" y="4915"/>
                    <a:pt x="1072" y="4915"/>
                  </a:cubicBezTo>
                  <a:cubicBezTo>
                    <a:pt x="1670" y="4915"/>
                    <a:pt x="2143" y="4443"/>
                    <a:pt x="2143" y="3876"/>
                  </a:cubicBezTo>
                  <a:lnTo>
                    <a:pt x="2143" y="1450"/>
                  </a:lnTo>
                  <a:cubicBezTo>
                    <a:pt x="2363" y="1544"/>
                    <a:pt x="2521" y="1702"/>
                    <a:pt x="2616" y="1828"/>
                  </a:cubicBezTo>
                  <a:cubicBezTo>
                    <a:pt x="2868" y="2143"/>
                    <a:pt x="2962" y="2615"/>
                    <a:pt x="2836" y="3088"/>
                  </a:cubicBezTo>
                  <a:cubicBezTo>
                    <a:pt x="2805" y="3308"/>
                    <a:pt x="2962" y="3497"/>
                    <a:pt x="3183" y="3497"/>
                  </a:cubicBezTo>
                  <a:cubicBezTo>
                    <a:pt x="3340" y="3497"/>
                    <a:pt x="3498" y="3403"/>
                    <a:pt x="3529" y="3245"/>
                  </a:cubicBezTo>
                  <a:cubicBezTo>
                    <a:pt x="3687" y="2552"/>
                    <a:pt x="3592" y="1859"/>
                    <a:pt x="3183" y="1355"/>
                  </a:cubicBezTo>
                  <a:cubicBezTo>
                    <a:pt x="2868" y="1040"/>
                    <a:pt x="2521" y="820"/>
                    <a:pt x="2111" y="757"/>
                  </a:cubicBezTo>
                  <a:lnTo>
                    <a:pt x="2111" y="347"/>
                  </a:lnTo>
                  <a:cubicBezTo>
                    <a:pt x="2111" y="158"/>
                    <a:pt x="1954" y="0"/>
                    <a:pt x="17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34" name="Google Shape;7234;p70"/>
          <p:cNvGrpSpPr/>
          <p:nvPr/>
        </p:nvGrpSpPr>
        <p:grpSpPr>
          <a:xfrm>
            <a:off x="1735354" y="3590820"/>
            <a:ext cx="359154" cy="359154"/>
            <a:chOff x="-46772025" y="2701925"/>
            <a:chExt cx="300900" cy="300900"/>
          </a:xfrm>
        </p:grpSpPr>
        <p:sp>
          <p:nvSpPr>
            <p:cNvPr id="7235" name="Google Shape;7235;p70"/>
            <p:cNvSpPr/>
            <p:nvPr/>
          </p:nvSpPr>
          <p:spPr>
            <a:xfrm>
              <a:off x="-46647575" y="2826375"/>
              <a:ext cx="53575" cy="53575"/>
            </a:xfrm>
            <a:custGeom>
              <a:avLst/>
              <a:gdLst/>
              <a:ahLst/>
              <a:cxnLst/>
              <a:rect l="l" t="t" r="r" b="b"/>
              <a:pathLst>
                <a:path w="2143" h="2143" extrusionOk="0">
                  <a:moveTo>
                    <a:pt x="1072" y="694"/>
                  </a:moveTo>
                  <a:cubicBezTo>
                    <a:pt x="1261" y="694"/>
                    <a:pt x="1418" y="851"/>
                    <a:pt x="1418" y="1040"/>
                  </a:cubicBezTo>
                  <a:cubicBezTo>
                    <a:pt x="1418" y="1229"/>
                    <a:pt x="1261" y="1387"/>
                    <a:pt x="1072" y="1387"/>
                  </a:cubicBezTo>
                  <a:cubicBezTo>
                    <a:pt x="883" y="1387"/>
                    <a:pt x="725" y="1229"/>
                    <a:pt x="725" y="1040"/>
                  </a:cubicBezTo>
                  <a:cubicBezTo>
                    <a:pt x="725" y="851"/>
                    <a:pt x="883" y="694"/>
                    <a:pt x="1072" y="694"/>
                  </a:cubicBezTo>
                  <a:close/>
                  <a:moveTo>
                    <a:pt x="1072" y="1"/>
                  </a:moveTo>
                  <a:cubicBezTo>
                    <a:pt x="473" y="1"/>
                    <a:pt x="1" y="473"/>
                    <a:pt x="1" y="1072"/>
                  </a:cubicBezTo>
                  <a:cubicBezTo>
                    <a:pt x="1" y="1670"/>
                    <a:pt x="473" y="2143"/>
                    <a:pt x="1072" y="2143"/>
                  </a:cubicBezTo>
                  <a:cubicBezTo>
                    <a:pt x="1670" y="2143"/>
                    <a:pt x="2143" y="1670"/>
                    <a:pt x="2143" y="1072"/>
                  </a:cubicBezTo>
                  <a:cubicBezTo>
                    <a:pt x="2112" y="473"/>
                    <a:pt x="1639" y="1"/>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6" name="Google Shape;7236;p70"/>
            <p:cNvSpPr/>
            <p:nvPr/>
          </p:nvSpPr>
          <p:spPr>
            <a:xfrm>
              <a:off x="-46772025" y="2701925"/>
              <a:ext cx="300900" cy="300900"/>
            </a:xfrm>
            <a:custGeom>
              <a:avLst/>
              <a:gdLst/>
              <a:ahLst/>
              <a:cxnLst/>
              <a:rect l="l" t="t" r="r" b="b"/>
              <a:pathLst>
                <a:path w="12036" h="12036" extrusionOk="0">
                  <a:moveTo>
                    <a:pt x="6365" y="1482"/>
                  </a:moveTo>
                  <a:cubicBezTo>
                    <a:pt x="8602" y="1639"/>
                    <a:pt x="10429" y="3466"/>
                    <a:pt x="10587" y="5672"/>
                  </a:cubicBezTo>
                  <a:lnTo>
                    <a:pt x="9862" y="5672"/>
                  </a:lnTo>
                  <a:cubicBezTo>
                    <a:pt x="9704" y="3813"/>
                    <a:pt x="8224" y="2301"/>
                    <a:pt x="6365" y="2143"/>
                  </a:cubicBezTo>
                  <a:lnTo>
                    <a:pt x="6365" y="1482"/>
                  </a:lnTo>
                  <a:close/>
                  <a:moveTo>
                    <a:pt x="5703" y="1482"/>
                  </a:moveTo>
                  <a:lnTo>
                    <a:pt x="5703" y="2206"/>
                  </a:lnTo>
                  <a:cubicBezTo>
                    <a:pt x="3845" y="2364"/>
                    <a:pt x="2364" y="3844"/>
                    <a:pt x="2206" y="5703"/>
                  </a:cubicBezTo>
                  <a:lnTo>
                    <a:pt x="1482" y="5703"/>
                  </a:lnTo>
                  <a:cubicBezTo>
                    <a:pt x="1639" y="3466"/>
                    <a:pt x="3466" y="1639"/>
                    <a:pt x="5703" y="1482"/>
                  </a:cubicBezTo>
                  <a:close/>
                  <a:moveTo>
                    <a:pt x="6365" y="2868"/>
                  </a:moveTo>
                  <a:cubicBezTo>
                    <a:pt x="7814" y="3025"/>
                    <a:pt x="9011" y="4191"/>
                    <a:pt x="9169" y="5672"/>
                  </a:cubicBezTo>
                  <a:lnTo>
                    <a:pt x="8854" y="5672"/>
                  </a:lnTo>
                  <a:cubicBezTo>
                    <a:pt x="8665" y="5672"/>
                    <a:pt x="8507" y="5829"/>
                    <a:pt x="8507" y="6018"/>
                  </a:cubicBezTo>
                  <a:cubicBezTo>
                    <a:pt x="8507" y="6207"/>
                    <a:pt x="8665" y="6365"/>
                    <a:pt x="8854" y="6365"/>
                  </a:cubicBezTo>
                  <a:lnTo>
                    <a:pt x="9169" y="6365"/>
                  </a:lnTo>
                  <a:cubicBezTo>
                    <a:pt x="9011" y="7814"/>
                    <a:pt x="7846" y="9011"/>
                    <a:pt x="6365" y="9169"/>
                  </a:cubicBezTo>
                  <a:lnTo>
                    <a:pt x="6365" y="8854"/>
                  </a:lnTo>
                  <a:cubicBezTo>
                    <a:pt x="6365" y="8665"/>
                    <a:pt x="6207" y="8507"/>
                    <a:pt x="6018" y="8507"/>
                  </a:cubicBezTo>
                  <a:cubicBezTo>
                    <a:pt x="5829" y="8507"/>
                    <a:pt x="5672" y="8665"/>
                    <a:pt x="5672" y="8854"/>
                  </a:cubicBezTo>
                  <a:lnTo>
                    <a:pt x="5672" y="9169"/>
                  </a:lnTo>
                  <a:cubicBezTo>
                    <a:pt x="4223" y="9011"/>
                    <a:pt x="3025" y="7814"/>
                    <a:pt x="2868" y="6365"/>
                  </a:cubicBezTo>
                  <a:lnTo>
                    <a:pt x="3183" y="6365"/>
                  </a:lnTo>
                  <a:cubicBezTo>
                    <a:pt x="3372" y="6365"/>
                    <a:pt x="3529" y="6207"/>
                    <a:pt x="3529" y="6018"/>
                  </a:cubicBezTo>
                  <a:cubicBezTo>
                    <a:pt x="3529" y="5829"/>
                    <a:pt x="3372" y="5672"/>
                    <a:pt x="3183" y="5672"/>
                  </a:cubicBezTo>
                  <a:lnTo>
                    <a:pt x="2868" y="5672"/>
                  </a:lnTo>
                  <a:cubicBezTo>
                    <a:pt x="3025" y="4191"/>
                    <a:pt x="4191" y="3025"/>
                    <a:pt x="5672" y="2868"/>
                  </a:cubicBezTo>
                  <a:lnTo>
                    <a:pt x="5672" y="3183"/>
                  </a:lnTo>
                  <a:cubicBezTo>
                    <a:pt x="5672" y="3372"/>
                    <a:pt x="5829" y="3529"/>
                    <a:pt x="6018" y="3529"/>
                  </a:cubicBezTo>
                  <a:cubicBezTo>
                    <a:pt x="6207" y="3529"/>
                    <a:pt x="6365" y="3372"/>
                    <a:pt x="6365" y="3183"/>
                  </a:cubicBezTo>
                  <a:lnTo>
                    <a:pt x="6365" y="2868"/>
                  </a:lnTo>
                  <a:close/>
                  <a:moveTo>
                    <a:pt x="2206" y="6365"/>
                  </a:moveTo>
                  <a:cubicBezTo>
                    <a:pt x="2364" y="8224"/>
                    <a:pt x="3845" y="9704"/>
                    <a:pt x="5703" y="9862"/>
                  </a:cubicBezTo>
                  <a:lnTo>
                    <a:pt x="5703" y="10586"/>
                  </a:lnTo>
                  <a:cubicBezTo>
                    <a:pt x="3466" y="10429"/>
                    <a:pt x="1639" y="8602"/>
                    <a:pt x="1482" y="6365"/>
                  </a:cubicBezTo>
                  <a:close/>
                  <a:moveTo>
                    <a:pt x="10618" y="6365"/>
                  </a:moveTo>
                  <a:cubicBezTo>
                    <a:pt x="10429" y="8602"/>
                    <a:pt x="8602" y="10429"/>
                    <a:pt x="6396" y="10586"/>
                  </a:cubicBezTo>
                  <a:lnTo>
                    <a:pt x="6396" y="9862"/>
                  </a:lnTo>
                  <a:cubicBezTo>
                    <a:pt x="8255" y="9704"/>
                    <a:pt x="9767" y="8224"/>
                    <a:pt x="9925" y="6365"/>
                  </a:cubicBezTo>
                  <a:close/>
                  <a:moveTo>
                    <a:pt x="6018" y="1"/>
                  </a:moveTo>
                  <a:cubicBezTo>
                    <a:pt x="5829" y="1"/>
                    <a:pt x="5672" y="158"/>
                    <a:pt x="5672" y="347"/>
                  </a:cubicBezTo>
                  <a:lnTo>
                    <a:pt x="5672" y="725"/>
                  </a:lnTo>
                  <a:cubicBezTo>
                    <a:pt x="4412" y="820"/>
                    <a:pt x="3183" y="1356"/>
                    <a:pt x="2269" y="2269"/>
                  </a:cubicBezTo>
                  <a:cubicBezTo>
                    <a:pt x="1387" y="3183"/>
                    <a:pt x="820" y="4348"/>
                    <a:pt x="757" y="5672"/>
                  </a:cubicBezTo>
                  <a:lnTo>
                    <a:pt x="347" y="5672"/>
                  </a:lnTo>
                  <a:cubicBezTo>
                    <a:pt x="158" y="5672"/>
                    <a:pt x="1" y="5829"/>
                    <a:pt x="1" y="6018"/>
                  </a:cubicBezTo>
                  <a:cubicBezTo>
                    <a:pt x="1" y="6207"/>
                    <a:pt x="158" y="6365"/>
                    <a:pt x="347" y="6365"/>
                  </a:cubicBezTo>
                  <a:lnTo>
                    <a:pt x="757" y="6365"/>
                  </a:lnTo>
                  <a:cubicBezTo>
                    <a:pt x="820" y="7625"/>
                    <a:pt x="1387" y="8854"/>
                    <a:pt x="2269" y="9767"/>
                  </a:cubicBezTo>
                  <a:cubicBezTo>
                    <a:pt x="3183" y="10649"/>
                    <a:pt x="4380" y="11217"/>
                    <a:pt x="5672" y="11280"/>
                  </a:cubicBezTo>
                  <a:lnTo>
                    <a:pt x="5672" y="11689"/>
                  </a:lnTo>
                  <a:cubicBezTo>
                    <a:pt x="5672" y="11878"/>
                    <a:pt x="5829" y="12036"/>
                    <a:pt x="6018" y="12036"/>
                  </a:cubicBezTo>
                  <a:cubicBezTo>
                    <a:pt x="6207" y="12036"/>
                    <a:pt x="6365" y="11878"/>
                    <a:pt x="6365" y="11689"/>
                  </a:cubicBezTo>
                  <a:lnTo>
                    <a:pt x="6365" y="11280"/>
                  </a:lnTo>
                  <a:cubicBezTo>
                    <a:pt x="7625" y="11217"/>
                    <a:pt x="8854" y="10649"/>
                    <a:pt x="9767" y="9767"/>
                  </a:cubicBezTo>
                  <a:cubicBezTo>
                    <a:pt x="10681" y="8854"/>
                    <a:pt x="11217" y="7656"/>
                    <a:pt x="11280" y="6365"/>
                  </a:cubicBezTo>
                  <a:lnTo>
                    <a:pt x="11689" y="6365"/>
                  </a:lnTo>
                  <a:cubicBezTo>
                    <a:pt x="11878" y="6365"/>
                    <a:pt x="12036" y="6207"/>
                    <a:pt x="12036" y="6018"/>
                  </a:cubicBezTo>
                  <a:cubicBezTo>
                    <a:pt x="12036" y="5829"/>
                    <a:pt x="11878" y="5672"/>
                    <a:pt x="11689" y="5672"/>
                  </a:cubicBezTo>
                  <a:lnTo>
                    <a:pt x="11280" y="5672"/>
                  </a:lnTo>
                  <a:cubicBezTo>
                    <a:pt x="11217" y="4411"/>
                    <a:pt x="10650" y="3183"/>
                    <a:pt x="9767" y="2269"/>
                  </a:cubicBezTo>
                  <a:cubicBezTo>
                    <a:pt x="8854" y="1356"/>
                    <a:pt x="7688" y="820"/>
                    <a:pt x="6365" y="725"/>
                  </a:cubicBezTo>
                  <a:lnTo>
                    <a:pt x="6365" y="347"/>
                  </a:lnTo>
                  <a:cubicBezTo>
                    <a:pt x="6365" y="158"/>
                    <a:pt x="6207" y="1"/>
                    <a:pt x="60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37" name="Google Shape;7237;p70"/>
          <p:cNvSpPr/>
          <p:nvPr/>
        </p:nvSpPr>
        <p:spPr>
          <a:xfrm>
            <a:off x="3964861" y="2731511"/>
            <a:ext cx="358199" cy="359154"/>
          </a:xfrm>
          <a:custGeom>
            <a:avLst/>
            <a:gdLst/>
            <a:ahLst/>
            <a:cxnLst/>
            <a:rect l="l" t="t" r="r" b="b"/>
            <a:pathLst>
              <a:path w="12004" h="12036" extrusionOk="0">
                <a:moveTo>
                  <a:pt x="10933" y="4947"/>
                </a:moveTo>
                <a:cubicBezTo>
                  <a:pt x="11122" y="4947"/>
                  <a:pt x="11279" y="5104"/>
                  <a:pt x="11279" y="5293"/>
                </a:cubicBezTo>
                <a:lnTo>
                  <a:pt x="11279" y="5671"/>
                </a:lnTo>
                <a:lnTo>
                  <a:pt x="7782" y="5671"/>
                </a:lnTo>
                <a:lnTo>
                  <a:pt x="7782" y="5293"/>
                </a:lnTo>
                <a:cubicBezTo>
                  <a:pt x="7782" y="5104"/>
                  <a:pt x="7940" y="4947"/>
                  <a:pt x="8129" y="4947"/>
                </a:cubicBezTo>
                <a:close/>
                <a:moveTo>
                  <a:pt x="9547" y="694"/>
                </a:moveTo>
                <a:cubicBezTo>
                  <a:pt x="9736" y="694"/>
                  <a:pt x="9893" y="851"/>
                  <a:pt x="9893" y="1040"/>
                </a:cubicBezTo>
                <a:lnTo>
                  <a:pt x="9893" y="4254"/>
                </a:lnTo>
                <a:lnTo>
                  <a:pt x="8129" y="4254"/>
                </a:lnTo>
                <a:cubicBezTo>
                  <a:pt x="7530" y="4254"/>
                  <a:pt x="7058" y="4726"/>
                  <a:pt x="7058" y="5293"/>
                </a:cubicBezTo>
                <a:lnTo>
                  <a:pt x="7058" y="6365"/>
                </a:lnTo>
                <a:lnTo>
                  <a:pt x="694" y="6365"/>
                </a:lnTo>
                <a:lnTo>
                  <a:pt x="694" y="1040"/>
                </a:lnTo>
                <a:cubicBezTo>
                  <a:pt x="725" y="851"/>
                  <a:pt x="883" y="694"/>
                  <a:pt x="1072" y="694"/>
                </a:cubicBezTo>
                <a:close/>
                <a:moveTo>
                  <a:pt x="7121" y="7026"/>
                </a:moveTo>
                <a:lnTo>
                  <a:pt x="7121" y="7751"/>
                </a:lnTo>
                <a:lnTo>
                  <a:pt x="1072" y="7751"/>
                </a:lnTo>
                <a:cubicBezTo>
                  <a:pt x="883" y="7751"/>
                  <a:pt x="725" y="7593"/>
                  <a:pt x="725" y="7404"/>
                </a:cubicBezTo>
                <a:lnTo>
                  <a:pt x="725" y="7026"/>
                </a:lnTo>
                <a:close/>
                <a:moveTo>
                  <a:pt x="5703" y="8444"/>
                </a:moveTo>
                <a:lnTo>
                  <a:pt x="5703" y="9168"/>
                </a:lnTo>
                <a:lnTo>
                  <a:pt x="4947" y="9168"/>
                </a:lnTo>
                <a:lnTo>
                  <a:pt x="4947" y="8444"/>
                </a:lnTo>
                <a:close/>
                <a:moveTo>
                  <a:pt x="7089" y="8444"/>
                </a:moveTo>
                <a:lnTo>
                  <a:pt x="7089" y="9168"/>
                </a:lnTo>
                <a:lnTo>
                  <a:pt x="6365" y="9168"/>
                </a:lnTo>
                <a:lnTo>
                  <a:pt x="6365" y="8444"/>
                </a:lnTo>
                <a:close/>
                <a:moveTo>
                  <a:pt x="11279" y="6333"/>
                </a:moveTo>
                <a:lnTo>
                  <a:pt x="11279" y="9830"/>
                </a:lnTo>
                <a:lnTo>
                  <a:pt x="7782" y="9830"/>
                </a:lnTo>
                <a:lnTo>
                  <a:pt x="7782" y="6333"/>
                </a:lnTo>
                <a:close/>
                <a:moveTo>
                  <a:pt x="11279" y="10523"/>
                </a:moveTo>
                <a:lnTo>
                  <a:pt x="11279" y="10901"/>
                </a:lnTo>
                <a:cubicBezTo>
                  <a:pt x="11279" y="11090"/>
                  <a:pt x="11122" y="11248"/>
                  <a:pt x="10933" y="11248"/>
                </a:cubicBezTo>
                <a:lnTo>
                  <a:pt x="8129" y="11248"/>
                </a:lnTo>
                <a:cubicBezTo>
                  <a:pt x="7940" y="11248"/>
                  <a:pt x="7782" y="11090"/>
                  <a:pt x="7782" y="10901"/>
                </a:cubicBezTo>
                <a:lnTo>
                  <a:pt x="7782" y="10523"/>
                </a:lnTo>
                <a:close/>
                <a:moveTo>
                  <a:pt x="1040" y="1"/>
                </a:moveTo>
                <a:cubicBezTo>
                  <a:pt x="442" y="1"/>
                  <a:pt x="1" y="473"/>
                  <a:pt x="1" y="1040"/>
                </a:cubicBezTo>
                <a:lnTo>
                  <a:pt x="1" y="7436"/>
                </a:lnTo>
                <a:cubicBezTo>
                  <a:pt x="1" y="8034"/>
                  <a:pt x="442" y="8507"/>
                  <a:pt x="1040" y="8507"/>
                </a:cubicBezTo>
                <a:lnTo>
                  <a:pt x="4191" y="8507"/>
                </a:lnTo>
                <a:lnTo>
                  <a:pt x="4191" y="9200"/>
                </a:lnTo>
                <a:lnTo>
                  <a:pt x="3151" y="9200"/>
                </a:lnTo>
                <a:cubicBezTo>
                  <a:pt x="2931" y="9200"/>
                  <a:pt x="2773" y="9357"/>
                  <a:pt x="2773" y="9546"/>
                </a:cubicBezTo>
                <a:cubicBezTo>
                  <a:pt x="2773" y="9767"/>
                  <a:pt x="2931" y="9925"/>
                  <a:pt x="3151" y="9925"/>
                </a:cubicBezTo>
                <a:lnTo>
                  <a:pt x="7026" y="9925"/>
                </a:lnTo>
                <a:lnTo>
                  <a:pt x="7026" y="10964"/>
                </a:lnTo>
                <a:cubicBezTo>
                  <a:pt x="7026" y="11563"/>
                  <a:pt x="7499" y="12035"/>
                  <a:pt x="8097" y="12035"/>
                </a:cubicBezTo>
                <a:lnTo>
                  <a:pt x="10901" y="12035"/>
                </a:lnTo>
                <a:cubicBezTo>
                  <a:pt x="11468" y="12035"/>
                  <a:pt x="11941" y="11563"/>
                  <a:pt x="11941" y="10964"/>
                </a:cubicBezTo>
                <a:lnTo>
                  <a:pt x="11941" y="5356"/>
                </a:lnTo>
                <a:cubicBezTo>
                  <a:pt x="12004" y="4726"/>
                  <a:pt x="11531" y="4254"/>
                  <a:pt x="10933" y="4254"/>
                </a:cubicBezTo>
                <a:lnTo>
                  <a:pt x="10586" y="4254"/>
                </a:lnTo>
                <a:lnTo>
                  <a:pt x="10586" y="1040"/>
                </a:lnTo>
                <a:cubicBezTo>
                  <a:pt x="10586" y="473"/>
                  <a:pt x="10114" y="1"/>
                  <a:pt x="951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38" name="Google Shape;7238;p70"/>
          <p:cNvGrpSpPr/>
          <p:nvPr/>
        </p:nvGrpSpPr>
        <p:grpSpPr>
          <a:xfrm>
            <a:off x="1293035" y="1303928"/>
            <a:ext cx="358199" cy="359154"/>
            <a:chOff x="-50154075" y="1948175"/>
            <a:chExt cx="300100" cy="300900"/>
          </a:xfrm>
        </p:grpSpPr>
        <p:sp>
          <p:nvSpPr>
            <p:cNvPr id="7239" name="Google Shape;7239;p70"/>
            <p:cNvSpPr/>
            <p:nvPr/>
          </p:nvSpPr>
          <p:spPr>
            <a:xfrm>
              <a:off x="-50154075" y="1948175"/>
              <a:ext cx="300100" cy="300900"/>
            </a:xfrm>
            <a:custGeom>
              <a:avLst/>
              <a:gdLst/>
              <a:ahLst/>
              <a:cxnLst/>
              <a:rect l="l" t="t" r="r" b="b"/>
              <a:pathLst>
                <a:path w="12004" h="12036" extrusionOk="0">
                  <a:moveTo>
                    <a:pt x="2805" y="694"/>
                  </a:moveTo>
                  <a:lnTo>
                    <a:pt x="2805" y="2805"/>
                  </a:lnTo>
                  <a:lnTo>
                    <a:pt x="662" y="2805"/>
                  </a:lnTo>
                  <a:lnTo>
                    <a:pt x="662" y="694"/>
                  </a:lnTo>
                  <a:close/>
                  <a:moveTo>
                    <a:pt x="2805" y="3466"/>
                  </a:moveTo>
                  <a:lnTo>
                    <a:pt x="2805" y="5609"/>
                  </a:lnTo>
                  <a:lnTo>
                    <a:pt x="662" y="5609"/>
                  </a:lnTo>
                  <a:lnTo>
                    <a:pt x="662" y="3466"/>
                  </a:lnTo>
                  <a:close/>
                  <a:moveTo>
                    <a:pt x="7908" y="2521"/>
                  </a:moveTo>
                  <a:lnTo>
                    <a:pt x="9421" y="4033"/>
                  </a:lnTo>
                  <a:lnTo>
                    <a:pt x="7782" y="5640"/>
                  </a:lnTo>
                  <a:lnTo>
                    <a:pt x="6302" y="4128"/>
                  </a:lnTo>
                  <a:lnTo>
                    <a:pt x="7908" y="2521"/>
                  </a:lnTo>
                  <a:close/>
                  <a:moveTo>
                    <a:pt x="5798" y="4663"/>
                  </a:moveTo>
                  <a:lnTo>
                    <a:pt x="7278" y="6144"/>
                  </a:lnTo>
                  <a:lnTo>
                    <a:pt x="5766" y="7688"/>
                  </a:lnTo>
                  <a:lnTo>
                    <a:pt x="4254" y="6207"/>
                  </a:lnTo>
                  <a:lnTo>
                    <a:pt x="5798" y="4663"/>
                  </a:lnTo>
                  <a:close/>
                  <a:moveTo>
                    <a:pt x="2805" y="6302"/>
                  </a:moveTo>
                  <a:lnTo>
                    <a:pt x="2805" y="8791"/>
                  </a:lnTo>
                  <a:cubicBezTo>
                    <a:pt x="2521" y="8570"/>
                    <a:pt x="2111" y="8444"/>
                    <a:pt x="1733" y="8444"/>
                  </a:cubicBezTo>
                  <a:cubicBezTo>
                    <a:pt x="1324" y="8444"/>
                    <a:pt x="977" y="8570"/>
                    <a:pt x="662" y="8791"/>
                  </a:cubicBezTo>
                  <a:lnTo>
                    <a:pt x="662" y="6302"/>
                  </a:lnTo>
                  <a:close/>
                  <a:moveTo>
                    <a:pt x="3750" y="6711"/>
                  </a:moveTo>
                  <a:lnTo>
                    <a:pt x="5230" y="8192"/>
                  </a:lnTo>
                  <a:lnTo>
                    <a:pt x="3498" y="9925"/>
                  </a:lnTo>
                  <a:lnTo>
                    <a:pt x="3498" y="6932"/>
                  </a:lnTo>
                  <a:lnTo>
                    <a:pt x="3750" y="6711"/>
                  </a:lnTo>
                  <a:close/>
                  <a:moveTo>
                    <a:pt x="1733" y="9137"/>
                  </a:moveTo>
                  <a:cubicBezTo>
                    <a:pt x="2332" y="9137"/>
                    <a:pt x="2805" y="9610"/>
                    <a:pt x="2805" y="10208"/>
                  </a:cubicBezTo>
                  <a:cubicBezTo>
                    <a:pt x="2805" y="10807"/>
                    <a:pt x="2332" y="11279"/>
                    <a:pt x="1733" y="11279"/>
                  </a:cubicBezTo>
                  <a:cubicBezTo>
                    <a:pt x="1135" y="11279"/>
                    <a:pt x="662" y="10807"/>
                    <a:pt x="662" y="10208"/>
                  </a:cubicBezTo>
                  <a:cubicBezTo>
                    <a:pt x="662" y="9610"/>
                    <a:pt x="1135" y="9137"/>
                    <a:pt x="1733" y="9137"/>
                  </a:cubicBezTo>
                  <a:close/>
                  <a:moveTo>
                    <a:pt x="5640" y="9137"/>
                  </a:moveTo>
                  <a:lnTo>
                    <a:pt x="5640" y="11279"/>
                  </a:lnTo>
                  <a:lnTo>
                    <a:pt x="3183" y="11279"/>
                  </a:lnTo>
                  <a:lnTo>
                    <a:pt x="5262" y="9137"/>
                  </a:lnTo>
                  <a:close/>
                  <a:moveTo>
                    <a:pt x="8412" y="9137"/>
                  </a:moveTo>
                  <a:lnTo>
                    <a:pt x="8412" y="11279"/>
                  </a:lnTo>
                  <a:lnTo>
                    <a:pt x="6333" y="11279"/>
                  </a:lnTo>
                  <a:lnTo>
                    <a:pt x="6333" y="9137"/>
                  </a:lnTo>
                  <a:close/>
                  <a:moveTo>
                    <a:pt x="11248" y="9137"/>
                  </a:moveTo>
                  <a:lnTo>
                    <a:pt x="11248" y="11279"/>
                  </a:lnTo>
                  <a:lnTo>
                    <a:pt x="9106" y="11279"/>
                  </a:lnTo>
                  <a:lnTo>
                    <a:pt x="9106" y="9137"/>
                  </a:lnTo>
                  <a:close/>
                  <a:moveTo>
                    <a:pt x="347" y="1"/>
                  </a:moveTo>
                  <a:cubicBezTo>
                    <a:pt x="158" y="1"/>
                    <a:pt x="1" y="158"/>
                    <a:pt x="1" y="379"/>
                  </a:cubicBezTo>
                  <a:lnTo>
                    <a:pt x="1" y="10240"/>
                  </a:lnTo>
                  <a:cubicBezTo>
                    <a:pt x="1" y="11248"/>
                    <a:pt x="788" y="12036"/>
                    <a:pt x="1765" y="12036"/>
                  </a:cubicBezTo>
                  <a:lnTo>
                    <a:pt x="11657" y="12036"/>
                  </a:lnTo>
                  <a:cubicBezTo>
                    <a:pt x="11846" y="12036"/>
                    <a:pt x="12004" y="11878"/>
                    <a:pt x="12004" y="11657"/>
                  </a:cubicBezTo>
                  <a:lnTo>
                    <a:pt x="12004" y="8791"/>
                  </a:lnTo>
                  <a:cubicBezTo>
                    <a:pt x="11973" y="8602"/>
                    <a:pt x="11815" y="8444"/>
                    <a:pt x="11626" y="8444"/>
                  </a:cubicBezTo>
                  <a:lnTo>
                    <a:pt x="5987" y="8444"/>
                  </a:lnTo>
                  <a:lnTo>
                    <a:pt x="10177" y="4254"/>
                  </a:lnTo>
                  <a:cubicBezTo>
                    <a:pt x="10240" y="4191"/>
                    <a:pt x="10271" y="4096"/>
                    <a:pt x="10271" y="4033"/>
                  </a:cubicBezTo>
                  <a:cubicBezTo>
                    <a:pt x="10271" y="3939"/>
                    <a:pt x="10240" y="3844"/>
                    <a:pt x="10177" y="3781"/>
                  </a:cubicBezTo>
                  <a:lnTo>
                    <a:pt x="8192" y="1828"/>
                  </a:lnTo>
                  <a:cubicBezTo>
                    <a:pt x="8129" y="1765"/>
                    <a:pt x="8042" y="1733"/>
                    <a:pt x="7952" y="1733"/>
                  </a:cubicBezTo>
                  <a:cubicBezTo>
                    <a:pt x="7861" y="1733"/>
                    <a:pt x="7767" y="1765"/>
                    <a:pt x="7688" y="1828"/>
                  </a:cubicBezTo>
                  <a:lnTo>
                    <a:pt x="3498" y="5987"/>
                  </a:lnTo>
                  <a:lnTo>
                    <a:pt x="3498" y="379"/>
                  </a:lnTo>
                  <a:cubicBezTo>
                    <a:pt x="3498" y="158"/>
                    <a:pt x="3340" y="1"/>
                    <a:pt x="315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0" name="Google Shape;7240;p70"/>
            <p:cNvSpPr/>
            <p:nvPr/>
          </p:nvSpPr>
          <p:spPr>
            <a:xfrm>
              <a:off x="-50119425" y="2194700"/>
              <a:ext cx="17350" cy="17350"/>
            </a:xfrm>
            <a:custGeom>
              <a:avLst/>
              <a:gdLst/>
              <a:ahLst/>
              <a:cxnLst/>
              <a:rect l="l" t="t" r="r" b="b"/>
              <a:pathLst>
                <a:path w="694" h="694" extrusionOk="0">
                  <a:moveTo>
                    <a:pt x="347" y="1"/>
                  </a:moveTo>
                  <a:cubicBezTo>
                    <a:pt x="158" y="1"/>
                    <a:pt x="1" y="158"/>
                    <a:pt x="1" y="347"/>
                  </a:cubicBezTo>
                  <a:cubicBezTo>
                    <a:pt x="1" y="536"/>
                    <a:pt x="158" y="694"/>
                    <a:pt x="347" y="694"/>
                  </a:cubicBezTo>
                  <a:cubicBezTo>
                    <a:pt x="536" y="694"/>
                    <a:pt x="694" y="536"/>
                    <a:pt x="694" y="347"/>
                  </a:cubicBezTo>
                  <a:cubicBezTo>
                    <a:pt x="694"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41" name="Google Shape;7241;p70"/>
          <p:cNvGrpSpPr/>
          <p:nvPr/>
        </p:nvGrpSpPr>
        <p:grpSpPr>
          <a:xfrm>
            <a:off x="1293035" y="1758885"/>
            <a:ext cx="358199" cy="358229"/>
            <a:chOff x="-50154850" y="2316775"/>
            <a:chExt cx="300100" cy="300125"/>
          </a:xfrm>
        </p:grpSpPr>
        <p:sp>
          <p:nvSpPr>
            <p:cNvPr id="7242" name="Google Shape;7242;p70"/>
            <p:cNvSpPr/>
            <p:nvPr/>
          </p:nvSpPr>
          <p:spPr>
            <a:xfrm>
              <a:off x="-50154850" y="2316775"/>
              <a:ext cx="300100" cy="300125"/>
            </a:xfrm>
            <a:custGeom>
              <a:avLst/>
              <a:gdLst/>
              <a:ahLst/>
              <a:cxnLst/>
              <a:rect l="l" t="t" r="r" b="b"/>
              <a:pathLst>
                <a:path w="12004" h="12005" extrusionOk="0">
                  <a:moveTo>
                    <a:pt x="1418" y="694"/>
                  </a:moveTo>
                  <a:lnTo>
                    <a:pt x="1418" y="1419"/>
                  </a:lnTo>
                  <a:lnTo>
                    <a:pt x="693" y="1419"/>
                  </a:lnTo>
                  <a:lnTo>
                    <a:pt x="693" y="694"/>
                  </a:lnTo>
                  <a:close/>
                  <a:moveTo>
                    <a:pt x="11279" y="694"/>
                  </a:moveTo>
                  <a:lnTo>
                    <a:pt x="11279" y="1419"/>
                  </a:lnTo>
                  <a:lnTo>
                    <a:pt x="10586" y="1419"/>
                  </a:lnTo>
                  <a:lnTo>
                    <a:pt x="10586" y="694"/>
                  </a:lnTo>
                  <a:close/>
                  <a:moveTo>
                    <a:pt x="9893" y="1419"/>
                  </a:moveTo>
                  <a:lnTo>
                    <a:pt x="9893" y="1765"/>
                  </a:lnTo>
                  <a:cubicBezTo>
                    <a:pt x="9893" y="1954"/>
                    <a:pt x="10019" y="2112"/>
                    <a:pt x="10239" y="2112"/>
                  </a:cubicBezTo>
                  <a:lnTo>
                    <a:pt x="10586" y="2112"/>
                  </a:lnTo>
                  <a:lnTo>
                    <a:pt x="10586" y="9893"/>
                  </a:lnTo>
                  <a:lnTo>
                    <a:pt x="10239" y="9893"/>
                  </a:lnTo>
                  <a:cubicBezTo>
                    <a:pt x="10019" y="9893"/>
                    <a:pt x="9893" y="10051"/>
                    <a:pt x="9893" y="10240"/>
                  </a:cubicBezTo>
                  <a:lnTo>
                    <a:pt x="9893" y="10587"/>
                  </a:lnTo>
                  <a:lnTo>
                    <a:pt x="2111" y="10587"/>
                  </a:lnTo>
                  <a:lnTo>
                    <a:pt x="2111" y="10240"/>
                  </a:lnTo>
                  <a:cubicBezTo>
                    <a:pt x="2111" y="10051"/>
                    <a:pt x="1953" y="9893"/>
                    <a:pt x="1764" y="9893"/>
                  </a:cubicBezTo>
                  <a:lnTo>
                    <a:pt x="1418" y="9893"/>
                  </a:lnTo>
                  <a:lnTo>
                    <a:pt x="1418" y="2112"/>
                  </a:lnTo>
                  <a:lnTo>
                    <a:pt x="1764" y="2112"/>
                  </a:lnTo>
                  <a:cubicBezTo>
                    <a:pt x="1953" y="2112"/>
                    <a:pt x="2111" y="1954"/>
                    <a:pt x="2111" y="1765"/>
                  </a:cubicBezTo>
                  <a:lnTo>
                    <a:pt x="2111" y="1419"/>
                  </a:lnTo>
                  <a:close/>
                  <a:moveTo>
                    <a:pt x="1418" y="10555"/>
                  </a:moveTo>
                  <a:lnTo>
                    <a:pt x="1418" y="11248"/>
                  </a:lnTo>
                  <a:lnTo>
                    <a:pt x="693" y="11248"/>
                  </a:lnTo>
                  <a:lnTo>
                    <a:pt x="693" y="10555"/>
                  </a:lnTo>
                  <a:close/>
                  <a:moveTo>
                    <a:pt x="11279" y="10555"/>
                  </a:moveTo>
                  <a:lnTo>
                    <a:pt x="11279" y="11248"/>
                  </a:lnTo>
                  <a:lnTo>
                    <a:pt x="10586" y="11248"/>
                  </a:lnTo>
                  <a:lnTo>
                    <a:pt x="10586" y="10555"/>
                  </a:lnTo>
                  <a:close/>
                  <a:moveTo>
                    <a:pt x="347" y="1"/>
                  </a:moveTo>
                  <a:cubicBezTo>
                    <a:pt x="158" y="1"/>
                    <a:pt x="0" y="158"/>
                    <a:pt x="0" y="348"/>
                  </a:cubicBezTo>
                  <a:lnTo>
                    <a:pt x="0" y="1765"/>
                  </a:lnTo>
                  <a:cubicBezTo>
                    <a:pt x="0" y="1954"/>
                    <a:pt x="158" y="2112"/>
                    <a:pt x="347" y="2112"/>
                  </a:cubicBezTo>
                  <a:lnTo>
                    <a:pt x="693" y="2112"/>
                  </a:lnTo>
                  <a:lnTo>
                    <a:pt x="693" y="9893"/>
                  </a:lnTo>
                  <a:lnTo>
                    <a:pt x="347" y="9893"/>
                  </a:lnTo>
                  <a:cubicBezTo>
                    <a:pt x="158" y="9893"/>
                    <a:pt x="0" y="10051"/>
                    <a:pt x="0" y="10240"/>
                  </a:cubicBezTo>
                  <a:lnTo>
                    <a:pt x="0" y="11658"/>
                  </a:lnTo>
                  <a:cubicBezTo>
                    <a:pt x="0" y="11847"/>
                    <a:pt x="158" y="12004"/>
                    <a:pt x="347" y="12004"/>
                  </a:cubicBezTo>
                  <a:lnTo>
                    <a:pt x="1764" y="12004"/>
                  </a:lnTo>
                  <a:cubicBezTo>
                    <a:pt x="1953" y="12004"/>
                    <a:pt x="2111" y="11847"/>
                    <a:pt x="2111" y="11658"/>
                  </a:cubicBezTo>
                  <a:lnTo>
                    <a:pt x="2111" y="11311"/>
                  </a:lnTo>
                  <a:lnTo>
                    <a:pt x="9893" y="11311"/>
                  </a:lnTo>
                  <a:lnTo>
                    <a:pt x="9893" y="11658"/>
                  </a:lnTo>
                  <a:cubicBezTo>
                    <a:pt x="9893" y="11847"/>
                    <a:pt x="10019" y="12004"/>
                    <a:pt x="10239" y="12004"/>
                  </a:cubicBezTo>
                  <a:lnTo>
                    <a:pt x="11657" y="12004"/>
                  </a:lnTo>
                  <a:cubicBezTo>
                    <a:pt x="11846" y="12004"/>
                    <a:pt x="12004" y="11847"/>
                    <a:pt x="12004" y="11658"/>
                  </a:cubicBezTo>
                  <a:lnTo>
                    <a:pt x="12004" y="10240"/>
                  </a:lnTo>
                  <a:cubicBezTo>
                    <a:pt x="12004" y="10051"/>
                    <a:pt x="11846" y="9893"/>
                    <a:pt x="11657" y="9893"/>
                  </a:cubicBezTo>
                  <a:lnTo>
                    <a:pt x="11310" y="9893"/>
                  </a:lnTo>
                  <a:lnTo>
                    <a:pt x="11310" y="2112"/>
                  </a:lnTo>
                  <a:lnTo>
                    <a:pt x="11657" y="2112"/>
                  </a:lnTo>
                  <a:lnTo>
                    <a:pt x="11657" y="2080"/>
                  </a:lnTo>
                  <a:cubicBezTo>
                    <a:pt x="11846" y="2080"/>
                    <a:pt x="12004" y="1923"/>
                    <a:pt x="12004" y="1734"/>
                  </a:cubicBezTo>
                  <a:lnTo>
                    <a:pt x="12004" y="348"/>
                  </a:lnTo>
                  <a:cubicBezTo>
                    <a:pt x="12004" y="158"/>
                    <a:pt x="11846" y="1"/>
                    <a:pt x="11657" y="1"/>
                  </a:cubicBezTo>
                  <a:lnTo>
                    <a:pt x="10239" y="1"/>
                  </a:lnTo>
                  <a:cubicBezTo>
                    <a:pt x="10019" y="1"/>
                    <a:pt x="9893" y="158"/>
                    <a:pt x="9893" y="348"/>
                  </a:cubicBezTo>
                  <a:lnTo>
                    <a:pt x="9893" y="694"/>
                  </a:lnTo>
                  <a:lnTo>
                    <a:pt x="2111" y="694"/>
                  </a:lnTo>
                  <a:lnTo>
                    <a:pt x="2111" y="348"/>
                  </a:lnTo>
                  <a:cubicBezTo>
                    <a:pt x="2111" y="158"/>
                    <a:pt x="1953" y="1"/>
                    <a:pt x="176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3" name="Google Shape;7243;p70"/>
            <p:cNvSpPr/>
            <p:nvPr/>
          </p:nvSpPr>
          <p:spPr>
            <a:xfrm>
              <a:off x="-50083975" y="2368775"/>
              <a:ext cx="158325" cy="193775"/>
            </a:xfrm>
            <a:custGeom>
              <a:avLst/>
              <a:gdLst/>
              <a:ahLst/>
              <a:cxnLst/>
              <a:rect l="l" t="t" r="r" b="b"/>
              <a:pathLst>
                <a:path w="6333" h="7751" extrusionOk="0">
                  <a:moveTo>
                    <a:pt x="5577" y="693"/>
                  </a:moveTo>
                  <a:lnTo>
                    <a:pt x="5577" y="1567"/>
                  </a:lnTo>
                  <a:lnTo>
                    <a:pt x="5577" y="1567"/>
                  </a:lnTo>
                  <a:cubicBezTo>
                    <a:pt x="5492" y="1468"/>
                    <a:pt x="5402" y="1418"/>
                    <a:pt x="5262" y="1418"/>
                  </a:cubicBezTo>
                  <a:lnTo>
                    <a:pt x="3844" y="1418"/>
                  </a:lnTo>
                  <a:cubicBezTo>
                    <a:pt x="3655" y="1418"/>
                    <a:pt x="3498" y="1576"/>
                    <a:pt x="3498" y="1765"/>
                  </a:cubicBezTo>
                  <a:lnTo>
                    <a:pt x="3498" y="6742"/>
                  </a:lnTo>
                  <a:cubicBezTo>
                    <a:pt x="3498" y="6900"/>
                    <a:pt x="3624" y="6963"/>
                    <a:pt x="3687" y="7089"/>
                  </a:cubicBezTo>
                  <a:lnTo>
                    <a:pt x="2584" y="7089"/>
                  </a:lnTo>
                  <a:cubicBezTo>
                    <a:pt x="2710" y="6963"/>
                    <a:pt x="2773" y="6900"/>
                    <a:pt x="2773" y="6742"/>
                  </a:cubicBezTo>
                  <a:lnTo>
                    <a:pt x="2773" y="1765"/>
                  </a:lnTo>
                  <a:cubicBezTo>
                    <a:pt x="2773" y="1576"/>
                    <a:pt x="2647" y="1418"/>
                    <a:pt x="2426" y="1418"/>
                  </a:cubicBezTo>
                  <a:lnTo>
                    <a:pt x="1009" y="1418"/>
                  </a:lnTo>
                  <a:cubicBezTo>
                    <a:pt x="851" y="1418"/>
                    <a:pt x="788" y="1544"/>
                    <a:pt x="662" y="1607"/>
                  </a:cubicBezTo>
                  <a:lnTo>
                    <a:pt x="662" y="693"/>
                  </a:lnTo>
                  <a:close/>
                  <a:moveTo>
                    <a:pt x="347" y="0"/>
                  </a:moveTo>
                  <a:cubicBezTo>
                    <a:pt x="158" y="0"/>
                    <a:pt x="1" y="158"/>
                    <a:pt x="1" y="347"/>
                  </a:cubicBezTo>
                  <a:lnTo>
                    <a:pt x="1" y="2489"/>
                  </a:lnTo>
                  <a:cubicBezTo>
                    <a:pt x="1" y="2696"/>
                    <a:pt x="163" y="2835"/>
                    <a:pt x="328" y="2835"/>
                  </a:cubicBezTo>
                  <a:cubicBezTo>
                    <a:pt x="415" y="2835"/>
                    <a:pt x="503" y="2796"/>
                    <a:pt x="568" y="2710"/>
                  </a:cubicBezTo>
                  <a:lnTo>
                    <a:pt x="1166" y="2143"/>
                  </a:lnTo>
                  <a:lnTo>
                    <a:pt x="2080" y="2143"/>
                  </a:lnTo>
                  <a:lnTo>
                    <a:pt x="2080" y="6585"/>
                  </a:lnTo>
                  <a:lnTo>
                    <a:pt x="1481" y="7183"/>
                  </a:lnTo>
                  <a:cubicBezTo>
                    <a:pt x="1261" y="7404"/>
                    <a:pt x="1418" y="7750"/>
                    <a:pt x="1733" y="7750"/>
                  </a:cubicBezTo>
                  <a:lnTo>
                    <a:pt x="4537" y="7750"/>
                  </a:lnTo>
                  <a:cubicBezTo>
                    <a:pt x="4852" y="7750"/>
                    <a:pt x="5010" y="7372"/>
                    <a:pt x="4758" y="7183"/>
                  </a:cubicBezTo>
                  <a:lnTo>
                    <a:pt x="4159" y="6585"/>
                  </a:lnTo>
                  <a:lnTo>
                    <a:pt x="4159" y="2143"/>
                  </a:lnTo>
                  <a:lnTo>
                    <a:pt x="5073" y="2143"/>
                  </a:lnTo>
                  <a:lnTo>
                    <a:pt x="5671" y="2710"/>
                  </a:lnTo>
                  <a:cubicBezTo>
                    <a:pt x="5747" y="2796"/>
                    <a:pt x="5842" y="2835"/>
                    <a:pt x="5933" y="2835"/>
                  </a:cubicBezTo>
                  <a:cubicBezTo>
                    <a:pt x="6107" y="2835"/>
                    <a:pt x="6270" y="2696"/>
                    <a:pt x="6270" y="2489"/>
                  </a:cubicBezTo>
                  <a:lnTo>
                    <a:pt x="6270" y="347"/>
                  </a:lnTo>
                  <a:cubicBezTo>
                    <a:pt x="6333" y="158"/>
                    <a:pt x="6176" y="0"/>
                    <a:pt x="59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44" name="Google Shape;7244;p70"/>
          <p:cNvGrpSpPr/>
          <p:nvPr/>
        </p:nvGrpSpPr>
        <p:grpSpPr>
          <a:xfrm>
            <a:off x="1288813" y="2205896"/>
            <a:ext cx="366644" cy="356558"/>
            <a:chOff x="-50158000" y="2685000"/>
            <a:chExt cx="307175" cy="298725"/>
          </a:xfrm>
        </p:grpSpPr>
        <p:sp>
          <p:nvSpPr>
            <p:cNvPr id="7245" name="Google Shape;7245;p70"/>
            <p:cNvSpPr/>
            <p:nvPr/>
          </p:nvSpPr>
          <p:spPr>
            <a:xfrm>
              <a:off x="-50158000" y="2685000"/>
              <a:ext cx="307175" cy="298725"/>
            </a:xfrm>
            <a:custGeom>
              <a:avLst/>
              <a:gdLst/>
              <a:ahLst/>
              <a:cxnLst/>
              <a:rect l="l" t="t" r="r" b="b"/>
              <a:pathLst>
                <a:path w="12287" h="11949" extrusionOk="0">
                  <a:moveTo>
                    <a:pt x="8054" y="717"/>
                  </a:moveTo>
                  <a:cubicBezTo>
                    <a:pt x="8325" y="717"/>
                    <a:pt x="8601" y="820"/>
                    <a:pt x="8821" y="1024"/>
                  </a:cubicBezTo>
                  <a:lnTo>
                    <a:pt x="11090" y="3293"/>
                  </a:lnTo>
                  <a:cubicBezTo>
                    <a:pt x="11531" y="3702"/>
                    <a:pt x="11531" y="4364"/>
                    <a:pt x="11090" y="4805"/>
                  </a:cubicBezTo>
                  <a:lnTo>
                    <a:pt x="10302" y="5593"/>
                  </a:lnTo>
                  <a:lnTo>
                    <a:pt x="6522" y="1812"/>
                  </a:lnTo>
                  <a:lnTo>
                    <a:pt x="7309" y="1024"/>
                  </a:lnTo>
                  <a:cubicBezTo>
                    <a:pt x="7514" y="820"/>
                    <a:pt x="7782" y="717"/>
                    <a:pt x="8054" y="717"/>
                  </a:cubicBezTo>
                  <a:close/>
                  <a:moveTo>
                    <a:pt x="6018" y="2285"/>
                  </a:moveTo>
                  <a:lnTo>
                    <a:pt x="9798" y="6065"/>
                  </a:lnTo>
                  <a:lnTo>
                    <a:pt x="6144" y="9720"/>
                  </a:lnTo>
                  <a:lnTo>
                    <a:pt x="2363" y="5939"/>
                  </a:lnTo>
                  <a:lnTo>
                    <a:pt x="6018" y="2285"/>
                  </a:lnTo>
                  <a:close/>
                  <a:moveTo>
                    <a:pt x="1890" y="6443"/>
                  </a:moveTo>
                  <a:lnTo>
                    <a:pt x="5671" y="10224"/>
                  </a:lnTo>
                  <a:lnTo>
                    <a:pt x="4915" y="10980"/>
                  </a:lnTo>
                  <a:cubicBezTo>
                    <a:pt x="4726" y="11185"/>
                    <a:pt x="4458" y="11287"/>
                    <a:pt x="4186" y="11287"/>
                  </a:cubicBezTo>
                  <a:cubicBezTo>
                    <a:pt x="3915" y="11287"/>
                    <a:pt x="3639" y="11185"/>
                    <a:pt x="3434" y="10980"/>
                  </a:cubicBezTo>
                  <a:lnTo>
                    <a:pt x="1134" y="8712"/>
                  </a:lnTo>
                  <a:cubicBezTo>
                    <a:pt x="756" y="8302"/>
                    <a:pt x="756" y="7640"/>
                    <a:pt x="1134" y="7199"/>
                  </a:cubicBezTo>
                  <a:lnTo>
                    <a:pt x="1890" y="6443"/>
                  </a:lnTo>
                  <a:close/>
                  <a:moveTo>
                    <a:pt x="8093" y="0"/>
                  </a:moveTo>
                  <a:cubicBezTo>
                    <a:pt x="7640" y="0"/>
                    <a:pt x="7183" y="174"/>
                    <a:pt x="6837" y="520"/>
                  </a:cubicBezTo>
                  <a:lnTo>
                    <a:pt x="662" y="6695"/>
                  </a:lnTo>
                  <a:cubicBezTo>
                    <a:pt x="0" y="7357"/>
                    <a:pt x="0" y="8491"/>
                    <a:pt x="662" y="9184"/>
                  </a:cubicBezTo>
                  <a:lnTo>
                    <a:pt x="2962" y="11452"/>
                  </a:lnTo>
                  <a:cubicBezTo>
                    <a:pt x="3292" y="11783"/>
                    <a:pt x="3741" y="11949"/>
                    <a:pt x="4190" y="11949"/>
                  </a:cubicBezTo>
                  <a:cubicBezTo>
                    <a:pt x="4639" y="11949"/>
                    <a:pt x="5088" y="11783"/>
                    <a:pt x="5419" y="11452"/>
                  </a:cubicBezTo>
                  <a:lnTo>
                    <a:pt x="11625" y="5278"/>
                  </a:lnTo>
                  <a:cubicBezTo>
                    <a:pt x="12287" y="4616"/>
                    <a:pt x="12287" y="3513"/>
                    <a:pt x="11625" y="2789"/>
                  </a:cubicBezTo>
                  <a:lnTo>
                    <a:pt x="9326" y="520"/>
                  </a:lnTo>
                  <a:cubicBezTo>
                    <a:pt x="8995" y="174"/>
                    <a:pt x="8546" y="0"/>
                    <a:pt x="809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6" name="Google Shape;7246;p70"/>
            <p:cNvSpPr/>
            <p:nvPr/>
          </p:nvSpPr>
          <p:spPr>
            <a:xfrm>
              <a:off x="-50058775" y="2838200"/>
              <a:ext cx="51225" cy="49625"/>
            </a:xfrm>
            <a:custGeom>
              <a:avLst/>
              <a:gdLst/>
              <a:ahLst/>
              <a:cxnLst/>
              <a:rect l="l" t="t" r="r" b="b"/>
              <a:pathLst>
                <a:path w="2049" h="1985" extrusionOk="0">
                  <a:moveTo>
                    <a:pt x="391" y="0"/>
                  </a:moveTo>
                  <a:cubicBezTo>
                    <a:pt x="300" y="0"/>
                    <a:pt x="206" y="32"/>
                    <a:pt x="127" y="95"/>
                  </a:cubicBezTo>
                  <a:cubicBezTo>
                    <a:pt x="1" y="221"/>
                    <a:pt x="1" y="441"/>
                    <a:pt x="127" y="599"/>
                  </a:cubicBezTo>
                  <a:lnTo>
                    <a:pt x="1418" y="1890"/>
                  </a:lnTo>
                  <a:cubicBezTo>
                    <a:pt x="1481" y="1953"/>
                    <a:pt x="1568" y="1985"/>
                    <a:pt x="1659" y="1985"/>
                  </a:cubicBezTo>
                  <a:cubicBezTo>
                    <a:pt x="1749" y="1985"/>
                    <a:pt x="1844" y="1953"/>
                    <a:pt x="1923" y="1890"/>
                  </a:cubicBezTo>
                  <a:cubicBezTo>
                    <a:pt x="2049" y="1733"/>
                    <a:pt x="2049" y="1512"/>
                    <a:pt x="1923" y="1386"/>
                  </a:cubicBezTo>
                  <a:lnTo>
                    <a:pt x="631" y="95"/>
                  </a:lnTo>
                  <a:cubicBezTo>
                    <a:pt x="568" y="32"/>
                    <a:pt x="481" y="0"/>
                    <a:pt x="39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47" name="Google Shape;7247;p70"/>
          <p:cNvGrpSpPr/>
          <p:nvPr/>
        </p:nvGrpSpPr>
        <p:grpSpPr>
          <a:xfrm>
            <a:off x="3521599" y="1334007"/>
            <a:ext cx="361004" cy="358229"/>
            <a:chOff x="-48266125" y="1973375"/>
            <a:chExt cx="302450" cy="300125"/>
          </a:xfrm>
        </p:grpSpPr>
        <p:sp>
          <p:nvSpPr>
            <p:cNvPr id="7248" name="Google Shape;7248;p70"/>
            <p:cNvSpPr/>
            <p:nvPr/>
          </p:nvSpPr>
          <p:spPr>
            <a:xfrm>
              <a:off x="-48212575" y="2045050"/>
              <a:ext cx="122900" cy="123700"/>
            </a:xfrm>
            <a:custGeom>
              <a:avLst/>
              <a:gdLst/>
              <a:ahLst/>
              <a:cxnLst/>
              <a:rect l="l" t="t" r="r" b="b"/>
              <a:pathLst>
                <a:path w="4916" h="4948" extrusionOk="0">
                  <a:moveTo>
                    <a:pt x="1765" y="662"/>
                  </a:moveTo>
                  <a:cubicBezTo>
                    <a:pt x="2237" y="662"/>
                    <a:pt x="2647" y="946"/>
                    <a:pt x="2741" y="1387"/>
                  </a:cubicBezTo>
                  <a:lnTo>
                    <a:pt x="1765" y="1387"/>
                  </a:lnTo>
                  <a:cubicBezTo>
                    <a:pt x="1576" y="1387"/>
                    <a:pt x="1418" y="1545"/>
                    <a:pt x="1418" y="1734"/>
                  </a:cubicBezTo>
                  <a:lnTo>
                    <a:pt x="1418" y="2710"/>
                  </a:lnTo>
                  <a:cubicBezTo>
                    <a:pt x="1009" y="2584"/>
                    <a:pt x="725" y="2206"/>
                    <a:pt x="725" y="1734"/>
                  </a:cubicBezTo>
                  <a:cubicBezTo>
                    <a:pt x="725" y="1135"/>
                    <a:pt x="1166" y="662"/>
                    <a:pt x="1765" y="662"/>
                  </a:cubicBezTo>
                  <a:close/>
                  <a:moveTo>
                    <a:pt x="2741" y="2080"/>
                  </a:moveTo>
                  <a:cubicBezTo>
                    <a:pt x="2647" y="2395"/>
                    <a:pt x="2395" y="2616"/>
                    <a:pt x="2111" y="2710"/>
                  </a:cubicBezTo>
                  <a:lnTo>
                    <a:pt x="2111" y="2080"/>
                  </a:lnTo>
                  <a:close/>
                  <a:moveTo>
                    <a:pt x="4254" y="2080"/>
                  </a:moveTo>
                  <a:lnTo>
                    <a:pt x="4254" y="4191"/>
                  </a:lnTo>
                  <a:lnTo>
                    <a:pt x="2143" y="4191"/>
                  </a:lnTo>
                  <a:lnTo>
                    <a:pt x="2143" y="3466"/>
                  </a:lnTo>
                  <a:cubicBezTo>
                    <a:pt x="2804" y="3309"/>
                    <a:pt x="3340" y="2805"/>
                    <a:pt x="3497" y="2080"/>
                  </a:cubicBezTo>
                  <a:close/>
                  <a:moveTo>
                    <a:pt x="1765" y="1"/>
                  </a:moveTo>
                  <a:cubicBezTo>
                    <a:pt x="788" y="1"/>
                    <a:pt x="0" y="788"/>
                    <a:pt x="0" y="1765"/>
                  </a:cubicBezTo>
                  <a:cubicBezTo>
                    <a:pt x="0" y="2616"/>
                    <a:pt x="599" y="3340"/>
                    <a:pt x="1418" y="3498"/>
                  </a:cubicBezTo>
                  <a:lnTo>
                    <a:pt x="1418" y="4601"/>
                  </a:lnTo>
                  <a:cubicBezTo>
                    <a:pt x="1418" y="4790"/>
                    <a:pt x="1576" y="4947"/>
                    <a:pt x="1765" y="4947"/>
                  </a:cubicBezTo>
                  <a:lnTo>
                    <a:pt x="4569" y="4947"/>
                  </a:lnTo>
                  <a:cubicBezTo>
                    <a:pt x="4758" y="4947"/>
                    <a:pt x="4915" y="4790"/>
                    <a:pt x="4915" y="4601"/>
                  </a:cubicBezTo>
                  <a:lnTo>
                    <a:pt x="4915" y="1797"/>
                  </a:lnTo>
                  <a:cubicBezTo>
                    <a:pt x="4915" y="1576"/>
                    <a:pt x="4758" y="1419"/>
                    <a:pt x="4600" y="1419"/>
                  </a:cubicBezTo>
                  <a:lnTo>
                    <a:pt x="3497" y="1419"/>
                  </a:lnTo>
                  <a:cubicBezTo>
                    <a:pt x="3340" y="631"/>
                    <a:pt x="2647" y="1"/>
                    <a:pt x="17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9" name="Google Shape;7249;p70"/>
            <p:cNvSpPr/>
            <p:nvPr/>
          </p:nvSpPr>
          <p:spPr>
            <a:xfrm>
              <a:off x="-48266125" y="1973375"/>
              <a:ext cx="230000" cy="300125"/>
            </a:xfrm>
            <a:custGeom>
              <a:avLst/>
              <a:gdLst/>
              <a:ahLst/>
              <a:cxnLst/>
              <a:rect l="l" t="t" r="r" b="b"/>
              <a:pathLst>
                <a:path w="9200" h="12005" extrusionOk="0">
                  <a:moveTo>
                    <a:pt x="7057" y="1198"/>
                  </a:moveTo>
                  <a:lnTo>
                    <a:pt x="7971" y="2112"/>
                  </a:lnTo>
                  <a:lnTo>
                    <a:pt x="7057" y="2112"/>
                  </a:lnTo>
                  <a:lnTo>
                    <a:pt x="7057" y="1198"/>
                  </a:lnTo>
                  <a:close/>
                  <a:moveTo>
                    <a:pt x="6396" y="694"/>
                  </a:moveTo>
                  <a:lnTo>
                    <a:pt x="6396" y="2458"/>
                  </a:lnTo>
                  <a:cubicBezTo>
                    <a:pt x="6396" y="2679"/>
                    <a:pt x="6553" y="2836"/>
                    <a:pt x="6742" y="2836"/>
                  </a:cubicBezTo>
                  <a:lnTo>
                    <a:pt x="8506" y="2836"/>
                  </a:lnTo>
                  <a:lnTo>
                    <a:pt x="8506" y="11280"/>
                  </a:lnTo>
                  <a:lnTo>
                    <a:pt x="756" y="11280"/>
                  </a:lnTo>
                  <a:lnTo>
                    <a:pt x="756" y="694"/>
                  </a:lnTo>
                  <a:close/>
                  <a:moveTo>
                    <a:pt x="378" y="1"/>
                  </a:moveTo>
                  <a:cubicBezTo>
                    <a:pt x="158" y="1"/>
                    <a:pt x="0" y="158"/>
                    <a:pt x="0" y="347"/>
                  </a:cubicBezTo>
                  <a:lnTo>
                    <a:pt x="0" y="11658"/>
                  </a:lnTo>
                  <a:cubicBezTo>
                    <a:pt x="0" y="11847"/>
                    <a:pt x="158" y="12004"/>
                    <a:pt x="378" y="12004"/>
                  </a:cubicBezTo>
                  <a:lnTo>
                    <a:pt x="8790" y="12004"/>
                  </a:lnTo>
                  <a:cubicBezTo>
                    <a:pt x="8979" y="12004"/>
                    <a:pt x="9136" y="11847"/>
                    <a:pt x="9136" y="11658"/>
                  </a:cubicBezTo>
                  <a:lnTo>
                    <a:pt x="9136" y="2458"/>
                  </a:lnTo>
                  <a:cubicBezTo>
                    <a:pt x="9199" y="2395"/>
                    <a:pt x="9168" y="2301"/>
                    <a:pt x="9073" y="2238"/>
                  </a:cubicBezTo>
                  <a:lnTo>
                    <a:pt x="6931" y="95"/>
                  </a:lnTo>
                  <a:cubicBezTo>
                    <a:pt x="6868" y="32"/>
                    <a:pt x="6805" y="1"/>
                    <a:pt x="671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0" name="Google Shape;7250;p70"/>
            <p:cNvSpPr/>
            <p:nvPr/>
          </p:nvSpPr>
          <p:spPr>
            <a:xfrm>
              <a:off x="-48018025" y="1991500"/>
              <a:ext cx="54350" cy="282000"/>
            </a:xfrm>
            <a:custGeom>
              <a:avLst/>
              <a:gdLst/>
              <a:ahLst/>
              <a:cxnLst/>
              <a:rect l="l" t="t" r="r" b="b"/>
              <a:pathLst>
                <a:path w="2174" h="11280" extrusionOk="0">
                  <a:moveTo>
                    <a:pt x="1071" y="1481"/>
                  </a:moveTo>
                  <a:lnTo>
                    <a:pt x="1260" y="2111"/>
                  </a:lnTo>
                  <a:lnTo>
                    <a:pt x="851" y="2111"/>
                  </a:lnTo>
                  <a:lnTo>
                    <a:pt x="1071" y="1481"/>
                  </a:lnTo>
                  <a:close/>
                  <a:moveTo>
                    <a:pt x="1418" y="2836"/>
                  </a:moveTo>
                  <a:lnTo>
                    <a:pt x="1418" y="7247"/>
                  </a:lnTo>
                  <a:lnTo>
                    <a:pt x="725" y="7247"/>
                  </a:lnTo>
                  <a:lnTo>
                    <a:pt x="725" y="2836"/>
                  </a:lnTo>
                  <a:close/>
                  <a:moveTo>
                    <a:pt x="1418" y="7971"/>
                  </a:moveTo>
                  <a:lnTo>
                    <a:pt x="1418" y="8664"/>
                  </a:lnTo>
                  <a:lnTo>
                    <a:pt x="725" y="8664"/>
                  </a:lnTo>
                  <a:lnTo>
                    <a:pt x="725" y="7971"/>
                  </a:lnTo>
                  <a:close/>
                  <a:moveTo>
                    <a:pt x="1449" y="9357"/>
                  </a:moveTo>
                  <a:lnTo>
                    <a:pt x="1449" y="10208"/>
                  </a:lnTo>
                  <a:cubicBezTo>
                    <a:pt x="1418" y="10397"/>
                    <a:pt x="1260" y="10555"/>
                    <a:pt x="1071" y="10555"/>
                  </a:cubicBezTo>
                  <a:cubicBezTo>
                    <a:pt x="882" y="10555"/>
                    <a:pt x="725" y="10397"/>
                    <a:pt x="725" y="10208"/>
                  </a:cubicBezTo>
                  <a:lnTo>
                    <a:pt x="725" y="9357"/>
                  </a:lnTo>
                  <a:close/>
                  <a:moveTo>
                    <a:pt x="1071" y="0"/>
                  </a:moveTo>
                  <a:cubicBezTo>
                    <a:pt x="945" y="0"/>
                    <a:pt x="788" y="95"/>
                    <a:pt x="756" y="253"/>
                  </a:cubicBezTo>
                  <a:cubicBezTo>
                    <a:pt x="0" y="2489"/>
                    <a:pt x="63" y="2363"/>
                    <a:pt x="63" y="2458"/>
                  </a:cubicBezTo>
                  <a:lnTo>
                    <a:pt x="63" y="10208"/>
                  </a:lnTo>
                  <a:cubicBezTo>
                    <a:pt x="63" y="10807"/>
                    <a:pt x="536" y="11279"/>
                    <a:pt x="1103" y="11279"/>
                  </a:cubicBezTo>
                  <a:cubicBezTo>
                    <a:pt x="1701" y="11279"/>
                    <a:pt x="2174" y="10807"/>
                    <a:pt x="2174" y="10208"/>
                  </a:cubicBezTo>
                  <a:lnTo>
                    <a:pt x="2111" y="2458"/>
                  </a:lnTo>
                  <a:lnTo>
                    <a:pt x="2111" y="2458"/>
                  </a:lnTo>
                  <a:cubicBezTo>
                    <a:pt x="2121" y="2468"/>
                    <a:pt x="2128" y="2472"/>
                    <a:pt x="2132" y="2472"/>
                  </a:cubicBezTo>
                  <a:cubicBezTo>
                    <a:pt x="2139" y="2472"/>
                    <a:pt x="2132" y="2458"/>
                    <a:pt x="2111" y="2458"/>
                  </a:cubicBezTo>
                  <a:lnTo>
                    <a:pt x="2111" y="2458"/>
                  </a:lnTo>
                  <a:lnTo>
                    <a:pt x="2111" y="2458"/>
                  </a:lnTo>
                  <a:cubicBezTo>
                    <a:pt x="2111" y="2363"/>
                    <a:pt x="2142" y="2584"/>
                    <a:pt x="1386" y="253"/>
                  </a:cubicBezTo>
                  <a:cubicBezTo>
                    <a:pt x="1355" y="95"/>
                    <a:pt x="1197" y="0"/>
                    <a:pt x="107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1" name="Google Shape;7251;p70"/>
            <p:cNvSpPr/>
            <p:nvPr/>
          </p:nvSpPr>
          <p:spPr>
            <a:xfrm>
              <a:off x="-48211800" y="2221475"/>
              <a:ext cx="122900" cy="17350"/>
            </a:xfrm>
            <a:custGeom>
              <a:avLst/>
              <a:gdLst/>
              <a:ahLst/>
              <a:cxnLst/>
              <a:rect l="l" t="t" r="r" b="b"/>
              <a:pathLst>
                <a:path w="4916" h="694" extrusionOk="0">
                  <a:moveTo>
                    <a:pt x="347" y="1"/>
                  </a:moveTo>
                  <a:cubicBezTo>
                    <a:pt x="158" y="1"/>
                    <a:pt x="1" y="158"/>
                    <a:pt x="1" y="347"/>
                  </a:cubicBezTo>
                  <a:cubicBezTo>
                    <a:pt x="1" y="536"/>
                    <a:pt x="158" y="694"/>
                    <a:pt x="347" y="694"/>
                  </a:cubicBezTo>
                  <a:lnTo>
                    <a:pt x="4569" y="694"/>
                  </a:lnTo>
                  <a:cubicBezTo>
                    <a:pt x="4758" y="694"/>
                    <a:pt x="4916" y="536"/>
                    <a:pt x="4916" y="347"/>
                  </a:cubicBezTo>
                  <a:cubicBezTo>
                    <a:pt x="4884" y="158"/>
                    <a:pt x="4727" y="1"/>
                    <a:pt x="456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2" name="Google Shape;7252;p70"/>
            <p:cNvSpPr/>
            <p:nvPr/>
          </p:nvSpPr>
          <p:spPr>
            <a:xfrm>
              <a:off x="-48211800" y="2185250"/>
              <a:ext cx="87450" cy="18150"/>
            </a:xfrm>
            <a:custGeom>
              <a:avLst/>
              <a:gdLst/>
              <a:ahLst/>
              <a:cxnLst/>
              <a:rect l="l" t="t" r="r" b="b"/>
              <a:pathLst>
                <a:path w="3498" h="726" extrusionOk="0">
                  <a:moveTo>
                    <a:pt x="347" y="1"/>
                  </a:moveTo>
                  <a:cubicBezTo>
                    <a:pt x="158" y="1"/>
                    <a:pt x="1" y="158"/>
                    <a:pt x="1" y="379"/>
                  </a:cubicBezTo>
                  <a:cubicBezTo>
                    <a:pt x="1" y="568"/>
                    <a:pt x="158" y="725"/>
                    <a:pt x="347" y="725"/>
                  </a:cubicBezTo>
                  <a:lnTo>
                    <a:pt x="3151" y="725"/>
                  </a:lnTo>
                  <a:cubicBezTo>
                    <a:pt x="3372" y="725"/>
                    <a:pt x="3498" y="568"/>
                    <a:pt x="3498" y="379"/>
                  </a:cubicBezTo>
                  <a:cubicBezTo>
                    <a:pt x="3498" y="158"/>
                    <a:pt x="3372" y="1"/>
                    <a:pt x="315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3" name="Google Shape;7253;p70"/>
            <p:cNvSpPr/>
            <p:nvPr/>
          </p:nvSpPr>
          <p:spPr>
            <a:xfrm>
              <a:off x="-48106250" y="2185250"/>
              <a:ext cx="17350" cy="18150"/>
            </a:xfrm>
            <a:custGeom>
              <a:avLst/>
              <a:gdLst/>
              <a:ahLst/>
              <a:cxnLst/>
              <a:rect l="l" t="t" r="r" b="b"/>
              <a:pathLst>
                <a:path w="694" h="726" extrusionOk="0">
                  <a:moveTo>
                    <a:pt x="347" y="1"/>
                  </a:moveTo>
                  <a:cubicBezTo>
                    <a:pt x="158" y="1"/>
                    <a:pt x="1" y="190"/>
                    <a:pt x="1" y="379"/>
                  </a:cubicBezTo>
                  <a:cubicBezTo>
                    <a:pt x="1" y="568"/>
                    <a:pt x="158" y="725"/>
                    <a:pt x="347" y="725"/>
                  </a:cubicBezTo>
                  <a:cubicBezTo>
                    <a:pt x="536" y="725"/>
                    <a:pt x="694" y="568"/>
                    <a:pt x="694" y="379"/>
                  </a:cubicBezTo>
                  <a:cubicBezTo>
                    <a:pt x="694" y="190"/>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54" name="Google Shape;7254;p70"/>
          <p:cNvGrpSpPr/>
          <p:nvPr/>
        </p:nvGrpSpPr>
        <p:grpSpPr>
          <a:xfrm>
            <a:off x="3548844" y="1789769"/>
            <a:ext cx="306516" cy="358349"/>
            <a:chOff x="-48237000" y="2342650"/>
            <a:chExt cx="256800" cy="300225"/>
          </a:xfrm>
        </p:grpSpPr>
        <p:sp>
          <p:nvSpPr>
            <p:cNvPr id="7255" name="Google Shape;7255;p70"/>
            <p:cNvSpPr/>
            <p:nvPr/>
          </p:nvSpPr>
          <p:spPr>
            <a:xfrm>
              <a:off x="-48237000" y="2342650"/>
              <a:ext cx="256800" cy="300225"/>
            </a:xfrm>
            <a:custGeom>
              <a:avLst/>
              <a:gdLst/>
              <a:ahLst/>
              <a:cxnLst/>
              <a:rect l="l" t="t" r="r" b="b"/>
              <a:pathLst>
                <a:path w="10272" h="12009" extrusionOk="0">
                  <a:moveTo>
                    <a:pt x="4507" y="679"/>
                  </a:moveTo>
                  <a:cubicBezTo>
                    <a:pt x="4774" y="679"/>
                    <a:pt x="5048" y="706"/>
                    <a:pt x="5325" y="762"/>
                  </a:cubicBezTo>
                  <a:cubicBezTo>
                    <a:pt x="6774" y="1077"/>
                    <a:pt x="7940" y="2274"/>
                    <a:pt x="8255" y="3723"/>
                  </a:cubicBezTo>
                  <a:cubicBezTo>
                    <a:pt x="8381" y="4227"/>
                    <a:pt x="8381" y="4763"/>
                    <a:pt x="8318" y="5267"/>
                  </a:cubicBezTo>
                  <a:cubicBezTo>
                    <a:pt x="8318" y="5330"/>
                    <a:pt x="8318" y="5424"/>
                    <a:pt x="8350" y="5487"/>
                  </a:cubicBezTo>
                  <a:lnTo>
                    <a:pt x="9263" y="7220"/>
                  </a:lnTo>
                  <a:cubicBezTo>
                    <a:pt x="9389" y="7441"/>
                    <a:pt x="9232" y="7756"/>
                    <a:pt x="8980" y="7756"/>
                  </a:cubicBezTo>
                  <a:lnTo>
                    <a:pt x="8034" y="7756"/>
                  </a:lnTo>
                  <a:cubicBezTo>
                    <a:pt x="7845" y="7756"/>
                    <a:pt x="7688" y="7913"/>
                    <a:pt x="7688" y="8102"/>
                  </a:cubicBezTo>
                  <a:lnTo>
                    <a:pt x="7688" y="9867"/>
                  </a:lnTo>
                  <a:lnTo>
                    <a:pt x="5892" y="9867"/>
                  </a:lnTo>
                  <a:cubicBezTo>
                    <a:pt x="5703" y="9867"/>
                    <a:pt x="5546" y="10024"/>
                    <a:pt x="5546" y="10213"/>
                  </a:cubicBezTo>
                  <a:lnTo>
                    <a:pt x="5546" y="11284"/>
                  </a:lnTo>
                  <a:lnTo>
                    <a:pt x="2049" y="11284"/>
                  </a:lnTo>
                  <a:lnTo>
                    <a:pt x="2049" y="7693"/>
                  </a:lnTo>
                  <a:cubicBezTo>
                    <a:pt x="2049" y="7598"/>
                    <a:pt x="2017" y="7504"/>
                    <a:pt x="1923" y="7441"/>
                  </a:cubicBezTo>
                  <a:cubicBezTo>
                    <a:pt x="1103" y="6685"/>
                    <a:pt x="631" y="5645"/>
                    <a:pt x="631" y="4542"/>
                  </a:cubicBezTo>
                  <a:cubicBezTo>
                    <a:pt x="631" y="2387"/>
                    <a:pt x="2372" y="679"/>
                    <a:pt x="4507" y="679"/>
                  </a:cubicBezTo>
                  <a:close/>
                  <a:moveTo>
                    <a:pt x="4570" y="0"/>
                  </a:moveTo>
                  <a:cubicBezTo>
                    <a:pt x="2059" y="0"/>
                    <a:pt x="1" y="1999"/>
                    <a:pt x="1" y="4542"/>
                  </a:cubicBezTo>
                  <a:cubicBezTo>
                    <a:pt x="1" y="5802"/>
                    <a:pt x="505" y="7000"/>
                    <a:pt x="1418" y="7850"/>
                  </a:cubicBezTo>
                  <a:lnTo>
                    <a:pt x="1418" y="11631"/>
                  </a:lnTo>
                  <a:cubicBezTo>
                    <a:pt x="1418" y="11851"/>
                    <a:pt x="1576" y="12009"/>
                    <a:pt x="1765" y="12009"/>
                  </a:cubicBezTo>
                  <a:lnTo>
                    <a:pt x="5987" y="12009"/>
                  </a:lnTo>
                  <a:cubicBezTo>
                    <a:pt x="6176" y="12009"/>
                    <a:pt x="6333" y="11851"/>
                    <a:pt x="6333" y="11631"/>
                  </a:cubicBezTo>
                  <a:lnTo>
                    <a:pt x="6333" y="10591"/>
                  </a:lnTo>
                  <a:lnTo>
                    <a:pt x="8097" y="10591"/>
                  </a:lnTo>
                  <a:cubicBezTo>
                    <a:pt x="8287" y="10591"/>
                    <a:pt x="8444" y="10434"/>
                    <a:pt x="8444" y="10213"/>
                  </a:cubicBezTo>
                  <a:lnTo>
                    <a:pt x="8444" y="8449"/>
                  </a:lnTo>
                  <a:lnTo>
                    <a:pt x="9043" y="8449"/>
                  </a:lnTo>
                  <a:cubicBezTo>
                    <a:pt x="9799" y="8417"/>
                    <a:pt x="10271" y="7598"/>
                    <a:pt x="9925" y="6874"/>
                  </a:cubicBezTo>
                  <a:lnTo>
                    <a:pt x="9043" y="5267"/>
                  </a:lnTo>
                  <a:cubicBezTo>
                    <a:pt x="9137" y="4700"/>
                    <a:pt x="9137" y="4164"/>
                    <a:pt x="9011" y="3597"/>
                  </a:cubicBezTo>
                  <a:cubicBezTo>
                    <a:pt x="8665" y="1864"/>
                    <a:pt x="7247" y="510"/>
                    <a:pt x="5546" y="100"/>
                  </a:cubicBezTo>
                  <a:cubicBezTo>
                    <a:pt x="5215" y="33"/>
                    <a:pt x="4889" y="0"/>
                    <a:pt x="457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6" name="Google Shape;7256;p70"/>
            <p:cNvSpPr/>
            <p:nvPr/>
          </p:nvSpPr>
          <p:spPr>
            <a:xfrm>
              <a:off x="-48195250" y="2377425"/>
              <a:ext cx="144150" cy="140225"/>
            </a:xfrm>
            <a:custGeom>
              <a:avLst/>
              <a:gdLst/>
              <a:ahLst/>
              <a:cxnLst/>
              <a:rect l="l" t="t" r="r" b="b"/>
              <a:pathLst>
                <a:path w="5766" h="5609" extrusionOk="0">
                  <a:moveTo>
                    <a:pt x="3214" y="757"/>
                  </a:moveTo>
                  <a:lnTo>
                    <a:pt x="3214" y="883"/>
                  </a:lnTo>
                  <a:cubicBezTo>
                    <a:pt x="3214" y="1040"/>
                    <a:pt x="3277" y="1135"/>
                    <a:pt x="3435" y="1198"/>
                  </a:cubicBezTo>
                  <a:cubicBezTo>
                    <a:pt x="3624" y="1261"/>
                    <a:pt x="3844" y="1387"/>
                    <a:pt x="4002" y="1513"/>
                  </a:cubicBezTo>
                  <a:cubicBezTo>
                    <a:pt x="4061" y="1553"/>
                    <a:pt x="4146" y="1593"/>
                    <a:pt x="4233" y="1593"/>
                  </a:cubicBezTo>
                  <a:cubicBezTo>
                    <a:pt x="4283" y="1593"/>
                    <a:pt x="4333" y="1579"/>
                    <a:pt x="4380" y="1545"/>
                  </a:cubicBezTo>
                  <a:lnTo>
                    <a:pt x="4506" y="1482"/>
                  </a:lnTo>
                  <a:lnTo>
                    <a:pt x="4852" y="2049"/>
                  </a:lnTo>
                  <a:lnTo>
                    <a:pt x="4726" y="2143"/>
                  </a:lnTo>
                  <a:cubicBezTo>
                    <a:pt x="4632" y="2206"/>
                    <a:pt x="4537" y="2364"/>
                    <a:pt x="4569" y="2490"/>
                  </a:cubicBezTo>
                  <a:cubicBezTo>
                    <a:pt x="4632" y="2710"/>
                    <a:pt x="4632" y="2899"/>
                    <a:pt x="4569" y="3120"/>
                  </a:cubicBezTo>
                  <a:cubicBezTo>
                    <a:pt x="4537" y="3277"/>
                    <a:pt x="4632" y="3403"/>
                    <a:pt x="4726" y="3466"/>
                  </a:cubicBezTo>
                  <a:lnTo>
                    <a:pt x="4852" y="3561"/>
                  </a:lnTo>
                  <a:lnTo>
                    <a:pt x="4506" y="4159"/>
                  </a:lnTo>
                  <a:lnTo>
                    <a:pt x="4380" y="4065"/>
                  </a:lnTo>
                  <a:cubicBezTo>
                    <a:pt x="4323" y="4037"/>
                    <a:pt x="4260" y="4021"/>
                    <a:pt x="4199" y="4021"/>
                  </a:cubicBezTo>
                  <a:cubicBezTo>
                    <a:pt x="4125" y="4021"/>
                    <a:pt x="4054" y="4044"/>
                    <a:pt x="4002" y="4096"/>
                  </a:cubicBezTo>
                  <a:cubicBezTo>
                    <a:pt x="3844" y="4254"/>
                    <a:pt x="3624" y="4348"/>
                    <a:pt x="3435" y="4411"/>
                  </a:cubicBezTo>
                  <a:cubicBezTo>
                    <a:pt x="3277" y="4475"/>
                    <a:pt x="3214" y="4632"/>
                    <a:pt x="3214" y="4727"/>
                  </a:cubicBezTo>
                  <a:lnTo>
                    <a:pt x="3214" y="4853"/>
                  </a:lnTo>
                  <a:lnTo>
                    <a:pt x="2489" y="4853"/>
                  </a:lnTo>
                  <a:lnTo>
                    <a:pt x="2489" y="4727"/>
                  </a:lnTo>
                  <a:cubicBezTo>
                    <a:pt x="2489" y="4569"/>
                    <a:pt x="2426" y="4475"/>
                    <a:pt x="2269" y="4411"/>
                  </a:cubicBezTo>
                  <a:cubicBezTo>
                    <a:pt x="2048" y="4348"/>
                    <a:pt x="1859" y="4222"/>
                    <a:pt x="1702" y="4096"/>
                  </a:cubicBezTo>
                  <a:cubicBezTo>
                    <a:pt x="1622" y="4057"/>
                    <a:pt x="1530" y="4017"/>
                    <a:pt x="1449" y="4017"/>
                  </a:cubicBezTo>
                  <a:cubicBezTo>
                    <a:pt x="1402" y="4017"/>
                    <a:pt x="1358" y="4030"/>
                    <a:pt x="1324" y="4065"/>
                  </a:cubicBezTo>
                  <a:lnTo>
                    <a:pt x="1198" y="4159"/>
                  </a:lnTo>
                  <a:lnTo>
                    <a:pt x="851" y="3561"/>
                  </a:lnTo>
                  <a:lnTo>
                    <a:pt x="946" y="3466"/>
                  </a:lnTo>
                  <a:cubicBezTo>
                    <a:pt x="1072" y="3403"/>
                    <a:pt x="1166" y="3246"/>
                    <a:pt x="1103" y="3120"/>
                  </a:cubicBezTo>
                  <a:cubicBezTo>
                    <a:pt x="1072" y="2899"/>
                    <a:pt x="1072" y="2710"/>
                    <a:pt x="1103" y="2490"/>
                  </a:cubicBezTo>
                  <a:cubicBezTo>
                    <a:pt x="1166" y="2332"/>
                    <a:pt x="1072" y="2206"/>
                    <a:pt x="946" y="2143"/>
                  </a:cubicBezTo>
                  <a:lnTo>
                    <a:pt x="851" y="2049"/>
                  </a:lnTo>
                  <a:lnTo>
                    <a:pt x="1198" y="1482"/>
                  </a:lnTo>
                  <a:lnTo>
                    <a:pt x="1324" y="1545"/>
                  </a:lnTo>
                  <a:cubicBezTo>
                    <a:pt x="1366" y="1573"/>
                    <a:pt x="1421" y="1588"/>
                    <a:pt x="1481" y="1588"/>
                  </a:cubicBezTo>
                  <a:cubicBezTo>
                    <a:pt x="1553" y="1588"/>
                    <a:pt x="1632" y="1565"/>
                    <a:pt x="1702" y="1513"/>
                  </a:cubicBezTo>
                  <a:cubicBezTo>
                    <a:pt x="1859" y="1356"/>
                    <a:pt x="2048" y="1261"/>
                    <a:pt x="2269" y="1198"/>
                  </a:cubicBezTo>
                  <a:cubicBezTo>
                    <a:pt x="2426" y="1135"/>
                    <a:pt x="2489" y="977"/>
                    <a:pt x="2489" y="883"/>
                  </a:cubicBezTo>
                  <a:lnTo>
                    <a:pt x="2489" y="757"/>
                  </a:lnTo>
                  <a:close/>
                  <a:moveTo>
                    <a:pt x="2174" y="1"/>
                  </a:moveTo>
                  <a:cubicBezTo>
                    <a:pt x="1985" y="1"/>
                    <a:pt x="1828" y="158"/>
                    <a:pt x="1828" y="379"/>
                  </a:cubicBezTo>
                  <a:lnTo>
                    <a:pt x="1828" y="599"/>
                  </a:lnTo>
                  <a:cubicBezTo>
                    <a:pt x="1702" y="631"/>
                    <a:pt x="1576" y="725"/>
                    <a:pt x="1513" y="788"/>
                  </a:cubicBezTo>
                  <a:lnTo>
                    <a:pt x="1324" y="694"/>
                  </a:lnTo>
                  <a:cubicBezTo>
                    <a:pt x="1265" y="658"/>
                    <a:pt x="1192" y="641"/>
                    <a:pt x="1122" y="641"/>
                  </a:cubicBezTo>
                  <a:cubicBezTo>
                    <a:pt x="1004" y="641"/>
                    <a:pt x="890" y="690"/>
                    <a:pt x="851" y="788"/>
                  </a:cubicBezTo>
                  <a:lnTo>
                    <a:pt x="126" y="2017"/>
                  </a:lnTo>
                  <a:cubicBezTo>
                    <a:pt x="63" y="2175"/>
                    <a:pt x="95" y="2427"/>
                    <a:pt x="253" y="2490"/>
                  </a:cubicBezTo>
                  <a:lnTo>
                    <a:pt x="442" y="2616"/>
                  </a:lnTo>
                  <a:lnTo>
                    <a:pt x="442" y="2994"/>
                  </a:lnTo>
                  <a:lnTo>
                    <a:pt x="253" y="3120"/>
                  </a:lnTo>
                  <a:cubicBezTo>
                    <a:pt x="95" y="3214"/>
                    <a:pt x="0" y="3435"/>
                    <a:pt x="126" y="3592"/>
                  </a:cubicBezTo>
                  <a:lnTo>
                    <a:pt x="851" y="4821"/>
                  </a:lnTo>
                  <a:cubicBezTo>
                    <a:pt x="894" y="4928"/>
                    <a:pt x="1024" y="4991"/>
                    <a:pt x="1152" y="4991"/>
                  </a:cubicBezTo>
                  <a:cubicBezTo>
                    <a:pt x="1213" y="4991"/>
                    <a:pt x="1273" y="4977"/>
                    <a:pt x="1324" y="4947"/>
                  </a:cubicBezTo>
                  <a:lnTo>
                    <a:pt x="1513" y="4821"/>
                  </a:lnTo>
                  <a:cubicBezTo>
                    <a:pt x="1639" y="4884"/>
                    <a:pt x="1733" y="4979"/>
                    <a:pt x="1828" y="5010"/>
                  </a:cubicBezTo>
                  <a:lnTo>
                    <a:pt x="1828" y="5262"/>
                  </a:lnTo>
                  <a:cubicBezTo>
                    <a:pt x="1828" y="5451"/>
                    <a:pt x="1985" y="5609"/>
                    <a:pt x="2174" y="5609"/>
                  </a:cubicBezTo>
                  <a:lnTo>
                    <a:pt x="3592" y="5609"/>
                  </a:lnTo>
                  <a:cubicBezTo>
                    <a:pt x="3781" y="5609"/>
                    <a:pt x="3939" y="5451"/>
                    <a:pt x="3939" y="5262"/>
                  </a:cubicBezTo>
                  <a:lnTo>
                    <a:pt x="3939" y="5010"/>
                  </a:lnTo>
                  <a:cubicBezTo>
                    <a:pt x="4065" y="4979"/>
                    <a:pt x="4191" y="4884"/>
                    <a:pt x="4254" y="4821"/>
                  </a:cubicBezTo>
                  <a:lnTo>
                    <a:pt x="4474" y="4947"/>
                  </a:lnTo>
                  <a:cubicBezTo>
                    <a:pt x="4524" y="4967"/>
                    <a:pt x="4580" y="4978"/>
                    <a:pt x="4637" y="4978"/>
                  </a:cubicBezTo>
                  <a:cubicBezTo>
                    <a:pt x="4759" y="4978"/>
                    <a:pt x="4882" y="4929"/>
                    <a:pt x="4947" y="4821"/>
                  </a:cubicBezTo>
                  <a:lnTo>
                    <a:pt x="5640" y="3592"/>
                  </a:lnTo>
                  <a:cubicBezTo>
                    <a:pt x="5734" y="3435"/>
                    <a:pt x="5671" y="3214"/>
                    <a:pt x="5514" y="3120"/>
                  </a:cubicBezTo>
                  <a:lnTo>
                    <a:pt x="5325" y="2994"/>
                  </a:lnTo>
                  <a:lnTo>
                    <a:pt x="5325" y="2616"/>
                  </a:lnTo>
                  <a:lnTo>
                    <a:pt x="5514" y="2490"/>
                  </a:lnTo>
                  <a:cubicBezTo>
                    <a:pt x="5671" y="2427"/>
                    <a:pt x="5766" y="2206"/>
                    <a:pt x="5640" y="2017"/>
                  </a:cubicBezTo>
                  <a:lnTo>
                    <a:pt x="4947" y="788"/>
                  </a:lnTo>
                  <a:cubicBezTo>
                    <a:pt x="4887" y="689"/>
                    <a:pt x="4777" y="627"/>
                    <a:pt x="4664" y="627"/>
                  </a:cubicBezTo>
                  <a:cubicBezTo>
                    <a:pt x="4598" y="627"/>
                    <a:pt x="4532" y="648"/>
                    <a:pt x="4474" y="694"/>
                  </a:cubicBezTo>
                  <a:lnTo>
                    <a:pt x="4254" y="788"/>
                  </a:lnTo>
                  <a:cubicBezTo>
                    <a:pt x="4159" y="725"/>
                    <a:pt x="4033" y="631"/>
                    <a:pt x="3939" y="599"/>
                  </a:cubicBezTo>
                  <a:lnTo>
                    <a:pt x="3939" y="379"/>
                  </a:lnTo>
                  <a:cubicBezTo>
                    <a:pt x="3939" y="158"/>
                    <a:pt x="3781" y="1"/>
                    <a:pt x="359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7" name="Google Shape;7257;p70"/>
            <p:cNvSpPr/>
            <p:nvPr/>
          </p:nvSpPr>
          <p:spPr>
            <a:xfrm>
              <a:off x="-48150350" y="2422325"/>
              <a:ext cx="52775" cy="52800"/>
            </a:xfrm>
            <a:custGeom>
              <a:avLst/>
              <a:gdLst/>
              <a:ahLst/>
              <a:cxnLst/>
              <a:rect l="l" t="t" r="r" b="b"/>
              <a:pathLst>
                <a:path w="2111" h="2112" extrusionOk="0">
                  <a:moveTo>
                    <a:pt x="1040" y="662"/>
                  </a:moveTo>
                  <a:cubicBezTo>
                    <a:pt x="1260" y="662"/>
                    <a:pt x="1418" y="820"/>
                    <a:pt x="1418" y="1009"/>
                  </a:cubicBezTo>
                  <a:cubicBezTo>
                    <a:pt x="1418" y="1198"/>
                    <a:pt x="1260" y="1355"/>
                    <a:pt x="1040" y="1355"/>
                  </a:cubicBezTo>
                  <a:cubicBezTo>
                    <a:pt x="851" y="1355"/>
                    <a:pt x="693" y="1198"/>
                    <a:pt x="693" y="1009"/>
                  </a:cubicBezTo>
                  <a:cubicBezTo>
                    <a:pt x="693" y="820"/>
                    <a:pt x="851" y="662"/>
                    <a:pt x="1040" y="662"/>
                  </a:cubicBezTo>
                  <a:close/>
                  <a:moveTo>
                    <a:pt x="1040" y="1"/>
                  </a:moveTo>
                  <a:cubicBezTo>
                    <a:pt x="473" y="1"/>
                    <a:pt x="0" y="473"/>
                    <a:pt x="0" y="1040"/>
                  </a:cubicBezTo>
                  <a:cubicBezTo>
                    <a:pt x="0" y="1639"/>
                    <a:pt x="473" y="2111"/>
                    <a:pt x="1040" y="2111"/>
                  </a:cubicBezTo>
                  <a:cubicBezTo>
                    <a:pt x="1639" y="2111"/>
                    <a:pt x="2111" y="1639"/>
                    <a:pt x="2111" y="1040"/>
                  </a:cubicBezTo>
                  <a:cubicBezTo>
                    <a:pt x="2111" y="473"/>
                    <a:pt x="1639" y="1"/>
                    <a:pt x="10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58" name="Google Shape;7258;p70"/>
          <p:cNvGrpSpPr/>
          <p:nvPr/>
        </p:nvGrpSpPr>
        <p:grpSpPr>
          <a:xfrm>
            <a:off x="2180338" y="2690046"/>
            <a:ext cx="361034" cy="355633"/>
            <a:chOff x="-46404975" y="1966100"/>
            <a:chExt cx="302475" cy="297950"/>
          </a:xfrm>
        </p:grpSpPr>
        <p:sp>
          <p:nvSpPr>
            <p:cNvPr id="7259" name="Google Shape;7259;p70"/>
            <p:cNvSpPr/>
            <p:nvPr/>
          </p:nvSpPr>
          <p:spPr>
            <a:xfrm>
              <a:off x="-46349850" y="1966100"/>
              <a:ext cx="38625" cy="86850"/>
            </a:xfrm>
            <a:custGeom>
              <a:avLst/>
              <a:gdLst/>
              <a:ahLst/>
              <a:cxnLst/>
              <a:rect l="l" t="t" r="r" b="b"/>
              <a:pathLst>
                <a:path w="1545" h="3474" extrusionOk="0">
                  <a:moveTo>
                    <a:pt x="784" y="0"/>
                  </a:moveTo>
                  <a:cubicBezTo>
                    <a:pt x="686" y="0"/>
                    <a:pt x="583" y="24"/>
                    <a:pt x="505" y="71"/>
                  </a:cubicBezTo>
                  <a:cubicBezTo>
                    <a:pt x="1" y="607"/>
                    <a:pt x="1" y="1458"/>
                    <a:pt x="505" y="1962"/>
                  </a:cubicBezTo>
                  <a:cubicBezTo>
                    <a:pt x="757" y="2214"/>
                    <a:pt x="757" y="2655"/>
                    <a:pt x="505" y="2875"/>
                  </a:cubicBezTo>
                  <a:cubicBezTo>
                    <a:pt x="379" y="3001"/>
                    <a:pt x="379" y="3222"/>
                    <a:pt x="505" y="3379"/>
                  </a:cubicBezTo>
                  <a:cubicBezTo>
                    <a:pt x="568" y="3442"/>
                    <a:pt x="654" y="3474"/>
                    <a:pt x="749" y="3474"/>
                  </a:cubicBezTo>
                  <a:cubicBezTo>
                    <a:pt x="843" y="3474"/>
                    <a:pt x="946" y="3442"/>
                    <a:pt x="1040" y="3379"/>
                  </a:cubicBezTo>
                  <a:cubicBezTo>
                    <a:pt x="1544" y="2875"/>
                    <a:pt x="1544" y="2025"/>
                    <a:pt x="1040" y="1489"/>
                  </a:cubicBezTo>
                  <a:cubicBezTo>
                    <a:pt x="788" y="1269"/>
                    <a:pt x="788" y="827"/>
                    <a:pt x="1040" y="607"/>
                  </a:cubicBezTo>
                  <a:cubicBezTo>
                    <a:pt x="1135" y="481"/>
                    <a:pt x="1135" y="229"/>
                    <a:pt x="1040" y="71"/>
                  </a:cubicBezTo>
                  <a:cubicBezTo>
                    <a:pt x="977" y="24"/>
                    <a:pt x="883" y="0"/>
                    <a:pt x="78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0" name="Google Shape;7260;p70"/>
            <p:cNvSpPr/>
            <p:nvPr/>
          </p:nvSpPr>
          <p:spPr>
            <a:xfrm>
              <a:off x="-46297875" y="1966100"/>
              <a:ext cx="38625" cy="86850"/>
            </a:xfrm>
            <a:custGeom>
              <a:avLst/>
              <a:gdLst/>
              <a:ahLst/>
              <a:cxnLst/>
              <a:rect l="l" t="t" r="r" b="b"/>
              <a:pathLst>
                <a:path w="1545" h="3474" extrusionOk="0">
                  <a:moveTo>
                    <a:pt x="800" y="0"/>
                  </a:moveTo>
                  <a:cubicBezTo>
                    <a:pt x="710" y="0"/>
                    <a:pt x="615" y="24"/>
                    <a:pt x="537" y="71"/>
                  </a:cubicBezTo>
                  <a:cubicBezTo>
                    <a:pt x="1" y="607"/>
                    <a:pt x="1" y="1458"/>
                    <a:pt x="537" y="1962"/>
                  </a:cubicBezTo>
                  <a:cubicBezTo>
                    <a:pt x="757" y="2214"/>
                    <a:pt x="757" y="2655"/>
                    <a:pt x="537" y="2875"/>
                  </a:cubicBezTo>
                  <a:cubicBezTo>
                    <a:pt x="410" y="3001"/>
                    <a:pt x="410" y="3222"/>
                    <a:pt x="537" y="3379"/>
                  </a:cubicBezTo>
                  <a:cubicBezTo>
                    <a:pt x="584" y="3442"/>
                    <a:pt x="670" y="3474"/>
                    <a:pt x="765" y="3474"/>
                  </a:cubicBezTo>
                  <a:cubicBezTo>
                    <a:pt x="859" y="3474"/>
                    <a:pt x="962" y="3442"/>
                    <a:pt x="1041" y="3379"/>
                  </a:cubicBezTo>
                  <a:cubicBezTo>
                    <a:pt x="1545" y="2875"/>
                    <a:pt x="1545" y="2025"/>
                    <a:pt x="1041" y="1489"/>
                  </a:cubicBezTo>
                  <a:cubicBezTo>
                    <a:pt x="789" y="1269"/>
                    <a:pt x="789" y="827"/>
                    <a:pt x="1041" y="607"/>
                  </a:cubicBezTo>
                  <a:cubicBezTo>
                    <a:pt x="1167" y="481"/>
                    <a:pt x="1167" y="229"/>
                    <a:pt x="1041" y="71"/>
                  </a:cubicBezTo>
                  <a:cubicBezTo>
                    <a:pt x="978" y="24"/>
                    <a:pt x="891" y="0"/>
                    <a:pt x="80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1" name="Google Shape;7261;p70"/>
            <p:cNvSpPr/>
            <p:nvPr/>
          </p:nvSpPr>
          <p:spPr>
            <a:xfrm>
              <a:off x="-46244300" y="1966100"/>
              <a:ext cx="38600" cy="86850"/>
            </a:xfrm>
            <a:custGeom>
              <a:avLst/>
              <a:gdLst/>
              <a:ahLst/>
              <a:cxnLst/>
              <a:rect l="l" t="t" r="r" b="b"/>
              <a:pathLst>
                <a:path w="1544" h="3474" extrusionOk="0">
                  <a:moveTo>
                    <a:pt x="768" y="0"/>
                  </a:moveTo>
                  <a:cubicBezTo>
                    <a:pt x="678" y="0"/>
                    <a:pt x="583" y="24"/>
                    <a:pt x="504" y="71"/>
                  </a:cubicBezTo>
                  <a:cubicBezTo>
                    <a:pt x="0" y="607"/>
                    <a:pt x="0" y="1458"/>
                    <a:pt x="504" y="1962"/>
                  </a:cubicBezTo>
                  <a:cubicBezTo>
                    <a:pt x="756" y="2214"/>
                    <a:pt x="756" y="2655"/>
                    <a:pt x="504" y="2875"/>
                  </a:cubicBezTo>
                  <a:cubicBezTo>
                    <a:pt x="378" y="3001"/>
                    <a:pt x="378" y="3222"/>
                    <a:pt x="504" y="3379"/>
                  </a:cubicBezTo>
                  <a:cubicBezTo>
                    <a:pt x="567" y="3442"/>
                    <a:pt x="654" y="3474"/>
                    <a:pt x="745" y="3474"/>
                  </a:cubicBezTo>
                  <a:cubicBezTo>
                    <a:pt x="835" y="3474"/>
                    <a:pt x="930" y="3442"/>
                    <a:pt x="1008" y="3379"/>
                  </a:cubicBezTo>
                  <a:cubicBezTo>
                    <a:pt x="1544" y="2875"/>
                    <a:pt x="1544" y="2025"/>
                    <a:pt x="1008" y="1489"/>
                  </a:cubicBezTo>
                  <a:cubicBezTo>
                    <a:pt x="788" y="1269"/>
                    <a:pt x="788" y="827"/>
                    <a:pt x="1008" y="607"/>
                  </a:cubicBezTo>
                  <a:cubicBezTo>
                    <a:pt x="1134" y="481"/>
                    <a:pt x="1134" y="229"/>
                    <a:pt x="1008" y="71"/>
                  </a:cubicBezTo>
                  <a:cubicBezTo>
                    <a:pt x="945" y="24"/>
                    <a:pt x="859" y="0"/>
                    <a:pt x="76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2" name="Google Shape;7262;p70"/>
            <p:cNvSpPr/>
            <p:nvPr/>
          </p:nvSpPr>
          <p:spPr>
            <a:xfrm>
              <a:off x="-46404975" y="2070250"/>
              <a:ext cx="302475" cy="193800"/>
            </a:xfrm>
            <a:custGeom>
              <a:avLst/>
              <a:gdLst/>
              <a:ahLst/>
              <a:cxnLst/>
              <a:rect l="l" t="t" r="r" b="b"/>
              <a:pathLst>
                <a:path w="12099" h="7752" extrusionOk="0">
                  <a:moveTo>
                    <a:pt x="11058" y="1419"/>
                  </a:moveTo>
                  <a:cubicBezTo>
                    <a:pt x="11248" y="1419"/>
                    <a:pt x="11405" y="1576"/>
                    <a:pt x="11405" y="1797"/>
                  </a:cubicBezTo>
                  <a:cubicBezTo>
                    <a:pt x="11405" y="3088"/>
                    <a:pt x="10397" y="4160"/>
                    <a:pt x="9137" y="4223"/>
                  </a:cubicBezTo>
                  <a:cubicBezTo>
                    <a:pt x="9578" y="3372"/>
                    <a:pt x="9830" y="2395"/>
                    <a:pt x="9956" y="1419"/>
                  </a:cubicBezTo>
                  <a:close/>
                  <a:moveTo>
                    <a:pt x="9294" y="726"/>
                  </a:moveTo>
                  <a:cubicBezTo>
                    <a:pt x="9200" y="2521"/>
                    <a:pt x="8507" y="4569"/>
                    <a:pt x="7057" y="5640"/>
                  </a:cubicBezTo>
                  <a:lnTo>
                    <a:pt x="3056" y="5640"/>
                  </a:lnTo>
                  <a:lnTo>
                    <a:pt x="3056" y="5672"/>
                  </a:lnTo>
                  <a:cubicBezTo>
                    <a:pt x="1765" y="4695"/>
                    <a:pt x="914" y="2805"/>
                    <a:pt x="819" y="726"/>
                  </a:cubicBezTo>
                  <a:close/>
                  <a:moveTo>
                    <a:pt x="8948" y="6396"/>
                  </a:moveTo>
                  <a:cubicBezTo>
                    <a:pt x="8570" y="6837"/>
                    <a:pt x="8003" y="7090"/>
                    <a:pt x="7372" y="7090"/>
                  </a:cubicBezTo>
                  <a:lnTo>
                    <a:pt x="2710" y="7090"/>
                  </a:lnTo>
                  <a:cubicBezTo>
                    <a:pt x="2080" y="7090"/>
                    <a:pt x="1481" y="6837"/>
                    <a:pt x="1103" y="6396"/>
                  </a:cubicBezTo>
                  <a:close/>
                  <a:moveTo>
                    <a:pt x="441" y="1"/>
                  </a:moveTo>
                  <a:cubicBezTo>
                    <a:pt x="252" y="1"/>
                    <a:pt x="95" y="158"/>
                    <a:pt x="95" y="348"/>
                  </a:cubicBezTo>
                  <a:cubicBezTo>
                    <a:pt x="95" y="2301"/>
                    <a:pt x="725" y="4317"/>
                    <a:pt x="1985" y="5640"/>
                  </a:cubicBezTo>
                  <a:lnTo>
                    <a:pt x="441" y="5640"/>
                  </a:lnTo>
                  <a:cubicBezTo>
                    <a:pt x="158" y="5640"/>
                    <a:pt x="0" y="5924"/>
                    <a:pt x="126" y="6144"/>
                  </a:cubicBezTo>
                  <a:cubicBezTo>
                    <a:pt x="347" y="6617"/>
                    <a:pt x="725" y="7027"/>
                    <a:pt x="1197" y="7342"/>
                  </a:cubicBezTo>
                  <a:cubicBezTo>
                    <a:pt x="1670" y="7594"/>
                    <a:pt x="2174" y="7751"/>
                    <a:pt x="2710" y="7751"/>
                  </a:cubicBezTo>
                  <a:lnTo>
                    <a:pt x="7372" y="7751"/>
                  </a:lnTo>
                  <a:cubicBezTo>
                    <a:pt x="8475" y="7751"/>
                    <a:pt x="9452" y="7121"/>
                    <a:pt x="9956" y="6144"/>
                  </a:cubicBezTo>
                  <a:cubicBezTo>
                    <a:pt x="10082" y="5924"/>
                    <a:pt x="9924" y="5640"/>
                    <a:pt x="9641" y="5640"/>
                  </a:cubicBezTo>
                  <a:lnTo>
                    <a:pt x="8129" y="5640"/>
                  </a:lnTo>
                  <a:lnTo>
                    <a:pt x="8696" y="4916"/>
                  </a:lnTo>
                  <a:lnTo>
                    <a:pt x="8948" y="4916"/>
                  </a:lnTo>
                  <a:lnTo>
                    <a:pt x="8948" y="4947"/>
                  </a:lnTo>
                  <a:cubicBezTo>
                    <a:pt x="10680" y="4947"/>
                    <a:pt x="12098" y="3529"/>
                    <a:pt x="12098" y="1797"/>
                  </a:cubicBezTo>
                  <a:cubicBezTo>
                    <a:pt x="12098" y="1198"/>
                    <a:pt x="11626" y="726"/>
                    <a:pt x="11027" y="726"/>
                  </a:cubicBezTo>
                  <a:lnTo>
                    <a:pt x="9956" y="726"/>
                  </a:lnTo>
                  <a:lnTo>
                    <a:pt x="9956" y="348"/>
                  </a:lnTo>
                  <a:cubicBezTo>
                    <a:pt x="9956" y="158"/>
                    <a:pt x="9798" y="1"/>
                    <a:pt x="96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63" name="Google Shape;7263;p70"/>
          <p:cNvGrpSpPr/>
          <p:nvPr/>
        </p:nvGrpSpPr>
        <p:grpSpPr>
          <a:xfrm>
            <a:off x="2181740" y="3135863"/>
            <a:ext cx="358229" cy="358199"/>
            <a:chOff x="-46401050" y="2333325"/>
            <a:chExt cx="300125" cy="300100"/>
          </a:xfrm>
        </p:grpSpPr>
        <p:sp>
          <p:nvSpPr>
            <p:cNvPr id="7264" name="Google Shape;7264;p70"/>
            <p:cNvSpPr/>
            <p:nvPr/>
          </p:nvSpPr>
          <p:spPr>
            <a:xfrm>
              <a:off x="-46401050" y="2333325"/>
              <a:ext cx="300125" cy="300100"/>
            </a:xfrm>
            <a:custGeom>
              <a:avLst/>
              <a:gdLst/>
              <a:ahLst/>
              <a:cxnLst/>
              <a:rect l="l" t="t" r="r" b="b"/>
              <a:pathLst>
                <a:path w="12005" h="12004" extrusionOk="0">
                  <a:moveTo>
                    <a:pt x="7719" y="725"/>
                  </a:moveTo>
                  <a:lnTo>
                    <a:pt x="7719" y="2111"/>
                  </a:lnTo>
                  <a:lnTo>
                    <a:pt x="7026" y="2111"/>
                  </a:lnTo>
                  <a:lnTo>
                    <a:pt x="7026" y="725"/>
                  </a:lnTo>
                  <a:close/>
                  <a:moveTo>
                    <a:pt x="9137" y="725"/>
                  </a:moveTo>
                  <a:lnTo>
                    <a:pt x="9137" y="3498"/>
                  </a:lnTo>
                  <a:lnTo>
                    <a:pt x="2805" y="3498"/>
                  </a:lnTo>
                  <a:lnTo>
                    <a:pt x="2805" y="725"/>
                  </a:lnTo>
                  <a:lnTo>
                    <a:pt x="6302" y="725"/>
                  </a:lnTo>
                  <a:lnTo>
                    <a:pt x="6302" y="2489"/>
                  </a:lnTo>
                  <a:cubicBezTo>
                    <a:pt x="6302" y="2678"/>
                    <a:pt x="6459" y="2836"/>
                    <a:pt x="6648" y="2836"/>
                  </a:cubicBezTo>
                  <a:lnTo>
                    <a:pt x="8066" y="2836"/>
                  </a:lnTo>
                  <a:cubicBezTo>
                    <a:pt x="8255" y="2836"/>
                    <a:pt x="8413" y="2678"/>
                    <a:pt x="8413" y="2489"/>
                  </a:cubicBezTo>
                  <a:lnTo>
                    <a:pt x="8413" y="725"/>
                  </a:lnTo>
                  <a:close/>
                  <a:moveTo>
                    <a:pt x="2080" y="725"/>
                  </a:moveTo>
                  <a:lnTo>
                    <a:pt x="2080" y="3876"/>
                  </a:lnTo>
                  <a:cubicBezTo>
                    <a:pt x="2080" y="4065"/>
                    <a:pt x="2238" y="4222"/>
                    <a:pt x="2427" y="4222"/>
                  </a:cubicBezTo>
                  <a:lnTo>
                    <a:pt x="9452" y="4222"/>
                  </a:lnTo>
                  <a:cubicBezTo>
                    <a:pt x="9641" y="4222"/>
                    <a:pt x="9799" y="4065"/>
                    <a:pt x="9799" y="3876"/>
                  </a:cubicBezTo>
                  <a:lnTo>
                    <a:pt x="9799" y="1166"/>
                  </a:lnTo>
                  <a:lnTo>
                    <a:pt x="11217" y="2584"/>
                  </a:lnTo>
                  <a:lnTo>
                    <a:pt x="11217" y="11311"/>
                  </a:lnTo>
                  <a:lnTo>
                    <a:pt x="662" y="11311"/>
                  </a:lnTo>
                  <a:lnTo>
                    <a:pt x="662" y="725"/>
                  </a:lnTo>
                  <a:close/>
                  <a:moveTo>
                    <a:pt x="347" y="1"/>
                  </a:moveTo>
                  <a:cubicBezTo>
                    <a:pt x="158" y="1"/>
                    <a:pt x="1" y="158"/>
                    <a:pt x="1" y="347"/>
                  </a:cubicBezTo>
                  <a:lnTo>
                    <a:pt x="1" y="11657"/>
                  </a:lnTo>
                  <a:cubicBezTo>
                    <a:pt x="1" y="11846"/>
                    <a:pt x="158" y="12004"/>
                    <a:pt x="347" y="12004"/>
                  </a:cubicBezTo>
                  <a:lnTo>
                    <a:pt x="11658" y="12004"/>
                  </a:lnTo>
                  <a:cubicBezTo>
                    <a:pt x="11847" y="12004"/>
                    <a:pt x="12004" y="11846"/>
                    <a:pt x="12004" y="11657"/>
                  </a:cubicBezTo>
                  <a:lnTo>
                    <a:pt x="12004" y="2489"/>
                  </a:lnTo>
                  <a:cubicBezTo>
                    <a:pt x="11941" y="2395"/>
                    <a:pt x="11878" y="2300"/>
                    <a:pt x="11847" y="2237"/>
                  </a:cubicBezTo>
                  <a:lnTo>
                    <a:pt x="9736" y="127"/>
                  </a:lnTo>
                  <a:cubicBezTo>
                    <a:pt x="9641" y="32"/>
                    <a:pt x="9578" y="1"/>
                    <a:pt x="948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5" name="Google Shape;7265;p70"/>
            <p:cNvSpPr/>
            <p:nvPr/>
          </p:nvSpPr>
          <p:spPr>
            <a:xfrm>
              <a:off x="-46366400" y="2580650"/>
              <a:ext cx="35475" cy="17350"/>
            </a:xfrm>
            <a:custGeom>
              <a:avLst/>
              <a:gdLst/>
              <a:ahLst/>
              <a:cxnLst/>
              <a:rect l="l" t="t" r="r" b="b"/>
              <a:pathLst>
                <a:path w="1419" h="694" extrusionOk="0">
                  <a:moveTo>
                    <a:pt x="348" y="0"/>
                  </a:moveTo>
                  <a:cubicBezTo>
                    <a:pt x="159" y="0"/>
                    <a:pt x="1" y="158"/>
                    <a:pt x="1" y="347"/>
                  </a:cubicBezTo>
                  <a:cubicBezTo>
                    <a:pt x="1" y="536"/>
                    <a:pt x="159" y="693"/>
                    <a:pt x="348" y="693"/>
                  </a:cubicBezTo>
                  <a:lnTo>
                    <a:pt x="1041" y="693"/>
                  </a:lnTo>
                  <a:cubicBezTo>
                    <a:pt x="1261" y="693"/>
                    <a:pt x="1419" y="536"/>
                    <a:pt x="1419" y="347"/>
                  </a:cubicBezTo>
                  <a:cubicBezTo>
                    <a:pt x="1419" y="158"/>
                    <a:pt x="1261" y="0"/>
                    <a:pt x="104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6" name="Google Shape;7266;p70"/>
            <p:cNvSpPr/>
            <p:nvPr/>
          </p:nvSpPr>
          <p:spPr>
            <a:xfrm>
              <a:off x="-46313625" y="2457775"/>
              <a:ext cx="122900" cy="122100"/>
            </a:xfrm>
            <a:custGeom>
              <a:avLst/>
              <a:gdLst/>
              <a:ahLst/>
              <a:cxnLst/>
              <a:rect l="l" t="t" r="r" b="b"/>
              <a:pathLst>
                <a:path w="4916" h="4884" extrusionOk="0">
                  <a:moveTo>
                    <a:pt x="2458" y="662"/>
                  </a:moveTo>
                  <a:cubicBezTo>
                    <a:pt x="3435" y="662"/>
                    <a:pt x="4222" y="1450"/>
                    <a:pt x="4222" y="2426"/>
                  </a:cubicBezTo>
                  <a:cubicBezTo>
                    <a:pt x="4222" y="3403"/>
                    <a:pt x="3435" y="4190"/>
                    <a:pt x="2458" y="4190"/>
                  </a:cubicBezTo>
                  <a:cubicBezTo>
                    <a:pt x="1450" y="4190"/>
                    <a:pt x="662" y="3403"/>
                    <a:pt x="662" y="2426"/>
                  </a:cubicBezTo>
                  <a:cubicBezTo>
                    <a:pt x="662" y="1450"/>
                    <a:pt x="1450" y="662"/>
                    <a:pt x="2458" y="662"/>
                  </a:cubicBezTo>
                  <a:close/>
                  <a:moveTo>
                    <a:pt x="2458" y="0"/>
                  </a:moveTo>
                  <a:cubicBezTo>
                    <a:pt x="1103" y="0"/>
                    <a:pt x="1" y="1103"/>
                    <a:pt x="1" y="2426"/>
                  </a:cubicBezTo>
                  <a:cubicBezTo>
                    <a:pt x="1" y="3781"/>
                    <a:pt x="1103" y="4884"/>
                    <a:pt x="2458" y="4884"/>
                  </a:cubicBezTo>
                  <a:cubicBezTo>
                    <a:pt x="3781" y="4884"/>
                    <a:pt x="4884" y="3749"/>
                    <a:pt x="4884" y="2426"/>
                  </a:cubicBezTo>
                  <a:cubicBezTo>
                    <a:pt x="4916" y="1103"/>
                    <a:pt x="3813" y="0"/>
                    <a:pt x="24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7" name="Google Shape;7267;p70"/>
            <p:cNvSpPr/>
            <p:nvPr/>
          </p:nvSpPr>
          <p:spPr>
            <a:xfrm>
              <a:off x="-46278950" y="2493225"/>
              <a:ext cx="53575" cy="52775"/>
            </a:xfrm>
            <a:custGeom>
              <a:avLst/>
              <a:gdLst/>
              <a:ahLst/>
              <a:cxnLst/>
              <a:rect l="l" t="t" r="r" b="b"/>
              <a:pathLst>
                <a:path w="2143" h="2111" extrusionOk="0">
                  <a:moveTo>
                    <a:pt x="1071" y="662"/>
                  </a:moveTo>
                  <a:cubicBezTo>
                    <a:pt x="1260" y="662"/>
                    <a:pt x="1418" y="819"/>
                    <a:pt x="1418" y="1008"/>
                  </a:cubicBezTo>
                  <a:cubicBezTo>
                    <a:pt x="1418" y="1197"/>
                    <a:pt x="1260" y="1355"/>
                    <a:pt x="1071" y="1355"/>
                  </a:cubicBezTo>
                  <a:cubicBezTo>
                    <a:pt x="851" y="1355"/>
                    <a:pt x="693" y="1197"/>
                    <a:pt x="693" y="1008"/>
                  </a:cubicBezTo>
                  <a:cubicBezTo>
                    <a:pt x="693" y="819"/>
                    <a:pt x="851" y="662"/>
                    <a:pt x="1071" y="662"/>
                  </a:cubicBezTo>
                  <a:close/>
                  <a:moveTo>
                    <a:pt x="1071" y="0"/>
                  </a:moveTo>
                  <a:cubicBezTo>
                    <a:pt x="473" y="0"/>
                    <a:pt x="0" y="473"/>
                    <a:pt x="0" y="1040"/>
                  </a:cubicBezTo>
                  <a:cubicBezTo>
                    <a:pt x="0" y="1638"/>
                    <a:pt x="473" y="2111"/>
                    <a:pt x="1071" y="2111"/>
                  </a:cubicBezTo>
                  <a:cubicBezTo>
                    <a:pt x="1638" y="2111"/>
                    <a:pt x="2111" y="1638"/>
                    <a:pt x="2111" y="1040"/>
                  </a:cubicBezTo>
                  <a:cubicBezTo>
                    <a:pt x="2142" y="473"/>
                    <a:pt x="1638" y="0"/>
                    <a:pt x="107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68" name="Google Shape;7268;p70"/>
          <p:cNvSpPr/>
          <p:nvPr/>
        </p:nvSpPr>
        <p:spPr>
          <a:xfrm>
            <a:off x="2183438" y="3591597"/>
            <a:ext cx="360109" cy="359154"/>
          </a:xfrm>
          <a:custGeom>
            <a:avLst/>
            <a:gdLst/>
            <a:ahLst/>
            <a:cxnLst/>
            <a:rect l="l" t="t" r="r" b="b"/>
            <a:pathLst>
              <a:path w="12068" h="12036" extrusionOk="0">
                <a:moveTo>
                  <a:pt x="4222" y="630"/>
                </a:moveTo>
                <a:cubicBezTo>
                  <a:pt x="5010" y="630"/>
                  <a:pt x="5640" y="1292"/>
                  <a:pt x="5640" y="2048"/>
                </a:cubicBezTo>
                <a:lnTo>
                  <a:pt x="5640" y="9767"/>
                </a:lnTo>
                <a:cubicBezTo>
                  <a:pt x="5703" y="10617"/>
                  <a:pt x="5073" y="11311"/>
                  <a:pt x="4285" y="11311"/>
                </a:cubicBezTo>
                <a:cubicBezTo>
                  <a:pt x="3498" y="11311"/>
                  <a:pt x="2868" y="10680"/>
                  <a:pt x="2868" y="9893"/>
                </a:cubicBezTo>
                <a:lnTo>
                  <a:pt x="2868" y="9830"/>
                </a:lnTo>
                <a:cubicBezTo>
                  <a:pt x="3403" y="9767"/>
                  <a:pt x="3907" y="9515"/>
                  <a:pt x="4254" y="9137"/>
                </a:cubicBezTo>
                <a:cubicBezTo>
                  <a:pt x="4380" y="9011"/>
                  <a:pt x="4380" y="8790"/>
                  <a:pt x="4254" y="8633"/>
                </a:cubicBezTo>
                <a:cubicBezTo>
                  <a:pt x="4191" y="8570"/>
                  <a:pt x="4104" y="8538"/>
                  <a:pt x="4014" y="8538"/>
                </a:cubicBezTo>
                <a:cubicBezTo>
                  <a:pt x="3923" y="8538"/>
                  <a:pt x="3829" y="8570"/>
                  <a:pt x="3750" y="8633"/>
                </a:cubicBezTo>
                <a:cubicBezTo>
                  <a:pt x="3435" y="8948"/>
                  <a:pt x="2962" y="9137"/>
                  <a:pt x="2490" y="9137"/>
                </a:cubicBezTo>
                <a:cubicBezTo>
                  <a:pt x="1513" y="9137"/>
                  <a:pt x="725" y="8349"/>
                  <a:pt x="725" y="7372"/>
                </a:cubicBezTo>
                <a:cubicBezTo>
                  <a:pt x="725" y="7057"/>
                  <a:pt x="788" y="6742"/>
                  <a:pt x="946" y="6490"/>
                </a:cubicBezTo>
                <a:cubicBezTo>
                  <a:pt x="1387" y="6805"/>
                  <a:pt x="1891" y="6994"/>
                  <a:pt x="2490" y="6994"/>
                </a:cubicBezTo>
                <a:cubicBezTo>
                  <a:pt x="2679" y="6994"/>
                  <a:pt x="2836" y="6837"/>
                  <a:pt x="2836" y="6648"/>
                </a:cubicBezTo>
                <a:cubicBezTo>
                  <a:pt x="2836" y="6459"/>
                  <a:pt x="2679" y="6301"/>
                  <a:pt x="2490" y="6301"/>
                </a:cubicBezTo>
                <a:cubicBezTo>
                  <a:pt x="1513" y="6301"/>
                  <a:pt x="725" y="5514"/>
                  <a:pt x="725" y="4537"/>
                </a:cubicBezTo>
                <a:cubicBezTo>
                  <a:pt x="725" y="3623"/>
                  <a:pt x="1387" y="2899"/>
                  <a:pt x="2238" y="2804"/>
                </a:cubicBezTo>
                <a:cubicBezTo>
                  <a:pt x="2521" y="3623"/>
                  <a:pt x="3309" y="4159"/>
                  <a:pt x="4222" y="4159"/>
                </a:cubicBezTo>
                <a:cubicBezTo>
                  <a:pt x="4411" y="4159"/>
                  <a:pt x="4569" y="4001"/>
                  <a:pt x="4569" y="3812"/>
                </a:cubicBezTo>
                <a:cubicBezTo>
                  <a:pt x="4569" y="3623"/>
                  <a:pt x="4411" y="3466"/>
                  <a:pt x="4222" y="3466"/>
                </a:cubicBezTo>
                <a:cubicBezTo>
                  <a:pt x="3435" y="3466"/>
                  <a:pt x="2805" y="2836"/>
                  <a:pt x="2805" y="2048"/>
                </a:cubicBezTo>
                <a:cubicBezTo>
                  <a:pt x="2805" y="1261"/>
                  <a:pt x="3435" y="630"/>
                  <a:pt x="4222" y="630"/>
                </a:cubicBezTo>
                <a:close/>
                <a:moveTo>
                  <a:pt x="7814" y="788"/>
                </a:moveTo>
                <a:cubicBezTo>
                  <a:pt x="8602" y="788"/>
                  <a:pt x="9232" y="1418"/>
                  <a:pt x="9232" y="2206"/>
                </a:cubicBezTo>
                <a:cubicBezTo>
                  <a:pt x="9232" y="2993"/>
                  <a:pt x="8602" y="3623"/>
                  <a:pt x="7814" y="3623"/>
                </a:cubicBezTo>
                <a:cubicBezTo>
                  <a:pt x="7593" y="3623"/>
                  <a:pt x="7436" y="3781"/>
                  <a:pt x="7436" y="3970"/>
                </a:cubicBezTo>
                <a:cubicBezTo>
                  <a:pt x="7436" y="4159"/>
                  <a:pt x="7593" y="4316"/>
                  <a:pt x="7814" y="4316"/>
                </a:cubicBezTo>
                <a:cubicBezTo>
                  <a:pt x="8696" y="4316"/>
                  <a:pt x="9484" y="3749"/>
                  <a:pt x="9767" y="2962"/>
                </a:cubicBezTo>
                <a:cubicBezTo>
                  <a:pt x="10649" y="3056"/>
                  <a:pt x="11311" y="3812"/>
                  <a:pt x="11311" y="4695"/>
                </a:cubicBezTo>
                <a:cubicBezTo>
                  <a:pt x="11311" y="5671"/>
                  <a:pt x="10523" y="6459"/>
                  <a:pt x="9547" y="6459"/>
                </a:cubicBezTo>
                <a:cubicBezTo>
                  <a:pt x="9326" y="6459"/>
                  <a:pt x="9169" y="6616"/>
                  <a:pt x="9169" y="6805"/>
                </a:cubicBezTo>
                <a:cubicBezTo>
                  <a:pt x="9169" y="6994"/>
                  <a:pt x="9326" y="7152"/>
                  <a:pt x="9547" y="7152"/>
                </a:cubicBezTo>
                <a:cubicBezTo>
                  <a:pt x="10114" y="7152"/>
                  <a:pt x="10649" y="6963"/>
                  <a:pt x="11059" y="6648"/>
                </a:cubicBezTo>
                <a:cubicBezTo>
                  <a:pt x="11217" y="6931"/>
                  <a:pt x="11311" y="7215"/>
                  <a:pt x="11311" y="7530"/>
                </a:cubicBezTo>
                <a:cubicBezTo>
                  <a:pt x="11374" y="8381"/>
                  <a:pt x="10586" y="9168"/>
                  <a:pt x="9610" y="9168"/>
                </a:cubicBezTo>
                <a:cubicBezTo>
                  <a:pt x="9137" y="9168"/>
                  <a:pt x="8696" y="8979"/>
                  <a:pt x="8350" y="8664"/>
                </a:cubicBezTo>
                <a:cubicBezTo>
                  <a:pt x="8287" y="8601"/>
                  <a:pt x="8200" y="8570"/>
                  <a:pt x="8109" y="8570"/>
                </a:cubicBezTo>
                <a:cubicBezTo>
                  <a:pt x="8019" y="8570"/>
                  <a:pt x="7924" y="8601"/>
                  <a:pt x="7845" y="8664"/>
                </a:cubicBezTo>
                <a:cubicBezTo>
                  <a:pt x="7719" y="8790"/>
                  <a:pt x="7719" y="9011"/>
                  <a:pt x="7845" y="9168"/>
                </a:cubicBezTo>
                <a:cubicBezTo>
                  <a:pt x="8224" y="9578"/>
                  <a:pt x="8696" y="9798"/>
                  <a:pt x="9232" y="9893"/>
                </a:cubicBezTo>
                <a:lnTo>
                  <a:pt x="9232" y="9924"/>
                </a:lnTo>
                <a:cubicBezTo>
                  <a:pt x="9232" y="10712"/>
                  <a:pt x="8602" y="11342"/>
                  <a:pt x="7814" y="11342"/>
                </a:cubicBezTo>
                <a:cubicBezTo>
                  <a:pt x="7026" y="11342"/>
                  <a:pt x="6396" y="10680"/>
                  <a:pt x="6396" y="9924"/>
                </a:cubicBezTo>
                <a:lnTo>
                  <a:pt x="6396" y="2206"/>
                </a:lnTo>
                <a:cubicBezTo>
                  <a:pt x="6396" y="1418"/>
                  <a:pt x="7058" y="788"/>
                  <a:pt x="7814" y="788"/>
                </a:cubicBezTo>
                <a:close/>
                <a:moveTo>
                  <a:pt x="4254" y="0"/>
                </a:moveTo>
                <a:cubicBezTo>
                  <a:pt x="3088" y="0"/>
                  <a:pt x="2143" y="977"/>
                  <a:pt x="2143" y="2111"/>
                </a:cubicBezTo>
                <a:lnTo>
                  <a:pt x="2143" y="2174"/>
                </a:lnTo>
                <a:cubicBezTo>
                  <a:pt x="946" y="2332"/>
                  <a:pt x="1" y="3340"/>
                  <a:pt x="1" y="4600"/>
                </a:cubicBezTo>
                <a:cubicBezTo>
                  <a:pt x="1" y="5104"/>
                  <a:pt x="158" y="5640"/>
                  <a:pt x="442" y="6018"/>
                </a:cubicBezTo>
                <a:cubicBezTo>
                  <a:pt x="158" y="6427"/>
                  <a:pt x="1" y="6931"/>
                  <a:pt x="1" y="7435"/>
                </a:cubicBezTo>
                <a:cubicBezTo>
                  <a:pt x="1" y="8696"/>
                  <a:pt x="946" y="9735"/>
                  <a:pt x="2143" y="9861"/>
                </a:cubicBezTo>
                <a:lnTo>
                  <a:pt x="2143" y="9924"/>
                </a:lnTo>
                <a:cubicBezTo>
                  <a:pt x="2143" y="11090"/>
                  <a:pt x="3088" y="12035"/>
                  <a:pt x="4254" y="12035"/>
                </a:cubicBezTo>
                <a:cubicBezTo>
                  <a:pt x="5010" y="12035"/>
                  <a:pt x="5640" y="11657"/>
                  <a:pt x="6050" y="11058"/>
                </a:cubicBezTo>
                <a:cubicBezTo>
                  <a:pt x="6428" y="11657"/>
                  <a:pt x="7089" y="12035"/>
                  <a:pt x="7814" y="12035"/>
                </a:cubicBezTo>
                <a:cubicBezTo>
                  <a:pt x="8980" y="12035"/>
                  <a:pt x="9925" y="11058"/>
                  <a:pt x="9925" y="9924"/>
                </a:cubicBezTo>
                <a:lnTo>
                  <a:pt x="9925" y="9861"/>
                </a:lnTo>
                <a:cubicBezTo>
                  <a:pt x="11122" y="9704"/>
                  <a:pt x="12067" y="8696"/>
                  <a:pt x="12067" y="7435"/>
                </a:cubicBezTo>
                <a:cubicBezTo>
                  <a:pt x="12067" y="6931"/>
                  <a:pt x="11910" y="6459"/>
                  <a:pt x="11626" y="6018"/>
                </a:cubicBezTo>
                <a:cubicBezTo>
                  <a:pt x="11910" y="5577"/>
                  <a:pt x="12067" y="5104"/>
                  <a:pt x="12067" y="4600"/>
                </a:cubicBezTo>
                <a:cubicBezTo>
                  <a:pt x="12067" y="3371"/>
                  <a:pt x="11154" y="2363"/>
                  <a:pt x="9925" y="2174"/>
                </a:cubicBezTo>
                <a:lnTo>
                  <a:pt x="9925" y="2111"/>
                </a:lnTo>
                <a:cubicBezTo>
                  <a:pt x="9925" y="945"/>
                  <a:pt x="8980" y="0"/>
                  <a:pt x="7814" y="0"/>
                </a:cubicBezTo>
                <a:cubicBezTo>
                  <a:pt x="7089" y="0"/>
                  <a:pt x="6428" y="378"/>
                  <a:pt x="6050" y="977"/>
                </a:cubicBezTo>
                <a:cubicBezTo>
                  <a:pt x="5640" y="378"/>
                  <a:pt x="4979" y="0"/>
                  <a:pt x="42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69" name="Google Shape;7269;p70"/>
          <p:cNvGrpSpPr/>
          <p:nvPr/>
        </p:nvGrpSpPr>
        <p:grpSpPr>
          <a:xfrm>
            <a:off x="3961830" y="3146218"/>
            <a:ext cx="359154" cy="359124"/>
            <a:chOff x="-44914800" y="2342000"/>
            <a:chExt cx="300900" cy="300875"/>
          </a:xfrm>
        </p:grpSpPr>
        <p:sp>
          <p:nvSpPr>
            <p:cNvPr id="7270" name="Google Shape;7270;p70"/>
            <p:cNvSpPr/>
            <p:nvPr/>
          </p:nvSpPr>
          <p:spPr>
            <a:xfrm>
              <a:off x="-44914800" y="2342000"/>
              <a:ext cx="300900" cy="300875"/>
            </a:xfrm>
            <a:custGeom>
              <a:avLst/>
              <a:gdLst/>
              <a:ahLst/>
              <a:cxnLst/>
              <a:rect l="l" t="t" r="r" b="b"/>
              <a:pathLst>
                <a:path w="12036" h="12035" extrusionOk="0">
                  <a:moveTo>
                    <a:pt x="1450" y="725"/>
                  </a:moveTo>
                  <a:lnTo>
                    <a:pt x="1450" y="1418"/>
                  </a:lnTo>
                  <a:lnTo>
                    <a:pt x="725" y="1418"/>
                  </a:lnTo>
                  <a:lnTo>
                    <a:pt x="725" y="725"/>
                  </a:lnTo>
                  <a:close/>
                  <a:moveTo>
                    <a:pt x="11311" y="725"/>
                  </a:moveTo>
                  <a:lnTo>
                    <a:pt x="11311" y="1418"/>
                  </a:lnTo>
                  <a:lnTo>
                    <a:pt x="10618" y="1418"/>
                  </a:lnTo>
                  <a:lnTo>
                    <a:pt x="10618" y="725"/>
                  </a:lnTo>
                  <a:close/>
                  <a:moveTo>
                    <a:pt x="9893" y="1418"/>
                  </a:moveTo>
                  <a:lnTo>
                    <a:pt x="9893" y="1796"/>
                  </a:lnTo>
                  <a:cubicBezTo>
                    <a:pt x="9893" y="1985"/>
                    <a:pt x="10051" y="2142"/>
                    <a:pt x="10240" y="2142"/>
                  </a:cubicBezTo>
                  <a:lnTo>
                    <a:pt x="10618" y="2142"/>
                  </a:lnTo>
                  <a:lnTo>
                    <a:pt x="10618" y="9893"/>
                  </a:lnTo>
                  <a:lnTo>
                    <a:pt x="10240" y="9893"/>
                  </a:lnTo>
                  <a:cubicBezTo>
                    <a:pt x="10051" y="9893"/>
                    <a:pt x="9893" y="10050"/>
                    <a:pt x="9893" y="10239"/>
                  </a:cubicBezTo>
                  <a:lnTo>
                    <a:pt x="9893" y="10617"/>
                  </a:lnTo>
                  <a:lnTo>
                    <a:pt x="2143" y="10617"/>
                  </a:lnTo>
                  <a:lnTo>
                    <a:pt x="2143" y="10239"/>
                  </a:lnTo>
                  <a:cubicBezTo>
                    <a:pt x="2143" y="10050"/>
                    <a:pt x="1985" y="9893"/>
                    <a:pt x="1796" y="9893"/>
                  </a:cubicBezTo>
                  <a:lnTo>
                    <a:pt x="1450" y="9893"/>
                  </a:lnTo>
                  <a:lnTo>
                    <a:pt x="1450" y="2142"/>
                  </a:lnTo>
                  <a:lnTo>
                    <a:pt x="1796" y="2142"/>
                  </a:lnTo>
                  <a:cubicBezTo>
                    <a:pt x="1985" y="2142"/>
                    <a:pt x="2143" y="1985"/>
                    <a:pt x="2143" y="1796"/>
                  </a:cubicBezTo>
                  <a:lnTo>
                    <a:pt x="2143" y="1418"/>
                  </a:lnTo>
                  <a:close/>
                  <a:moveTo>
                    <a:pt x="1418" y="10617"/>
                  </a:moveTo>
                  <a:lnTo>
                    <a:pt x="1418" y="11310"/>
                  </a:lnTo>
                  <a:lnTo>
                    <a:pt x="725" y="11310"/>
                  </a:lnTo>
                  <a:lnTo>
                    <a:pt x="725" y="10617"/>
                  </a:lnTo>
                  <a:close/>
                  <a:moveTo>
                    <a:pt x="11311" y="10617"/>
                  </a:moveTo>
                  <a:lnTo>
                    <a:pt x="11311" y="11310"/>
                  </a:lnTo>
                  <a:lnTo>
                    <a:pt x="10618" y="11310"/>
                  </a:lnTo>
                  <a:lnTo>
                    <a:pt x="10618" y="10617"/>
                  </a:lnTo>
                  <a:close/>
                  <a:moveTo>
                    <a:pt x="379" y="0"/>
                  </a:moveTo>
                  <a:cubicBezTo>
                    <a:pt x="158" y="0"/>
                    <a:pt x="1" y="158"/>
                    <a:pt x="1" y="378"/>
                  </a:cubicBezTo>
                  <a:lnTo>
                    <a:pt x="1" y="1764"/>
                  </a:lnTo>
                  <a:cubicBezTo>
                    <a:pt x="1" y="1985"/>
                    <a:pt x="158" y="2142"/>
                    <a:pt x="379" y="2142"/>
                  </a:cubicBezTo>
                  <a:lnTo>
                    <a:pt x="725" y="2142"/>
                  </a:lnTo>
                  <a:lnTo>
                    <a:pt x="725" y="9893"/>
                  </a:lnTo>
                  <a:lnTo>
                    <a:pt x="379" y="9893"/>
                  </a:lnTo>
                  <a:cubicBezTo>
                    <a:pt x="158" y="9893"/>
                    <a:pt x="1" y="10050"/>
                    <a:pt x="1" y="10239"/>
                  </a:cubicBezTo>
                  <a:lnTo>
                    <a:pt x="1" y="11657"/>
                  </a:lnTo>
                  <a:cubicBezTo>
                    <a:pt x="1" y="11877"/>
                    <a:pt x="158" y="12035"/>
                    <a:pt x="379" y="12035"/>
                  </a:cubicBezTo>
                  <a:lnTo>
                    <a:pt x="1796" y="12035"/>
                  </a:lnTo>
                  <a:cubicBezTo>
                    <a:pt x="1985" y="12035"/>
                    <a:pt x="2143" y="11877"/>
                    <a:pt x="2143" y="11657"/>
                  </a:cubicBezTo>
                  <a:lnTo>
                    <a:pt x="2143" y="11310"/>
                  </a:lnTo>
                  <a:lnTo>
                    <a:pt x="9893" y="11310"/>
                  </a:lnTo>
                  <a:lnTo>
                    <a:pt x="9893" y="11657"/>
                  </a:lnTo>
                  <a:cubicBezTo>
                    <a:pt x="9893" y="11877"/>
                    <a:pt x="10051" y="12035"/>
                    <a:pt x="10240" y="12035"/>
                  </a:cubicBezTo>
                  <a:lnTo>
                    <a:pt x="11657" y="12035"/>
                  </a:lnTo>
                  <a:cubicBezTo>
                    <a:pt x="11878" y="12035"/>
                    <a:pt x="12036" y="11877"/>
                    <a:pt x="12036" y="11657"/>
                  </a:cubicBezTo>
                  <a:lnTo>
                    <a:pt x="12036" y="10239"/>
                  </a:lnTo>
                  <a:cubicBezTo>
                    <a:pt x="12036" y="10050"/>
                    <a:pt x="11878" y="9893"/>
                    <a:pt x="11657" y="9893"/>
                  </a:cubicBezTo>
                  <a:lnTo>
                    <a:pt x="11311" y="9893"/>
                  </a:lnTo>
                  <a:lnTo>
                    <a:pt x="11311" y="2142"/>
                  </a:lnTo>
                  <a:lnTo>
                    <a:pt x="11657" y="2142"/>
                  </a:lnTo>
                  <a:cubicBezTo>
                    <a:pt x="11878" y="2142"/>
                    <a:pt x="12036" y="1985"/>
                    <a:pt x="12036" y="1764"/>
                  </a:cubicBezTo>
                  <a:lnTo>
                    <a:pt x="12036" y="378"/>
                  </a:lnTo>
                  <a:cubicBezTo>
                    <a:pt x="12036" y="158"/>
                    <a:pt x="11878" y="0"/>
                    <a:pt x="11657" y="0"/>
                  </a:cubicBezTo>
                  <a:lnTo>
                    <a:pt x="10240" y="0"/>
                  </a:lnTo>
                  <a:cubicBezTo>
                    <a:pt x="10051" y="0"/>
                    <a:pt x="9893" y="158"/>
                    <a:pt x="9893" y="378"/>
                  </a:cubicBezTo>
                  <a:lnTo>
                    <a:pt x="9893" y="725"/>
                  </a:lnTo>
                  <a:lnTo>
                    <a:pt x="2143" y="725"/>
                  </a:lnTo>
                  <a:lnTo>
                    <a:pt x="2143" y="378"/>
                  </a:lnTo>
                  <a:cubicBezTo>
                    <a:pt x="2143" y="158"/>
                    <a:pt x="1985" y="0"/>
                    <a:pt x="17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1" name="Google Shape;7271;p70"/>
            <p:cNvSpPr/>
            <p:nvPr/>
          </p:nvSpPr>
          <p:spPr>
            <a:xfrm>
              <a:off x="-44860450" y="2412875"/>
              <a:ext cx="193000" cy="159125"/>
            </a:xfrm>
            <a:custGeom>
              <a:avLst/>
              <a:gdLst/>
              <a:ahLst/>
              <a:cxnLst/>
              <a:rect l="l" t="t" r="r" b="b"/>
              <a:pathLst>
                <a:path w="7720" h="6365" extrusionOk="0">
                  <a:moveTo>
                    <a:pt x="7026" y="694"/>
                  </a:moveTo>
                  <a:lnTo>
                    <a:pt x="7026" y="725"/>
                  </a:lnTo>
                  <a:lnTo>
                    <a:pt x="7026" y="5136"/>
                  </a:lnTo>
                  <a:lnTo>
                    <a:pt x="5514" y="3624"/>
                  </a:lnTo>
                  <a:cubicBezTo>
                    <a:pt x="5451" y="3561"/>
                    <a:pt x="5356" y="3498"/>
                    <a:pt x="5262" y="3498"/>
                  </a:cubicBezTo>
                  <a:cubicBezTo>
                    <a:pt x="5167" y="3498"/>
                    <a:pt x="5041" y="3561"/>
                    <a:pt x="5010" y="3624"/>
                  </a:cubicBezTo>
                  <a:lnTo>
                    <a:pt x="3907" y="4821"/>
                  </a:lnTo>
                  <a:lnTo>
                    <a:pt x="2678" y="3592"/>
                  </a:lnTo>
                  <a:cubicBezTo>
                    <a:pt x="2615" y="3529"/>
                    <a:pt x="2529" y="3498"/>
                    <a:pt x="2438" y="3498"/>
                  </a:cubicBezTo>
                  <a:cubicBezTo>
                    <a:pt x="2348" y="3498"/>
                    <a:pt x="2253" y="3529"/>
                    <a:pt x="2174" y="3592"/>
                  </a:cubicBezTo>
                  <a:lnTo>
                    <a:pt x="662" y="5104"/>
                  </a:lnTo>
                  <a:lnTo>
                    <a:pt x="662" y="694"/>
                  </a:lnTo>
                  <a:close/>
                  <a:moveTo>
                    <a:pt x="2458" y="4380"/>
                  </a:moveTo>
                  <a:lnTo>
                    <a:pt x="3718" y="5640"/>
                  </a:lnTo>
                  <a:lnTo>
                    <a:pt x="1198" y="5640"/>
                  </a:lnTo>
                  <a:lnTo>
                    <a:pt x="2458" y="4380"/>
                  </a:lnTo>
                  <a:close/>
                  <a:moveTo>
                    <a:pt x="5293" y="4411"/>
                  </a:moveTo>
                  <a:lnTo>
                    <a:pt x="6554" y="5671"/>
                  </a:lnTo>
                  <a:lnTo>
                    <a:pt x="4695" y="5671"/>
                  </a:lnTo>
                  <a:lnTo>
                    <a:pt x="4695" y="5640"/>
                  </a:lnTo>
                  <a:lnTo>
                    <a:pt x="4411" y="5356"/>
                  </a:lnTo>
                  <a:lnTo>
                    <a:pt x="5293" y="4411"/>
                  </a:lnTo>
                  <a:close/>
                  <a:moveTo>
                    <a:pt x="347" y="1"/>
                  </a:moveTo>
                  <a:cubicBezTo>
                    <a:pt x="158" y="1"/>
                    <a:pt x="0" y="158"/>
                    <a:pt x="0" y="379"/>
                  </a:cubicBezTo>
                  <a:lnTo>
                    <a:pt x="0" y="5986"/>
                  </a:lnTo>
                  <a:cubicBezTo>
                    <a:pt x="0" y="6207"/>
                    <a:pt x="158" y="6365"/>
                    <a:pt x="347" y="6365"/>
                  </a:cubicBezTo>
                  <a:lnTo>
                    <a:pt x="7373" y="6365"/>
                  </a:lnTo>
                  <a:cubicBezTo>
                    <a:pt x="7562" y="6365"/>
                    <a:pt x="7719" y="6207"/>
                    <a:pt x="7719" y="5986"/>
                  </a:cubicBezTo>
                  <a:lnTo>
                    <a:pt x="7719" y="379"/>
                  </a:lnTo>
                  <a:cubicBezTo>
                    <a:pt x="7719" y="158"/>
                    <a:pt x="7562" y="1"/>
                    <a:pt x="737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2" name="Google Shape;7272;p70"/>
            <p:cNvSpPr/>
            <p:nvPr/>
          </p:nvSpPr>
          <p:spPr>
            <a:xfrm>
              <a:off x="-44791150" y="2439650"/>
              <a:ext cx="52800" cy="53600"/>
            </a:xfrm>
            <a:custGeom>
              <a:avLst/>
              <a:gdLst/>
              <a:ahLst/>
              <a:cxnLst/>
              <a:rect l="l" t="t" r="r" b="b"/>
              <a:pathLst>
                <a:path w="2112" h="2144" extrusionOk="0">
                  <a:moveTo>
                    <a:pt x="1041" y="725"/>
                  </a:moveTo>
                  <a:cubicBezTo>
                    <a:pt x="1261" y="725"/>
                    <a:pt x="1419" y="883"/>
                    <a:pt x="1419" y="1072"/>
                  </a:cubicBezTo>
                  <a:cubicBezTo>
                    <a:pt x="1419" y="1261"/>
                    <a:pt x="1261" y="1418"/>
                    <a:pt x="1041" y="1418"/>
                  </a:cubicBezTo>
                  <a:cubicBezTo>
                    <a:pt x="852" y="1418"/>
                    <a:pt x="694" y="1261"/>
                    <a:pt x="694" y="1072"/>
                  </a:cubicBezTo>
                  <a:cubicBezTo>
                    <a:pt x="694" y="883"/>
                    <a:pt x="852" y="725"/>
                    <a:pt x="1041" y="725"/>
                  </a:cubicBezTo>
                  <a:close/>
                  <a:moveTo>
                    <a:pt x="1041" y="1"/>
                  </a:moveTo>
                  <a:cubicBezTo>
                    <a:pt x="473" y="1"/>
                    <a:pt x="1" y="473"/>
                    <a:pt x="1" y="1072"/>
                  </a:cubicBezTo>
                  <a:cubicBezTo>
                    <a:pt x="32" y="1670"/>
                    <a:pt x="505" y="2143"/>
                    <a:pt x="1041" y="2143"/>
                  </a:cubicBezTo>
                  <a:cubicBezTo>
                    <a:pt x="1639" y="2143"/>
                    <a:pt x="2112" y="1670"/>
                    <a:pt x="2112" y="1072"/>
                  </a:cubicBezTo>
                  <a:cubicBezTo>
                    <a:pt x="2112" y="473"/>
                    <a:pt x="1639" y="1"/>
                    <a:pt x="104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73" name="Google Shape;7273;p70"/>
          <p:cNvSpPr/>
          <p:nvPr/>
        </p:nvSpPr>
        <p:spPr>
          <a:xfrm>
            <a:off x="1739586" y="1303114"/>
            <a:ext cx="357274" cy="356797"/>
          </a:xfrm>
          <a:custGeom>
            <a:avLst/>
            <a:gdLst/>
            <a:ahLst/>
            <a:cxnLst/>
            <a:rect l="l" t="t" r="r" b="b"/>
            <a:pathLst>
              <a:path w="11973" h="11957" extrusionOk="0">
                <a:moveTo>
                  <a:pt x="5986" y="748"/>
                </a:moveTo>
                <a:lnTo>
                  <a:pt x="8003" y="1756"/>
                </a:lnTo>
                <a:lnTo>
                  <a:pt x="5986" y="2796"/>
                </a:lnTo>
                <a:lnTo>
                  <a:pt x="4002" y="1756"/>
                </a:lnTo>
                <a:lnTo>
                  <a:pt x="5986" y="748"/>
                </a:lnTo>
                <a:close/>
                <a:moveTo>
                  <a:pt x="3561" y="2324"/>
                </a:moveTo>
                <a:lnTo>
                  <a:pt x="5671" y="3395"/>
                </a:lnTo>
                <a:lnTo>
                  <a:pt x="5671" y="6136"/>
                </a:lnTo>
                <a:lnTo>
                  <a:pt x="3561" y="5064"/>
                </a:lnTo>
                <a:lnTo>
                  <a:pt x="3561" y="2324"/>
                </a:lnTo>
                <a:close/>
                <a:moveTo>
                  <a:pt x="8475" y="2324"/>
                </a:moveTo>
                <a:lnTo>
                  <a:pt x="8475" y="5064"/>
                </a:lnTo>
                <a:lnTo>
                  <a:pt x="6364" y="6136"/>
                </a:lnTo>
                <a:lnTo>
                  <a:pt x="6364" y="3395"/>
                </a:lnTo>
                <a:lnTo>
                  <a:pt x="8475" y="2324"/>
                </a:lnTo>
                <a:close/>
                <a:moveTo>
                  <a:pt x="3214" y="5663"/>
                </a:moveTo>
                <a:lnTo>
                  <a:pt x="5230" y="6703"/>
                </a:lnTo>
                <a:lnTo>
                  <a:pt x="3214" y="7711"/>
                </a:lnTo>
                <a:lnTo>
                  <a:pt x="1166" y="6703"/>
                </a:lnTo>
                <a:lnTo>
                  <a:pt x="3214" y="5663"/>
                </a:lnTo>
                <a:close/>
                <a:moveTo>
                  <a:pt x="8822" y="5663"/>
                </a:moveTo>
                <a:lnTo>
                  <a:pt x="10870" y="6703"/>
                </a:lnTo>
                <a:lnTo>
                  <a:pt x="8822" y="7711"/>
                </a:lnTo>
                <a:lnTo>
                  <a:pt x="6837" y="6703"/>
                </a:lnTo>
                <a:lnTo>
                  <a:pt x="8822" y="5663"/>
                </a:lnTo>
                <a:close/>
                <a:moveTo>
                  <a:pt x="5671" y="7238"/>
                </a:moveTo>
                <a:lnTo>
                  <a:pt x="5671" y="9948"/>
                </a:lnTo>
                <a:lnTo>
                  <a:pt x="3561" y="11019"/>
                </a:lnTo>
                <a:lnTo>
                  <a:pt x="3561" y="8309"/>
                </a:lnTo>
                <a:lnTo>
                  <a:pt x="5671" y="7238"/>
                </a:lnTo>
                <a:close/>
                <a:moveTo>
                  <a:pt x="11311" y="7238"/>
                </a:moveTo>
                <a:lnTo>
                  <a:pt x="11311" y="10011"/>
                </a:lnTo>
                <a:lnTo>
                  <a:pt x="9200" y="11050"/>
                </a:lnTo>
                <a:lnTo>
                  <a:pt x="9200" y="8309"/>
                </a:lnTo>
                <a:lnTo>
                  <a:pt x="11311" y="7238"/>
                </a:lnTo>
                <a:close/>
                <a:moveTo>
                  <a:pt x="725" y="7270"/>
                </a:moveTo>
                <a:lnTo>
                  <a:pt x="2836" y="8341"/>
                </a:lnTo>
                <a:lnTo>
                  <a:pt x="2836" y="11082"/>
                </a:lnTo>
                <a:lnTo>
                  <a:pt x="725" y="10042"/>
                </a:lnTo>
                <a:lnTo>
                  <a:pt x="725" y="7270"/>
                </a:lnTo>
                <a:close/>
                <a:moveTo>
                  <a:pt x="6364" y="7270"/>
                </a:moveTo>
                <a:lnTo>
                  <a:pt x="8475" y="8341"/>
                </a:lnTo>
                <a:lnTo>
                  <a:pt x="8475" y="11082"/>
                </a:lnTo>
                <a:lnTo>
                  <a:pt x="6364" y="10042"/>
                </a:lnTo>
                <a:lnTo>
                  <a:pt x="6364" y="7270"/>
                </a:lnTo>
                <a:close/>
                <a:moveTo>
                  <a:pt x="5998" y="0"/>
                </a:moveTo>
                <a:cubicBezTo>
                  <a:pt x="5947" y="0"/>
                  <a:pt x="5892" y="8"/>
                  <a:pt x="5829" y="24"/>
                </a:cubicBezTo>
                <a:lnTo>
                  <a:pt x="3056" y="1441"/>
                </a:lnTo>
                <a:cubicBezTo>
                  <a:pt x="2930" y="1536"/>
                  <a:pt x="2836" y="1662"/>
                  <a:pt x="2836" y="1756"/>
                </a:cubicBezTo>
                <a:lnTo>
                  <a:pt x="2836" y="5064"/>
                </a:lnTo>
                <a:lnTo>
                  <a:pt x="221" y="6388"/>
                </a:lnTo>
                <a:cubicBezTo>
                  <a:pt x="95" y="6451"/>
                  <a:pt x="0" y="6577"/>
                  <a:pt x="0" y="6703"/>
                </a:cubicBezTo>
                <a:lnTo>
                  <a:pt x="0" y="10200"/>
                </a:lnTo>
                <a:cubicBezTo>
                  <a:pt x="0" y="10326"/>
                  <a:pt x="95" y="10420"/>
                  <a:pt x="221" y="10515"/>
                </a:cubicBezTo>
                <a:lnTo>
                  <a:pt x="3056" y="11933"/>
                </a:lnTo>
                <a:cubicBezTo>
                  <a:pt x="3088" y="11948"/>
                  <a:pt x="3135" y="11956"/>
                  <a:pt x="3190" y="11956"/>
                </a:cubicBezTo>
                <a:cubicBezTo>
                  <a:pt x="3245" y="11956"/>
                  <a:pt x="3308" y="11948"/>
                  <a:pt x="3371" y="11933"/>
                </a:cubicBezTo>
                <a:lnTo>
                  <a:pt x="5986" y="10578"/>
                </a:lnTo>
                <a:lnTo>
                  <a:pt x="8633" y="11933"/>
                </a:lnTo>
                <a:cubicBezTo>
                  <a:pt x="8680" y="11948"/>
                  <a:pt x="8727" y="11956"/>
                  <a:pt x="8779" y="11956"/>
                </a:cubicBezTo>
                <a:cubicBezTo>
                  <a:pt x="8830" y="11956"/>
                  <a:pt x="8885" y="11948"/>
                  <a:pt x="8948" y="11933"/>
                </a:cubicBezTo>
                <a:lnTo>
                  <a:pt x="11783" y="10515"/>
                </a:lnTo>
                <a:cubicBezTo>
                  <a:pt x="11909" y="10420"/>
                  <a:pt x="11972" y="10326"/>
                  <a:pt x="11972" y="10200"/>
                </a:cubicBezTo>
                <a:lnTo>
                  <a:pt x="11972" y="6703"/>
                </a:lnTo>
                <a:cubicBezTo>
                  <a:pt x="11972" y="6577"/>
                  <a:pt x="11941" y="6451"/>
                  <a:pt x="11783" y="6388"/>
                </a:cubicBezTo>
                <a:lnTo>
                  <a:pt x="9137" y="5064"/>
                </a:lnTo>
                <a:lnTo>
                  <a:pt x="9137" y="1756"/>
                </a:lnTo>
                <a:cubicBezTo>
                  <a:pt x="9137" y="1662"/>
                  <a:pt x="9074" y="1536"/>
                  <a:pt x="8948" y="1441"/>
                </a:cubicBezTo>
                <a:lnTo>
                  <a:pt x="6144" y="24"/>
                </a:lnTo>
                <a:cubicBezTo>
                  <a:pt x="6097" y="8"/>
                  <a:pt x="6049" y="0"/>
                  <a:pt x="599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74" name="Google Shape;7274;p70"/>
          <p:cNvGrpSpPr/>
          <p:nvPr/>
        </p:nvGrpSpPr>
        <p:grpSpPr>
          <a:xfrm>
            <a:off x="1735816" y="1758736"/>
            <a:ext cx="359154" cy="357424"/>
            <a:chOff x="-49786250" y="2316650"/>
            <a:chExt cx="300900" cy="299450"/>
          </a:xfrm>
        </p:grpSpPr>
        <p:sp>
          <p:nvSpPr>
            <p:cNvPr id="7275" name="Google Shape;7275;p70"/>
            <p:cNvSpPr/>
            <p:nvPr/>
          </p:nvSpPr>
          <p:spPr>
            <a:xfrm>
              <a:off x="-49746875" y="2316650"/>
              <a:ext cx="217400" cy="299450"/>
            </a:xfrm>
            <a:custGeom>
              <a:avLst/>
              <a:gdLst/>
              <a:ahLst/>
              <a:cxnLst/>
              <a:rect l="l" t="t" r="r" b="b"/>
              <a:pathLst>
                <a:path w="8696" h="11978" extrusionOk="0">
                  <a:moveTo>
                    <a:pt x="4411" y="3944"/>
                  </a:moveTo>
                  <a:lnTo>
                    <a:pt x="5010" y="5110"/>
                  </a:lnTo>
                  <a:cubicBezTo>
                    <a:pt x="4837" y="5188"/>
                    <a:pt x="4640" y="5228"/>
                    <a:pt x="4439" y="5228"/>
                  </a:cubicBezTo>
                  <a:cubicBezTo>
                    <a:pt x="4238" y="5228"/>
                    <a:pt x="4033" y="5188"/>
                    <a:pt x="3844" y="5110"/>
                  </a:cubicBezTo>
                  <a:lnTo>
                    <a:pt x="4411" y="3944"/>
                  </a:lnTo>
                  <a:close/>
                  <a:moveTo>
                    <a:pt x="5136" y="5834"/>
                  </a:moveTo>
                  <a:lnTo>
                    <a:pt x="5136" y="8418"/>
                  </a:lnTo>
                  <a:lnTo>
                    <a:pt x="3718" y="8418"/>
                  </a:lnTo>
                  <a:lnTo>
                    <a:pt x="3718" y="5834"/>
                  </a:lnTo>
                  <a:cubicBezTo>
                    <a:pt x="3939" y="5897"/>
                    <a:pt x="4191" y="5960"/>
                    <a:pt x="4411" y="5960"/>
                  </a:cubicBezTo>
                  <a:cubicBezTo>
                    <a:pt x="4663" y="5960"/>
                    <a:pt x="4884" y="5897"/>
                    <a:pt x="5136" y="5834"/>
                  </a:cubicBezTo>
                  <a:close/>
                  <a:moveTo>
                    <a:pt x="4390" y="657"/>
                  </a:moveTo>
                  <a:cubicBezTo>
                    <a:pt x="5196" y="657"/>
                    <a:pt x="5982" y="942"/>
                    <a:pt x="6617" y="1455"/>
                  </a:cubicBezTo>
                  <a:cubicBezTo>
                    <a:pt x="7467" y="2117"/>
                    <a:pt x="7940" y="3156"/>
                    <a:pt x="7940" y="4196"/>
                  </a:cubicBezTo>
                  <a:cubicBezTo>
                    <a:pt x="7940" y="5078"/>
                    <a:pt x="7625" y="5897"/>
                    <a:pt x="7058" y="6527"/>
                  </a:cubicBezTo>
                  <a:cubicBezTo>
                    <a:pt x="6585" y="7095"/>
                    <a:pt x="6270" y="7756"/>
                    <a:pt x="6207" y="8418"/>
                  </a:cubicBezTo>
                  <a:lnTo>
                    <a:pt x="5829" y="8418"/>
                  </a:lnTo>
                  <a:lnTo>
                    <a:pt x="5829" y="5267"/>
                  </a:lnTo>
                  <a:cubicBezTo>
                    <a:pt x="5829" y="5236"/>
                    <a:pt x="5829" y="5141"/>
                    <a:pt x="5798" y="5110"/>
                  </a:cubicBezTo>
                  <a:lnTo>
                    <a:pt x="4726" y="2999"/>
                  </a:lnTo>
                  <a:cubicBezTo>
                    <a:pt x="4663" y="2873"/>
                    <a:pt x="4537" y="2778"/>
                    <a:pt x="4411" y="2778"/>
                  </a:cubicBezTo>
                  <a:cubicBezTo>
                    <a:pt x="4317" y="2778"/>
                    <a:pt x="4191" y="2873"/>
                    <a:pt x="4096" y="2999"/>
                  </a:cubicBezTo>
                  <a:lnTo>
                    <a:pt x="3057" y="5110"/>
                  </a:lnTo>
                  <a:cubicBezTo>
                    <a:pt x="2994" y="5141"/>
                    <a:pt x="2994" y="5236"/>
                    <a:pt x="2994" y="5267"/>
                  </a:cubicBezTo>
                  <a:lnTo>
                    <a:pt x="2994" y="8418"/>
                  </a:lnTo>
                  <a:lnTo>
                    <a:pt x="2647" y="8418"/>
                  </a:lnTo>
                  <a:cubicBezTo>
                    <a:pt x="2584" y="7756"/>
                    <a:pt x="2301" y="7095"/>
                    <a:pt x="1796" y="6527"/>
                  </a:cubicBezTo>
                  <a:cubicBezTo>
                    <a:pt x="1040" y="5708"/>
                    <a:pt x="757" y="4574"/>
                    <a:pt x="1009" y="3408"/>
                  </a:cubicBezTo>
                  <a:cubicBezTo>
                    <a:pt x="1261" y="2085"/>
                    <a:pt x="2332" y="1014"/>
                    <a:pt x="3687" y="731"/>
                  </a:cubicBezTo>
                  <a:cubicBezTo>
                    <a:pt x="3921" y="681"/>
                    <a:pt x="4156" y="657"/>
                    <a:pt x="4390" y="657"/>
                  </a:cubicBezTo>
                  <a:close/>
                  <a:moveTo>
                    <a:pt x="6207" y="9142"/>
                  </a:moveTo>
                  <a:lnTo>
                    <a:pt x="6207" y="9489"/>
                  </a:lnTo>
                  <a:cubicBezTo>
                    <a:pt x="6207" y="9678"/>
                    <a:pt x="6050" y="9835"/>
                    <a:pt x="5829" y="9835"/>
                  </a:cubicBezTo>
                  <a:lnTo>
                    <a:pt x="3057" y="9835"/>
                  </a:lnTo>
                  <a:cubicBezTo>
                    <a:pt x="2836" y="9835"/>
                    <a:pt x="2679" y="9678"/>
                    <a:pt x="2679" y="9489"/>
                  </a:cubicBezTo>
                  <a:lnTo>
                    <a:pt x="2679" y="9142"/>
                  </a:lnTo>
                  <a:close/>
                  <a:moveTo>
                    <a:pt x="5483" y="10529"/>
                  </a:moveTo>
                  <a:lnTo>
                    <a:pt x="5483" y="10907"/>
                  </a:lnTo>
                  <a:cubicBezTo>
                    <a:pt x="5483" y="11096"/>
                    <a:pt x="5325" y="11253"/>
                    <a:pt x="5136" y="11253"/>
                  </a:cubicBezTo>
                  <a:lnTo>
                    <a:pt x="3718" y="11253"/>
                  </a:lnTo>
                  <a:cubicBezTo>
                    <a:pt x="3529" y="11253"/>
                    <a:pt x="3372" y="11096"/>
                    <a:pt x="3372" y="10907"/>
                  </a:cubicBezTo>
                  <a:lnTo>
                    <a:pt x="3372" y="10529"/>
                  </a:lnTo>
                  <a:close/>
                  <a:moveTo>
                    <a:pt x="4318" y="0"/>
                  </a:moveTo>
                  <a:cubicBezTo>
                    <a:pt x="4056" y="0"/>
                    <a:pt x="3792" y="23"/>
                    <a:pt x="3529" y="69"/>
                  </a:cubicBezTo>
                  <a:cubicBezTo>
                    <a:pt x="1954" y="384"/>
                    <a:pt x="631" y="1707"/>
                    <a:pt x="284" y="3314"/>
                  </a:cubicBezTo>
                  <a:cubicBezTo>
                    <a:pt x="1" y="4637"/>
                    <a:pt x="379" y="6023"/>
                    <a:pt x="1261" y="7000"/>
                  </a:cubicBezTo>
                  <a:cubicBezTo>
                    <a:pt x="1702" y="7536"/>
                    <a:pt x="1986" y="8166"/>
                    <a:pt x="1986" y="8796"/>
                  </a:cubicBezTo>
                  <a:lnTo>
                    <a:pt x="1986" y="9489"/>
                  </a:lnTo>
                  <a:cubicBezTo>
                    <a:pt x="1986" y="9961"/>
                    <a:pt x="2269" y="10371"/>
                    <a:pt x="2679" y="10466"/>
                  </a:cubicBezTo>
                  <a:lnTo>
                    <a:pt x="2679" y="10907"/>
                  </a:lnTo>
                  <a:cubicBezTo>
                    <a:pt x="2679" y="11505"/>
                    <a:pt x="3151" y="11978"/>
                    <a:pt x="3750" y="11978"/>
                  </a:cubicBezTo>
                  <a:lnTo>
                    <a:pt x="5168" y="11978"/>
                  </a:lnTo>
                  <a:cubicBezTo>
                    <a:pt x="5766" y="11978"/>
                    <a:pt x="6239" y="11505"/>
                    <a:pt x="6239" y="10907"/>
                  </a:cubicBezTo>
                  <a:lnTo>
                    <a:pt x="6239" y="10466"/>
                  </a:lnTo>
                  <a:cubicBezTo>
                    <a:pt x="6617" y="10308"/>
                    <a:pt x="6963" y="9930"/>
                    <a:pt x="6963" y="9489"/>
                  </a:cubicBezTo>
                  <a:lnTo>
                    <a:pt x="6963" y="8796"/>
                  </a:lnTo>
                  <a:cubicBezTo>
                    <a:pt x="6963" y="8166"/>
                    <a:pt x="7184" y="7536"/>
                    <a:pt x="7656" y="6969"/>
                  </a:cubicBezTo>
                  <a:cubicBezTo>
                    <a:pt x="8318" y="6212"/>
                    <a:pt x="8696" y="5236"/>
                    <a:pt x="8696" y="4228"/>
                  </a:cubicBezTo>
                  <a:cubicBezTo>
                    <a:pt x="8633" y="2967"/>
                    <a:pt x="8097" y="1739"/>
                    <a:pt x="7058" y="951"/>
                  </a:cubicBezTo>
                  <a:cubicBezTo>
                    <a:pt x="6285" y="328"/>
                    <a:pt x="5314" y="0"/>
                    <a:pt x="431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6" name="Google Shape;7276;p70"/>
            <p:cNvSpPr/>
            <p:nvPr/>
          </p:nvSpPr>
          <p:spPr>
            <a:xfrm>
              <a:off x="-49786250" y="2422325"/>
              <a:ext cx="36250" cy="17350"/>
            </a:xfrm>
            <a:custGeom>
              <a:avLst/>
              <a:gdLst/>
              <a:ahLst/>
              <a:cxnLst/>
              <a:rect l="l" t="t" r="r" b="b"/>
              <a:pathLst>
                <a:path w="1450" h="694" extrusionOk="0">
                  <a:moveTo>
                    <a:pt x="379" y="1"/>
                  </a:moveTo>
                  <a:cubicBezTo>
                    <a:pt x="158" y="1"/>
                    <a:pt x="0" y="158"/>
                    <a:pt x="0" y="347"/>
                  </a:cubicBezTo>
                  <a:cubicBezTo>
                    <a:pt x="0" y="536"/>
                    <a:pt x="158" y="694"/>
                    <a:pt x="379" y="694"/>
                  </a:cubicBezTo>
                  <a:lnTo>
                    <a:pt x="1072" y="694"/>
                  </a:lnTo>
                  <a:cubicBezTo>
                    <a:pt x="1261" y="694"/>
                    <a:pt x="1418" y="536"/>
                    <a:pt x="1418" y="347"/>
                  </a:cubicBezTo>
                  <a:cubicBezTo>
                    <a:pt x="1450" y="127"/>
                    <a:pt x="1261" y="1"/>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7" name="Google Shape;7277;p70"/>
            <p:cNvSpPr/>
            <p:nvPr/>
          </p:nvSpPr>
          <p:spPr>
            <a:xfrm>
              <a:off x="-49783900" y="2362475"/>
              <a:ext cx="31550" cy="30150"/>
            </a:xfrm>
            <a:custGeom>
              <a:avLst/>
              <a:gdLst/>
              <a:ahLst/>
              <a:cxnLst/>
              <a:rect l="l" t="t" r="r" b="b"/>
              <a:pathLst>
                <a:path w="1262" h="1206" extrusionOk="0">
                  <a:moveTo>
                    <a:pt x="391" y="0"/>
                  </a:moveTo>
                  <a:cubicBezTo>
                    <a:pt x="300" y="0"/>
                    <a:pt x="206" y="32"/>
                    <a:pt x="127" y="95"/>
                  </a:cubicBezTo>
                  <a:cubicBezTo>
                    <a:pt x="1" y="221"/>
                    <a:pt x="1" y="441"/>
                    <a:pt x="127" y="599"/>
                  </a:cubicBezTo>
                  <a:lnTo>
                    <a:pt x="631" y="1134"/>
                  </a:lnTo>
                  <a:cubicBezTo>
                    <a:pt x="694" y="1182"/>
                    <a:pt x="781" y="1205"/>
                    <a:pt x="871" y="1205"/>
                  </a:cubicBezTo>
                  <a:cubicBezTo>
                    <a:pt x="962" y="1205"/>
                    <a:pt x="1056" y="1182"/>
                    <a:pt x="1135" y="1134"/>
                  </a:cubicBezTo>
                  <a:cubicBezTo>
                    <a:pt x="1261" y="1008"/>
                    <a:pt x="1261" y="756"/>
                    <a:pt x="1135" y="599"/>
                  </a:cubicBezTo>
                  <a:lnTo>
                    <a:pt x="631" y="95"/>
                  </a:lnTo>
                  <a:cubicBezTo>
                    <a:pt x="568" y="32"/>
                    <a:pt x="481" y="0"/>
                    <a:pt x="39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8" name="Google Shape;7278;p70"/>
            <p:cNvSpPr/>
            <p:nvPr/>
          </p:nvSpPr>
          <p:spPr>
            <a:xfrm>
              <a:off x="-49783900" y="2468800"/>
              <a:ext cx="31550" cy="30150"/>
            </a:xfrm>
            <a:custGeom>
              <a:avLst/>
              <a:gdLst/>
              <a:ahLst/>
              <a:cxnLst/>
              <a:rect l="l" t="t" r="r" b="b"/>
              <a:pathLst>
                <a:path w="1262" h="1206" extrusionOk="0">
                  <a:moveTo>
                    <a:pt x="871" y="0"/>
                  </a:moveTo>
                  <a:cubicBezTo>
                    <a:pt x="781" y="0"/>
                    <a:pt x="694" y="32"/>
                    <a:pt x="631" y="95"/>
                  </a:cubicBezTo>
                  <a:lnTo>
                    <a:pt x="127" y="599"/>
                  </a:lnTo>
                  <a:cubicBezTo>
                    <a:pt x="1" y="725"/>
                    <a:pt x="1" y="977"/>
                    <a:pt x="127" y="1135"/>
                  </a:cubicBezTo>
                  <a:cubicBezTo>
                    <a:pt x="174" y="1182"/>
                    <a:pt x="261" y="1205"/>
                    <a:pt x="355" y="1205"/>
                  </a:cubicBezTo>
                  <a:cubicBezTo>
                    <a:pt x="450" y="1205"/>
                    <a:pt x="552" y="1182"/>
                    <a:pt x="631" y="1135"/>
                  </a:cubicBezTo>
                  <a:lnTo>
                    <a:pt x="1135" y="599"/>
                  </a:lnTo>
                  <a:cubicBezTo>
                    <a:pt x="1261" y="504"/>
                    <a:pt x="1261" y="252"/>
                    <a:pt x="1135" y="95"/>
                  </a:cubicBezTo>
                  <a:cubicBezTo>
                    <a:pt x="1056" y="32"/>
                    <a:pt x="962" y="0"/>
                    <a:pt x="87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9" name="Google Shape;7279;p70"/>
            <p:cNvSpPr/>
            <p:nvPr/>
          </p:nvSpPr>
          <p:spPr>
            <a:xfrm>
              <a:off x="-49520825" y="2421550"/>
              <a:ext cx="35475" cy="18125"/>
            </a:xfrm>
            <a:custGeom>
              <a:avLst/>
              <a:gdLst/>
              <a:ahLst/>
              <a:cxnLst/>
              <a:rect l="l" t="t" r="r" b="b"/>
              <a:pathLst>
                <a:path w="1419" h="725" extrusionOk="0">
                  <a:moveTo>
                    <a:pt x="347" y="0"/>
                  </a:moveTo>
                  <a:cubicBezTo>
                    <a:pt x="158" y="0"/>
                    <a:pt x="1" y="158"/>
                    <a:pt x="1" y="378"/>
                  </a:cubicBezTo>
                  <a:cubicBezTo>
                    <a:pt x="1" y="567"/>
                    <a:pt x="158" y="725"/>
                    <a:pt x="347" y="725"/>
                  </a:cubicBezTo>
                  <a:lnTo>
                    <a:pt x="1072" y="725"/>
                  </a:lnTo>
                  <a:cubicBezTo>
                    <a:pt x="1261" y="725"/>
                    <a:pt x="1418" y="567"/>
                    <a:pt x="1418" y="378"/>
                  </a:cubicBezTo>
                  <a:cubicBezTo>
                    <a:pt x="1418" y="158"/>
                    <a:pt x="1261" y="0"/>
                    <a:pt x="10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0" name="Google Shape;7280;p70"/>
            <p:cNvSpPr/>
            <p:nvPr/>
          </p:nvSpPr>
          <p:spPr>
            <a:xfrm>
              <a:off x="-49519250" y="2362475"/>
              <a:ext cx="31525" cy="31325"/>
            </a:xfrm>
            <a:custGeom>
              <a:avLst/>
              <a:gdLst/>
              <a:ahLst/>
              <a:cxnLst/>
              <a:rect l="l" t="t" r="r" b="b"/>
              <a:pathLst>
                <a:path w="1261" h="1253" extrusionOk="0">
                  <a:moveTo>
                    <a:pt x="906" y="0"/>
                  </a:moveTo>
                  <a:cubicBezTo>
                    <a:pt x="812" y="0"/>
                    <a:pt x="709" y="32"/>
                    <a:pt x="631" y="95"/>
                  </a:cubicBezTo>
                  <a:lnTo>
                    <a:pt x="127" y="599"/>
                  </a:lnTo>
                  <a:cubicBezTo>
                    <a:pt x="1" y="725"/>
                    <a:pt x="1" y="945"/>
                    <a:pt x="127" y="1134"/>
                  </a:cubicBezTo>
                  <a:cubicBezTo>
                    <a:pt x="190" y="1213"/>
                    <a:pt x="276" y="1253"/>
                    <a:pt x="367" y="1253"/>
                  </a:cubicBezTo>
                  <a:cubicBezTo>
                    <a:pt x="457" y="1253"/>
                    <a:pt x="552" y="1213"/>
                    <a:pt x="631" y="1134"/>
                  </a:cubicBezTo>
                  <a:lnTo>
                    <a:pt x="1135" y="599"/>
                  </a:lnTo>
                  <a:cubicBezTo>
                    <a:pt x="1261" y="473"/>
                    <a:pt x="1261" y="252"/>
                    <a:pt x="1135" y="95"/>
                  </a:cubicBezTo>
                  <a:cubicBezTo>
                    <a:pt x="1088" y="32"/>
                    <a:pt x="1001" y="0"/>
                    <a:pt x="90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1" name="Google Shape;7281;p70"/>
            <p:cNvSpPr/>
            <p:nvPr/>
          </p:nvSpPr>
          <p:spPr>
            <a:xfrm>
              <a:off x="-49519250" y="2468800"/>
              <a:ext cx="31525" cy="30150"/>
            </a:xfrm>
            <a:custGeom>
              <a:avLst/>
              <a:gdLst/>
              <a:ahLst/>
              <a:cxnLst/>
              <a:rect l="l" t="t" r="r" b="b"/>
              <a:pathLst>
                <a:path w="1261" h="1206" extrusionOk="0">
                  <a:moveTo>
                    <a:pt x="391" y="0"/>
                  </a:moveTo>
                  <a:cubicBezTo>
                    <a:pt x="300" y="0"/>
                    <a:pt x="205" y="32"/>
                    <a:pt x="127" y="95"/>
                  </a:cubicBezTo>
                  <a:cubicBezTo>
                    <a:pt x="1" y="221"/>
                    <a:pt x="1" y="441"/>
                    <a:pt x="127" y="599"/>
                  </a:cubicBezTo>
                  <a:lnTo>
                    <a:pt x="631" y="1135"/>
                  </a:lnTo>
                  <a:cubicBezTo>
                    <a:pt x="694" y="1182"/>
                    <a:pt x="780" y="1205"/>
                    <a:pt x="871" y="1205"/>
                  </a:cubicBezTo>
                  <a:cubicBezTo>
                    <a:pt x="962" y="1205"/>
                    <a:pt x="1056" y="1182"/>
                    <a:pt x="1135" y="1135"/>
                  </a:cubicBezTo>
                  <a:cubicBezTo>
                    <a:pt x="1261" y="1009"/>
                    <a:pt x="1261" y="756"/>
                    <a:pt x="1135" y="599"/>
                  </a:cubicBezTo>
                  <a:lnTo>
                    <a:pt x="631" y="95"/>
                  </a:lnTo>
                  <a:cubicBezTo>
                    <a:pt x="568" y="32"/>
                    <a:pt x="481" y="0"/>
                    <a:pt x="39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82" name="Google Shape;7282;p70"/>
          <p:cNvSpPr/>
          <p:nvPr/>
        </p:nvSpPr>
        <p:spPr>
          <a:xfrm>
            <a:off x="1731604" y="2205242"/>
            <a:ext cx="373239" cy="359154"/>
          </a:xfrm>
          <a:custGeom>
            <a:avLst/>
            <a:gdLst/>
            <a:ahLst/>
            <a:cxnLst/>
            <a:rect l="l" t="t" r="r" b="b"/>
            <a:pathLst>
              <a:path w="12508" h="12036" extrusionOk="0">
                <a:moveTo>
                  <a:pt x="4600" y="725"/>
                </a:moveTo>
                <a:cubicBezTo>
                  <a:pt x="7026" y="725"/>
                  <a:pt x="8475" y="1387"/>
                  <a:pt x="8475" y="1796"/>
                </a:cubicBezTo>
                <a:cubicBezTo>
                  <a:pt x="8475" y="2143"/>
                  <a:pt x="7058" y="2836"/>
                  <a:pt x="4600" y="2836"/>
                </a:cubicBezTo>
                <a:cubicBezTo>
                  <a:pt x="2111" y="2836"/>
                  <a:pt x="725" y="2143"/>
                  <a:pt x="725" y="1796"/>
                </a:cubicBezTo>
                <a:cubicBezTo>
                  <a:pt x="725" y="1387"/>
                  <a:pt x="2143" y="725"/>
                  <a:pt x="4600" y="725"/>
                </a:cubicBezTo>
                <a:close/>
                <a:moveTo>
                  <a:pt x="694" y="2805"/>
                </a:moveTo>
                <a:cubicBezTo>
                  <a:pt x="1670" y="3403"/>
                  <a:pt x="3371" y="3592"/>
                  <a:pt x="4537" y="3592"/>
                </a:cubicBezTo>
                <a:cubicBezTo>
                  <a:pt x="4915" y="3592"/>
                  <a:pt x="5262" y="3592"/>
                  <a:pt x="5608" y="3561"/>
                </a:cubicBezTo>
                <a:lnTo>
                  <a:pt x="5608" y="4002"/>
                </a:lnTo>
                <a:cubicBezTo>
                  <a:pt x="5608" y="4191"/>
                  <a:pt x="5451" y="4348"/>
                  <a:pt x="5262" y="4348"/>
                </a:cubicBezTo>
                <a:cubicBezTo>
                  <a:pt x="4663" y="4348"/>
                  <a:pt x="4191" y="4821"/>
                  <a:pt x="4191" y="5420"/>
                </a:cubicBezTo>
                <a:lnTo>
                  <a:pt x="4191" y="6113"/>
                </a:lnTo>
                <a:cubicBezTo>
                  <a:pt x="4191" y="6302"/>
                  <a:pt x="4033" y="6459"/>
                  <a:pt x="3844" y="6459"/>
                </a:cubicBezTo>
                <a:cubicBezTo>
                  <a:pt x="3655" y="6459"/>
                  <a:pt x="3497" y="6302"/>
                  <a:pt x="3497" y="6113"/>
                </a:cubicBezTo>
                <a:lnTo>
                  <a:pt x="3497" y="5325"/>
                </a:lnTo>
                <a:cubicBezTo>
                  <a:pt x="3529" y="4726"/>
                  <a:pt x="3056" y="4254"/>
                  <a:pt x="2458" y="4254"/>
                </a:cubicBezTo>
                <a:cubicBezTo>
                  <a:pt x="1859" y="4254"/>
                  <a:pt x="1387" y="4726"/>
                  <a:pt x="1387" y="5325"/>
                </a:cubicBezTo>
                <a:lnTo>
                  <a:pt x="1387" y="6743"/>
                </a:lnTo>
                <a:cubicBezTo>
                  <a:pt x="1387" y="6932"/>
                  <a:pt x="1229" y="7089"/>
                  <a:pt x="1040" y="7089"/>
                </a:cubicBezTo>
                <a:cubicBezTo>
                  <a:pt x="851" y="7089"/>
                  <a:pt x="694" y="6932"/>
                  <a:pt x="694" y="6743"/>
                </a:cubicBezTo>
                <a:lnTo>
                  <a:pt x="694" y="2805"/>
                </a:lnTo>
                <a:close/>
                <a:moveTo>
                  <a:pt x="8475" y="2742"/>
                </a:moveTo>
                <a:lnTo>
                  <a:pt x="8475" y="8192"/>
                </a:lnTo>
                <a:cubicBezTo>
                  <a:pt x="7719" y="8034"/>
                  <a:pt x="7026" y="7625"/>
                  <a:pt x="6553" y="6995"/>
                </a:cubicBezTo>
                <a:lnTo>
                  <a:pt x="5104" y="5010"/>
                </a:lnTo>
                <a:cubicBezTo>
                  <a:pt x="5104" y="5010"/>
                  <a:pt x="5167" y="4978"/>
                  <a:pt x="5293" y="4978"/>
                </a:cubicBezTo>
                <a:cubicBezTo>
                  <a:pt x="5892" y="4978"/>
                  <a:pt x="6364" y="4506"/>
                  <a:pt x="6364" y="3907"/>
                </a:cubicBezTo>
                <a:lnTo>
                  <a:pt x="6364" y="3403"/>
                </a:lnTo>
                <a:cubicBezTo>
                  <a:pt x="7215" y="3277"/>
                  <a:pt x="7971" y="3057"/>
                  <a:pt x="8475" y="2742"/>
                </a:cubicBezTo>
                <a:close/>
                <a:moveTo>
                  <a:pt x="9200" y="3844"/>
                </a:moveTo>
                <a:cubicBezTo>
                  <a:pt x="9925" y="4159"/>
                  <a:pt x="10555" y="4695"/>
                  <a:pt x="10996" y="5325"/>
                </a:cubicBezTo>
                <a:cubicBezTo>
                  <a:pt x="11689" y="6302"/>
                  <a:pt x="11153" y="7782"/>
                  <a:pt x="10019" y="8160"/>
                </a:cubicBezTo>
                <a:cubicBezTo>
                  <a:pt x="9735" y="8223"/>
                  <a:pt x="9452" y="8318"/>
                  <a:pt x="9200" y="8318"/>
                </a:cubicBezTo>
                <a:lnTo>
                  <a:pt x="9200" y="3844"/>
                </a:lnTo>
                <a:close/>
                <a:moveTo>
                  <a:pt x="2489" y="4978"/>
                </a:moveTo>
                <a:cubicBezTo>
                  <a:pt x="2678" y="4978"/>
                  <a:pt x="2836" y="5136"/>
                  <a:pt x="2836" y="5325"/>
                </a:cubicBezTo>
                <a:lnTo>
                  <a:pt x="2836" y="6050"/>
                </a:lnTo>
                <a:cubicBezTo>
                  <a:pt x="2836" y="6617"/>
                  <a:pt x="3308" y="7089"/>
                  <a:pt x="3907" y="7089"/>
                </a:cubicBezTo>
                <a:cubicBezTo>
                  <a:pt x="4474" y="7089"/>
                  <a:pt x="4947" y="6680"/>
                  <a:pt x="4978" y="6081"/>
                </a:cubicBezTo>
                <a:lnTo>
                  <a:pt x="5986" y="7467"/>
                </a:lnTo>
                <a:cubicBezTo>
                  <a:pt x="6459" y="8097"/>
                  <a:pt x="7152" y="8570"/>
                  <a:pt x="7877" y="8822"/>
                </a:cubicBezTo>
                <a:cubicBezTo>
                  <a:pt x="8097" y="8917"/>
                  <a:pt x="8286" y="8948"/>
                  <a:pt x="8507" y="8980"/>
                </a:cubicBezTo>
                <a:lnTo>
                  <a:pt x="8507" y="10303"/>
                </a:lnTo>
                <a:cubicBezTo>
                  <a:pt x="8475" y="10618"/>
                  <a:pt x="7058" y="11311"/>
                  <a:pt x="4600" y="11311"/>
                </a:cubicBezTo>
                <a:cubicBezTo>
                  <a:pt x="2111" y="11311"/>
                  <a:pt x="725" y="10586"/>
                  <a:pt x="725" y="10240"/>
                </a:cubicBezTo>
                <a:lnTo>
                  <a:pt x="725" y="7688"/>
                </a:lnTo>
                <a:cubicBezTo>
                  <a:pt x="851" y="7719"/>
                  <a:pt x="977" y="7782"/>
                  <a:pt x="1072" y="7782"/>
                </a:cubicBezTo>
                <a:cubicBezTo>
                  <a:pt x="1670" y="7782"/>
                  <a:pt x="2143" y="7310"/>
                  <a:pt x="2143" y="6711"/>
                </a:cubicBezTo>
                <a:lnTo>
                  <a:pt x="2143" y="5325"/>
                </a:lnTo>
                <a:cubicBezTo>
                  <a:pt x="2143" y="5136"/>
                  <a:pt x="2300" y="4978"/>
                  <a:pt x="2489" y="4978"/>
                </a:cubicBezTo>
                <a:close/>
                <a:moveTo>
                  <a:pt x="4537" y="1"/>
                </a:moveTo>
                <a:cubicBezTo>
                  <a:pt x="3371" y="1"/>
                  <a:pt x="2300" y="158"/>
                  <a:pt x="1481" y="442"/>
                </a:cubicBezTo>
                <a:cubicBezTo>
                  <a:pt x="252" y="851"/>
                  <a:pt x="0" y="1387"/>
                  <a:pt x="0" y="1796"/>
                </a:cubicBezTo>
                <a:lnTo>
                  <a:pt x="0" y="10240"/>
                </a:lnTo>
                <a:cubicBezTo>
                  <a:pt x="0" y="10649"/>
                  <a:pt x="252" y="11153"/>
                  <a:pt x="1481" y="11594"/>
                </a:cubicBezTo>
                <a:cubicBezTo>
                  <a:pt x="2300" y="11878"/>
                  <a:pt x="3403" y="12036"/>
                  <a:pt x="4537" y="12036"/>
                </a:cubicBezTo>
                <a:cubicBezTo>
                  <a:pt x="6837" y="12036"/>
                  <a:pt x="9137" y="11437"/>
                  <a:pt x="9137" y="10240"/>
                </a:cubicBezTo>
                <a:lnTo>
                  <a:pt x="9137" y="8980"/>
                </a:lnTo>
                <a:cubicBezTo>
                  <a:pt x="9515" y="8980"/>
                  <a:pt x="9862" y="8917"/>
                  <a:pt x="10208" y="8791"/>
                </a:cubicBezTo>
                <a:cubicBezTo>
                  <a:pt x="11815" y="8286"/>
                  <a:pt x="12508" y="6302"/>
                  <a:pt x="11563" y="4884"/>
                </a:cubicBezTo>
                <a:cubicBezTo>
                  <a:pt x="10996" y="4096"/>
                  <a:pt x="10208" y="3435"/>
                  <a:pt x="9137" y="2994"/>
                </a:cubicBezTo>
                <a:lnTo>
                  <a:pt x="9137" y="1796"/>
                </a:lnTo>
                <a:cubicBezTo>
                  <a:pt x="9137" y="631"/>
                  <a:pt x="6837" y="1"/>
                  <a:pt x="453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3" name="Google Shape;7283;p70"/>
          <p:cNvSpPr/>
          <p:nvPr/>
        </p:nvSpPr>
        <p:spPr>
          <a:xfrm>
            <a:off x="3971472" y="1334832"/>
            <a:ext cx="359154" cy="358199"/>
          </a:xfrm>
          <a:custGeom>
            <a:avLst/>
            <a:gdLst/>
            <a:ahLst/>
            <a:cxnLst/>
            <a:rect l="l" t="t" r="r" b="b"/>
            <a:pathLst>
              <a:path w="12036" h="12004" extrusionOk="0">
                <a:moveTo>
                  <a:pt x="1450" y="693"/>
                </a:moveTo>
                <a:lnTo>
                  <a:pt x="1450" y="1418"/>
                </a:lnTo>
                <a:lnTo>
                  <a:pt x="756" y="1418"/>
                </a:lnTo>
                <a:lnTo>
                  <a:pt x="756" y="693"/>
                </a:lnTo>
                <a:close/>
                <a:moveTo>
                  <a:pt x="11342" y="693"/>
                </a:moveTo>
                <a:lnTo>
                  <a:pt x="11342" y="1418"/>
                </a:lnTo>
                <a:lnTo>
                  <a:pt x="10618" y="1418"/>
                </a:lnTo>
                <a:lnTo>
                  <a:pt x="10618" y="693"/>
                </a:lnTo>
                <a:close/>
                <a:moveTo>
                  <a:pt x="6049" y="4191"/>
                </a:moveTo>
                <a:cubicBezTo>
                  <a:pt x="6270" y="4191"/>
                  <a:pt x="6427" y="4380"/>
                  <a:pt x="6427" y="4569"/>
                </a:cubicBezTo>
                <a:cubicBezTo>
                  <a:pt x="6427" y="4758"/>
                  <a:pt x="6270" y="4915"/>
                  <a:pt x="6049" y="4915"/>
                </a:cubicBezTo>
                <a:cubicBezTo>
                  <a:pt x="5860" y="4915"/>
                  <a:pt x="5703" y="4758"/>
                  <a:pt x="5703" y="4569"/>
                </a:cubicBezTo>
                <a:cubicBezTo>
                  <a:pt x="5703" y="4380"/>
                  <a:pt x="5860" y="4191"/>
                  <a:pt x="6049" y="4191"/>
                </a:cubicBezTo>
                <a:close/>
                <a:moveTo>
                  <a:pt x="6081" y="1040"/>
                </a:moveTo>
                <a:cubicBezTo>
                  <a:pt x="6144" y="1166"/>
                  <a:pt x="8381" y="5167"/>
                  <a:pt x="8475" y="5262"/>
                </a:cubicBezTo>
                <a:lnTo>
                  <a:pt x="7278" y="7026"/>
                </a:lnTo>
                <a:lnTo>
                  <a:pt x="6427" y="7026"/>
                </a:lnTo>
                <a:lnTo>
                  <a:pt x="6427" y="5577"/>
                </a:lnTo>
                <a:cubicBezTo>
                  <a:pt x="6805" y="5419"/>
                  <a:pt x="7120" y="5041"/>
                  <a:pt x="7120" y="4600"/>
                </a:cubicBezTo>
                <a:cubicBezTo>
                  <a:pt x="7120" y="4001"/>
                  <a:pt x="6648" y="3529"/>
                  <a:pt x="6081" y="3529"/>
                </a:cubicBezTo>
                <a:cubicBezTo>
                  <a:pt x="5482" y="3529"/>
                  <a:pt x="5010" y="4001"/>
                  <a:pt x="5010" y="4600"/>
                </a:cubicBezTo>
                <a:cubicBezTo>
                  <a:pt x="5010" y="5073"/>
                  <a:pt x="5293" y="5451"/>
                  <a:pt x="5703" y="5577"/>
                </a:cubicBezTo>
                <a:lnTo>
                  <a:pt x="5703" y="7026"/>
                </a:lnTo>
                <a:lnTo>
                  <a:pt x="4852" y="7026"/>
                </a:lnTo>
                <a:lnTo>
                  <a:pt x="3655" y="5262"/>
                </a:lnTo>
                <a:cubicBezTo>
                  <a:pt x="3749" y="5167"/>
                  <a:pt x="5986" y="1166"/>
                  <a:pt x="6081" y="1040"/>
                </a:cubicBezTo>
                <a:close/>
                <a:moveTo>
                  <a:pt x="3812" y="3529"/>
                </a:moveTo>
                <a:lnTo>
                  <a:pt x="2899" y="5104"/>
                </a:lnTo>
                <a:cubicBezTo>
                  <a:pt x="2836" y="5230"/>
                  <a:pt x="2836" y="5388"/>
                  <a:pt x="2899" y="5451"/>
                </a:cubicBezTo>
                <a:lnTo>
                  <a:pt x="4064" y="7215"/>
                </a:lnTo>
                <a:cubicBezTo>
                  <a:pt x="3749" y="7404"/>
                  <a:pt x="3529" y="7719"/>
                  <a:pt x="3529" y="8097"/>
                </a:cubicBezTo>
                <a:lnTo>
                  <a:pt x="3529" y="8475"/>
                </a:lnTo>
                <a:lnTo>
                  <a:pt x="693" y="8475"/>
                </a:lnTo>
                <a:lnTo>
                  <a:pt x="693" y="3907"/>
                </a:lnTo>
                <a:cubicBezTo>
                  <a:pt x="788" y="3686"/>
                  <a:pt x="945" y="3529"/>
                  <a:pt x="1103" y="3529"/>
                </a:cubicBezTo>
                <a:close/>
                <a:moveTo>
                  <a:pt x="7436" y="7751"/>
                </a:moveTo>
                <a:cubicBezTo>
                  <a:pt x="7625" y="7751"/>
                  <a:pt x="7782" y="7908"/>
                  <a:pt x="7782" y="8097"/>
                </a:cubicBezTo>
                <a:lnTo>
                  <a:pt x="7782" y="8475"/>
                </a:lnTo>
                <a:lnTo>
                  <a:pt x="4285" y="8475"/>
                </a:lnTo>
                <a:lnTo>
                  <a:pt x="4285" y="8097"/>
                </a:lnTo>
                <a:cubicBezTo>
                  <a:pt x="4285" y="7908"/>
                  <a:pt x="4443" y="7751"/>
                  <a:pt x="4632" y="7751"/>
                </a:cubicBezTo>
                <a:close/>
                <a:moveTo>
                  <a:pt x="10996" y="3529"/>
                </a:moveTo>
                <a:cubicBezTo>
                  <a:pt x="11185" y="3529"/>
                  <a:pt x="11342" y="3686"/>
                  <a:pt x="11342" y="3907"/>
                </a:cubicBezTo>
                <a:lnTo>
                  <a:pt x="11342" y="8475"/>
                </a:lnTo>
                <a:lnTo>
                  <a:pt x="8507" y="8475"/>
                </a:lnTo>
                <a:lnTo>
                  <a:pt x="8507" y="8097"/>
                </a:lnTo>
                <a:cubicBezTo>
                  <a:pt x="8507" y="7719"/>
                  <a:pt x="8318" y="7404"/>
                  <a:pt x="8003" y="7215"/>
                </a:cubicBezTo>
                <a:lnTo>
                  <a:pt x="9137" y="5451"/>
                </a:lnTo>
                <a:cubicBezTo>
                  <a:pt x="9200" y="5356"/>
                  <a:pt x="9200" y="5230"/>
                  <a:pt x="9137" y="5104"/>
                </a:cubicBezTo>
                <a:lnTo>
                  <a:pt x="8223" y="3529"/>
                </a:lnTo>
                <a:close/>
                <a:moveTo>
                  <a:pt x="11342" y="9137"/>
                </a:moveTo>
                <a:lnTo>
                  <a:pt x="11342" y="9483"/>
                </a:lnTo>
                <a:cubicBezTo>
                  <a:pt x="11342" y="9672"/>
                  <a:pt x="11185" y="9830"/>
                  <a:pt x="10996" y="9830"/>
                </a:cubicBezTo>
                <a:lnTo>
                  <a:pt x="1103" y="9830"/>
                </a:lnTo>
                <a:cubicBezTo>
                  <a:pt x="914" y="9830"/>
                  <a:pt x="756" y="9672"/>
                  <a:pt x="756" y="9483"/>
                </a:cubicBezTo>
                <a:lnTo>
                  <a:pt x="756" y="9137"/>
                </a:lnTo>
                <a:close/>
                <a:moveTo>
                  <a:pt x="6427" y="10554"/>
                </a:moveTo>
                <a:lnTo>
                  <a:pt x="6427" y="11248"/>
                </a:lnTo>
                <a:lnTo>
                  <a:pt x="5703" y="11248"/>
                </a:lnTo>
                <a:lnTo>
                  <a:pt x="5703" y="10554"/>
                </a:lnTo>
                <a:close/>
                <a:moveTo>
                  <a:pt x="347" y="0"/>
                </a:moveTo>
                <a:cubicBezTo>
                  <a:pt x="158" y="0"/>
                  <a:pt x="0" y="158"/>
                  <a:pt x="0" y="347"/>
                </a:cubicBezTo>
                <a:lnTo>
                  <a:pt x="0" y="1765"/>
                </a:lnTo>
                <a:cubicBezTo>
                  <a:pt x="0" y="1954"/>
                  <a:pt x="158" y="2111"/>
                  <a:pt x="347" y="2111"/>
                </a:cubicBezTo>
                <a:lnTo>
                  <a:pt x="1765" y="2111"/>
                </a:lnTo>
                <a:cubicBezTo>
                  <a:pt x="1954" y="2111"/>
                  <a:pt x="2111" y="1954"/>
                  <a:pt x="2111" y="1765"/>
                </a:cubicBezTo>
                <a:lnTo>
                  <a:pt x="2111" y="1418"/>
                </a:lnTo>
                <a:lnTo>
                  <a:pt x="5010" y="1418"/>
                </a:lnTo>
                <a:lnTo>
                  <a:pt x="4159" y="2836"/>
                </a:lnTo>
                <a:lnTo>
                  <a:pt x="1072" y="2836"/>
                </a:lnTo>
                <a:cubicBezTo>
                  <a:pt x="473" y="2836"/>
                  <a:pt x="0" y="3308"/>
                  <a:pt x="0" y="3907"/>
                </a:cubicBezTo>
                <a:lnTo>
                  <a:pt x="0" y="9515"/>
                </a:lnTo>
                <a:cubicBezTo>
                  <a:pt x="0" y="10113"/>
                  <a:pt x="473" y="10586"/>
                  <a:pt x="1072" y="10586"/>
                </a:cubicBezTo>
                <a:lnTo>
                  <a:pt x="4947" y="10586"/>
                </a:lnTo>
                <a:lnTo>
                  <a:pt x="4947" y="11311"/>
                </a:lnTo>
                <a:lnTo>
                  <a:pt x="3907" y="11311"/>
                </a:lnTo>
                <a:cubicBezTo>
                  <a:pt x="3686" y="11311"/>
                  <a:pt x="3529" y="11468"/>
                  <a:pt x="3529" y="11657"/>
                </a:cubicBezTo>
                <a:cubicBezTo>
                  <a:pt x="3529" y="11846"/>
                  <a:pt x="3686" y="12004"/>
                  <a:pt x="3907" y="12004"/>
                </a:cubicBezTo>
                <a:lnTo>
                  <a:pt x="8097" y="12004"/>
                </a:lnTo>
                <a:cubicBezTo>
                  <a:pt x="8318" y="12004"/>
                  <a:pt x="8475" y="11846"/>
                  <a:pt x="8475" y="11657"/>
                </a:cubicBezTo>
                <a:cubicBezTo>
                  <a:pt x="8475" y="11468"/>
                  <a:pt x="8318" y="11311"/>
                  <a:pt x="8097" y="11311"/>
                </a:cubicBezTo>
                <a:lnTo>
                  <a:pt x="7057" y="11311"/>
                </a:lnTo>
                <a:lnTo>
                  <a:pt x="7057" y="10586"/>
                </a:lnTo>
                <a:lnTo>
                  <a:pt x="10933" y="10586"/>
                </a:lnTo>
                <a:cubicBezTo>
                  <a:pt x="11531" y="10586"/>
                  <a:pt x="12004" y="10113"/>
                  <a:pt x="12004" y="9515"/>
                </a:cubicBezTo>
                <a:lnTo>
                  <a:pt x="12004" y="3907"/>
                </a:lnTo>
                <a:cubicBezTo>
                  <a:pt x="12035" y="3308"/>
                  <a:pt x="11563" y="2836"/>
                  <a:pt x="10996" y="2836"/>
                </a:cubicBezTo>
                <a:lnTo>
                  <a:pt x="7877" y="2836"/>
                </a:lnTo>
                <a:lnTo>
                  <a:pt x="7057" y="1418"/>
                </a:lnTo>
                <a:lnTo>
                  <a:pt x="9924" y="1418"/>
                </a:lnTo>
                <a:lnTo>
                  <a:pt x="9924" y="1765"/>
                </a:lnTo>
                <a:cubicBezTo>
                  <a:pt x="9924" y="1954"/>
                  <a:pt x="10082" y="2111"/>
                  <a:pt x="10271" y="2111"/>
                </a:cubicBezTo>
                <a:lnTo>
                  <a:pt x="11689" y="2111"/>
                </a:lnTo>
                <a:cubicBezTo>
                  <a:pt x="11878" y="2111"/>
                  <a:pt x="12035" y="1954"/>
                  <a:pt x="12035" y="1765"/>
                </a:cubicBezTo>
                <a:lnTo>
                  <a:pt x="12035" y="347"/>
                </a:lnTo>
                <a:cubicBezTo>
                  <a:pt x="12035" y="158"/>
                  <a:pt x="11878" y="0"/>
                  <a:pt x="11689" y="0"/>
                </a:cubicBezTo>
                <a:lnTo>
                  <a:pt x="10271" y="0"/>
                </a:lnTo>
                <a:cubicBezTo>
                  <a:pt x="10082" y="0"/>
                  <a:pt x="9924" y="158"/>
                  <a:pt x="9924" y="347"/>
                </a:cubicBezTo>
                <a:lnTo>
                  <a:pt x="9924" y="693"/>
                </a:lnTo>
                <a:lnTo>
                  <a:pt x="6648" y="693"/>
                </a:lnTo>
                <a:lnTo>
                  <a:pt x="6333" y="189"/>
                </a:lnTo>
                <a:cubicBezTo>
                  <a:pt x="6270" y="63"/>
                  <a:pt x="6144" y="0"/>
                  <a:pt x="6018" y="0"/>
                </a:cubicBezTo>
                <a:cubicBezTo>
                  <a:pt x="5892" y="0"/>
                  <a:pt x="5797" y="63"/>
                  <a:pt x="5703" y="189"/>
                </a:cubicBezTo>
                <a:lnTo>
                  <a:pt x="5388" y="693"/>
                </a:lnTo>
                <a:lnTo>
                  <a:pt x="2111" y="693"/>
                </a:lnTo>
                <a:lnTo>
                  <a:pt x="2111" y="347"/>
                </a:lnTo>
                <a:cubicBezTo>
                  <a:pt x="2111" y="158"/>
                  <a:pt x="1954" y="0"/>
                  <a:pt x="17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84" name="Google Shape;7284;p70"/>
          <p:cNvGrpSpPr/>
          <p:nvPr/>
        </p:nvGrpSpPr>
        <p:grpSpPr>
          <a:xfrm>
            <a:off x="4033144" y="1788993"/>
            <a:ext cx="230365" cy="359124"/>
            <a:chOff x="-47842400" y="2342000"/>
            <a:chExt cx="193000" cy="300875"/>
          </a:xfrm>
        </p:grpSpPr>
        <p:sp>
          <p:nvSpPr>
            <p:cNvPr id="7285" name="Google Shape;7285;p70"/>
            <p:cNvSpPr/>
            <p:nvPr/>
          </p:nvSpPr>
          <p:spPr>
            <a:xfrm>
              <a:off x="-47809325" y="2412875"/>
              <a:ext cx="124475" cy="124475"/>
            </a:xfrm>
            <a:custGeom>
              <a:avLst/>
              <a:gdLst/>
              <a:ahLst/>
              <a:cxnLst/>
              <a:rect l="l" t="t" r="r" b="b"/>
              <a:pathLst>
                <a:path w="4979" h="4979" extrusionOk="0">
                  <a:moveTo>
                    <a:pt x="1828" y="725"/>
                  </a:moveTo>
                  <a:cubicBezTo>
                    <a:pt x="2301" y="725"/>
                    <a:pt x="2679" y="1009"/>
                    <a:pt x="2805" y="1418"/>
                  </a:cubicBezTo>
                  <a:lnTo>
                    <a:pt x="1828" y="1418"/>
                  </a:lnTo>
                  <a:cubicBezTo>
                    <a:pt x="1639" y="1418"/>
                    <a:pt x="1482" y="1576"/>
                    <a:pt x="1482" y="1796"/>
                  </a:cubicBezTo>
                  <a:lnTo>
                    <a:pt x="1482" y="2773"/>
                  </a:lnTo>
                  <a:cubicBezTo>
                    <a:pt x="1072" y="2647"/>
                    <a:pt x="757" y="2269"/>
                    <a:pt x="757" y="1796"/>
                  </a:cubicBezTo>
                  <a:cubicBezTo>
                    <a:pt x="757" y="1198"/>
                    <a:pt x="1230" y="725"/>
                    <a:pt x="1828" y="725"/>
                  </a:cubicBezTo>
                  <a:close/>
                  <a:moveTo>
                    <a:pt x="2805" y="2143"/>
                  </a:moveTo>
                  <a:cubicBezTo>
                    <a:pt x="2679" y="2458"/>
                    <a:pt x="2458" y="2678"/>
                    <a:pt x="2175" y="2773"/>
                  </a:cubicBezTo>
                  <a:lnTo>
                    <a:pt x="2175" y="2143"/>
                  </a:lnTo>
                  <a:close/>
                  <a:moveTo>
                    <a:pt x="4286" y="2111"/>
                  </a:moveTo>
                  <a:lnTo>
                    <a:pt x="4286" y="4222"/>
                  </a:lnTo>
                  <a:lnTo>
                    <a:pt x="2143" y="4222"/>
                  </a:lnTo>
                  <a:lnTo>
                    <a:pt x="2143" y="3466"/>
                  </a:lnTo>
                  <a:cubicBezTo>
                    <a:pt x="2805" y="3309"/>
                    <a:pt x="3372" y="2804"/>
                    <a:pt x="3529" y="2111"/>
                  </a:cubicBezTo>
                  <a:close/>
                  <a:moveTo>
                    <a:pt x="1797" y="1"/>
                  </a:moveTo>
                  <a:cubicBezTo>
                    <a:pt x="789" y="1"/>
                    <a:pt x="1" y="788"/>
                    <a:pt x="1" y="1796"/>
                  </a:cubicBezTo>
                  <a:cubicBezTo>
                    <a:pt x="1" y="2647"/>
                    <a:pt x="599" y="3372"/>
                    <a:pt x="1450" y="3529"/>
                  </a:cubicBezTo>
                  <a:lnTo>
                    <a:pt x="1450" y="4632"/>
                  </a:lnTo>
                  <a:cubicBezTo>
                    <a:pt x="1450" y="4821"/>
                    <a:pt x="1576" y="4978"/>
                    <a:pt x="1797" y="4978"/>
                  </a:cubicBezTo>
                  <a:lnTo>
                    <a:pt x="4601" y="4978"/>
                  </a:lnTo>
                  <a:cubicBezTo>
                    <a:pt x="4790" y="4978"/>
                    <a:pt x="4947" y="4821"/>
                    <a:pt x="4947" y="4632"/>
                  </a:cubicBezTo>
                  <a:lnTo>
                    <a:pt x="4947" y="1828"/>
                  </a:lnTo>
                  <a:cubicBezTo>
                    <a:pt x="4979" y="1576"/>
                    <a:pt x="4821" y="1418"/>
                    <a:pt x="4632" y="1418"/>
                  </a:cubicBezTo>
                  <a:lnTo>
                    <a:pt x="3529" y="1418"/>
                  </a:lnTo>
                  <a:cubicBezTo>
                    <a:pt x="3372" y="631"/>
                    <a:pt x="2647" y="1"/>
                    <a:pt x="179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6" name="Google Shape;7286;p70"/>
            <p:cNvSpPr/>
            <p:nvPr/>
          </p:nvSpPr>
          <p:spPr>
            <a:xfrm>
              <a:off x="-47842400" y="2342000"/>
              <a:ext cx="193000" cy="300875"/>
            </a:xfrm>
            <a:custGeom>
              <a:avLst/>
              <a:gdLst/>
              <a:ahLst/>
              <a:cxnLst/>
              <a:rect l="l" t="t" r="r" b="b"/>
              <a:pathLst>
                <a:path w="7720" h="12035" extrusionOk="0">
                  <a:moveTo>
                    <a:pt x="6995" y="725"/>
                  </a:moveTo>
                  <a:lnTo>
                    <a:pt x="6995" y="1418"/>
                  </a:lnTo>
                  <a:lnTo>
                    <a:pt x="662" y="1418"/>
                  </a:lnTo>
                  <a:lnTo>
                    <a:pt x="662" y="725"/>
                  </a:lnTo>
                  <a:close/>
                  <a:moveTo>
                    <a:pt x="7058" y="2142"/>
                  </a:moveTo>
                  <a:lnTo>
                    <a:pt x="7058" y="8506"/>
                  </a:lnTo>
                  <a:lnTo>
                    <a:pt x="694" y="8506"/>
                  </a:lnTo>
                  <a:lnTo>
                    <a:pt x="694" y="2142"/>
                  </a:lnTo>
                  <a:close/>
                  <a:moveTo>
                    <a:pt x="7058" y="9200"/>
                  </a:moveTo>
                  <a:lnTo>
                    <a:pt x="7058" y="11310"/>
                  </a:lnTo>
                  <a:lnTo>
                    <a:pt x="694" y="11310"/>
                  </a:lnTo>
                  <a:lnTo>
                    <a:pt x="694" y="9200"/>
                  </a:lnTo>
                  <a:close/>
                  <a:moveTo>
                    <a:pt x="347" y="0"/>
                  </a:moveTo>
                  <a:cubicBezTo>
                    <a:pt x="158" y="0"/>
                    <a:pt x="1" y="158"/>
                    <a:pt x="1" y="378"/>
                  </a:cubicBezTo>
                  <a:lnTo>
                    <a:pt x="1" y="11657"/>
                  </a:lnTo>
                  <a:cubicBezTo>
                    <a:pt x="1" y="11877"/>
                    <a:pt x="158" y="12035"/>
                    <a:pt x="347" y="12035"/>
                  </a:cubicBezTo>
                  <a:lnTo>
                    <a:pt x="7373" y="12035"/>
                  </a:lnTo>
                  <a:cubicBezTo>
                    <a:pt x="7562" y="12035"/>
                    <a:pt x="7719" y="11877"/>
                    <a:pt x="7719" y="11657"/>
                  </a:cubicBezTo>
                  <a:lnTo>
                    <a:pt x="7719" y="378"/>
                  </a:lnTo>
                  <a:cubicBezTo>
                    <a:pt x="7719" y="158"/>
                    <a:pt x="7562" y="0"/>
                    <a:pt x="737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7" name="Google Shape;7287;p70"/>
            <p:cNvSpPr/>
            <p:nvPr/>
          </p:nvSpPr>
          <p:spPr>
            <a:xfrm>
              <a:off x="-47772300" y="2589300"/>
              <a:ext cx="52800" cy="18150"/>
            </a:xfrm>
            <a:custGeom>
              <a:avLst/>
              <a:gdLst/>
              <a:ahLst/>
              <a:cxnLst/>
              <a:rect l="l" t="t" r="r" b="b"/>
              <a:pathLst>
                <a:path w="2112" h="726" extrusionOk="0">
                  <a:moveTo>
                    <a:pt x="347" y="1"/>
                  </a:moveTo>
                  <a:cubicBezTo>
                    <a:pt x="158" y="1"/>
                    <a:pt x="1" y="158"/>
                    <a:pt x="1" y="347"/>
                  </a:cubicBezTo>
                  <a:cubicBezTo>
                    <a:pt x="1" y="568"/>
                    <a:pt x="158" y="725"/>
                    <a:pt x="347" y="725"/>
                  </a:cubicBezTo>
                  <a:lnTo>
                    <a:pt x="1765" y="725"/>
                  </a:lnTo>
                  <a:cubicBezTo>
                    <a:pt x="1954" y="725"/>
                    <a:pt x="2111" y="568"/>
                    <a:pt x="2111" y="347"/>
                  </a:cubicBezTo>
                  <a:cubicBezTo>
                    <a:pt x="2111" y="158"/>
                    <a:pt x="1954" y="1"/>
                    <a:pt x="17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88" name="Google Shape;7288;p70"/>
          <p:cNvGrpSpPr/>
          <p:nvPr/>
        </p:nvGrpSpPr>
        <p:grpSpPr>
          <a:xfrm>
            <a:off x="3969212" y="2236452"/>
            <a:ext cx="358229" cy="359154"/>
            <a:chOff x="-47896750" y="2710600"/>
            <a:chExt cx="300125" cy="300900"/>
          </a:xfrm>
        </p:grpSpPr>
        <p:sp>
          <p:nvSpPr>
            <p:cNvPr id="7289" name="Google Shape;7289;p70"/>
            <p:cNvSpPr/>
            <p:nvPr/>
          </p:nvSpPr>
          <p:spPr>
            <a:xfrm>
              <a:off x="-47896750" y="2710600"/>
              <a:ext cx="300125" cy="300900"/>
            </a:xfrm>
            <a:custGeom>
              <a:avLst/>
              <a:gdLst/>
              <a:ahLst/>
              <a:cxnLst/>
              <a:rect l="l" t="t" r="r" b="b"/>
              <a:pathLst>
                <a:path w="12005" h="12036" extrusionOk="0">
                  <a:moveTo>
                    <a:pt x="2836" y="756"/>
                  </a:moveTo>
                  <a:cubicBezTo>
                    <a:pt x="3246" y="756"/>
                    <a:pt x="3561" y="1072"/>
                    <a:pt x="3561" y="1450"/>
                  </a:cubicBezTo>
                  <a:lnTo>
                    <a:pt x="3561" y="2237"/>
                  </a:lnTo>
                  <a:cubicBezTo>
                    <a:pt x="3309" y="2206"/>
                    <a:pt x="3088" y="2174"/>
                    <a:pt x="2836" y="2174"/>
                  </a:cubicBezTo>
                  <a:cubicBezTo>
                    <a:pt x="2616" y="2174"/>
                    <a:pt x="2364" y="2206"/>
                    <a:pt x="2143" y="2237"/>
                  </a:cubicBezTo>
                  <a:lnTo>
                    <a:pt x="2143" y="1450"/>
                  </a:lnTo>
                  <a:cubicBezTo>
                    <a:pt x="2143" y="1072"/>
                    <a:pt x="2458" y="756"/>
                    <a:pt x="2836" y="756"/>
                  </a:cubicBezTo>
                  <a:close/>
                  <a:moveTo>
                    <a:pt x="5231" y="1450"/>
                  </a:moveTo>
                  <a:cubicBezTo>
                    <a:pt x="7026" y="1450"/>
                    <a:pt x="8539" y="2584"/>
                    <a:pt x="9106" y="4254"/>
                  </a:cubicBezTo>
                  <a:cubicBezTo>
                    <a:pt x="8854" y="4254"/>
                    <a:pt x="8633" y="4317"/>
                    <a:pt x="8444" y="4474"/>
                  </a:cubicBezTo>
                  <a:cubicBezTo>
                    <a:pt x="8003" y="3119"/>
                    <a:pt x="6743" y="2174"/>
                    <a:pt x="5231" y="2174"/>
                  </a:cubicBezTo>
                  <a:lnTo>
                    <a:pt x="4254" y="2174"/>
                  </a:lnTo>
                  <a:lnTo>
                    <a:pt x="4254" y="1450"/>
                  </a:lnTo>
                  <a:close/>
                  <a:moveTo>
                    <a:pt x="2868" y="2836"/>
                  </a:moveTo>
                  <a:cubicBezTo>
                    <a:pt x="4033" y="2836"/>
                    <a:pt x="4979" y="3781"/>
                    <a:pt x="4979" y="4947"/>
                  </a:cubicBezTo>
                  <a:lnTo>
                    <a:pt x="4979" y="5671"/>
                  </a:lnTo>
                  <a:lnTo>
                    <a:pt x="757" y="5671"/>
                  </a:lnTo>
                  <a:lnTo>
                    <a:pt x="757" y="4947"/>
                  </a:lnTo>
                  <a:cubicBezTo>
                    <a:pt x="757" y="3781"/>
                    <a:pt x="1702" y="2836"/>
                    <a:pt x="2868" y="2836"/>
                  </a:cubicBezTo>
                  <a:close/>
                  <a:moveTo>
                    <a:pt x="9169" y="4947"/>
                  </a:moveTo>
                  <a:cubicBezTo>
                    <a:pt x="9578" y="4947"/>
                    <a:pt x="9893" y="5262"/>
                    <a:pt x="9893" y="5671"/>
                  </a:cubicBezTo>
                  <a:cubicBezTo>
                    <a:pt x="9893" y="6049"/>
                    <a:pt x="9578" y="6364"/>
                    <a:pt x="9169" y="6364"/>
                  </a:cubicBezTo>
                  <a:cubicBezTo>
                    <a:pt x="8791" y="6364"/>
                    <a:pt x="8476" y="6049"/>
                    <a:pt x="8476" y="5671"/>
                  </a:cubicBezTo>
                  <a:cubicBezTo>
                    <a:pt x="8476" y="5262"/>
                    <a:pt x="8791" y="4947"/>
                    <a:pt x="9169" y="4947"/>
                  </a:cubicBezTo>
                  <a:close/>
                  <a:moveTo>
                    <a:pt x="9547" y="6994"/>
                  </a:moveTo>
                  <a:lnTo>
                    <a:pt x="9547" y="9924"/>
                  </a:lnTo>
                  <a:lnTo>
                    <a:pt x="8822" y="9924"/>
                  </a:lnTo>
                  <a:lnTo>
                    <a:pt x="8822" y="6994"/>
                  </a:lnTo>
                  <a:cubicBezTo>
                    <a:pt x="8948" y="7057"/>
                    <a:pt x="9074" y="7057"/>
                    <a:pt x="9169" y="7057"/>
                  </a:cubicBezTo>
                  <a:cubicBezTo>
                    <a:pt x="9295" y="7057"/>
                    <a:pt x="9421" y="7057"/>
                    <a:pt x="9547" y="6994"/>
                  </a:cubicBezTo>
                  <a:close/>
                  <a:moveTo>
                    <a:pt x="10208" y="10617"/>
                  </a:moveTo>
                  <a:cubicBezTo>
                    <a:pt x="10681" y="10617"/>
                    <a:pt x="11059" y="10933"/>
                    <a:pt x="11217" y="11342"/>
                  </a:cubicBezTo>
                  <a:lnTo>
                    <a:pt x="5703" y="11342"/>
                  </a:lnTo>
                  <a:cubicBezTo>
                    <a:pt x="5861" y="10933"/>
                    <a:pt x="6270" y="10617"/>
                    <a:pt x="6711" y="10617"/>
                  </a:cubicBezTo>
                  <a:close/>
                  <a:moveTo>
                    <a:pt x="2836" y="0"/>
                  </a:moveTo>
                  <a:cubicBezTo>
                    <a:pt x="2049" y="0"/>
                    <a:pt x="1419" y="630"/>
                    <a:pt x="1419" y="1418"/>
                  </a:cubicBezTo>
                  <a:lnTo>
                    <a:pt x="1419" y="2458"/>
                  </a:lnTo>
                  <a:cubicBezTo>
                    <a:pt x="599" y="2930"/>
                    <a:pt x="1" y="3844"/>
                    <a:pt x="1" y="4915"/>
                  </a:cubicBezTo>
                  <a:lnTo>
                    <a:pt x="1" y="5986"/>
                  </a:lnTo>
                  <a:cubicBezTo>
                    <a:pt x="1" y="6175"/>
                    <a:pt x="158" y="6333"/>
                    <a:pt x="347" y="6333"/>
                  </a:cubicBezTo>
                  <a:lnTo>
                    <a:pt x="5294" y="6333"/>
                  </a:lnTo>
                  <a:cubicBezTo>
                    <a:pt x="5483" y="6333"/>
                    <a:pt x="5640" y="6175"/>
                    <a:pt x="5640" y="5986"/>
                  </a:cubicBezTo>
                  <a:lnTo>
                    <a:pt x="5640" y="4915"/>
                  </a:lnTo>
                  <a:cubicBezTo>
                    <a:pt x="5640" y="4096"/>
                    <a:pt x="5294" y="3340"/>
                    <a:pt x="4695" y="2773"/>
                  </a:cubicBezTo>
                  <a:lnTo>
                    <a:pt x="5231" y="2773"/>
                  </a:lnTo>
                  <a:cubicBezTo>
                    <a:pt x="6585" y="2773"/>
                    <a:pt x="7688" y="3781"/>
                    <a:pt x="7877" y="5104"/>
                  </a:cubicBezTo>
                  <a:cubicBezTo>
                    <a:pt x="7846" y="5262"/>
                    <a:pt x="7814" y="5419"/>
                    <a:pt x="7814" y="5608"/>
                  </a:cubicBezTo>
                  <a:cubicBezTo>
                    <a:pt x="7814" y="5986"/>
                    <a:pt x="7909" y="6301"/>
                    <a:pt x="8161" y="6553"/>
                  </a:cubicBezTo>
                  <a:lnTo>
                    <a:pt x="8161" y="9924"/>
                  </a:lnTo>
                  <a:lnTo>
                    <a:pt x="7436" y="9924"/>
                  </a:lnTo>
                  <a:lnTo>
                    <a:pt x="7436" y="9546"/>
                  </a:lnTo>
                  <a:cubicBezTo>
                    <a:pt x="7436" y="9357"/>
                    <a:pt x="7278" y="9200"/>
                    <a:pt x="7089" y="9200"/>
                  </a:cubicBezTo>
                  <a:cubicBezTo>
                    <a:pt x="6900" y="9200"/>
                    <a:pt x="6743" y="9357"/>
                    <a:pt x="6743" y="9546"/>
                  </a:cubicBezTo>
                  <a:lnTo>
                    <a:pt x="6743" y="9924"/>
                  </a:lnTo>
                  <a:cubicBezTo>
                    <a:pt x="5766" y="9924"/>
                    <a:pt x="4979" y="10712"/>
                    <a:pt x="4979" y="11689"/>
                  </a:cubicBezTo>
                  <a:cubicBezTo>
                    <a:pt x="4979" y="11878"/>
                    <a:pt x="5136" y="12035"/>
                    <a:pt x="5325" y="12035"/>
                  </a:cubicBezTo>
                  <a:lnTo>
                    <a:pt x="11658" y="12035"/>
                  </a:lnTo>
                  <a:cubicBezTo>
                    <a:pt x="11847" y="12035"/>
                    <a:pt x="12004" y="11878"/>
                    <a:pt x="12004" y="11689"/>
                  </a:cubicBezTo>
                  <a:cubicBezTo>
                    <a:pt x="12004" y="11216"/>
                    <a:pt x="11815" y="10743"/>
                    <a:pt x="11500" y="10428"/>
                  </a:cubicBezTo>
                  <a:cubicBezTo>
                    <a:pt x="11154" y="10113"/>
                    <a:pt x="10713" y="9924"/>
                    <a:pt x="10240" y="9924"/>
                  </a:cubicBezTo>
                  <a:lnTo>
                    <a:pt x="10240" y="6585"/>
                  </a:lnTo>
                  <a:cubicBezTo>
                    <a:pt x="10492" y="6333"/>
                    <a:pt x="10587" y="5986"/>
                    <a:pt x="10587" y="5608"/>
                  </a:cubicBezTo>
                  <a:cubicBezTo>
                    <a:pt x="10587" y="5104"/>
                    <a:pt x="10334" y="4632"/>
                    <a:pt x="9893" y="4411"/>
                  </a:cubicBezTo>
                  <a:cubicBezTo>
                    <a:pt x="9641" y="3371"/>
                    <a:pt x="9106" y="2458"/>
                    <a:pt x="8287" y="1796"/>
                  </a:cubicBezTo>
                  <a:cubicBezTo>
                    <a:pt x="7405" y="1103"/>
                    <a:pt x="6333" y="693"/>
                    <a:pt x="5231" y="693"/>
                  </a:cubicBezTo>
                  <a:lnTo>
                    <a:pt x="4065" y="693"/>
                  </a:lnTo>
                  <a:cubicBezTo>
                    <a:pt x="3813" y="284"/>
                    <a:pt x="3340" y="0"/>
                    <a:pt x="28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0" name="Google Shape;7290;p70"/>
            <p:cNvSpPr/>
            <p:nvPr/>
          </p:nvSpPr>
          <p:spPr>
            <a:xfrm>
              <a:off x="-47834525" y="2904350"/>
              <a:ext cx="17350" cy="44125"/>
            </a:xfrm>
            <a:custGeom>
              <a:avLst/>
              <a:gdLst/>
              <a:ahLst/>
              <a:cxnLst/>
              <a:rect l="l" t="t" r="r" b="b"/>
              <a:pathLst>
                <a:path w="694" h="1765" extrusionOk="0">
                  <a:moveTo>
                    <a:pt x="347" y="1"/>
                  </a:moveTo>
                  <a:cubicBezTo>
                    <a:pt x="158" y="1"/>
                    <a:pt x="1" y="158"/>
                    <a:pt x="1" y="347"/>
                  </a:cubicBezTo>
                  <a:lnTo>
                    <a:pt x="1" y="1418"/>
                  </a:lnTo>
                  <a:cubicBezTo>
                    <a:pt x="1" y="1607"/>
                    <a:pt x="158" y="1765"/>
                    <a:pt x="347" y="1765"/>
                  </a:cubicBezTo>
                  <a:cubicBezTo>
                    <a:pt x="568" y="1765"/>
                    <a:pt x="694" y="1607"/>
                    <a:pt x="694" y="1418"/>
                  </a:cubicBezTo>
                  <a:lnTo>
                    <a:pt x="694" y="347"/>
                  </a:lnTo>
                  <a:cubicBezTo>
                    <a:pt x="694" y="158"/>
                    <a:pt x="568"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1" name="Google Shape;7291;p70"/>
            <p:cNvSpPr/>
            <p:nvPr/>
          </p:nvSpPr>
          <p:spPr>
            <a:xfrm>
              <a:off x="-47790400" y="2884475"/>
              <a:ext cx="38600" cy="36450"/>
            </a:xfrm>
            <a:custGeom>
              <a:avLst/>
              <a:gdLst/>
              <a:ahLst/>
              <a:cxnLst/>
              <a:rect l="l" t="t" r="r" b="b"/>
              <a:pathLst>
                <a:path w="1544" h="1458" extrusionOk="0">
                  <a:moveTo>
                    <a:pt x="437" y="0"/>
                  </a:moveTo>
                  <a:cubicBezTo>
                    <a:pt x="339" y="0"/>
                    <a:pt x="236" y="24"/>
                    <a:pt x="158" y="71"/>
                  </a:cubicBezTo>
                  <a:cubicBezTo>
                    <a:pt x="0" y="197"/>
                    <a:pt x="32" y="449"/>
                    <a:pt x="158" y="607"/>
                  </a:cubicBezTo>
                  <a:lnTo>
                    <a:pt x="914" y="1363"/>
                  </a:lnTo>
                  <a:cubicBezTo>
                    <a:pt x="1040" y="1457"/>
                    <a:pt x="1103" y="1457"/>
                    <a:pt x="1197" y="1457"/>
                  </a:cubicBezTo>
                  <a:cubicBezTo>
                    <a:pt x="1260" y="1457"/>
                    <a:pt x="1386" y="1426"/>
                    <a:pt x="1418" y="1363"/>
                  </a:cubicBezTo>
                  <a:cubicBezTo>
                    <a:pt x="1544" y="1237"/>
                    <a:pt x="1544" y="985"/>
                    <a:pt x="1418" y="827"/>
                  </a:cubicBezTo>
                  <a:lnTo>
                    <a:pt x="693" y="71"/>
                  </a:lnTo>
                  <a:cubicBezTo>
                    <a:pt x="630" y="24"/>
                    <a:pt x="536" y="0"/>
                    <a:pt x="43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2" name="Google Shape;7292;p70"/>
            <p:cNvSpPr/>
            <p:nvPr/>
          </p:nvSpPr>
          <p:spPr>
            <a:xfrm>
              <a:off x="-47896750" y="2885150"/>
              <a:ext cx="37050" cy="37350"/>
            </a:xfrm>
            <a:custGeom>
              <a:avLst/>
              <a:gdLst/>
              <a:ahLst/>
              <a:cxnLst/>
              <a:rect l="l" t="t" r="r" b="b"/>
              <a:pathLst>
                <a:path w="1482" h="1494" extrusionOk="0">
                  <a:moveTo>
                    <a:pt x="1122" y="0"/>
                  </a:moveTo>
                  <a:cubicBezTo>
                    <a:pt x="1027" y="0"/>
                    <a:pt x="933" y="40"/>
                    <a:pt x="883" y="107"/>
                  </a:cubicBezTo>
                  <a:lnTo>
                    <a:pt x="127" y="863"/>
                  </a:lnTo>
                  <a:cubicBezTo>
                    <a:pt x="1" y="958"/>
                    <a:pt x="1" y="1210"/>
                    <a:pt x="127" y="1367"/>
                  </a:cubicBezTo>
                  <a:cubicBezTo>
                    <a:pt x="221" y="1430"/>
                    <a:pt x="284" y="1493"/>
                    <a:pt x="379" y="1493"/>
                  </a:cubicBezTo>
                  <a:cubicBezTo>
                    <a:pt x="442" y="1493"/>
                    <a:pt x="568" y="1430"/>
                    <a:pt x="599" y="1367"/>
                  </a:cubicBezTo>
                  <a:lnTo>
                    <a:pt x="1356" y="611"/>
                  </a:lnTo>
                  <a:cubicBezTo>
                    <a:pt x="1482" y="485"/>
                    <a:pt x="1482" y="264"/>
                    <a:pt x="1356" y="107"/>
                  </a:cubicBezTo>
                  <a:cubicBezTo>
                    <a:pt x="1296" y="33"/>
                    <a:pt x="1208" y="0"/>
                    <a:pt x="112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93" name="Google Shape;7293;p70"/>
          <p:cNvGrpSpPr/>
          <p:nvPr/>
        </p:nvGrpSpPr>
        <p:grpSpPr>
          <a:xfrm>
            <a:off x="2624852" y="2710009"/>
            <a:ext cx="359154" cy="314991"/>
            <a:chOff x="-46033225" y="1982825"/>
            <a:chExt cx="300900" cy="263900"/>
          </a:xfrm>
        </p:grpSpPr>
        <p:sp>
          <p:nvSpPr>
            <p:cNvPr id="7294" name="Google Shape;7294;p70"/>
            <p:cNvSpPr/>
            <p:nvPr/>
          </p:nvSpPr>
          <p:spPr>
            <a:xfrm>
              <a:off x="-45962325" y="2053725"/>
              <a:ext cx="157525" cy="157550"/>
            </a:xfrm>
            <a:custGeom>
              <a:avLst/>
              <a:gdLst/>
              <a:ahLst/>
              <a:cxnLst/>
              <a:rect l="l" t="t" r="r" b="b"/>
              <a:pathLst>
                <a:path w="6301" h="6302" extrusionOk="0">
                  <a:moveTo>
                    <a:pt x="3151" y="725"/>
                  </a:moveTo>
                  <a:cubicBezTo>
                    <a:pt x="4505" y="725"/>
                    <a:pt x="5608" y="1828"/>
                    <a:pt x="5608" y="3151"/>
                  </a:cubicBezTo>
                  <a:cubicBezTo>
                    <a:pt x="5608" y="4506"/>
                    <a:pt x="4505" y="5608"/>
                    <a:pt x="3151" y="5608"/>
                  </a:cubicBezTo>
                  <a:cubicBezTo>
                    <a:pt x="1827" y="5608"/>
                    <a:pt x="725" y="4474"/>
                    <a:pt x="725" y="3151"/>
                  </a:cubicBezTo>
                  <a:cubicBezTo>
                    <a:pt x="725" y="1828"/>
                    <a:pt x="1827" y="725"/>
                    <a:pt x="3151" y="725"/>
                  </a:cubicBezTo>
                  <a:close/>
                  <a:moveTo>
                    <a:pt x="3151" y="0"/>
                  </a:moveTo>
                  <a:cubicBezTo>
                    <a:pt x="1418" y="0"/>
                    <a:pt x="0" y="1418"/>
                    <a:pt x="0" y="3151"/>
                  </a:cubicBezTo>
                  <a:cubicBezTo>
                    <a:pt x="0" y="4884"/>
                    <a:pt x="1418" y="6301"/>
                    <a:pt x="3151" y="6301"/>
                  </a:cubicBezTo>
                  <a:cubicBezTo>
                    <a:pt x="4883" y="6301"/>
                    <a:pt x="6301" y="4884"/>
                    <a:pt x="6301" y="3151"/>
                  </a:cubicBezTo>
                  <a:cubicBezTo>
                    <a:pt x="6301" y="1418"/>
                    <a:pt x="4883" y="0"/>
                    <a:pt x="31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5" name="Google Shape;7295;p70"/>
            <p:cNvSpPr/>
            <p:nvPr/>
          </p:nvSpPr>
          <p:spPr>
            <a:xfrm>
              <a:off x="-45927675" y="2088375"/>
              <a:ext cx="89025" cy="88250"/>
            </a:xfrm>
            <a:custGeom>
              <a:avLst/>
              <a:gdLst/>
              <a:ahLst/>
              <a:cxnLst/>
              <a:rect l="l" t="t" r="r" b="b"/>
              <a:pathLst>
                <a:path w="3561" h="3530" extrusionOk="0">
                  <a:moveTo>
                    <a:pt x="1765" y="694"/>
                  </a:moveTo>
                  <a:cubicBezTo>
                    <a:pt x="2363" y="694"/>
                    <a:pt x="2836" y="1166"/>
                    <a:pt x="2836" y="1765"/>
                  </a:cubicBezTo>
                  <a:cubicBezTo>
                    <a:pt x="2804" y="2363"/>
                    <a:pt x="2332" y="2836"/>
                    <a:pt x="1765" y="2836"/>
                  </a:cubicBezTo>
                  <a:cubicBezTo>
                    <a:pt x="1197" y="2836"/>
                    <a:pt x="725" y="2363"/>
                    <a:pt x="725" y="1765"/>
                  </a:cubicBezTo>
                  <a:cubicBezTo>
                    <a:pt x="725" y="1166"/>
                    <a:pt x="1197" y="694"/>
                    <a:pt x="1765" y="694"/>
                  </a:cubicBezTo>
                  <a:close/>
                  <a:moveTo>
                    <a:pt x="1765" y="1"/>
                  </a:moveTo>
                  <a:cubicBezTo>
                    <a:pt x="788" y="1"/>
                    <a:pt x="0" y="788"/>
                    <a:pt x="0" y="1765"/>
                  </a:cubicBezTo>
                  <a:cubicBezTo>
                    <a:pt x="0" y="2741"/>
                    <a:pt x="788" y="3529"/>
                    <a:pt x="1765" y="3529"/>
                  </a:cubicBezTo>
                  <a:cubicBezTo>
                    <a:pt x="2773" y="3529"/>
                    <a:pt x="3560" y="2741"/>
                    <a:pt x="3560" y="1765"/>
                  </a:cubicBezTo>
                  <a:cubicBezTo>
                    <a:pt x="3497" y="788"/>
                    <a:pt x="2710" y="1"/>
                    <a:pt x="17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6" name="Google Shape;7296;p70"/>
            <p:cNvSpPr/>
            <p:nvPr/>
          </p:nvSpPr>
          <p:spPr>
            <a:xfrm>
              <a:off x="-46033225" y="1982825"/>
              <a:ext cx="300900" cy="263900"/>
            </a:xfrm>
            <a:custGeom>
              <a:avLst/>
              <a:gdLst/>
              <a:ahLst/>
              <a:cxnLst/>
              <a:rect l="l" t="t" r="r" b="b"/>
              <a:pathLst>
                <a:path w="12036" h="10556" extrusionOk="0">
                  <a:moveTo>
                    <a:pt x="7184" y="726"/>
                  </a:moveTo>
                  <a:lnTo>
                    <a:pt x="7530" y="1419"/>
                  </a:lnTo>
                  <a:lnTo>
                    <a:pt x="4474" y="1419"/>
                  </a:lnTo>
                  <a:lnTo>
                    <a:pt x="4821" y="726"/>
                  </a:lnTo>
                  <a:close/>
                  <a:moveTo>
                    <a:pt x="694" y="3750"/>
                  </a:moveTo>
                  <a:lnTo>
                    <a:pt x="1387" y="4097"/>
                  </a:lnTo>
                  <a:lnTo>
                    <a:pt x="1387" y="7877"/>
                  </a:lnTo>
                  <a:lnTo>
                    <a:pt x="694" y="8224"/>
                  </a:lnTo>
                  <a:lnTo>
                    <a:pt x="694" y="3750"/>
                  </a:lnTo>
                  <a:close/>
                  <a:moveTo>
                    <a:pt x="11279" y="3750"/>
                  </a:moveTo>
                  <a:lnTo>
                    <a:pt x="11279" y="8224"/>
                  </a:lnTo>
                  <a:lnTo>
                    <a:pt x="10555" y="7877"/>
                  </a:lnTo>
                  <a:lnTo>
                    <a:pt x="10555" y="4097"/>
                  </a:lnTo>
                  <a:lnTo>
                    <a:pt x="11279" y="3750"/>
                  </a:lnTo>
                  <a:close/>
                  <a:moveTo>
                    <a:pt x="10933" y="2175"/>
                  </a:moveTo>
                  <a:cubicBezTo>
                    <a:pt x="11122" y="2175"/>
                    <a:pt x="11279" y="2332"/>
                    <a:pt x="11279" y="2521"/>
                  </a:cubicBezTo>
                  <a:lnTo>
                    <a:pt x="11279" y="2994"/>
                  </a:lnTo>
                  <a:lnTo>
                    <a:pt x="10051" y="3592"/>
                  </a:lnTo>
                  <a:cubicBezTo>
                    <a:pt x="9925" y="3655"/>
                    <a:pt x="9862" y="3781"/>
                    <a:pt x="9862" y="3908"/>
                  </a:cubicBezTo>
                  <a:lnTo>
                    <a:pt x="9862" y="8098"/>
                  </a:lnTo>
                  <a:cubicBezTo>
                    <a:pt x="9862" y="8224"/>
                    <a:pt x="9925" y="8350"/>
                    <a:pt x="10051" y="8444"/>
                  </a:cubicBezTo>
                  <a:lnTo>
                    <a:pt x="11279" y="9011"/>
                  </a:lnTo>
                  <a:lnTo>
                    <a:pt x="11279" y="9484"/>
                  </a:lnTo>
                  <a:cubicBezTo>
                    <a:pt x="11279" y="9704"/>
                    <a:pt x="11122" y="9830"/>
                    <a:pt x="10933" y="9830"/>
                  </a:cubicBezTo>
                  <a:lnTo>
                    <a:pt x="1040" y="9830"/>
                  </a:lnTo>
                  <a:cubicBezTo>
                    <a:pt x="851" y="9830"/>
                    <a:pt x="694" y="9673"/>
                    <a:pt x="694" y="9484"/>
                  </a:cubicBezTo>
                  <a:lnTo>
                    <a:pt x="694" y="9011"/>
                  </a:lnTo>
                  <a:lnTo>
                    <a:pt x="1891" y="8444"/>
                  </a:lnTo>
                  <a:cubicBezTo>
                    <a:pt x="2017" y="8350"/>
                    <a:pt x="2111" y="8224"/>
                    <a:pt x="2111" y="8098"/>
                  </a:cubicBezTo>
                  <a:lnTo>
                    <a:pt x="2111" y="3908"/>
                  </a:lnTo>
                  <a:cubicBezTo>
                    <a:pt x="2111" y="3781"/>
                    <a:pt x="2017" y="3655"/>
                    <a:pt x="1891" y="3592"/>
                  </a:cubicBezTo>
                  <a:lnTo>
                    <a:pt x="694" y="2994"/>
                  </a:lnTo>
                  <a:lnTo>
                    <a:pt x="694" y="2521"/>
                  </a:lnTo>
                  <a:cubicBezTo>
                    <a:pt x="694" y="2332"/>
                    <a:pt x="851" y="2175"/>
                    <a:pt x="1040" y="2175"/>
                  </a:cubicBezTo>
                  <a:close/>
                  <a:moveTo>
                    <a:pt x="4632" y="1"/>
                  </a:moveTo>
                  <a:cubicBezTo>
                    <a:pt x="4506" y="1"/>
                    <a:pt x="4380" y="95"/>
                    <a:pt x="4317" y="190"/>
                  </a:cubicBezTo>
                  <a:lnTo>
                    <a:pt x="3718" y="1419"/>
                  </a:lnTo>
                  <a:lnTo>
                    <a:pt x="2143" y="1419"/>
                  </a:lnTo>
                  <a:lnTo>
                    <a:pt x="2143" y="1072"/>
                  </a:lnTo>
                  <a:cubicBezTo>
                    <a:pt x="2143" y="883"/>
                    <a:pt x="1985" y="694"/>
                    <a:pt x="1796" y="694"/>
                  </a:cubicBezTo>
                  <a:cubicBezTo>
                    <a:pt x="1576" y="694"/>
                    <a:pt x="1418" y="883"/>
                    <a:pt x="1418" y="1072"/>
                  </a:cubicBezTo>
                  <a:lnTo>
                    <a:pt x="1418" y="1419"/>
                  </a:lnTo>
                  <a:lnTo>
                    <a:pt x="1072" y="1419"/>
                  </a:lnTo>
                  <a:cubicBezTo>
                    <a:pt x="473" y="1419"/>
                    <a:pt x="1" y="1891"/>
                    <a:pt x="1" y="2490"/>
                  </a:cubicBezTo>
                  <a:lnTo>
                    <a:pt x="1" y="9484"/>
                  </a:lnTo>
                  <a:cubicBezTo>
                    <a:pt x="1" y="10082"/>
                    <a:pt x="473" y="10555"/>
                    <a:pt x="1072" y="10555"/>
                  </a:cubicBezTo>
                  <a:lnTo>
                    <a:pt x="10964" y="10555"/>
                  </a:lnTo>
                  <a:cubicBezTo>
                    <a:pt x="11563" y="10555"/>
                    <a:pt x="12035" y="10082"/>
                    <a:pt x="12035" y="9484"/>
                  </a:cubicBezTo>
                  <a:lnTo>
                    <a:pt x="12035" y="2490"/>
                  </a:lnTo>
                  <a:cubicBezTo>
                    <a:pt x="12004" y="1891"/>
                    <a:pt x="11500" y="1419"/>
                    <a:pt x="10933" y="1419"/>
                  </a:cubicBezTo>
                  <a:lnTo>
                    <a:pt x="8318" y="1419"/>
                  </a:lnTo>
                  <a:lnTo>
                    <a:pt x="7719" y="190"/>
                  </a:lnTo>
                  <a:cubicBezTo>
                    <a:pt x="7656" y="95"/>
                    <a:pt x="7530" y="1"/>
                    <a:pt x="740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97" name="Google Shape;7297;p70"/>
          <p:cNvGrpSpPr/>
          <p:nvPr/>
        </p:nvGrpSpPr>
        <p:grpSpPr>
          <a:xfrm>
            <a:off x="2621569" y="3137266"/>
            <a:ext cx="365719" cy="326151"/>
            <a:chOff x="-46034000" y="2334500"/>
            <a:chExt cx="306400" cy="273250"/>
          </a:xfrm>
        </p:grpSpPr>
        <p:sp>
          <p:nvSpPr>
            <p:cNvPr id="7298" name="Google Shape;7298;p70"/>
            <p:cNvSpPr/>
            <p:nvPr/>
          </p:nvSpPr>
          <p:spPr>
            <a:xfrm>
              <a:off x="-46034000" y="2334500"/>
              <a:ext cx="306400" cy="273250"/>
            </a:xfrm>
            <a:custGeom>
              <a:avLst/>
              <a:gdLst/>
              <a:ahLst/>
              <a:cxnLst/>
              <a:rect l="l" t="t" r="r" b="b"/>
              <a:pathLst>
                <a:path w="12256" h="10930" extrusionOk="0">
                  <a:moveTo>
                    <a:pt x="9519" y="718"/>
                  </a:moveTo>
                  <a:cubicBezTo>
                    <a:pt x="9971" y="718"/>
                    <a:pt x="10428" y="883"/>
                    <a:pt x="10775" y="1214"/>
                  </a:cubicBezTo>
                  <a:cubicBezTo>
                    <a:pt x="11499" y="1875"/>
                    <a:pt x="11499" y="2978"/>
                    <a:pt x="10806" y="3640"/>
                  </a:cubicBezTo>
                  <a:lnTo>
                    <a:pt x="5734" y="8743"/>
                  </a:lnTo>
                  <a:lnTo>
                    <a:pt x="3403" y="8113"/>
                  </a:lnTo>
                  <a:lnTo>
                    <a:pt x="3214" y="6286"/>
                  </a:lnTo>
                  <a:lnTo>
                    <a:pt x="8286" y="1214"/>
                  </a:lnTo>
                  <a:cubicBezTo>
                    <a:pt x="8617" y="883"/>
                    <a:pt x="9066" y="718"/>
                    <a:pt x="9519" y="718"/>
                  </a:cubicBezTo>
                  <a:close/>
                  <a:moveTo>
                    <a:pt x="2678" y="7830"/>
                  </a:moveTo>
                  <a:lnTo>
                    <a:pt x="2773" y="8460"/>
                  </a:lnTo>
                  <a:cubicBezTo>
                    <a:pt x="2773" y="8617"/>
                    <a:pt x="2867" y="8743"/>
                    <a:pt x="3025" y="8775"/>
                  </a:cubicBezTo>
                  <a:lnTo>
                    <a:pt x="4411" y="9121"/>
                  </a:lnTo>
                  <a:lnTo>
                    <a:pt x="3277" y="10224"/>
                  </a:lnTo>
                  <a:lnTo>
                    <a:pt x="1040" y="9500"/>
                  </a:lnTo>
                  <a:lnTo>
                    <a:pt x="2678" y="7830"/>
                  </a:lnTo>
                  <a:close/>
                  <a:moveTo>
                    <a:pt x="9578" y="1"/>
                  </a:moveTo>
                  <a:cubicBezTo>
                    <a:pt x="8947" y="1"/>
                    <a:pt x="8317" y="237"/>
                    <a:pt x="7845" y="710"/>
                  </a:cubicBezTo>
                  <a:lnTo>
                    <a:pt x="2647" y="5908"/>
                  </a:lnTo>
                  <a:cubicBezTo>
                    <a:pt x="2583" y="5971"/>
                    <a:pt x="2520" y="6097"/>
                    <a:pt x="2520" y="6160"/>
                  </a:cubicBezTo>
                  <a:lnTo>
                    <a:pt x="2615" y="6885"/>
                  </a:lnTo>
                  <a:lnTo>
                    <a:pt x="126" y="9373"/>
                  </a:lnTo>
                  <a:cubicBezTo>
                    <a:pt x="32" y="9437"/>
                    <a:pt x="0" y="9563"/>
                    <a:pt x="32" y="9689"/>
                  </a:cubicBezTo>
                  <a:cubicBezTo>
                    <a:pt x="95" y="9815"/>
                    <a:pt x="158" y="9878"/>
                    <a:pt x="284" y="9909"/>
                  </a:cubicBezTo>
                  <a:lnTo>
                    <a:pt x="3277" y="10917"/>
                  </a:lnTo>
                  <a:cubicBezTo>
                    <a:pt x="3308" y="10925"/>
                    <a:pt x="3342" y="10929"/>
                    <a:pt x="3375" y="10929"/>
                  </a:cubicBezTo>
                  <a:cubicBezTo>
                    <a:pt x="3475" y="10929"/>
                    <a:pt x="3576" y="10894"/>
                    <a:pt x="3623" y="10823"/>
                  </a:cubicBezTo>
                  <a:lnTo>
                    <a:pt x="5198" y="9247"/>
                  </a:lnTo>
                  <a:lnTo>
                    <a:pt x="5797" y="9405"/>
                  </a:lnTo>
                  <a:cubicBezTo>
                    <a:pt x="5831" y="9413"/>
                    <a:pt x="5865" y="9417"/>
                    <a:pt x="5898" y="9417"/>
                  </a:cubicBezTo>
                  <a:cubicBezTo>
                    <a:pt x="5988" y="9417"/>
                    <a:pt x="6074" y="9388"/>
                    <a:pt x="6144" y="9342"/>
                  </a:cubicBezTo>
                  <a:lnTo>
                    <a:pt x="11342" y="4144"/>
                  </a:lnTo>
                  <a:cubicBezTo>
                    <a:pt x="12256" y="3230"/>
                    <a:pt x="12256" y="1655"/>
                    <a:pt x="11310" y="710"/>
                  </a:cubicBezTo>
                  <a:cubicBezTo>
                    <a:pt x="10838" y="237"/>
                    <a:pt x="10208" y="1"/>
                    <a:pt x="95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9" name="Google Shape;7299;p70"/>
            <p:cNvSpPr/>
            <p:nvPr/>
          </p:nvSpPr>
          <p:spPr>
            <a:xfrm>
              <a:off x="-45879625" y="2374275"/>
              <a:ext cx="105550" cy="104000"/>
            </a:xfrm>
            <a:custGeom>
              <a:avLst/>
              <a:gdLst/>
              <a:ahLst/>
              <a:cxnLst/>
              <a:rect l="l" t="t" r="r" b="b"/>
              <a:pathLst>
                <a:path w="4222" h="4160" extrusionOk="0">
                  <a:moveTo>
                    <a:pt x="2899" y="788"/>
                  </a:moveTo>
                  <a:lnTo>
                    <a:pt x="3403" y="1324"/>
                  </a:lnTo>
                  <a:lnTo>
                    <a:pt x="2899" y="1828"/>
                  </a:lnTo>
                  <a:lnTo>
                    <a:pt x="2363" y="1324"/>
                  </a:lnTo>
                  <a:lnTo>
                    <a:pt x="2899" y="788"/>
                  </a:lnTo>
                  <a:close/>
                  <a:moveTo>
                    <a:pt x="1859" y="1828"/>
                  </a:moveTo>
                  <a:lnTo>
                    <a:pt x="2363" y="2332"/>
                  </a:lnTo>
                  <a:lnTo>
                    <a:pt x="1386" y="3340"/>
                  </a:lnTo>
                  <a:lnTo>
                    <a:pt x="882" y="2805"/>
                  </a:lnTo>
                  <a:lnTo>
                    <a:pt x="1859" y="1828"/>
                  </a:lnTo>
                  <a:close/>
                  <a:moveTo>
                    <a:pt x="2879" y="1"/>
                  </a:moveTo>
                  <a:cubicBezTo>
                    <a:pt x="2788" y="1"/>
                    <a:pt x="2694" y="32"/>
                    <a:pt x="2615" y="95"/>
                  </a:cubicBezTo>
                  <a:lnTo>
                    <a:pt x="126" y="2584"/>
                  </a:lnTo>
                  <a:cubicBezTo>
                    <a:pt x="0" y="2710"/>
                    <a:pt x="0" y="2931"/>
                    <a:pt x="126" y="3088"/>
                  </a:cubicBezTo>
                  <a:lnTo>
                    <a:pt x="1103" y="4065"/>
                  </a:lnTo>
                  <a:cubicBezTo>
                    <a:pt x="1166" y="4128"/>
                    <a:pt x="1260" y="4159"/>
                    <a:pt x="1359" y="4159"/>
                  </a:cubicBezTo>
                  <a:cubicBezTo>
                    <a:pt x="1457" y="4159"/>
                    <a:pt x="1560" y="4128"/>
                    <a:pt x="1638" y="4065"/>
                  </a:cubicBezTo>
                  <a:lnTo>
                    <a:pt x="4096" y="1608"/>
                  </a:lnTo>
                  <a:cubicBezTo>
                    <a:pt x="4222" y="1482"/>
                    <a:pt x="4222" y="1229"/>
                    <a:pt x="4096" y="1072"/>
                  </a:cubicBezTo>
                  <a:lnTo>
                    <a:pt x="3119" y="95"/>
                  </a:lnTo>
                  <a:cubicBezTo>
                    <a:pt x="3056" y="32"/>
                    <a:pt x="2969" y="1"/>
                    <a:pt x="287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0" name="Google Shape;7300;p70"/>
            <p:cNvSpPr/>
            <p:nvPr/>
          </p:nvSpPr>
          <p:spPr>
            <a:xfrm>
              <a:off x="-45922950" y="2474125"/>
              <a:ext cx="49625" cy="47475"/>
            </a:xfrm>
            <a:custGeom>
              <a:avLst/>
              <a:gdLst/>
              <a:ahLst/>
              <a:cxnLst/>
              <a:rect l="l" t="t" r="r" b="b"/>
              <a:pathLst>
                <a:path w="1985" h="1899" extrusionOk="0">
                  <a:moveTo>
                    <a:pt x="1607" y="0"/>
                  </a:moveTo>
                  <a:cubicBezTo>
                    <a:pt x="1520" y="0"/>
                    <a:pt x="1434" y="24"/>
                    <a:pt x="1355" y="71"/>
                  </a:cubicBezTo>
                  <a:lnTo>
                    <a:pt x="126" y="1300"/>
                  </a:lnTo>
                  <a:cubicBezTo>
                    <a:pt x="0" y="1426"/>
                    <a:pt x="0" y="1646"/>
                    <a:pt x="126" y="1804"/>
                  </a:cubicBezTo>
                  <a:cubicBezTo>
                    <a:pt x="189" y="1867"/>
                    <a:pt x="276" y="1898"/>
                    <a:pt x="367" y="1898"/>
                  </a:cubicBezTo>
                  <a:cubicBezTo>
                    <a:pt x="457" y="1898"/>
                    <a:pt x="552" y="1867"/>
                    <a:pt x="630" y="1804"/>
                  </a:cubicBezTo>
                  <a:lnTo>
                    <a:pt x="1859" y="607"/>
                  </a:lnTo>
                  <a:cubicBezTo>
                    <a:pt x="1985" y="480"/>
                    <a:pt x="1985" y="228"/>
                    <a:pt x="1859" y="71"/>
                  </a:cubicBezTo>
                  <a:cubicBezTo>
                    <a:pt x="1780" y="24"/>
                    <a:pt x="1694" y="0"/>
                    <a:pt x="160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01" name="Google Shape;7301;p70"/>
          <p:cNvGrpSpPr/>
          <p:nvPr/>
        </p:nvGrpSpPr>
        <p:grpSpPr>
          <a:xfrm>
            <a:off x="2667627" y="3591655"/>
            <a:ext cx="273603" cy="356439"/>
            <a:chOff x="-45998575" y="2702625"/>
            <a:chExt cx="229225" cy="298625"/>
          </a:xfrm>
        </p:grpSpPr>
        <p:sp>
          <p:nvSpPr>
            <p:cNvPr id="7302" name="Google Shape;7302;p70"/>
            <p:cNvSpPr/>
            <p:nvPr/>
          </p:nvSpPr>
          <p:spPr>
            <a:xfrm>
              <a:off x="-45944225" y="2702625"/>
              <a:ext cx="125250" cy="298625"/>
            </a:xfrm>
            <a:custGeom>
              <a:avLst/>
              <a:gdLst/>
              <a:ahLst/>
              <a:cxnLst/>
              <a:rect l="l" t="t" r="r" b="b"/>
              <a:pathLst>
                <a:path w="5010" h="11945" extrusionOk="0">
                  <a:moveTo>
                    <a:pt x="2427" y="682"/>
                  </a:moveTo>
                  <a:cubicBezTo>
                    <a:pt x="2860" y="682"/>
                    <a:pt x="3308" y="817"/>
                    <a:pt x="3624" y="1107"/>
                  </a:cubicBezTo>
                  <a:cubicBezTo>
                    <a:pt x="4033" y="1454"/>
                    <a:pt x="4254" y="1926"/>
                    <a:pt x="4254" y="2430"/>
                  </a:cubicBezTo>
                  <a:cubicBezTo>
                    <a:pt x="4159" y="2745"/>
                    <a:pt x="4096" y="3060"/>
                    <a:pt x="3939" y="3344"/>
                  </a:cubicBezTo>
                  <a:cubicBezTo>
                    <a:pt x="3844" y="3470"/>
                    <a:pt x="3813" y="3533"/>
                    <a:pt x="3750" y="3659"/>
                  </a:cubicBezTo>
                  <a:cubicBezTo>
                    <a:pt x="3498" y="4005"/>
                    <a:pt x="3214" y="4446"/>
                    <a:pt x="3151" y="4919"/>
                  </a:cubicBezTo>
                  <a:lnTo>
                    <a:pt x="2805" y="4919"/>
                  </a:lnTo>
                  <a:lnTo>
                    <a:pt x="2805" y="2808"/>
                  </a:lnTo>
                  <a:lnTo>
                    <a:pt x="3151" y="2808"/>
                  </a:lnTo>
                  <a:cubicBezTo>
                    <a:pt x="3340" y="2808"/>
                    <a:pt x="3498" y="2651"/>
                    <a:pt x="3498" y="2430"/>
                  </a:cubicBezTo>
                  <a:cubicBezTo>
                    <a:pt x="3498" y="2241"/>
                    <a:pt x="3340" y="2084"/>
                    <a:pt x="3151" y="2084"/>
                  </a:cubicBezTo>
                  <a:lnTo>
                    <a:pt x="1733" y="2084"/>
                  </a:lnTo>
                  <a:cubicBezTo>
                    <a:pt x="1544" y="2084"/>
                    <a:pt x="1387" y="2241"/>
                    <a:pt x="1387" y="2430"/>
                  </a:cubicBezTo>
                  <a:cubicBezTo>
                    <a:pt x="1387" y="2651"/>
                    <a:pt x="1544" y="2808"/>
                    <a:pt x="1733" y="2808"/>
                  </a:cubicBezTo>
                  <a:lnTo>
                    <a:pt x="2080" y="2808"/>
                  </a:lnTo>
                  <a:lnTo>
                    <a:pt x="2080" y="4919"/>
                  </a:lnTo>
                  <a:lnTo>
                    <a:pt x="1733" y="4919"/>
                  </a:lnTo>
                  <a:cubicBezTo>
                    <a:pt x="1639" y="4478"/>
                    <a:pt x="1418" y="4100"/>
                    <a:pt x="1166" y="3690"/>
                  </a:cubicBezTo>
                  <a:cubicBezTo>
                    <a:pt x="1072" y="3533"/>
                    <a:pt x="977" y="3375"/>
                    <a:pt x="914" y="3218"/>
                  </a:cubicBezTo>
                  <a:cubicBezTo>
                    <a:pt x="757" y="2871"/>
                    <a:pt x="662" y="2525"/>
                    <a:pt x="757" y="2115"/>
                  </a:cubicBezTo>
                  <a:cubicBezTo>
                    <a:pt x="883" y="1422"/>
                    <a:pt x="1450" y="823"/>
                    <a:pt x="2174" y="697"/>
                  </a:cubicBezTo>
                  <a:cubicBezTo>
                    <a:pt x="2257" y="687"/>
                    <a:pt x="2342" y="682"/>
                    <a:pt x="2427" y="682"/>
                  </a:cubicBezTo>
                  <a:close/>
                  <a:moveTo>
                    <a:pt x="3151" y="5644"/>
                  </a:moveTo>
                  <a:lnTo>
                    <a:pt x="3151" y="6337"/>
                  </a:lnTo>
                  <a:lnTo>
                    <a:pt x="1733" y="6337"/>
                  </a:lnTo>
                  <a:lnTo>
                    <a:pt x="1733" y="5644"/>
                  </a:lnTo>
                  <a:close/>
                  <a:moveTo>
                    <a:pt x="3151" y="7061"/>
                  </a:moveTo>
                  <a:lnTo>
                    <a:pt x="3151" y="8983"/>
                  </a:lnTo>
                  <a:cubicBezTo>
                    <a:pt x="2915" y="8904"/>
                    <a:pt x="2671" y="8865"/>
                    <a:pt x="2430" y="8865"/>
                  </a:cubicBezTo>
                  <a:cubicBezTo>
                    <a:pt x="2190" y="8865"/>
                    <a:pt x="1954" y="8904"/>
                    <a:pt x="1733" y="8983"/>
                  </a:cubicBezTo>
                  <a:lnTo>
                    <a:pt x="1733" y="7061"/>
                  </a:lnTo>
                  <a:close/>
                  <a:moveTo>
                    <a:pt x="2442" y="9558"/>
                  </a:moveTo>
                  <a:cubicBezTo>
                    <a:pt x="2639" y="9558"/>
                    <a:pt x="2836" y="9598"/>
                    <a:pt x="3025" y="9676"/>
                  </a:cubicBezTo>
                  <a:lnTo>
                    <a:pt x="2427" y="10873"/>
                  </a:lnTo>
                  <a:lnTo>
                    <a:pt x="1859" y="9676"/>
                  </a:lnTo>
                  <a:cubicBezTo>
                    <a:pt x="2048" y="9598"/>
                    <a:pt x="2245" y="9558"/>
                    <a:pt x="2442" y="9558"/>
                  </a:cubicBezTo>
                  <a:close/>
                  <a:moveTo>
                    <a:pt x="2441" y="1"/>
                  </a:moveTo>
                  <a:cubicBezTo>
                    <a:pt x="2309" y="1"/>
                    <a:pt x="2178" y="12"/>
                    <a:pt x="2048" y="36"/>
                  </a:cubicBezTo>
                  <a:cubicBezTo>
                    <a:pt x="1072" y="193"/>
                    <a:pt x="221" y="1012"/>
                    <a:pt x="64" y="1989"/>
                  </a:cubicBezTo>
                  <a:cubicBezTo>
                    <a:pt x="1" y="2556"/>
                    <a:pt x="64" y="3060"/>
                    <a:pt x="316" y="3533"/>
                  </a:cubicBezTo>
                  <a:cubicBezTo>
                    <a:pt x="379" y="3753"/>
                    <a:pt x="505" y="3911"/>
                    <a:pt x="631" y="4068"/>
                  </a:cubicBezTo>
                  <a:cubicBezTo>
                    <a:pt x="820" y="4320"/>
                    <a:pt x="977" y="4604"/>
                    <a:pt x="1072" y="4888"/>
                  </a:cubicBezTo>
                  <a:lnTo>
                    <a:pt x="410" y="4888"/>
                  </a:lnTo>
                  <a:cubicBezTo>
                    <a:pt x="190" y="4888"/>
                    <a:pt x="32" y="5045"/>
                    <a:pt x="32" y="5234"/>
                  </a:cubicBezTo>
                  <a:cubicBezTo>
                    <a:pt x="32" y="5423"/>
                    <a:pt x="190" y="5581"/>
                    <a:pt x="410" y="5581"/>
                  </a:cubicBezTo>
                  <a:lnTo>
                    <a:pt x="1103" y="5581"/>
                  </a:lnTo>
                  <a:lnTo>
                    <a:pt x="1103" y="9487"/>
                  </a:lnTo>
                  <a:cubicBezTo>
                    <a:pt x="1103" y="9645"/>
                    <a:pt x="1103" y="9582"/>
                    <a:pt x="2206" y="11724"/>
                  </a:cubicBezTo>
                  <a:cubicBezTo>
                    <a:pt x="2301" y="11850"/>
                    <a:pt x="2395" y="11945"/>
                    <a:pt x="2521" y="11945"/>
                  </a:cubicBezTo>
                  <a:cubicBezTo>
                    <a:pt x="2647" y="11945"/>
                    <a:pt x="2773" y="11850"/>
                    <a:pt x="2836" y="11724"/>
                  </a:cubicBezTo>
                  <a:cubicBezTo>
                    <a:pt x="3939" y="9519"/>
                    <a:pt x="3939" y="9613"/>
                    <a:pt x="3939" y="9487"/>
                  </a:cubicBezTo>
                  <a:lnTo>
                    <a:pt x="3939" y="5581"/>
                  </a:lnTo>
                  <a:lnTo>
                    <a:pt x="4663" y="5581"/>
                  </a:lnTo>
                  <a:cubicBezTo>
                    <a:pt x="4852" y="5581"/>
                    <a:pt x="5010" y="5423"/>
                    <a:pt x="5010" y="5234"/>
                  </a:cubicBezTo>
                  <a:cubicBezTo>
                    <a:pt x="5010" y="5045"/>
                    <a:pt x="4852" y="4888"/>
                    <a:pt x="4663" y="4888"/>
                  </a:cubicBezTo>
                  <a:lnTo>
                    <a:pt x="3970" y="4888"/>
                  </a:lnTo>
                  <a:cubicBezTo>
                    <a:pt x="4065" y="4604"/>
                    <a:pt x="4254" y="4289"/>
                    <a:pt x="4443" y="4005"/>
                  </a:cubicBezTo>
                  <a:cubicBezTo>
                    <a:pt x="4411" y="3942"/>
                    <a:pt x="4506" y="3816"/>
                    <a:pt x="4569" y="3690"/>
                  </a:cubicBezTo>
                  <a:cubicBezTo>
                    <a:pt x="4821" y="3344"/>
                    <a:pt x="4915" y="2903"/>
                    <a:pt x="4915" y="2493"/>
                  </a:cubicBezTo>
                  <a:cubicBezTo>
                    <a:pt x="4915" y="1769"/>
                    <a:pt x="4600" y="1075"/>
                    <a:pt x="4065" y="603"/>
                  </a:cubicBezTo>
                  <a:cubicBezTo>
                    <a:pt x="3603" y="218"/>
                    <a:pt x="3017" y="1"/>
                    <a:pt x="244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3" name="Google Shape;7303;p70"/>
            <p:cNvSpPr/>
            <p:nvPr/>
          </p:nvSpPr>
          <p:spPr>
            <a:xfrm>
              <a:off x="-45804025" y="2755500"/>
              <a:ext cx="34675" cy="18125"/>
            </a:xfrm>
            <a:custGeom>
              <a:avLst/>
              <a:gdLst/>
              <a:ahLst/>
              <a:cxnLst/>
              <a:rect l="l" t="t" r="r" b="b"/>
              <a:pathLst>
                <a:path w="1387" h="725" extrusionOk="0">
                  <a:moveTo>
                    <a:pt x="347" y="0"/>
                  </a:moveTo>
                  <a:cubicBezTo>
                    <a:pt x="127" y="0"/>
                    <a:pt x="1" y="158"/>
                    <a:pt x="1" y="378"/>
                  </a:cubicBezTo>
                  <a:cubicBezTo>
                    <a:pt x="1" y="567"/>
                    <a:pt x="127" y="725"/>
                    <a:pt x="347" y="725"/>
                  </a:cubicBezTo>
                  <a:lnTo>
                    <a:pt x="1040" y="725"/>
                  </a:lnTo>
                  <a:cubicBezTo>
                    <a:pt x="1261" y="725"/>
                    <a:pt x="1387" y="567"/>
                    <a:pt x="1387" y="378"/>
                  </a:cubicBezTo>
                  <a:cubicBezTo>
                    <a:pt x="1387" y="158"/>
                    <a:pt x="1261" y="0"/>
                    <a:pt x="10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4" name="Google Shape;7304;p70"/>
            <p:cNvSpPr/>
            <p:nvPr/>
          </p:nvSpPr>
          <p:spPr>
            <a:xfrm>
              <a:off x="-45998575" y="2755500"/>
              <a:ext cx="35475" cy="18125"/>
            </a:xfrm>
            <a:custGeom>
              <a:avLst/>
              <a:gdLst/>
              <a:ahLst/>
              <a:cxnLst/>
              <a:rect l="l" t="t" r="r" b="b"/>
              <a:pathLst>
                <a:path w="1419" h="725" extrusionOk="0">
                  <a:moveTo>
                    <a:pt x="379" y="0"/>
                  </a:moveTo>
                  <a:cubicBezTo>
                    <a:pt x="158" y="0"/>
                    <a:pt x="1" y="158"/>
                    <a:pt x="1" y="378"/>
                  </a:cubicBezTo>
                  <a:cubicBezTo>
                    <a:pt x="1" y="567"/>
                    <a:pt x="158" y="725"/>
                    <a:pt x="379" y="725"/>
                  </a:cubicBezTo>
                  <a:lnTo>
                    <a:pt x="1072" y="725"/>
                  </a:lnTo>
                  <a:cubicBezTo>
                    <a:pt x="1261" y="693"/>
                    <a:pt x="1419" y="536"/>
                    <a:pt x="1419" y="378"/>
                  </a:cubicBezTo>
                  <a:cubicBezTo>
                    <a:pt x="1419" y="158"/>
                    <a:pt x="1261" y="0"/>
                    <a:pt x="10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5" name="Google Shape;7305;p70"/>
            <p:cNvSpPr/>
            <p:nvPr/>
          </p:nvSpPr>
          <p:spPr>
            <a:xfrm>
              <a:off x="-45818200" y="2703175"/>
              <a:ext cx="35475" cy="26100"/>
            </a:xfrm>
            <a:custGeom>
              <a:avLst/>
              <a:gdLst/>
              <a:ahLst/>
              <a:cxnLst/>
              <a:rect l="l" t="t" r="r" b="b"/>
              <a:pathLst>
                <a:path w="1419" h="1044" extrusionOk="0">
                  <a:moveTo>
                    <a:pt x="991" y="1"/>
                  </a:moveTo>
                  <a:cubicBezTo>
                    <a:pt x="930" y="1"/>
                    <a:pt x="870" y="15"/>
                    <a:pt x="820" y="45"/>
                  </a:cubicBezTo>
                  <a:lnTo>
                    <a:pt x="252" y="423"/>
                  </a:lnTo>
                  <a:cubicBezTo>
                    <a:pt x="95" y="486"/>
                    <a:pt x="0" y="738"/>
                    <a:pt x="126" y="896"/>
                  </a:cubicBezTo>
                  <a:cubicBezTo>
                    <a:pt x="205" y="994"/>
                    <a:pt x="309" y="1044"/>
                    <a:pt x="414" y="1044"/>
                  </a:cubicBezTo>
                  <a:cubicBezTo>
                    <a:pt x="476" y="1044"/>
                    <a:pt x="540" y="1026"/>
                    <a:pt x="599" y="990"/>
                  </a:cubicBezTo>
                  <a:lnTo>
                    <a:pt x="1166" y="644"/>
                  </a:lnTo>
                  <a:cubicBezTo>
                    <a:pt x="1324" y="581"/>
                    <a:pt x="1418" y="329"/>
                    <a:pt x="1292" y="171"/>
                  </a:cubicBezTo>
                  <a:cubicBezTo>
                    <a:pt x="1249" y="64"/>
                    <a:pt x="1119" y="1"/>
                    <a:pt x="99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6" name="Google Shape;7306;p70"/>
            <p:cNvSpPr/>
            <p:nvPr/>
          </p:nvSpPr>
          <p:spPr>
            <a:xfrm>
              <a:off x="-45984400" y="2799050"/>
              <a:ext cx="35475" cy="26100"/>
            </a:xfrm>
            <a:custGeom>
              <a:avLst/>
              <a:gdLst/>
              <a:ahLst/>
              <a:cxnLst/>
              <a:rect l="l" t="t" r="r" b="b"/>
              <a:pathLst>
                <a:path w="1419" h="1044" extrusionOk="0">
                  <a:moveTo>
                    <a:pt x="1014" y="1"/>
                  </a:moveTo>
                  <a:cubicBezTo>
                    <a:pt x="947" y="1"/>
                    <a:pt x="879" y="18"/>
                    <a:pt x="820" y="54"/>
                  </a:cubicBezTo>
                  <a:lnTo>
                    <a:pt x="221" y="400"/>
                  </a:lnTo>
                  <a:cubicBezTo>
                    <a:pt x="64" y="463"/>
                    <a:pt x="1" y="716"/>
                    <a:pt x="95" y="873"/>
                  </a:cubicBezTo>
                  <a:cubicBezTo>
                    <a:pt x="160" y="980"/>
                    <a:pt x="282" y="1043"/>
                    <a:pt x="403" y="1043"/>
                  </a:cubicBezTo>
                  <a:cubicBezTo>
                    <a:pt x="461" y="1043"/>
                    <a:pt x="517" y="1029"/>
                    <a:pt x="568" y="999"/>
                  </a:cubicBezTo>
                  <a:lnTo>
                    <a:pt x="1167" y="621"/>
                  </a:lnTo>
                  <a:cubicBezTo>
                    <a:pt x="1324" y="558"/>
                    <a:pt x="1419" y="306"/>
                    <a:pt x="1293" y="148"/>
                  </a:cubicBezTo>
                  <a:cubicBezTo>
                    <a:pt x="1234" y="50"/>
                    <a:pt x="1125" y="1"/>
                    <a:pt x="101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7" name="Google Shape;7307;p70"/>
            <p:cNvSpPr/>
            <p:nvPr/>
          </p:nvSpPr>
          <p:spPr>
            <a:xfrm>
              <a:off x="-45815850" y="2799050"/>
              <a:ext cx="33900" cy="25750"/>
            </a:xfrm>
            <a:custGeom>
              <a:avLst/>
              <a:gdLst/>
              <a:ahLst/>
              <a:cxnLst/>
              <a:rect l="l" t="t" r="r" b="b"/>
              <a:pathLst>
                <a:path w="1356" h="1030" extrusionOk="0">
                  <a:moveTo>
                    <a:pt x="343" y="1"/>
                  </a:moveTo>
                  <a:cubicBezTo>
                    <a:pt x="231" y="1"/>
                    <a:pt x="123" y="50"/>
                    <a:pt x="64" y="148"/>
                  </a:cubicBezTo>
                  <a:cubicBezTo>
                    <a:pt x="1" y="306"/>
                    <a:pt x="32" y="558"/>
                    <a:pt x="190" y="621"/>
                  </a:cubicBezTo>
                  <a:lnTo>
                    <a:pt x="789" y="999"/>
                  </a:lnTo>
                  <a:cubicBezTo>
                    <a:pt x="838" y="1019"/>
                    <a:pt x="895" y="1029"/>
                    <a:pt x="951" y="1029"/>
                  </a:cubicBezTo>
                  <a:cubicBezTo>
                    <a:pt x="1073" y="1029"/>
                    <a:pt x="1197" y="981"/>
                    <a:pt x="1261" y="873"/>
                  </a:cubicBezTo>
                  <a:cubicBezTo>
                    <a:pt x="1356" y="716"/>
                    <a:pt x="1293" y="526"/>
                    <a:pt x="1135" y="400"/>
                  </a:cubicBezTo>
                  <a:lnTo>
                    <a:pt x="537" y="54"/>
                  </a:lnTo>
                  <a:cubicBezTo>
                    <a:pt x="477" y="18"/>
                    <a:pt x="410" y="1"/>
                    <a:pt x="34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8" name="Google Shape;7308;p70"/>
            <p:cNvSpPr/>
            <p:nvPr/>
          </p:nvSpPr>
          <p:spPr>
            <a:xfrm>
              <a:off x="-45983600" y="2702750"/>
              <a:ext cx="34675" cy="25525"/>
            </a:xfrm>
            <a:custGeom>
              <a:avLst/>
              <a:gdLst/>
              <a:ahLst/>
              <a:cxnLst/>
              <a:rect l="l" t="t" r="r" b="b"/>
              <a:pathLst>
                <a:path w="1387" h="1021" extrusionOk="0">
                  <a:moveTo>
                    <a:pt x="398" y="0"/>
                  </a:moveTo>
                  <a:cubicBezTo>
                    <a:pt x="269" y="0"/>
                    <a:pt x="138" y="49"/>
                    <a:pt x="95" y="157"/>
                  </a:cubicBezTo>
                  <a:cubicBezTo>
                    <a:pt x="0" y="314"/>
                    <a:pt x="32" y="535"/>
                    <a:pt x="189" y="629"/>
                  </a:cubicBezTo>
                  <a:lnTo>
                    <a:pt x="788" y="976"/>
                  </a:lnTo>
                  <a:cubicBezTo>
                    <a:pt x="839" y="1006"/>
                    <a:pt x="899" y="1020"/>
                    <a:pt x="959" y="1020"/>
                  </a:cubicBezTo>
                  <a:cubicBezTo>
                    <a:pt x="1088" y="1020"/>
                    <a:pt x="1218" y="957"/>
                    <a:pt x="1261" y="850"/>
                  </a:cubicBezTo>
                  <a:cubicBezTo>
                    <a:pt x="1387" y="692"/>
                    <a:pt x="1292" y="503"/>
                    <a:pt x="1135" y="377"/>
                  </a:cubicBezTo>
                  <a:lnTo>
                    <a:pt x="567" y="31"/>
                  </a:lnTo>
                  <a:cubicBezTo>
                    <a:pt x="518" y="11"/>
                    <a:pt x="458" y="0"/>
                    <a:pt x="39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09" name="Google Shape;7309;p70"/>
          <p:cNvSpPr/>
          <p:nvPr/>
        </p:nvSpPr>
        <p:spPr>
          <a:xfrm>
            <a:off x="3986479" y="3612752"/>
            <a:ext cx="314961" cy="358199"/>
          </a:xfrm>
          <a:custGeom>
            <a:avLst/>
            <a:gdLst/>
            <a:ahLst/>
            <a:cxnLst/>
            <a:rect l="l" t="t" r="r" b="b"/>
            <a:pathLst>
              <a:path w="10555" h="12004" extrusionOk="0">
                <a:moveTo>
                  <a:pt x="5262" y="709"/>
                </a:moveTo>
                <a:lnTo>
                  <a:pt x="9420" y="2788"/>
                </a:lnTo>
                <a:lnTo>
                  <a:pt x="8066" y="3450"/>
                </a:lnTo>
                <a:lnTo>
                  <a:pt x="5451" y="2127"/>
                </a:lnTo>
                <a:cubicBezTo>
                  <a:pt x="5403" y="2111"/>
                  <a:pt x="5348" y="2103"/>
                  <a:pt x="5293" y="2103"/>
                </a:cubicBezTo>
                <a:cubicBezTo>
                  <a:pt x="5238" y="2103"/>
                  <a:pt x="5183" y="2111"/>
                  <a:pt x="5136" y="2127"/>
                </a:cubicBezTo>
                <a:lnTo>
                  <a:pt x="2489" y="3450"/>
                </a:lnTo>
                <a:lnTo>
                  <a:pt x="1197" y="2788"/>
                </a:lnTo>
                <a:lnTo>
                  <a:pt x="5262" y="709"/>
                </a:lnTo>
                <a:close/>
                <a:moveTo>
                  <a:pt x="4915" y="3040"/>
                </a:moveTo>
                <a:lnTo>
                  <a:pt x="4915" y="6222"/>
                </a:lnTo>
                <a:lnTo>
                  <a:pt x="2804" y="7294"/>
                </a:lnTo>
                <a:lnTo>
                  <a:pt x="2804" y="4080"/>
                </a:lnTo>
                <a:lnTo>
                  <a:pt x="4915" y="3040"/>
                </a:lnTo>
                <a:close/>
                <a:moveTo>
                  <a:pt x="5640" y="3040"/>
                </a:moveTo>
                <a:lnTo>
                  <a:pt x="7750" y="4080"/>
                </a:lnTo>
                <a:lnTo>
                  <a:pt x="7750" y="7294"/>
                </a:lnTo>
                <a:lnTo>
                  <a:pt x="5640" y="6222"/>
                </a:lnTo>
                <a:lnTo>
                  <a:pt x="5640" y="3040"/>
                </a:lnTo>
                <a:close/>
                <a:moveTo>
                  <a:pt x="5262" y="6758"/>
                </a:moveTo>
                <a:lnTo>
                  <a:pt x="7278" y="7798"/>
                </a:lnTo>
                <a:lnTo>
                  <a:pt x="5262" y="8806"/>
                </a:lnTo>
                <a:lnTo>
                  <a:pt x="3277" y="7798"/>
                </a:lnTo>
                <a:lnTo>
                  <a:pt x="5262" y="6758"/>
                </a:lnTo>
                <a:close/>
                <a:moveTo>
                  <a:pt x="725" y="3372"/>
                </a:moveTo>
                <a:lnTo>
                  <a:pt x="2111" y="4080"/>
                </a:lnTo>
                <a:lnTo>
                  <a:pt x="2111" y="7829"/>
                </a:lnTo>
                <a:cubicBezTo>
                  <a:pt x="2111" y="7955"/>
                  <a:pt x="2206" y="8081"/>
                  <a:pt x="2332" y="8113"/>
                </a:cubicBezTo>
                <a:lnTo>
                  <a:pt x="4915" y="9404"/>
                </a:lnTo>
                <a:lnTo>
                  <a:pt x="4915" y="10980"/>
                </a:lnTo>
                <a:lnTo>
                  <a:pt x="725" y="8869"/>
                </a:lnTo>
                <a:lnTo>
                  <a:pt x="725" y="3372"/>
                </a:lnTo>
                <a:close/>
                <a:moveTo>
                  <a:pt x="9861" y="3387"/>
                </a:moveTo>
                <a:lnTo>
                  <a:pt x="9861" y="8932"/>
                </a:lnTo>
                <a:lnTo>
                  <a:pt x="5640" y="11011"/>
                </a:lnTo>
                <a:lnTo>
                  <a:pt x="5640" y="9436"/>
                </a:lnTo>
                <a:lnTo>
                  <a:pt x="8223" y="8144"/>
                </a:lnTo>
                <a:cubicBezTo>
                  <a:pt x="8349" y="8113"/>
                  <a:pt x="8412" y="7987"/>
                  <a:pt x="8412" y="7829"/>
                </a:cubicBezTo>
                <a:lnTo>
                  <a:pt x="8412" y="4080"/>
                </a:lnTo>
                <a:lnTo>
                  <a:pt x="9861" y="3387"/>
                </a:lnTo>
                <a:close/>
                <a:moveTo>
                  <a:pt x="5262" y="0"/>
                </a:moveTo>
                <a:cubicBezTo>
                  <a:pt x="5206" y="0"/>
                  <a:pt x="5151" y="16"/>
                  <a:pt x="5104" y="47"/>
                </a:cubicBezTo>
                <a:lnTo>
                  <a:pt x="284" y="2473"/>
                </a:lnTo>
                <a:cubicBezTo>
                  <a:pt x="63" y="2536"/>
                  <a:pt x="0" y="2662"/>
                  <a:pt x="0" y="2820"/>
                </a:cubicBezTo>
                <a:lnTo>
                  <a:pt x="0" y="9152"/>
                </a:lnTo>
                <a:cubicBezTo>
                  <a:pt x="0" y="9278"/>
                  <a:pt x="63" y="9404"/>
                  <a:pt x="189" y="9499"/>
                </a:cubicBezTo>
                <a:lnTo>
                  <a:pt x="5104" y="11956"/>
                </a:lnTo>
                <a:cubicBezTo>
                  <a:pt x="5151" y="11988"/>
                  <a:pt x="5206" y="12003"/>
                  <a:pt x="5262" y="12003"/>
                </a:cubicBezTo>
                <a:cubicBezTo>
                  <a:pt x="5317" y="12003"/>
                  <a:pt x="5372" y="11988"/>
                  <a:pt x="5419" y="11956"/>
                </a:cubicBezTo>
                <a:lnTo>
                  <a:pt x="10365" y="9499"/>
                </a:lnTo>
                <a:cubicBezTo>
                  <a:pt x="10460" y="9404"/>
                  <a:pt x="10554" y="9278"/>
                  <a:pt x="10554" y="9152"/>
                </a:cubicBezTo>
                <a:lnTo>
                  <a:pt x="10554" y="2788"/>
                </a:lnTo>
                <a:cubicBezTo>
                  <a:pt x="10554" y="2662"/>
                  <a:pt x="10460" y="2568"/>
                  <a:pt x="10365" y="2505"/>
                </a:cubicBezTo>
                <a:lnTo>
                  <a:pt x="5419" y="47"/>
                </a:lnTo>
                <a:cubicBezTo>
                  <a:pt x="5372" y="16"/>
                  <a:pt x="5317" y="0"/>
                  <a:pt x="526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0" name="Google Shape;7310;p70"/>
          <p:cNvSpPr/>
          <p:nvPr/>
        </p:nvSpPr>
        <p:spPr>
          <a:xfrm>
            <a:off x="2183447" y="1313199"/>
            <a:ext cx="360079" cy="336595"/>
          </a:xfrm>
          <a:custGeom>
            <a:avLst/>
            <a:gdLst/>
            <a:ahLst/>
            <a:cxnLst/>
            <a:rect l="l" t="t" r="r" b="b"/>
            <a:pathLst>
              <a:path w="12067" h="11280" extrusionOk="0">
                <a:moveTo>
                  <a:pt x="5986" y="757"/>
                </a:moveTo>
                <a:cubicBezTo>
                  <a:pt x="7656" y="757"/>
                  <a:pt x="9011" y="2049"/>
                  <a:pt x="9137" y="3718"/>
                </a:cubicBezTo>
                <a:cubicBezTo>
                  <a:pt x="8822" y="3624"/>
                  <a:pt x="8475" y="3561"/>
                  <a:pt x="8066" y="3561"/>
                </a:cubicBezTo>
                <a:cubicBezTo>
                  <a:pt x="7278" y="3561"/>
                  <a:pt x="6585" y="3781"/>
                  <a:pt x="5955" y="4191"/>
                </a:cubicBezTo>
                <a:cubicBezTo>
                  <a:pt x="5356" y="3781"/>
                  <a:pt x="4632" y="3561"/>
                  <a:pt x="3844" y="3561"/>
                </a:cubicBezTo>
                <a:cubicBezTo>
                  <a:pt x="3466" y="3561"/>
                  <a:pt x="3119" y="3592"/>
                  <a:pt x="2773" y="3718"/>
                </a:cubicBezTo>
                <a:cubicBezTo>
                  <a:pt x="2930" y="2049"/>
                  <a:pt x="4285" y="757"/>
                  <a:pt x="5986" y="757"/>
                </a:cubicBezTo>
                <a:close/>
                <a:moveTo>
                  <a:pt x="3875" y="4254"/>
                </a:moveTo>
                <a:cubicBezTo>
                  <a:pt x="4411" y="4254"/>
                  <a:pt x="4915" y="4411"/>
                  <a:pt x="5388" y="4663"/>
                </a:cubicBezTo>
                <a:cubicBezTo>
                  <a:pt x="4852" y="5168"/>
                  <a:pt x="4505" y="5829"/>
                  <a:pt x="4285" y="6585"/>
                </a:cubicBezTo>
                <a:cubicBezTo>
                  <a:pt x="3560" y="6113"/>
                  <a:pt x="2993" y="5325"/>
                  <a:pt x="2836" y="4411"/>
                </a:cubicBezTo>
                <a:cubicBezTo>
                  <a:pt x="3151" y="4317"/>
                  <a:pt x="3497" y="4254"/>
                  <a:pt x="3875" y="4254"/>
                </a:cubicBezTo>
                <a:close/>
                <a:moveTo>
                  <a:pt x="8129" y="4254"/>
                </a:moveTo>
                <a:cubicBezTo>
                  <a:pt x="8475" y="4254"/>
                  <a:pt x="8822" y="4317"/>
                  <a:pt x="9137" y="4411"/>
                </a:cubicBezTo>
                <a:cubicBezTo>
                  <a:pt x="8979" y="5325"/>
                  <a:pt x="8444" y="6113"/>
                  <a:pt x="7687" y="6585"/>
                </a:cubicBezTo>
                <a:cubicBezTo>
                  <a:pt x="7498" y="5829"/>
                  <a:pt x="7089" y="5168"/>
                  <a:pt x="6585" y="4663"/>
                </a:cubicBezTo>
                <a:cubicBezTo>
                  <a:pt x="7026" y="4411"/>
                  <a:pt x="7561" y="4254"/>
                  <a:pt x="8129" y="4254"/>
                </a:cubicBezTo>
                <a:close/>
                <a:moveTo>
                  <a:pt x="5986" y="5042"/>
                </a:moveTo>
                <a:cubicBezTo>
                  <a:pt x="6490" y="5514"/>
                  <a:pt x="6900" y="6144"/>
                  <a:pt x="7026" y="6900"/>
                </a:cubicBezTo>
                <a:cubicBezTo>
                  <a:pt x="6648" y="7026"/>
                  <a:pt x="6364" y="7058"/>
                  <a:pt x="5986" y="7058"/>
                </a:cubicBezTo>
                <a:cubicBezTo>
                  <a:pt x="5640" y="7058"/>
                  <a:pt x="5293" y="7026"/>
                  <a:pt x="4978" y="6900"/>
                </a:cubicBezTo>
                <a:cubicBezTo>
                  <a:pt x="5073" y="6176"/>
                  <a:pt x="5451" y="5514"/>
                  <a:pt x="5986" y="5042"/>
                </a:cubicBezTo>
                <a:close/>
                <a:moveTo>
                  <a:pt x="4915" y="7625"/>
                </a:moveTo>
                <a:lnTo>
                  <a:pt x="4915" y="7625"/>
                </a:lnTo>
                <a:cubicBezTo>
                  <a:pt x="5230" y="7688"/>
                  <a:pt x="5608" y="7782"/>
                  <a:pt x="5986" y="7782"/>
                </a:cubicBezTo>
                <a:cubicBezTo>
                  <a:pt x="6333" y="7782"/>
                  <a:pt x="6711" y="7719"/>
                  <a:pt x="7057" y="7625"/>
                </a:cubicBezTo>
                <a:lnTo>
                  <a:pt x="7057" y="7625"/>
                </a:lnTo>
                <a:cubicBezTo>
                  <a:pt x="6963" y="8476"/>
                  <a:pt x="6585" y="9232"/>
                  <a:pt x="5986" y="9767"/>
                </a:cubicBezTo>
                <a:cubicBezTo>
                  <a:pt x="5388" y="9232"/>
                  <a:pt x="5010" y="8476"/>
                  <a:pt x="4915" y="7625"/>
                </a:cubicBezTo>
                <a:close/>
                <a:moveTo>
                  <a:pt x="2206" y="4726"/>
                </a:moveTo>
                <a:cubicBezTo>
                  <a:pt x="2458" y="5892"/>
                  <a:pt x="3245" y="6837"/>
                  <a:pt x="4222" y="7373"/>
                </a:cubicBezTo>
                <a:lnTo>
                  <a:pt x="4222" y="7467"/>
                </a:lnTo>
                <a:cubicBezTo>
                  <a:pt x="4222" y="8570"/>
                  <a:pt x="4663" y="9515"/>
                  <a:pt x="5388" y="10208"/>
                </a:cubicBezTo>
                <a:cubicBezTo>
                  <a:pt x="4915" y="10460"/>
                  <a:pt x="4411" y="10555"/>
                  <a:pt x="3875" y="10555"/>
                </a:cubicBezTo>
                <a:cubicBezTo>
                  <a:pt x="2080" y="10555"/>
                  <a:pt x="662" y="9137"/>
                  <a:pt x="662" y="7404"/>
                </a:cubicBezTo>
                <a:cubicBezTo>
                  <a:pt x="662" y="6270"/>
                  <a:pt x="1260" y="5294"/>
                  <a:pt x="2206" y="4726"/>
                </a:cubicBezTo>
                <a:close/>
                <a:moveTo>
                  <a:pt x="9735" y="4695"/>
                </a:moveTo>
                <a:cubicBezTo>
                  <a:pt x="10649" y="5262"/>
                  <a:pt x="11279" y="6239"/>
                  <a:pt x="11279" y="7373"/>
                </a:cubicBezTo>
                <a:cubicBezTo>
                  <a:pt x="11279" y="9137"/>
                  <a:pt x="9861" y="10555"/>
                  <a:pt x="8066" y="10555"/>
                </a:cubicBezTo>
                <a:cubicBezTo>
                  <a:pt x="7530" y="10555"/>
                  <a:pt x="7026" y="10397"/>
                  <a:pt x="6553" y="10177"/>
                </a:cubicBezTo>
                <a:cubicBezTo>
                  <a:pt x="7246" y="9452"/>
                  <a:pt x="7719" y="8476"/>
                  <a:pt x="7719" y="7404"/>
                </a:cubicBezTo>
                <a:lnTo>
                  <a:pt x="7719" y="7341"/>
                </a:lnTo>
                <a:cubicBezTo>
                  <a:pt x="8759" y="6837"/>
                  <a:pt x="9515" y="5892"/>
                  <a:pt x="9735" y="4695"/>
                </a:cubicBezTo>
                <a:close/>
                <a:moveTo>
                  <a:pt x="5986" y="1"/>
                </a:moveTo>
                <a:cubicBezTo>
                  <a:pt x="3875" y="1"/>
                  <a:pt x="2143" y="1734"/>
                  <a:pt x="2143" y="3876"/>
                </a:cubicBezTo>
                <a:lnTo>
                  <a:pt x="2143" y="3939"/>
                </a:lnTo>
                <a:cubicBezTo>
                  <a:pt x="882" y="4569"/>
                  <a:pt x="0" y="5892"/>
                  <a:pt x="0" y="7404"/>
                </a:cubicBezTo>
                <a:cubicBezTo>
                  <a:pt x="0" y="9547"/>
                  <a:pt x="1733" y="11279"/>
                  <a:pt x="3907" y="11279"/>
                </a:cubicBezTo>
                <a:cubicBezTo>
                  <a:pt x="4695" y="11279"/>
                  <a:pt x="5388" y="11027"/>
                  <a:pt x="6018" y="10649"/>
                </a:cubicBezTo>
                <a:cubicBezTo>
                  <a:pt x="6616" y="11027"/>
                  <a:pt x="7372" y="11279"/>
                  <a:pt x="8160" y="11279"/>
                </a:cubicBezTo>
                <a:cubicBezTo>
                  <a:pt x="10271" y="11279"/>
                  <a:pt x="12067" y="9547"/>
                  <a:pt x="12067" y="7404"/>
                </a:cubicBezTo>
                <a:cubicBezTo>
                  <a:pt x="11972" y="5924"/>
                  <a:pt x="11122" y="4632"/>
                  <a:pt x="9861" y="3939"/>
                </a:cubicBezTo>
                <a:lnTo>
                  <a:pt x="9861" y="3876"/>
                </a:lnTo>
                <a:cubicBezTo>
                  <a:pt x="9861" y="1734"/>
                  <a:pt x="8129" y="1"/>
                  <a:pt x="598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11" name="Google Shape;7311;p70"/>
          <p:cNvGrpSpPr/>
          <p:nvPr/>
        </p:nvGrpSpPr>
        <p:grpSpPr>
          <a:xfrm>
            <a:off x="2203197" y="2205419"/>
            <a:ext cx="314961" cy="361034"/>
            <a:chOff x="-49398750" y="2684600"/>
            <a:chExt cx="263875" cy="302475"/>
          </a:xfrm>
        </p:grpSpPr>
        <p:sp>
          <p:nvSpPr>
            <p:cNvPr id="7312" name="Google Shape;7312;p70"/>
            <p:cNvSpPr/>
            <p:nvPr/>
          </p:nvSpPr>
          <p:spPr>
            <a:xfrm>
              <a:off x="-49294775" y="2684600"/>
              <a:ext cx="73275" cy="299325"/>
            </a:xfrm>
            <a:custGeom>
              <a:avLst/>
              <a:gdLst/>
              <a:ahLst/>
              <a:cxnLst/>
              <a:rect l="l" t="t" r="r" b="b"/>
              <a:pathLst>
                <a:path w="2931" h="11973" extrusionOk="0">
                  <a:moveTo>
                    <a:pt x="1481" y="1387"/>
                  </a:moveTo>
                  <a:lnTo>
                    <a:pt x="2017" y="2836"/>
                  </a:lnTo>
                  <a:lnTo>
                    <a:pt x="914" y="2836"/>
                  </a:lnTo>
                  <a:lnTo>
                    <a:pt x="1481" y="1387"/>
                  </a:lnTo>
                  <a:close/>
                  <a:moveTo>
                    <a:pt x="2174" y="3529"/>
                  </a:moveTo>
                  <a:lnTo>
                    <a:pt x="2174" y="9893"/>
                  </a:lnTo>
                  <a:lnTo>
                    <a:pt x="757" y="9893"/>
                  </a:lnTo>
                  <a:lnTo>
                    <a:pt x="757" y="3529"/>
                  </a:lnTo>
                  <a:close/>
                  <a:moveTo>
                    <a:pt x="2174" y="10586"/>
                  </a:moveTo>
                  <a:lnTo>
                    <a:pt x="2174" y="10964"/>
                  </a:lnTo>
                  <a:cubicBezTo>
                    <a:pt x="2143" y="11153"/>
                    <a:pt x="1985" y="11311"/>
                    <a:pt x="1828" y="11311"/>
                  </a:cubicBezTo>
                  <a:lnTo>
                    <a:pt x="1103" y="11311"/>
                  </a:lnTo>
                  <a:cubicBezTo>
                    <a:pt x="914" y="11311"/>
                    <a:pt x="757" y="11153"/>
                    <a:pt x="757" y="10964"/>
                  </a:cubicBezTo>
                  <a:lnTo>
                    <a:pt x="757" y="10586"/>
                  </a:lnTo>
                  <a:close/>
                  <a:moveTo>
                    <a:pt x="1450" y="1"/>
                  </a:moveTo>
                  <a:cubicBezTo>
                    <a:pt x="1355" y="1"/>
                    <a:pt x="1198" y="95"/>
                    <a:pt x="1135" y="253"/>
                  </a:cubicBezTo>
                  <a:cubicBezTo>
                    <a:pt x="1" y="3246"/>
                    <a:pt x="95" y="3088"/>
                    <a:pt x="95" y="3151"/>
                  </a:cubicBezTo>
                  <a:lnTo>
                    <a:pt x="95" y="10933"/>
                  </a:lnTo>
                  <a:cubicBezTo>
                    <a:pt x="95" y="11500"/>
                    <a:pt x="568" y="11973"/>
                    <a:pt x="1135" y="11973"/>
                  </a:cubicBezTo>
                  <a:lnTo>
                    <a:pt x="1859" y="11973"/>
                  </a:lnTo>
                  <a:cubicBezTo>
                    <a:pt x="2458" y="11973"/>
                    <a:pt x="2931" y="11500"/>
                    <a:pt x="2931" y="10933"/>
                  </a:cubicBezTo>
                  <a:lnTo>
                    <a:pt x="2931" y="3120"/>
                  </a:lnTo>
                  <a:cubicBezTo>
                    <a:pt x="2836" y="3088"/>
                    <a:pt x="2931" y="3277"/>
                    <a:pt x="1765" y="253"/>
                  </a:cubicBezTo>
                  <a:cubicBezTo>
                    <a:pt x="1733" y="127"/>
                    <a:pt x="1576" y="1"/>
                    <a:pt x="145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3" name="Google Shape;7313;p70"/>
            <p:cNvSpPr/>
            <p:nvPr/>
          </p:nvSpPr>
          <p:spPr>
            <a:xfrm>
              <a:off x="-49398750" y="2684600"/>
              <a:ext cx="87450" cy="300900"/>
            </a:xfrm>
            <a:custGeom>
              <a:avLst/>
              <a:gdLst/>
              <a:ahLst/>
              <a:cxnLst/>
              <a:rect l="l" t="t" r="r" b="b"/>
              <a:pathLst>
                <a:path w="3498" h="12036" extrusionOk="0">
                  <a:moveTo>
                    <a:pt x="2773" y="662"/>
                  </a:moveTo>
                  <a:lnTo>
                    <a:pt x="2773" y="11311"/>
                  </a:lnTo>
                  <a:lnTo>
                    <a:pt x="662" y="11311"/>
                  </a:lnTo>
                  <a:lnTo>
                    <a:pt x="662" y="10586"/>
                  </a:lnTo>
                  <a:lnTo>
                    <a:pt x="1734" y="10586"/>
                  </a:lnTo>
                  <a:cubicBezTo>
                    <a:pt x="1923" y="10586"/>
                    <a:pt x="2080" y="10429"/>
                    <a:pt x="2080" y="10240"/>
                  </a:cubicBezTo>
                  <a:cubicBezTo>
                    <a:pt x="2080" y="10051"/>
                    <a:pt x="1923" y="9893"/>
                    <a:pt x="1734" y="9893"/>
                  </a:cubicBezTo>
                  <a:lnTo>
                    <a:pt x="662" y="9893"/>
                  </a:lnTo>
                  <a:lnTo>
                    <a:pt x="662" y="9169"/>
                  </a:lnTo>
                  <a:lnTo>
                    <a:pt x="1009" y="9169"/>
                  </a:lnTo>
                  <a:cubicBezTo>
                    <a:pt x="1198" y="9169"/>
                    <a:pt x="1356" y="9011"/>
                    <a:pt x="1356" y="8822"/>
                  </a:cubicBezTo>
                  <a:cubicBezTo>
                    <a:pt x="1356" y="8633"/>
                    <a:pt x="1198" y="8475"/>
                    <a:pt x="1009" y="8475"/>
                  </a:cubicBezTo>
                  <a:lnTo>
                    <a:pt x="662" y="8475"/>
                  </a:lnTo>
                  <a:lnTo>
                    <a:pt x="662" y="7751"/>
                  </a:lnTo>
                  <a:lnTo>
                    <a:pt x="1734" y="7751"/>
                  </a:lnTo>
                  <a:cubicBezTo>
                    <a:pt x="1923" y="7751"/>
                    <a:pt x="2080" y="7593"/>
                    <a:pt x="2080" y="7404"/>
                  </a:cubicBezTo>
                  <a:cubicBezTo>
                    <a:pt x="2080" y="7215"/>
                    <a:pt x="1923" y="7058"/>
                    <a:pt x="1734" y="7058"/>
                  </a:cubicBezTo>
                  <a:lnTo>
                    <a:pt x="662" y="7058"/>
                  </a:lnTo>
                  <a:lnTo>
                    <a:pt x="662" y="6333"/>
                  </a:lnTo>
                  <a:lnTo>
                    <a:pt x="1009" y="6333"/>
                  </a:lnTo>
                  <a:cubicBezTo>
                    <a:pt x="1198" y="6333"/>
                    <a:pt x="1356" y="6176"/>
                    <a:pt x="1356" y="5987"/>
                  </a:cubicBezTo>
                  <a:cubicBezTo>
                    <a:pt x="1356" y="5798"/>
                    <a:pt x="1198" y="5640"/>
                    <a:pt x="1009" y="5640"/>
                  </a:cubicBezTo>
                  <a:lnTo>
                    <a:pt x="662" y="5640"/>
                  </a:lnTo>
                  <a:lnTo>
                    <a:pt x="662" y="4947"/>
                  </a:lnTo>
                  <a:lnTo>
                    <a:pt x="1734" y="4947"/>
                  </a:lnTo>
                  <a:cubicBezTo>
                    <a:pt x="1923" y="4947"/>
                    <a:pt x="2080" y="4789"/>
                    <a:pt x="2080" y="4569"/>
                  </a:cubicBezTo>
                  <a:cubicBezTo>
                    <a:pt x="2080" y="4380"/>
                    <a:pt x="1923" y="4222"/>
                    <a:pt x="1734" y="4222"/>
                  </a:cubicBezTo>
                  <a:lnTo>
                    <a:pt x="662" y="4222"/>
                  </a:lnTo>
                  <a:lnTo>
                    <a:pt x="662" y="3498"/>
                  </a:lnTo>
                  <a:lnTo>
                    <a:pt x="1009" y="3498"/>
                  </a:lnTo>
                  <a:cubicBezTo>
                    <a:pt x="1198" y="3498"/>
                    <a:pt x="1356" y="3340"/>
                    <a:pt x="1356" y="3151"/>
                  </a:cubicBezTo>
                  <a:cubicBezTo>
                    <a:pt x="1356" y="2962"/>
                    <a:pt x="1198" y="2805"/>
                    <a:pt x="1009" y="2805"/>
                  </a:cubicBezTo>
                  <a:lnTo>
                    <a:pt x="662" y="2805"/>
                  </a:lnTo>
                  <a:lnTo>
                    <a:pt x="662" y="2080"/>
                  </a:lnTo>
                  <a:lnTo>
                    <a:pt x="1734" y="2080"/>
                  </a:lnTo>
                  <a:cubicBezTo>
                    <a:pt x="1923" y="2080"/>
                    <a:pt x="2080" y="1922"/>
                    <a:pt x="2080" y="1733"/>
                  </a:cubicBezTo>
                  <a:cubicBezTo>
                    <a:pt x="2080" y="1544"/>
                    <a:pt x="1923" y="1387"/>
                    <a:pt x="1734" y="1387"/>
                  </a:cubicBezTo>
                  <a:lnTo>
                    <a:pt x="662" y="1387"/>
                  </a:lnTo>
                  <a:lnTo>
                    <a:pt x="662" y="662"/>
                  </a:lnTo>
                  <a:close/>
                  <a:moveTo>
                    <a:pt x="347" y="1"/>
                  </a:moveTo>
                  <a:cubicBezTo>
                    <a:pt x="158" y="1"/>
                    <a:pt x="1" y="158"/>
                    <a:pt x="1" y="379"/>
                  </a:cubicBezTo>
                  <a:lnTo>
                    <a:pt x="1" y="11657"/>
                  </a:lnTo>
                  <a:cubicBezTo>
                    <a:pt x="1" y="11878"/>
                    <a:pt x="158" y="12036"/>
                    <a:pt x="347" y="12036"/>
                  </a:cubicBezTo>
                  <a:lnTo>
                    <a:pt x="3151" y="12036"/>
                  </a:lnTo>
                  <a:cubicBezTo>
                    <a:pt x="3340" y="12036"/>
                    <a:pt x="3498" y="11878"/>
                    <a:pt x="3498" y="11657"/>
                  </a:cubicBezTo>
                  <a:lnTo>
                    <a:pt x="3498" y="379"/>
                  </a:lnTo>
                  <a:cubicBezTo>
                    <a:pt x="3498" y="158"/>
                    <a:pt x="3340" y="1"/>
                    <a:pt x="315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4" name="Google Shape;7314;p70"/>
            <p:cNvSpPr/>
            <p:nvPr/>
          </p:nvSpPr>
          <p:spPr>
            <a:xfrm>
              <a:off x="-49207350" y="2686175"/>
              <a:ext cx="72475" cy="300900"/>
            </a:xfrm>
            <a:custGeom>
              <a:avLst/>
              <a:gdLst/>
              <a:ahLst/>
              <a:cxnLst/>
              <a:rect l="l" t="t" r="r" b="b"/>
              <a:pathLst>
                <a:path w="2899" h="12036" extrusionOk="0">
                  <a:moveTo>
                    <a:pt x="1859" y="694"/>
                  </a:moveTo>
                  <a:lnTo>
                    <a:pt x="1859" y="694"/>
                  </a:lnTo>
                  <a:cubicBezTo>
                    <a:pt x="1828" y="820"/>
                    <a:pt x="1796" y="946"/>
                    <a:pt x="1796" y="1040"/>
                  </a:cubicBezTo>
                  <a:cubicBezTo>
                    <a:pt x="1733" y="1418"/>
                    <a:pt x="1828" y="1765"/>
                    <a:pt x="2111" y="2112"/>
                  </a:cubicBezTo>
                  <a:cubicBezTo>
                    <a:pt x="2143" y="2143"/>
                    <a:pt x="2174" y="2238"/>
                    <a:pt x="2143" y="2301"/>
                  </a:cubicBezTo>
                  <a:cubicBezTo>
                    <a:pt x="2017" y="2584"/>
                    <a:pt x="1796" y="2773"/>
                    <a:pt x="1481" y="2773"/>
                  </a:cubicBezTo>
                  <a:cubicBezTo>
                    <a:pt x="1072" y="2773"/>
                    <a:pt x="757" y="2458"/>
                    <a:pt x="757" y="2080"/>
                  </a:cubicBezTo>
                  <a:cubicBezTo>
                    <a:pt x="757" y="1670"/>
                    <a:pt x="914" y="1324"/>
                    <a:pt x="1166" y="1103"/>
                  </a:cubicBezTo>
                  <a:cubicBezTo>
                    <a:pt x="1387" y="851"/>
                    <a:pt x="1576" y="788"/>
                    <a:pt x="1859" y="694"/>
                  </a:cubicBezTo>
                  <a:close/>
                  <a:moveTo>
                    <a:pt x="1450" y="3466"/>
                  </a:moveTo>
                  <a:cubicBezTo>
                    <a:pt x="1513" y="3529"/>
                    <a:pt x="1702" y="3781"/>
                    <a:pt x="1859" y="4600"/>
                  </a:cubicBezTo>
                  <a:cubicBezTo>
                    <a:pt x="1954" y="4726"/>
                    <a:pt x="1954" y="4789"/>
                    <a:pt x="1954" y="4884"/>
                  </a:cubicBezTo>
                  <a:lnTo>
                    <a:pt x="946" y="4884"/>
                  </a:lnTo>
                  <a:cubicBezTo>
                    <a:pt x="946" y="4789"/>
                    <a:pt x="1009" y="4726"/>
                    <a:pt x="1009" y="4600"/>
                  </a:cubicBezTo>
                  <a:cubicBezTo>
                    <a:pt x="1198" y="3781"/>
                    <a:pt x="1355" y="3529"/>
                    <a:pt x="1450" y="3466"/>
                  </a:cubicBezTo>
                  <a:close/>
                  <a:moveTo>
                    <a:pt x="2111" y="5546"/>
                  </a:moveTo>
                  <a:cubicBezTo>
                    <a:pt x="2174" y="6081"/>
                    <a:pt x="2237" y="6680"/>
                    <a:pt x="2237" y="7310"/>
                  </a:cubicBezTo>
                  <a:cubicBezTo>
                    <a:pt x="2174" y="9389"/>
                    <a:pt x="1796" y="10901"/>
                    <a:pt x="1481" y="11216"/>
                  </a:cubicBezTo>
                  <a:cubicBezTo>
                    <a:pt x="1387" y="11122"/>
                    <a:pt x="1198" y="10901"/>
                    <a:pt x="1040" y="10082"/>
                  </a:cubicBezTo>
                  <a:cubicBezTo>
                    <a:pt x="883" y="9326"/>
                    <a:pt x="757" y="8349"/>
                    <a:pt x="757" y="7310"/>
                  </a:cubicBezTo>
                  <a:cubicBezTo>
                    <a:pt x="757" y="6680"/>
                    <a:pt x="788" y="6081"/>
                    <a:pt x="883" y="5546"/>
                  </a:cubicBezTo>
                  <a:close/>
                  <a:moveTo>
                    <a:pt x="2489" y="1"/>
                  </a:moveTo>
                  <a:cubicBezTo>
                    <a:pt x="1796" y="1"/>
                    <a:pt x="1229" y="32"/>
                    <a:pt x="662" y="631"/>
                  </a:cubicBezTo>
                  <a:cubicBezTo>
                    <a:pt x="253" y="1009"/>
                    <a:pt x="1" y="1576"/>
                    <a:pt x="1" y="2112"/>
                  </a:cubicBezTo>
                  <a:cubicBezTo>
                    <a:pt x="1" y="2616"/>
                    <a:pt x="284" y="3088"/>
                    <a:pt x="725" y="3340"/>
                  </a:cubicBezTo>
                  <a:cubicBezTo>
                    <a:pt x="190" y="4285"/>
                    <a:pt x="1" y="6302"/>
                    <a:pt x="1" y="7436"/>
                  </a:cubicBezTo>
                  <a:cubicBezTo>
                    <a:pt x="1" y="8539"/>
                    <a:pt x="127" y="10555"/>
                    <a:pt x="725" y="11531"/>
                  </a:cubicBezTo>
                  <a:cubicBezTo>
                    <a:pt x="914" y="11878"/>
                    <a:pt x="1166" y="12036"/>
                    <a:pt x="1450" y="12036"/>
                  </a:cubicBezTo>
                  <a:cubicBezTo>
                    <a:pt x="1702" y="12036"/>
                    <a:pt x="1954" y="11878"/>
                    <a:pt x="2143" y="11531"/>
                  </a:cubicBezTo>
                  <a:cubicBezTo>
                    <a:pt x="2710" y="10586"/>
                    <a:pt x="2868" y="8570"/>
                    <a:pt x="2868" y="7436"/>
                  </a:cubicBezTo>
                  <a:cubicBezTo>
                    <a:pt x="2836" y="6239"/>
                    <a:pt x="2742" y="4254"/>
                    <a:pt x="2174" y="3309"/>
                  </a:cubicBezTo>
                  <a:cubicBezTo>
                    <a:pt x="2458" y="3151"/>
                    <a:pt x="2710" y="2868"/>
                    <a:pt x="2773" y="2553"/>
                  </a:cubicBezTo>
                  <a:cubicBezTo>
                    <a:pt x="2899" y="2238"/>
                    <a:pt x="2805" y="1923"/>
                    <a:pt x="2616" y="1670"/>
                  </a:cubicBezTo>
                  <a:cubicBezTo>
                    <a:pt x="2426" y="1450"/>
                    <a:pt x="2300" y="1135"/>
                    <a:pt x="2773" y="536"/>
                  </a:cubicBezTo>
                  <a:cubicBezTo>
                    <a:pt x="2836" y="410"/>
                    <a:pt x="2899" y="316"/>
                    <a:pt x="2805" y="190"/>
                  </a:cubicBezTo>
                  <a:cubicBezTo>
                    <a:pt x="2773" y="64"/>
                    <a:pt x="2616" y="1"/>
                    <a:pt x="248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15" name="Google Shape;7315;p70"/>
          <p:cNvGrpSpPr/>
          <p:nvPr/>
        </p:nvGrpSpPr>
        <p:grpSpPr>
          <a:xfrm>
            <a:off x="873121" y="2699684"/>
            <a:ext cx="314006" cy="359154"/>
            <a:chOff x="-47509225" y="1974175"/>
            <a:chExt cx="263075" cy="300900"/>
          </a:xfrm>
        </p:grpSpPr>
        <p:sp>
          <p:nvSpPr>
            <p:cNvPr id="7316" name="Google Shape;7316;p70"/>
            <p:cNvSpPr/>
            <p:nvPr/>
          </p:nvSpPr>
          <p:spPr>
            <a:xfrm>
              <a:off x="-47439925" y="2026950"/>
              <a:ext cx="124475" cy="124450"/>
            </a:xfrm>
            <a:custGeom>
              <a:avLst/>
              <a:gdLst/>
              <a:ahLst/>
              <a:cxnLst/>
              <a:rect l="l" t="t" r="r" b="b"/>
              <a:pathLst>
                <a:path w="4979" h="4978" extrusionOk="0">
                  <a:moveTo>
                    <a:pt x="1828" y="725"/>
                  </a:moveTo>
                  <a:cubicBezTo>
                    <a:pt x="2301" y="725"/>
                    <a:pt x="2679" y="1008"/>
                    <a:pt x="2805" y="1418"/>
                  </a:cubicBezTo>
                  <a:lnTo>
                    <a:pt x="1828" y="1418"/>
                  </a:lnTo>
                  <a:cubicBezTo>
                    <a:pt x="1607" y="1418"/>
                    <a:pt x="1450" y="1575"/>
                    <a:pt x="1450" y="1796"/>
                  </a:cubicBezTo>
                  <a:lnTo>
                    <a:pt x="1450" y="2773"/>
                  </a:lnTo>
                  <a:cubicBezTo>
                    <a:pt x="1040" y="2615"/>
                    <a:pt x="757" y="2206"/>
                    <a:pt x="757" y="1796"/>
                  </a:cubicBezTo>
                  <a:cubicBezTo>
                    <a:pt x="757" y="1197"/>
                    <a:pt x="1229" y="725"/>
                    <a:pt x="1828" y="725"/>
                  </a:cubicBezTo>
                  <a:close/>
                  <a:moveTo>
                    <a:pt x="2805" y="2143"/>
                  </a:moveTo>
                  <a:cubicBezTo>
                    <a:pt x="2679" y="2458"/>
                    <a:pt x="2458" y="2678"/>
                    <a:pt x="2175" y="2773"/>
                  </a:cubicBezTo>
                  <a:lnTo>
                    <a:pt x="2175" y="2143"/>
                  </a:lnTo>
                  <a:close/>
                  <a:moveTo>
                    <a:pt x="4254" y="2111"/>
                  </a:moveTo>
                  <a:lnTo>
                    <a:pt x="4254" y="4222"/>
                  </a:lnTo>
                  <a:lnTo>
                    <a:pt x="2143" y="4222"/>
                  </a:lnTo>
                  <a:lnTo>
                    <a:pt x="2143" y="3466"/>
                  </a:lnTo>
                  <a:cubicBezTo>
                    <a:pt x="2805" y="3308"/>
                    <a:pt x="3372" y="2804"/>
                    <a:pt x="3529" y="2111"/>
                  </a:cubicBezTo>
                  <a:close/>
                  <a:moveTo>
                    <a:pt x="1765" y="0"/>
                  </a:moveTo>
                  <a:cubicBezTo>
                    <a:pt x="788" y="0"/>
                    <a:pt x="1" y="788"/>
                    <a:pt x="1" y="1796"/>
                  </a:cubicBezTo>
                  <a:cubicBezTo>
                    <a:pt x="1" y="2647"/>
                    <a:pt x="599" y="3340"/>
                    <a:pt x="1418" y="3529"/>
                  </a:cubicBezTo>
                  <a:lnTo>
                    <a:pt x="1418" y="4631"/>
                  </a:lnTo>
                  <a:cubicBezTo>
                    <a:pt x="1418" y="4820"/>
                    <a:pt x="1576" y="4978"/>
                    <a:pt x="1765" y="4978"/>
                  </a:cubicBezTo>
                  <a:lnTo>
                    <a:pt x="4569" y="4978"/>
                  </a:lnTo>
                  <a:cubicBezTo>
                    <a:pt x="4789" y="4978"/>
                    <a:pt x="4916" y="4820"/>
                    <a:pt x="4916" y="4631"/>
                  </a:cubicBezTo>
                  <a:lnTo>
                    <a:pt x="4916" y="1827"/>
                  </a:lnTo>
                  <a:cubicBezTo>
                    <a:pt x="4979" y="1575"/>
                    <a:pt x="4821" y="1418"/>
                    <a:pt x="4600" y="1418"/>
                  </a:cubicBezTo>
                  <a:lnTo>
                    <a:pt x="3498" y="1418"/>
                  </a:lnTo>
                  <a:cubicBezTo>
                    <a:pt x="3340" y="630"/>
                    <a:pt x="2647" y="0"/>
                    <a:pt x="17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7" name="Google Shape;7317;p70"/>
            <p:cNvSpPr/>
            <p:nvPr/>
          </p:nvSpPr>
          <p:spPr>
            <a:xfrm>
              <a:off x="-47439125" y="2184475"/>
              <a:ext cx="88225" cy="18125"/>
            </a:xfrm>
            <a:custGeom>
              <a:avLst/>
              <a:gdLst/>
              <a:ahLst/>
              <a:cxnLst/>
              <a:rect l="l" t="t" r="r" b="b"/>
              <a:pathLst>
                <a:path w="3529" h="725" extrusionOk="0">
                  <a:moveTo>
                    <a:pt x="378" y="0"/>
                  </a:moveTo>
                  <a:cubicBezTo>
                    <a:pt x="158" y="0"/>
                    <a:pt x="32" y="158"/>
                    <a:pt x="32" y="378"/>
                  </a:cubicBezTo>
                  <a:cubicBezTo>
                    <a:pt x="0" y="567"/>
                    <a:pt x="158" y="725"/>
                    <a:pt x="378" y="725"/>
                  </a:cubicBezTo>
                  <a:lnTo>
                    <a:pt x="3182" y="725"/>
                  </a:lnTo>
                  <a:cubicBezTo>
                    <a:pt x="3371" y="725"/>
                    <a:pt x="3529" y="567"/>
                    <a:pt x="3529" y="378"/>
                  </a:cubicBezTo>
                  <a:cubicBezTo>
                    <a:pt x="3529" y="158"/>
                    <a:pt x="3371" y="0"/>
                    <a:pt x="318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8" name="Google Shape;7318;p70"/>
            <p:cNvSpPr/>
            <p:nvPr/>
          </p:nvSpPr>
          <p:spPr>
            <a:xfrm>
              <a:off x="-47438350" y="2219900"/>
              <a:ext cx="122900" cy="18150"/>
            </a:xfrm>
            <a:custGeom>
              <a:avLst/>
              <a:gdLst/>
              <a:ahLst/>
              <a:cxnLst/>
              <a:rect l="l" t="t" r="r" b="b"/>
              <a:pathLst>
                <a:path w="4916" h="726" extrusionOk="0">
                  <a:moveTo>
                    <a:pt x="347" y="1"/>
                  </a:moveTo>
                  <a:cubicBezTo>
                    <a:pt x="127" y="1"/>
                    <a:pt x="1" y="158"/>
                    <a:pt x="1" y="379"/>
                  </a:cubicBezTo>
                  <a:cubicBezTo>
                    <a:pt x="1" y="568"/>
                    <a:pt x="127" y="725"/>
                    <a:pt x="347" y="725"/>
                  </a:cubicBezTo>
                  <a:lnTo>
                    <a:pt x="4537" y="725"/>
                  </a:lnTo>
                  <a:cubicBezTo>
                    <a:pt x="4758" y="725"/>
                    <a:pt x="4916" y="568"/>
                    <a:pt x="4916" y="379"/>
                  </a:cubicBezTo>
                  <a:cubicBezTo>
                    <a:pt x="4916" y="158"/>
                    <a:pt x="4758" y="1"/>
                    <a:pt x="453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9" name="Google Shape;7319;p70"/>
            <p:cNvSpPr/>
            <p:nvPr/>
          </p:nvSpPr>
          <p:spPr>
            <a:xfrm>
              <a:off x="-47333600" y="2186050"/>
              <a:ext cx="18150" cy="17350"/>
            </a:xfrm>
            <a:custGeom>
              <a:avLst/>
              <a:gdLst/>
              <a:ahLst/>
              <a:cxnLst/>
              <a:rect l="l" t="t" r="r" b="b"/>
              <a:pathLst>
                <a:path w="726" h="694" extrusionOk="0">
                  <a:moveTo>
                    <a:pt x="347" y="0"/>
                  </a:moveTo>
                  <a:cubicBezTo>
                    <a:pt x="158" y="0"/>
                    <a:pt x="1" y="158"/>
                    <a:pt x="1" y="347"/>
                  </a:cubicBezTo>
                  <a:cubicBezTo>
                    <a:pt x="1" y="536"/>
                    <a:pt x="158" y="693"/>
                    <a:pt x="347" y="693"/>
                  </a:cubicBezTo>
                  <a:cubicBezTo>
                    <a:pt x="568" y="693"/>
                    <a:pt x="726" y="536"/>
                    <a:pt x="726" y="347"/>
                  </a:cubicBezTo>
                  <a:cubicBezTo>
                    <a:pt x="726" y="126"/>
                    <a:pt x="568"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0" name="Google Shape;7320;p70"/>
            <p:cNvSpPr/>
            <p:nvPr/>
          </p:nvSpPr>
          <p:spPr>
            <a:xfrm>
              <a:off x="-47509225" y="1974175"/>
              <a:ext cx="263075" cy="300900"/>
            </a:xfrm>
            <a:custGeom>
              <a:avLst/>
              <a:gdLst/>
              <a:ahLst/>
              <a:cxnLst/>
              <a:rect l="l" t="t" r="r" b="b"/>
              <a:pathLst>
                <a:path w="10523" h="12036" extrusionOk="0">
                  <a:moveTo>
                    <a:pt x="9483" y="2111"/>
                  </a:moveTo>
                  <a:cubicBezTo>
                    <a:pt x="9672" y="2111"/>
                    <a:pt x="9830" y="2269"/>
                    <a:pt x="9830" y="2489"/>
                  </a:cubicBezTo>
                  <a:lnTo>
                    <a:pt x="9830" y="3529"/>
                  </a:lnTo>
                  <a:lnTo>
                    <a:pt x="9105" y="3529"/>
                  </a:lnTo>
                  <a:lnTo>
                    <a:pt x="9105" y="2111"/>
                  </a:lnTo>
                  <a:close/>
                  <a:moveTo>
                    <a:pt x="9830" y="4222"/>
                  </a:moveTo>
                  <a:lnTo>
                    <a:pt x="9830" y="5640"/>
                  </a:lnTo>
                  <a:lnTo>
                    <a:pt x="9105" y="5640"/>
                  </a:lnTo>
                  <a:lnTo>
                    <a:pt x="9105" y="4222"/>
                  </a:lnTo>
                  <a:close/>
                  <a:moveTo>
                    <a:pt x="9861" y="6333"/>
                  </a:moveTo>
                  <a:lnTo>
                    <a:pt x="9861" y="7751"/>
                  </a:lnTo>
                  <a:lnTo>
                    <a:pt x="9168" y="7751"/>
                  </a:lnTo>
                  <a:lnTo>
                    <a:pt x="9168" y="6333"/>
                  </a:lnTo>
                  <a:close/>
                  <a:moveTo>
                    <a:pt x="9830" y="8412"/>
                  </a:moveTo>
                  <a:lnTo>
                    <a:pt x="9830" y="9483"/>
                  </a:lnTo>
                  <a:cubicBezTo>
                    <a:pt x="9830" y="9672"/>
                    <a:pt x="9672" y="9830"/>
                    <a:pt x="9483" y="9830"/>
                  </a:cubicBezTo>
                  <a:lnTo>
                    <a:pt x="9137" y="9830"/>
                  </a:lnTo>
                  <a:lnTo>
                    <a:pt x="9137" y="8412"/>
                  </a:lnTo>
                  <a:close/>
                  <a:moveTo>
                    <a:pt x="8444" y="630"/>
                  </a:moveTo>
                  <a:lnTo>
                    <a:pt x="8444" y="11248"/>
                  </a:lnTo>
                  <a:lnTo>
                    <a:pt x="1450" y="11248"/>
                  </a:lnTo>
                  <a:lnTo>
                    <a:pt x="1450" y="10554"/>
                  </a:lnTo>
                  <a:lnTo>
                    <a:pt x="1796" y="10554"/>
                  </a:lnTo>
                  <a:cubicBezTo>
                    <a:pt x="1985" y="10554"/>
                    <a:pt x="2143" y="10397"/>
                    <a:pt x="2143" y="10176"/>
                  </a:cubicBezTo>
                  <a:cubicBezTo>
                    <a:pt x="2143" y="9987"/>
                    <a:pt x="1985" y="9830"/>
                    <a:pt x="1796" y="9830"/>
                  </a:cubicBezTo>
                  <a:lnTo>
                    <a:pt x="1450" y="9830"/>
                  </a:lnTo>
                  <a:lnTo>
                    <a:pt x="1450" y="8412"/>
                  </a:lnTo>
                  <a:lnTo>
                    <a:pt x="1796" y="8412"/>
                  </a:lnTo>
                  <a:cubicBezTo>
                    <a:pt x="1985" y="8412"/>
                    <a:pt x="2143" y="8255"/>
                    <a:pt x="2143" y="8066"/>
                  </a:cubicBezTo>
                  <a:cubicBezTo>
                    <a:pt x="2143" y="7877"/>
                    <a:pt x="1985" y="7719"/>
                    <a:pt x="1796" y="7719"/>
                  </a:cubicBezTo>
                  <a:lnTo>
                    <a:pt x="1450" y="7719"/>
                  </a:lnTo>
                  <a:lnTo>
                    <a:pt x="1450" y="6301"/>
                  </a:lnTo>
                  <a:lnTo>
                    <a:pt x="1796" y="6301"/>
                  </a:lnTo>
                  <a:cubicBezTo>
                    <a:pt x="1985" y="6301"/>
                    <a:pt x="2143" y="6144"/>
                    <a:pt x="2143" y="5923"/>
                  </a:cubicBezTo>
                  <a:cubicBezTo>
                    <a:pt x="2143" y="5734"/>
                    <a:pt x="1985" y="5577"/>
                    <a:pt x="1796" y="5577"/>
                  </a:cubicBezTo>
                  <a:lnTo>
                    <a:pt x="1450" y="5577"/>
                  </a:lnTo>
                  <a:lnTo>
                    <a:pt x="1450" y="4159"/>
                  </a:lnTo>
                  <a:lnTo>
                    <a:pt x="1796" y="4159"/>
                  </a:lnTo>
                  <a:cubicBezTo>
                    <a:pt x="1985" y="4159"/>
                    <a:pt x="2143" y="4001"/>
                    <a:pt x="2143" y="3812"/>
                  </a:cubicBezTo>
                  <a:cubicBezTo>
                    <a:pt x="2143" y="3623"/>
                    <a:pt x="1985" y="3466"/>
                    <a:pt x="1796" y="3466"/>
                  </a:cubicBezTo>
                  <a:lnTo>
                    <a:pt x="1450" y="3466"/>
                  </a:lnTo>
                  <a:lnTo>
                    <a:pt x="1450" y="2048"/>
                  </a:lnTo>
                  <a:lnTo>
                    <a:pt x="1796" y="2048"/>
                  </a:lnTo>
                  <a:cubicBezTo>
                    <a:pt x="1985" y="2048"/>
                    <a:pt x="2143" y="1891"/>
                    <a:pt x="2143" y="1670"/>
                  </a:cubicBezTo>
                  <a:cubicBezTo>
                    <a:pt x="2143" y="1481"/>
                    <a:pt x="1985" y="1324"/>
                    <a:pt x="1796" y="1324"/>
                  </a:cubicBezTo>
                  <a:lnTo>
                    <a:pt x="1450" y="1324"/>
                  </a:lnTo>
                  <a:lnTo>
                    <a:pt x="1450" y="630"/>
                  </a:lnTo>
                  <a:close/>
                  <a:moveTo>
                    <a:pt x="1040" y="0"/>
                  </a:moveTo>
                  <a:cubicBezTo>
                    <a:pt x="851" y="0"/>
                    <a:pt x="693" y="158"/>
                    <a:pt x="693" y="347"/>
                  </a:cubicBezTo>
                  <a:lnTo>
                    <a:pt x="693" y="1418"/>
                  </a:lnTo>
                  <a:lnTo>
                    <a:pt x="347" y="1418"/>
                  </a:lnTo>
                  <a:cubicBezTo>
                    <a:pt x="158" y="1418"/>
                    <a:pt x="0" y="1576"/>
                    <a:pt x="0" y="1765"/>
                  </a:cubicBezTo>
                  <a:cubicBezTo>
                    <a:pt x="0" y="1954"/>
                    <a:pt x="158" y="2111"/>
                    <a:pt x="347" y="2111"/>
                  </a:cubicBezTo>
                  <a:lnTo>
                    <a:pt x="693" y="2111"/>
                  </a:lnTo>
                  <a:lnTo>
                    <a:pt x="693" y="3529"/>
                  </a:lnTo>
                  <a:lnTo>
                    <a:pt x="347" y="3529"/>
                  </a:lnTo>
                  <a:cubicBezTo>
                    <a:pt x="158" y="3529"/>
                    <a:pt x="0" y="3686"/>
                    <a:pt x="0" y="3907"/>
                  </a:cubicBezTo>
                  <a:cubicBezTo>
                    <a:pt x="0" y="4096"/>
                    <a:pt x="158" y="4254"/>
                    <a:pt x="347" y="4254"/>
                  </a:cubicBezTo>
                  <a:lnTo>
                    <a:pt x="693" y="4254"/>
                  </a:lnTo>
                  <a:lnTo>
                    <a:pt x="693" y="5671"/>
                  </a:lnTo>
                  <a:lnTo>
                    <a:pt x="347" y="5671"/>
                  </a:lnTo>
                  <a:cubicBezTo>
                    <a:pt x="158" y="5671"/>
                    <a:pt x="0" y="5829"/>
                    <a:pt x="0" y="6018"/>
                  </a:cubicBezTo>
                  <a:cubicBezTo>
                    <a:pt x="0" y="6207"/>
                    <a:pt x="158" y="6364"/>
                    <a:pt x="347" y="6364"/>
                  </a:cubicBezTo>
                  <a:lnTo>
                    <a:pt x="693" y="6364"/>
                  </a:lnTo>
                  <a:lnTo>
                    <a:pt x="693" y="7782"/>
                  </a:lnTo>
                  <a:lnTo>
                    <a:pt x="347" y="7782"/>
                  </a:lnTo>
                  <a:cubicBezTo>
                    <a:pt x="158" y="7782"/>
                    <a:pt x="0" y="7940"/>
                    <a:pt x="0" y="8160"/>
                  </a:cubicBezTo>
                  <a:cubicBezTo>
                    <a:pt x="0" y="8349"/>
                    <a:pt x="158" y="8507"/>
                    <a:pt x="347" y="8507"/>
                  </a:cubicBezTo>
                  <a:lnTo>
                    <a:pt x="693" y="8507"/>
                  </a:lnTo>
                  <a:lnTo>
                    <a:pt x="693" y="9924"/>
                  </a:lnTo>
                  <a:lnTo>
                    <a:pt x="347" y="9924"/>
                  </a:lnTo>
                  <a:cubicBezTo>
                    <a:pt x="158" y="9924"/>
                    <a:pt x="0" y="10082"/>
                    <a:pt x="0" y="10271"/>
                  </a:cubicBezTo>
                  <a:cubicBezTo>
                    <a:pt x="0" y="10460"/>
                    <a:pt x="158" y="10617"/>
                    <a:pt x="347" y="10617"/>
                  </a:cubicBezTo>
                  <a:lnTo>
                    <a:pt x="693" y="10617"/>
                  </a:lnTo>
                  <a:lnTo>
                    <a:pt x="693" y="11689"/>
                  </a:lnTo>
                  <a:cubicBezTo>
                    <a:pt x="693" y="11878"/>
                    <a:pt x="851" y="12035"/>
                    <a:pt x="1040" y="12035"/>
                  </a:cubicBezTo>
                  <a:lnTo>
                    <a:pt x="8759" y="12035"/>
                  </a:lnTo>
                  <a:cubicBezTo>
                    <a:pt x="8979" y="12035"/>
                    <a:pt x="9137" y="11878"/>
                    <a:pt x="9137" y="11689"/>
                  </a:cubicBezTo>
                  <a:lnTo>
                    <a:pt x="9137" y="10617"/>
                  </a:lnTo>
                  <a:lnTo>
                    <a:pt x="9483" y="10617"/>
                  </a:lnTo>
                  <a:cubicBezTo>
                    <a:pt x="10050" y="10617"/>
                    <a:pt x="10523" y="10145"/>
                    <a:pt x="10523" y="9578"/>
                  </a:cubicBezTo>
                  <a:lnTo>
                    <a:pt x="10523" y="2552"/>
                  </a:lnTo>
                  <a:cubicBezTo>
                    <a:pt x="10523" y="1891"/>
                    <a:pt x="10050" y="1418"/>
                    <a:pt x="9483" y="1418"/>
                  </a:cubicBezTo>
                  <a:lnTo>
                    <a:pt x="9137" y="1418"/>
                  </a:lnTo>
                  <a:lnTo>
                    <a:pt x="9137" y="347"/>
                  </a:lnTo>
                  <a:cubicBezTo>
                    <a:pt x="9137" y="158"/>
                    <a:pt x="8979" y="0"/>
                    <a:pt x="875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21" name="Google Shape;7321;p70"/>
          <p:cNvGrpSpPr/>
          <p:nvPr/>
        </p:nvGrpSpPr>
        <p:grpSpPr>
          <a:xfrm>
            <a:off x="849622" y="3146218"/>
            <a:ext cx="361004" cy="357961"/>
            <a:chOff x="-47529700" y="2342000"/>
            <a:chExt cx="302450" cy="299900"/>
          </a:xfrm>
        </p:grpSpPr>
        <p:sp>
          <p:nvSpPr>
            <p:cNvPr id="7322" name="Google Shape;7322;p70"/>
            <p:cNvSpPr/>
            <p:nvPr/>
          </p:nvSpPr>
          <p:spPr>
            <a:xfrm>
              <a:off x="-47529700" y="2342000"/>
              <a:ext cx="302450" cy="299900"/>
            </a:xfrm>
            <a:custGeom>
              <a:avLst/>
              <a:gdLst/>
              <a:ahLst/>
              <a:cxnLst/>
              <a:rect l="l" t="t" r="r" b="b"/>
              <a:pathLst>
                <a:path w="12098" h="11996" extrusionOk="0">
                  <a:moveTo>
                    <a:pt x="7530" y="725"/>
                  </a:moveTo>
                  <a:cubicBezTo>
                    <a:pt x="9672" y="725"/>
                    <a:pt x="11405" y="2457"/>
                    <a:pt x="11405" y="4568"/>
                  </a:cubicBezTo>
                  <a:cubicBezTo>
                    <a:pt x="11405" y="6711"/>
                    <a:pt x="9672" y="8443"/>
                    <a:pt x="7530" y="8443"/>
                  </a:cubicBezTo>
                  <a:cubicBezTo>
                    <a:pt x="5419" y="8443"/>
                    <a:pt x="3686" y="6711"/>
                    <a:pt x="3686" y="4568"/>
                  </a:cubicBezTo>
                  <a:cubicBezTo>
                    <a:pt x="3686" y="2457"/>
                    <a:pt x="5419" y="725"/>
                    <a:pt x="7530" y="725"/>
                  </a:cubicBezTo>
                  <a:close/>
                  <a:moveTo>
                    <a:pt x="4064" y="7530"/>
                  </a:moveTo>
                  <a:cubicBezTo>
                    <a:pt x="4222" y="7719"/>
                    <a:pt x="4379" y="7876"/>
                    <a:pt x="4568" y="8034"/>
                  </a:cubicBezTo>
                  <a:lnTo>
                    <a:pt x="3686" y="8947"/>
                  </a:lnTo>
                  <a:lnTo>
                    <a:pt x="3151" y="8443"/>
                  </a:lnTo>
                  <a:lnTo>
                    <a:pt x="4064" y="7530"/>
                  </a:lnTo>
                  <a:close/>
                  <a:moveTo>
                    <a:pt x="2647" y="8916"/>
                  </a:moveTo>
                  <a:lnTo>
                    <a:pt x="3151" y="9420"/>
                  </a:lnTo>
                  <a:lnTo>
                    <a:pt x="1386" y="11184"/>
                  </a:lnTo>
                  <a:cubicBezTo>
                    <a:pt x="1323" y="11247"/>
                    <a:pt x="1237" y="11279"/>
                    <a:pt x="1146" y="11279"/>
                  </a:cubicBezTo>
                  <a:cubicBezTo>
                    <a:pt x="1056" y="11279"/>
                    <a:pt x="961" y="11247"/>
                    <a:pt x="882" y="11184"/>
                  </a:cubicBezTo>
                  <a:cubicBezTo>
                    <a:pt x="756" y="11090"/>
                    <a:pt x="756" y="10838"/>
                    <a:pt x="882" y="10680"/>
                  </a:cubicBezTo>
                  <a:lnTo>
                    <a:pt x="2647" y="8916"/>
                  </a:lnTo>
                  <a:close/>
                  <a:moveTo>
                    <a:pt x="7530" y="0"/>
                  </a:moveTo>
                  <a:cubicBezTo>
                    <a:pt x="5009" y="0"/>
                    <a:pt x="2962" y="2048"/>
                    <a:pt x="2962" y="4568"/>
                  </a:cubicBezTo>
                  <a:cubicBezTo>
                    <a:pt x="2962" y="5450"/>
                    <a:pt x="3214" y="6270"/>
                    <a:pt x="3623" y="6963"/>
                  </a:cubicBezTo>
                  <a:lnTo>
                    <a:pt x="410" y="10208"/>
                  </a:lnTo>
                  <a:cubicBezTo>
                    <a:pt x="0" y="10586"/>
                    <a:pt x="0" y="11279"/>
                    <a:pt x="410" y="11688"/>
                  </a:cubicBezTo>
                  <a:cubicBezTo>
                    <a:pt x="599" y="11893"/>
                    <a:pt x="867" y="11996"/>
                    <a:pt x="1138" y="11996"/>
                  </a:cubicBezTo>
                  <a:cubicBezTo>
                    <a:pt x="1410" y="11996"/>
                    <a:pt x="1686" y="11893"/>
                    <a:pt x="1890" y="11688"/>
                  </a:cubicBezTo>
                  <a:lnTo>
                    <a:pt x="5135" y="8475"/>
                  </a:lnTo>
                  <a:cubicBezTo>
                    <a:pt x="5829" y="8916"/>
                    <a:pt x="6679" y="9137"/>
                    <a:pt x="7530" y="9137"/>
                  </a:cubicBezTo>
                  <a:cubicBezTo>
                    <a:pt x="10050" y="9137"/>
                    <a:pt x="12098" y="7089"/>
                    <a:pt x="12098" y="4568"/>
                  </a:cubicBezTo>
                  <a:cubicBezTo>
                    <a:pt x="12098" y="2048"/>
                    <a:pt x="10050" y="0"/>
                    <a:pt x="753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3" name="Google Shape;7323;p70"/>
            <p:cNvSpPr/>
            <p:nvPr/>
          </p:nvSpPr>
          <p:spPr>
            <a:xfrm>
              <a:off x="-47404475" y="2395550"/>
              <a:ext cx="124475" cy="123675"/>
            </a:xfrm>
            <a:custGeom>
              <a:avLst/>
              <a:gdLst/>
              <a:ahLst/>
              <a:cxnLst/>
              <a:rect l="l" t="t" r="r" b="b"/>
              <a:pathLst>
                <a:path w="4979" h="4947" extrusionOk="0">
                  <a:moveTo>
                    <a:pt x="2804" y="2080"/>
                  </a:moveTo>
                  <a:cubicBezTo>
                    <a:pt x="2678" y="2395"/>
                    <a:pt x="2458" y="2647"/>
                    <a:pt x="2174" y="2710"/>
                  </a:cubicBezTo>
                  <a:lnTo>
                    <a:pt x="2174" y="2080"/>
                  </a:lnTo>
                  <a:close/>
                  <a:moveTo>
                    <a:pt x="1828" y="694"/>
                  </a:moveTo>
                  <a:cubicBezTo>
                    <a:pt x="2300" y="694"/>
                    <a:pt x="2678" y="977"/>
                    <a:pt x="2804" y="1418"/>
                  </a:cubicBezTo>
                  <a:lnTo>
                    <a:pt x="1828" y="1418"/>
                  </a:lnTo>
                  <a:cubicBezTo>
                    <a:pt x="1607" y="1418"/>
                    <a:pt x="1481" y="1576"/>
                    <a:pt x="1481" y="1765"/>
                  </a:cubicBezTo>
                  <a:lnTo>
                    <a:pt x="1481" y="2741"/>
                  </a:lnTo>
                  <a:cubicBezTo>
                    <a:pt x="1072" y="2584"/>
                    <a:pt x="757" y="2206"/>
                    <a:pt x="757" y="1765"/>
                  </a:cubicBezTo>
                  <a:cubicBezTo>
                    <a:pt x="757" y="1166"/>
                    <a:pt x="1229" y="694"/>
                    <a:pt x="1828" y="694"/>
                  </a:cubicBezTo>
                  <a:close/>
                  <a:moveTo>
                    <a:pt x="4254" y="2080"/>
                  </a:moveTo>
                  <a:lnTo>
                    <a:pt x="4254" y="4222"/>
                  </a:lnTo>
                  <a:lnTo>
                    <a:pt x="2143" y="4222"/>
                  </a:lnTo>
                  <a:lnTo>
                    <a:pt x="2143" y="3466"/>
                  </a:lnTo>
                  <a:cubicBezTo>
                    <a:pt x="2804" y="3308"/>
                    <a:pt x="3371" y="2804"/>
                    <a:pt x="3498" y="2080"/>
                  </a:cubicBezTo>
                  <a:close/>
                  <a:moveTo>
                    <a:pt x="1796" y="0"/>
                  </a:moveTo>
                  <a:cubicBezTo>
                    <a:pt x="788" y="0"/>
                    <a:pt x="0" y="788"/>
                    <a:pt x="0" y="1765"/>
                  </a:cubicBezTo>
                  <a:cubicBezTo>
                    <a:pt x="0" y="2615"/>
                    <a:pt x="599" y="3340"/>
                    <a:pt x="1418" y="3497"/>
                  </a:cubicBezTo>
                  <a:lnTo>
                    <a:pt x="1418" y="4600"/>
                  </a:lnTo>
                  <a:cubicBezTo>
                    <a:pt x="1418" y="4789"/>
                    <a:pt x="1576" y="4947"/>
                    <a:pt x="1796" y="4947"/>
                  </a:cubicBezTo>
                  <a:lnTo>
                    <a:pt x="4569" y="4947"/>
                  </a:lnTo>
                  <a:cubicBezTo>
                    <a:pt x="4789" y="4947"/>
                    <a:pt x="4947" y="4789"/>
                    <a:pt x="4947" y="4600"/>
                  </a:cubicBezTo>
                  <a:lnTo>
                    <a:pt x="4947" y="1796"/>
                  </a:lnTo>
                  <a:cubicBezTo>
                    <a:pt x="4978" y="1576"/>
                    <a:pt x="4821" y="1418"/>
                    <a:pt x="4632" y="1418"/>
                  </a:cubicBezTo>
                  <a:lnTo>
                    <a:pt x="3498" y="1418"/>
                  </a:lnTo>
                  <a:cubicBezTo>
                    <a:pt x="3371" y="631"/>
                    <a:pt x="2647" y="0"/>
                    <a:pt x="17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24" name="Google Shape;7324;p70"/>
          <p:cNvGrpSpPr/>
          <p:nvPr/>
        </p:nvGrpSpPr>
        <p:grpSpPr>
          <a:xfrm>
            <a:off x="851025" y="3645367"/>
            <a:ext cx="358199" cy="272648"/>
            <a:chOff x="-47527350" y="2747625"/>
            <a:chExt cx="300100" cy="228425"/>
          </a:xfrm>
        </p:grpSpPr>
        <p:sp>
          <p:nvSpPr>
            <p:cNvPr id="7325" name="Google Shape;7325;p70"/>
            <p:cNvSpPr/>
            <p:nvPr/>
          </p:nvSpPr>
          <p:spPr>
            <a:xfrm>
              <a:off x="-47475350" y="2782275"/>
              <a:ext cx="124450" cy="124475"/>
            </a:xfrm>
            <a:custGeom>
              <a:avLst/>
              <a:gdLst/>
              <a:ahLst/>
              <a:cxnLst/>
              <a:rect l="l" t="t" r="r" b="b"/>
              <a:pathLst>
                <a:path w="4978" h="4979" extrusionOk="0">
                  <a:moveTo>
                    <a:pt x="2804" y="2080"/>
                  </a:moveTo>
                  <a:cubicBezTo>
                    <a:pt x="2678" y="2395"/>
                    <a:pt x="2457" y="2647"/>
                    <a:pt x="2174" y="2710"/>
                  </a:cubicBezTo>
                  <a:lnTo>
                    <a:pt x="2174" y="2080"/>
                  </a:lnTo>
                  <a:close/>
                  <a:moveTo>
                    <a:pt x="1827" y="725"/>
                  </a:moveTo>
                  <a:cubicBezTo>
                    <a:pt x="2300" y="725"/>
                    <a:pt x="2678" y="977"/>
                    <a:pt x="2804" y="1418"/>
                  </a:cubicBezTo>
                  <a:lnTo>
                    <a:pt x="1827" y="1418"/>
                  </a:lnTo>
                  <a:cubicBezTo>
                    <a:pt x="1607" y="1418"/>
                    <a:pt x="1481" y="1576"/>
                    <a:pt x="1481" y="1765"/>
                  </a:cubicBezTo>
                  <a:lnTo>
                    <a:pt x="1481" y="2773"/>
                  </a:lnTo>
                  <a:cubicBezTo>
                    <a:pt x="1071" y="2615"/>
                    <a:pt x="756" y="2206"/>
                    <a:pt x="756" y="1765"/>
                  </a:cubicBezTo>
                  <a:cubicBezTo>
                    <a:pt x="756" y="1197"/>
                    <a:pt x="1229" y="725"/>
                    <a:pt x="1827" y="725"/>
                  </a:cubicBezTo>
                  <a:close/>
                  <a:moveTo>
                    <a:pt x="4253" y="2080"/>
                  </a:moveTo>
                  <a:lnTo>
                    <a:pt x="4253" y="4222"/>
                  </a:lnTo>
                  <a:lnTo>
                    <a:pt x="2142" y="4222"/>
                  </a:lnTo>
                  <a:lnTo>
                    <a:pt x="2142" y="3466"/>
                  </a:lnTo>
                  <a:cubicBezTo>
                    <a:pt x="2804" y="3308"/>
                    <a:pt x="3371" y="2804"/>
                    <a:pt x="3529" y="2080"/>
                  </a:cubicBezTo>
                  <a:close/>
                  <a:moveTo>
                    <a:pt x="1764" y="0"/>
                  </a:moveTo>
                  <a:cubicBezTo>
                    <a:pt x="788" y="0"/>
                    <a:pt x="0" y="788"/>
                    <a:pt x="0" y="1765"/>
                  </a:cubicBezTo>
                  <a:cubicBezTo>
                    <a:pt x="0" y="2647"/>
                    <a:pt x="599" y="3340"/>
                    <a:pt x="1418" y="3497"/>
                  </a:cubicBezTo>
                  <a:lnTo>
                    <a:pt x="1418" y="4600"/>
                  </a:lnTo>
                  <a:cubicBezTo>
                    <a:pt x="1418" y="4821"/>
                    <a:pt x="1575" y="4978"/>
                    <a:pt x="1764" y="4978"/>
                  </a:cubicBezTo>
                  <a:lnTo>
                    <a:pt x="4568" y="4978"/>
                  </a:lnTo>
                  <a:cubicBezTo>
                    <a:pt x="4757" y="4978"/>
                    <a:pt x="4915" y="4821"/>
                    <a:pt x="4915" y="4600"/>
                  </a:cubicBezTo>
                  <a:lnTo>
                    <a:pt x="4915" y="1828"/>
                  </a:lnTo>
                  <a:cubicBezTo>
                    <a:pt x="4978" y="1576"/>
                    <a:pt x="4820" y="1418"/>
                    <a:pt x="4600" y="1418"/>
                  </a:cubicBezTo>
                  <a:lnTo>
                    <a:pt x="3497" y="1418"/>
                  </a:lnTo>
                  <a:cubicBezTo>
                    <a:pt x="3340" y="630"/>
                    <a:pt x="2646" y="0"/>
                    <a:pt x="176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6" name="Google Shape;7326;p70"/>
            <p:cNvSpPr/>
            <p:nvPr/>
          </p:nvSpPr>
          <p:spPr>
            <a:xfrm>
              <a:off x="-47333600" y="2782275"/>
              <a:ext cx="53600" cy="18125"/>
            </a:xfrm>
            <a:custGeom>
              <a:avLst/>
              <a:gdLst/>
              <a:ahLst/>
              <a:cxnLst/>
              <a:rect l="l" t="t" r="r" b="b"/>
              <a:pathLst>
                <a:path w="2144" h="725" extrusionOk="0">
                  <a:moveTo>
                    <a:pt x="347" y="0"/>
                  </a:moveTo>
                  <a:cubicBezTo>
                    <a:pt x="158" y="0"/>
                    <a:pt x="1" y="158"/>
                    <a:pt x="1" y="347"/>
                  </a:cubicBezTo>
                  <a:cubicBezTo>
                    <a:pt x="1" y="567"/>
                    <a:pt x="158" y="725"/>
                    <a:pt x="347" y="725"/>
                  </a:cubicBezTo>
                  <a:lnTo>
                    <a:pt x="1797" y="725"/>
                  </a:lnTo>
                  <a:cubicBezTo>
                    <a:pt x="1986" y="725"/>
                    <a:pt x="2143" y="567"/>
                    <a:pt x="2143" y="347"/>
                  </a:cubicBezTo>
                  <a:cubicBezTo>
                    <a:pt x="2143" y="158"/>
                    <a:pt x="1986" y="0"/>
                    <a:pt x="179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7" name="Google Shape;7327;p70"/>
            <p:cNvSpPr/>
            <p:nvPr/>
          </p:nvSpPr>
          <p:spPr>
            <a:xfrm>
              <a:off x="-47333600" y="2817725"/>
              <a:ext cx="53600" cy="18125"/>
            </a:xfrm>
            <a:custGeom>
              <a:avLst/>
              <a:gdLst/>
              <a:ahLst/>
              <a:cxnLst/>
              <a:rect l="l" t="t" r="r" b="b"/>
              <a:pathLst>
                <a:path w="2144" h="725" extrusionOk="0">
                  <a:moveTo>
                    <a:pt x="347" y="0"/>
                  </a:moveTo>
                  <a:cubicBezTo>
                    <a:pt x="158" y="0"/>
                    <a:pt x="1" y="158"/>
                    <a:pt x="1" y="347"/>
                  </a:cubicBezTo>
                  <a:cubicBezTo>
                    <a:pt x="1" y="567"/>
                    <a:pt x="158" y="725"/>
                    <a:pt x="347" y="725"/>
                  </a:cubicBezTo>
                  <a:lnTo>
                    <a:pt x="1797" y="725"/>
                  </a:lnTo>
                  <a:cubicBezTo>
                    <a:pt x="1986" y="725"/>
                    <a:pt x="2143" y="567"/>
                    <a:pt x="2143" y="347"/>
                  </a:cubicBezTo>
                  <a:cubicBezTo>
                    <a:pt x="2143" y="158"/>
                    <a:pt x="1986" y="0"/>
                    <a:pt x="179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8" name="Google Shape;7328;p70"/>
            <p:cNvSpPr/>
            <p:nvPr/>
          </p:nvSpPr>
          <p:spPr>
            <a:xfrm>
              <a:off x="-47333600" y="2852375"/>
              <a:ext cx="53600" cy="17350"/>
            </a:xfrm>
            <a:custGeom>
              <a:avLst/>
              <a:gdLst/>
              <a:ahLst/>
              <a:cxnLst/>
              <a:rect l="l" t="t" r="r" b="b"/>
              <a:pathLst>
                <a:path w="2144" h="694" extrusionOk="0">
                  <a:moveTo>
                    <a:pt x="347" y="0"/>
                  </a:moveTo>
                  <a:cubicBezTo>
                    <a:pt x="158" y="0"/>
                    <a:pt x="1" y="158"/>
                    <a:pt x="1" y="347"/>
                  </a:cubicBezTo>
                  <a:cubicBezTo>
                    <a:pt x="1" y="536"/>
                    <a:pt x="158" y="693"/>
                    <a:pt x="347" y="693"/>
                  </a:cubicBezTo>
                  <a:lnTo>
                    <a:pt x="1797" y="693"/>
                  </a:lnTo>
                  <a:cubicBezTo>
                    <a:pt x="1986" y="693"/>
                    <a:pt x="2143" y="536"/>
                    <a:pt x="2143" y="347"/>
                  </a:cubicBezTo>
                  <a:cubicBezTo>
                    <a:pt x="2143" y="158"/>
                    <a:pt x="1986" y="0"/>
                    <a:pt x="179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9" name="Google Shape;7329;p70"/>
            <p:cNvSpPr/>
            <p:nvPr/>
          </p:nvSpPr>
          <p:spPr>
            <a:xfrm>
              <a:off x="-47333600" y="2887800"/>
              <a:ext cx="53600" cy="17375"/>
            </a:xfrm>
            <a:custGeom>
              <a:avLst/>
              <a:gdLst/>
              <a:ahLst/>
              <a:cxnLst/>
              <a:rect l="l" t="t" r="r" b="b"/>
              <a:pathLst>
                <a:path w="2144" h="695" extrusionOk="0">
                  <a:moveTo>
                    <a:pt x="347" y="1"/>
                  </a:moveTo>
                  <a:cubicBezTo>
                    <a:pt x="158" y="1"/>
                    <a:pt x="1" y="158"/>
                    <a:pt x="1" y="347"/>
                  </a:cubicBezTo>
                  <a:cubicBezTo>
                    <a:pt x="1" y="537"/>
                    <a:pt x="158" y="694"/>
                    <a:pt x="347" y="694"/>
                  </a:cubicBezTo>
                  <a:lnTo>
                    <a:pt x="1797" y="694"/>
                  </a:lnTo>
                  <a:cubicBezTo>
                    <a:pt x="1986" y="694"/>
                    <a:pt x="2143" y="537"/>
                    <a:pt x="2143" y="347"/>
                  </a:cubicBezTo>
                  <a:cubicBezTo>
                    <a:pt x="2143" y="158"/>
                    <a:pt x="1986" y="1"/>
                    <a:pt x="179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0" name="Google Shape;7330;p70"/>
            <p:cNvSpPr/>
            <p:nvPr/>
          </p:nvSpPr>
          <p:spPr>
            <a:xfrm>
              <a:off x="-47527350" y="2747625"/>
              <a:ext cx="300100" cy="228425"/>
            </a:xfrm>
            <a:custGeom>
              <a:avLst/>
              <a:gdLst/>
              <a:ahLst/>
              <a:cxnLst/>
              <a:rect l="l" t="t" r="r" b="b"/>
              <a:pathLst>
                <a:path w="12004" h="9137" extrusionOk="0">
                  <a:moveTo>
                    <a:pt x="10586" y="693"/>
                  </a:moveTo>
                  <a:lnTo>
                    <a:pt x="10586" y="7026"/>
                  </a:lnTo>
                  <a:lnTo>
                    <a:pt x="1418" y="7026"/>
                  </a:lnTo>
                  <a:lnTo>
                    <a:pt x="1418" y="693"/>
                  </a:lnTo>
                  <a:close/>
                  <a:moveTo>
                    <a:pt x="11311" y="7687"/>
                  </a:moveTo>
                  <a:lnTo>
                    <a:pt x="11311" y="8412"/>
                  </a:lnTo>
                  <a:lnTo>
                    <a:pt x="725" y="8412"/>
                  </a:lnTo>
                  <a:lnTo>
                    <a:pt x="725" y="7687"/>
                  </a:lnTo>
                  <a:close/>
                  <a:moveTo>
                    <a:pt x="1072" y="0"/>
                  </a:moveTo>
                  <a:cubicBezTo>
                    <a:pt x="883" y="0"/>
                    <a:pt x="725" y="158"/>
                    <a:pt x="725" y="378"/>
                  </a:cubicBezTo>
                  <a:lnTo>
                    <a:pt x="725" y="7026"/>
                  </a:lnTo>
                  <a:lnTo>
                    <a:pt x="347" y="7026"/>
                  </a:lnTo>
                  <a:cubicBezTo>
                    <a:pt x="158" y="7026"/>
                    <a:pt x="1" y="7183"/>
                    <a:pt x="1" y="7372"/>
                  </a:cubicBezTo>
                  <a:lnTo>
                    <a:pt x="1" y="8790"/>
                  </a:lnTo>
                  <a:cubicBezTo>
                    <a:pt x="1" y="8979"/>
                    <a:pt x="158" y="9136"/>
                    <a:pt x="347" y="9136"/>
                  </a:cubicBezTo>
                  <a:lnTo>
                    <a:pt x="11658" y="9136"/>
                  </a:lnTo>
                  <a:cubicBezTo>
                    <a:pt x="11847" y="9136"/>
                    <a:pt x="12004" y="8979"/>
                    <a:pt x="12004" y="8790"/>
                  </a:cubicBezTo>
                  <a:lnTo>
                    <a:pt x="12004" y="7372"/>
                  </a:lnTo>
                  <a:cubicBezTo>
                    <a:pt x="12004" y="7183"/>
                    <a:pt x="11847" y="7026"/>
                    <a:pt x="11658" y="7026"/>
                  </a:cubicBezTo>
                  <a:lnTo>
                    <a:pt x="11311" y="7026"/>
                  </a:lnTo>
                  <a:lnTo>
                    <a:pt x="11311" y="378"/>
                  </a:lnTo>
                  <a:cubicBezTo>
                    <a:pt x="11311" y="158"/>
                    <a:pt x="11153" y="0"/>
                    <a:pt x="1096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31" name="Google Shape;7331;p70"/>
          <p:cNvSpPr/>
          <p:nvPr/>
        </p:nvSpPr>
        <p:spPr>
          <a:xfrm>
            <a:off x="3077474" y="2687082"/>
            <a:ext cx="356319" cy="360795"/>
          </a:xfrm>
          <a:custGeom>
            <a:avLst/>
            <a:gdLst/>
            <a:ahLst/>
            <a:cxnLst/>
            <a:rect l="l" t="t" r="r" b="b"/>
            <a:pathLst>
              <a:path w="11941" h="12091" extrusionOk="0">
                <a:moveTo>
                  <a:pt x="5955" y="796"/>
                </a:moveTo>
                <a:lnTo>
                  <a:pt x="10933" y="3915"/>
                </a:lnTo>
                <a:lnTo>
                  <a:pt x="5955" y="7034"/>
                </a:lnTo>
                <a:lnTo>
                  <a:pt x="977" y="3915"/>
                </a:lnTo>
                <a:lnTo>
                  <a:pt x="5955" y="796"/>
                </a:lnTo>
                <a:close/>
                <a:moveTo>
                  <a:pt x="9924" y="5428"/>
                </a:moveTo>
                <a:lnTo>
                  <a:pt x="10964" y="6058"/>
                </a:lnTo>
                <a:lnTo>
                  <a:pt x="5955" y="9145"/>
                </a:lnTo>
                <a:lnTo>
                  <a:pt x="977" y="6058"/>
                </a:lnTo>
                <a:lnTo>
                  <a:pt x="2017" y="5428"/>
                </a:lnTo>
                <a:lnTo>
                  <a:pt x="5797" y="7790"/>
                </a:lnTo>
                <a:cubicBezTo>
                  <a:pt x="5860" y="7822"/>
                  <a:pt x="5931" y="7838"/>
                  <a:pt x="5994" y="7838"/>
                </a:cubicBezTo>
                <a:cubicBezTo>
                  <a:pt x="6057" y="7838"/>
                  <a:pt x="6112" y="7822"/>
                  <a:pt x="6144" y="7790"/>
                </a:cubicBezTo>
                <a:lnTo>
                  <a:pt x="9924" y="5428"/>
                </a:lnTo>
                <a:close/>
                <a:moveTo>
                  <a:pt x="9956" y="7538"/>
                </a:moveTo>
                <a:lnTo>
                  <a:pt x="10964" y="8169"/>
                </a:lnTo>
                <a:lnTo>
                  <a:pt x="5986" y="11288"/>
                </a:lnTo>
                <a:lnTo>
                  <a:pt x="1040" y="8169"/>
                </a:lnTo>
                <a:lnTo>
                  <a:pt x="2048" y="7538"/>
                </a:lnTo>
                <a:lnTo>
                  <a:pt x="5829" y="9901"/>
                </a:lnTo>
                <a:cubicBezTo>
                  <a:pt x="5892" y="9949"/>
                  <a:pt x="5963" y="9972"/>
                  <a:pt x="6026" y="9972"/>
                </a:cubicBezTo>
                <a:cubicBezTo>
                  <a:pt x="6089" y="9972"/>
                  <a:pt x="6144" y="9949"/>
                  <a:pt x="6175" y="9901"/>
                </a:cubicBezTo>
                <a:lnTo>
                  <a:pt x="9956" y="7538"/>
                </a:lnTo>
                <a:close/>
                <a:moveTo>
                  <a:pt x="5959" y="1"/>
                </a:moveTo>
                <a:cubicBezTo>
                  <a:pt x="5900" y="1"/>
                  <a:pt x="5845" y="25"/>
                  <a:pt x="5797" y="72"/>
                </a:cubicBezTo>
                <a:lnTo>
                  <a:pt x="158" y="3600"/>
                </a:lnTo>
                <a:cubicBezTo>
                  <a:pt x="32" y="3695"/>
                  <a:pt x="0" y="3758"/>
                  <a:pt x="0" y="3915"/>
                </a:cubicBezTo>
                <a:cubicBezTo>
                  <a:pt x="0" y="4073"/>
                  <a:pt x="95" y="4136"/>
                  <a:pt x="158" y="4230"/>
                </a:cubicBezTo>
                <a:lnTo>
                  <a:pt x="1387" y="4987"/>
                </a:lnTo>
                <a:lnTo>
                  <a:pt x="158" y="5743"/>
                </a:lnTo>
                <a:cubicBezTo>
                  <a:pt x="32" y="5806"/>
                  <a:pt x="0" y="5869"/>
                  <a:pt x="0" y="6058"/>
                </a:cubicBezTo>
                <a:cubicBezTo>
                  <a:pt x="0" y="6152"/>
                  <a:pt x="95" y="6278"/>
                  <a:pt x="158" y="6373"/>
                </a:cubicBezTo>
                <a:lnTo>
                  <a:pt x="1387" y="7097"/>
                </a:lnTo>
                <a:lnTo>
                  <a:pt x="158" y="7854"/>
                </a:lnTo>
                <a:cubicBezTo>
                  <a:pt x="32" y="7948"/>
                  <a:pt x="0" y="8011"/>
                  <a:pt x="0" y="8169"/>
                </a:cubicBezTo>
                <a:cubicBezTo>
                  <a:pt x="0" y="8295"/>
                  <a:pt x="95" y="8421"/>
                  <a:pt x="158" y="8484"/>
                </a:cubicBezTo>
                <a:lnTo>
                  <a:pt x="5797" y="12044"/>
                </a:lnTo>
                <a:cubicBezTo>
                  <a:pt x="5860" y="12075"/>
                  <a:pt x="5931" y="12091"/>
                  <a:pt x="5994" y="12091"/>
                </a:cubicBezTo>
                <a:cubicBezTo>
                  <a:pt x="6057" y="12091"/>
                  <a:pt x="6112" y="12075"/>
                  <a:pt x="6144" y="12044"/>
                </a:cubicBezTo>
                <a:lnTo>
                  <a:pt x="11783" y="8484"/>
                </a:lnTo>
                <a:cubicBezTo>
                  <a:pt x="11909" y="8421"/>
                  <a:pt x="11941" y="8326"/>
                  <a:pt x="11941" y="8169"/>
                </a:cubicBezTo>
                <a:cubicBezTo>
                  <a:pt x="11941" y="8043"/>
                  <a:pt x="11846" y="7948"/>
                  <a:pt x="11783" y="7854"/>
                </a:cubicBezTo>
                <a:lnTo>
                  <a:pt x="10555" y="7097"/>
                </a:lnTo>
                <a:lnTo>
                  <a:pt x="11783" y="6373"/>
                </a:lnTo>
                <a:cubicBezTo>
                  <a:pt x="11909" y="6278"/>
                  <a:pt x="11941" y="6152"/>
                  <a:pt x="11941" y="6058"/>
                </a:cubicBezTo>
                <a:cubicBezTo>
                  <a:pt x="11941" y="5932"/>
                  <a:pt x="11846" y="5806"/>
                  <a:pt x="11783" y="5743"/>
                </a:cubicBezTo>
                <a:lnTo>
                  <a:pt x="10555" y="4987"/>
                </a:lnTo>
                <a:lnTo>
                  <a:pt x="11783" y="4230"/>
                </a:lnTo>
                <a:cubicBezTo>
                  <a:pt x="11909" y="4136"/>
                  <a:pt x="11941" y="4073"/>
                  <a:pt x="11941" y="3915"/>
                </a:cubicBezTo>
                <a:cubicBezTo>
                  <a:pt x="11941" y="3758"/>
                  <a:pt x="11846" y="3695"/>
                  <a:pt x="11783" y="3600"/>
                </a:cubicBezTo>
                <a:lnTo>
                  <a:pt x="6144" y="72"/>
                </a:lnTo>
                <a:cubicBezTo>
                  <a:pt x="6081" y="25"/>
                  <a:pt x="6018" y="1"/>
                  <a:pt x="59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32" name="Google Shape;7332;p70"/>
          <p:cNvGrpSpPr/>
          <p:nvPr/>
        </p:nvGrpSpPr>
        <p:grpSpPr>
          <a:xfrm>
            <a:off x="3073924" y="3158422"/>
            <a:ext cx="358229" cy="314961"/>
            <a:chOff x="-45664625" y="2352225"/>
            <a:chExt cx="300125" cy="263875"/>
          </a:xfrm>
        </p:grpSpPr>
        <p:sp>
          <p:nvSpPr>
            <p:cNvPr id="7333" name="Google Shape;7333;p70"/>
            <p:cNvSpPr/>
            <p:nvPr/>
          </p:nvSpPr>
          <p:spPr>
            <a:xfrm>
              <a:off x="-45664625" y="2352225"/>
              <a:ext cx="300125" cy="263875"/>
            </a:xfrm>
            <a:custGeom>
              <a:avLst/>
              <a:gdLst/>
              <a:ahLst/>
              <a:cxnLst/>
              <a:rect l="l" t="t" r="r" b="b"/>
              <a:pathLst>
                <a:path w="12005" h="10555" extrusionOk="0">
                  <a:moveTo>
                    <a:pt x="10965" y="694"/>
                  </a:moveTo>
                  <a:cubicBezTo>
                    <a:pt x="11154" y="694"/>
                    <a:pt x="11311" y="851"/>
                    <a:pt x="11311" y="1072"/>
                  </a:cubicBezTo>
                  <a:lnTo>
                    <a:pt x="11311" y="2836"/>
                  </a:lnTo>
                  <a:lnTo>
                    <a:pt x="726" y="2836"/>
                  </a:lnTo>
                  <a:lnTo>
                    <a:pt x="726" y="1072"/>
                  </a:lnTo>
                  <a:cubicBezTo>
                    <a:pt x="694" y="851"/>
                    <a:pt x="852" y="694"/>
                    <a:pt x="1072" y="694"/>
                  </a:cubicBezTo>
                  <a:close/>
                  <a:moveTo>
                    <a:pt x="11311" y="3498"/>
                  </a:moveTo>
                  <a:lnTo>
                    <a:pt x="11311" y="9484"/>
                  </a:lnTo>
                  <a:cubicBezTo>
                    <a:pt x="11311" y="9673"/>
                    <a:pt x="11154" y="9830"/>
                    <a:pt x="10933" y="9830"/>
                  </a:cubicBezTo>
                  <a:lnTo>
                    <a:pt x="1072" y="9830"/>
                  </a:lnTo>
                  <a:cubicBezTo>
                    <a:pt x="852" y="9830"/>
                    <a:pt x="694" y="9673"/>
                    <a:pt x="694" y="9484"/>
                  </a:cubicBezTo>
                  <a:lnTo>
                    <a:pt x="694" y="3498"/>
                  </a:lnTo>
                  <a:close/>
                  <a:moveTo>
                    <a:pt x="1072" y="1"/>
                  </a:moveTo>
                  <a:cubicBezTo>
                    <a:pt x="473" y="1"/>
                    <a:pt x="1" y="473"/>
                    <a:pt x="1" y="1040"/>
                  </a:cubicBezTo>
                  <a:lnTo>
                    <a:pt x="1" y="9484"/>
                  </a:lnTo>
                  <a:cubicBezTo>
                    <a:pt x="1" y="10082"/>
                    <a:pt x="473" y="10555"/>
                    <a:pt x="1072" y="10555"/>
                  </a:cubicBezTo>
                  <a:lnTo>
                    <a:pt x="10933" y="10555"/>
                  </a:lnTo>
                  <a:cubicBezTo>
                    <a:pt x="11532" y="10555"/>
                    <a:pt x="12004" y="10082"/>
                    <a:pt x="12004" y="9484"/>
                  </a:cubicBezTo>
                  <a:lnTo>
                    <a:pt x="12004" y="1040"/>
                  </a:lnTo>
                  <a:cubicBezTo>
                    <a:pt x="11973" y="473"/>
                    <a:pt x="11500" y="1"/>
                    <a:pt x="109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4" name="Google Shape;7334;p70"/>
            <p:cNvSpPr/>
            <p:nvPr/>
          </p:nvSpPr>
          <p:spPr>
            <a:xfrm>
              <a:off x="-45612625" y="2475100"/>
              <a:ext cx="55150" cy="88225"/>
            </a:xfrm>
            <a:custGeom>
              <a:avLst/>
              <a:gdLst/>
              <a:ahLst/>
              <a:cxnLst/>
              <a:rect l="l" t="t" r="r" b="b"/>
              <a:pathLst>
                <a:path w="2206" h="3529" extrusionOk="0">
                  <a:moveTo>
                    <a:pt x="1808" y="0"/>
                  </a:moveTo>
                  <a:cubicBezTo>
                    <a:pt x="1717" y="0"/>
                    <a:pt x="1623" y="32"/>
                    <a:pt x="1544" y="95"/>
                  </a:cubicBezTo>
                  <a:lnTo>
                    <a:pt x="126" y="1513"/>
                  </a:lnTo>
                  <a:cubicBezTo>
                    <a:pt x="0" y="1607"/>
                    <a:pt x="0" y="1859"/>
                    <a:pt x="126" y="2017"/>
                  </a:cubicBezTo>
                  <a:lnTo>
                    <a:pt x="1544" y="3434"/>
                  </a:lnTo>
                  <a:cubicBezTo>
                    <a:pt x="1607" y="3497"/>
                    <a:pt x="1694" y="3529"/>
                    <a:pt x="1784" y="3529"/>
                  </a:cubicBezTo>
                  <a:cubicBezTo>
                    <a:pt x="1875" y="3529"/>
                    <a:pt x="1969" y="3497"/>
                    <a:pt x="2048" y="3434"/>
                  </a:cubicBezTo>
                  <a:cubicBezTo>
                    <a:pt x="2174" y="3308"/>
                    <a:pt x="2174" y="3088"/>
                    <a:pt x="2048" y="2930"/>
                  </a:cubicBezTo>
                  <a:lnTo>
                    <a:pt x="914" y="1765"/>
                  </a:lnTo>
                  <a:lnTo>
                    <a:pt x="2048" y="631"/>
                  </a:lnTo>
                  <a:cubicBezTo>
                    <a:pt x="2206" y="473"/>
                    <a:pt x="2206" y="252"/>
                    <a:pt x="2048" y="95"/>
                  </a:cubicBezTo>
                  <a:cubicBezTo>
                    <a:pt x="1985" y="32"/>
                    <a:pt x="1898" y="0"/>
                    <a:pt x="180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5" name="Google Shape;7335;p70"/>
            <p:cNvSpPr/>
            <p:nvPr/>
          </p:nvSpPr>
          <p:spPr>
            <a:xfrm>
              <a:off x="-45471650" y="2475100"/>
              <a:ext cx="54375" cy="86850"/>
            </a:xfrm>
            <a:custGeom>
              <a:avLst/>
              <a:gdLst/>
              <a:ahLst/>
              <a:cxnLst/>
              <a:rect l="l" t="t" r="r" b="b"/>
              <a:pathLst>
                <a:path w="2175" h="3474" extrusionOk="0">
                  <a:moveTo>
                    <a:pt x="391" y="0"/>
                  </a:moveTo>
                  <a:cubicBezTo>
                    <a:pt x="300" y="0"/>
                    <a:pt x="205" y="32"/>
                    <a:pt x="127" y="95"/>
                  </a:cubicBezTo>
                  <a:cubicBezTo>
                    <a:pt x="1" y="189"/>
                    <a:pt x="1" y="441"/>
                    <a:pt x="127" y="599"/>
                  </a:cubicBezTo>
                  <a:lnTo>
                    <a:pt x="1261" y="1733"/>
                  </a:lnTo>
                  <a:lnTo>
                    <a:pt x="127" y="2867"/>
                  </a:lnTo>
                  <a:cubicBezTo>
                    <a:pt x="1" y="2993"/>
                    <a:pt x="1" y="3245"/>
                    <a:pt x="127" y="3403"/>
                  </a:cubicBezTo>
                  <a:cubicBezTo>
                    <a:pt x="174" y="3450"/>
                    <a:pt x="261" y="3474"/>
                    <a:pt x="355" y="3474"/>
                  </a:cubicBezTo>
                  <a:cubicBezTo>
                    <a:pt x="450" y="3474"/>
                    <a:pt x="552" y="3450"/>
                    <a:pt x="631" y="3403"/>
                  </a:cubicBezTo>
                  <a:lnTo>
                    <a:pt x="2048" y="1985"/>
                  </a:lnTo>
                  <a:cubicBezTo>
                    <a:pt x="2174" y="1859"/>
                    <a:pt x="2174" y="1607"/>
                    <a:pt x="2048" y="1450"/>
                  </a:cubicBezTo>
                  <a:lnTo>
                    <a:pt x="631" y="95"/>
                  </a:lnTo>
                  <a:cubicBezTo>
                    <a:pt x="568" y="32"/>
                    <a:pt x="481" y="0"/>
                    <a:pt x="39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6" name="Google Shape;7336;p70"/>
            <p:cNvSpPr/>
            <p:nvPr/>
          </p:nvSpPr>
          <p:spPr>
            <a:xfrm>
              <a:off x="-45542525" y="2456975"/>
              <a:ext cx="55150" cy="123300"/>
            </a:xfrm>
            <a:custGeom>
              <a:avLst/>
              <a:gdLst/>
              <a:ahLst/>
              <a:cxnLst/>
              <a:rect l="l" t="t" r="r" b="b"/>
              <a:pathLst>
                <a:path w="2206" h="4932" extrusionOk="0">
                  <a:moveTo>
                    <a:pt x="1791" y="0"/>
                  </a:moveTo>
                  <a:cubicBezTo>
                    <a:pt x="1651" y="0"/>
                    <a:pt x="1529" y="108"/>
                    <a:pt x="1481" y="253"/>
                  </a:cubicBezTo>
                  <a:lnTo>
                    <a:pt x="63" y="4474"/>
                  </a:lnTo>
                  <a:cubicBezTo>
                    <a:pt x="0" y="4664"/>
                    <a:pt x="126" y="4853"/>
                    <a:pt x="315" y="4916"/>
                  </a:cubicBezTo>
                  <a:cubicBezTo>
                    <a:pt x="349" y="4927"/>
                    <a:pt x="382" y="4932"/>
                    <a:pt x="415" y="4932"/>
                  </a:cubicBezTo>
                  <a:cubicBezTo>
                    <a:pt x="567" y="4932"/>
                    <a:pt x="704" y="4819"/>
                    <a:pt x="756" y="4664"/>
                  </a:cubicBezTo>
                  <a:lnTo>
                    <a:pt x="2174" y="442"/>
                  </a:lnTo>
                  <a:cubicBezTo>
                    <a:pt x="2206" y="284"/>
                    <a:pt x="2111" y="95"/>
                    <a:pt x="1922" y="32"/>
                  </a:cubicBezTo>
                  <a:cubicBezTo>
                    <a:pt x="1878" y="10"/>
                    <a:pt x="1834" y="0"/>
                    <a:pt x="179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7" name="Google Shape;7337;p70"/>
            <p:cNvSpPr/>
            <p:nvPr/>
          </p:nvSpPr>
          <p:spPr>
            <a:xfrm>
              <a:off x="-45541750" y="2386100"/>
              <a:ext cx="35475" cy="18125"/>
            </a:xfrm>
            <a:custGeom>
              <a:avLst/>
              <a:gdLst/>
              <a:ahLst/>
              <a:cxnLst/>
              <a:rect l="l" t="t" r="r" b="b"/>
              <a:pathLst>
                <a:path w="1419" h="725" extrusionOk="0">
                  <a:moveTo>
                    <a:pt x="347" y="0"/>
                  </a:moveTo>
                  <a:cubicBezTo>
                    <a:pt x="158" y="0"/>
                    <a:pt x="1" y="189"/>
                    <a:pt x="1" y="378"/>
                  </a:cubicBezTo>
                  <a:cubicBezTo>
                    <a:pt x="32" y="567"/>
                    <a:pt x="221" y="725"/>
                    <a:pt x="347" y="725"/>
                  </a:cubicBezTo>
                  <a:lnTo>
                    <a:pt x="1072" y="725"/>
                  </a:lnTo>
                  <a:cubicBezTo>
                    <a:pt x="1261" y="725"/>
                    <a:pt x="1418" y="567"/>
                    <a:pt x="1418" y="378"/>
                  </a:cubicBezTo>
                  <a:cubicBezTo>
                    <a:pt x="1418" y="189"/>
                    <a:pt x="1261" y="0"/>
                    <a:pt x="10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8" name="Google Shape;7338;p70"/>
            <p:cNvSpPr/>
            <p:nvPr/>
          </p:nvSpPr>
          <p:spPr>
            <a:xfrm>
              <a:off x="-45488175" y="2386100"/>
              <a:ext cx="35450" cy="18125"/>
            </a:xfrm>
            <a:custGeom>
              <a:avLst/>
              <a:gdLst/>
              <a:ahLst/>
              <a:cxnLst/>
              <a:rect l="l" t="t" r="r" b="b"/>
              <a:pathLst>
                <a:path w="1418" h="725" extrusionOk="0">
                  <a:moveTo>
                    <a:pt x="347" y="0"/>
                  </a:moveTo>
                  <a:cubicBezTo>
                    <a:pt x="158" y="0"/>
                    <a:pt x="0" y="189"/>
                    <a:pt x="0" y="378"/>
                  </a:cubicBezTo>
                  <a:cubicBezTo>
                    <a:pt x="0" y="567"/>
                    <a:pt x="158" y="725"/>
                    <a:pt x="347" y="725"/>
                  </a:cubicBezTo>
                  <a:lnTo>
                    <a:pt x="1040" y="725"/>
                  </a:lnTo>
                  <a:cubicBezTo>
                    <a:pt x="1260" y="725"/>
                    <a:pt x="1418" y="567"/>
                    <a:pt x="1418" y="378"/>
                  </a:cubicBezTo>
                  <a:cubicBezTo>
                    <a:pt x="1418" y="189"/>
                    <a:pt x="1260" y="0"/>
                    <a:pt x="10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9" name="Google Shape;7339;p70"/>
            <p:cNvSpPr/>
            <p:nvPr/>
          </p:nvSpPr>
          <p:spPr>
            <a:xfrm>
              <a:off x="-45436200" y="2386100"/>
              <a:ext cx="35450" cy="18125"/>
            </a:xfrm>
            <a:custGeom>
              <a:avLst/>
              <a:gdLst/>
              <a:ahLst/>
              <a:cxnLst/>
              <a:rect l="l" t="t" r="r" b="b"/>
              <a:pathLst>
                <a:path w="1418" h="725" extrusionOk="0">
                  <a:moveTo>
                    <a:pt x="347" y="0"/>
                  </a:moveTo>
                  <a:cubicBezTo>
                    <a:pt x="158" y="0"/>
                    <a:pt x="0" y="189"/>
                    <a:pt x="0" y="378"/>
                  </a:cubicBezTo>
                  <a:cubicBezTo>
                    <a:pt x="32" y="567"/>
                    <a:pt x="189" y="725"/>
                    <a:pt x="347" y="725"/>
                  </a:cubicBezTo>
                  <a:lnTo>
                    <a:pt x="1072" y="725"/>
                  </a:lnTo>
                  <a:cubicBezTo>
                    <a:pt x="1261" y="725"/>
                    <a:pt x="1418" y="567"/>
                    <a:pt x="1418" y="378"/>
                  </a:cubicBezTo>
                  <a:cubicBezTo>
                    <a:pt x="1418" y="189"/>
                    <a:pt x="1261" y="0"/>
                    <a:pt x="10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40" name="Google Shape;7340;p70"/>
          <p:cNvGrpSpPr/>
          <p:nvPr/>
        </p:nvGrpSpPr>
        <p:grpSpPr>
          <a:xfrm>
            <a:off x="3073103" y="3592401"/>
            <a:ext cx="359870" cy="357573"/>
            <a:chOff x="-45665400" y="2703250"/>
            <a:chExt cx="301500" cy="299575"/>
          </a:xfrm>
        </p:grpSpPr>
        <p:sp>
          <p:nvSpPr>
            <p:cNvPr id="7341" name="Google Shape;7341;p70"/>
            <p:cNvSpPr/>
            <p:nvPr/>
          </p:nvSpPr>
          <p:spPr>
            <a:xfrm>
              <a:off x="-45664625" y="2703250"/>
              <a:ext cx="300725" cy="299575"/>
            </a:xfrm>
            <a:custGeom>
              <a:avLst/>
              <a:gdLst/>
              <a:ahLst/>
              <a:cxnLst/>
              <a:rect l="l" t="t" r="r" b="b"/>
              <a:pathLst>
                <a:path w="12029" h="11983" extrusionOk="0">
                  <a:moveTo>
                    <a:pt x="9799" y="1271"/>
                  </a:moveTo>
                  <a:lnTo>
                    <a:pt x="4947" y="4926"/>
                  </a:lnTo>
                  <a:lnTo>
                    <a:pt x="1482" y="3823"/>
                  </a:lnTo>
                  <a:lnTo>
                    <a:pt x="9799" y="1271"/>
                  </a:lnTo>
                  <a:close/>
                  <a:moveTo>
                    <a:pt x="9830" y="2153"/>
                  </a:moveTo>
                  <a:lnTo>
                    <a:pt x="6459" y="6627"/>
                  </a:lnTo>
                  <a:lnTo>
                    <a:pt x="4727" y="7257"/>
                  </a:lnTo>
                  <a:lnTo>
                    <a:pt x="5357" y="5524"/>
                  </a:lnTo>
                  <a:lnTo>
                    <a:pt x="9830" y="2153"/>
                  </a:lnTo>
                  <a:close/>
                  <a:moveTo>
                    <a:pt x="10681" y="2153"/>
                  </a:moveTo>
                  <a:lnTo>
                    <a:pt x="8098" y="10439"/>
                  </a:lnTo>
                  <a:lnTo>
                    <a:pt x="6995" y="6973"/>
                  </a:lnTo>
                  <a:lnTo>
                    <a:pt x="10681" y="2153"/>
                  </a:lnTo>
                  <a:close/>
                  <a:moveTo>
                    <a:pt x="11627" y="0"/>
                  </a:moveTo>
                  <a:cubicBezTo>
                    <a:pt x="11596" y="0"/>
                    <a:pt x="11564" y="4"/>
                    <a:pt x="11532" y="11"/>
                  </a:cubicBezTo>
                  <a:lnTo>
                    <a:pt x="221" y="3508"/>
                  </a:lnTo>
                  <a:cubicBezTo>
                    <a:pt x="64" y="3571"/>
                    <a:pt x="1" y="3728"/>
                    <a:pt x="1" y="3886"/>
                  </a:cubicBezTo>
                  <a:cubicBezTo>
                    <a:pt x="1" y="4043"/>
                    <a:pt x="127" y="4138"/>
                    <a:pt x="221" y="4232"/>
                  </a:cubicBezTo>
                  <a:lnTo>
                    <a:pt x="4569" y="5619"/>
                  </a:lnTo>
                  <a:lnTo>
                    <a:pt x="3750" y="7824"/>
                  </a:lnTo>
                  <a:cubicBezTo>
                    <a:pt x="3687" y="7919"/>
                    <a:pt x="3750" y="8076"/>
                    <a:pt x="3813" y="8171"/>
                  </a:cubicBezTo>
                  <a:cubicBezTo>
                    <a:pt x="3880" y="8215"/>
                    <a:pt x="3978" y="8260"/>
                    <a:pt x="4063" y="8260"/>
                  </a:cubicBezTo>
                  <a:cubicBezTo>
                    <a:pt x="4099" y="8260"/>
                    <a:pt x="4132" y="8252"/>
                    <a:pt x="4160" y="8234"/>
                  </a:cubicBezTo>
                  <a:lnTo>
                    <a:pt x="6365" y="7414"/>
                  </a:lnTo>
                  <a:lnTo>
                    <a:pt x="7751" y="11762"/>
                  </a:lnTo>
                  <a:cubicBezTo>
                    <a:pt x="7783" y="11920"/>
                    <a:pt x="7940" y="11983"/>
                    <a:pt x="8098" y="11983"/>
                  </a:cubicBezTo>
                  <a:cubicBezTo>
                    <a:pt x="8255" y="11983"/>
                    <a:pt x="8381" y="11857"/>
                    <a:pt x="8476" y="11762"/>
                  </a:cubicBezTo>
                  <a:lnTo>
                    <a:pt x="11973" y="483"/>
                  </a:lnTo>
                  <a:cubicBezTo>
                    <a:pt x="12029" y="205"/>
                    <a:pt x="11862" y="0"/>
                    <a:pt x="1162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2" name="Google Shape;7342;p70"/>
            <p:cNvSpPr/>
            <p:nvPr/>
          </p:nvSpPr>
          <p:spPr>
            <a:xfrm>
              <a:off x="-45663825" y="2879150"/>
              <a:ext cx="71700" cy="71500"/>
            </a:xfrm>
            <a:custGeom>
              <a:avLst/>
              <a:gdLst/>
              <a:ahLst/>
              <a:cxnLst/>
              <a:rect l="l" t="t" r="r" b="b"/>
              <a:pathLst>
                <a:path w="2868" h="2860" extrusionOk="0">
                  <a:moveTo>
                    <a:pt x="2517" y="0"/>
                  </a:moveTo>
                  <a:cubicBezTo>
                    <a:pt x="2418" y="0"/>
                    <a:pt x="2316" y="32"/>
                    <a:pt x="2237" y="95"/>
                  </a:cubicBezTo>
                  <a:lnTo>
                    <a:pt x="126" y="2237"/>
                  </a:lnTo>
                  <a:cubicBezTo>
                    <a:pt x="0" y="2363"/>
                    <a:pt x="0" y="2584"/>
                    <a:pt x="126" y="2741"/>
                  </a:cubicBezTo>
                  <a:cubicBezTo>
                    <a:pt x="205" y="2820"/>
                    <a:pt x="300" y="2859"/>
                    <a:pt x="390" y="2859"/>
                  </a:cubicBezTo>
                  <a:cubicBezTo>
                    <a:pt x="481" y="2859"/>
                    <a:pt x="568" y="2820"/>
                    <a:pt x="631" y="2741"/>
                  </a:cubicBezTo>
                  <a:lnTo>
                    <a:pt x="2773" y="630"/>
                  </a:lnTo>
                  <a:cubicBezTo>
                    <a:pt x="2867" y="504"/>
                    <a:pt x="2867" y="252"/>
                    <a:pt x="2773" y="95"/>
                  </a:cubicBezTo>
                  <a:cubicBezTo>
                    <a:pt x="2710" y="32"/>
                    <a:pt x="2615" y="0"/>
                    <a:pt x="251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3" name="Google Shape;7343;p70"/>
            <p:cNvSpPr/>
            <p:nvPr/>
          </p:nvSpPr>
          <p:spPr>
            <a:xfrm>
              <a:off x="-45613425" y="2929750"/>
              <a:ext cx="71700" cy="71500"/>
            </a:xfrm>
            <a:custGeom>
              <a:avLst/>
              <a:gdLst/>
              <a:ahLst/>
              <a:cxnLst/>
              <a:rect l="l" t="t" r="r" b="b"/>
              <a:pathLst>
                <a:path w="2868" h="2860" extrusionOk="0">
                  <a:moveTo>
                    <a:pt x="2478" y="1"/>
                  </a:moveTo>
                  <a:cubicBezTo>
                    <a:pt x="2387" y="1"/>
                    <a:pt x="2301" y="40"/>
                    <a:pt x="2238" y="119"/>
                  </a:cubicBezTo>
                  <a:lnTo>
                    <a:pt x="127" y="2261"/>
                  </a:lnTo>
                  <a:cubicBezTo>
                    <a:pt x="1" y="2387"/>
                    <a:pt x="1" y="2608"/>
                    <a:pt x="127" y="2765"/>
                  </a:cubicBezTo>
                  <a:cubicBezTo>
                    <a:pt x="190" y="2828"/>
                    <a:pt x="276" y="2860"/>
                    <a:pt x="367" y="2860"/>
                  </a:cubicBezTo>
                  <a:cubicBezTo>
                    <a:pt x="458" y="2860"/>
                    <a:pt x="552" y="2828"/>
                    <a:pt x="631" y="2765"/>
                  </a:cubicBezTo>
                  <a:lnTo>
                    <a:pt x="2742" y="654"/>
                  </a:lnTo>
                  <a:cubicBezTo>
                    <a:pt x="2868" y="528"/>
                    <a:pt x="2868" y="276"/>
                    <a:pt x="2742" y="119"/>
                  </a:cubicBezTo>
                  <a:cubicBezTo>
                    <a:pt x="2663" y="40"/>
                    <a:pt x="2568" y="1"/>
                    <a:pt x="24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4" name="Google Shape;7344;p70"/>
            <p:cNvSpPr/>
            <p:nvPr/>
          </p:nvSpPr>
          <p:spPr>
            <a:xfrm>
              <a:off x="-45665400" y="2923050"/>
              <a:ext cx="81150" cy="79000"/>
            </a:xfrm>
            <a:custGeom>
              <a:avLst/>
              <a:gdLst/>
              <a:ahLst/>
              <a:cxnLst/>
              <a:rect l="l" t="t" r="r" b="b"/>
              <a:pathLst>
                <a:path w="3246" h="3160" extrusionOk="0">
                  <a:moveTo>
                    <a:pt x="2859" y="1"/>
                  </a:moveTo>
                  <a:cubicBezTo>
                    <a:pt x="2765" y="1"/>
                    <a:pt x="2663" y="24"/>
                    <a:pt x="2584" y="72"/>
                  </a:cubicBezTo>
                  <a:lnTo>
                    <a:pt x="95" y="2561"/>
                  </a:lnTo>
                  <a:cubicBezTo>
                    <a:pt x="0" y="2687"/>
                    <a:pt x="0" y="2907"/>
                    <a:pt x="95" y="3065"/>
                  </a:cubicBezTo>
                  <a:cubicBezTo>
                    <a:pt x="158" y="3128"/>
                    <a:pt x="252" y="3159"/>
                    <a:pt x="351" y="3159"/>
                  </a:cubicBezTo>
                  <a:cubicBezTo>
                    <a:pt x="449" y="3159"/>
                    <a:pt x="552" y="3128"/>
                    <a:pt x="631" y="3065"/>
                  </a:cubicBezTo>
                  <a:lnTo>
                    <a:pt x="3088" y="607"/>
                  </a:lnTo>
                  <a:cubicBezTo>
                    <a:pt x="3245" y="450"/>
                    <a:pt x="3245" y="229"/>
                    <a:pt x="3088" y="72"/>
                  </a:cubicBezTo>
                  <a:cubicBezTo>
                    <a:pt x="3041" y="24"/>
                    <a:pt x="2954" y="1"/>
                    <a:pt x="28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45" name="Google Shape;7345;p70"/>
          <p:cNvGrpSpPr/>
          <p:nvPr/>
        </p:nvGrpSpPr>
        <p:grpSpPr>
          <a:xfrm>
            <a:off x="2174760" y="4033337"/>
            <a:ext cx="359154" cy="360109"/>
            <a:chOff x="-44528075" y="1982825"/>
            <a:chExt cx="300900" cy="301700"/>
          </a:xfrm>
        </p:grpSpPr>
        <p:sp>
          <p:nvSpPr>
            <p:cNvPr id="7346" name="Google Shape;7346;p70"/>
            <p:cNvSpPr/>
            <p:nvPr/>
          </p:nvSpPr>
          <p:spPr>
            <a:xfrm>
              <a:off x="-44528075" y="1982825"/>
              <a:ext cx="300900" cy="301700"/>
            </a:xfrm>
            <a:custGeom>
              <a:avLst/>
              <a:gdLst/>
              <a:ahLst/>
              <a:cxnLst/>
              <a:rect l="l" t="t" r="r" b="b"/>
              <a:pathLst>
                <a:path w="12036" h="12068" extrusionOk="0">
                  <a:moveTo>
                    <a:pt x="9547" y="2175"/>
                  </a:moveTo>
                  <a:cubicBezTo>
                    <a:pt x="9736" y="2175"/>
                    <a:pt x="9893" y="2332"/>
                    <a:pt x="9893" y="2521"/>
                  </a:cubicBezTo>
                  <a:lnTo>
                    <a:pt x="9893" y="9547"/>
                  </a:lnTo>
                  <a:cubicBezTo>
                    <a:pt x="9893" y="9736"/>
                    <a:pt x="9736" y="9893"/>
                    <a:pt x="9547" y="9893"/>
                  </a:cubicBezTo>
                  <a:lnTo>
                    <a:pt x="2552" y="9893"/>
                  </a:lnTo>
                  <a:cubicBezTo>
                    <a:pt x="2332" y="9893"/>
                    <a:pt x="2206" y="9736"/>
                    <a:pt x="2206" y="9547"/>
                  </a:cubicBezTo>
                  <a:lnTo>
                    <a:pt x="2206" y="2521"/>
                  </a:lnTo>
                  <a:cubicBezTo>
                    <a:pt x="2206" y="2332"/>
                    <a:pt x="2332" y="2175"/>
                    <a:pt x="2552" y="2175"/>
                  </a:cubicBezTo>
                  <a:close/>
                  <a:moveTo>
                    <a:pt x="3183" y="1"/>
                  </a:moveTo>
                  <a:cubicBezTo>
                    <a:pt x="2994" y="1"/>
                    <a:pt x="2836" y="158"/>
                    <a:pt x="2836" y="347"/>
                  </a:cubicBezTo>
                  <a:lnTo>
                    <a:pt x="2836" y="1419"/>
                  </a:lnTo>
                  <a:lnTo>
                    <a:pt x="2458" y="1419"/>
                  </a:lnTo>
                  <a:cubicBezTo>
                    <a:pt x="1891" y="1419"/>
                    <a:pt x="1418" y="1891"/>
                    <a:pt x="1418" y="2490"/>
                  </a:cubicBezTo>
                  <a:lnTo>
                    <a:pt x="1418" y="2836"/>
                  </a:lnTo>
                  <a:lnTo>
                    <a:pt x="347" y="2836"/>
                  </a:lnTo>
                  <a:cubicBezTo>
                    <a:pt x="158" y="2836"/>
                    <a:pt x="1" y="2994"/>
                    <a:pt x="1" y="3183"/>
                  </a:cubicBezTo>
                  <a:cubicBezTo>
                    <a:pt x="1" y="3372"/>
                    <a:pt x="158" y="3529"/>
                    <a:pt x="347" y="3529"/>
                  </a:cubicBezTo>
                  <a:lnTo>
                    <a:pt x="1418" y="3529"/>
                  </a:lnTo>
                  <a:lnTo>
                    <a:pt x="1418" y="4254"/>
                  </a:lnTo>
                  <a:lnTo>
                    <a:pt x="347" y="4254"/>
                  </a:lnTo>
                  <a:cubicBezTo>
                    <a:pt x="158" y="4254"/>
                    <a:pt x="1" y="4412"/>
                    <a:pt x="1" y="4601"/>
                  </a:cubicBezTo>
                  <a:cubicBezTo>
                    <a:pt x="1" y="4821"/>
                    <a:pt x="158" y="4979"/>
                    <a:pt x="347" y="4979"/>
                  </a:cubicBezTo>
                  <a:lnTo>
                    <a:pt x="1418" y="4979"/>
                  </a:lnTo>
                  <a:lnTo>
                    <a:pt x="1418" y="5672"/>
                  </a:lnTo>
                  <a:lnTo>
                    <a:pt x="347" y="5672"/>
                  </a:lnTo>
                  <a:cubicBezTo>
                    <a:pt x="158" y="5672"/>
                    <a:pt x="1" y="5829"/>
                    <a:pt x="1" y="6018"/>
                  </a:cubicBezTo>
                  <a:cubicBezTo>
                    <a:pt x="1" y="6239"/>
                    <a:pt x="158" y="6396"/>
                    <a:pt x="347" y="6396"/>
                  </a:cubicBezTo>
                  <a:lnTo>
                    <a:pt x="1418" y="6396"/>
                  </a:lnTo>
                  <a:lnTo>
                    <a:pt x="1418" y="7090"/>
                  </a:lnTo>
                  <a:lnTo>
                    <a:pt x="347" y="7090"/>
                  </a:lnTo>
                  <a:cubicBezTo>
                    <a:pt x="158" y="7090"/>
                    <a:pt x="1" y="7247"/>
                    <a:pt x="1" y="7436"/>
                  </a:cubicBezTo>
                  <a:cubicBezTo>
                    <a:pt x="1" y="7657"/>
                    <a:pt x="158" y="7814"/>
                    <a:pt x="347" y="7814"/>
                  </a:cubicBezTo>
                  <a:lnTo>
                    <a:pt x="1418" y="7814"/>
                  </a:lnTo>
                  <a:lnTo>
                    <a:pt x="1418" y="8507"/>
                  </a:lnTo>
                  <a:lnTo>
                    <a:pt x="347" y="8507"/>
                  </a:lnTo>
                  <a:cubicBezTo>
                    <a:pt x="158" y="8507"/>
                    <a:pt x="1" y="8665"/>
                    <a:pt x="1" y="8854"/>
                  </a:cubicBezTo>
                  <a:cubicBezTo>
                    <a:pt x="1" y="9074"/>
                    <a:pt x="158" y="9232"/>
                    <a:pt x="347" y="9232"/>
                  </a:cubicBezTo>
                  <a:lnTo>
                    <a:pt x="1418" y="9232"/>
                  </a:lnTo>
                  <a:lnTo>
                    <a:pt x="1418" y="9578"/>
                  </a:lnTo>
                  <a:cubicBezTo>
                    <a:pt x="1418" y="10177"/>
                    <a:pt x="1891" y="10650"/>
                    <a:pt x="2458" y="10650"/>
                  </a:cubicBezTo>
                  <a:lnTo>
                    <a:pt x="2836" y="10650"/>
                  </a:lnTo>
                  <a:lnTo>
                    <a:pt x="2836" y="11689"/>
                  </a:lnTo>
                  <a:cubicBezTo>
                    <a:pt x="2836" y="11910"/>
                    <a:pt x="2994" y="12067"/>
                    <a:pt x="3183" y="12067"/>
                  </a:cubicBezTo>
                  <a:cubicBezTo>
                    <a:pt x="3372" y="12067"/>
                    <a:pt x="3529" y="11910"/>
                    <a:pt x="3529" y="11689"/>
                  </a:cubicBezTo>
                  <a:lnTo>
                    <a:pt x="3529" y="10555"/>
                  </a:lnTo>
                  <a:lnTo>
                    <a:pt x="4254" y="10555"/>
                  </a:lnTo>
                  <a:lnTo>
                    <a:pt x="4254" y="11626"/>
                  </a:lnTo>
                  <a:cubicBezTo>
                    <a:pt x="4254" y="11815"/>
                    <a:pt x="4411" y="11973"/>
                    <a:pt x="4600" y="11973"/>
                  </a:cubicBezTo>
                  <a:cubicBezTo>
                    <a:pt x="4789" y="11973"/>
                    <a:pt x="4947" y="11815"/>
                    <a:pt x="4947" y="11626"/>
                  </a:cubicBezTo>
                  <a:lnTo>
                    <a:pt x="4947" y="10555"/>
                  </a:lnTo>
                  <a:lnTo>
                    <a:pt x="5671" y="10555"/>
                  </a:lnTo>
                  <a:lnTo>
                    <a:pt x="5671" y="11626"/>
                  </a:lnTo>
                  <a:cubicBezTo>
                    <a:pt x="5671" y="11815"/>
                    <a:pt x="5829" y="11973"/>
                    <a:pt x="6018" y="11973"/>
                  </a:cubicBezTo>
                  <a:cubicBezTo>
                    <a:pt x="6207" y="11973"/>
                    <a:pt x="6365" y="11815"/>
                    <a:pt x="6365" y="11626"/>
                  </a:cubicBezTo>
                  <a:lnTo>
                    <a:pt x="6365" y="10555"/>
                  </a:lnTo>
                  <a:lnTo>
                    <a:pt x="7089" y="10555"/>
                  </a:lnTo>
                  <a:lnTo>
                    <a:pt x="7089" y="11626"/>
                  </a:lnTo>
                  <a:cubicBezTo>
                    <a:pt x="7089" y="11815"/>
                    <a:pt x="7247" y="11973"/>
                    <a:pt x="7436" y="11973"/>
                  </a:cubicBezTo>
                  <a:cubicBezTo>
                    <a:pt x="7625" y="11973"/>
                    <a:pt x="7782" y="11815"/>
                    <a:pt x="7782" y="11626"/>
                  </a:cubicBezTo>
                  <a:lnTo>
                    <a:pt x="7782" y="10555"/>
                  </a:lnTo>
                  <a:lnTo>
                    <a:pt x="8507" y="10555"/>
                  </a:lnTo>
                  <a:lnTo>
                    <a:pt x="8507" y="11626"/>
                  </a:lnTo>
                  <a:cubicBezTo>
                    <a:pt x="8507" y="11815"/>
                    <a:pt x="8664" y="11973"/>
                    <a:pt x="8853" y="11973"/>
                  </a:cubicBezTo>
                  <a:cubicBezTo>
                    <a:pt x="9042" y="11973"/>
                    <a:pt x="9200" y="11815"/>
                    <a:pt x="9200" y="11626"/>
                  </a:cubicBezTo>
                  <a:lnTo>
                    <a:pt x="9200" y="10555"/>
                  </a:lnTo>
                  <a:lnTo>
                    <a:pt x="9547" y="10555"/>
                  </a:lnTo>
                  <a:cubicBezTo>
                    <a:pt x="10145" y="10555"/>
                    <a:pt x="10618" y="10082"/>
                    <a:pt x="10618" y="9484"/>
                  </a:cubicBezTo>
                  <a:lnTo>
                    <a:pt x="10618" y="9137"/>
                  </a:lnTo>
                  <a:lnTo>
                    <a:pt x="11689" y="9137"/>
                  </a:lnTo>
                  <a:cubicBezTo>
                    <a:pt x="11878" y="9137"/>
                    <a:pt x="12035" y="8980"/>
                    <a:pt x="12035" y="8791"/>
                  </a:cubicBezTo>
                  <a:cubicBezTo>
                    <a:pt x="12035" y="8602"/>
                    <a:pt x="11878" y="8444"/>
                    <a:pt x="11689" y="8444"/>
                  </a:cubicBezTo>
                  <a:lnTo>
                    <a:pt x="10618" y="8444"/>
                  </a:lnTo>
                  <a:lnTo>
                    <a:pt x="10618" y="7720"/>
                  </a:lnTo>
                  <a:lnTo>
                    <a:pt x="11689" y="7720"/>
                  </a:lnTo>
                  <a:cubicBezTo>
                    <a:pt x="11878" y="7720"/>
                    <a:pt x="12035" y="7562"/>
                    <a:pt x="12035" y="7373"/>
                  </a:cubicBezTo>
                  <a:cubicBezTo>
                    <a:pt x="12035" y="7153"/>
                    <a:pt x="11878" y="6995"/>
                    <a:pt x="11689" y="6995"/>
                  </a:cubicBezTo>
                  <a:lnTo>
                    <a:pt x="10618" y="6995"/>
                  </a:lnTo>
                  <a:lnTo>
                    <a:pt x="10618" y="6302"/>
                  </a:lnTo>
                  <a:lnTo>
                    <a:pt x="11689" y="6302"/>
                  </a:lnTo>
                  <a:cubicBezTo>
                    <a:pt x="11878" y="6302"/>
                    <a:pt x="12035" y="6144"/>
                    <a:pt x="12035" y="5955"/>
                  </a:cubicBezTo>
                  <a:cubicBezTo>
                    <a:pt x="12035" y="5735"/>
                    <a:pt x="11878" y="5577"/>
                    <a:pt x="11689" y="5577"/>
                  </a:cubicBezTo>
                  <a:lnTo>
                    <a:pt x="10618" y="5577"/>
                  </a:lnTo>
                  <a:lnTo>
                    <a:pt x="10618" y="4884"/>
                  </a:lnTo>
                  <a:lnTo>
                    <a:pt x="11689" y="4884"/>
                  </a:lnTo>
                  <a:lnTo>
                    <a:pt x="11689" y="4979"/>
                  </a:lnTo>
                  <a:cubicBezTo>
                    <a:pt x="11878" y="4979"/>
                    <a:pt x="12035" y="4821"/>
                    <a:pt x="12035" y="4601"/>
                  </a:cubicBezTo>
                  <a:cubicBezTo>
                    <a:pt x="12035" y="4412"/>
                    <a:pt x="11878" y="4254"/>
                    <a:pt x="11689" y="4254"/>
                  </a:cubicBezTo>
                  <a:lnTo>
                    <a:pt x="10618" y="4254"/>
                  </a:lnTo>
                  <a:lnTo>
                    <a:pt x="10618" y="3529"/>
                  </a:lnTo>
                  <a:lnTo>
                    <a:pt x="11689" y="3529"/>
                  </a:lnTo>
                  <a:cubicBezTo>
                    <a:pt x="11878" y="3529"/>
                    <a:pt x="12035" y="3372"/>
                    <a:pt x="12035" y="3183"/>
                  </a:cubicBezTo>
                  <a:cubicBezTo>
                    <a:pt x="12035" y="2994"/>
                    <a:pt x="11878" y="2836"/>
                    <a:pt x="11689" y="2836"/>
                  </a:cubicBezTo>
                  <a:lnTo>
                    <a:pt x="10618" y="2836"/>
                  </a:lnTo>
                  <a:lnTo>
                    <a:pt x="10618" y="2490"/>
                  </a:lnTo>
                  <a:cubicBezTo>
                    <a:pt x="10618" y="1891"/>
                    <a:pt x="10145" y="1419"/>
                    <a:pt x="9547" y="1419"/>
                  </a:cubicBezTo>
                  <a:lnTo>
                    <a:pt x="9200" y="1419"/>
                  </a:lnTo>
                  <a:lnTo>
                    <a:pt x="9200" y="347"/>
                  </a:lnTo>
                  <a:cubicBezTo>
                    <a:pt x="9200" y="158"/>
                    <a:pt x="9042" y="1"/>
                    <a:pt x="8853" y="1"/>
                  </a:cubicBezTo>
                  <a:cubicBezTo>
                    <a:pt x="8664" y="1"/>
                    <a:pt x="8507" y="158"/>
                    <a:pt x="8507" y="347"/>
                  </a:cubicBezTo>
                  <a:lnTo>
                    <a:pt x="8507" y="1419"/>
                  </a:lnTo>
                  <a:lnTo>
                    <a:pt x="7782" y="1419"/>
                  </a:lnTo>
                  <a:lnTo>
                    <a:pt x="7782" y="347"/>
                  </a:lnTo>
                  <a:cubicBezTo>
                    <a:pt x="7782" y="158"/>
                    <a:pt x="7625" y="1"/>
                    <a:pt x="7436" y="1"/>
                  </a:cubicBezTo>
                  <a:cubicBezTo>
                    <a:pt x="7247" y="1"/>
                    <a:pt x="7089" y="158"/>
                    <a:pt x="7089" y="347"/>
                  </a:cubicBezTo>
                  <a:lnTo>
                    <a:pt x="7089" y="1419"/>
                  </a:lnTo>
                  <a:lnTo>
                    <a:pt x="6365" y="1419"/>
                  </a:lnTo>
                  <a:lnTo>
                    <a:pt x="6365" y="347"/>
                  </a:lnTo>
                  <a:cubicBezTo>
                    <a:pt x="6365" y="158"/>
                    <a:pt x="6207" y="1"/>
                    <a:pt x="6018" y="1"/>
                  </a:cubicBezTo>
                  <a:cubicBezTo>
                    <a:pt x="5829" y="1"/>
                    <a:pt x="5671" y="158"/>
                    <a:pt x="5671" y="347"/>
                  </a:cubicBezTo>
                  <a:lnTo>
                    <a:pt x="5671" y="1419"/>
                  </a:lnTo>
                  <a:lnTo>
                    <a:pt x="4947" y="1419"/>
                  </a:lnTo>
                  <a:lnTo>
                    <a:pt x="4947" y="347"/>
                  </a:lnTo>
                  <a:cubicBezTo>
                    <a:pt x="4947" y="158"/>
                    <a:pt x="4789" y="1"/>
                    <a:pt x="4600" y="1"/>
                  </a:cubicBezTo>
                  <a:cubicBezTo>
                    <a:pt x="4411" y="1"/>
                    <a:pt x="4254" y="158"/>
                    <a:pt x="4254" y="347"/>
                  </a:cubicBezTo>
                  <a:lnTo>
                    <a:pt x="4254" y="1419"/>
                  </a:lnTo>
                  <a:lnTo>
                    <a:pt x="3529" y="1419"/>
                  </a:lnTo>
                  <a:lnTo>
                    <a:pt x="3529" y="347"/>
                  </a:lnTo>
                  <a:cubicBezTo>
                    <a:pt x="3529" y="158"/>
                    <a:pt x="3372" y="1"/>
                    <a:pt x="318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7" name="Google Shape;7347;p70"/>
            <p:cNvSpPr/>
            <p:nvPr/>
          </p:nvSpPr>
          <p:spPr>
            <a:xfrm>
              <a:off x="-44455600" y="2053725"/>
              <a:ext cx="17350" cy="18125"/>
            </a:xfrm>
            <a:custGeom>
              <a:avLst/>
              <a:gdLst/>
              <a:ahLst/>
              <a:cxnLst/>
              <a:rect l="l" t="t" r="r" b="b"/>
              <a:pathLst>
                <a:path w="694" h="725" extrusionOk="0">
                  <a:moveTo>
                    <a:pt x="347" y="0"/>
                  </a:moveTo>
                  <a:cubicBezTo>
                    <a:pt x="158" y="0"/>
                    <a:pt x="0" y="158"/>
                    <a:pt x="0" y="347"/>
                  </a:cubicBezTo>
                  <a:cubicBezTo>
                    <a:pt x="0" y="567"/>
                    <a:pt x="158" y="725"/>
                    <a:pt x="347" y="725"/>
                  </a:cubicBezTo>
                  <a:cubicBezTo>
                    <a:pt x="536" y="725"/>
                    <a:pt x="693" y="567"/>
                    <a:pt x="693" y="347"/>
                  </a:cubicBezTo>
                  <a:cubicBezTo>
                    <a:pt x="693"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8" name="Google Shape;7348;p70"/>
            <p:cNvSpPr/>
            <p:nvPr/>
          </p:nvSpPr>
          <p:spPr>
            <a:xfrm>
              <a:off x="-44455600" y="219470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9" name="Google Shape;7349;p70"/>
            <p:cNvSpPr/>
            <p:nvPr/>
          </p:nvSpPr>
          <p:spPr>
            <a:xfrm>
              <a:off x="-44314625" y="219470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4" y="536"/>
                    <a:pt x="694" y="347"/>
                  </a:cubicBezTo>
                  <a:cubicBezTo>
                    <a:pt x="694"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0" name="Google Shape;7350;p70"/>
            <p:cNvSpPr/>
            <p:nvPr/>
          </p:nvSpPr>
          <p:spPr>
            <a:xfrm>
              <a:off x="-44314625" y="2053725"/>
              <a:ext cx="17350" cy="18125"/>
            </a:xfrm>
            <a:custGeom>
              <a:avLst/>
              <a:gdLst/>
              <a:ahLst/>
              <a:cxnLst/>
              <a:rect l="l" t="t" r="r" b="b"/>
              <a:pathLst>
                <a:path w="694" h="725" extrusionOk="0">
                  <a:moveTo>
                    <a:pt x="347" y="0"/>
                  </a:moveTo>
                  <a:cubicBezTo>
                    <a:pt x="158" y="0"/>
                    <a:pt x="0" y="158"/>
                    <a:pt x="0" y="347"/>
                  </a:cubicBezTo>
                  <a:cubicBezTo>
                    <a:pt x="0" y="536"/>
                    <a:pt x="158" y="725"/>
                    <a:pt x="347" y="725"/>
                  </a:cubicBezTo>
                  <a:cubicBezTo>
                    <a:pt x="536" y="725"/>
                    <a:pt x="694" y="536"/>
                    <a:pt x="694" y="347"/>
                  </a:cubicBezTo>
                  <a:cubicBezTo>
                    <a:pt x="694"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1" name="Google Shape;7351;p70"/>
            <p:cNvSpPr/>
            <p:nvPr/>
          </p:nvSpPr>
          <p:spPr>
            <a:xfrm>
              <a:off x="-44447725" y="2062375"/>
              <a:ext cx="143350" cy="140225"/>
            </a:xfrm>
            <a:custGeom>
              <a:avLst/>
              <a:gdLst/>
              <a:ahLst/>
              <a:cxnLst/>
              <a:rect l="l" t="t" r="r" b="b"/>
              <a:pathLst>
                <a:path w="5734" h="5609" extrusionOk="0">
                  <a:moveTo>
                    <a:pt x="3182" y="757"/>
                  </a:moveTo>
                  <a:lnTo>
                    <a:pt x="3182" y="883"/>
                  </a:lnTo>
                  <a:cubicBezTo>
                    <a:pt x="3182" y="1041"/>
                    <a:pt x="3277" y="1167"/>
                    <a:pt x="3434" y="1198"/>
                  </a:cubicBezTo>
                  <a:cubicBezTo>
                    <a:pt x="3623" y="1261"/>
                    <a:pt x="3812" y="1387"/>
                    <a:pt x="3970" y="1513"/>
                  </a:cubicBezTo>
                  <a:cubicBezTo>
                    <a:pt x="4049" y="1553"/>
                    <a:pt x="4142" y="1593"/>
                    <a:pt x="4231" y="1593"/>
                  </a:cubicBezTo>
                  <a:cubicBezTo>
                    <a:pt x="4282" y="1593"/>
                    <a:pt x="4333" y="1579"/>
                    <a:pt x="4379" y="1545"/>
                  </a:cubicBezTo>
                  <a:lnTo>
                    <a:pt x="4505" y="1482"/>
                  </a:lnTo>
                  <a:lnTo>
                    <a:pt x="4852" y="2049"/>
                  </a:lnTo>
                  <a:lnTo>
                    <a:pt x="4726" y="2143"/>
                  </a:lnTo>
                  <a:cubicBezTo>
                    <a:pt x="4600" y="2206"/>
                    <a:pt x="4537" y="2364"/>
                    <a:pt x="4568" y="2490"/>
                  </a:cubicBezTo>
                  <a:cubicBezTo>
                    <a:pt x="4600" y="2710"/>
                    <a:pt x="4600" y="2899"/>
                    <a:pt x="4568" y="3120"/>
                  </a:cubicBezTo>
                  <a:cubicBezTo>
                    <a:pt x="4537" y="3277"/>
                    <a:pt x="4600" y="3403"/>
                    <a:pt x="4726" y="3466"/>
                  </a:cubicBezTo>
                  <a:lnTo>
                    <a:pt x="4852" y="3561"/>
                  </a:lnTo>
                  <a:lnTo>
                    <a:pt x="4505" y="4128"/>
                  </a:lnTo>
                  <a:lnTo>
                    <a:pt x="4379" y="4065"/>
                  </a:lnTo>
                  <a:cubicBezTo>
                    <a:pt x="4323" y="4037"/>
                    <a:pt x="4260" y="4021"/>
                    <a:pt x="4196" y="4021"/>
                  </a:cubicBezTo>
                  <a:cubicBezTo>
                    <a:pt x="4118" y="4021"/>
                    <a:pt x="4039" y="4044"/>
                    <a:pt x="3970" y="4097"/>
                  </a:cubicBezTo>
                  <a:cubicBezTo>
                    <a:pt x="3812" y="4254"/>
                    <a:pt x="3623" y="4349"/>
                    <a:pt x="3434" y="4412"/>
                  </a:cubicBezTo>
                  <a:cubicBezTo>
                    <a:pt x="3277" y="4475"/>
                    <a:pt x="3182" y="4632"/>
                    <a:pt x="3182" y="4727"/>
                  </a:cubicBezTo>
                  <a:lnTo>
                    <a:pt x="3182" y="4853"/>
                  </a:lnTo>
                  <a:lnTo>
                    <a:pt x="2489" y="4853"/>
                  </a:lnTo>
                  <a:lnTo>
                    <a:pt x="2489" y="4727"/>
                  </a:lnTo>
                  <a:cubicBezTo>
                    <a:pt x="2489" y="4569"/>
                    <a:pt x="2394" y="4475"/>
                    <a:pt x="2237" y="4412"/>
                  </a:cubicBezTo>
                  <a:cubicBezTo>
                    <a:pt x="2048" y="4349"/>
                    <a:pt x="1859" y="4223"/>
                    <a:pt x="1701" y="4097"/>
                  </a:cubicBezTo>
                  <a:cubicBezTo>
                    <a:pt x="1622" y="4057"/>
                    <a:pt x="1529" y="4017"/>
                    <a:pt x="1440" y="4017"/>
                  </a:cubicBezTo>
                  <a:cubicBezTo>
                    <a:pt x="1389" y="4017"/>
                    <a:pt x="1338" y="4030"/>
                    <a:pt x="1292" y="4065"/>
                  </a:cubicBezTo>
                  <a:lnTo>
                    <a:pt x="1166" y="4128"/>
                  </a:lnTo>
                  <a:lnTo>
                    <a:pt x="819" y="3561"/>
                  </a:lnTo>
                  <a:lnTo>
                    <a:pt x="945" y="3466"/>
                  </a:lnTo>
                  <a:cubicBezTo>
                    <a:pt x="1071" y="3403"/>
                    <a:pt x="1134" y="3246"/>
                    <a:pt x="1103" y="3120"/>
                  </a:cubicBezTo>
                  <a:cubicBezTo>
                    <a:pt x="1071" y="2899"/>
                    <a:pt x="1071" y="2710"/>
                    <a:pt x="1103" y="2490"/>
                  </a:cubicBezTo>
                  <a:cubicBezTo>
                    <a:pt x="1134" y="2332"/>
                    <a:pt x="1071" y="2206"/>
                    <a:pt x="945" y="2143"/>
                  </a:cubicBezTo>
                  <a:lnTo>
                    <a:pt x="819" y="2049"/>
                  </a:lnTo>
                  <a:lnTo>
                    <a:pt x="1166" y="1482"/>
                  </a:lnTo>
                  <a:lnTo>
                    <a:pt x="1292" y="1545"/>
                  </a:lnTo>
                  <a:cubicBezTo>
                    <a:pt x="1350" y="1589"/>
                    <a:pt x="1416" y="1612"/>
                    <a:pt x="1481" y="1612"/>
                  </a:cubicBezTo>
                  <a:cubicBezTo>
                    <a:pt x="1557" y="1612"/>
                    <a:pt x="1634" y="1581"/>
                    <a:pt x="1701" y="1513"/>
                  </a:cubicBezTo>
                  <a:cubicBezTo>
                    <a:pt x="1859" y="1356"/>
                    <a:pt x="2048" y="1261"/>
                    <a:pt x="2237" y="1198"/>
                  </a:cubicBezTo>
                  <a:cubicBezTo>
                    <a:pt x="2394" y="1167"/>
                    <a:pt x="2489" y="1009"/>
                    <a:pt x="2489" y="883"/>
                  </a:cubicBezTo>
                  <a:lnTo>
                    <a:pt x="2489" y="757"/>
                  </a:lnTo>
                  <a:close/>
                  <a:moveTo>
                    <a:pt x="2174" y="1"/>
                  </a:moveTo>
                  <a:cubicBezTo>
                    <a:pt x="1953" y="1"/>
                    <a:pt x="1796" y="158"/>
                    <a:pt x="1796" y="347"/>
                  </a:cubicBezTo>
                  <a:lnTo>
                    <a:pt x="1796" y="599"/>
                  </a:lnTo>
                  <a:cubicBezTo>
                    <a:pt x="1701" y="631"/>
                    <a:pt x="1575" y="726"/>
                    <a:pt x="1481" y="789"/>
                  </a:cubicBezTo>
                  <a:lnTo>
                    <a:pt x="1292" y="663"/>
                  </a:lnTo>
                  <a:cubicBezTo>
                    <a:pt x="1242" y="643"/>
                    <a:pt x="1186" y="632"/>
                    <a:pt x="1129" y="632"/>
                  </a:cubicBezTo>
                  <a:cubicBezTo>
                    <a:pt x="1007" y="632"/>
                    <a:pt x="884" y="681"/>
                    <a:pt x="819" y="789"/>
                  </a:cubicBezTo>
                  <a:lnTo>
                    <a:pt x="126" y="2017"/>
                  </a:lnTo>
                  <a:cubicBezTo>
                    <a:pt x="32" y="2175"/>
                    <a:pt x="63" y="2395"/>
                    <a:pt x="221" y="2490"/>
                  </a:cubicBezTo>
                  <a:lnTo>
                    <a:pt x="441" y="2616"/>
                  </a:lnTo>
                  <a:lnTo>
                    <a:pt x="441" y="2994"/>
                  </a:lnTo>
                  <a:lnTo>
                    <a:pt x="221" y="3120"/>
                  </a:lnTo>
                  <a:cubicBezTo>
                    <a:pt x="95" y="3183"/>
                    <a:pt x="0" y="3435"/>
                    <a:pt x="126" y="3592"/>
                  </a:cubicBezTo>
                  <a:lnTo>
                    <a:pt x="819" y="4821"/>
                  </a:lnTo>
                  <a:cubicBezTo>
                    <a:pt x="879" y="4921"/>
                    <a:pt x="989" y="4983"/>
                    <a:pt x="1102" y="4983"/>
                  </a:cubicBezTo>
                  <a:cubicBezTo>
                    <a:pt x="1168" y="4983"/>
                    <a:pt x="1234" y="4962"/>
                    <a:pt x="1292" y="4916"/>
                  </a:cubicBezTo>
                  <a:lnTo>
                    <a:pt x="1481" y="4821"/>
                  </a:lnTo>
                  <a:cubicBezTo>
                    <a:pt x="1607" y="4884"/>
                    <a:pt x="1733" y="4979"/>
                    <a:pt x="1796" y="5010"/>
                  </a:cubicBezTo>
                  <a:lnTo>
                    <a:pt x="1796" y="5231"/>
                  </a:lnTo>
                  <a:cubicBezTo>
                    <a:pt x="1796" y="5451"/>
                    <a:pt x="1953" y="5609"/>
                    <a:pt x="2174" y="5609"/>
                  </a:cubicBezTo>
                  <a:lnTo>
                    <a:pt x="3592" y="5609"/>
                  </a:lnTo>
                  <a:cubicBezTo>
                    <a:pt x="3781" y="5609"/>
                    <a:pt x="3938" y="5451"/>
                    <a:pt x="3938" y="5231"/>
                  </a:cubicBezTo>
                  <a:lnTo>
                    <a:pt x="3938" y="5010"/>
                  </a:lnTo>
                  <a:cubicBezTo>
                    <a:pt x="4064" y="4979"/>
                    <a:pt x="4159" y="4884"/>
                    <a:pt x="4253" y="4821"/>
                  </a:cubicBezTo>
                  <a:lnTo>
                    <a:pt x="4442" y="4916"/>
                  </a:lnTo>
                  <a:cubicBezTo>
                    <a:pt x="4501" y="4951"/>
                    <a:pt x="4574" y="4969"/>
                    <a:pt x="4644" y="4969"/>
                  </a:cubicBezTo>
                  <a:cubicBezTo>
                    <a:pt x="4762" y="4969"/>
                    <a:pt x="4875" y="4920"/>
                    <a:pt x="4915" y="4821"/>
                  </a:cubicBezTo>
                  <a:lnTo>
                    <a:pt x="5639" y="3592"/>
                  </a:lnTo>
                  <a:cubicBezTo>
                    <a:pt x="5702" y="3435"/>
                    <a:pt x="5671" y="3246"/>
                    <a:pt x="5513" y="3120"/>
                  </a:cubicBezTo>
                  <a:lnTo>
                    <a:pt x="5324" y="2994"/>
                  </a:lnTo>
                  <a:lnTo>
                    <a:pt x="5324" y="2616"/>
                  </a:lnTo>
                  <a:lnTo>
                    <a:pt x="5513" y="2490"/>
                  </a:lnTo>
                  <a:cubicBezTo>
                    <a:pt x="5671" y="2395"/>
                    <a:pt x="5734" y="2175"/>
                    <a:pt x="5639" y="2017"/>
                  </a:cubicBezTo>
                  <a:lnTo>
                    <a:pt x="4915" y="789"/>
                  </a:lnTo>
                  <a:cubicBezTo>
                    <a:pt x="4872" y="681"/>
                    <a:pt x="4742" y="618"/>
                    <a:pt x="4614" y="618"/>
                  </a:cubicBezTo>
                  <a:cubicBezTo>
                    <a:pt x="4553" y="618"/>
                    <a:pt x="4493" y="632"/>
                    <a:pt x="4442" y="663"/>
                  </a:cubicBezTo>
                  <a:lnTo>
                    <a:pt x="4253" y="789"/>
                  </a:lnTo>
                  <a:cubicBezTo>
                    <a:pt x="4127" y="726"/>
                    <a:pt x="4001" y="631"/>
                    <a:pt x="3938" y="599"/>
                  </a:cubicBezTo>
                  <a:lnTo>
                    <a:pt x="3938" y="347"/>
                  </a:lnTo>
                  <a:cubicBezTo>
                    <a:pt x="3938" y="158"/>
                    <a:pt x="3781" y="1"/>
                    <a:pt x="359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2" name="Google Shape;7352;p70"/>
            <p:cNvSpPr/>
            <p:nvPr/>
          </p:nvSpPr>
          <p:spPr>
            <a:xfrm>
              <a:off x="-44403625" y="2107275"/>
              <a:ext cx="53575" cy="52800"/>
            </a:xfrm>
            <a:custGeom>
              <a:avLst/>
              <a:gdLst/>
              <a:ahLst/>
              <a:cxnLst/>
              <a:rect l="l" t="t" r="r" b="b"/>
              <a:pathLst>
                <a:path w="2143" h="2112" extrusionOk="0">
                  <a:moveTo>
                    <a:pt x="1072" y="662"/>
                  </a:moveTo>
                  <a:cubicBezTo>
                    <a:pt x="1261" y="662"/>
                    <a:pt x="1418" y="820"/>
                    <a:pt x="1418" y="1009"/>
                  </a:cubicBezTo>
                  <a:cubicBezTo>
                    <a:pt x="1418" y="1198"/>
                    <a:pt x="1261" y="1355"/>
                    <a:pt x="1072" y="1355"/>
                  </a:cubicBezTo>
                  <a:cubicBezTo>
                    <a:pt x="882" y="1355"/>
                    <a:pt x="725" y="1198"/>
                    <a:pt x="725" y="1009"/>
                  </a:cubicBezTo>
                  <a:cubicBezTo>
                    <a:pt x="725" y="820"/>
                    <a:pt x="882" y="662"/>
                    <a:pt x="1072" y="662"/>
                  </a:cubicBezTo>
                  <a:close/>
                  <a:moveTo>
                    <a:pt x="1072" y="1"/>
                  </a:moveTo>
                  <a:cubicBezTo>
                    <a:pt x="473" y="1"/>
                    <a:pt x="0" y="473"/>
                    <a:pt x="0" y="1040"/>
                  </a:cubicBezTo>
                  <a:cubicBezTo>
                    <a:pt x="0" y="1639"/>
                    <a:pt x="473" y="2112"/>
                    <a:pt x="1072" y="2112"/>
                  </a:cubicBezTo>
                  <a:cubicBezTo>
                    <a:pt x="1670" y="2112"/>
                    <a:pt x="2143" y="1639"/>
                    <a:pt x="2143" y="1040"/>
                  </a:cubicBezTo>
                  <a:cubicBezTo>
                    <a:pt x="2143" y="473"/>
                    <a:pt x="1670" y="1"/>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53" name="Google Shape;7353;p70"/>
          <p:cNvSpPr/>
          <p:nvPr/>
        </p:nvSpPr>
        <p:spPr>
          <a:xfrm>
            <a:off x="2628711" y="1302875"/>
            <a:ext cx="358199" cy="358199"/>
          </a:xfrm>
          <a:custGeom>
            <a:avLst/>
            <a:gdLst/>
            <a:ahLst/>
            <a:cxnLst/>
            <a:rect l="l" t="t" r="r" b="b"/>
            <a:pathLst>
              <a:path w="12004" h="12004" extrusionOk="0">
                <a:moveTo>
                  <a:pt x="5671" y="725"/>
                </a:moveTo>
                <a:lnTo>
                  <a:pt x="5671" y="2395"/>
                </a:lnTo>
                <a:cubicBezTo>
                  <a:pt x="5671" y="2616"/>
                  <a:pt x="5843" y="2760"/>
                  <a:pt x="6021" y="2760"/>
                </a:cubicBezTo>
                <a:cubicBezTo>
                  <a:pt x="6097" y="2760"/>
                  <a:pt x="6173" y="2734"/>
                  <a:pt x="6239" y="2678"/>
                </a:cubicBezTo>
                <a:cubicBezTo>
                  <a:pt x="6365" y="2552"/>
                  <a:pt x="6554" y="2489"/>
                  <a:pt x="6711" y="2489"/>
                </a:cubicBezTo>
                <a:cubicBezTo>
                  <a:pt x="7121" y="2489"/>
                  <a:pt x="7436" y="2804"/>
                  <a:pt x="7436" y="3182"/>
                </a:cubicBezTo>
                <a:cubicBezTo>
                  <a:pt x="7436" y="3592"/>
                  <a:pt x="7121" y="3907"/>
                  <a:pt x="6711" y="3907"/>
                </a:cubicBezTo>
                <a:cubicBezTo>
                  <a:pt x="6554" y="3907"/>
                  <a:pt x="6365" y="3812"/>
                  <a:pt x="6239" y="3686"/>
                </a:cubicBezTo>
                <a:cubicBezTo>
                  <a:pt x="6173" y="3630"/>
                  <a:pt x="6097" y="3605"/>
                  <a:pt x="6021" y="3605"/>
                </a:cubicBezTo>
                <a:cubicBezTo>
                  <a:pt x="5843" y="3605"/>
                  <a:pt x="5671" y="3748"/>
                  <a:pt x="5671" y="3970"/>
                </a:cubicBezTo>
                <a:lnTo>
                  <a:pt x="5671" y="5640"/>
                </a:lnTo>
                <a:lnTo>
                  <a:pt x="4569" y="5640"/>
                </a:lnTo>
                <a:cubicBezTo>
                  <a:pt x="4600" y="5514"/>
                  <a:pt x="4600" y="5388"/>
                  <a:pt x="4600" y="5262"/>
                </a:cubicBezTo>
                <a:cubicBezTo>
                  <a:pt x="4600" y="4474"/>
                  <a:pt x="3970" y="3875"/>
                  <a:pt x="3183" y="3875"/>
                </a:cubicBezTo>
                <a:cubicBezTo>
                  <a:pt x="2395" y="3875"/>
                  <a:pt x="1765" y="4474"/>
                  <a:pt x="1765" y="5262"/>
                </a:cubicBezTo>
                <a:cubicBezTo>
                  <a:pt x="1765" y="5388"/>
                  <a:pt x="1765" y="5514"/>
                  <a:pt x="1796" y="5640"/>
                </a:cubicBezTo>
                <a:lnTo>
                  <a:pt x="694" y="5640"/>
                </a:lnTo>
                <a:lnTo>
                  <a:pt x="694" y="1071"/>
                </a:lnTo>
                <a:cubicBezTo>
                  <a:pt x="694" y="882"/>
                  <a:pt x="851" y="725"/>
                  <a:pt x="1040" y="725"/>
                </a:cubicBezTo>
                <a:close/>
                <a:moveTo>
                  <a:pt x="10964" y="725"/>
                </a:moveTo>
                <a:cubicBezTo>
                  <a:pt x="11122" y="725"/>
                  <a:pt x="11311" y="882"/>
                  <a:pt x="11311" y="1071"/>
                </a:cubicBezTo>
                <a:lnTo>
                  <a:pt x="11311" y="5671"/>
                </a:lnTo>
                <a:lnTo>
                  <a:pt x="9610" y="5671"/>
                </a:lnTo>
                <a:cubicBezTo>
                  <a:pt x="9295" y="5671"/>
                  <a:pt x="9169" y="6018"/>
                  <a:pt x="9326" y="6270"/>
                </a:cubicBezTo>
                <a:cubicBezTo>
                  <a:pt x="9452" y="6396"/>
                  <a:pt x="9515" y="6585"/>
                  <a:pt x="9515" y="6742"/>
                </a:cubicBezTo>
                <a:cubicBezTo>
                  <a:pt x="9515" y="7120"/>
                  <a:pt x="9200" y="7435"/>
                  <a:pt x="8822" y="7435"/>
                </a:cubicBezTo>
                <a:cubicBezTo>
                  <a:pt x="8412" y="7435"/>
                  <a:pt x="8097" y="7120"/>
                  <a:pt x="8097" y="6742"/>
                </a:cubicBezTo>
                <a:cubicBezTo>
                  <a:pt x="8097" y="6585"/>
                  <a:pt x="8192" y="6364"/>
                  <a:pt x="8286" y="6270"/>
                </a:cubicBezTo>
                <a:cubicBezTo>
                  <a:pt x="8507" y="6018"/>
                  <a:pt x="8349" y="5671"/>
                  <a:pt x="8034" y="5671"/>
                </a:cubicBezTo>
                <a:lnTo>
                  <a:pt x="6365" y="5671"/>
                </a:lnTo>
                <a:lnTo>
                  <a:pt x="6365" y="4568"/>
                </a:lnTo>
                <a:cubicBezTo>
                  <a:pt x="6491" y="4600"/>
                  <a:pt x="6617" y="4600"/>
                  <a:pt x="6711" y="4600"/>
                </a:cubicBezTo>
                <a:cubicBezTo>
                  <a:pt x="7499" y="4600"/>
                  <a:pt x="8160" y="3970"/>
                  <a:pt x="8160" y="3182"/>
                </a:cubicBezTo>
                <a:cubicBezTo>
                  <a:pt x="8160" y="2395"/>
                  <a:pt x="7499" y="1764"/>
                  <a:pt x="6711" y="1764"/>
                </a:cubicBezTo>
                <a:cubicBezTo>
                  <a:pt x="6617" y="1764"/>
                  <a:pt x="6491" y="1764"/>
                  <a:pt x="6365" y="1796"/>
                </a:cubicBezTo>
                <a:lnTo>
                  <a:pt x="6365" y="725"/>
                </a:lnTo>
                <a:close/>
                <a:moveTo>
                  <a:pt x="3183" y="4568"/>
                </a:moveTo>
                <a:cubicBezTo>
                  <a:pt x="3561" y="4568"/>
                  <a:pt x="3876" y="4883"/>
                  <a:pt x="3876" y="5293"/>
                </a:cubicBezTo>
                <a:cubicBezTo>
                  <a:pt x="3876" y="5451"/>
                  <a:pt x="3813" y="5640"/>
                  <a:pt x="3687" y="5766"/>
                </a:cubicBezTo>
                <a:cubicBezTo>
                  <a:pt x="3498" y="5986"/>
                  <a:pt x="3655" y="6333"/>
                  <a:pt x="3970" y="6333"/>
                </a:cubicBezTo>
                <a:lnTo>
                  <a:pt x="5608" y="6333"/>
                </a:lnTo>
                <a:lnTo>
                  <a:pt x="5608" y="7435"/>
                </a:lnTo>
                <a:cubicBezTo>
                  <a:pt x="5514" y="7404"/>
                  <a:pt x="5388" y="7404"/>
                  <a:pt x="5262" y="7404"/>
                </a:cubicBezTo>
                <a:cubicBezTo>
                  <a:pt x="4474" y="7404"/>
                  <a:pt x="3844" y="8034"/>
                  <a:pt x="3844" y="8822"/>
                </a:cubicBezTo>
                <a:cubicBezTo>
                  <a:pt x="3844" y="9609"/>
                  <a:pt x="4474" y="10239"/>
                  <a:pt x="5262" y="10239"/>
                </a:cubicBezTo>
                <a:cubicBezTo>
                  <a:pt x="5388" y="10239"/>
                  <a:pt x="5514" y="10239"/>
                  <a:pt x="5608" y="10208"/>
                </a:cubicBezTo>
                <a:lnTo>
                  <a:pt x="5608" y="11310"/>
                </a:lnTo>
                <a:lnTo>
                  <a:pt x="1009" y="11310"/>
                </a:lnTo>
                <a:cubicBezTo>
                  <a:pt x="851" y="11310"/>
                  <a:pt x="694" y="11153"/>
                  <a:pt x="694" y="10964"/>
                </a:cubicBezTo>
                <a:lnTo>
                  <a:pt x="694" y="6333"/>
                </a:lnTo>
                <a:lnTo>
                  <a:pt x="2395" y="6333"/>
                </a:lnTo>
                <a:cubicBezTo>
                  <a:pt x="2710" y="6333"/>
                  <a:pt x="2868" y="5986"/>
                  <a:pt x="2679" y="5766"/>
                </a:cubicBezTo>
                <a:cubicBezTo>
                  <a:pt x="2552" y="5640"/>
                  <a:pt x="2458" y="5482"/>
                  <a:pt x="2458" y="5293"/>
                </a:cubicBezTo>
                <a:cubicBezTo>
                  <a:pt x="2458" y="4883"/>
                  <a:pt x="2773" y="4568"/>
                  <a:pt x="3183" y="4568"/>
                </a:cubicBezTo>
                <a:close/>
                <a:moveTo>
                  <a:pt x="11311" y="6333"/>
                </a:moveTo>
                <a:lnTo>
                  <a:pt x="11311" y="10964"/>
                </a:lnTo>
                <a:cubicBezTo>
                  <a:pt x="11311" y="11153"/>
                  <a:pt x="11153" y="11310"/>
                  <a:pt x="10933" y="11310"/>
                </a:cubicBezTo>
                <a:lnTo>
                  <a:pt x="6333" y="11310"/>
                </a:lnTo>
                <a:lnTo>
                  <a:pt x="6333" y="9609"/>
                </a:lnTo>
                <a:cubicBezTo>
                  <a:pt x="6333" y="9388"/>
                  <a:pt x="6162" y="9244"/>
                  <a:pt x="5972" y="9244"/>
                </a:cubicBezTo>
                <a:cubicBezTo>
                  <a:pt x="5892" y="9244"/>
                  <a:pt x="5809" y="9270"/>
                  <a:pt x="5735" y="9326"/>
                </a:cubicBezTo>
                <a:cubicBezTo>
                  <a:pt x="5640" y="9452"/>
                  <a:pt x="5482" y="9546"/>
                  <a:pt x="5262" y="9546"/>
                </a:cubicBezTo>
                <a:cubicBezTo>
                  <a:pt x="4884" y="9546"/>
                  <a:pt x="4569" y="9231"/>
                  <a:pt x="4569" y="8822"/>
                </a:cubicBezTo>
                <a:cubicBezTo>
                  <a:pt x="4569" y="8443"/>
                  <a:pt x="4884" y="8097"/>
                  <a:pt x="5262" y="8097"/>
                </a:cubicBezTo>
                <a:cubicBezTo>
                  <a:pt x="5419" y="8097"/>
                  <a:pt x="5640" y="8191"/>
                  <a:pt x="5735" y="8317"/>
                </a:cubicBezTo>
                <a:cubicBezTo>
                  <a:pt x="5809" y="8374"/>
                  <a:pt x="5892" y="8399"/>
                  <a:pt x="5972" y="8399"/>
                </a:cubicBezTo>
                <a:cubicBezTo>
                  <a:pt x="6162" y="8399"/>
                  <a:pt x="6333" y="8255"/>
                  <a:pt x="6333" y="8034"/>
                </a:cubicBezTo>
                <a:lnTo>
                  <a:pt x="6333" y="6333"/>
                </a:lnTo>
                <a:lnTo>
                  <a:pt x="7436" y="6333"/>
                </a:lnTo>
                <a:cubicBezTo>
                  <a:pt x="7404" y="6459"/>
                  <a:pt x="7404" y="6585"/>
                  <a:pt x="7404" y="6711"/>
                </a:cubicBezTo>
                <a:cubicBezTo>
                  <a:pt x="7404" y="7498"/>
                  <a:pt x="8034" y="8097"/>
                  <a:pt x="8822" y="8097"/>
                </a:cubicBezTo>
                <a:cubicBezTo>
                  <a:pt x="9610" y="8097"/>
                  <a:pt x="10240" y="7498"/>
                  <a:pt x="10240" y="6711"/>
                </a:cubicBezTo>
                <a:cubicBezTo>
                  <a:pt x="10240" y="6585"/>
                  <a:pt x="10240" y="6459"/>
                  <a:pt x="10208" y="6333"/>
                </a:cubicBezTo>
                <a:close/>
                <a:moveTo>
                  <a:pt x="1040" y="0"/>
                </a:moveTo>
                <a:cubicBezTo>
                  <a:pt x="473" y="0"/>
                  <a:pt x="1" y="473"/>
                  <a:pt x="1" y="1071"/>
                </a:cubicBezTo>
                <a:lnTo>
                  <a:pt x="1" y="10964"/>
                </a:lnTo>
                <a:cubicBezTo>
                  <a:pt x="1" y="11531"/>
                  <a:pt x="473" y="12004"/>
                  <a:pt x="1040" y="12004"/>
                </a:cubicBezTo>
                <a:lnTo>
                  <a:pt x="10933" y="12004"/>
                </a:lnTo>
                <a:cubicBezTo>
                  <a:pt x="11531" y="12004"/>
                  <a:pt x="12004" y="11531"/>
                  <a:pt x="12004" y="10964"/>
                </a:cubicBezTo>
                <a:lnTo>
                  <a:pt x="12004" y="1071"/>
                </a:lnTo>
                <a:cubicBezTo>
                  <a:pt x="11972" y="473"/>
                  <a:pt x="11500" y="0"/>
                  <a:pt x="109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54" name="Google Shape;7354;p70"/>
          <p:cNvGrpSpPr/>
          <p:nvPr/>
        </p:nvGrpSpPr>
        <p:grpSpPr>
          <a:xfrm>
            <a:off x="2625923" y="1758885"/>
            <a:ext cx="358199" cy="358229"/>
            <a:chOff x="-49048250" y="2316775"/>
            <a:chExt cx="300100" cy="300125"/>
          </a:xfrm>
        </p:grpSpPr>
        <p:sp>
          <p:nvSpPr>
            <p:cNvPr id="7355" name="Google Shape;7355;p70"/>
            <p:cNvSpPr/>
            <p:nvPr/>
          </p:nvSpPr>
          <p:spPr>
            <a:xfrm>
              <a:off x="-49048250" y="2316775"/>
              <a:ext cx="300100" cy="300125"/>
            </a:xfrm>
            <a:custGeom>
              <a:avLst/>
              <a:gdLst/>
              <a:ahLst/>
              <a:cxnLst/>
              <a:rect l="l" t="t" r="r" b="b"/>
              <a:pathLst>
                <a:path w="12004" h="12005" extrusionOk="0">
                  <a:moveTo>
                    <a:pt x="10933" y="663"/>
                  </a:moveTo>
                  <a:cubicBezTo>
                    <a:pt x="11122" y="694"/>
                    <a:pt x="11311" y="852"/>
                    <a:pt x="11311" y="1009"/>
                  </a:cubicBezTo>
                  <a:lnTo>
                    <a:pt x="11311" y="1734"/>
                  </a:lnTo>
                  <a:lnTo>
                    <a:pt x="10366" y="1734"/>
                  </a:lnTo>
                  <a:lnTo>
                    <a:pt x="9106" y="663"/>
                  </a:lnTo>
                  <a:close/>
                  <a:moveTo>
                    <a:pt x="5136" y="694"/>
                  </a:moveTo>
                  <a:lnTo>
                    <a:pt x="6396" y="1765"/>
                  </a:lnTo>
                  <a:lnTo>
                    <a:pt x="4726" y="1765"/>
                  </a:lnTo>
                  <a:lnTo>
                    <a:pt x="3466" y="694"/>
                  </a:lnTo>
                  <a:close/>
                  <a:moveTo>
                    <a:pt x="7971" y="694"/>
                  </a:moveTo>
                  <a:lnTo>
                    <a:pt x="9232" y="1765"/>
                  </a:lnTo>
                  <a:lnTo>
                    <a:pt x="7562" y="1765"/>
                  </a:lnTo>
                  <a:lnTo>
                    <a:pt x="6302" y="694"/>
                  </a:lnTo>
                  <a:close/>
                  <a:moveTo>
                    <a:pt x="2363" y="663"/>
                  </a:moveTo>
                  <a:lnTo>
                    <a:pt x="4033" y="2080"/>
                  </a:lnTo>
                  <a:lnTo>
                    <a:pt x="2363" y="3498"/>
                  </a:lnTo>
                  <a:lnTo>
                    <a:pt x="694" y="3498"/>
                  </a:lnTo>
                  <a:lnTo>
                    <a:pt x="694" y="1009"/>
                  </a:lnTo>
                  <a:cubicBezTo>
                    <a:pt x="694" y="820"/>
                    <a:pt x="851" y="663"/>
                    <a:pt x="1040" y="663"/>
                  </a:cubicBezTo>
                  <a:close/>
                  <a:moveTo>
                    <a:pt x="6396" y="2427"/>
                  </a:moveTo>
                  <a:lnTo>
                    <a:pt x="5136" y="3498"/>
                  </a:lnTo>
                  <a:lnTo>
                    <a:pt x="3466" y="3498"/>
                  </a:lnTo>
                  <a:lnTo>
                    <a:pt x="4726" y="2427"/>
                  </a:lnTo>
                  <a:close/>
                  <a:moveTo>
                    <a:pt x="9200" y="2427"/>
                  </a:moveTo>
                  <a:lnTo>
                    <a:pt x="7940" y="3498"/>
                  </a:lnTo>
                  <a:lnTo>
                    <a:pt x="6239" y="3498"/>
                  </a:lnTo>
                  <a:lnTo>
                    <a:pt x="7499" y="2427"/>
                  </a:lnTo>
                  <a:close/>
                  <a:moveTo>
                    <a:pt x="11248" y="2427"/>
                  </a:moveTo>
                  <a:lnTo>
                    <a:pt x="11248" y="3498"/>
                  </a:lnTo>
                  <a:lnTo>
                    <a:pt x="9043" y="3498"/>
                  </a:lnTo>
                  <a:lnTo>
                    <a:pt x="10303" y="2427"/>
                  </a:lnTo>
                  <a:close/>
                  <a:moveTo>
                    <a:pt x="11311" y="4160"/>
                  </a:moveTo>
                  <a:lnTo>
                    <a:pt x="11311" y="10902"/>
                  </a:lnTo>
                  <a:cubicBezTo>
                    <a:pt x="11311" y="11091"/>
                    <a:pt x="11153" y="11248"/>
                    <a:pt x="10933" y="11248"/>
                  </a:cubicBezTo>
                  <a:lnTo>
                    <a:pt x="1072" y="11248"/>
                  </a:lnTo>
                  <a:cubicBezTo>
                    <a:pt x="851" y="11248"/>
                    <a:pt x="694" y="11091"/>
                    <a:pt x="694" y="10902"/>
                  </a:cubicBezTo>
                  <a:lnTo>
                    <a:pt x="694" y="4160"/>
                  </a:lnTo>
                  <a:close/>
                  <a:moveTo>
                    <a:pt x="1040" y="1"/>
                  </a:moveTo>
                  <a:cubicBezTo>
                    <a:pt x="473" y="1"/>
                    <a:pt x="1" y="474"/>
                    <a:pt x="1" y="1041"/>
                  </a:cubicBezTo>
                  <a:lnTo>
                    <a:pt x="1" y="10933"/>
                  </a:lnTo>
                  <a:cubicBezTo>
                    <a:pt x="1" y="11532"/>
                    <a:pt x="473" y="12004"/>
                    <a:pt x="1040" y="12004"/>
                  </a:cubicBezTo>
                  <a:lnTo>
                    <a:pt x="10933" y="12004"/>
                  </a:lnTo>
                  <a:cubicBezTo>
                    <a:pt x="11531" y="12004"/>
                    <a:pt x="12004" y="11532"/>
                    <a:pt x="12004" y="10933"/>
                  </a:cubicBezTo>
                  <a:lnTo>
                    <a:pt x="12004" y="3845"/>
                  </a:lnTo>
                  <a:lnTo>
                    <a:pt x="12004" y="1041"/>
                  </a:lnTo>
                  <a:cubicBezTo>
                    <a:pt x="11972" y="474"/>
                    <a:pt x="11500" y="1"/>
                    <a:pt x="109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6" name="Google Shape;7356;p70"/>
            <p:cNvSpPr/>
            <p:nvPr/>
          </p:nvSpPr>
          <p:spPr>
            <a:xfrm>
              <a:off x="-49004150" y="2360100"/>
              <a:ext cx="17350" cy="17350"/>
            </a:xfrm>
            <a:custGeom>
              <a:avLst/>
              <a:gdLst/>
              <a:ahLst/>
              <a:cxnLst/>
              <a:rect l="l" t="t" r="r" b="b"/>
              <a:pathLst>
                <a:path w="694" h="694" extrusionOk="0">
                  <a:moveTo>
                    <a:pt x="347" y="1"/>
                  </a:moveTo>
                  <a:cubicBezTo>
                    <a:pt x="158" y="1"/>
                    <a:pt x="1" y="158"/>
                    <a:pt x="1" y="347"/>
                  </a:cubicBezTo>
                  <a:cubicBezTo>
                    <a:pt x="1" y="536"/>
                    <a:pt x="158" y="694"/>
                    <a:pt x="347" y="694"/>
                  </a:cubicBezTo>
                  <a:cubicBezTo>
                    <a:pt x="536" y="694"/>
                    <a:pt x="694" y="536"/>
                    <a:pt x="694" y="347"/>
                  </a:cubicBezTo>
                  <a:cubicBezTo>
                    <a:pt x="694"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7" name="Google Shape;7357;p70"/>
            <p:cNvSpPr/>
            <p:nvPr/>
          </p:nvSpPr>
          <p:spPr>
            <a:xfrm>
              <a:off x="-48925375" y="2465650"/>
              <a:ext cx="71700" cy="86650"/>
            </a:xfrm>
            <a:custGeom>
              <a:avLst/>
              <a:gdLst/>
              <a:ahLst/>
              <a:cxnLst/>
              <a:rect l="l" t="t" r="r" b="b"/>
              <a:pathLst>
                <a:path w="2868" h="3466" extrusionOk="0">
                  <a:moveTo>
                    <a:pt x="693" y="1040"/>
                  </a:moveTo>
                  <a:lnTo>
                    <a:pt x="1859" y="1796"/>
                  </a:lnTo>
                  <a:lnTo>
                    <a:pt x="693" y="2552"/>
                  </a:lnTo>
                  <a:lnTo>
                    <a:pt x="693" y="1040"/>
                  </a:lnTo>
                  <a:close/>
                  <a:moveTo>
                    <a:pt x="343" y="1"/>
                  </a:moveTo>
                  <a:cubicBezTo>
                    <a:pt x="167" y="1"/>
                    <a:pt x="0" y="141"/>
                    <a:pt x="0" y="347"/>
                  </a:cubicBezTo>
                  <a:lnTo>
                    <a:pt x="0" y="3151"/>
                  </a:lnTo>
                  <a:cubicBezTo>
                    <a:pt x="0" y="3333"/>
                    <a:pt x="165" y="3466"/>
                    <a:pt x="340" y="3466"/>
                  </a:cubicBezTo>
                  <a:cubicBezTo>
                    <a:pt x="407" y="3466"/>
                    <a:pt x="475" y="3446"/>
                    <a:pt x="536" y="3403"/>
                  </a:cubicBezTo>
                  <a:lnTo>
                    <a:pt x="2678" y="1985"/>
                  </a:lnTo>
                  <a:cubicBezTo>
                    <a:pt x="2867" y="1922"/>
                    <a:pt x="2867" y="1639"/>
                    <a:pt x="2678" y="1481"/>
                  </a:cubicBezTo>
                  <a:lnTo>
                    <a:pt x="536" y="63"/>
                  </a:lnTo>
                  <a:cubicBezTo>
                    <a:pt x="476" y="20"/>
                    <a:pt x="409" y="1"/>
                    <a:pt x="34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8" name="Google Shape;7358;p70"/>
            <p:cNvSpPr/>
            <p:nvPr/>
          </p:nvSpPr>
          <p:spPr>
            <a:xfrm>
              <a:off x="-48977350" y="2431000"/>
              <a:ext cx="157525" cy="157550"/>
            </a:xfrm>
            <a:custGeom>
              <a:avLst/>
              <a:gdLst/>
              <a:ahLst/>
              <a:cxnLst/>
              <a:rect l="l" t="t" r="r" b="b"/>
              <a:pathLst>
                <a:path w="6301" h="6302" extrusionOk="0">
                  <a:moveTo>
                    <a:pt x="3151" y="756"/>
                  </a:moveTo>
                  <a:cubicBezTo>
                    <a:pt x="4474" y="756"/>
                    <a:pt x="5576" y="1859"/>
                    <a:pt x="5576" y="3182"/>
                  </a:cubicBezTo>
                  <a:cubicBezTo>
                    <a:pt x="5608" y="4537"/>
                    <a:pt x="4537" y="5640"/>
                    <a:pt x="3151" y="5640"/>
                  </a:cubicBezTo>
                  <a:cubicBezTo>
                    <a:pt x="1796" y="5640"/>
                    <a:pt x="693" y="4537"/>
                    <a:pt x="693" y="3182"/>
                  </a:cubicBezTo>
                  <a:cubicBezTo>
                    <a:pt x="693" y="1859"/>
                    <a:pt x="1796" y="756"/>
                    <a:pt x="3151" y="756"/>
                  </a:cubicBezTo>
                  <a:close/>
                  <a:moveTo>
                    <a:pt x="3151" y="0"/>
                  </a:moveTo>
                  <a:cubicBezTo>
                    <a:pt x="1418" y="0"/>
                    <a:pt x="0" y="1418"/>
                    <a:pt x="0" y="3151"/>
                  </a:cubicBezTo>
                  <a:cubicBezTo>
                    <a:pt x="0" y="4883"/>
                    <a:pt x="1418" y="6301"/>
                    <a:pt x="3151" y="6301"/>
                  </a:cubicBezTo>
                  <a:cubicBezTo>
                    <a:pt x="4883" y="6301"/>
                    <a:pt x="6301" y="4883"/>
                    <a:pt x="6301" y="3151"/>
                  </a:cubicBezTo>
                  <a:cubicBezTo>
                    <a:pt x="6301" y="1418"/>
                    <a:pt x="4915" y="0"/>
                    <a:pt x="31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59" name="Google Shape;7359;p70"/>
          <p:cNvSpPr/>
          <p:nvPr/>
        </p:nvSpPr>
        <p:spPr>
          <a:xfrm>
            <a:off x="2627309" y="2206525"/>
            <a:ext cx="361004" cy="357871"/>
          </a:xfrm>
          <a:custGeom>
            <a:avLst/>
            <a:gdLst/>
            <a:ahLst/>
            <a:cxnLst/>
            <a:rect l="l" t="t" r="r" b="b"/>
            <a:pathLst>
              <a:path w="12098" h="11993" extrusionOk="0">
                <a:moveTo>
                  <a:pt x="9042" y="4337"/>
                </a:moveTo>
                <a:lnTo>
                  <a:pt x="10208" y="4935"/>
                </a:lnTo>
                <a:lnTo>
                  <a:pt x="8695" y="4935"/>
                </a:lnTo>
                <a:lnTo>
                  <a:pt x="9042" y="4337"/>
                </a:lnTo>
                <a:close/>
                <a:moveTo>
                  <a:pt x="5167" y="1753"/>
                </a:moveTo>
                <a:lnTo>
                  <a:pt x="7593" y="5534"/>
                </a:lnTo>
                <a:lnTo>
                  <a:pt x="7026" y="6574"/>
                </a:lnTo>
                <a:lnTo>
                  <a:pt x="5356" y="4022"/>
                </a:lnTo>
                <a:lnTo>
                  <a:pt x="5167" y="1753"/>
                </a:lnTo>
                <a:close/>
                <a:moveTo>
                  <a:pt x="9105" y="5629"/>
                </a:moveTo>
                <a:lnTo>
                  <a:pt x="8664" y="9189"/>
                </a:lnTo>
                <a:lnTo>
                  <a:pt x="7435" y="7298"/>
                </a:lnTo>
                <a:cubicBezTo>
                  <a:pt x="7593" y="7015"/>
                  <a:pt x="8223" y="5849"/>
                  <a:pt x="8349" y="5629"/>
                </a:cubicBezTo>
                <a:close/>
                <a:moveTo>
                  <a:pt x="3088" y="1753"/>
                </a:moveTo>
                <a:lnTo>
                  <a:pt x="8034" y="9504"/>
                </a:lnTo>
                <a:lnTo>
                  <a:pt x="3623" y="7834"/>
                </a:lnTo>
                <a:lnTo>
                  <a:pt x="3088" y="1753"/>
                </a:lnTo>
                <a:close/>
                <a:moveTo>
                  <a:pt x="1355" y="9378"/>
                </a:moveTo>
                <a:lnTo>
                  <a:pt x="4096" y="10134"/>
                </a:lnTo>
                <a:lnTo>
                  <a:pt x="4757" y="11268"/>
                </a:lnTo>
                <a:lnTo>
                  <a:pt x="2773" y="11268"/>
                </a:lnTo>
                <a:lnTo>
                  <a:pt x="1355" y="9378"/>
                </a:lnTo>
                <a:close/>
                <a:moveTo>
                  <a:pt x="4064" y="8748"/>
                </a:moveTo>
                <a:lnTo>
                  <a:pt x="8380" y="10354"/>
                </a:lnTo>
                <a:lnTo>
                  <a:pt x="7971" y="11268"/>
                </a:lnTo>
                <a:lnTo>
                  <a:pt x="5545" y="11268"/>
                </a:lnTo>
                <a:cubicBezTo>
                  <a:pt x="5387" y="10984"/>
                  <a:pt x="4253" y="9063"/>
                  <a:pt x="4064" y="8748"/>
                </a:cubicBezTo>
                <a:close/>
                <a:moveTo>
                  <a:pt x="2485" y="1"/>
                </a:moveTo>
                <a:cubicBezTo>
                  <a:pt x="2453" y="1"/>
                  <a:pt x="2422" y="7"/>
                  <a:pt x="2394" y="21"/>
                </a:cubicBezTo>
                <a:cubicBezTo>
                  <a:pt x="2237" y="52"/>
                  <a:pt x="2174" y="210"/>
                  <a:pt x="2174" y="367"/>
                </a:cubicBezTo>
                <a:cubicBezTo>
                  <a:pt x="2930" y="8527"/>
                  <a:pt x="2836" y="8117"/>
                  <a:pt x="2930" y="8243"/>
                </a:cubicBezTo>
                <a:lnTo>
                  <a:pt x="3497" y="9252"/>
                </a:lnTo>
                <a:lnTo>
                  <a:pt x="473" y="8432"/>
                </a:lnTo>
                <a:cubicBezTo>
                  <a:pt x="437" y="8425"/>
                  <a:pt x="402" y="8422"/>
                  <a:pt x="368" y="8422"/>
                </a:cubicBezTo>
                <a:cubicBezTo>
                  <a:pt x="249" y="8422"/>
                  <a:pt x="143" y="8468"/>
                  <a:pt x="95" y="8590"/>
                </a:cubicBezTo>
                <a:cubicBezTo>
                  <a:pt x="0" y="8716"/>
                  <a:pt x="0" y="8874"/>
                  <a:pt x="95" y="9000"/>
                </a:cubicBezTo>
                <a:lnTo>
                  <a:pt x="2205" y="11835"/>
                </a:lnTo>
                <a:cubicBezTo>
                  <a:pt x="2300" y="11898"/>
                  <a:pt x="2363" y="11993"/>
                  <a:pt x="2489" y="11993"/>
                </a:cubicBezTo>
                <a:lnTo>
                  <a:pt x="8128" y="11993"/>
                </a:lnTo>
                <a:cubicBezTo>
                  <a:pt x="8223" y="11993"/>
                  <a:pt x="8380" y="11898"/>
                  <a:pt x="8443" y="11772"/>
                </a:cubicBezTo>
                <a:lnTo>
                  <a:pt x="9137" y="10354"/>
                </a:lnTo>
                <a:cubicBezTo>
                  <a:pt x="9137" y="10323"/>
                  <a:pt x="9168" y="10291"/>
                  <a:pt x="9168" y="10260"/>
                </a:cubicBezTo>
                <a:lnTo>
                  <a:pt x="9735" y="5629"/>
                </a:lnTo>
                <a:lnTo>
                  <a:pt x="11657" y="5629"/>
                </a:lnTo>
                <a:cubicBezTo>
                  <a:pt x="11814" y="5629"/>
                  <a:pt x="11972" y="5534"/>
                  <a:pt x="12003" y="5377"/>
                </a:cubicBezTo>
                <a:cubicBezTo>
                  <a:pt x="12098" y="5219"/>
                  <a:pt x="12003" y="4998"/>
                  <a:pt x="11846" y="4967"/>
                </a:cubicBezTo>
                <a:lnTo>
                  <a:pt x="9042" y="3549"/>
                </a:lnTo>
                <a:cubicBezTo>
                  <a:pt x="9001" y="3533"/>
                  <a:pt x="8954" y="3525"/>
                  <a:pt x="8906" y="3525"/>
                </a:cubicBezTo>
                <a:cubicBezTo>
                  <a:pt x="8767" y="3525"/>
                  <a:pt x="8616" y="3590"/>
                  <a:pt x="8569" y="3707"/>
                </a:cubicBezTo>
                <a:lnTo>
                  <a:pt x="7908" y="4841"/>
                </a:lnTo>
                <a:lnTo>
                  <a:pt x="4915" y="178"/>
                </a:lnTo>
                <a:cubicBezTo>
                  <a:pt x="4866" y="80"/>
                  <a:pt x="4740" y="1"/>
                  <a:pt x="4627" y="1"/>
                </a:cubicBezTo>
                <a:cubicBezTo>
                  <a:pt x="4595" y="1"/>
                  <a:pt x="4564" y="7"/>
                  <a:pt x="4537" y="21"/>
                </a:cubicBezTo>
                <a:cubicBezTo>
                  <a:pt x="4411" y="52"/>
                  <a:pt x="4285" y="210"/>
                  <a:pt x="4285" y="367"/>
                </a:cubicBezTo>
                <a:lnTo>
                  <a:pt x="4505" y="2762"/>
                </a:lnTo>
                <a:lnTo>
                  <a:pt x="2804" y="178"/>
                </a:lnTo>
                <a:cubicBezTo>
                  <a:pt x="2730" y="80"/>
                  <a:pt x="2599" y="1"/>
                  <a:pt x="248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60" name="Google Shape;7360;p70"/>
          <p:cNvGrpSpPr/>
          <p:nvPr/>
        </p:nvGrpSpPr>
        <p:grpSpPr>
          <a:xfrm>
            <a:off x="1290494" y="2699684"/>
            <a:ext cx="360109" cy="358199"/>
            <a:chOff x="-47160325" y="1974175"/>
            <a:chExt cx="301700" cy="300100"/>
          </a:xfrm>
        </p:grpSpPr>
        <p:sp>
          <p:nvSpPr>
            <p:cNvPr id="7361" name="Google Shape;7361;p70"/>
            <p:cNvSpPr/>
            <p:nvPr/>
          </p:nvSpPr>
          <p:spPr>
            <a:xfrm>
              <a:off x="-47160325" y="1974175"/>
              <a:ext cx="301700" cy="300100"/>
            </a:xfrm>
            <a:custGeom>
              <a:avLst/>
              <a:gdLst/>
              <a:ahLst/>
              <a:cxnLst/>
              <a:rect l="l" t="t" r="r" b="b"/>
              <a:pathLst>
                <a:path w="12068" h="12004" extrusionOk="0">
                  <a:moveTo>
                    <a:pt x="8539" y="1166"/>
                  </a:moveTo>
                  <a:lnTo>
                    <a:pt x="9452" y="2080"/>
                  </a:lnTo>
                  <a:lnTo>
                    <a:pt x="8539" y="2080"/>
                  </a:lnTo>
                  <a:lnTo>
                    <a:pt x="8539" y="1166"/>
                  </a:lnTo>
                  <a:close/>
                  <a:moveTo>
                    <a:pt x="7846" y="693"/>
                  </a:moveTo>
                  <a:lnTo>
                    <a:pt x="7846" y="2489"/>
                  </a:lnTo>
                  <a:cubicBezTo>
                    <a:pt x="7846" y="2678"/>
                    <a:pt x="8003" y="2836"/>
                    <a:pt x="8192" y="2836"/>
                  </a:cubicBezTo>
                  <a:lnTo>
                    <a:pt x="9957" y="2836"/>
                  </a:lnTo>
                  <a:lnTo>
                    <a:pt x="9957" y="4254"/>
                  </a:lnTo>
                  <a:lnTo>
                    <a:pt x="4916" y="4254"/>
                  </a:lnTo>
                  <a:lnTo>
                    <a:pt x="4538" y="3434"/>
                  </a:lnTo>
                  <a:cubicBezTo>
                    <a:pt x="4349" y="3056"/>
                    <a:pt x="3971" y="2836"/>
                    <a:pt x="3593" y="2836"/>
                  </a:cubicBezTo>
                  <a:lnTo>
                    <a:pt x="2206" y="2836"/>
                  </a:lnTo>
                  <a:lnTo>
                    <a:pt x="2206" y="693"/>
                  </a:lnTo>
                  <a:close/>
                  <a:moveTo>
                    <a:pt x="3561" y="3529"/>
                  </a:moveTo>
                  <a:cubicBezTo>
                    <a:pt x="3656" y="3529"/>
                    <a:pt x="3782" y="3623"/>
                    <a:pt x="3876" y="3718"/>
                  </a:cubicBezTo>
                  <a:lnTo>
                    <a:pt x="4380" y="4758"/>
                  </a:lnTo>
                  <a:cubicBezTo>
                    <a:pt x="4443" y="4884"/>
                    <a:pt x="4569" y="4947"/>
                    <a:pt x="4695" y="4947"/>
                  </a:cubicBezTo>
                  <a:lnTo>
                    <a:pt x="11028" y="4947"/>
                  </a:lnTo>
                  <a:cubicBezTo>
                    <a:pt x="11248" y="4947"/>
                    <a:pt x="11406" y="5104"/>
                    <a:pt x="11406" y="5293"/>
                  </a:cubicBezTo>
                  <a:lnTo>
                    <a:pt x="11406" y="10933"/>
                  </a:lnTo>
                  <a:lnTo>
                    <a:pt x="11343" y="10933"/>
                  </a:lnTo>
                  <a:cubicBezTo>
                    <a:pt x="11343" y="11153"/>
                    <a:pt x="11185" y="11311"/>
                    <a:pt x="10996" y="11311"/>
                  </a:cubicBezTo>
                  <a:lnTo>
                    <a:pt x="1104" y="11311"/>
                  </a:lnTo>
                  <a:cubicBezTo>
                    <a:pt x="915" y="11311"/>
                    <a:pt x="757" y="11153"/>
                    <a:pt x="757" y="10933"/>
                  </a:cubicBezTo>
                  <a:lnTo>
                    <a:pt x="757" y="3875"/>
                  </a:lnTo>
                  <a:cubicBezTo>
                    <a:pt x="757" y="3686"/>
                    <a:pt x="915" y="3529"/>
                    <a:pt x="1104" y="3529"/>
                  </a:cubicBezTo>
                  <a:close/>
                  <a:moveTo>
                    <a:pt x="1797" y="0"/>
                  </a:moveTo>
                  <a:cubicBezTo>
                    <a:pt x="1576" y="0"/>
                    <a:pt x="1419" y="158"/>
                    <a:pt x="1419" y="347"/>
                  </a:cubicBezTo>
                  <a:lnTo>
                    <a:pt x="1419" y="2836"/>
                  </a:lnTo>
                  <a:lnTo>
                    <a:pt x="1072" y="2836"/>
                  </a:lnTo>
                  <a:cubicBezTo>
                    <a:pt x="474" y="2836"/>
                    <a:pt x="1" y="3308"/>
                    <a:pt x="1" y="3907"/>
                  </a:cubicBezTo>
                  <a:lnTo>
                    <a:pt x="1" y="10933"/>
                  </a:lnTo>
                  <a:cubicBezTo>
                    <a:pt x="1" y="11531"/>
                    <a:pt x="474" y="12004"/>
                    <a:pt x="1072" y="12004"/>
                  </a:cubicBezTo>
                  <a:lnTo>
                    <a:pt x="10965" y="12004"/>
                  </a:lnTo>
                  <a:cubicBezTo>
                    <a:pt x="11563" y="12004"/>
                    <a:pt x="12036" y="11531"/>
                    <a:pt x="12036" y="10933"/>
                  </a:cubicBezTo>
                  <a:lnTo>
                    <a:pt x="12036" y="5325"/>
                  </a:lnTo>
                  <a:cubicBezTo>
                    <a:pt x="12067" y="4726"/>
                    <a:pt x="11595" y="4254"/>
                    <a:pt x="10996" y="4254"/>
                  </a:cubicBezTo>
                  <a:lnTo>
                    <a:pt x="10650" y="4254"/>
                  </a:lnTo>
                  <a:lnTo>
                    <a:pt x="10650" y="2489"/>
                  </a:lnTo>
                  <a:cubicBezTo>
                    <a:pt x="10650" y="2395"/>
                    <a:pt x="10618" y="2269"/>
                    <a:pt x="10524" y="2237"/>
                  </a:cubicBezTo>
                  <a:lnTo>
                    <a:pt x="8413" y="126"/>
                  </a:lnTo>
                  <a:cubicBezTo>
                    <a:pt x="8318" y="32"/>
                    <a:pt x="8255" y="0"/>
                    <a:pt x="816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2" name="Google Shape;7362;p70"/>
            <p:cNvSpPr/>
            <p:nvPr/>
          </p:nvSpPr>
          <p:spPr>
            <a:xfrm>
              <a:off x="-47070525" y="2115150"/>
              <a:ext cx="123675" cy="123675"/>
            </a:xfrm>
            <a:custGeom>
              <a:avLst/>
              <a:gdLst/>
              <a:ahLst/>
              <a:cxnLst/>
              <a:rect l="l" t="t" r="r" b="b"/>
              <a:pathLst>
                <a:path w="4947" h="4947" extrusionOk="0">
                  <a:moveTo>
                    <a:pt x="1796" y="694"/>
                  </a:moveTo>
                  <a:cubicBezTo>
                    <a:pt x="2269" y="694"/>
                    <a:pt x="2678" y="977"/>
                    <a:pt x="2804" y="1418"/>
                  </a:cubicBezTo>
                  <a:lnTo>
                    <a:pt x="1796" y="1418"/>
                  </a:lnTo>
                  <a:cubicBezTo>
                    <a:pt x="1607" y="1418"/>
                    <a:pt x="1450" y="1576"/>
                    <a:pt x="1450" y="1765"/>
                  </a:cubicBezTo>
                  <a:lnTo>
                    <a:pt x="1450" y="2742"/>
                  </a:lnTo>
                  <a:cubicBezTo>
                    <a:pt x="1009" y="2584"/>
                    <a:pt x="757" y="2175"/>
                    <a:pt x="757" y="1765"/>
                  </a:cubicBezTo>
                  <a:cubicBezTo>
                    <a:pt x="757" y="1166"/>
                    <a:pt x="1229" y="694"/>
                    <a:pt x="1796" y="694"/>
                  </a:cubicBezTo>
                  <a:close/>
                  <a:moveTo>
                    <a:pt x="2804" y="2112"/>
                  </a:moveTo>
                  <a:cubicBezTo>
                    <a:pt x="2678" y="2427"/>
                    <a:pt x="2426" y="2679"/>
                    <a:pt x="2174" y="2742"/>
                  </a:cubicBezTo>
                  <a:lnTo>
                    <a:pt x="2174" y="2112"/>
                  </a:lnTo>
                  <a:close/>
                  <a:moveTo>
                    <a:pt x="4254" y="2080"/>
                  </a:moveTo>
                  <a:lnTo>
                    <a:pt x="4254" y="4191"/>
                  </a:lnTo>
                  <a:lnTo>
                    <a:pt x="2143" y="4191"/>
                  </a:lnTo>
                  <a:lnTo>
                    <a:pt x="2143" y="3466"/>
                  </a:lnTo>
                  <a:cubicBezTo>
                    <a:pt x="2804" y="3309"/>
                    <a:pt x="3340" y="2773"/>
                    <a:pt x="3498" y="2080"/>
                  </a:cubicBezTo>
                  <a:close/>
                  <a:moveTo>
                    <a:pt x="1765" y="1"/>
                  </a:moveTo>
                  <a:cubicBezTo>
                    <a:pt x="788" y="1"/>
                    <a:pt x="1" y="788"/>
                    <a:pt x="1" y="1765"/>
                  </a:cubicBezTo>
                  <a:cubicBezTo>
                    <a:pt x="1" y="2616"/>
                    <a:pt x="599" y="3340"/>
                    <a:pt x="1418" y="3498"/>
                  </a:cubicBezTo>
                  <a:lnTo>
                    <a:pt x="1418" y="4600"/>
                  </a:lnTo>
                  <a:cubicBezTo>
                    <a:pt x="1418" y="4789"/>
                    <a:pt x="1576" y="4947"/>
                    <a:pt x="1765" y="4947"/>
                  </a:cubicBezTo>
                  <a:lnTo>
                    <a:pt x="4569" y="4947"/>
                  </a:lnTo>
                  <a:cubicBezTo>
                    <a:pt x="4758" y="4947"/>
                    <a:pt x="4915" y="4789"/>
                    <a:pt x="4915" y="4600"/>
                  </a:cubicBezTo>
                  <a:lnTo>
                    <a:pt x="4915" y="1797"/>
                  </a:lnTo>
                  <a:cubicBezTo>
                    <a:pt x="4947" y="1576"/>
                    <a:pt x="4789" y="1387"/>
                    <a:pt x="4600" y="1387"/>
                  </a:cubicBezTo>
                  <a:lnTo>
                    <a:pt x="3498" y="1387"/>
                  </a:lnTo>
                  <a:cubicBezTo>
                    <a:pt x="3340" y="599"/>
                    <a:pt x="2647" y="1"/>
                    <a:pt x="17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63" name="Google Shape;7363;p70"/>
          <p:cNvGrpSpPr/>
          <p:nvPr/>
        </p:nvGrpSpPr>
        <p:grpSpPr>
          <a:xfrm>
            <a:off x="1290971" y="3146218"/>
            <a:ext cx="359154" cy="359124"/>
            <a:chOff x="-47159525" y="2342000"/>
            <a:chExt cx="300900" cy="300875"/>
          </a:xfrm>
        </p:grpSpPr>
        <p:sp>
          <p:nvSpPr>
            <p:cNvPr id="7364" name="Google Shape;7364;p70"/>
            <p:cNvSpPr/>
            <p:nvPr/>
          </p:nvSpPr>
          <p:spPr>
            <a:xfrm>
              <a:off x="-47122500" y="2376650"/>
              <a:ext cx="123675" cy="125250"/>
            </a:xfrm>
            <a:custGeom>
              <a:avLst/>
              <a:gdLst/>
              <a:ahLst/>
              <a:cxnLst/>
              <a:rect l="l" t="t" r="r" b="b"/>
              <a:pathLst>
                <a:path w="4947" h="5010" extrusionOk="0">
                  <a:moveTo>
                    <a:pt x="1765" y="756"/>
                  </a:moveTo>
                  <a:cubicBezTo>
                    <a:pt x="2237" y="756"/>
                    <a:pt x="2615" y="1008"/>
                    <a:pt x="2741" y="1450"/>
                  </a:cubicBezTo>
                  <a:lnTo>
                    <a:pt x="1765" y="1450"/>
                  </a:lnTo>
                  <a:cubicBezTo>
                    <a:pt x="1575" y="1450"/>
                    <a:pt x="1418" y="1607"/>
                    <a:pt x="1418" y="1828"/>
                  </a:cubicBezTo>
                  <a:lnTo>
                    <a:pt x="1418" y="2804"/>
                  </a:lnTo>
                  <a:cubicBezTo>
                    <a:pt x="1008" y="2647"/>
                    <a:pt x="693" y="2237"/>
                    <a:pt x="693" y="1828"/>
                  </a:cubicBezTo>
                  <a:cubicBezTo>
                    <a:pt x="693" y="1229"/>
                    <a:pt x="1166" y="756"/>
                    <a:pt x="1765" y="756"/>
                  </a:cubicBezTo>
                  <a:close/>
                  <a:moveTo>
                    <a:pt x="2741" y="2174"/>
                  </a:moveTo>
                  <a:cubicBezTo>
                    <a:pt x="2615" y="2458"/>
                    <a:pt x="2395" y="2678"/>
                    <a:pt x="2111" y="2804"/>
                  </a:cubicBezTo>
                  <a:lnTo>
                    <a:pt x="2111" y="2174"/>
                  </a:lnTo>
                  <a:close/>
                  <a:moveTo>
                    <a:pt x="4253" y="2143"/>
                  </a:moveTo>
                  <a:lnTo>
                    <a:pt x="4253" y="4285"/>
                  </a:lnTo>
                  <a:lnTo>
                    <a:pt x="2111" y="4285"/>
                  </a:lnTo>
                  <a:lnTo>
                    <a:pt x="2111" y="3497"/>
                  </a:lnTo>
                  <a:cubicBezTo>
                    <a:pt x="2804" y="3340"/>
                    <a:pt x="3340" y="2836"/>
                    <a:pt x="3497" y="2143"/>
                  </a:cubicBezTo>
                  <a:close/>
                  <a:moveTo>
                    <a:pt x="1765" y="0"/>
                  </a:moveTo>
                  <a:cubicBezTo>
                    <a:pt x="788" y="0"/>
                    <a:pt x="0" y="788"/>
                    <a:pt x="0" y="1765"/>
                  </a:cubicBezTo>
                  <a:cubicBezTo>
                    <a:pt x="0" y="2647"/>
                    <a:pt x="567" y="3340"/>
                    <a:pt x="1418" y="3497"/>
                  </a:cubicBezTo>
                  <a:lnTo>
                    <a:pt x="1418" y="4663"/>
                  </a:lnTo>
                  <a:cubicBezTo>
                    <a:pt x="1418" y="4852"/>
                    <a:pt x="1575" y="5010"/>
                    <a:pt x="1765" y="5010"/>
                  </a:cubicBezTo>
                  <a:lnTo>
                    <a:pt x="4600" y="5010"/>
                  </a:lnTo>
                  <a:cubicBezTo>
                    <a:pt x="4789" y="5010"/>
                    <a:pt x="4947" y="4852"/>
                    <a:pt x="4947" y="4663"/>
                  </a:cubicBezTo>
                  <a:lnTo>
                    <a:pt x="4947" y="1765"/>
                  </a:lnTo>
                  <a:cubicBezTo>
                    <a:pt x="4947" y="1576"/>
                    <a:pt x="4789" y="1418"/>
                    <a:pt x="4600" y="1418"/>
                  </a:cubicBezTo>
                  <a:lnTo>
                    <a:pt x="3497" y="1418"/>
                  </a:lnTo>
                  <a:cubicBezTo>
                    <a:pt x="3340" y="630"/>
                    <a:pt x="2615" y="0"/>
                    <a:pt x="17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5" name="Google Shape;7365;p70"/>
            <p:cNvSpPr/>
            <p:nvPr/>
          </p:nvSpPr>
          <p:spPr>
            <a:xfrm>
              <a:off x="-47159525" y="2342000"/>
              <a:ext cx="300900" cy="300875"/>
            </a:xfrm>
            <a:custGeom>
              <a:avLst/>
              <a:gdLst/>
              <a:ahLst/>
              <a:cxnLst/>
              <a:rect l="l" t="t" r="r" b="b"/>
              <a:pathLst>
                <a:path w="12036" h="12035" extrusionOk="0">
                  <a:moveTo>
                    <a:pt x="7089" y="1229"/>
                  </a:moveTo>
                  <a:lnTo>
                    <a:pt x="8003" y="2142"/>
                  </a:lnTo>
                  <a:lnTo>
                    <a:pt x="7089" y="2142"/>
                  </a:lnTo>
                  <a:lnTo>
                    <a:pt x="7089" y="1229"/>
                  </a:lnTo>
                  <a:close/>
                  <a:moveTo>
                    <a:pt x="8538" y="6396"/>
                  </a:moveTo>
                  <a:lnTo>
                    <a:pt x="8538" y="6711"/>
                  </a:lnTo>
                  <a:cubicBezTo>
                    <a:pt x="8538" y="6900"/>
                    <a:pt x="8664" y="7057"/>
                    <a:pt x="8885" y="7057"/>
                  </a:cubicBezTo>
                  <a:cubicBezTo>
                    <a:pt x="9074" y="7057"/>
                    <a:pt x="9231" y="6900"/>
                    <a:pt x="9231" y="6711"/>
                  </a:cubicBezTo>
                  <a:lnTo>
                    <a:pt x="9231" y="6427"/>
                  </a:lnTo>
                  <a:cubicBezTo>
                    <a:pt x="10303" y="6585"/>
                    <a:pt x="11153" y="7467"/>
                    <a:pt x="11311" y="8506"/>
                  </a:cubicBezTo>
                  <a:lnTo>
                    <a:pt x="10996" y="8506"/>
                  </a:lnTo>
                  <a:cubicBezTo>
                    <a:pt x="10807" y="8506"/>
                    <a:pt x="10649" y="8664"/>
                    <a:pt x="10649" y="8884"/>
                  </a:cubicBezTo>
                  <a:cubicBezTo>
                    <a:pt x="10649" y="9073"/>
                    <a:pt x="10807" y="9231"/>
                    <a:pt x="10996" y="9231"/>
                  </a:cubicBezTo>
                  <a:lnTo>
                    <a:pt x="11311" y="9231"/>
                  </a:lnTo>
                  <a:cubicBezTo>
                    <a:pt x="11153" y="10302"/>
                    <a:pt x="10303" y="11121"/>
                    <a:pt x="9231" y="11279"/>
                  </a:cubicBezTo>
                  <a:lnTo>
                    <a:pt x="9231" y="10964"/>
                  </a:lnTo>
                  <a:cubicBezTo>
                    <a:pt x="9231" y="10775"/>
                    <a:pt x="9074" y="10617"/>
                    <a:pt x="8885" y="10617"/>
                  </a:cubicBezTo>
                  <a:cubicBezTo>
                    <a:pt x="8664" y="10617"/>
                    <a:pt x="8538" y="10775"/>
                    <a:pt x="8538" y="10964"/>
                  </a:cubicBezTo>
                  <a:lnTo>
                    <a:pt x="8538" y="11279"/>
                  </a:lnTo>
                  <a:cubicBezTo>
                    <a:pt x="7467" y="11121"/>
                    <a:pt x="6585" y="10239"/>
                    <a:pt x="6428" y="9200"/>
                  </a:cubicBezTo>
                  <a:lnTo>
                    <a:pt x="6743" y="9200"/>
                  </a:lnTo>
                  <a:cubicBezTo>
                    <a:pt x="6963" y="9200"/>
                    <a:pt x="7089" y="9042"/>
                    <a:pt x="7089" y="8821"/>
                  </a:cubicBezTo>
                  <a:cubicBezTo>
                    <a:pt x="7089" y="8632"/>
                    <a:pt x="6963" y="8475"/>
                    <a:pt x="6743" y="8475"/>
                  </a:cubicBezTo>
                  <a:lnTo>
                    <a:pt x="6428" y="8475"/>
                  </a:lnTo>
                  <a:cubicBezTo>
                    <a:pt x="6585" y="7404"/>
                    <a:pt x="7467" y="6553"/>
                    <a:pt x="8538" y="6396"/>
                  </a:cubicBezTo>
                  <a:close/>
                  <a:moveTo>
                    <a:pt x="6428" y="725"/>
                  </a:moveTo>
                  <a:lnTo>
                    <a:pt x="6428" y="2489"/>
                  </a:lnTo>
                  <a:cubicBezTo>
                    <a:pt x="6428" y="2678"/>
                    <a:pt x="6585" y="2836"/>
                    <a:pt x="6774" y="2836"/>
                  </a:cubicBezTo>
                  <a:lnTo>
                    <a:pt x="8570" y="2836"/>
                  </a:lnTo>
                  <a:lnTo>
                    <a:pt x="8570" y="5734"/>
                  </a:lnTo>
                  <a:cubicBezTo>
                    <a:pt x="6995" y="5892"/>
                    <a:pt x="5766" y="7246"/>
                    <a:pt x="5766" y="8884"/>
                  </a:cubicBezTo>
                  <a:cubicBezTo>
                    <a:pt x="5766" y="9861"/>
                    <a:pt x="6238" y="10775"/>
                    <a:pt x="6932" y="11310"/>
                  </a:cubicBezTo>
                  <a:lnTo>
                    <a:pt x="757" y="11310"/>
                  </a:lnTo>
                  <a:lnTo>
                    <a:pt x="757" y="725"/>
                  </a:lnTo>
                  <a:close/>
                  <a:moveTo>
                    <a:pt x="379" y="0"/>
                  </a:moveTo>
                  <a:cubicBezTo>
                    <a:pt x="158" y="0"/>
                    <a:pt x="0" y="158"/>
                    <a:pt x="0" y="378"/>
                  </a:cubicBezTo>
                  <a:lnTo>
                    <a:pt x="0" y="11657"/>
                  </a:lnTo>
                  <a:cubicBezTo>
                    <a:pt x="0" y="11877"/>
                    <a:pt x="158" y="12035"/>
                    <a:pt x="379" y="12035"/>
                  </a:cubicBezTo>
                  <a:lnTo>
                    <a:pt x="8822" y="12035"/>
                  </a:lnTo>
                  <a:cubicBezTo>
                    <a:pt x="10555" y="12035"/>
                    <a:pt x="11972" y="10617"/>
                    <a:pt x="11972" y="8884"/>
                  </a:cubicBezTo>
                  <a:cubicBezTo>
                    <a:pt x="12035" y="7215"/>
                    <a:pt x="10807" y="5892"/>
                    <a:pt x="9231" y="5734"/>
                  </a:cubicBezTo>
                  <a:lnTo>
                    <a:pt x="9231" y="2489"/>
                  </a:lnTo>
                  <a:cubicBezTo>
                    <a:pt x="9231" y="2426"/>
                    <a:pt x="9200" y="2300"/>
                    <a:pt x="9105" y="2268"/>
                  </a:cubicBezTo>
                  <a:lnTo>
                    <a:pt x="6995" y="126"/>
                  </a:lnTo>
                  <a:cubicBezTo>
                    <a:pt x="6900" y="63"/>
                    <a:pt x="6837" y="0"/>
                    <a:pt x="674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6" name="Google Shape;7366;p70"/>
            <p:cNvSpPr/>
            <p:nvPr/>
          </p:nvSpPr>
          <p:spPr>
            <a:xfrm>
              <a:off x="-46946075" y="2537325"/>
              <a:ext cx="35450" cy="35475"/>
            </a:xfrm>
            <a:custGeom>
              <a:avLst/>
              <a:gdLst/>
              <a:ahLst/>
              <a:cxnLst/>
              <a:rect l="l" t="t" r="r" b="b"/>
              <a:pathLst>
                <a:path w="1418" h="1419" extrusionOk="0">
                  <a:moveTo>
                    <a:pt x="347" y="0"/>
                  </a:moveTo>
                  <a:cubicBezTo>
                    <a:pt x="158" y="0"/>
                    <a:pt x="0" y="158"/>
                    <a:pt x="0" y="347"/>
                  </a:cubicBezTo>
                  <a:lnTo>
                    <a:pt x="0" y="1071"/>
                  </a:lnTo>
                  <a:cubicBezTo>
                    <a:pt x="0" y="1260"/>
                    <a:pt x="158" y="1418"/>
                    <a:pt x="347" y="1418"/>
                  </a:cubicBezTo>
                  <a:lnTo>
                    <a:pt x="1040" y="1418"/>
                  </a:lnTo>
                  <a:cubicBezTo>
                    <a:pt x="1261" y="1418"/>
                    <a:pt x="1418" y="1260"/>
                    <a:pt x="1418" y="1071"/>
                  </a:cubicBezTo>
                  <a:cubicBezTo>
                    <a:pt x="1387" y="851"/>
                    <a:pt x="1261" y="693"/>
                    <a:pt x="1040" y="693"/>
                  </a:cubicBezTo>
                  <a:lnTo>
                    <a:pt x="693" y="693"/>
                  </a:lnTo>
                  <a:lnTo>
                    <a:pt x="693" y="347"/>
                  </a:lnTo>
                  <a:cubicBezTo>
                    <a:pt x="693"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7" name="Google Shape;7367;p70"/>
            <p:cNvSpPr/>
            <p:nvPr/>
          </p:nvSpPr>
          <p:spPr>
            <a:xfrm>
              <a:off x="-47122500" y="2537325"/>
              <a:ext cx="87450" cy="17350"/>
            </a:xfrm>
            <a:custGeom>
              <a:avLst/>
              <a:gdLst/>
              <a:ahLst/>
              <a:cxnLst/>
              <a:rect l="l" t="t" r="r" b="b"/>
              <a:pathLst>
                <a:path w="3498" h="694" extrusionOk="0">
                  <a:moveTo>
                    <a:pt x="347" y="0"/>
                  </a:moveTo>
                  <a:cubicBezTo>
                    <a:pt x="158" y="0"/>
                    <a:pt x="0" y="158"/>
                    <a:pt x="0" y="347"/>
                  </a:cubicBezTo>
                  <a:cubicBezTo>
                    <a:pt x="0" y="536"/>
                    <a:pt x="158" y="693"/>
                    <a:pt x="347" y="693"/>
                  </a:cubicBezTo>
                  <a:lnTo>
                    <a:pt x="3151" y="693"/>
                  </a:lnTo>
                  <a:cubicBezTo>
                    <a:pt x="3340" y="693"/>
                    <a:pt x="3497" y="536"/>
                    <a:pt x="3497" y="347"/>
                  </a:cubicBezTo>
                  <a:cubicBezTo>
                    <a:pt x="3497" y="158"/>
                    <a:pt x="3340" y="0"/>
                    <a:pt x="31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8" name="Google Shape;7368;p70"/>
            <p:cNvSpPr/>
            <p:nvPr/>
          </p:nvSpPr>
          <p:spPr>
            <a:xfrm>
              <a:off x="-47122500" y="2572775"/>
              <a:ext cx="87450" cy="17350"/>
            </a:xfrm>
            <a:custGeom>
              <a:avLst/>
              <a:gdLst/>
              <a:ahLst/>
              <a:cxnLst/>
              <a:rect l="l" t="t" r="r" b="b"/>
              <a:pathLst>
                <a:path w="3498" h="694" extrusionOk="0">
                  <a:moveTo>
                    <a:pt x="347" y="0"/>
                  </a:moveTo>
                  <a:cubicBezTo>
                    <a:pt x="158" y="0"/>
                    <a:pt x="0" y="158"/>
                    <a:pt x="0" y="347"/>
                  </a:cubicBezTo>
                  <a:cubicBezTo>
                    <a:pt x="0" y="536"/>
                    <a:pt x="158" y="693"/>
                    <a:pt x="347" y="693"/>
                  </a:cubicBezTo>
                  <a:lnTo>
                    <a:pt x="3151" y="693"/>
                  </a:lnTo>
                  <a:cubicBezTo>
                    <a:pt x="3340" y="693"/>
                    <a:pt x="3497" y="536"/>
                    <a:pt x="3497" y="347"/>
                  </a:cubicBezTo>
                  <a:cubicBezTo>
                    <a:pt x="3497" y="158"/>
                    <a:pt x="3340" y="0"/>
                    <a:pt x="31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69" name="Google Shape;7369;p70"/>
          <p:cNvGrpSpPr/>
          <p:nvPr/>
        </p:nvGrpSpPr>
        <p:grpSpPr>
          <a:xfrm>
            <a:off x="1291448" y="3603054"/>
            <a:ext cx="358199" cy="359154"/>
            <a:chOff x="-47157950" y="2712175"/>
            <a:chExt cx="300100" cy="300900"/>
          </a:xfrm>
        </p:grpSpPr>
        <p:sp>
          <p:nvSpPr>
            <p:cNvPr id="7370" name="Google Shape;7370;p70"/>
            <p:cNvSpPr/>
            <p:nvPr/>
          </p:nvSpPr>
          <p:spPr>
            <a:xfrm>
              <a:off x="-47157950" y="2712175"/>
              <a:ext cx="300100" cy="300900"/>
            </a:xfrm>
            <a:custGeom>
              <a:avLst/>
              <a:gdLst/>
              <a:ahLst/>
              <a:cxnLst/>
              <a:rect l="l" t="t" r="r" b="b"/>
              <a:pathLst>
                <a:path w="12004" h="12036" extrusionOk="0">
                  <a:moveTo>
                    <a:pt x="7026" y="1166"/>
                  </a:moveTo>
                  <a:lnTo>
                    <a:pt x="7940" y="2048"/>
                  </a:lnTo>
                  <a:lnTo>
                    <a:pt x="7026" y="2048"/>
                  </a:lnTo>
                  <a:lnTo>
                    <a:pt x="7026" y="1166"/>
                  </a:lnTo>
                  <a:close/>
                  <a:moveTo>
                    <a:pt x="6333" y="693"/>
                  </a:moveTo>
                  <a:lnTo>
                    <a:pt x="6333" y="2458"/>
                  </a:lnTo>
                  <a:cubicBezTo>
                    <a:pt x="6333" y="2647"/>
                    <a:pt x="6491" y="2804"/>
                    <a:pt x="6680" y="2804"/>
                  </a:cubicBezTo>
                  <a:lnTo>
                    <a:pt x="8444" y="2804"/>
                  </a:lnTo>
                  <a:lnTo>
                    <a:pt x="8444" y="4222"/>
                  </a:lnTo>
                  <a:lnTo>
                    <a:pt x="3529" y="4222"/>
                  </a:lnTo>
                  <a:lnTo>
                    <a:pt x="3529" y="693"/>
                  </a:lnTo>
                  <a:close/>
                  <a:moveTo>
                    <a:pt x="10933" y="4222"/>
                  </a:moveTo>
                  <a:cubicBezTo>
                    <a:pt x="11122" y="4222"/>
                    <a:pt x="11279" y="4380"/>
                    <a:pt x="11279" y="4569"/>
                  </a:cubicBezTo>
                  <a:lnTo>
                    <a:pt x="11279" y="8097"/>
                  </a:lnTo>
                  <a:lnTo>
                    <a:pt x="11248" y="8097"/>
                  </a:lnTo>
                  <a:cubicBezTo>
                    <a:pt x="11248" y="8286"/>
                    <a:pt x="11090" y="8444"/>
                    <a:pt x="10901" y="8444"/>
                  </a:cubicBezTo>
                  <a:lnTo>
                    <a:pt x="9137" y="8444"/>
                  </a:lnTo>
                  <a:lnTo>
                    <a:pt x="9137" y="7719"/>
                  </a:lnTo>
                  <a:lnTo>
                    <a:pt x="9483" y="7719"/>
                  </a:lnTo>
                  <a:cubicBezTo>
                    <a:pt x="9673" y="7719"/>
                    <a:pt x="9830" y="7562"/>
                    <a:pt x="9830" y="7372"/>
                  </a:cubicBezTo>
                  <a:cubicBezTo>
                    <a:pt x="9830" y="7183"/>
                    <a:pt x="9673" y="7026"/>
                    <a:pt x="9483" y="7026"/>
                  </a:cubicBezTo>
                  <a:lnTo>
                    <a:pt x="2458" y="7026"/>
                  </a:lnTo>
                  <a:cubicBezTo>
                    <a:pt x="2269" y="7026"/>
                    <a:pt x="2111" y="7183"/>
                    <a:pt x="2111" y="7372"/>
                  </a:cubicBezTo>
                  <a:cubicBezTo>
                    <a:pt x="2111" y="7562"/>
                    <a:pt x="2269" y="7719"/>
                    <a:pt x="2458" y="7719"/>
                  </a:cubicBezTo>
                  <a:lnTo>
                    <a:pt x="2836" y="7719"/>
                  </a:lnTo>
                  <a:lnTo>
                    <a:pt x="2836" y="8444"/>
                  </a:lnTo>
                  <a:lnTo>
                    <a:pt x="1040" y="8444"/>
                  </a:lnTo>
                  <a:cubicBezTo>
                    <a:pt x="851" y="8444"/>
                    <a:pt x="694" y="8286"/>
                    <a:pt x="694" y="8097"/>
                  </a:cubicBezTo>
                  <a:lnTo>
                    <a:pt x="694" y="4569"/>
                  </a:lnTo>
                  <a:cubicBezTo>
                    <a:pt x="694" y="4380"/>
                    <a:pt x="851" y="4222"/>
                    <a:pt x="1040" y="4222"/>
                  </a:cubicBezTo>
                  <a:lnTo>
                    <a:pt x="2836" y="4222"/>
                  </a:lnTo>
                  <a:lnTo>
                    <a:pt x="2836" y="4569"/>
                  </a:lnTo>
                  <a:cubicBezTo>
                    <a:pt x="2836" y="4789"/>
                    <a:pt x="2993" y="4947"/>
                    <a:pt x="3183" y="4947"/>
                  </a:cubicBezTo>
                  <a:lnTo>
                    <a:pt x="8822" y="4947"/>
                  </a:lnTo>
                  <a:cubicBezTo>
                    <a:pt x="9011" y="4947"/>
                    <a:pt x="9168" y="4789"/>
                    <a:pt x="9168" y="4569"/>
                  </a:cubicBezTo>
                  <a:lnTo>
                    <a:pt x="9168" y="4222"/>
                  </a:lnTo>
                  <a:close/>
                  <a:moveTo>
                    <a:pt x="8412" y="7719"/>
                  </a:moveTo>
                  <a:lnTo>
                    <a:pt x="8412" y="11279"/>
                  </a:lnTo>
                  <a:lnTo>
                    <a:pt x="3498" y="11279"/>
                  </a:lnTo>
                  <a:lnTo>
                    <a:pt x="3498" y="7719"/>
                  </a:lnTo>
                  <a:close/>
                  <a:moveTo>
                    <a:pt x="3183" y="0"/>
                  </a:moveTo>
                  <a:cubicBezTo>
                    <a:pt x="2993" y="0"/>
                    <a:pt x="2836" y="158"/>
                    <a:pt x="2836" y="378"/>
                  </a:cubicBezTo>
                  <a:lnTo>
                    <a:pt x="2836" y="3560"/>
                  </a:lnTo>
                  <a:lnTo>
                    <a:pt x="1072" y="3560"/>
                  </a:lnTo>
                  <a:cubicBezTo>
                    <a:pt x="473" y="3560"/>
                    <a:pt x="1" y="4033"/>
                    <a:pt x="1" y="4600"/>
                  </a:cubicBezTo>
                  <a:lnTo>
                    <a:pt x="1" y="8129"/>
                  </a:lnTo>
                  <a:cubicBezTo>
                    <a:pt x="1" y="8696"/>
                    <a:pt x="473" y="9168"/>
                    <a:pt x="1072" y="9168"/>
                  </a:cubicBezTo>
                  <a:lnTo>
                    <a:pt x="2836" y="9168"/>
                  </a:lnTo>
                  <a:lnTo>
                    <a:pt x="2836" y="11657"/>
                  </a:lnTo>
                  <a:cubicBezTo>
                    <a:pt x="2836" y="11846"/>
                    <a:pt x="2993" y="12035"/>
                    <a:pt x="3183" y="12035"/>
                  </a:cubicBezTo>
                  <a:lnTo>
                    <a:pt x="8822" y="12035"/>
                  </a:lnTo>
                  <a:cubicBezTo>
                    <a:pt x="9011" y="12035"/>
                    <a:pt x="9168" y="11846"/>
                    <a:pt x="9168" y="11657"/>
                  </a:cubicBezTo>
                  <a:lnTo>
                    <a:pt x="9168" y="9168"/>
                  </a:lnTo>
                  <a:lnTo>
                    <a:pt x="10933" y="9168"/>
                  </a:lnTo>
                  <a:cubicBezTo>
                    <a:pt x="11531" y="9168"/>
                    <a:pt x="12004" y="8696"/>
                    <a:pt x="12004" y="8129"/>
                  </a:cubicBezTo>
                  <a:lnTo>
                    <a:pt x="12004" y="4600"/>
                  </a:lnTo>
                  <a:cubicBezTo>
                    <a:pt x="11972" y="4001"/>
                    <a:pt x="11500" y="3529"/>
                    <a:pt x="10901" y="3529"/>
                  </a:cubicBezTo>
                  <a:lnTo>
                    <a:pt x="9137" y="3529"/>
                  </a:lnTo>
                  <a:lnTo>
                    <a:pt x="9137" y="2458"/>
                  </a:lnTo>
                  <a:cubicBezTo>
                    <a:pt x="9137" y="2363"/>
                    <a:pt x="9074" y="2269"/>
                    <a:pt x="9011" y="2206"/>
                  </a:cubicBezTo>
                  <a:lnTo>
                    <a:pt x="6932" y="126"/>
                  </a:lnTo>
                  <a:cubicBezTo>
                    <a:pt x="6837" y="63"/>
                    <a:pt x="6774" y="0"/>
                    <a:pt x="66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1" name="Google Shape;7371;p70"/>
            <p:cNvSpPr/>
            <p:nvPr/>
          </p:nvSpPr>
          <p:spPr>
            <a:xfrm>
              <a:off x="-47087075" y="2852375"/>
              <a:ext cx="17350" cy="17350"/>
            </a:xfrm>
            <a:custGeom>
              <a:avLst/>
              <a:gdLst/>
              <a:ahLst/>
              <a:cxnLst/>
              <a:rect l="l" t="t" r="r" b="b"/>
              <a:pathLst>
                <a:path w="694" h="694" extrusionOk="0">
                  <a:moveTo>
                    <a:pt x="348" y="0"/>
                  </a:moveTo>
                  <a:cubicBezTo>
                    <a:pt x="158" y="0"/>
                    <a:pt x="1" y="158"/>
                    <a:pt x="1" y="347"/>
                  </a:cubicBezTo>
                  <a:cubicBezTo>
                    <a:pt x="1" y="536"/>
                    <a:pt x="158" y="693"/>
                    <a:pt x="348" y="693"/>
                  </a:cubicBezTo>
                  <a:cubicBezTo>
                    <a:pt x="537" y="693"/>
                    <a:pt x="694" y="536"/>
                    <a:pt x="694" y="347"/>
                  </a:cubicBezTo>
                  <a:cubicBezTo>
                    <a:pt x="694" y="158"/>
                    <a:pt x="537" y="0"/>
                    <a:pt x="34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2" name="Google Shape;7372;p70"/>
            <p:cNvSpPr/>
            <p:nvPr/>
          </p:nvSpPr>
          <p:spPr>
            <a:xfrm>
              <a:off x="-47052400" y="2852375"/>
              <a:ext cx="17350" cy="17350"/>
            </a:xfrm>
            <a:custGeom>
              <a:avLst/>
              <a:gdLst/>
              <a:ahLst/>
              <a:cxnLst/>
              <a:rect l="l" t="t" r="r" b="b"/>
              <a:pathLst>
                <a:path w="694" h="694" extrusionOk="0">
                  <a:moveTo>
                    <a:pt x="347" y="0"/>
                  </a:moveTo>
                  <a:cubicBezTo>
                    <a:pt x="126" y="0"/>
                    <a:pt x="0" y="158"/>
                    <a:pt x="0" y="347"/>
                  </a:cubicBezTo>
                  <a:cubicBezTo>
                    <a:pt x="0" y="536"/>
                    <a:pt x="126" y="693"/>
                    <a:pt x="347" y="693"/>
                  </a:cubicBezTo>
                  <a:cubicBezTo>
                    <a:pt x="536" y="693"/>
                    <a:pt x="693" y="536"/>
                    <a:pt x="693" y="347"/>
                  </a:cubicBezTo>
                  <a:cubicBezTo>
                    <a:pt x="693"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3" name="Google Shape;7373;p70"/>
            <p:cNvSpPr/>
            <p:nvPr/>
          </p:nvSpPr>
          <p:spPr>
            <a:xfrm>
              <a:off x="-47051625" y="2957900"/>
              <a:ext cx="87450" cy="17350"/>
            </a:xfrm>
            <a:custGeom>
              <a:avLst/>
              <a:gdLst/>
              <a:ahLst/>
              <a:cxnLst/>
              <a:rect l="l" t="t" r="r" b="b"/>
              <a:pathLst>
                <a:path w="3498" h="694" extrusionOk="0">
                  <a:moveTo>
                    <a:pt x="347" y="1"/>
                  </a:moveTo>
                  <a:cubicBezTo>
                    <a:pt x="158" y="1"/>
                    <a:pt x="1" y="158"/>
                    <a:pt x="1" y="347"/>
                  </a:cubicBezTo>
                  <a:cubicBezTo>
                    <a:pt x="1" y="536"/>
                    <a:pt x="158" y="694"/>
                    <a:pt x="347" y="694"/>
                  </a:cubicBezTo>
                  <a:lnTo>
                    <a:pt x="3151" y="694"/>
                  </a:lnTo>
                  <a:cubicBezTo>
                    <a:pt x="3340" y="694"/>
                    <a:pt x="3498" y="536"/>
                    <a:pt x="3498" y="347"/>
                  </a:cubicBezTo>
                  <a:cubicBezTo>
                    <a:pt x="3498" y="158"/>
                    <a:pt x="3340" y="1"/>
                    <a:pt x="315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4" name="Google Shape;7374;p70"/>
            <p:cNvSpPr/>
            <p:nvPr/>
          </p:nvSpPr>
          <p:spPr>
            <a:xfrm>
              <a:off x="-47051625" y="2923250"/>
              <a:ext cx="87450" cy="17350"/>
            </a:xfrm>
            <a:custGeom>
              <a:avLst/>
              <a:gdLst/>
              <a:ahLst/>
              <a:cxnLst/>
              <a:rect l="l" t="t" r="r" b="b"/>
              <a:pathLst>
                <a:path w="3498" h="694" extrusionOk="0">
                  <a:moveTo>
                    <a:pt x="347" y="1"/>
                  </a:moveTo>
                  <a:cubicBezTo>
                    <a:pt x="158" y="1"/>
                    <a:pt x="1" y="158"/>
                    <a:pt x="1" y="347"/>
                  </a:cubicBezTo>
                  <a:cubicBezTo>
                    <a:pt x="1" y="536"/>
                    <a:pt x="158" y="694"/>
                    <a:pt x="347" y="694"/>
                  </a:cubicBezTo>
                  <a:lnTo>
                    <a:pt x="3151" y="694"/>
                  </a:lnTo>
                  <a:cubicBezTo>
                    <a:pt x="3340" y="694"/>
                    <a:pt x="3498" y="536"/>
                    <a:pt x="3498" y="347"/>
                  </a:cubicBezTo>
                  <a:cubicBezTo>
                    <a:pt x="3498" y="158"/>
                    <a:pt x="3340" y="1"/>
                    <a:pt x="315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5" name="Google Shape;7375;p70"/>
            <p:cNvSpPr/>
            <p:nvPr/>
          </p:nvSpPr>
          <p:spPr>
            <a:xfrm>
              <a:off x="-47017750" y="2852375"/>
              <a:ext cx="35450" cy="17350"/>
            </a:xfrm>
            <a:custGeom>
              <a:avLst/>
              <a:gdLst/>
              <a:ahLst/>
              <a:cxnLst/>
              <a:rect l="l" t="t" r="r" b="b"/>
              <a:pathLst>
                <a:path w="1418" h="694" extrusionOk="0">
                  <a:moveTo>
                    <a:pt x="378" y="0"/>
                  </a:moveTo>
                  <a:cubicBezTo>
                    <a:pt x="158" y="0"/>
                    <a:pt x="0" y="158"/>
                    <a:pt x="0" y="347"/>
                  </a:cubicBezTo>
                  <a:cubicBezTo>
                    <a:pt x="0" y="536"/>
                    <a:pt x="158" y="693"/>
                    <a:pt x="378" y="693"/>
                  </a:cubicBezTo>
                  <a:lnTo>
                    <a:pt x="1072" y="693"/>
                  </a:lnTo>
                  <a:cubicBezTo>
                    <a:pt x="1261" y="693"/>
                    <a:pt x="1418" y="536"/>
                    <a:pt x="1418" y="347"/>
                  </a:cubicBezTo>
                  <a:cubicBezTo>
                    <a:pt x="1418" y="158"/>
                    <a:pt x="1261" y="0"/>
                    <a:pt x="10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6" name="Google Shape;7376;p70"/>
            <p:cNvSpPr/>
            <p:nvPr/>
          </p:nvSpPr>
          <p:spPr>
            <a:xfrm>
              <a:off x="-46964975" y="2852375"/>
              <a:ext cx="35450" cy="17350"/>
            </a:xfrm>
            <a:custGeom>
              <a:avLst/>
              <a:gdLst/>
              <a:ahLst/>
              <a:cxnLst/>
              <a:rect l="l" t="t" r="r" b="b"/>
              <a:pathLst>
                <a:path w="1418" h="694" extrusionOk="0">
                  <a:moveTo>
                    <a:pt x="347" y="0"/>
                  </a:moveTo>
                  <a:cubicBezTo>
                    <a:pt x="158" y="0"/>
                    <a:pt x="0" y="158"/>
                    <a:pt x="0" y="347"/>
                  </a:cubicBezTo>
                  <a:cubicBezTo>
                    <a:pt x="0" y="536"/>
                    <a:pt x="158" y="693"/>
                    <a:pt x="347" y="693"/>
                  </a:cubicBezTo>
                  <a:lnTo>
                    <a:pt x="1040" y="693"/>
                  </a:lnTo>
                  <a:cubicBezTo>
                    <a:pt x="1260" y="693"/>
                    <a:pt x="1418" y="536"/>
                    <a:pt x="1418" y="347"/>
                  </a:cubicBezTo>
                  <a:cubicBezTo>
                    <a:pt x="1418" y="158"/>
                    <a:pt x="1260" y="0"/>
                    <a:pt x="10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77" name="Google Shape;7377;p70"/>
          <p:cNvSpPr/>
          <p:nvPr/>
        </p:nvSpPr>
        <p:spPr>
          <a:xfrm>
            <a:off x="3538211" y="2689200"/>
            <a:ext cx="314961" cy="357274"/>
          </a:xfrm>
          <a:custGeom>
            <a:avLst/>
            <a:gdLst/>
            <a:ahLst/>
            <a:cxnLst/>
            <a:rect l="l" t="t" r="r" b="b"/>
            <a:pathLst>
              <a:path w="10555" h="11973" extrusionOk="0">
                <a:moveTo>
                  <a:pt x="3151" y="2836"/>
                </a:moveTo>
                <a:cubicBezTo>
                  <a:pt x="3340" y="2836"/>
                  <a:pt x="3498" y="2994"/>
                  <a:pt x="3498" y="3183"/>
                </a:cubicBezTo>
                <a:lnTo>
                  <a:pt x="3498" y="3529"/>
                </a:lnTo>
                <a:lnTo>
                  <a:pt x="2805" y="3529"/>
                </a:lnTo>
                <a:lnTo>
                  <a:pt x="2805" y="3183"/>
                </a:lnTo>
                <a:cubicBezTo>
                  <a:pt x="2805" y="2994"/>
                  <a:pt x="2962" y="2836"/>
                  <a:pt x="3151" y="2836"/>
                </a:cubicBezTo>
                <a:close/>
                <a:moveTo>
                  <a:pt x="9862" y="4191"/>
                </a:moveTo>
                <a:lnTo>
                  <a:pt x="9862" y="5262"/>
                </a:lnTo>
                <a:cubicBezTo>
                  <a:pt x="9862" y="5451"/>
                  <a:pt x="9704" y="5609"/>
                  <a:pt x="9484" y="5609"/>
                </a:cubicBezTo>
                <a:cubicBezTo>
                  <a:pt x="9295" y="5609"/>
                  <a:pt x="9137" y="5451"/>
                  <a:pt x="9137" y="5262"/>
                </a:cubicBezTo>
                <a:lnTo>
                  <a:pt x="9137" y="4191"/>
                </a:lnTo>
                <a:close/>
                <a:moveTo>
                  <a:pt x="3151" y="5609"/>
                </a:moveTo>
                <a:cubicBezTo>
                  <a:pt x="3340" y="5609"/>
                  <a:pt x="3498" y="5766"/>
                  <a:pt x="3498" y="5987"/>
                </a:cubicBezTo>
                <a:cubicBezTo>
                  <a:pt x="3498" y="6176"/>
                  <a:pt x="3340" y="6333"/>
                  <a:pt x="3151" y="6333"/>
                </a:cubicBezTo>
                <a:cubicBezTo>
                  <a:pt x="2962" y="6333"/>
                  <a:pt x="2805" y="6176"/>
                  <a:pt x="2805" y="5987"/>
                </a:cubicBezTo>
                <a:cubicBezTo>
                  <a:pt x="2805" y="5766"/>
                  <a:pt x="2962" y="5609"/>
                  <a:pt x="3151" y="5609"/>
                </a:cubicBezTo>
                <a:close/>
                <a:moveTo>
                  <a:pt x="3592" y="4254"/>
                </a:moveTo>
                <a:cubicBezTo>
                  <a:pt x="4695" y="4443"/>
                  <a:pt x="5640" y="5451"/>
                  <a:pt x="5640" y="6680"/>
                </a:cubicBezTo>
                <a:lnTo>
                  <a:pt x="5640" y="8822"/>
                </a:lnTo>
                <a:cubicBezTo>
                  <a:pt x="5640" y="10145"/>
                  <a:pt x="4538" y="11248"/>
                  <a:pt x="3183" y="11248"/>
                </a:cubicBezTo>
                <a:cubicBezTo>
                  <a:pt x="1860" y="11248"/>
                  <a:pt x="757" y="10145"/>
                  <a:pt x="757" y="8822"/>
                </a:cubicBezTo>
                <a:lnTo>
                  <a:pt x="757" y="6680"/>
                </a:lnTo>
                <a:cubicBezTo>
                  <a:pt x="757" y="5451"/>
                  <a:pt x="1671" y="4443"/>
                  <a:pt x="2868" y="4254"/>
                </a:cubicBezTo>
                <a:lnTo>
                  <a:pt x="2868" y="4979"/>
                </a:lnTo>
                <a:cubicBezTo>
                  <a:pt x="2490" y="5136"/>
                  <a:pt x="2175" y="5546"/>
                  <a:pt x="2175" y="5987"/>
                </a:cubicBezTo>
                <a:cubicBezTo>
                  <a:pt x="2175" y="6396"/>
                  <a:pt x="2458" y="6837"/>
                  <a:pt x="2868" y="6963"/>
                </a:cubicBezTo>
                <a:lnTo>
                  <a:pt x="2868" y="7341"/>
                </a:lnTo>
                <a:cubicBezTo>
                  <a:pt x="2868" y="7562"/>
                  <a:pt x="3025" y="7719"/>
                  <a:pt x="3246" y="7719"/>
                </a:cubicBezTo>
                <a:cubicBezTo>
                  <a:pt x="3435" y="7719"/>
                  <a:pt x="3592" y="7562"/>
                  <a:pt x="3592" y="7341"/>
                </a:cubicBezTo>
                <a:lnTo>
                  <a:pt x="3592" y="6963"/>
                </a:lnTo>
                <a:cubicBezTo>
                  <a:pt x="3970" y="6806"/>
                  <a:pt x="4286" y="6396"/>
                  <a:pt x="4286" y="5987"/>
                </a:cubicBezTo>
                <a:cubicBezTo>
                  <a:pt x="4286" y="5546"/>
                  <a:pt x="4033" y="5105"/>
                  <a:pt x="3592" y="4979"/>
                </a:cubicBezTo>
                <a:lnTo>
                  <a:pt x="3592" y="4254"/>
                </a:lnTo>
                <a:close/>
                <a:moveTo>
                  <a:pt x="5294" y="1"/>
                </a:moveTo>
                <a:cubicBezTo>
                  <a:pt x="4033" y="1"/>
                  <a:pt x="2994" y="946"/>
                  <a:pt x="2836" y="2143"/>
                </a:cubicBezTo>
                <a:cubicBezTo>
                  <a:pt x="2427" y="2301"/>
                  <a:pt x="2143" y="2710"/>
                  <a:pt x="2143" y="3151"/>
                </a:cubicBezTo>
                <a:lnTo>
                  <a:pt x="2143" y="3687"/>
                </a:lnTo>
                <a:cubicBezTo>
                  <a:pt x="914" y="4128"/>
                  <a:pt x="1" y="5294"/>
                  <a:pt x="1" y="6680"/>
                </a:cubicBezTo>
                <a:lnTo>
                  <a:pt x="1" y="8822"/>
                </a:lnTo>
                <a:cubicBezTo>
                  <a:pt x="1" y="10555"/>
                  <a:pt x="1419" y="11973"/>
                  <a:pt x="3151" y="11973"/>
                </a:cubicBezTo>
                <a:cubicBezTo>
                  <a:pt x="4884" y="11973"/>
                  <a:pt x="6302" y="10555"/>
                  <a:pt x="6302" y="8822"/>
                </a:cubicBezTo>
                <a:lnTo>
                  <a:pt x="6302" y="6680"/>
                </a:lnTo>
                <a:cubicBezTo>
                  <a:pt x="6302" y="5294"/>
                  <a:pt x="5451" y="4128"/>
                  <a:pt x="4191" y="3687"/>
                </a:cubicBezTo>
                <a:lnTo>
                  <a:pt x="4191" y="3151"/>
                </a:lnTo>
                <a:cubicBezTo>
                  <a:pt x="4191" y="2710"/>
                  <a:pt x="3907" y="2301"/>
                  <a:pt x="3529" y="2143"/>
                </a:cubicBezTo>
                <a:cubicBezTo>
                  <a:pt x="3624" y="1293"/>
                  <a:pt x="4380" y="662"/>
                  <a:pt x="5262" y="662"/>
                </a:cubicBezTo>
                <a:cubicBezTo>
                  <a:pt x="6239" y="662"/>
                  <a:pt x="7026" y="1450"/>
                  <a:pt x="7026" y="2427"/>
                </a:cubicBezTo>
                <a:lnTo>
                  <a:pt x="7026" y="8413"/>
                </a:lnTo>
                <a:cubicBezTo>
                  <a:pt x="7026" y="9200"/>
                  <a:pt x="7657" y="9830"/>
                  <a:pt x="8444" y="9830"/>
                </a:cubicBezTo>
                <a:cubicBezTo>
                  <a:pt x="9232" y="9830"/>
                  <a:pt x="9862" y="9200"/>
                  <a:pt x="9862" y="8413"/>
                </a:cubicBezTo>
                <a:lnTo>
                  <a:pt x="9862" y="6239"/>
                </a:lnTo>
                <a:cubicBezTo>
                  <a:pt x="10240" y="6081"/>
                  <a:pt x="10555" y="5703"/>
                  <a:pt x="10555" y="5262"/>
                </a:cubicBezTo>
                <a:lnTo>
                  <a:pt x="10555" y="3844"/>
                </a:lnTo>
                <a:cubicBezTo>
                  <a:pt x="10555" y="3687"/>
                  <a:pt x="10397" y="3529"/>
                  <a:pt x="10208" y="3529"/>
                </a:cubicBezTo>
                <a:lnTo>
                  <a:pt x="9862" y="3529"/>
                </a:lnTo>
                <a:lnTo>
                  <a:pt x="9862" y="2458"/>
                </a:lnTo>
                <a:cubicBezTo>
                  <a:pt x="9862" y="2269"/>
                  <a:pt x="9704" y="2112"/>
                  <a:pt x="9515" y="2112"/>
                </a:cubicBezTo>
                <a:cubicBezTo>
                  <a:pt x="9295" y="2112"/>
                  <a:pt x="9137" y="2269"/>
                  <a:pt x="9137" y="2458"/>
                </a:cubicBezTo>
                <a:lnTo>
                  <a:pt x="9137" y="3529"/>
                </a:lnTo>
                <a:lnTo>
                  <a:pt x="8791" y="3529"/>
                </a:lnTo>
                <a:cubicBezTo>
                  <a:pt x="8602" y="3529"/>
                  <a:pt x="8444" y="3687"/>
                  <a:pt x="8444" y="3876"/>
                </a:cubicBezTo>
                <a:lnTo>
                  <a:pt x="8444" y="5294"/>
                </a:lnTo>
                <a:cubicBezTo>
                  <a:pt x="8444" y="5766"/>
                  <a:pt x="8728" y="6176"/>
                  <a:pt x="9137" y="6302"/>
                </a:cubicBezTo>
                <a:lnTo>
                  <a:pt x="9137" y="8444"/>
                </a:lnTo>
                <a:cubicBezTo>
                  <a:pt x="9137" y="8854"/>
                  <a:pt x="8822" y="9169"/>
                  <a:pt x="8444" y="9169"/>
                </a:cubicBezTo>
                <a:cubicBezTo>
                  <a:pt x="8035" y="9169"/>
                  <a:pt x="7720" y="8854"/>
                  <a:pt x="7720" y="8444"/>
                </a:cubicBezTo>
                <a:lnTo>
                  <a:pt x="7720" y="2458"/>
                </a:lnTo>
                <a:cubicBezTo>
                  <a:pt x="7720" y="1103"/>
                  <a:pt x="6617" y="1"/>
                  <a:pt x="529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78" name="Google Shape;7378;p70"/>
          <p:cNvGrpSpPr/>
          <p:nvPr/>
        </p:nvGrpSpPr>
        <p:grpSpPr>
          <a:xfrm>
            <a:off x="3535175" y="3135863"/>
            <a:ext cx="315886" cy="358199"/>
            <a:chOff x="-45278675" y="2333325"/>
            <a:chExt cx="264650" cy="300100"/>
          </a:xfrm>
        </p:grpSpPr>
        <p:sp>
          <p:nvSpPr>
            <p:cNvPr id="7379" name="Google Shape;7379;p70"/>
            <p:cNvSpPr/>
            <p:nvPr/>
          </p:nvSpPr>
          <p:spPr>
            <a:xfrm>
              <a:off x="-45243225" y="2475100"/>
              <a:ext cx="52775" cy="87450"/>
            </a:xfrm>
            <a:custGeom>
              <a:avLst/>
              <a:gdLst/>
              <a:ahLst/>
              <a:cxnLst/>
              <a:rect l="l" t="t" r="r" b="b"/>
              <a:pathLst>
                <a:path w="2111" h="3498" extrusionOk="0">
                  <a:moveTo>
                    <a:pt x="1071" y="725"/>
                  </a:moveTo>
                  <a:cubicBezTo>
                    <a:pt x="1260" y="725"/>
                    <a:pt x="1418" y="883"/>
                    <a:pt x="1418" y="1072"/>
                  </a:cubicBezTo>
                  <a:cubicBezTo>
                    <a:pt x="1418" y="1261"/>
                    <a:pt x="1260" y="1418"/>
                    <a:pt x="1071" y="1418"/>
                  </a:cubicBezTo>
                  <a:lnTo>
                    <a:pt x="725" y="1418"/>
                  </a:lnTo>
                  <a:lnTo>
                    <a:pt x="725" y="725"/>
                  </a:lnTo>
                  <a:close/>
                  <a:moveTo>
                    <a:pt x="347" y="0"/>
                  </a:moveTo>
                  <a:cubicBezTo>
                    <a:pt x="158" y="0"/>
                    <a:pt x="0" y="158"/>
                    <a:pt x="0" y="347"/>
                  </a:cubicBezTo>
                  <a:lnTo>
                    <a:pt x="0" y="3151"/>
                  </a:lnTo>
                  <a:cubicBezTo>
                    <a:pt x="0" y="3340"/>
                    <a:pt x="158" y="3497"/>
                    <a:pt x="347" y="3497"/>
                  </a:cubicBezTo>
                  <a:cubicBezTo>
                    <a:pt x="536" y="3497"/>
                    <a:pt x="693" y="3340"/>
                    <a:pt x="693" y="3151"/>
                  </a:cubicBezTo>
                  <a:lnTo>
                    <a:pt x="693" y="2080"/>
                  </a:lnTo>
                  <a:lnTo>
                    <a:pt x="1071" y="2080"/>
                  </a:lnTo>
                  <a:cubicBezTo>
                    <a:pt x="1638" y="2080"/>
                    <a:pt x="2111" y="1607"/>
                    <a:pt x="2111" y="1040"/>
                  </a:cubicBezTo>
                  <a:cubicBezTo>
                    <a:pt x="2111" y="473"/>
                    <a:pt x="1670" y="0"/>
                    <a:pt x="107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0" name="Google Shape;7380;p70"/>
            <p:cNvSpPr/>
            <p:nvPr/>
          </p:nvSpPr>
          <p:spPr>
            <a:xfrm>
              <a:off x="-45172350" y="2475100"/>
              <a:ext cx="52800" cy="89025"/>
            </a:xfrm>
            <a:custGeom>
              <a:avLst/>
              <a:gdLst/>
              <a:ahLst/>
              <a:cxnLst/>
              <a:rect l="l" t="t" r="r" b="b"/>
              <a:pathLst>
                <a:path w="2112" h="3561" extrusionOk="0">
                  <a:moveTo>
                    <a:pt x="1072" y="0"/>
                  </a:moveTo>
                  <a:cubicBezTo>
                    <a:pt x="473" y="0"/>
                    <a:pt x="1" y="473"/>
                    <a:pt x="1" y="1072"/>
                  </a:cubicBezTo>
                  <a:cubicBezTo>
                    <a:pt x="1" y="1670"/>
                    <a:pt x="473" y="2143"/>
                    <a:pt x="1072" y="2143"/>
                  </a:cubicBezTo>
                  <a:cubicBezTo>
                    <a:pt x="1261" y="2143"/>
                    <a:pt x="1418" y="2300"/>
                    <a:pt x="1418" y="2489"/>
                  </a:cubicBezTo>
                  <a:cubicBezTo>
                    <a:pt x="1418" y="2678"/>
                    <a:pt x="1261" y="2836"/>
                    <a:pt x="1072" y="2836"/>
                  </a:cubicBezTo>
                  <a:cubicBezTo>
                    <a:pt x="851" y="2836"/>
                    <a:pt x="694" y="2678"/>
                    <a:pt x="694" y="2489"/>
                  </a:cubicBezTo>
                  <a:cubicBezTo>
                    <a:pt x="694" y="2300"/>
                    <a:pt x="536" y="2143"/>
                    <a:pt x="347" y="2143"/>
                  </a:cubicBezTo>
                  <a:cubicBezTo>
                    <a:pt x="158" y="2143"/>
                    <a:pt x="1" y="2300"/>
                    <a:pt x="1" y="2489"/>
                  </a:cubicBezTo>
                  <a:cubicBezTo>
                    <a:pt x="1" y="3088"/>
                    <a:pt x="473" y="3560"/>
                    <a:pt x="1072" y="3560"/>
                  </a:cubicBezTo>
                  <a:cubicBezTo>
                    <a:pt x="1639" y="3560"/>
                    <a:pt x="2111" y="3088"/>
                    <a:pt x="2111" y="2489"/>
                  </a:cubicBezTo>
                  <a:cubicBezTo>
                    <a:pt x="2111" y="1891"/>
                    <a:pt x="1639" y="1418"/>
                    <a:pt x="1072" y="1418"/>
                  </a:cubicBezTo>
                  <a:cubicBezTo>
                    <a:pt x="851" y="1418"/>
                    <a:pt x="725" y="1261"/>
                    <a:pt x="725" y="1072"/>
                  </a:cubicBezTo>
                  <a:cubicBezTo>
                    <a:pt x="725" y="883"/>
                    <a:pt x="851" y="725"/>
                    <a:pt x="1072" y="725"/>
                  </a:cubicBezTo>
                  <a:cubicBezTo>
                    <a:pt x="1261" y="725"/>
                    <a:pt x="1418" y="883"/>
                    <a:pt x="1418" y="1072"/>
                  </a:cubicBezTo>
                  <a:cubicBezTo>
                    <a:pt x="1418" y="1261"/>
                    <a:pt x="1576" y="1418"/>
                    <a:pt x="1765" y="1418"/>
                  </a:cubicBezTo>
                  <a:cubicBezTo>
                    <a:pt x="1954" y="1418"/>
                    <a:pt x="2111" y="1261"/>
                    <a:pt x="2111" y="1072"/>
                  </a:cubicBezTo>
                  <a:cubicBezTo>
                    <a:pt x="2111" y="473"/>
                    <a:pt x="1639" y="0"/>
                    <a:pt x="10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1" name="Google Shape;7381;p70"/>
            <p:cNvSpPr/>
            <p:nvPr/>
          </p:nvSpPr>
          <p:spPr>
            <a:xfrm>
              <a:off x="-45102250" y="2475100"/>
              <a:ext cx="52800" cy="87450"/>
            </a:xfrm>
            <a:custGeom>
              <a:avLst/>
              <a:gdLst/>
              <a:ahLst/>
              <a:cxnLst/>
              <a:rect l="l" t="t" r="r" b="b"/>
              <a:pathLst>
                <a:path w="2112" h="3498" extrusionOk="0">
                  <a:moveTo>
                    <a:pt x="1072" y="725"/>
                  </a:moveTo>
                  <a:cubicBezTo>
                    <a:pt x="1261" y="725"/>
                    <a:pt x="1418" y="883"/>
                    <a:pt x="1418" y="1072"/>
                  </a:cubicBezTo>
                  <a:lnTo>
                    <a:pt x="1418" y="2458"/>
                  </a:lnTo>
                  <a:cubicBezTo>
                    <a:pt x="1418" y="2647"/>
                    <a:pt x="1261" y="2804"/>
                    <a:pt x="1072" y="2804"/>
                  </a:cubicBezTo>
                  <a:lnTo>
                    <a:pt x="694" y="2804"/>
                  </a:lnTo>
                  <a:lnTo>
                    <a:pt x="694" y="725"/>
                  </a:lnTo>
                  <a:close/>
                  <a:moveTo>
                    <a:pt x="347" y="0"/>
                  </a:moveTo>
                  <a:cubicBezTo>
                    <a:pt x="158" y="0"/>
                    <a:pt x="0" y="158"/>
                    <a:pt x="0" y="347"/>
                  </a:cubicBezTo>
                  <a:lnTo>
                    <a:pt x="0" y="3151"/>
                  </a:lnTo>
                  <a:cubicBezTo>
                    <a:pt x="0" y="3340"/>
                    <a:pt x="158" y="3497"/>
                    <a:pt x="347" y="3497"/>
                  </a:cubicBezTo>
                  <a:lnTo>
                    <a:pt x="1040" y="3497"/>
                  </a:lnTo>
                  <a:cubicBezTo>
                    <a:pt x="1639" y="3497"/>
                    <a:pt x="2111" y="3025"/>
                    <a:pt x="2111" y="2458"/>
                  </a:cubicBezTo>
                  <a:lnTo>
                    <a:pt x="2111" y="1040"/>
                  </a:lnTo>
                  <a:cubicBezTo>
                    <a:pt x="2111" y="473"/>
                    <a:pt x="1639" y="0"/>
                    <a:pt x="10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2" name="Google Shape;7382;p70"/>
            <p:cNvSpPr/>
            <p:nvPr/>
          </p:nvSpPr>
          <p:spPr>
            <a:xfrm>
              <a:off x="-45278675" y="2333325"/>
              <a:ext cx="264650" cy="300100"/>
            </a:xfrm>
            <a:custGeom>
              <a:avLst/>
              <a:gdLst/>
              <a:ahLst/>
              <a:cxnLst/>
              <a:rect l="l" t="t" r="r" b="b"/>
              <a:pathLst>
                <a:path w="10586" h="12004" extrusionOk="0">
                  <a:moveTo>
                    <a:pt x="7751" y="1229"/>
                  </a:moveTo>
                  <a:lnTo>
                    <a:pt x="8664" y="2143"/>
                  </a:lnTo>
                  <a:lnTo>
                    <a:pt x="7751" y="2143"/>
                  </a:lnTo>
                  <a:lnTo>
                    <a:pt x="7751" y="1229"/>
                  </a:lnTo>
                  <a:close/>
                  <a:moveTo>
                    <a:pt x="7089" y="725"/>
                  </a:moveTo>
                  <a:lnTo>
                    <a:pt x="7089" y="2489"/>
                  </a:lnTo>
                  <a:cubicBezTo>
                    <a:pt x="7089" y="2678"/>
                    <a:pt x="7246" y="2836"/>
                    <a:pt x="7436" y="2836"/>
                  </a:cubicBezTo>
                  <a:lnTo>
                    <a:pt x="9200" y="2836"/>
                  </a:lnTo>
                  <a:lnTo>
                    <a:pt x="9200" y="4254"/>
                  </a:lnTo>
                  <a:lnTo>
                    <a:pt x="1481" y="4254"/>
                  </a:lnTo>
                  <a:lnTo>
                    <a:pt x="1481" y="725"/>
                  </a:lnTo>
                  <a:close/>
                  <a:moveTo>
                    <a:pt x="9893" y="4978"/>
                  </a:moveTo>
                  <a:lnTo>
                    <a:pt x="9893" y="9893"/>
                  </a:lnTo>
                  <a:lnTo>
                    <a:pt x="756" y="9893"/>
                  </a:lnTo>
                  <a:lnTo>
                    <a:pt x="756" y="4978"/>
                  </a:lnTo>
                  <a:close/>
                  <a:moveTo>
                    <a:pt x="9168" y="10586"/>
                  </a:moveTo>
                  <a:lnTo>
                    <a:pt x="9168" y="11311"/>
                  </a:lnTo>
                  <a:lnTo>
                    <a:pt x="1450" y="11311"/>
                  </a:lnTo>
                  <a:lnTo>
                    <a:pt x="1450" y="10586"/>
                  </a:lnTo>
                  <a:close/>
                  <a:moveTo>
                    <a:pt x="1072" y="1"/>
                  </a:moveTo>
                  <a:cubicBezTo>
                    <a:pt x="851" y="1"/>
                    <a:pt x="725" y="158"/>
                    <a:pt x="725" y="347"/>
                  </a:cubicBezTo>
                  <a:lnTo>
                    <a:pt x="725" y="4254"/>
                  </a:lnTo>
                  <a:lnTo>
                    <a:pt x="347" y="4254"/>
                  </a:lnTo>
                  <a:cubicBezTo>
                    <a:pt x="158" y="4254"/>
                    <a:pt x="0" y="4411"/>
                    <a:pt x="0" y="4600"/>
                  </a:cubicBezTo>
                  <a:lnTo>
                    <a:pt x="0" y="10240"/>
                  </a:lnTo>
                  <a:cubicBezTo>
                    <a:pt x="0" y="10429"/>
                    <a:pt x="158" y="10586"/>
                    <a:pt x="347" y="10586"/>
                  </a:cubicBezTo>
                  <a:lnTo>
                    <a:pt x="725" y="10586"/>
                  </a:lnTo>
                  <a:lnTo>
                    <a:pt x="725" y="11657"/>
                  </a:lnTo>
                  <a:cubicBezTo>
                    <a:pt x="725" y="11846"/>
                    <a:pt x="851" y="12004"/>
                    <a:pt x="1072" y="12004"/>
                  </a:cubicBezTo>
                  <a:lnTo>
                    <a:pt x="9483" y="12004"/>
                  </a:lnTo>
                  <a:cubicBezTo>
                    <a:pt x="9672" y="12004"/>
                    <a:pt x="9830" y="11846"/>
                    <a:pt x="9830" y="11657"/>
                  </a:cubicBezTo>
                  <a:lnTo>
                    <a:pt x="9830" y="10586"/>
                  </a:lnTo>
                  <a:lnTo>
                    <a:pt x="10208" y="10586"/>
                  </a:lnTo>
                  <a:cubicBezTo>
                    <a:pt x="10397" y="10586"/>
                    <a:pt x="10555" y="10429"/>
                    <a:pt x="10555" y="10240"/>
                  </a:cubicBezTo>
                  <a:lnTo>
                    <a:pt x="10555" y="4600"/>
                  </a:lnTo>
                  <a:cubicBezTo>
                    <a:pt x="10586" y="4411"/>
                    <a:pt x="10428" y="4254"/>
                    <a:pt x="10239" y="4254"/>
                  </a:cubicBezTo>
                  <a:lnTo>
                    <a:pt x="9893" y="4254"/>
                  </a:lnTo>
                  <a:lnTo>
                    <a:pt x="9893" y="2489"/>
                  </a:lnTo>
                  <a:cubicBezTo>
                    <a:pt x="9893" y="2395"/>
                    <a:pt x="9830" y="2300"/>
                    <a:pt x="9767" y="2237"/>
                  </a:cubicBezTo>
                  <a:lnTo>
                    <a:pt x="7656" y="127"/>
                  </a:lnTo>
                  <a:cubicBezTo>
                    <a:pt x="7562" y="32"/>
                    <a:pt x="7499" y="1"/>
                    <a:pt x="740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83" name="Google Shape;7383;p70"/>
          <p:cNvGrpSpPr/>
          <p:nvPr/>
        </p:nvGrpSpPr>
        <p:grpSpPr>
          <a:xfrm>
            <a:off x="3545500" y="3590820"/>
            <a:ext cx="295237" cy="358229"/>
            <a:chOff x="-45270025" y="2701925"/>
            <a:chExt cx="247350" cy="300125"/>
          </a:xfrm>
        </p:grpSpPr>
        <p:sp>
          <p:nvSpPr>
            <p:cNvPr id="7384" name="Google Shape;7384;p70"/>
            <p:cNvSpPr/>
            <p:nvPr/>
          </p:nvSpPr>
          <p:spPr>
            <a:xfrm>
              <a:off x="-45128250" y="2843700"/>
              <a:ext cx="18150" cy="17350"/>
            </a:xfrm>
            <a:custGeom>
              <a:avLst/>
              <a:gdLst/>
              <a:ahLst/>
              <a:cxnLst/>
              <a:rect l="l" t="t" r="r" b="b"/>
              <a:pathLst>
                <a:path w="726" h="694" extrusionOk="0">
                  <a:moveTo>
                    <a:pt x="347" y="1"/>
                  </a:moveTo>
                  <a:cubicBezTo>
                    <a:pt x="158" y="1"/>
                    <a:pt x="1" y="158"/>
                    <a:pt x="1" y="347"/>
                  </a:cubicBezTo>
                  <a:cubicBezTo>
                    <a:pt x="1" y="536"/>
                    <a:pt x="158" y="694"/>
                    <a:pt x="347" y="694"/>
                  </a:cubicBezTo>
                  <a:cubicBezTo>
                    <a:pt x="568" y="694"/>
                    <a:pt x="725" y="536"/>
                    <a:pt x="725" y="347"/>
                  </a:cubicBezTo>
                  <a:cubicBezTo>
                    <a:pt x="725" y="158"/>
                    <a:pt x="568"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5" name="Google Shape;7385;p70"/>
            <p:cNvSpPr/>
            <p:nvPr/>
          </p:nvSpPr>
          <p:spPr>
            <a:xfrm>
              <a:off x="-45270025" y="2701925"/>
              <a:ext cx="247350" cy="300125"/>
            </a:xfrm>
            <a:custGeom>
              <a:avLst/>
              <a:gdLst/>
              <a:ahLst/>
              <a:cxnLst/>
              <a:rect l="l" t="t" r="r" b="b"/>
              <a:pathLst>
                <a:path w="9894" h="12005" extrusionOk="0">
                  <a:moveTo>
                    <a:pt x="7751" y="1261"/>
                  </a:moveTo>
                  <a:lnTo>
                    <a:pt x="8665" y="2143"/>
                  </a:lnTo>
                  <a:lnTo>
                    <a:pt x="7751" y="2143"/>
                  </a:lnTo>
                  <a:lnTo>
                    <a:pt x="7751" y="1261"/>
                  </a:lnTo>
                  <a:close/>
                  <a:moveTo>
                    <a:pt x="7090" y="4979"/>
                  </a:moveTo>
                  <a:lnTo>
                    <a:pt x="7090" y="9925"/>
                  </a:lnTo>
                  <a:lnTo>
                    <a:pt x="757" y="9925"/>
                  </a:lnTo>
                  <a:lnTo>
                    <a:pt x="757" y="4979"/>
                  </a:lnTo>
                  <a:close/>
                  <a:moveTo>
                    <a:pt x="7090" y="725"/>
                  </a:moveTo>
                  <a:lnTo>
                    <a:pt x="7090" y="2521"/>
                  </a:lnTo>
                  <a:cubicBezTo>
                    <a:pt x="7090" y="2710"/>
                    <a:pt x="7247" y="2868"/>
                    <a:pt x="7436" y="2868"/>
                  </a:cubicBezTo>
                  <a:lnTo>
                    <a:pt x="9232" y="2868"/>
                  </a:lnTo>
                  <a:lnTo>
                    <a:pt x="9232" y="11343"/>
                  </a:lnTo>
                  <a:lnTo>
                    <a:pt x="1450" y="11343"/>
                  </a:lnTo>
                  <a:lnTo>
                    <a:pt x="1450" y="10618"/>
                  </a:lnTo>
                  <a:lnTo>
                    <a:pt x="7436" y="10618"/>
                  </a:lnTo>
                  <a:cubicBezTo>
                    <a:pt x="7657" y="10618"/>
                    <a:pt x="7814" y="10460"/>
                    <a:pt x="7814" y="10271"/>
                  </a:cubicBezTo>
                  <a:lnTo>
                    <a:pt x="7814" y="4632"/>
                  </a:lnTo>
                  <a:cubicBezTo>
                    <a:pt x="7814" y="4443"/>
                    <a:pt x="7657" y="4285"/>
                    <a:pt x="7436" y="4285"/>
                  </a:cubicBezTo>
                  <a:lnTo>
                    <a:pt x="1450" y="4285"/>
                  </a:lnTo>
                  <a:lnTo>
                    <a:pt x="1450" y="725"/>
                  </a:lnTo>
                  <a:close/>
                  <a:moveTo>
                    <a:pt x="1072" y="1"/>
                  </a:moveTo>
                  <a:cubicBezTo>
                    <a:pt x="883" y="1"/>
                    <a:pt x="726" y="158"/>
                    <a:pt x="726" y="347"/>
                  </a:cubicBezTo>
                  <a:lnTo>
                    <a:pt x="726" y="4254"/>
                  </a:lnTo>
                  <a:lnTo>
                    <a:pt x="379" y="4254"/>
                  </a:lnTo>
                  <a:cubicBezTo>
                    <a:pt x="158" y="4254"/>
                    <a:pt x="1" y="4411"/>
                    <a:pt x="1" y="4601"/>
                  </a:cubicBezTo>
                  <a:lnTo>
                    <a:pt x="1" y="10240"/>
                  </a:lnTo>
                  <a:cubicBezTo>
                    <a:pt x="1" y="10429"/>
                    <a:pt x="158" y="10586"/>
                    <a:pt x="379" y="10586"/>
                  </a:cubicBezTo>
                  <a:lnTo>
                    <a:pt x="726" y="10586"/>
                  </a:lnTo>
                  <a:lnTo>
                    <a:pt x="726" y="11658"/>
                  </a:lnTo>
                  <a:cubicBezTo>
                    <a:pt x="726" y="11847"/>
                    <a:pt x="883" y="12004"/>
                    <a:pt x="1072" y="12004"/>
                  </a:cubicBezTo>
                  <a:lnTo>
                    <a:pt x="9484" y="12004"/>
                  </a:lnTo>
                  <a:cubicBezTo>
                    <a:pt x="9704" y="12004"/>
                    <a:pt x="9862" y="11847"/>
                    <a:pt x="9862" y="11658"/>
                  </a:cubicBezTo>
                  <a:lnTo>
                    <a:pt x="9893" y="2458"/>
                  </a:lnTo>
                  <a:cubicBezTo>
                    <a:pt x="9893" y="2395"/>
                    <a:pt x="9862" y="2269"/>
                    <a:pt x="9767" y="2238"/>
                  </a:cubicBezTo>
                  <a:lnTo>
                    <a:pt x="7657" y="95"/>
                  </a:lnTo>
                  <a:cubicBezTo>
                    <a:pt x="7562" y="32"/>
                    <a:pt x="7499" y="1"/>
                    <a:pt x="740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6" name="Google Shape;7386;p70"/>
            <p:cNvSpPr/>
            <p:nvPr/>
          </p:nvSpPr>
          <p:spPr>
            <a:xfrm>
              <a:off x="-45235350" y="2844500"/>
              <a:ext cx="89800" cy="87450"/>
            </a:xfrm>
            <a:custGeom>
              <a:avLst/>
              <a:gdLst/>
              <a:ahLst/>
              <a:cxnLst/>
              <a:rect l="l" t="t" r="r" b="b"/>
              <a:pathLst>
                <a:path w="3592" h="3498" extrusionOk="0">
                  <a:moveTo>
                    <a:pt x="1796" y="1103"/>
                  </a:moveTo>
                  <a:lnTo>
                    <a:pt x="2268" y="2079"/>
                  </a:lnTo>
                  <a:lnTo>
                    <a:pt x="1292" y="2079"/>
                  </a:lnTo>
                  <a:lnTo>
                    <a:pt x="1796" y="1103"/>
                  </a:lnTo>
                  <a:close/>
                  <a:moveTo>
                    <a:pt x="1764" y="0"/>
                  </a:moveTo>
                  <a:cubicBezTo>
                    <a:pt x="1638" y="0"/>
                    <a:pt x="1544" y="63"/>
                    <a:pt x="1449" y="189"/>
                  </a:cubicBezTo>
                  <a:lnTo>
                    <a:pt x="32" y="2993"/>
                  </a:lnTo>
                  <a:cubicBezTo>
                    <a:pt x="0" y="3151"/>
                    <a:pt x="63" y="3340"/>
                    <a:pt x="284" y="3466"/>
                  </a:cubicBezTo>
                  <a:cubicBezTo>
                    <a:pt x="324" y="3482"/>
                    <a:pt x="369" y="3490"/>
                    <a:pt x="415" y="3490"/>
                  </a:cubicBezTo>
                  <a:cubicBezTo>
                    <a:pt x="547" y="3490"/>
                    <a:pt x="686" y="3425"/>
                    <a:pt x="756" y="3308"/>
                  </a:cubicBezTo>
                  <a:lnTo>
                    <a:pt x="977" y="2804"/>
                  </a:lnTo>
                  <a:lnTo>
                    <a:pt x="2647" y="2804"/>
                  </a:lnTo>
                  <a:lnTo>
                    <a:pt x="2867" y="3308"/>
                  </a:lnTo>
                  <a:cubicBezTo>
                    <a:pt x="2962" y="3434"/>
                    <a:pt x="3056" y="3497"/>
                    <a:pt x="3182" y="3497"/>
                  </a:cubicBezTo>
                  <a:cubicBezTo>
                    <a:pt x="3245" y="3497"/>
                    <a:pt x="3308" y="3497"/>
                    <a:pt x="3340" y="3466"/>
                  </a:cubicBezTo>
                  <a:cubicBezTo>
                    <a:pt x="3497" y="3371"/>
                    <a:pt x="3592" y="3151"/>
                    <a:pt x="3497" y="2993"/>
                  </a:cubicBezTo>
                  <a:lnTo>
                    <a:pt x="2079" y="189"/>
                  </a:lnTo>
                  <a:cubicBezTo>
                    <a:pt x="2016" y="63"/>
                    <a:pt x="1890" y="0"/>
                    <a:pt x="176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7" name="Google Shape;7387;p70"/>
            <p:cNvSpPr/>
            <p:nvPr/>
          </p:nvSpPr>
          <p:spPr>
            <a:xfrm>
              <a:off x="-45128250" y="2879150"/>
              <a:ext cx="18150" cy="52800"/>
            </a:xfrm>
            <a:custGeom>
              <a:avLst/>
              <a:gdLst/>
              <a:ahLst/>
              <a:cxnLst/>
              <a:rect l="l" t="t" r="r" b="b"/>
              <a:pathLst>
                <a:path w="726" h="2112" extrusionOk="0">
                  <a:moveTo>
                    <a:pt x="347" y="0"/>
                  </a:moveTo>
                  <a:cubicBezTo>
                    <a:pt x="158" y="0"/>
                    <a:pt x="1" y="158"/>
                    <a:pt x="1" y="347"/>
                  </a:cubicBezTo>
                  <a:lnTo>
                    <a:pt x="1" y="1765"/>
                  </a:lnTo>
                  <a:cubicBezTo>
                    <a:pt x="1" y="1954"/>
                    <a:pt x="158" y="2111"/>
                    <a:pt x="347" y="2111"/>
                  </a:cubicBezTo>
                  <a:cubicBezTo>
                    <a:pt x="568" y="2111"/>
                    <a:pt x="725" y="1954"/>
                    <a:pt x="725" y="1765"/>
                  </a:cubicBezTo>
                  <a:lnTo>
                    <a:pt x="725" y="347"/>
                  </a:lnTo>
                  <a:cubicBezTo>
                    <a:pt x="725" y="158"/>
                    <a:pt x="568"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88" name="Google Shape;7388;p70"/>
          <p:cNvSpPr/>
          <p:nvPr/>
        </p:nvSpPr>
        <p:spPr>
          <a:xfrm>
            <a:off x="2628699" y="4061314"/>
            <a:ext cx="358199" cy="358199"/>
          </a:xfrm>
          <a:custGeom>
            <a:avLst/>
            <a:gdLst/>
            <a:ahLst/>
            <a:cxnLst/>
            <a:rect l="l" t="t" r="r" b="b"/>
            <a:pathLst>
              <a:path w="12004" h="12004" extrusionOk="0">
                <a:moveTo>
                  <a:pt x="2867" y="725"/>
                </a:moveTo>
                <a:lnTo>
                  <a:pt x="2867" y="1449"/>
                </a:lnTo>
                <a:lnTo>
                  <a:pt x="2174" y="1449"/>
                </a:lnTo>
                <a:lnTo>
                  <a:pt x="2174" y="725"/>
                </a:lnTo>
                <a:close/>
                <a:moveTo>
                  <a:pt x="7971" y="3592"/>
                </a:moveTo>
                <a:lnTo>
                  <a:pt x="3560" y="8002"/>
                </a:lnTo>
                <a:lnTo>
                  <a:pt x="3560" y="3592"/>
                </a:lnTo>
                <a:close/>
                <a:moveTo>
                  <a:pt x="8506" y="4064"/>
                </a:moveTo>
                <a:lnTo>
                  <a:pt x="8506" y="8475"/>
                </a:lnTo>
                <a:lnTo>
                  <a:pt x="4096" y="8475"/>
                </a:lnTo>
                <a:lnTo>
                  <a:pt x="8506" y="4064"/>
                </a:lnTo>
                <a:close/>
                <a:moveTo>
                  <a:pt x="2867" y="3529"/>
                </a:moveTo>
                <a:lnTo>
                  <a:pt x="2867" y="8821"/>
                </a:lnTo>
                <a:cubicBezTo>
                  <a:pt x="2867" y="9011"/>
                  <a:pt x="3025" y="9168"/>
                  <a:pt x="3214" y="9168"/>
                </a:cubicBezTo>
                <a:lnTo>
                  <a:pt x="8506" y="9168"/>
                </a:lnTo>
                <a:lnTo>
                  <a:pt x="8506" y="9893"/>
                </a:lnTo>
                <a:lnTo>
                  <a:pt x="2174" y="9893"/>
                </a:lnTo>
                <a:lnTo>
                  <a:pt x="2174" y="3529"/>
                </a:lnTo>
                <a:close/>
                <a:moveTo>
                  <a:pt x="11342" y="9168"/>
                </a:moveTo>
                <a:lnTo>
                  <a:pt x="11342" y="9893"/>
                </a:lnTo>
                <a:lnTo>
                  <a:pt x="10617" y="9893"/>
                </a:lnTo>
                <a:lnTo>
                  <a:pt x="10617" y="9168"/>
                </a:lnTo>
                <a:close/>
                <a:moveTo>
                  <a:pt x="9830" y="2111"/>
                </a:moveTo>
                <a:lnTo>
                  <a:pt x="9830" y="11310"/>
                </a:lnTo>
                <a:lnTo>
                  <a:pt x="9168" y="11310"/>
                </a:lnTo>
                <a:lnTo>
                  <a:pt x="9168" y="3182"/>
                </a:lnTo>
                <a:lnTo>
                  <a:pt x="9168" y="3151"/>
                </a:lnTo>
                <a:cubicBezTo>
                  <a:pt x="9168" y="2993"/>
                  <a:pt x="9010" y="2836"/>
                  <a:pt x="8821" y="2836"/>
                </a:cubicBezTo>
                <a:lnTo>
                  <a:pt x="693" y="2836"/>
                </a:lnTo>
                <a:lnTo>
                  <a:pt x="693" y="2111"/>
                </a:lnTo>
                <a:close/>
                <a:moveTo>
                  <a:pt x="1764" y="0"/>
                </a:moveTo>
                <a:cubicBezTo>
                  <a:pt x="1575" y="0"/>
                  <a:pt x="1418" y="158"/>
                  <a:pt x="1418" y="347"/>
                </a:cubicBezTo>
                <a:lnTo>
                  <a:pt x="1418" y="1418"/>
                </a:lnTo>
                <a:lnTo>
                  <a:pt x="347" y="1418"/>
                </a:lnTo>
                <a:cubicBezTo>
                  <a:pt x="158" y="1418"/>
                  <a:pt x="0" y="1575"/>
                  <a:pt x="0" y="1764"/>
                </a:cubicBezTo>
                <a:lnTo>
                  <a:pt x="0" y="3182"/>
                </a:lnTo>
                <a:cubicBezTo>
                  <a:pt x="0" y="3371"/>
                  <a:pt x="158" y="3529"/>
                  <a:pt x="347" y="3529"/>
                </a:cubicBezTo>
                <a:lnTo>
                  <a:pt x="1418" y="3529"/>
                </a:lnTo>
                <a:lnTo>
                  <a:pt x="1418" y="10082"/>
                </a:lnTo>
                <a:lnTo>
                  <a:pt x="819" y="10680"/>
                </a:lnTo>
                <a:cubicBezTo>
                  <a:pt x="693" y="10775"/>
                  <a:pt x="693" y="11027"/>
                  <a:pt x="819" y="11184"/>
                </a:cubicBezTo>
                <a:cubicBezTo>
                  <a:pt x="882" y="11247"/>
                  <a:pt x="969" y="11279"/>
                  <a:pt x="1059" y="11279"/>
                </a:cubicBezTo>
                <a:cubicBezTo>
                  <a:pt x="1150" y="11279"/>
                  <a:pt x="1245" y="11247"/>
                  <a:pt x="1323" y="11184"/>
                </a:cubicBezTo>
                <a:lnTo>
                  <a:pt x="1922" y="10586"/>
                </a:lnTo>
                <a:lnTo>
                  <a:pt x="8475" y="10586"/>
                </a:lnTo>
                <a:lnTo>
                  <a:pt x="8475" y="11657"/>
                </a:lnTo>
                <a:cubicBezTo>
                  <a:pt x="8475" y="11846"/>
                  <a:pt x="8601" y="12003"/>
                  <a:pt x="8821" y="12003"/>
                </a:cubicBezTo>
                <a:lnTo>
                  <a:pt x="10239" y="12003"/>
                </a:lnTo>
                <a:cubicBezTo>
                  <a:pt x="10428" y="12003"/>
                  <a:pt x="10586" y="11846"/>
                  <a:pt x="10586" y="11657"/>
                </a:cubicBezTo>
                <a:lnTo>
                  <a:pt x="10586" y="10586"/>
                </a:lnTo>
                <a:lnTo>
                  <a:pt x="11657" y="10586"/>
                </a:lnTo>
                <a:cubicBezTo>
                  <a:pt x="11846" y="10586"/>
                  <a:pt x="12003" y="10428"/>
                  <a:pt x="12003" y="10239"/>
                </a:cubicBezTo>
                <a:lnTo>
                  <a:pt x="12003" y="8821"/>
                </a:lnTo>
                <a:cubicBezTo>
                  <a:pt x="12003" y="8632"/>
                  <a:pt x="11846" y="8475"/>
                  <a:pt x="11657" y="8475"/>
                </a:cubicBezTo>
                <a:lnTo>
                  <a:pt x="10586" y="8475"/>
                </a:lnTo>
                <a:lnTo>
                  <a:pt x="10586" y="1922"/>
                </a:lnTo>
                <a:lnTo>
                  <a:pt x="11184" y="1323"/>
                </a:lnTo>
                <a:cubicBezTo>
                  <a:pt x="11279" y="1229"/>
                  <a:pt x="11279" y="977"/>
                  <a:pt x="11184" y="819"/>
                </a:cubicBezTo>
                <a:cubicBezTo>
                  <a:pt x="11121" y="756"/>
                  <a:pt x="11035" y="725"/>
                  <a:pt x="10940" y="725"/>
                </a:cubicBezTo>
                <a:cubicBezTo>
                  <a:pt x="10846" y="725"/>
                  <a:pt x="10743" y="756"/>
                  <a:pt x="10649" y="819"/>
                </a:cubicBezTo>
                <a:lnTo>
                  <a:pt x="10082" y="1418"/>
                </a:lnTo>
                <a:lnTo>
                  <a:pt x="3529" y="1418"/>
                </a:lnTo>
                <a:lnTo>
                  <a:pt x="3529" y="347"/>
                </a:lnTo>
                <a:cubicBezTo>
                  <a:pt x="3529" y="158"/>
                  <a:pt x="3371" y="0"/>
                  <a:pt x="318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89" name="Google Shape;7389;p70"/>
          <p:cNvGrpSpPr/>
          <p:nvPr/>
        </p:nvGrpSpPr>
        <p:grpSpPr>
          <a:xfrm>
            <a:off x="2209567" y="1743737"/>
            <a:ext cx="307444" cy="366556"/>
            <a:chOff x="2209567" y="1972337"/>
            <a:chExt cx="307444" cy="366556"/>
          </a:xfrm>
        </p:grpSpPr>
        <p:sp>
          <p:nvSpPr>
            <p:cNvPr id="7390" name="Google Shape;7390;p70"/>
            <p:cNvSpPr/>
            <p:nvPr/>
          </p:nvSpPr>
          <p:spPr>
            <a:xfrm>
              <a:off x="2345143" y="1972337"/>
              <a:ext cx="20709" cy="62097"/>
            </a:xfrm>
            <a:custGeom>
              <a:avLst/>
              <a:gdLst/>
              <a:ahLst/>
              <a:cxnLst/>
              <a:rect l="l" t="t" r="r" b="b"/>
              <a:pathLst>
                <a:path w="694" h="2081" extrusionOk="0">
                  <a:moveTo>
                    <a:pt x="347" y="1"/>
                  </a:moveTo>
                  <a:cubicBezTo>
                    <a:pt x="158" y="1"/>
                    <a:pt x="1" y="158"/>
                    <a:pt x="1" y="348"/>
                  </a:cubicBezTo>
                  <a:lnTo>
                    <a:pt x="1" y="1765"/>
                  </a:lnTo>
                  <a:cubicBezTo>
                    <a:pt x="1" y="1923"/>
                    <a:pt x="158" y="2080"/>
                    <a:pt x="347" y="2080"/>
                  </a:cubicBezTo>
                  <a:cubicBezTo>
                    <a:pt x="536" y="2080"/>
                    <a:pt x="694" y="1923"/>
                    <a:pt x="694" y="1734"/>
                  </a:cubicBezTo>
                  <a:lnTo>
                    <a:pt x="694" y="348"/>
                  </a:lnTo>
                  <a:cubicBezTo>
                    <a:pt x="694"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1" name="Google Shape;7391;p70"/>
            <p:cNvSpPr/>
            <p:nvPr/>
          </p:nvSpPr>
          <p:spPr>
            <a:xfrm>
              <a:off x="2265235" y="1998803"/>
              <a:ext cx="55502" cy="39389"/>
            </a:xfrm>
            <a:custGeom>
              <a:avLst/>
              <a:gdLst/>
              <a:ahLst/>
              <a:cxnLst/>
              <a:rect l="l" t="t" r="r" b="b"/>
              <a:pathLst>
                <a:path w="1860" h="1320" extrusionOk="0">
                  <a:moveTo>
                    <a:pt x="465" y="1"/>
                  </a:moveTo>
                  <a:cubicBezTo>
                    <a:pt x="344" y="1"/>
                    <a:pt x="222" y="78"/>
                    <a:pt x="158" y="185"/>
                  </a:cubicBezTo>
                  <a:cubicBezTo>
                    <a:pt x="1" y="311"/>
                    <a:pt x="64" y="563"/>
                    <a:pt x="253" y="658"/>
                  </a:cubicBezTo>
                  <a:lnTo>
                    <a:pt x="1229" y="1288"/>
                  </a:lnTo>
                  <a:cubicBezTo>
                    <a:pt x="1261" y="1319"/>
                    <a:pt x="1355" y="1319"/>
                    <a:pt x="1418" y="1319"/>
                  </a:cubicBezTo>
                  <a:cubicBezTo>
                    <a:pt x="1544" y="1319"/>
                    <a:pt x="1671" y="1288"/>
                    <a:pt x="1734" y="1162"/>
                  </a:cubicBezTo>
                  <a:cubicBezTo>
                    <a:pt x="1860" y="1004"/>
                    <a:pt x="1765" y="752"/>
                    <a:pt x="1607" y="689"/>
                  </a:cubicBezTo>
                  <a:lnTo>
                    <a:pt x="631" y="59"/>
                  </a:lnTo>
                  <a:cubicBezTo>
                    <a:pt x="580" y="18"/>
                    <a:pt x="523" y="1"/>
                    <a:pt x="4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2" name="Google Shape;7392;p70"/>
            <p:cNvSpPr/>
            <p:nvPr/>
          </p:nvSpPr>
          <p:spPr>
            <a:xfrm>
              <a:off x="2393093" y="2000594"/>
              <a:ext cx="51743" cy="38523"/>
            </a:xfrm>
            <a:custGeom>
              <a:avLst/>
              <a:gdLst/>
              <a:ahLst/>
              <a:cxnLst/>
              <a:rect l="l" t="t" r="r" b="b"/>
              <a:pathLst>
                <a:path w="1734" h="1291" extrusionOk="0">
                  <a:moveTo>
                    <a:pt x="1354" y="0"/>
                  </a:moveTo>
                  <a:cubicBezTo>
                    <a:pt x="1301" y="0"/>
                    <a:pt x="1247" y="11"/>
                    <a:pt x="1198" y="31"/>
                  </a:cubicBezTo>
                  <a:lnTo>
                    <a:pt x="221" y="661"/>
                  </a:lnTo>
                  <a:cubicBezTo>
                    <a:pt x="63" y="787"/>
                    <a:pt x="0" y="976"/>
                    <a:pt x="95" y="1133"/>
                  </a:cubicBezTo>
                  <a:cubicBezTo>
                    <a:pt x="126" y="1228"/>
                    <a:pt x="252" y="1291"/>
                    <a:pt x="347" y="1291"/>
                  </a:cubicBezTo>
                  <a:cubicBezTo>
                    <a:pt x="441" y="1291"/>
                    <a:pt x="473" y="1291"/>
                    <a:pt x="568" y="1259"/>
                  </a:cubicBezTo>
                  <a:lnTo>
                    <a:pt x="1544" y="629"/>
                  </a:lnTo>
                  <a:cubicBezTo>
                    <a:pt x="1702" y="503"/>
                    <a:pt x="1733" y="314"/>
                    <a:pt x="1670" y="157"/>
                  </a:cubicBezTo>
                  <a:cubicBezTo>
                    <a:pt x="1584" y="49"/>
                    <a:pt x="1469" y="0"/>
                    <a:pt x="13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93" name="Google Shape;7393;p70"/>
            <p:cNvGrpSpPr/>
            <p:nvPr/>
          </p:nvGrpSpPr>
          <p:grpSpPr>
            <a:xfrm>
              <a:off x="2209567" y="2078266"/>
              <a:ext cx="307444" cy="260626"/>
              <a:chOff x="1636184" y="2959225"/>
              <a:chExt cx="232666" cy="197250"/>
            </a:xfrm>
          </p:grpSpPr>
          <p:sp>
            <p:nvSpPr>
              <p:cNvPr id="7394" name="Google Shape;7394;p70"/>
              <p:cNvSpPr/>
              <p:nvPr/>
            </p:nvSpPr>
            <p:spPr>
              <a:xfrm>
                <a:off x="1649300" y="2959225"/>
                <a:ext cx="219550" cy="197250"/>
              </a:xfrm>
              <a:custGeom>
                <a:avLst/>
                <a:gdLst/>
                <a:ahLst/>
                <a:cxnLst/>
                <a:rect l="l" t="t" r="r" b="b"/>
                <a:pathLst>
                  <a:path w="8782" h="7890" extrusionOk="0">
                    <a:moveTo>
                      <a:pt x="3485" y="419"/>
                    </a:moveTo>
                    <a:lnTo>
                      <a:pt x="2342" y="1952"/>
                    </a:lnTo>
                    <a:lnTo>
                      <a:pt x="1757" y="419"/>
                    </a:lnTo>
                    <a:close/>
                    <a:moveTo>
                      <a:pt x="6495" y="419"/>
                    </a:moveTo>
                    <a:lnTo>
                      <a:pt x="5882" y="1952"/>
                    </a:lnTo>
                    <a:lnTo>
                      <a:pt x="4739" y="419"/>
                    </a:lnTo>
                    <a:close/>
                    <a:moveTo>
                      <a:pt x="1255" y="809"/>
                    </a:moveTo>
                    <a:lnTo>
                      <a:pt x="1812" y="2314"/>
                    </a:lnTo>
                    <a:lnTo>
                      <a:pt x="307" y="2314"/>
                    </a:lnTo>
                    <a:lnTo>
                      <a:pt x="1255" y="809"/>
                    </a:lnTo>
                    <a:close/>
                    <a:moveTo>
                      <a:pt x="4154" y="614"/>
                    </a:moveTo>
                    <a:lnTo>
                      <a:pt x="5408" y="2314"/>
                    </a:lnTo>
                    <a:lnTo>
                      <a:pt x="2900" y="2314"/>
                    </a:lnTo>
                    <a:lnTo>
                      <a:pt x="4154" y="614"/>
                    </a:lnTo>
                    <a:close/>
                    <a:moveTo>
                      <a:pt x="6997" y="809"/>
                    </a:moveTo>
                    <a:lnTo>
                      <a:pt x="7945" y="2314"/>
                    </a:lnTo>
                    <a:lnTo>
                      <a:pt x="6440" y="2314"/>
                    </a:lnTo>
                    <a:lnTo>
                      <a:pt x="6997" y="809"/>
                    </a:lnTo>
                    <a:close/>
                    <a:moveTo>
                      <a:pt x="2035" y="2928"/>
                    </a:moveTo>
                    <a:lnTo>
                      <a:pt x="3206" y="6133"/>
                    </a:lnTo>
                    <a:lnTo>
                      <a:pt x="419" y="2928"/>
                    </a:lnTo>
                    <a:close/>
                    <a:moveTo>
                      <a:pt x="7806" y="2928"/>
                    </a:moveTo>
                    <a:lnTo>
                      <a:pt x="5018" y="6133"/>
                    </a:lnTo>
                    <a:lnTo>
                      <a:pt x="6217" y="2928"/>
                    </a:lnTo>
                    <a:close/>
                    <a:moveTo>
                      <a:pt x="5548" y="2928"/>
                    </a:moveTo>
                    <a:lnTo>
                      <a:pt x="4126" y="6719"/>
                    </a:lnTo>
                    <a:lnTo>
                      <a:pt x="2677" y="2928"/>
                    </a:lnTo>
                    <a:close/>
                    <a:moveTo>
                      <a:pt x="1562" y="1"/>
                    </a:moveTo>
                    <a:lnTo>
                      <a:pt x="1" y="2482"/>
                    </a:lnTo>
                    <a:lnTo>
                      <a:pt x="1" y="2510"/>
                    </a:lnTo>
                    <a:lnTo>
                      <a:pt x="1" y="2537"/>
                    </a:lnTo>
                    <a:lnTo>
                      <a:pt x="1" y="2593"/>
                    </a:lnTo>
                    <a:lnTo>
                      <a:pt x="1" y="2621"/>
                    </a:lnTo>
                    <a:lnTo>
                      <a:pt x="1" y="2649"/>
                    </a:lnTo>
                    <a:lnTo>
                      <a:pt x="1" y="2677"/>
                    </a:lnTo>
                    <a:lnTo>
                      <a:pt x="1" y="2733"/>
                    </a:lnTo>
                    <a:lnTo>
                      <a:pt x="1" y="2760"/>
                    </a:lnTo>
                    <a:lnTo>
                      <a:pt x="1" y="2788"/>
                    </a:lnTo>
                    <a:lnTo>
                      <a:pt x="1" y="2816"/>
                    </a:lnTo>
                    <a:lnTo>
                      <a:pt x="1" y="2872"/>
                    </a:lnTo>
                    <a:lnTo>
                      <a:pt x="4349" y="7834"/>
                    </a:lnTo>
                    <a:lnTo>
                      <a:pt x="4405" y="7890"/>
                    </a:lnTo>
                    <a:lnTo>
                      <a:pt x="4879" y="7890"/>
                    </a:lnTo>
                    <a:lnTo>
                      <a:pt x="4907" y="7834"/>
                    </a:lnTo>
                    <a:lnTo>
                      <a:pt x="8753" y="2788"/>
                    </a:lnTo>
                    <a:lnTo>
                      <a:pt x="8753" y="2788"/>
                    </a:lnTo>
                    <a:cubicBezTo>
                      <a:pt x="8744" y="2798"/>
                      <a:pt x="8738" y="2801"/>
                      <a:pt x="8735" y="2801"/>
                    </a:cubicBezTo>
                    <a:cubicBezTo>
                      <a:pt x="8729" y="2801"/>
                      <a:pt x="8735" y="2788"/>
                      <a:pt x="8753" y="2788"/>
                    </a:cubicBezTo>
                    <a:lnTo>
                      <a:pt x="8781" y="2760"/>
                    </a:lnTo>
                    <a:lnTo>
                      <a:pt x="8781" y="2733"/>
                    </a:lnTo>
                    <a:lnTo>
                      <a:pt x="8781" y="2677"/>
                    </a:lnTo>
                    <a:lnTo>
                      <a:pt x="8781" y="2649"/>
                    </a:lnTo>
                    <a:lnTo>
                      <a:pt x="8781" y="2621"/>
                    </a:lnTo>
                    <a:lnTo>
                      <a:pt x="8781" y="2593"/>
                    </a:lnTo>
                    <a:lnTo>
                      <a:pt x="8781" y="2537"/>
                    </a:lnTo>
                    <a:lnTo>
                      <a:pt x="8781" y="2510"/>
                    </a:lnTo>
                    <a:lnTo>
                      <a:pt x="8781" y="2482"/>
                    </a:lnTo>
                    <a:lnTo>
                      <a:pt x="722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5" name="Google Shape;7395;p70"/>
              <p:cNvSpPr/>
              <p:nvPr/>
            </p:nvSpPr>
            <p:spPr>
              <a:xfrm flipH="1">
                <a:off x="1636184" y="2959225"/>
                <a:ext cx="219550" cy="197250"/>
              </a:xfrm>
              <a:custGeom>
                <a:avLst/>
                <a:gdLst/>
                <a:ahLst/>
                <a:cxnLst/>
                <a:rect l="l" t="t" r="r" b="b"/>
                <a:pathLst>
                  <a:path w="8782" h="7890" extrusionOk="0">
                    <a:moveTo>
                      <a:pt x="3485" y="419"/>
                    </a:moveTo>
                    <a:lnTo>
                      <a:pt x="2342" y="1952"/>
                    </a:lnTo>
                    <a:lnTo>
                      <a:pt x="1757" y="419"/>
                    </a:lnTo>
                    <a:close/>
                    <a:moveTo>
                      <a:pt x="6495" y="419"/>
                    </a:moveTo>
                    <a:lnTo>
                      <a:pt x="5882" y="1952"/>
                    </a:lnTo>
                    <a:lnTo>
                      <a:pt x="4739" y="419"/>
                    </a:lnTo>
                    <a:close/>
                    <a:moveTo>
                      <a:pt x="1255" y="809"/>
                    </a:moveTo>
                    <a:lnTo>
                      <a:pt x="1812" y="2314"/>
                    </a:lnTo>
                    <a:lnTo>
                      <a:pt x="307" y="2314"/>
                    </a:lnTo>
                    <a:lnTo>
                      <a:pt x="1255" y="809"/>
                    </a:lnTo>
                    <a:close/>
                    <a:moveTo>
                      <a:pt x="4154" y="614"/>
                    </a:moveTo>
                    <a:lnTo>
                      <a:pt x="5408" y="2314"/>
                    </a:lnTo>
                    <a:lnTo>
                      <a:pt x="2900" y="2314"/>
                    </a:lnTo>
                    <a:lnTo>
                      <a:pt x="4154" y="614"/>
                    </a:lnTo>
                    <a:close/>
                    <a:moveTo>
                      <a:pt x="6997" y="809"/>
                    </a:moveTo>
                    <a:lnTo>
                      <a:pt x="7945" y="2314"/>
                    </a:lnTo>
                    <a:lnTo>
                      <a:pt x="6440" y="2314"/>
                    </a:lnTo>
                    <a:lnTo>
                      <a:pt x="6997" y="809"/>
                    </a:lnTo>
                    <a:close/>
                    <a:moveTo>
                      <a:pt x="2035" y="2928"/>
                    </a:moveTo>
                    <a:lnTo>
                      <a:pt x="3206" y="6133"/>
                    </a:lnTo>
                    <a:lnTo>
                      <a:pt x="419" y="2928"/>
                    </a:lnTo>
                    <a:close/>
                    <a:moveTo>
                      <a:pt x="7806" y="2928"/>
                    </a:moveTo>
                    <a:lnTo>
                      <a:pt x="5018" y="6133"/>
                    </a:lnTo>
                    <a:lnTo>
                      <a:pt x="6217" y="2928"/>
                    </a:lnTo>
                    <a:close/>
                    <a:moveTo>
                      <a:pt x="5548" y="2928"/>
                    </a:moveTo>
                    <a:lnTo>
                      <a:pt x="4126" y="6719"/>
                    </a:lnTo>
                    <a:lnTo>
                      <a:pt x="2677" y="2928"/>
                    </a:lnTo>
                    <a:close/>
                    <a:moveTo>
                      <a:pt x="1562" y="1"/>
                    </a:moveTo>
                    <a:lnTo>
                      <a:pt x="1" y="2482"/>
                    </a:lnTo>
                    <a:lnTo>
                      <a:pt x="1" y="2510"/>
                    </a:lnTo>
                    <a:lnTo>
                      <a:pt x="1" y="2537"/>
                    </a:lnTo>
                    <a:lnTo>
                      <a:pt x="1" y="2593"/>
                    </a:lnTo>
                    <a:lnTo>
                      <a:pt x="1" y="2621"/>
                    </a:lnTo>
                    <a:lnTo>
                      <a:pt x="1" y="2649"/>
                    </a:lnTo>
                    <a:lnTo>
                      <a:pt x="1" y="2677"/>
                    </a:lnTo>
                    <a:lnTo>
                      <a:pt x="1" y="2733"/>
                    </a:lnTo>
                    <a:lnTo>
                      <a:pt x="1" y="2760"/>
                    </a:lnTo>
                    <a:lnTo>
                      <a:pt x="1" y="2788"/>
                    </a:lnTo>
                    <a:lnTo>
                      <a:pt x="1" y="2816"/>
                    </a:lnTo>
                    <a:lnTo>
                      <a:pt x="1" y="2872"/>
                    </a:lnTo>
                    <a:lnTo>
                      <a:pt x="4349" y="7834"/>
                    </a:lnTo>
                    <a:lnTo>
                      <a:pt x="4405" y="7890"/>
                    </a:lnTo>
                    <a:lnTo>
                      <a:pt x="4879" y="7890"/>
                    </a:lnTo>
                    <a:lnTo>
                      <a:pt x="4907" y="7834"/>
                    </a:lnTo>
                    <a:lnTo>
                      <a:pt x="8753" y="2788"/>
                    </a:lnTo>
                    <a:lnTo>
                      <a:pt x="8753" y="2788"/>
                    </a:lnTo>
                    <a:cubicBezTo>
                      <a:pt x="8744" y="2798"/>
                      <a:pt x="8738" y="2801"/>
                      <a:pt x="8735" y="2801"/>
                    </a:cubicBezTo>
                    <a:cubicBezTo>
                      <a:pt x="8729" y="2801"/>
                      <a:pt x="8735" y="2788"/>
                      <a:pt x="8753" y="2788"/>
                    </a:cubicBezTo>
                    <a:lnTo>
                      <a:pt x="8781" y="2760"/>
                    </a:lnTo>
                    <a:lnTo>
                      <a:pt x="8781" y="2733"/>
                    </a:lnTo>
                    <a:lnTo>
                      <a:pt x="8781" y="2677"/>
                    </a:lnTo>
                    <a:lnTo>
                      <a:pt x="8781" y="2649"/>
                    </a:lnTo>
                    <a:lnTo>
                      <a:pt x="8781" y="2621"/>
                    </a:lnTo>
                    <a:lnTo>
                      <a:pt x="8781" y="2593"/>
                    </a:lnTo>
                    <a:lnTo>
                      <a:pt x="8781" y="2537"/>
                    </a:lnTo>
                    <a:lnTo>
                      <a:pt x="8781" y="2510"/>
                    </a:lnTo>
                    <a:lnTo>
                      <a:pt x="8781" y="2482"/>
                    </a:lnTo>
                    <a:lnTo>
                      <a:pt x="722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6" name="Google Shape;7396;p70"/>
              <p:cNvSpPr/>
              <p:nvPr/>
            </p:nvSpPr>
            <p:spPr>
              <a:xfrm>
                <a:off x="1734750" y="3136775"/>
                <a:ext cx="36900" cy="19650"/>
              </a:xfrm>
              <a:custGeom>
                <a:avLst/>
                <a:gdLst/>
                <a:ahLst/>
                <a:cxnLst/>
                <a:rect l="l" t="t" r="r" b="b"/>
                <a:pathLst>
                  <a:path w="1476" h="786" extrusionOk="0">
                    <a:moveTo>
                      <a:pt x="0" y="786"/>
                    </a:moveTo>
                    <a:lnTo>
                      <a:pt x="1476" y="786"/>
                    </a:lnTo>
                    <a:lnTo>
                      <a:pt x="762" y="0"/>
                    </a:lnTo>
                    <a:close/>
                  </a:path>
                </a:pathLst>
              </a:custGeom>
              <a:solidFill>
                <a:srgbClr val="5F7D95"/>
              </a:solidFill>
              <a:ln>
                <a:noFill/>
              </a:ln>
            </p:spPr>
          </p:sp>
          <p:sp>
            <p:nvSpPr>
              <p:cNvPr id="7397" name="Google Shape;7397;p70"/>
              <p:cNvSpPr/>
              <p:nvPr/>
            </p:nvSpPr>
            <p:spPr>
              <a:xfrm>
                <a:off x="1684150" y="2963550"/>
                <a:ext cx="139900" cy="11300"/>
              </a:xfrm>
              <a:custGeom>
                <a:avLst/>
                <a:gdLst/>
                <a:ahLst/>
                <a:cxnLst/>
                <a:rect l="l" t="t" r="r" b="b"/>
                <a:pathLst>
                  <a:path w="5596" h="452" extrusionOk="0">
                    <a:moveTo>
                      <a:pt x="0" y="452"/>
                    </a:moveTo>
                    <a:lnTo>
                      <a:pt x="5596" y="452"/>
                    </a:lnTo>
                    <a:lnTo>
                      <a:pt x="5500" y="0"/>
                    </a:lnTo>
                    <a:lnTo>
                      <a:pt x="238" y="47"/>
                    </a:lnTo>
                    <a:close/>
                  </a:path>
                </a:pathLst>
              </a:custGeom>
              <a:solidFill>
                <a:srgbClr val="5F7D95"/>
              </a:solidFill>
              <a:ln>
                <a:noFill/>
              </a:ln>
            </p:spPr>
          </p:sp>
        </p:grpSp>
      </p:grpSp>
      <p:grpSp>
        <p:nvGrpSpPr>
          <p:cNvPr id="7398" name="Google Shape;7398;p70"/>
          <p:cNvGrpSpPr/>
          <p:nvPr/>
        </p:nvGrpSpPr>
        <p:grpSpPr>
          <a:xfrm>
            <a:off x="3577265" y="2235011"/>
            <a:ext cx="258542" cy="365154"/>
            <a:chOff x="-47300587" y="123275"/>
            <a:chExt cx="190975" cy="269725"/>
          </a:xfrm>
        </p:grpSpPr>
        <p:sp>
          <p:nvSpPr>
            <p:cNvPr id="7399" name="Google Shape;7399;p70"/>
            <p:cNvSpPr/>
            <p:nvPr/>
          </p:nvSpPr>
          <p:spPr>
            <a:xfrm>
              <a:off x="-47300587" y="123275"/>
              <a:ext cx="190975" cy="269725"/>
            </a:xfrm>
            <a:custGeom>
              <a:avLst/>
              <a:gdLst/>
              <a:ahLst/>
              <a:cxnLst/>
              <a:rect l="l" t="t" r="r" b="b"/>
              <a:pathLst>
                <a:path w="7639" h="10789" extrusionOk="0">
                  <a:moveTo>
                    <a:pt x="5130" y="1283"/>
                  </a:moveTo>
                  <a:cubicBezTo>
                    <a:pt x="5659" y="1283"/>
                    <a:pt x="6050" y="1701"/>
                    <a:pt x="6050" y="2231"/>
                  </a:cubicBezTo>
                  <a:lnTo>
                    <a:pt x="6050" y="6273"/>
                  </a:lnTo>
                  <a:lnTo>
                    <a:pt x="4182" y="6273"/>
                  </a:lnTo>
                  <a:lnTo>
                    <a:pt x="4182" y="5687"/>
                  </a:lnTo>
                  <a:lnTo>
                    <a:pt x="4489" y="5687"/>
                  </a:lnTo>
                  <a:cubicBezTo>
                    <a:pt x="4684" y="5687"/>
                    <a:pt x="4823" y="5548"/>
                    <a:pt x="4823" y="5381"/>
                  </a:cubicBezTo>
                  <a:cubicBezTo>
                    <a:pt x="4823" y="5213"/>
                    <a:pt x="4684" y="5074"/>
                    <a:pt x="4489" y="5074"/>
                  </a:cubicBezTo>
                  <a:lnTo>
                    <a:pt x="4182" y="5074"/>
                  </a:lnTo>
                  <a:lnTo>
                    <a:pt x="4182" y="4433"/>
                  </a:lnTo>
                  <a:lnTo>
                    <a:pt x="4489" y="4433"/>
                  </a:lnTo>
                  <a:cubicBezTo>
                    <a:pt x="4684" y="4433"/>
                    <a:pt x="4823" y="4294"/>
                    <a:pt x="4823" y="4126"/>
                  </a:cubicBezTo>
                  <a:cubicBezTo>
                    <a:pt x="4823" y="3931"/>
                    <a:pt x="4684" y="3792"/>
                    <a:pt x="4489" y="3792"/>
                  </a:cubicBezTo>
                  <a:lnTo>
                    <a:pt x="4182" y="3792"/>
                  </a:lnTo>
                  <a:lnTo>
                    <a:pt x="4182" y="3179"/>
                  </a:lnTo>
                  <a:lnTo>
                    <a:pt x="4489" y="3179"/>
                  </a:lnTo>
                  <a:cubicBezTo>
                    <a:pt x="4684" y="3179"/>
                    <a:pt x="4823" y="3039"/>
                    <a:pt x="4823" y="2872"/>
                  </a:cubicBezTo>
                  <a:cubicBezTo>
                    <a:pt x="4823" y="2677"/>
                    <a:pt x="4684" y="2537"/>
                    <a:pt x="4489" y="2537"/>
                  </a:cubicBezTo>
                  <a:lnTo>
                    <a:pt x="4182" y="2537"/>
                  </a:lnTo>
                  <a:lnTo>
                    <a:pt x="4182" y="2231"/>
                  </a:lnTo>
                  <a:cubicBezTo>
                    <a:pt x="4182" y="1701"/>
                    <a:pt x="4600" y="1283"/>
                    <a:pt x="5130" y="1283"/>
                  </a:cubicBezTo>
                  <a:close/>
                  <a:moveTo>
                    <a:pt x="2649" y="1952"/>
                  </a:moveTo>
                  <a:cubicBezTo>
                    <a:pt x="3178" y="1952"/>
                    <a:pt x="3597" y="2370"/>
                    <a:pt x="3597" y="2900"/>
                  </a:cubicBezTo>
                  <a:lnTo>
                    <a:pt x="3597" y="6328"/>
                  </a:lnTo>
                  <a:lnTo>
                    <a:pt x="1701" y="6328"/>
                  </a:lnTo>
                  <a:lnTo>
                    <a:pt x="1701" y="2900"/>
                  </a:lnTo>
                  <a:cubicBezTo>
                    <a:pt x="1701" y="2370"/>
                    <a:pt x="2119" y="1952"/>
                    <a:pt x="2649" y="1952"/>
                  </a:cubicBezTo>
                  <a:close/>
                  <a:moveTo>
                    <a:pt x="6969" y="6942"/>
                  </a:moveTo>
                  <a:lnTo>
                    <a:pt x="6969" y="7248"/>
                  </a:lnTo>
                  <a:lnTo>
                    <a:pt x="6997" y="7248"/>
                  </a:lnTo>
                  <a:cubicBezTo>
                    <a:pt x="6997" y="7443"/>
                    <a:pt x="6858" y="7583"/>
                    <a:pt x="6691" y="7583"/>
                  </a:cubicBezTo>
                  <a:lnTo>
                    <a:pt x="1088" y="7583"/>
                  </a:lnTo>
                  <a:cubicBezTo>
                    <a:pt x="920" y="7583"/>
                    <a:pt x="781" y="7443"/>
                    <a:pt x="781" y="7248"/>
                  </a:cubicBezTo>
                  <a:lnTo>
                    <a:pt x="781" y="6942"/>
                  </a:lnTo>
                  <a:close/>
                  <a:moveTo>
                    <a:pt x="6273" y="8168"/>
                  </a:moveTo>
                  <a:lnTo>
                    <a:pt x="5827" y="10092"/>
                  </a:lnTo>
                  <a:lnTo>
                    <a:pt x="1952" y="10092"/>
                  </a:lnTo>
                  <a:lnTo>
                    <a:pt x="1506" y="8168"/>
                  </a:lnTo>
                  <a:close/>
                  <a:moveTo>
                    <a:pt x="5102" y="1"/>
                  </a:moveTo>
                  <a:cubicBezTo>
                    <a:pt x="4907" y="1"/>
                    <a:pt x="4767" y="140"/>
                    <a:pt x="4767" y="307"/>
                  </a:cubicBezTo>
                  <a:lnTo>
                    <a:pt x="4767" y="670"/>
                  </a:lnTo>
                  <a:cubicBezTo>
                    <a:pt x="4572" y="698"/>
                    <a:pt x="4405" y="781"/>
                    <a:pt x="4210" y="921"/>
                  </a:cubicBezTo>
                  <a:lnTo>
                    <a:pt x="3987" y="670"/>
                  </a:lnTo>
                  <a:cubicBezTo>
                    <a:pt x="3931" y="614"/>
                    <a:pt x="3847" y="586"/>
                    <a:pt x="3760" y="586"/>
                  </a:cubicBezTo>
                  <a:cubicBezTo>
                    <a:pt x="3673" y="586"/>
                    <a:pt x="3583" y="614"/>
                    <a:pt x="3513" y="670"/>
                  </a:cubicBezTo>
                  <a:cubicBezTo>
                    <a:pt x="3429" y="781"/>
                    <a:pt x="3429" y="976"/>
                    <a:pt x="3513" y="1116"/>
                  </a:cubicBezTo>
                  <a:lnTo>
                    <a:pt x="3764" y="1367"/>
                  </a:lnTo>
                  <a:cubicBezTo>
                    <a:pt x="3708" y="1478"/>
                    <a:pt x="3652" y="1562"/>
                    <a:pt x="3597" y="1673"/>
                  </a:cubicBezTo>
                  <a:cubicBezTo>
                    <a:pt x="3374" y="1506"/>
                    <a:pt x="3123" y="1367"/>
                    <a:pt x="2872" y="1339"/>
                  </a:cubicBezTo>
                  <a:lnTo>
                    <a:pt x="2872" y="976"/>
                  </a:lnTo>
                  <a:cubicBezTo>
                    <a:pt x="2872" y="809"/>
                    <a:pt x="2732" y="670"/>
                    <a:pt x="2537" y="670"/>
                  </a:cubicBezTo>
                  <a:cubicBezTo>
                    <a:pt x="2370" y="670"/>
                    <a:pt x="2231" y="809"/>
                    <a:pt x="2231" y="976"/>
                  </a:cubicBezTo>
                  <a:lnTo>
                    <a:pt x="2231" y="1339"/>
                  </a:lnTo>
                  <a:cubicBezTo>
                    <a:pt x="2036" y="1367"/>
                    <a:pt x="1840" y="1450"/>
                    <a:pt x="1673" y="1562"/>
                  </a:cubicBezTo>
                  <a:lnTo>
                    <a:pt x="1422" y="1339"/>
                  </a:lnTo>
                  <a:cubicBezTo>
                    <a:pt x="1380" y="1283"/>
                    <a:pt x="1304" y="1255"/>
                    <a:pt x="1220" y="1255"/>
                  </a:cubicBezTo>
                  <a:cubicBezTo>
                    <a:pt x="1137" y="1255"/>
                    <a:pt x="1046" y="1283"/>
                    <a:pt x="976" y="1339"/>
                  </a:cubicBezTo>
                  <a:cubicBezTo>
                    <a:pt x="865" y="1450"/>
                    <a:pt x="865" y="1645"/>
                    <a:pt x="976" y="1785"/>
                  </a:cubicBezTo>
                  <a:lnTo>
                    <a:pt x="1227" y="2036"/>
                  </a:lnTo>
                  <a:cubicBezTo>
                    <a:pt x="1116" y="2203"/>
                    <a:pt x="1032" y="2370"/>
                    <a:pt x="976" y="2593"/>
                  </a:cubicBezTo>
                  <a:lnTo>
                    <a:pt x="642" y="2593"/>
                  </a:lnTo>
                  <a:cubicBezTo>
                    <a:pt x="447" y="2593"/>
                    <a:pt x="307" y="2733"/>
                    <a:pt x="307" y="2900"/>
                  </a:cubicBezTo>
                  <a:cubicBezTo>
                    <a:pt x="307" y="3067"/>
                    <a:pt x="447" y="3206"/>
                    <a:pt x="642" y="3206"/>
                  </a:cubicBezTo>
                  <a:lnTo>
                    <a:pt x="948" y="3206"/>
                  </a:lnTo>
                  <a:lnTo>
                    <a:pt x="948" y="3848"/>
                  </a:lnTo>
                  <a:lnTo>
                    <a:pt x="642" y="3848"/>
                  </a:lnTo>
                  <a:cubicBezTo>
                    <a:pt x="447" y="3848"/>
                    <a:pt x="307" y="3987"/>
                    <a:pt x="307" y="4154"/>
                  </a:cubicBezTo>
                  <a:cubicBezTo>
                    <a:pt x="307" y="4321"/>
                    <a:pt x="447" y="4461"/>
                    <a:pt x="642" y="4461"/>
                  </a:cubicBezTo>
                  <a:lnTo>
                    <a:pt x="948" y="4461"/>
                  </a:lnTo>
                  <a:lnTo>
                    <a:pt x="948" y="5102"/>
                  </a:lnTo>
                  <a:lnTo>
                    <a:pt x="642" y="5102"/>
                  </a:lnTo>
                  <a:cubicBezTo>
                    <a:pt x="447" y="5102"/>
                    <a:pt x="307" y="5241"/>
                    <a:pt x="307" y="5409"/>
                  </a:cubicBezTo>
                  <a:cubicBezTo>
                    <a:pt x="307" y="5576"/>
                    <a:pt x="447" y="5715"/>
                    <a:pt x="642" y="5715"/>
                  </a:cubicBezTo>
                  <a:lnTo>
                    <a:pt x="948" y="5715"/>
                  </a:lnTo>
                  <a:lnTo>
                    <a:pt x="948" y="6356"/>
                  </a:lnTo>
                  <a:lnTo>
                    <a:pt x="307" y="6356"/>
                  </a:lnTo>
                  <a:cubicBezTo>
                    <a:pt x="140" y="6356"/>
                    <a:pt x="1" y="6496"/>
                    <a:pt x="1" y="6663"/>
                  </a:cubicBezTo>
                  <a:lnTo>
                    <a:pt x="1" y="7304"/>
                  </a:lnTo>
                  <a:cubicBezTo>
                    <a:pt x="1" y="7722"/>
                    <a:pt x="279" y="8085"/>
                    <a:pt x="697" y="8196"/>
                  </a:cubicBezTo>
                  <a:lnTo>
                    <a:pt x="1255" y="10538"/>
                  </a:lnTo>
                  <a:cubicBezTo>
                    <a:pt x="1283" y="10677"/>
                    <a:pt x="1422" y="10789"/>
                    <a:pt x="1562" y="10789"/>
                  </a:cubicBezTo>
                  <a:lnTo>
                    <a:pt x="5910" y="10789"/>
                  </a:lnTo>
                  <a:cubicBezTo>
                    <a:pt x="6050" y="10789"/>
                    <a:pt x="6217" y="10677"/>
                    <a:pt x="6245" y="10538"/>
                  </a:cubicBezTo>
                  <a:lnTo>
                    <a:pt x="6802" y="8196"/>
                  </a:lnTo>
                  <a:cubicBezTo>
                    <a:pt x="7165" y="8085"/>
                    <a:pt x="7499" y="7722"/>
                    <a:pt x="7499" y="7304"/>
                  </a:cubicBezTo>
                  <a:lnTo>
                    <a:pt x="7499" y="6663"/>
                  </a:lnTo>
                  <a:cubicBezTo>
                    <a:pt x="7638" y="6468"/>
                    <a:pt x="7499" y="6328"/>
                    <a:pt x="7332" y="6328"/>
                  </a:cubicBezTo>
                  <a:lnTo>
                    <a:pt x="6691" y="6328"/>
                  </a:lnTo>
                  <a:lnTo>
                    <a:pt x="6691" y="5074"/>
                  </a:lnTo>
                  <a:lnTo>
                    <a:pt x="6997" y="5074"/>
                  </a:lnTo>
                  <a:cubicBezTo>
                    <a:pt x="7192" y="5074"/>
                    <a:pt x="7332" y="4935"/>
                    <a:pt x="7332" y="4740"/>
                  </a:cubicBezTo>
                  <a:cubicBezTo>
                    <a:pt x="7332" y="4572"/>
                    <a:pt x="7192" y="4433"/>
                    <a:pt x="6997" y="4433"/>
                  </a:cubicBezTo>
                  <a:lnTo>
                    <a:pt x="6691" y="4433"/>
                  </a:lnTo>
                  <a:lnTo>
                    <a:pt x="6691" y="3820"/>
                  </a:lnTo>
                  <a:lnTo>
                    <a:pt x="6997" y="3820"/>
                  </a:lnTo>
                  <a:cubicBezTo>
                    <a:pt x="7192" y="3820"/>
                    <a:pt x="7332" y="3680"/>
                    <a:pt x="7332" y="3485"/>
                  </a:cubicBezTo>
                  <a:cubicBezTo>
                    <a:pt x="7332" y="3318"/>
                    <a:pt x="7192" y="3179"/>
                    <a:pt x="6997" y="3179"/>
                  </a:cubicBezTo>
                  <a:lnTo>
                    <a:pt x="6691" y="3179"/>
                  </a:lnTo>
                  <a:lnTo>
                    <a:pt x="6691" y="2537"/>
                  </a:lnTo>
                  <a:lnTo>
                    <a:pt x="6997" y="2537"/>
                  </a:lnTo>
                  <a:cubicBezTo>
                    <a:pt x="7192" y="2537"/>
                    <a:pt x="7332" y="2398"/>
                    <a:pt x="7332" y="2231"/>
                  </a:cubicBezTo>
                  <a:cubicBezTo>
                    <a:pt x="7332" y="2064"/>
                    <a:pt x="7192" y="1924"/>
                    <a:pt x="6997" y="1924"/>
                  </a:cubicBezTo>
                  <a:lnTo>
                    <a:pt x="6663" y="1924"/>
                  </a:lnTo>
                  <a:cubicBezTo>
                    <a:pt x="6635" y="1701"/>
                    <a:pt x="6551" y="1534"/>
                    <a:pt x="6412" y="1367"/>
                  </a:cubicBezTo>
                  <a:lnTo>
                    <a:pt x="6663" y="1116"/>
                  </a:lnTo>
                  <a:cubicBezTo>
                    <a:pt x="6774" y="1004"/>
                    <a:pt x="6774" y="809"/>
                    <a:pt x="6663" y="670"/>
                  </a:cubicBezTo>
                  <a:cubicBezTo>
                    <a:pt x="6607" y="614"/>
                    <a:pt x="6530" y="586"/>
                    <a:pt x="6450" y="586"/>
                  </a:cubicBezTo>
                  <a:cubicBezTo>
                    <a:pt x="6370" y="586"/>
                    <a:pt x="6286" y="614"/>
                    <a:pt x="6217" y="670"/>
                  </a:cubicBezTo>
                  <a:lnTo>
                    <a:pt x="5966" y="921"/>
                  </a:lnTo>
                  <a:cubicBezTo>
                    <a:pt x="5799" y="809"/>
                    <a:pt x="5604" y="726"/>
                    <a:pt x="5408" y="670"/>
                  </a:cubicBezTo>
                  <a:lnTo>
                    <a:pt x="5408" y="307"/>
                  </a:lnTo>
                  <a:cubicBezTo>
                    <a:pt x="5408" y="140"/>
                    <a:pt x="5269" y="1"/>
                    <a:pt x="510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0" name="Google Shape;7400;p70"/>
            <p:cNvSpPr/>
            <p:nvPr/>
          </p:nvSpPr>
          <p:spPr>
            <a:xfrm>
              <a:off x="-47242037" y="188100"/>
              <a:ext cx="15350" cy="31375"/>
            </a:xfrm>
            <a:custGeom>
              <a:avLst/>
              <a:gdLst/>
              <a:ahLst/>
              <a:cxnLst/>
              <a:rect l="l" t="t" r="r" b="b"/>
              <a:pathLst>
                <a:path w="614" h="1255" extrusionOk="0">
                  <a:moveTo>
                    <a:pt x="307" y="0"/>
                  </a:moveTo>
                  <a:cubicBezTo>
                    <a:pt x="140" y="0"/>
                    <a:pt x="0" y="140"/>
                    <a:pt x="0" y="307"/>
                  </a:cubicBezTo>
                  <a:lnTo>
                    <a:pt x="0" y="948"/>
                  </a:lnTo>
                  <a:cubicBezTo>
                    <a:pt x="0" y="1115"/>
                    <a:pt x="140" y="1255"/>
                    <a:pt x="307" y="1255"/>
                  </a:cubicBezTo>
                  <a:cubicBezTo>
                    <a:pt x="474" y="1255"/>
                    <a:pt x="613" y="1115"/>
                    <a:pt x="613" y="948"/>
                  </a:cubicBezTo>
                  <a:lnTo>
                    <a:pt x="613" y="307"/>
                  </a:lnTo>
                  <a:cubicBezTo>
                    <a:pt x="613" y="140"/>
                    <a:pt x="474" y="0"/>
                    <a:pt x="30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1" name="Google Shape;7401;p70"/>
            <p:cNvSpPr/>
            <p:nvPr/>
          </p:nvSpPr>
          <p:spPr>
            <a:xfrm>
              <a:off x="-47242037" y="234775"/>
              <a:ext cx="15350" cy="31400"/>
            </a:xfrm>
            <a:custGeom>
              <a:avLst/>
              <a:gdLst/>
              <a:ahLst/>
              <a:cxnLst/>
              <a:rect l="l" t="t" r="r" b="b"/>
              <a:pathLst>
                <a:path w="614" h="1256" extrusionOk="0">
                  <a:moveTo>
                    <a:pt x="307" y="1"/>
                  </a:moveTo>
                  <a:cubicBezTo>
                    <a:pt x="140" y="1"/>
                    <a:pt x="0" y="140"/>
                    <a:pt x="0" y="335"/>
                  </a:cubicBezTo>
                  <a:lnTo>
                    <a:pt x="0" y="949"/>
                  </a:lnTo>
                  <a:cubicBezTo>
                    <a:pt x="0" y="1116"/>
                    <a:pt x="140" y="1255"/>
                    <a:pt x="307" y="1255"/>
                  </a:cubicBezTo>
                  <a:cubicBezTo>
                    <a:pt x="474" y="1255"/>
                    <a:pt x="613" y="1116"/>
                    <a:pt x="613" y="949"/>
                  </a:cubicBezTo>
                  <a:lnTo>
                    <a:pt x="613" y="335"/>
                  </a:lnTo>
                  <a:cubicBezTo>
                    <a:pt x="613" y="140"/>
                    <a:pt x="474" y="1"/>
                    <a:pt x="30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2" name="Google Shape;7402;p70"/>
            <p:cNvSpPr/>
            <p:nvPr/>
          </p:nvSpPr>
          <p:spPr>
            <a:xfrm>
              <a:off x="-47180012" y="172075"/>
              <a:ext cx="15350" cy="31375"/>
            </a:xfrm>
            <a:custGeom>
              <a:avLst/>
              <a:gdLst/>
              <a:ahLst/>
              <a:cxnLst/>
              <a:rect l="l" t="t" r="r" b="b"/>
              <a:pathLst>
                <a:path w="614" h="1255" extrusionOk="0">
                  <a:moveTo>
                    <a:pt x="307" y="0"/>
                  </a:moveTo>
                  <a:cubicBezTo>
                    <a:pt x="139" y="0"/>
                    <a:pt x="0" y="139"/>
                    <a:pt x="0" y="335"/>
                  </a:cubicBezTo>
                  <a:lnTo>
                    <a:pt x="0" y="948"/>
                  </a:lnTo>
                  <a:cubicBezTo>
                    <a:pt x="0" y="1115"/>
                    <a:pt x="139" y="1254"/>
                    <a:pt x="307" y="1254"/>
                  </a:cubicBezTo>
                  <a:cubicBezTo>
                    <a:pt x="474" y="1254"/>
                    <a:pt x="613" y="1115"/>
                    <a:pt x="613" y="948"/>
                  </a:cubicBezTo>
                  <a:lnTo>
                    <a:pt x="613" y="335"/>
                  </a:lnTo>
                  <a:cubicBezTo>
                    <a:pt x="613" y="139"/>
                    <a:pt x="474" y="0"/>
                    <a:pt x="30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3" name="Google Shape;7403;p70"/>
            <p:cNvSpPr/>
            <p:nvPr/>
          </p:nvSpPr>
          <p:spPr>
            <a:xfrm>
              <a:off x="-47180012" y="218050"/>
              <a:ext cx="15350" cy="32100"/>
            </a:xfrm>
            <a:custGeom>
              <a:avLst/>
              <a:gdLst/>
              <a:ahLst/>
              <a:cxnLst/>
              <a:rect l="l" t="t" r="r" b="b"/>
              <a:pathLst>
                <a:path w="614" h="1284" extrusionOk="0">
                  <a:moveTo>
                    <a:pt x="307" y="1"/>
                  </a:moveTo>
                  <a:cubicBezTo>
                    <a:pt x="139" y="1"/>
                    <a:pt x="0" y="140"/>
                    <a:pt x="0" y="335"/>
                  </a:cubicBezTo>
                  <a:lnTo>
                    <a:pt x="0" y="949"/>
                  </a:lnTo>
                  <a:cubicBezTo>
                    <a:pt x="0" y="1144"/>
                    <a:pt x="139" y="1283"/>
                    <a:pt x="307" y="1283"/>
                  </a:cubicBezTo>
                  <a:cubicBezTo>
                    <a:pt x="474" y="1283"/>
                    <a:pt x="613" y="1144"/>
                    <a:pt x="613" y="949"/>
                  </a:cubicBezTo>
                  <a:lnTo>
                    <a:pt x="613" y="335"/>
                  </a:lnTo>
                  <a:cubicBezTo>
                    <a:pt x="613" y="140"/>
                    <a:pt x="474" y="1"/>
                    <a:pt x="30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04" name="Google Shape;7404;p70"/>
          <p:cNvGrpSpPr/>
          <p:nvPr/>
        </p:nvGrpSpPr>
        <p:grpSpPr>
          <a:xfrm>
            <a:off x="4870788" y="1304201"/>
            <a:ext cx="342328" cy="339793"/>
            <a:chOff x="-13966675" y="1639700"/>
            <a:chExt cx="354450" cy="351825"/>
          </a:xfrm>
        </p:grpSpPr>
        <p:sp>
          <p:nvSpPr>
            <p:cNvPr id="7405" name="Google Shape;7405;p70"/>
            <p:cNvSpPr/>
            <p:nvPr/>
          </p:nvSpPr>
          <p:spPr>
            <a:xfrm>
              <a:off x="-13776875" y="1888525"/>
              <a:ext cx="104775" cy="37625"/>
            </a:xfrm>
            <a:custGeom>
              <a:avLst/>
              <a:gdLst/>
              <a:ahLst/>
              <a:cxnLst/>
              <a:rect l="l" t="t" r="r" b="b"/>
              <a:pathLst>
                <a:path w="4191" h="1505" extrusionOk="0">
                  <a:moveTo>
                    <a:pt x="442" y="0"/>
                  </a:moveTo>
                  <a:cubicBezTo>
                    <a:pt x="339" y="0"/>
                    <a:pt x="237" y="40"/>
                    <a:pt x="158" y="118"/>
                  </a:cubicBezTo>
                  <a:cubicBezTo>
                    <a:pt x="1" y="276"/>
                    <a:pt x="1" y="559"/>
                    <a:pt x="158" y="717"/>
                  </a:cubicBezTo>
                  <a:cubicBezTo>
                    <a:pt x="725" y="1253"/>
                    <a:pt x="1418" y="1505"/>
                    <a:pt x="2112" y="1505"/>
                  </a:cubicBezTo>
                  <a:cubicBezTo>
                    <a:pt x="2805" y="1505"/>
                    <a:pt x="3498" y="1221"/>
                    <a:pt x="4033" y="717"/>
                  </a:cubicBezTo>
                  <a:cubicBezTo>
                    <a:pt x="4191" y="559"/>
                    <a:pt x="4191" y="276"/>
                    <a:pt x="4033" y="118"/>
                  </a:cubicBezTo>
                  <a:cubicBezTo>
                    <a:pt x="3955" y="40"/>
                    <a:pt x="3844" y="0"/>
                    <a:pt x="3734" y="0"/>
                  </a:cubicBezTo>
                  <a:cubicBezTo>
                    <a:pt x="3624" y="0"/>
                    <a:pt x="3514" y="40"/>
                    <a:pt x="3435" y="118"/>
                  </a:cubicBezTo>
                  <a:cubicBezTo>
                    <a:pt x="3057" y="496"/>
                    <a:pt x="2568" y="685"/>
                    <a:pt x="2080" y="685"/>
                  </a:cubicBezTo>
                  <a:cubicBezTo>
                    <a:pt x="1592" y="685"/>
                    <a:pt x="1103" y="496"/>
                    <a:pt x="725" y="118"/>
                  </a:cubicBezTo>
                  <a:cubicBezTo>
                    <a:pt x="647" y="40"/>
                    <a:pt x="544" y="0"/>
                    <a:pt x="44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6" name="Google Shape;7406;p70"/>
            <p:cNvSpPr/>
            <p:nvPr/>
          </p:nvSpPr>
          <p:spPr>
            <a:xfrm>
              <a:off x="-13966675" y="1639700"/>
              <a:ext cx="354450" cy="351825"/>
            </a:xfrm>
            <a:custGeom>
              <a:avLst/>
              <a:gdLst/>
              <a:ahLst/>
              <a:cxnLst/>
              <a:rect l="l" t="t" r="r" b="b"/>
              <a:pathLst>
                <a:path w="14178" h="14073" extrusionOk="0">
                  <a:moveTo>
                    <a:pt x="8412" y="998"/>
                  </a:moveTo>
                  <a:lnTo>
                    <a:pt x="8412" y="4085"/>
                  </a:lnTo>
                  <a:cubicBezTo>
                    <a:pt x="7467" y="3959"/>
                    <a:pt x="6585" y="3739"/>
                    <a:pt x="5671" y="3361"/>
                  </a:cubicBezTo>
                  <a:cubicBezTo>
                    <a:pt x="5625" y="3349"/>
                    <a:pt x="5574" y="3342"/>
                    <a:pt x="5523" y="3342"/>
                  </a:cubicBezTo>
                  <a:cubicBezTo>
                    <a:pt x="5434" y="3342"/>
                    <a:pt x="5341" y="3364"/>
                    <a:pt x="5261" y="3424"/>
                  </a:cubicBezTo>
                  <a:cubicBezTo>
                    <a:pt x="5167" y="3487"/>
                    <a:pt x="5072" y="3613"/>
                    <a:pt x="5072" y="3770"/>
                  </a:cubicBezTo>
                  <a:lnTo>
                    <a:pt x="5072" y="6669"/>
                  </a:lnTo>
                  <a:cubicBezTo>
                    <a:pt x="4957" y="6656"/>
                    <a:pt x="4841" y="6650"/>
                    <a:pt x="4724" y="6650"/>
                  </a:cubicBezTo>
                  <a:cubicBezTo>
                    <a:pt x="3979" y="6650"/>
                    <a:pt x="3223" y="6912"/>
                    <a:pt x="2678" y="7456"/>
                  </a:cubicBezTo>
                  <a:cubicBezTo>
                    <a:pt x="2520" y="7614"/>
                    <a:pt x="2520" y="7898"/>
                    <a:pt x="2678" y="8055"/>
                  </a:cubicBezTo>
                  <a:cubicBezTo>
                    <a:pt x="2757" y="8134"/>
                    <a:pt x="2867" y="8173"/>
                    <a:pt x="2977" y="8173"/>
                  </a:cubicBezTo>
                  <a:cubicBezTo>
                    <a:pt x="3088" y="8173"/>
                    <a:pt x="3198" y="8134"/>
                    <a:pt x="3277" y="8055"/>
                  </a:cubicBezTo>
                  <a:cubicBezTo>
                    <a:pt x="3639" y="7692"/>
                    <a:pt x="4132" y="7497"/>
                    <a:pt x="4627" y="7497"/>
                  </a:cubicBezTo>
                  <a:cubicBezTo>
                    <a:pt x="4776" y="7497"/>
                    <a:pt x="4926" y="7514"/>
                    <a:pt x="5072" y="7551"/>
                  </a:cubicBezTo>
                  <a:lnTo>
                    <a:pt x="5072" y="8654"/>
                  </a:lnTo>
                  <a:cubicBezTo>
                    <a:pt x="5072" y="9032"/>
                    <a:pt x="5104" y="9441"/>
                    <a:pt x="5198" y="9788"/>
                  </a:cubicBezTo>
                  <a:cubicBezTo>
                    <a:pt x="5041" y="9819"/>
                    <a:pt x="4852" y="9914"/>
                    <a:pt x="4631" y="9945"/>
                  </a:cubicBezTo>
                  <a:cubicBezTo>
                    <a:pt x="2489" y="9473"/>
                    <a:pt x="914" y="7551"/>
                    <a:pt x="914" y="5346"/>
                  </a:cubicBezTo>
                  <a:lnTo>
                    <a:pt x="914" y="998"/>
                  </a:lnTo>
                  <a:lnTo>
                    <a:pt x="945" y="998"/>
                  </a:lnTo>
                  <a:cubicBezTo>
                    <a:pt x="2111" y="1408"/>
                    <a:pt x="3434" y="1628"/>
                    <a:pt x="4694" y="1628"/>
                  </a:cubicBezTo>
                  <a:cubicBezTo>
                    <a:pt x="5954" y="1628"/>
                    <a:pt x="7246" y="1439"/>
                    <a:pt x="8412" y="998"/>
                  </a:cubicBezTo>
                  <a:close/>
                  <a:moveTo>
                    <a:pt x="13421" y="4369"/>
                  </a:moveTo>
                  <a:lnTo>
                    <a:pt x="13421" y="8654"/>
                  </a:lnTo>
                  <a:cubicBezTo>
                    <a:pt x="13421" y="10890"/>
                    <a:pt x="11846" y="12812"/>
                    <a:pt x="9672" y="13285"/>
                  </a:cubicBezTo>
                  <a:cubicBezTo>
                    <a:pt x="7530" y="12812"/>
                    <a:pt x="5986" y="10859"/>
                    <a:pt x="5986" y="8654"/>
                  </a:cubicBezTo>
                  <a:lnTo>
                    <a:pt x="5986" y="4369"/>
                  </a:lnTo>
                  <a:cubicBezTo>
                    <a:pt x="7215" y="4779"/>
                    <a:pt x="8475" y="4999"/>
                    <a:pt x="9672" y="4999"/>
                  </a:cubicBezTo>
                  <a:cubicBezTo>
                    <a:pt x="10932" y="4936"/>
                    <a:pt x="12192" y="4747"/>
                    <a:pt x="13421" y="4369"/>
                  </a:cubicBezTo>
                  <a:close/>
                  <a:moveTo>
                    <a:pt x="430" y="1"/>
                  </a:moveTo>
                  <a:cubicBezTo>
                    <a:pt x="348" y="1"/>
                    <a:pt x="263" y="16"/>
                    <a:pt x="189" y="53"/>
                  </a:cubicBezTo>
                  <a:cubicBezTo>
                    <a:pt x="95" y="147"/>
                    <a:pt x="0" y="273"/>
                    <a:pt x="0" y="431"/>
                  </a:cubicBezTo>
                  <a:lnTo>
                    <a:pt x="0" y="5346"/>
                  </a:lnTo>
                  <a:cubicBezTo>
                    <a:pt x="126" y="7929"/>
                    <a:pt x="2016" y="10260"/>
                    <a:pt x="4600" y="10764"/>
                  </a:cubicBezTo>
                  <a:lnTo>
                    <a:pt x="4757" y="10764"/>
                  </a:lnTo>
                  <a:cubicBezTo>
                    <a:pt x="5009" y="10733"/>
                    <a:pt x="5230" y="10670"/>
                    <a:pt x="5482" y="10575"/>
                  </a:cubicBezTo>
                  <a:cubicBezTo>
                    <a:pt x="6144" y="12340"/>
                    <a:pt x="7687" y="13726"/>
                    <a:pt x="9578" y="14072"/>
                  </a:cubicBezTo>
                  <a:lnTo>
                    <a:pt x="9735" y="14072"/>
                  </a:lnTo>
                  <a:cubicBezTo>
                    <a:pt x="12318" y="13568"/>
                    <a:pt x="14177" y="11237"/>
                    <a:pt x="14177" y="8622"/>
                  </a:cubicBezTo>
                  <a:lnTo>
                    <a:pt x="14177" y="3770"/>
                  </a:lnTo>
                  <a:cubicBezTo>
                    <a:pt x="14177" y="3644"/>
                    <a:pt x="14114" y="3487"/>
                    <a:pt x="13988" y="3424"/>
                  </a:cubicBezTo>
                  <a:cubicBezTo>
                    <a:pt x="13908" y="3364"/>
                    <a:pt x="13816" y="3342"/>
                    <a:pt x="13727" y="3342"/>
                  </a:cubicBezTo>
                  <a:cubicBezTo>
                    <a:pt x="13675" y="3342"/>
                    <a:pt x="13625" y="3349"/>
                    <a:pt x="13579" y="3361"/>
                  </a:cubicBezTo>
                  <a:cubicBezTo>
                    <a:pt x="12318" y="3896"/>
                    <a:pt x="10995" y="4117"/>
                    <a:pt x="9609" y="4117"/>
                  </a:cubicBezTo>
                  <a:lnTo>
                    <a:pt x="9231" y="4117"/>
                  </a:lnTo>
                  <a:lnTo>
                    <a:pt x="9231" y="431"/>
                  </a:lnTo>
                  <a:cubicBezTo>
                    <a:pt x="9231" y="305"/>
                    <a:pt x="9136" y="147"/>
                    <a:pt x="9010" y="53"/>
                  </a:cubicBezTo>
                  <a:cubicBezTo>
                    <a:pt x="8955" y="16"/>
                    <a:pt x="8878" y="1"/>
                    <a:pt x="8799" y="1"/>
                  </a:cubicBezTo>
                  <a:cubicBezTo>
                    <a:pt x="8742" y="1"/>
                    <a:pt x="8685" y="8"/>
                    <a:pt x="8632" y="21"/>
                  </a:cubicBezTo>
                  <a:cubicBezTo>
                    <a:pt x="7372" y="525"/>
                    <a:pt x="5986" y="777"/>
                    <a:pt x="4600" y="777"/>
                  </a:cubicBezTo>
                  <a:cubicBezTo>
                    <a:pt x="3245" y="777"/>
                    <a:pt x="1859" y="494"/>
                    <a:pt x="599" y="21"/>
                  </a:cubicBezTo>
                  <a:cubicBezTo>
                    <a:pt x="546" y="8"/>
                    <a:pt x="489" y="1"/>
                    <a:pt x="4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7" name="Google Shape;7407;p70"/>
            <p:cNvSpPr/>
            <p:nvPr/>
          </p:nvSpPr>
          <p:spPr>
            <a:xfrm>
              <a:off x="-13923375" y="1723125"/>
              <a:ext cx="64625" cy="40925"/>
            </a:xfrm>
            <a:custGeom>
              <a:avLst/>
              <a:gdLst/>
              <a:ahLst/>
              <a:cxnLst/>
              <a:rect l="l" t="t" r="r" b="b"/>
              <a:pathLst>
                <a:path w="2585" h="1637" extrusionOk="0">
                  <a:moveTo>
                    <a:pt x="2113" y="1"/>
                  </a:moveTo>
                  <a:cubicBezTo>
                    <a:pt x="2061" y="1"/>
                    <a:pt x="2008" y="9"/>
                    <a:pt x="1954" y="24"/>
                  </a:cubicBezTo>
                  <a:lnTo>
                    <a:pt x="284" y="843"/>
                  </a:lnTo>
                  <a:cubicBezTo>
                    <a:pt x="64" y="969"/>
                    <a:pt x="1" y="1221"/>
                    <a:pt x="64" y="1410"/>
                  </a:cubicBezTo>
                  <a:cubicBezTo>
                    <a:pt x="156" y="1548"/>
                    <a:pt x="316" y="1636"/>
                    <a:pt x="469" y="1636"/>
                  </a:cubicBezTo>
                  <a:cubicBezTo>
                    <a:pt x="525" y="1636"/>
                    <a:pt x="580" y="1624"/>
                    <a:pt x="631" y="1599"/>
                  </a:cubicBezTo>
                  <a:lnTo>
                    <a:pt x="2332" y="780"/>
                  </a:lnTo>
                  <a:cubicBezTo>
                    <a:pt x="2521" y="654"/>
                    <a:pt x="2584" y="433"/>
                    <a:pt x="2521" y="244"/>
                  </a:cubicBezTo>
                  <a:cubicBezTo>
                    <a:pt x="2426" y="77"/>
                    <a:pt x="2276" y="1"/>
                    <a:pt x="211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8" name="Google Shape;7408;p70"/>
            <p:cNvSpPr/>
            <p:nvPr/>
          </p:nvSpPr>
          <p:spPr>
            <a:xfrm>
              <a:off x="-13798125" y="1805500"/>
              <a:ext cx="66175" cy="41575"/>
            </a:xfrm>
            <a:custGeom>
              <a:avLst/>
              <a:gdLst/>
              <a:ahLst/>
              <a:cxnLst/>
              <a:rect l="l" t="t" r="r" b="b"/>
              <a:pathLst>
                <a:path w="2647" h="1663" extrusionOk="0">
                  <a:moveTo>
                    <a:pt x="504" y="0"/>
                  </a:moveTo>
                  <a:cubicBezTo>
                    <a:pt x="350" y="0"/>
                    <a:pt x="188" y="94"/>
                    <a:pt x="95" y="257"/>
                  </a:cubicBezTo>
                  <a:cubicBezTo>
                    <a:pt x="0" y="446"/>
                    <a:pt x="95" y="667"/>
                    <a:pt x="315" y="793"/>
                  </a:cubicBezTo>
                  <a:lnTo>
                    <a:pt x="1953" y="1612"/>
                  </a:lnTo>
                  <a:cubicBezTo>
                    <a:pt x="2006" y="1647"/>
                    <a:pt x="2064" y="1663"/>
                    <a:pt x="2122" y="1663"/>
                  </a:cubicBezTo>
                  <a:cubicBezTo>
                    <a:pt x="2273" y="1663"/>
                    <a:pt x="2430" y="1559"/>
                    <a:pt x="2521" y="1423"/>
                  </a:cubicBezTo>
                  <a:cubicBezTo>
                    <a:pt x="2647" y="1234"/>
                    <a:pt x="2521" y="982"/>
                    <a:pt x="2300" y="887"/>
                  </a:cubicBezTo>
                  <a:lnTo>
                    <a:pt x="662" y="37"/>
                  </a:lnTo>
                  <a:cubicBezTo>
                    <a:pt x="612" y="12"/>
                    <a:pt x="559" y="0"/>
                    <a:pt x="5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9" name="Google Shape;7409;p70"/>
            <p:cNvSpPr/>
            <p:nvPr/>
          </p:nvSpPr>
          <p:spPr>
            <a:xfrm>
              <a:off x="-13714650" y="1805825"/>
              <a:ext cx="63825" cy="41250"/>
            </a:xfrm>
            <a:custGeom>
              <a:avLst/>
              <a:gdLst/>
              <a:ahLst/>
              <a:cxnLst/>
              <a:rect l="l" t="t" r="r" b="b"/>
              <a:pathLst>
                <a:path w="2553" h="1650" extrusionOk="0">
                  <a:moveTo>
                    <a:pt x="2068" y="1"/>
                  </a:moveTo>
                  <a:cubicBezTo>
                    <a:pt x="2018" y="1"/>
                    <a:pt x="1968" y="9"/>
                    <a:pt x="1922" y="24"/>
                  </a:cubicBezTo>
                  <a:lnTo>
                    <a:pt x="284" y="874"/>
                  </a:lnTo>
                  <a:cubicBezTo>
                    <a:pt x="64" y="969"/>
                    <a:pt x="1" y="1221"/>
                    <a:pt x="64" y="1410"/>
                  </a:cubicBezTo>
                  <a:cubicBezTo>
                    <a:pt x="132" y="1546"/>
                    <a:pt x="298" y="1650"/>
                    <a:pt x="456" y="1650"/>
                  </a:cubicBezTo>
                  <a:cubicBezTo>
                    <a:pt x="518" y="1650"/>
                    <a:pt x="578" y="1634"/>
                    <a:pt x="631" y="1599"/>
                  </a:cubicBezTo>
                  <a:lnTo>
                    <a:pt x="2269" y="780"/>
                  </a:lnTo>
                  <a:cubicBezTo>
                    <a:pt x="2490" y="654"/>
                    <a:pt x="2553" y="433"/>
                    <a:pt x="2490" y="244"/>
                  </a:cubicBezTo>
                  <a:cubicBezTo>
                    <a:pt x="2394" y="77"/>
                    <a:pt x="2226" y="1"/>
                    <a:pt x="20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10" name="Google Shape;7410;p70"/>
          <p:cNvSpPr/>
          <p:nvPr/>
        </p:nvSpPr>
        <p:spPr>
          <a:xfrm>
            <a:off x="4871549" y="1711132"/>
            <a:ext cx="340807" cy="341579"/>
          </a:xfrm>
          <a:custGeom>
            <a:avLst/>
            <a:gdLst/>
            <a:ahLst/>
            <a:cxnLst/>
            <a:rect l="l" t="t" r="r" b="b"/>
            <a:pathLst>
              <a:path w="14115" h="14147" extrusionOk="0">
                <a:moveTo>
                  <a:pt x="8349" y="883"/>
                </a:moveTo>
                <a:lnTo>
                  <a:pt x="8349" y="2080"/>
                </a:lnTo>
                <a:cubicBezTo>
                  <a:pt x="7971" y="2364"/>
                  <a:pt x="7498" y="2521"/>
                  <a:pt x="7089" y="2521"/>
                </a:cubicBezTo>
                <a:cubicBezTo>
                  <a:pt x="6616" y="2521"/>
                  <a:pt x="6175" y="2364"/>
                  <a:pt x="5828" y="2080"/>
                </a:cubicBezTo>
                <a:lnTo>
                  <a:pt x="5828" y="883"/>
                </a:lnTo>
                <a:close/>
                <a:moveTo>
                  <a:pt x="4946" y="820"/>
                </a:moveTo>
                <a:lnTo>
                  <a:pt x="4946" y="2931"/>
                </a:lnTo>
                <a:cubicBezTo>
                  <a:pt x="4946" y="4380"/>
                  <a:pt x="3844" y="5609"/>
                  <a:pt x="2457" y="5798"/>
                </a:cubicBezTo>
                <a:cubicBezTo>
                  <a:pt x="2993" y="5294"/>
                  <a:pt x="3308" y="4538"/>
                  <a:pt x="3308" y="3750"/>
                </a:cubicBezTo>
                <a:lnTo>
                  <a:pt x="3308" y="2080"/>
                </a:lnTo>
                <a:cubicBezTo>
                  <a:pt x="3308" y="1860"/>
                  <a:pt x="3088" y="1671"/>
                  <a:pt x="2899" y="1671"/>
                </a:cubicBezTo>
                <a:cubicBezTo>
                  <a:pt x="2678" y="1671"/>
                  <a:pt x="2457" y="1860"/>
                  <a:pt x="2457" y="2080"/>
                </a:cubicBezTo>
                <a:lnTo>
                  <a:pt x="2457" y="3750"/>
                </a:lnTo>
                <a:cubicBezTo>
                  <a:pt x="2457" y="4727"/>
                  <a:pt x="1764" y="5609"/>
                  <a:pt x="819" y="5766"/>
                </a:cubicBezTo>
                <a:lnTo>
                  <a:pt x="819" y="820"/>
                </a:lnTo>
                <a:close/>
                <a:moveTo>
                  <a:pt x="13295" y="820"/>
                </a:moveTo>
                <a:lnTo>
                  <a:pt x="13295" y="5766"/>
                </a:lnTo>
                <a:cubicBezTo>
                  <a:pt x="12350" y="5546"/>
                  <a:pt x="11657" y="4727"/>
                  <a:pt x="11657" y="3750"/>
                </a:cubicBezTo>
                <a:lnTo>
                  <a:pt x="11657" y="2080"/>
                </a:lnTo>
                <a:cubicBezTo>
                  <a:pt x="11657" y="1860"/>
                  <a:pt x="11436" y="1671"/>
                  <a:pt x="11247" y="1671"/>
                </a:cubicBezTo>
                <a:cubicBezTo>
                  <a:pt x="11027" y="1671"/>
                  <a:pt x="10806" y="1860"/>
                  <a:pt x="10806" y="2080"/>
                </a:cubicBezTo>
                <a:lnTo>
                  <a:pt x="10806" y="3750"/>
                </a:lnTo>
                <a:cubicBezTo>
                  <a:pt x="10806" y="4538"/>
                  <a:pt x="11121" y="5294"/>
                  <a:pt x="11657" y="5798"/>
                </a:cubicBezTo>
                <a:cubicBezTo>
                  <a:pt x="10239" y="5609"/>
                  <a:pt x="9168" y="4380"/>
                  <a:pt x="9168" y="2899"/>
                </a:cubicBezTo>
                <a:lnTo>
                  <a:pt x="9168" y="820"/>
                </a:lnTo>
                <a:close/>
                <a:moveTo>
                  <a:pt x="8286" y="3025"/>
                </a:moveTo>
                <a:cubicBezTo>
                  <a:pt x="8349" y="4538"/>
                  <a:pt x="9326" y="5829"/>
                  <a:pt x="10649" y="6396"/>
                </a:cubicBezTo>
                <a:lnTo>
                  <a:pt x="9704" y="8318"/>
                </a:lnTo>
                <a:lnTo>
                  <a:pt x="4411" y="8318"/>
                </a:lnTo>
                <a:lnTo>
                  <a:pt x="3466" y="6396"/>
                </a:lnTo>
                <a:cubicBezTo>
                  <a:pt x="4757" y="5829"/>
                  <a:pt x="5734" y="4569"/>
                  <a:pt x="5765" y="3025"/>
                </a:cubicBezTo>
                <a:cubicBezTo>
                  <a:pt x="6175" y="3246"/>
                  <a:pt x="6616" y="3309"/>
                  <a:pt x="7026" y="3309"/>
                </a:cubicBezTo>
                <a:cubicBezTo>
                  <a:pt x="7467" y="3309"/>
                  <a:pt x="7908" y="3183"/>
                  <a:pt x="8286" y="3025"/>
                </a:cubicBezTo>
                <a:close/>
                <a:moveTo>
                  <a:pt x="13295" y="6617"/>
                </a:moveTo>
                <a:lnTo>
                  <a:pt x="13295" y="10555"/>
                </a:lnTo>
                <a:cubicBezTo>
                  <a:pt x="13169" y="10681"/>
                  <a:pt x="13012" y="10744"/>
                  <a:pt x="12854" y="10744"/>
                </a:cubicBezTo>
                <a:cubicBezTo>
                  <a:pt x="12665" y="10744"/>
                  <a:pt x="12508" y="10681"/>
                  <a:pt x="12382" y="10492"/>
                </a:cubicBezTo>
                <a:cubicBezTo>
                  <a:pt x="12129" y="10083"/>
                  <a:pt x="11688" y="9862"/>
                  <a:pt x="11216" y="9862"/>
                </a:cubicBezTo>
                <a:cubicBezTo>
                  <a:pt x="10743" y="9862"/>
                  <a:pt x="10302" y="10083"/>
                  <a:pt x="10019" y="10492"/>
                </a:cubicBezTo>
                <a:cubicBezTo>
                  <a:pt x="9956" y="10650"/>
                  <a:pt x="9798" y="10713"/>
                  <a:pt x="9609" y="10713"/>
                </a:cubicBezTo>
                <a:lnTo>
                  <a:pt x="9389" y="10713"/>
                </a:lnTo>
                <a:lnTo>
                  <a:pt x="11499" y="6617"/>
                </a:lnTo>
                <a:close/>
                <a:moveTo>
                  <a:pt x="2615" y="6617"/>
                </a:moveTo>
                <a:lnTo>
                  <a:pt x="4663" y="10744"/>
                </a:lnTo>
                <a:lnTo>
                  <a:pt x="4474" y="10744"/>
                </a:lnTo>
                <a:cubicBezTo>
                  <a:pt x="4316" y="10713"/>
                  <a:pt x="4159" y="10618"/>
                  <a:pt x="4033" y="10524"/>
                </a:cubicBezTo>
                <a:cubicBezTo>
                  <a:pt x="3781" y="10114"/>
                  <a:pt x="3340" y="9893"/>
                  <a:pt x="2867" y="9893"/>
                </a:cubicBezTo>
                <a:cubicBezTo>
                  <a:pt x="2394" y="9893"/>
                  <a:pt x="1953" y="10114"/>
                  <a:pt x="1670" y="10524"/>
                </a:cubicBezTo>
                <a:cubicBezTo>
                  <a:pt x="1575" y="10681"/>
                  <a:pt x="1418" y="10776"/>
                  <a:pt x="1197" y="10776"/>
                </a:cubicBezTo>
                <a:cubicBezTo>
                  <a:pt x="1040" y="10776"/>
                  <a:pt x="882" y="10713"/>
                  <a:pt x="788" y="10587"/>
                </a:cubicBezTo>
                <a:lnTo>
                  <a:pt x="788" y="6617"/>
                </a:lnTo>
                <a:close/>
                <a:moveTo>
                  <a:pt x="9263" y="9169"/>
                </a:moveTo>
                <a:lnTo>
                  <a:pt x="8412" y="10776"/>
                </a:lnTo>
                <a:cubicBezTo>
                  <a:pt x="8349" y="10933"/>
                  <a:pt x="8380" y="11154"/>
                  <a:pt x="8506" y="11248"/>
                </a:cubicBezTo>
                <a:cubicBezTo>
                  <a:pt x="8790" y="11500"/>
                  <a:pt x="9105" y="11626"/>
                  <a:pt x="9452" y="11626"/>
                </a:cubicBezTo>
                <a:cubicBezTo>
                  <a:pt x="9924" y="11626"/>
                  <a:pt x="10365" y="11374"/>
                  <a:pt x="10617" y="10996"/>
                </a:cubicBezTo>
                <a:cubicBezTo>
                  <a:pt x="10743" y="10839"/>
                  <a:pt x="10901" y="10713"/>
                  <a:pt x="11090" y="10713"/>
                </a:cubicBezTo>
                <a:cubicBezTo>
                  <a:pt x="11310" y="10713"/>
                  <a:pt x="11468" y="10776"/>
                  <a:pt x="11562" y="10996"/>
                </a:cubicBezTo>
                <a:cubicBezTo>
                  <a:pt x="11846" y="11374"/>
                  <a:pt x="12287" y="11626"/>
                  <a:pt x="12760" y="11626"/>
                </a:cubicBezTo>
                <a:cubicBezTo>
                  <a:pt x="12917" y="11626"/>
                  <a:pt x="13075" y="11563"/>
                  <a:pt x="13201" y="11532"/>
                </a:cubicBezTo>
                <a:lnTo>
                  <a:pt x="13201" y="13296"/>
                </a:lnTo>
                <a:lnTo>
                  <a:pt x="819" y="13296"/>
                </a:lnTo>
                <a:lnTo>
                  <a:pt x="819" y="11532"/>
                </a:lnTo>
                <a:cubicBezTo>
                  <a:pt x="977" y="11563"/>
                  <a:pt x="1103" y="11626"/>
                  <a:pt x="1260" y="11626"/>
                </a:cubicBezTo>
                <a:cubicBezTo>
                  <a:pt x="1733" y="11626"/>
                  <a:pt x="2142" y="11374"/>
                  <a:pt x="2426" y="10996"/>
                </a:cubicBezTo>
                <a:cubicBezTo>
                  <a:pt x="2552" y="10839"/>
                  <a:pt x="2709" y="10713"/>
                  <a:pt x="2899" y="10713"/>
                </a:cubicBezTo>
                <a:cubicBezTo>
                  <a:pt x="3088" y="10713"/>
                  <a:pt x="3245" y="10776"/>
                  <a:pt x="3371" y="10996"/>
                </a:cubicBezTo>
                <a:cubicBezTo>
                  <a:pt x="3655" y="11374"/>
                  <a:pt x="4096" y="11626"/>
                  <a:pt x="4568" y="11626"/>
                </a:cubicBezTo>
                <a:cubicBezTo>
                  <a:pt x="4915" y="11626"/>
                  <a:pt x="5261" y="11500"/>
                  <a:pt x="5513" y="11248"/>
                </a:cubicBezTo>
                <a:cubicBezTo>
                  <a:pt x="5608" y="11154"/>
                  <a:pt x="5671" y="10933"/>
                  <a:pt x="5576" y="10776"/>
                </a:cubicBezTo>
                <a:lnTo>
                  <a:pt x="4757" y="9169"/>
                </a:lnTo>
                <a:close/>
                <a:moveTo>
                  <a:pt x="410" y="1"/>
                </a:moveTo>
                <a:cubicBezTo>
                  <a:pt x="189" y="1"/>
                  <a:pt x="0" y="190"/>
                  <a:pt x="0" y="442"/>
                </a:cubicBezTo>
                <a:lnTo>
                  <a:pt x="0" y="13706"/>
                </a:lnTo>
                <a:cubicBezTo>
                  <a:pt x="0" y="13958"/>
                  <a:pt x="189" y="14147"/>
                  <a:pt x="410" y="14147"/>
                </a:cubicBezTo>
                <a:lnTo>
                  <a:pt x="13705" y="14147"/>
                </a:lnTo>
                <a:cubicBezTo>
                  <a:pt x="13925" y="14147"/>
                  <a:pt x="14114" y="13958"/>
                  <a:pt x="14114" y="13706"/>
                </a:cubicBezTo>
                <a:lnTo>
                  <a:pt x="14114" y="442"/>
                </a:lnTo>
                <a:cubicBezTo>
                  <a:pt x="14114" y="190"/>
                  <a:pt x="13925" y="1"/>
                  <a:pt x="1370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1" name="Google Shape;7411;p70"/>
          <p:cNvSpPr/>
          <p:nvPr/>
        </p:nvSpPr>
        <p:spPr>
          <a:xfrm>
            <a:off x="4932020" y="2120859"/>
            <a:ext cx="219864" cy="339286"/>
          </a:xfrm>
          <a:custGeom>
            <a:avLst/>
            <a:gdLst/>
            <a:ahLst/>
            <a:cxnLst/>
            <a:rect l="l" t="t" r="r" b="b"/>
            <a:pathLst>
              <a:path w="9106" h="14052" extrusionOk="0">
                <a:moveTo>
                  <a:pt x="1230" y="4096"/>
                </a:moveTo>
                <a:cubicBezTo>
                  <a:pt x="1450" y="4096"/>
                  <a:pt x="1608" y="4285"/>
                  <a:pt x="1608" y="4474"/>
                </a:cubicBezTo>
                <a:cubicBezTo>
                  <a:pt x="1608" y="4726"/>
                  <a:pt x="1419" y="4915"/>
                  <a:pt x="1230" y="4915"/>
                </a:cubicBezTo>
                <a:cubicBezTo>
                  <a:pt x="978" y="4915"/>
                  <a:pt x="789" y="4726"/>
                  <a:pt x="789" y="4474"/>
                </a:cubicBezTo>
                <a:cubicBezTo>
                  <a:pt x="820" y="4285"/>
                  <a:pt x="978" y="4096"/>
                  <a:pt x="1230" y="4096"/>
                </a:cubicBezTo>
                <a:close/>
                <a:moveTo>
                  <a:pt x="7846" y="4096"/>
                </a:moveTo>
                <a:cubicBezTo>
                  <a:pt x="8066" y="4096"/>
                  <a:pt x="8255" y="4285"/>
                  <a:pt x="8255" y="4474"/>
                </a:cubicBezTo>
                <a:cubicBezTo>
                  <a:pt x="8255" y="4726"/>
                  <a:pt x="8066" y="4915"/>
                  <a:pt x="7846" y="4915"/>
                </a:cubicBezTo>
                <a:cubicBezTo>
                  <a:pt x="7594" y="4915"/>
                  <a:pt x="7436" y="4726"/>
                  <a:pt x="7436" y="4474"/>
                </a:cubicBezTo>
                <a:cubicBezTo>
                  <a:pt x="7436" y="4285"/>
                  <a:pt x="7594" y="4096"/>
                  <a:pt x="7846" y="4096"/>
                </a:cubicBezTo>
                <a:close/>
                <a:moveTo>
                  <a:pt x="4538" y="788"/>
                </a:moveTo>
                <a:cubicBezTo>
                  <a:pt x="5514" y="788"/>
                  <a:pt x="6365" y="1481"/>
                  <a:pt x="6523" y="2427"/>
                </a:cubicBezTo>
                <a:lnTo>
                  <a:pt x="5357" y="2427"/>
                </a:lnTo>
                <a:cubicBezTo>
                  <a:pt x="5105" y="2427"/>
                  <a:pt x="4916" y="2616"/>
                  <a:pt x="4916" y="2868"/>
                </a:cubicBezTo>
                <a:cubicBezTo>
                  <a:pt x="4916" y="3088"/>
                  <a:pt x="5105" y="3309"/>
                  <a:pt x="5357" y="3309"/>
                </a:cubicBezTo>
                <a:lnTo>
                  <a:pt x="6617" y="3309"/>
                </a:lnTo>
                <a:lnTo>
                  <a:pt x="6617" y="4128"/>
                </a:lnTo>
                <a:lnTo>
                  <a:pt x="5357" y="4128"/>
                </a:lnTo>
                <a:cubicBezTo>
                  <a:pt x="5105" y="4128"/>
                  <a:pt x="4916" y="4317"/>
                  <a:pt x="4916" y="4506"/>
                </a:cubicBezTo>
                <a:cubicBezTo>
                  <a:pt x="4916" y="4758"/>
                  <a:pt x="5105" y="4947"/>
                  <a:pt x="5357" y="4947"/>
                </a:cubicBezTo>
                <a:lnTo>
                  <a:pt x="6617" y="4947"/>
                </a:lnTo>
                <a:lnTo>
                  <a:pt x="6617" y="5766"/>
                </a:lnTo>
                <a:lnTo>
                  <a:pt x="5357" y="5766"/>
                </a:lnTo>
                <a:cubicBezTo>
                  <a:pt x="5105" y="5766"/>
                  <a:pt x="4916" y="5987"/>
                  <a:pt x="4916" y="6207"/>
                </a:cubicBezTo>
                <a:cubicBezTo>
                  <a:pt x="4916" y="6459"/>
                  <a:pt x="5105" y="6617"/>
                  <a:pt x="5357" y="6617"/>
                </a:cubicBezTo>
                <a:lnTo>
                  <a:pt x="6523" y="6617"/>
                </a:lnTo>
                <a:cubicBezTo>
                  <a:pt x="6333" y="7562"/>
                  <a:pt x="5514" y="8255"/>
                  <a:pt x="4538" y="8255"/>
                </a:cubicBezTo>
                <a:cubicBezTo>
                  <a:pt x="3530" y="8255"/>
                  <a:pt x="2679" y="7562"/>
                  <a:pt x="2521" y="6617"/>
                </a:cubicBezTo>
                <a:lnTo>
                  <a:pt x="3687" y="6617"/>
                </a:lnTo>
                <a:cubicBezTo>
                  <a:pt x="3939" y="6617"/>
                  <a:pt x="4128" y="6396"/>
                  <a:pt x="4128" y="6207"/>
                </a:cubicBezTo>
                <a:cubicBezTo>
                  <a:pt x="4128" y="5987"/>
                  <a:pt x="3939" y="5766"/>
                  <a:pt x="3687" y="5766"/>
                </a:cubicBezTo>
                <a:lnTo>
                  <a:pt x="2490" y="5766"/>
                </a:lnTo>
                <a:lnTo>
                  <a:pt x="2490" y="4947"/>
                </a:lnTo>
                <a:lnTo>
                  <a:pt x="3687" y="4947"/>
                </a:lnTo>
                <a:cubicBezTo>
                  <a:pt x="3939" y="4947"/>
                  <a:pt x="4128" y="4758"/>
                  <a:pt x="4128" y="4506"/>
                </a:cubicBezTo>
                <a:cubicBezTo>
                  <a:pt x="4128" y="4285"/>
                  <a:pt x="3939" y="4128"/>
                  <a:pt x="3687" y="4128"/>
                </a:cubicBezTo>
                <a:lnTo>
                  <a:pt x="2490" y="4128"/>
                </a:lnTo>
                <a:lnTo>
                  <a:pt x="2490" y="3277"/>
                </a:lnTo>
                <a:lnTo>
                  <a:pt x="3687" y="3277"/>
                </a:lnTo>
                <a:cubicBezTo>
                  <a:pt x="3939" y="3277"/>
                  <a:pt x="4128" y="3057"/>
                  <a:pt x="4128" y="2836"/>
                </a:cubicBezTo>
                <a:cubicBezTo>
                  <a:pt x="4128" y="2584"/>
                  <a:pt x="3939" y="2395"/>
                  <a:pt x="3687" y="2395"/>
                </a:cubicBezTo>
                <a:lnTo>
                  <a:pt x="2521" y="2395"/>
                </a:lnTo>
                <a:cubicBezTo>
                  <a:pt x="2710" y="1481"/>
                  <a:pt x="3530" y="788"/>
                  <a:pt x="4538" y="788"/>
                </a:cubicBezTo>
                <a:close/>
                <a:moveTo>
                  <a:pt x="8255" y="5671"/>
                </a:moveTo>
                <a:lnTo>
                  <a:pt x="8255" y="6144"/>
                </a:lnTo>
                <a:cubicBezTo>
                  <a:pt x="8255" y="8066"/>
                  <a:pt x="6806" y="9641"/>
                  <a:pt x="4947" y="9830"/>
                </a:cubicBezTo>
                <a:lnTo>
                  <a:pt x="4947" y="9011"/>
                </a:lnTo>
                <a:cubicBezTo>
                  <a:pt x="6365" y="8822"/>
                  <a:pt x="7436" y="7593"/>
                  <a:pt x="7436" y="6144"/>
                </a:cubicBezTo>
                <a:lnTo>
                  <a:pt x="7436" y="5671"/>
                </a:lnTo>
                <a:cubicBezTo>
                  <a:pt x="7562" y="5703"/>
                  <a:pt x="7720" y="5735"/>
                  <a:pt x="7846" y="5735"/>
                </a:cubicBezTo>
                <a:cubicBezTo>
                  <a:pt x="7940" y="5735"/>
                  <a:pt x="8098" y="5703"/>
                  <a:pt x="8255" y="5671"/>
                </a:cubicBezTo>
                <a:close/>
                <a:moveTo>
                  <a:pt x="1639" y="5703"/>
                </a:moveTo>
                <a:lnTo>
                  <a:pt x="1639" y="6176"/>
                </a:lnTo>
                <a:cubicBezTo>
                  <a:pt x="1639" y="7625"/>
                  <a:pt x="2710" y="8853"/>
                  <a:pt x="4128" y="9043"/>
                </a:cubicBezTo>
                <a:lnTo>
                  <a:pt x="4128" y="9893"/>
                </a:lnTo>
                <a:cubicBezTo>
                  <a:pt x="2238" y="9641"/>
                  <a:pt x="820" y="8066"/>
                  <a:pt x="820" y="6176"/>
                </a:cubicBezTo>
                <a:lnTo>
                  <a:pt x="820" y="5703"/>
                </a:lnTo>
                <a:cubicBezTo>
                  <a:pt x="946" y="5735"/>
                  <a:pt x="1104" y="5798"/>
                  <a:pt x="1261" y="5798"/>
                </a:cubicBezTo>
                <a:cubicBezTo>
                  <a:pt x="1419" y="5798"/>
                  <a:pt x="1545" y="5735"/>
                  <a:pt x="1639" y="5703"/>
                </a:cubicBezTo>
                <a:close/>
                <a:moveTo>
                  <a:pt x="4569" y="12414"/>
                </a:moveTo>
                <a:cubicBezTo>
                  <a:pt x="5073" y="12414"/>
                  <a:pt x="5546" y="12760"/>
                  <a:pt x="5703" y="13233"/>
                </a:cubicBezTo>
                <a:lnTo>
                  <a:pt x="3372" y="13233"/>
                </a:lnTo>
                <a:cubicBezTo>
                  <a:pt x="3530" y="12760"/>
                  <a:pt x="4002" y="12414"/>
                  <a:pt x="4569" y="12414"/>
                </a:cubicBezTo>
                <a:close/>
                <a:moveTo>
                  <a:pt x="4569" y="1"/>
                </a:moveTo>
                <a:cubicBezTo>
                  <a:pt x="2962" y="1"/>
                  <a:pt x="1639" y="1292"/>
                  <a:pt x="1639" y="2868"/>
                </a:cubicBezTo>
                <a:lnTo>
                  <a:pt x="1639" y="3340"/>
                </a:lnTo>
                <a:cubicBezTo>
                  <a:pt x="1545" y="3309"/>
                  <a:pt x="1387" y="3277"/>
                  <a:pt x="1261" y="3277"/>
                </a:cubicBezTo>
                <a:cubicBezTo>
                  <a:pt x="600" y="3277"/>
                  <a:pt x="1" y="3813"/>
                  <a:pt x="1" y="4474"/>
                </a:cubicBezTo>
                <a:lnTo>
                  <a:pt x="1" y="6144"/>
                </a:lnTo>
                <a:cubicBezTo>
                  <a:pt x="1" y="8507"/>
                  <a:pt x="1797" y="10460"/>
                  <a:pt x="4128" y="10681"/>
                </a:cubicBezTo>
                <a:lnTo>
                  <a:pt x="4128" y="11626"/>
                </a:lnTo>
                <a:cubicBezTo>
                  <a:pt x="3183" y="11815"/>
                  <a:pt x="2490" y="12634"/>
                  <a:pt x="2490" y="13611"/>
                </a:cubicBezTo>
                <a:cubicBezTo>
                  <a:pt x="2490" y="13863"/>
                  <a:pt x="2679" y="14052"/>
                  <a:pt x="2868" y="14052"/>
                </a:cubicBezTo>
                <a:lnTo>
                  <a:pt x="6176" y="14052"/>
                </a:lnTo>
                <a:cubicBezTo>
                  <a:pt x="6428" y="14052"/>
                  <a:pt x="6617" y="13863"/>
                  <a:pt x="6617" y="13611"/>
                </a:cubicBezTo>
                <a:cubicBezTo>
                  <a:pt x="6617" y="12634"/>
                  <a:pt x="5892" y="11783"/>
                  <a:pt x="4947" y="11626"/>
                </a:cubicBezTo>
                <a:lnTo>
                  <a:pt x="4947" y="10681"/>
                </a:lnTo>
                <a:cubicBezTo>
                  <a:pt x="7247" y="10460"/>
                  <a:pt x="9106" y="8538"/>
                  <a:pt x="9106" y="6176"/>
                </a:cubicBezTo>
                <a:lnTo>
                  <a:pt x="9106" y="4537"/>
                </a:lnTo>
                <a:cubicBezTo>
                  <a:pt x="9106" y="3844"/>
                  <a:pt x="8539" y="3309"/>
                  <a:pt x="7846" y="3309"/>
                </a:cubicBezTo>
                <a:cubicBezTo>
                  <a:pt x="7688" y="3309"/>
                  <a:pt x="7562" y="3340"/>
                  <a:pt x="7436" y="3372"/>
                </a:cubicBezTo>
                <a:lnTo>
                  <a:pt x="7436" y="2868"/>
                </a:lnTo>
                <a:cubicBezTo>
                  <a:pt x="7436" y="1261"/>
                  <a:pt x="6144" y="1"/>
                  <a:pt x="456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12" name="Google Shape;7412;p70"/>
          <p:cNvGrpSpPr/>
          <p:nvPr/>
        </p:nvGrpSpPr>
        <p:grpSpPr>
          <a:xfrm>
            <a:off x="6667277" y="1303887"/>
            <a:ext cx="340034" cy="340420"/>
            <a:chOff x="-12199250" y="1662675"/>
            <a:chExt cx="352075" cy="352475"/>
          </a:xfrm>
        </p:grpSpPr>
        <p:sp>
          <p:nvSpPr>
            <p:cNvPr id="7413" name="Google Shape;7413;p70"/>
            <p:cNvSpPr/>
            <p:nvPr/>
          </p:nvSpPr>
          <p:spPr>
            <a:xfrm>
              <a:off x="-12004725" y="1710325"/>
              <a:ext cx="116600" cy="76425"/>
            </a:xfrm>
            <a:custGeom>
              <a:avLst/>
              <a:gdLst/>
              <a:ahLst/>
              <a:cxnLst/>
              <a:rect l="l" t="t" r="r" b="b"/>
              <a:pathLst>
                <a:path w="4664" h="3057" extrusionOk="0">
                  <a:moveTo>
                    <a:pt x="2395" y="788"/>
                  </a:moveTo>
                  <a:cubicBezTo>
                    <a:pt x="2679" y="788"/>
                    <a:pt x="2962" y="819"/>
                    <a:pt x="3246" y="914"/>
                  </a:cubicBezTo>
                  <a:cubicBezTo>
                    <a:pt x="3435" y="945"/>
                    <a:pt x="3624" y="1008"/>
                    <a:pt x="3813" y="1008"/>
                  </a:cubicBezTo>
                  <a:cubicBezTo>
                    <a:pt x="3781" y="1702"/>
                    <a:pt x="3246" y="2206"/>
                    <a:pt x="2616" y="2206"/>
                  </a:cubicBezTo>
                  <a:lnTo>
                    <a:pt x="1986" y="2206"/>
                  </a:lnTo>
                  <a:cubicBezTo>
                    <a:pt x="1608" y="2206"/>
                    <a:pt x="1261" y="2017"/>
                    <a:pt x="1104" y="1702"/>
                  </a:cubicBezTo>
                  <a:lnTo>
                    <a:pt x="946" y="1386"/>
                  </a:lnTo>
                  <a:lnTo>
                    <a:pt x="1041" y="1292"/>
                  </a:lnTo>
                  <a:cubicBezTo>
                    <a:pt x="1450" y="851"/>
                    <a:pt x="2017" y="788"/>
                    <a:pt x="2395" y="788"/>
                  </a:cubicBezTo>
                  <a:close/>
                  <a:moveTo>
                    <a:pt x="2458" y="0"/>
                  </a:moveTo>
                  <a:cubicBezTo>
                    <a:pt x="2017" y="0"/>
                    <a:pt x="1167" y="63"/>
                    <a:pt x="473" y="756"/>
                  </a:cubicBezTo>
                  <a:lnTo>
                    <a:pt x="158" y="1071"/>
                  </a:lnTo>
                  <a:cubicBezTo>
                    <a:pt x="64" y="1166"/>
                    <a:pt x="1" y="1386"/>
                    <a:pt x="95" y="1544"/>
                  </a:cubicBezTo>
                  <a:lnTo>
                    <a:pt x="379" y="2080"/>
                  </a:lnTo>
                  <a:cubicBezTo>
                    <a:pt x="631" y="2678"/>
                    <a:pt x="1261" y="3056"/>
                    <a:pt x="1954" y="3056"/>
                  </a:cubicBezTo>
                  <a:lnTo>
                    <a:pt x="2553" y="3056"/>
                  </a:lnTo>
                  <a:cubicBezTo>
                    <a:pt x="3718" y="3056"/>
                    <a:pt x="4664" y="2111"/>
                    <a:pt x="4664" y="977"/>
                  </a:cubicBezTo>
                  <a:lnTo>
                    <a:pt x="4664" y="662"/>
                  </a:lnTo>
                  <a:cubicBezTo>
                    <a:pt x="4664" y="441"/>
                    <a:pt x="4506" y="284"/>
                    <a:pt x="4254" y="284"/>
                  </a:cubicBezTo>
                  <a:cubicBezTo>
                    <a:pt x="3971" y="284"/>
                    <a:pt x="3718" y="221"/>
                    <a:pt x="3466" y="158"/>
                  </a:cubicBezTo>
                  <a:cubicBezTo>
                    <a:pt x="3120" y="32"/>
                    <a:pt x="2773" y="0"/>
                    <a:pt x="24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4" name="Google Shape;7414;p70"/>
            <p:cNvSpPr/>
            <p:nvPr/>
          </p:nvSpPr>
          <p:spPr>
            <a:xfrm>
              <a:off x="-12158300" y="1709525"/>
              <a:ext cx="116600" cy="77225"/>
            </a:xfrm>
            <a:custGeom>
              <a:avLst/>
              <a:gdLst/>
              <a:ahLst/>
              <a:cxnLst/>
              <a:rect l="l" t="t" r="r" b="b"/>
              <a:pathLst>
                <a:path w="4664" h="3089" extrusionOk="0">
                  <a:moveTo>
                    <a:pt x="2237" y="820"/>
                  </a:moveTo>
                  <a:cubicBezTo>
                    <a:pt x="2647" y="820"/>
                    <a:pt x="3182" y="883"/>
                    <a:pt x="3592" y="1324"/>
                  </a:cubicBezTo>
                  <a:lnTo>
                    <a:pt x="3718" y="1450"/>
                  </a:lnTo>
                  <a:lnTo>
                    <a:pt x="3560" y="1765"/>
                  </a:lnTo>
                  <a:cubicBezTo>
                    <a:pt x="3403" y="2080"/>
                    <a:pt x="3088" y="2269"/>
                    <a:pt x="2710" y="2269"/>
                  </a:cubicBezTo>
                  <a:lnTo>
                    <a:pt x="2048" y="2269"/>
                  </a:lnTo>
                  <a:cubicBezTo>
                    <a:pt x="1387" y="2269"/>
                    <a:pt x="820" y="1765"/>
                    <a:pt x="820" y="1072"/>
                  </a:cubicBezTo>
                  <a:cubicBezTo>
                    <a:pt x="1040" y="1040"/>
                    <a:pt x="1229" y="977"/>
                    <a:pt x="1418" y="946"/>
                  </a:cubicBezTo>
                  <a:cubicBezTo>
                    <a:pt x="1702" y="851"/>
                    <a:pt x="1985" y="820"/>
                    <a:pt x="2237" y="820"/>
                  </a:cubicBezTo>
                  <a:close/>
                  <a:moveTo>
                    <a:pt x="2237" y="1"/>
                  </a:moveTo>
                  <a:cubicBezTo>
                    <a:pt x="1891" y="1"/>
                    <a:pt x="1513" y="32"/>
                    <a:pt x="1198" y="158"/>
                  </a:cubicBezTo>
                  <a:cubicBezTo>
                    <a:pt x="914" y="221"/>
                    <a:pt x="662" y="253"/>
                    <a:pt x="410" y="253"/>
                  </a:cubicBezTo>
                  <a:cubicBezTo>
                    <a:pt x="158" y="253"/>
                    <a:pt x="0" y="473"/>
                    <a:pt x="0" y="662"/>
                  </a:cubicBezTo>
                  <a:lnTo>
                    <a:pt x="0" y="1009"/>
                  </a:lnTo>
                  <a:cubicBezTo>
                    <a:pt x="0" y="2143"/>
                    <a:pt x="914" y="3088"/>
                    <a:pt x="2048" y="3088"/>
                  </a:cubicBezTo>
                  <a:lnTo>
                    <a:pt x="2710" y="3088"/>
                  </a:lnTo>
                  <a:cubicBezTo>
                    <a:pt x="3403" y="3088"/>
                    <a:pt x="3970" y="2742"/>
                    <a:pt x="4285" y="2112"/>
                  </a:cubicBezTo>
                  <a:lnTo>
                    <a:pt x="4569" y="1513"/>
                  </a:lnTo>
                  <a:cubicBezTo>
                    <a:pt x="4663" y="1355"/>
                    <a:pt x="4600" y="1166"/>
                    <a:pt x="4506" y="1040"/>
                  </a:cubicBezTo>
                  <a:lnTo>
                    <a:pt x="4191" y="725"/>
                  </a:lnTo>
                  <a:cubicBezTo>
                    <a:pt x="3560" y="95"/>
                    <a:pt x="2804" y="1"/>
                    <a:pt x="223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5" name="Google Shape;7415;p70"/>
            <p:cNvSpPr/>
            <p:nvPr/>
          </p:nvSpPr>
          <p:spPr>
            <a:xfrm>
              <a:off x="-12199250" y="1662675"/>
              <a:ext cx="352075" cy="352475"/>
            </a:xfrm>
            <a:custGeom>
              <a:avLst/>
              <a:gdLst/>
              <a:ahLst/>
              <a:cxnLst/>
              <a:rect l="l" t="t" r="r" b="b"/>
              <a:pathLst>
                <a:path w="14083" h="14099" extrusionOk="0">
                  <a:moveTo>
                    <a:pt x="3916" y="1048"/>
                  </a:moveTo>
                  <a:cubicBezTo>
                    <a:pt x="4902" y="1048"/>
                    <a:pt x="5796" y="1401"/>
                    <a:pt x="6459" y="2064"/>
                  </a:cubicBezTo>
                  <a:lnTo>
                    <a:pt x="6774" y="2379"/>
                  </a:lnTo>
                  <a:cubicBezTo>
                    <a:pt x="6837" y="2442"/>
                    <a:pt x="6963" y="2505"/>
                    <a:pt x="7026" y="2505"/>
                  </a:cubicBezTo>
                  <a:cubicBezTo>
                    <a:pt x="7152" y="2505"/>
                    <a:pt x="7246" y="2442"/>
                    <a:pt x="7309" y="2379"/>
                  </a:cubicBezTo>
                  <a:lnTo>
                    <a:pt x="7624" y="2064"/>
                  </a:lnTo>
                  <a:cubicBezTo>
                    <a:pt x="8288" y="1400"/>
                    <a:pt x="9186" y="1062"/>
                    <a:pt x="10163" y="1062"/>
                  </a:cubicBezTo>
                  <a:cubicBezTo>
                    <a:pt x="10577" y="1062"/>
                    <a:pt x="11005" y="1123"/>
                    <a:pt x="11436" y="1245"/>
                  </a:cubicBezTo>
                  <a:cubicBezTo>
                    <a:pt x="11656" y="1302"/>
                    <a:pt x="11880" y="1331"/>
                    <a:pt x="12105" y="1331"/>
                  </a:cubicBezTo>
                  <a:cubicBezTo>
                    <a:pt x="12493" y="1331"/>
                    <a:pt x="12885" y="1247"/>
                    <a:pt x="13264" y="1087"/>
                  </a:cubicBezTo>
                  <a:lnTo>
                    <a:pt x="13264" y="2883"/>
                  </a:lnTo>
                  <a:cubicBezTo>
                    <a:pt x="13264" y="4490"/>
                    <a:pt x="11972" y="5750"/>
                    <a:pt x="10397" y="5750"/>
                  </a:cubicBezTo>
                  <a:lnTo>
                    <a:pt x="9767" y="5750"/>
                  </a:lnTo>
                  <a:cubicBezTo>
                    <a:pt x="8759" y="5750"/>
                    <a:pt x="7876" y="5214"/>
                    <a:pt x="7435" y="4332"/>
                  </a:cubicBezTo>
                  <a:cubicBezTo>
                    <a:pt x="7341" y="4175"/>
                    <a:pt x="7246" y="4112"/>
                    <a:pt x="7089" y="4112"/>
                  </a:cubicBezTo>
                  <a:cubicBezTo>
                    <a:pt x="6931" y="4112"/>
                    <a:pt x="6774" y="4175"/>
                    <a:pt x="6711" y="4332"/>
                  </a:cubicBezTo>
                  <a:cubicBezTo>
                    <a:pt x="6301" y="5214"/>
                    <a:pt x="5388" y="5750"/>
                    <a:pt x="4411" y="5750"/>
                  </a:cubicBezTo>
                  <a:lnTo>
                    <a:pt x="3718" y="5750"/>
                  </a:lnTo>
                  <a:cubicBezTo>
                    <a:pt x="2111" y="5750"/>
                    <a:pt x="851" y="4458"/>
                    <a:pt x="851" y="2883"/>
                  </a:cubicBezTo>
                  <a:lnTo>
                    <a:pt x="851" y="1102"/>
                  </a:lnTo>
                  <a:lnTo>
                    <a:pt x="851" y="1102"/>
                  </a:lnTo>
                  <a:cubicBezTo>
                    <a:pt x="1182" y="1252"/>
                    <a:pt x="1548" y="1331"/>
                    <a:pt x="1926" y="1331"/>
                  </a:cubicBezTo>
                  <a:cubicBezTo>
                    <a:pt x="2153" y="1331"/>
                    <a:pt x="2384" y="1302"/>
                    <a:pt x="2615" y="1245"/>
                  </a:cubicBezTo>
                  <a:cubicBezTo>
                    <a:pt x="3058" y="1113"/>
                    <a:pt x="3495" y="1048"/>
                    <a:pt x="3916" y="1048"/>
                  </a:cubicBezTo>
                  <a:close/>
                  <a:moveTo>
                    <a:pt x="819" y="5214"/>
                  </a:moveTo>
                  <a:cubicBezTo>
                    <a:pt x="1071" y="5529"/>
                    <a:pt x="1323" y="5750"/>
                    <a:pt x="1638" y="6002"/>
                  </a:cubicBezTo>
                  <a:lnTo>
                    <a:pt x="1638" y="6065"/>
                  </a:lnTo>
                  <a:lnTo>
                    <a:pt x="1638" y="10791"/>
                  </a:lnTo>
                  <a:lnTo>
                    <a:pt x="819" y="10791"/>
                  </a:lnTo>
                  <a:lnTo>
                    <a:pt x="819" y="5214"/>
                  </a:lnTo>
                  <a:close/>
                  <a:moveTo>
                    <a:pt x="1607" y="11641"/>
                  </a:moveTo>
                  <a:lnTo>
                    <a:pt x="1607" y="12838"/>
                  </a:lnTo>
                  <a:cubicBezTo>
                    <a:pt x="1638" y="13090"/>
                    <a:pt x="1449" y="13279"/>
                    <a:pt x="1197" y="13279"/>
                  </a:cubicBezTo>
                  <a:cubicBezTo>
                    <a:pt x="977" y="13279"/>
                    <a:pt x="788" y="13090"/>
                    <a:pt x="788" y="12838"/>
                  </a:cubicBezTo>
                  <a:lnTo>
                    <a:pt x="788" y="11641"/>
                  </a:lnTo>
                  <a:close/>
                  <a:moveTo>
                    <a:pt x="13689" y="0"/>
                  </a:moveTo>
                  <a:cubicBezTo>
                    <a:pt x="13618" y="0"/>
                    <a:pt x="13547" y="16"/>
                    <a:pt x="13484" y="47"/>
                  </a:cubicBezTo>
                  <a:lnTo>
                    <a:pt x="12949" y="331"/>
                  </a:lnTo>
                  <a:cubicBezTo>
                    <a:pt x="12686" y="452"/>
                    <a:pt x="12424" y="509"/>
                    <a:pt x="12153" y="509"/>
                  </a:cubicBezTo>
                  <a:cubicBezTo>
                    <a:pt x="12001" y="509"/>
                    <a:pt x="11847" y="491"/>
                    <a:pt x="11689" y="457"/>
                  </a:cubicBezTo>
                  <a:cubicBezTo>
                    <a:pt x="11200" y="307"/>
                    <a:pt x="10699" y="235"/>
                    <a:pt x="10208" y="235"/>
                  </a:cubicBezTo>
                  <a:cubicBezTo>
                    <a:pt x="9876" y="235"/>
                    <a:pt x="9549" y="268"/>
                    <a:pt x="9231" y="331"/>
                  </a:cubicBezTo>
                  <a:cubicBezTo>
                    <a:pt x="8412" y="489"/>
                    <a:pt x="7656" y="867"/>
                    <a:pt x="7026" y="1497"/>
                  </a:cubicBezTo>
                  <a:cubicBezTo>
                    <a:pt x="6396" y="867"/>
                    <a:pt x="5671" y="489"/>
                    <a:pt x="4820" y="331"/>
                  </a:cubicBezTo>
                  <a:cubicBezTo>
                    <a:pt x="4503" y="268"/>
                    <a:pt x="4180" y="235"/>
                    <a:pt x="3855" y="235"/>
                  </a:cubicBezTo>
                  <a:cubicBezTo>
                    <a:pt x="3372" y="235"/>
                    <a:pt x="2883" y="307"/>
                    <a:pt x="2395" y="457"/>
                  </a:cubicBezTo>
                  <a:cubicBezTo>
                    <a:pt x="2236" y="491"/>
                    <a:pt x="2078" y="509"/>
                    <a:pt x="1923" y="509"/>
                  </a:cubicBezTo>
                  <a:cubicBezTo>
                    <a:pt x="1645" y="509"/>
                    <a:pt x="1377" y="452"/>
                    <a:pt x="1134" y="331"/>
                  </a:cubicBezTo>
                  <a:lnTo>
                    <a:pt x="567" y="47"/>
                  </a:lnTo>
                  <a:cubicBezTo>
                    <a:pt x="527" y="21"/>
                    <a:pt x="476" y="11"/>
                    <a:pt x="421" y="11"/>
                  </a:cubicBezTo>
                  <a:cubicBezTo>
                    <a:pt x="345" y="11"/>
                    <a:pt x="262" y="29"/>
                    <a:pt x="189" y="47"/>
                  </a:cubicBezTo>
                  <a:cubicBezTo>
                    <a:pt x="63" y="142"/>
                    <a:pt x="0" y="237"/>
                    <a:pt x="0" y="394"/>
                  </a:cubicBezTo>
                  <a:lnTo>
                    <a:pt x="0" y="12838"/>
                  </a:lnTo>
                  <a:cubicBezTo>
                    <a:pt x="0" y="13563"/>
                    <a:pt x="536" y="14099"/>
                    <a:pt x="1197" y="14099"/>
                  </a:cubicBezTo>
                  <a:cubicBezTo>
                    <a:pt x="1890" y="14099"/>
                    <a:pt x="2458" y="13563"/>
                    <a:pt x="2458" y="12838"/>
                  </a:cubicBezTo>
                  <a:lnTo>
                    <a:pt x="2458" y="6380"/>
                  </a:lnTo>
                  <a:cubicBezTo>
                    <a:pt x="2867" y="6506"/>
                    <a:pt x="3245" y="6600"/>
                    <a:pt x="3686" y="6600"/>
                  </a:cubicBezTo>
                  <a:lnTo>
                    <a:pt x="4348" y="6600"/>
                  </a:lnTo>
                  <a:cubicBezTo>
                    <a:pt x="4978" y="6600"/>
                    <a:pt x="5608" y="6443"/>
                    <a:pt x="6144" y="6065"/>
                  </a:cubicBezTo>
                  <a:cubicBezTo>
                    <a:pt x="6490" y="5876"/>
                    <a:pt x="6774" y="5592"/>
                    <a:pt x="7026" y="5277"/>
                  </a:cubicBezTo>
                  <a:cubicBezTo>
                    <a:pt x="7656" y="6065"/>
                    <a:pt x="8696" y="6600"/>
                    <a:pt x="9767" y="6600"/>
                  </a:cubicBezTo>
                  <a:lnTo>
                    <a:pt x="10397" y="6600"/>
                  </a:lnTo>
                  <a:cubicBezTo>
                    <a:pt x="12445" y="6600"/>
                    <a:pt x="14083" y="4931"/>
                    <a:pt x="14083" y="2883"/>
                  </a:cubicBezTo>
                  <a:lnTo>
                    <a:pt x="14083" y="394"/>
                  </a:lnTo>
                  <a:cubicBezTo>
                    <a:pt x="14083" y="237"/>
                    <a:pt x="14020" y="142"/>
                    <a:pt x="13894" y="47"/>
                  </a:cubicBezTo>
                  <a:cubicBezTo>
                    <a:pt x="13831" y="16"/>
                    <a:pt x="13760" y="0"/>
                    <a:pt x="1368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16" name="Google Shape;7416;p70"/>
          <p:cNvGrpSpPr/>
          <p:nvPr/>
        </p:nvGrpSpPr>
        <p:grpSpPr>
          <a:xfrm>
            <a:off x="6666130" y="1710754"/>
            <a:ext cx="342328" cy="342328"/>
            <a:chOff x="-12199250" y="2096250"/>
            <a:chExt cx="354450" cy="354450"/>
          </a:xfrm>
        </p:grpSpPr>
        <p:sp>
          <p:nvSpPr>
            <p:cNvPr id="7417" name="Google Shape;7417;p70"/>
            <p:cNvSpPr/>
            <p:nvPr/>
          </p:nvSpPr>
          <p:spPr>
            <a:xfrm>
              <a:off x="-12199250" y="2096250"/>
              <a:ext cx="354450" cy="354450"/>
            </a:xfrm>
            <a:custGeom>
              <a:avLst/>
              <a:gdLst/>
              <a:ahLst/>
              <a:cxnLst/>
              <a:rect l="l" t="t" r="r" b="b"/>
              <a:pathLst>
                <a:path w="14178" h="14178" extrusionOk="0">
                  <a:moveTo>
                    <a:pt x="8507" y="851"/>
                  </a:moveTo>
                  <a:lnTo>
                    <a:pt x="9609" y="2553"/>
                  </a:lnTo>
                  <a:lnTo>
                    <a:pt x="4505" y="2553"/>
                  </a:lnTo>
                  <a:lnTo>
                    <a:pt x="5608" y="851"/>
                  </a:lnTo>
                  <a:close/>
                  <a:moveTo>
                    <a:pt x="4442" y="3340"/>
                  </a:moveTo>
                  <a:cubicBezTo>
                    <a:pt x="4001" y="3655"/>
                    <a:pt x="3655" y="4002"/>
                    <a:pt x="3340" y="4443"/>
                  </a:cubicBezTo>
                  <a:lnTo>
                    <a:pt x="3340" y="3718"/>
                  </a:lnTo>
                  <a:cubicBezTo>
                    <a:pt x="3308" y="3529"/>
                    <a:pt x="3497" y="3340"/>
                    <a:pt x="3718" y="3340"/>
                  </a:cubicBezTo>
                  <a:close/>
                  <a:moveTo>
                    <a:pt x="10334" y="3340"/>
                  </a:moveTo>
                  <a:cubicBezTo>
                    <a:pt x="10586" y="3340"/>
                    <a:pt x="10775" y="3529"/>
                    <a:pt x="10775" y="3781"/>
                  </a:cubicBezTo>
                  <a:lnTo>
                    <a:pt x="10775" y="4443"/>
                  </a:lnTo>
                  <a:lnTo>
                    <a:pt x="10743" y="4443"/>
                  </a:lnTo>
                  <a:cubicBezTo>
                    <a:pt x="10428" y="4002"/>
                    <a:pt x="10082" y="3655"/>
                    <a:pt x="9641" y="3340"/>
                  </a:cubicBezTo>
                  <a:close/>
                  <a:moveTo>
                    <a:pt x="2521" y="4506"/>
                  </a:moveTo>
                  <a:lnTo>
                    <a:pt x="2521" y="9610"/>
                  </a:lnTo>
                  <a:lnTo>
                    <a:pt x="819" y="8507"/>
                  </a:lnTo>
                  <a:lnTo>
                    <a:pt x="819" y="5640"/>
                  </a:lnTo>
                  <a:lnTo>
                    <a:pt x="2521" y="4506"/>
                  </a:lnTo>
                  <a:close/>
                  <a:moveTo>
                    <a:pt x="11562" y="4537"/>
                  </a:moveTo>
                  <a:lnTo>
                    <a:pt x="13264" y="5640"/>
                  </a:lnTo>
                  <a:lnTo>
                    <a:pt x="13264" y="8507"/>
                  </a:lnTo>
                  <a:lnTo>
                    <a:pt x="11562" y="9610"/>
                  </a:lnTo>
                  <a:lnTo>
                    <a:pt x="11562" y="4537"/>
                  </a:lnTo>
                  <a:close/>
                  <a:moveTo>
                    <a:pt x="3308" y="9673"/>
                  </a:moveTo>
                  <a:cubicBezTo>
                    <a:pt x="3623" y="10114"/>
                    <a:pt x="3970" y="10460"/>
                    <a:pt x="4411" y="10775"/>
                  </a:cubicBezTo>
                  <a:lnTo>
                    <a:pt x="3686" y="10775"/>
                  </a:lnTo>
                  <a:cubicBezTo>
                    <a:pt x="3466" y="10775"/>
                    <a:pt x="3245" y="10586"/>
                    <a:pt x="3245" y="10366"/>
                  </a:cubicBezTo>
                  <a:lnTo>
                    <a:pt x="3245" y="9673"/>
                  </a:lnTo>
                  <a:close/>
                  <a:moveTo>
                    <a:pt x="7026" y="3340"/>
                  </a:moveTo>
                  <a:cubicBezTo>
                    <a:pt x="9074" y="3340"/>
                    <a:pt x="10743" y="4978"/>
                    <a:pt x="10743" y="7089"/>
                  </a:cubicBezTo>
                  <a:cubicBezTo>
                    <a:pt x="10743" y="9137"/>
                    <a:pt x="9074" y="10775"/>
                    <a:pt x="7026" y="10775"/>
                  </a:cubicBezTo>
                  <a:cubicBezTo>
                    <a:pt x="5009" y="10775"/>
                    <a:pt x="3308" y="9137"/>
                    <a:pt x="3308" y="7089"/>
                  </a:cubicBezTo>
                  <a:cubicBezTo>
                    <a:pt x="3308" y="5041"/>
                    <a:pt x="4946" y="3340"/>
                    <a:pt x="7026" y="3340"/>
                  </a:cubicBezTo>
                  <a:close/>
                  <a:moveTo>
                    <a:pt x="10743" y="9673"/>
                  </a:moveTo>
                  <a:lnTo>
                    <a:pt x="10743" y="10397"/>
                  </a:lnTo>
                  <a:cubicBezTo>
                    <a:pt x="10743" y="10618"/>
                    <a:pt x="10586" y="10775"/>
                    <a:pt x="10334" y="10775"/>
                  </a:cubicBezTo>
                  <a:lnTo>
                    <a:pt x="9641" y="10775"/>
                  </a:lnTo>
                  <a:cubicBezTo>
                    <a:pt x="10082" y="10460"/>
                    <a:pt x="10428" y="10114"/>
                    <a:pt x="10743" y="9673"/>
                  </a:cubicBezTo>
                  <a:close/>
                  <a:moveTo>
                    <a:pt x="9578" y="11594"/>
                  </a:moveTo>
                  <a:lnTo>
                    <a:pt x="8443" y="13296"/>
                  </a:lnTo>
                  <a:lnTo>
                    <a:pt x="5577" y="13296"/>
                  </a:lnTo>
                  <a:lnTo>
                    <a:pt x="4474" y="11594"/>
                  </a:lnTo>
                  <a:close/>
                  <a:moveTo>
                    <a:pt x="5419" y="1"/>
                  </a:moveTo>
                  <a:cubicBezTo>
                    <a:pt x="5261" y="1"/>
                    <a:pt x="5167" y="64"/>
                    <a:pt x="5072" y="190"/>
                  </a:cubicBezTo>
                  <a:lnTo>
                    <a:pt x="3529" y="2553"/>
                  </a:lnTo>
                  <a:cubicBezTo>
                    <a:pt x="3025" y="2616"/>
                    <a:pt x="2678" y="3025"/>
                    <a:pt x="2552" y="3529"/>
                  </a:cubicBezTo>
                  <a:lnTo>
                    <a:pt x="189" y="5073"/>
                  </a:lnTo>
                  <a:cubicBezTo>
                    <a:pt x="63" y="5136"/>
                    <a:pt x="0" y="5262"/>
                    <a:pt x="0" y="5419"/>
                  </a:cubicBezTo>
                  <a:lnTo>
                    <a:pt x="0" y="8727"/>
                  </a:lnTo>
                  <a:cubicBezTo>
                    <a:pt x="0" y="8853"/>
                    <a:pt x="63" y="9011"/>
                    <a:pt x="189" y="9105"/>
                  </a:cubicBezTo>
                  <a:lnTo>
                    <a:pt x="2552" y="10618"/>
                  </a:lnTo>
                  <a:cubicBezTo>
                    <a:pt x="2647" y="11153"/>
                    <a:pt x="3025" y="11500"/>
                    <a:pt x="3529" y="11626"/>
                  </a:cubicBezTo>
                  <a:lnTo>
                    <a:pt x="5072" y="13989"/>
                  </a:lnTo>
                  <a:cubicBezTo>
                    <a:pt x="5167" y="14083"/>
                    <a:pt x="5261" y="14178"/>
                    <a:pt x="5419" y="14178"/>
                  </a:cubicBezTo>
                  <a:lnTo>
                    <a:pt x="8727" y="14178"/>
                  </a:lnTo>
                  <a:cubicBezTo>
                    <a:pt x="8885" y="14178"/>
                    <a:pt x="9011" y="14083"/>
                    <a:pt x="9105" y="13989"/>
                  </a:cubicBezTo>
                  <a:lnTo>
                    <a:pt x="10617" y="11626"/>
                  </a:lnTo>
                  <a:cubicBezTo>
                    <a:pt x="11153" y="11531"/>
                    <a:pt x="11499" y="11153"/>
                    <a:pt x="11626" y="10618"/>
                  </a:cubicBezTo>
                  <a:lnTo>
                    <a:pt x="13988" y="9105"/>
                  </a:lnTo>
                  <a:cubicBezTo>
                    <a:pt x="14083" y="9011"/>
                    <a:pt x="14177" y="8885"/>
                    <a:pt x="14177" y="8727"/>
                  </a:cubicBezTo>
                  <a:lnTo>
                    <a:pt x="14177" y="5419"/>
                  </a:lnTo>
                  <a:cubicBezTo>
                    <a:pt x="14177" y="5262"/>
                    <a:pt x="14083" y="5167"/>
                    <a:pt x="13988" y="5073"/>
                  </a:cubicBezTo>
                  <a:lnTo>
                    <a:pt x="11626" y="3529"/>
                  </a:lnTo>
                  <a:cubicBezTo>
                    <a:pt x="11531" y="3025"/>
                    <a:pt x="11153" y="2679"/>
                    <a:pt x="10617" y="2553"/>
                  </a:cubicBezTo>
                  <a:lnTo>
                    <a:pt x="9105" y="190"/>
                  </a:lnTo>
                  <a:cubicBezTo>
                    <a:pt x="9011" y="64"/>
                    <a:pt x="8885" y="1"/>
                    <a:pt x="872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8" name="Google Shape;7418;p70"/>
            <p:cNvSpPr/>
            <p:nvPr/>
          </p:nvSpPr>
          <p:spPr>
            <a:xfrm>
              <a:off x="-12096075" y="2200225"/>
              <a:ext cx="144950" cy="144950"/>
            </a:xfrm>
            <a:custGeom>
              <a:avLst/>
              <a:gdLst/>
              <a:ahLst/>
              <a:cxnLst/>
              <a:rect l="l" t="t" r="r" b="b"/>
              <a:pathLst>
                <a:path w="5798" h="5798" extrusionOk="0">
                  <a:moveTo>
                    <a:pt x="2899" y="851"/>
                  </a:moveTo>
                  <a:cubicBezTo>
                    <a:pt x="4064" y="851"/>
                    <a:pt x="5010" y="1796"/>
                    <a:pt x="5010" y="2930"/>
                  </a:cubicBezTo>
                  <a:cubicBezTo>
                    <a:pt x="5010" y="4064"/>
                    <a:pt x="4064" y="5010"/>
                    <a:pt x="2899" y="5010"/>
                  </a:cubicBezTo>
                  <a:cubicBezTo>
                    <a:pt x="1765" y="5010"/>
                    <a:pt x="819" y="4064"/>
                    <a:pt x="819" y="2930"/>
                  </a:cubicBezTo>
                  <a:cubicBezTo>
                    <a:pt x="819" y="1796"/>
                    <a:pt x="1765" y="851"/>
                    <a:pt x="2899" y="851"/>
                  </a:cubicBezTo>
                  <a:close/>
                  <a:moveTo>
                    <a:pt x="2899" y="0"/>
                  </a:moveTo>
                  <a:cubicBezTo>
                    <a:pt x="1292" y="0"/>
                    <a:pt x="0" y="1323"/>
                    <a:pt x="0" y="2930"/>
                  </a:cubicBezTo>
                  <a:cubicBezTo>
                    <a:pt x="0" y="4505"/>
                    <a:pt x="1292" y="5797"/>
                    <a:pt x="2899" y="5797"/>
                  </a:cubicBezTo>
                  <a:cubicBezTo>
                    <a:pt x="4537" y="5797"/>
                    <a:pt x="5797" y="4505"/>
                    <a:pt x="5797" y="2930"/>
                  </a:cubicBezTo>
                  <a:cubicBezTo>
                    <a:pt x="5797" y="1323"/>
                    <a:pt x="4474" y="0"/>
                    <a:pt x="289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19" name="Google Shape;7419;p70"/>
          <p:cNvGrpSpPr/>
          <p:nvPr/>
        </p:nvGrpSpPr>
        <p:grpSpPr>
          <a:xfrm>
            <a:off x="6667277" y="2119708"/>
            <a:ext cx="340034" cy="341579"/>
            <a:chOff x="-12199250" y="2530225"/>
            <a:chExt cx="352075" cy="353675"/>
          </a:xfrm>
        </p:grpSpPr>
        <p:sp>
          <p:nvSpPr>
            <p:cNvPr id="7420" name="Google Shape;7420;p70"/>
            <p:cNvSpPr/>
            <p:nvPr/>
          </p:nvSpPr>
          <p:spPr>
            <a:xfrm>
              <a:off x="-12055900" y="2530225"/>
              <a:ext cx="63025" cy="62250"/>
            </a:xfrm>
            <a:custGeom>
              <a:avLst/>
              <a:gdLst/>
              <a:ahLst/>
              <a:cxnLst/>
              <a:rect l="l" t="t" r="r" b="b"/>
              <a:pathLst>
                <a:path w="2521" h="2490" extrusionOk="0">
                  <a:moveTo>
                    <a:pt x="1292" y="883"/>
                  </a:moveTo>
                  <a:cubicBezTo>
                    <a:pt x="1512" y="883"/>
                    <a:pt x="1733" y="1072"/>
                    <a:pt x="1733" y="1292"/>
                  </a:cubicBezTo>
                  <a:cubicBezTo>
                    <a:pt x="1701" y="1513"/>
                    <a:pt x="1544" y="1702"/>
                    <a:pt x="1292" y="1702"/>
                  </a:cubicBezTo>
                  <a:cubicBezTo>
                    <a:pt x="1071" y="1702"/>
                    <a:pt x="914" y="1513"/>
                    <a:pt x="914" y="1292"/>
                  </a:cubicBezTo>
                  <a:cubicBezTo>
                    <a:pt x="914" y="1072"/>
                    <a:pt x="1103" y="883"/>
                    <a:pt x="1292" y="883"/>
                  </a:cubicBezTo>
                  <a:close/>
                  <a:moveTo>
                    <a:pt x="1260" y="1"/>
                  </a:moveTo>
                  <a:cubicBezTo>
                    <a:pt x="567" y="1"/>
                    <a:pt x="0" y="568"/>
                    <a:pt x="0" y="1261"/>
                  </a:cubicBezTo>
                  <a:cubicBezTo>
                    <a:pt x="0" y="1923"/>
                    <a:pt x="567" y="2490"/>
                    <a:pt x="1260" y="2490"/>
                  </a:cubicBezTo>
                  <a:cubicBezTo>
                    <a:pt x="1985" y="2490"/>
                    <a:pt x="2520" y="1923"/>
                    <a:pt x="2520" y="1261"/>
                  </a:cubicBezTo>
                  <a:cubicBezTo>
                    <a:pt x="2520" y="599"/>
                    <a:pt x="1985" y="1"/>
                    <a:pt x="126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1" name="Google Shape;7421;p70"/>
            <p:cNvSpPr/>
            <p:nvPr/>
          </p:nvSpPr>
          <p:spPr>
            <a:xfrm>
              <a:off x="-12116550" y="2592450"/>
              <a:ext cx="185900" cy="291450"/>
            </a:xfrm>
            <a:custGeom>
              <a:avLst/>
              <a:gdLst/>
              <a:ahLst/>
              <a:cxnLst/>
              <a:rect l="l" t="t" r="r" b="b"/>
              <a:pathLst>
                <a:path w="7436" h="11658" extrusionOk="0">
                  <a:moveTo>
                    <a:pt x="5135" y="851"/>
                  </a:moveTo>
                  <a:cubicBezTo>
                    <a:pt x="5388" y="1324"/>
                    <a:pt x="5419" y="1891"/>
                    <a:pt x="5230" y="2395"/>
                  </a:cubicBezTo>
                  <a:lnTo>
                    <a:pt x="3938" y="1765"/>
                  </a:lnTo>
                  <a:cubicBezTo>
                    <a:pt x="3875" y="1749"/>
                    <a:pt x="3812" y="1741"/>
                    <a:pt x="3749" y="1741"/>
                  </a:cubicBezTo>
                  <a:cubicBezTo>
                    <a:pt x="3686" y="1741"/>
                    <a:pt x="3623" y="1749"/>
                    <a:pt x="3560" y="1765"/>
                  </a:cubicBezTo>
                  <a:lnTo>
                    <a:pt x="2269" y="2395"/>
                  </a:lnTo>
                  <a:cubicBezTo>
                    <a:pt x="2048" y="1891"/>
                    <a:pt x="2080" y="1324"/>
                    <a:pt x="2300" y="851"/>
                  </a:cubicBezTo>
                  <a:close/>
                  <a:moveTo>
                    <a:pt x="4159" y="2742"/>
                  </a:moveTo>
                  <a:lnTo>
                    <a:pt x="4946" y="3151"/>
                  </a:lnTo>
                  <a:lnTo>
                    <a:pt x="4253" y="7530"/>
                  </a:lnTo>
                  <a:lnTo>
                    <a:pt x="3308" y="7530"/>
                  </a:lnTo>
                  <a:lnTo>
                    <a:pt x="2552" y="3151"/>
                  </a:lnTo>
                  <a:lnTo>
                    <a:pt x="3340" y="2742"/>
                  </a:lnTo>
                  <a:lnTo>
                    <a:pt x="3340" y="4569"/>
                  </a:lnTo>
                  <a:cubicBezTo>
                    <a:pt x="3340" y="4789"/>
                    <a:pt x="3529" y="5010"/>
                    <a:pt x="3718" y="5010"/>
                  </a:cubicBezTo>
                  <a:cubicBezTo>
                    <a:pt x="3970" y="5010"/>
                    <a:pt x="4159" y="4789"/>
                    <a:pt x="4159" y="4569"/>
                  </a:cubicBezTo>
                  <a:lnTo>
                    <a:pt x="4159" y="2742"/>
                  </a:lnTo>
                  <a:close/>
                  <a:moveTo>
                    <a:pt x="5388" y="8318"/>
                  </a:moveTo>
                  <a:cubicBezTo>
                    <a:pt x="5608" y="8318"/>
                    <a:pt x="5766" y="8507"/>
                    <a:pt x="5766" y="8727"/>
                  </a:cubicBezTo>
                  <a:lnTo>
                    <a:pt x="5766" y="9169"/>
                  </a:lnTo>
                  <a:lnTo>
                    <a:pt x="1638" y="9169"/>
                  </a:lnTo>
                  <a:lnTo>
                    <a:pt x="1638" y="8727"/>
                  </a:lnTo>
                  <a:cubicBezTo>
                    <a:pt x="1638" y="8507"/>
                    <a:pt x="1827" y="8318"/>
                    <a:pt x="2080" y="8318"/>
                  </a:cubicBezTo>
                  <a:close/>
                  <a:moveTo>
                    <a:pt x="6207" y="9956"/>
                  </a:moveTo>
                  <a:cubicBezTo>
                    <a:pt x="6459" y="9956"/>
                    <a:pt x="6616" y="10145"/>
                    <a:pt x="6616" y="10397"/>
                  </a:cubicBezTo>
                  <a:lnTo>
                    <a:pt x="6616" y="10838"/>
                  </a:lnTo>
                  <a:lnTo>
                    <a:pt x="819" y="10838"/>
                  </a:lnTo>
                  <a:lnTo>
                    <a:pt x="819" y="10397"/>
                  </a:lnTo>
                  <a:cubicBezTo>
                    <a:pt x="819" y="10145"/>
                    <a:pt x="1008" y="9956"/>
                    <a:pt x="1260" y="9956"/>
                  </a:cubicBezTo>
                  <a:close/>
                  <a:moveTo>
                    <a:pt x="2080" y="1"/>
                  </a:moveTo>
                  <a:cubicBezTo>
                    <a:pt x="1922" y="1"/>
                    <a:pt x="1796" y="64"/>
                    <a:pt x="1733" y="190"/>
                  </a:cubicBezTo>
                  <a:cubicBezTo>
                    <a:pt x="1134" y="1040"/>
                    <a:pt x="1134" y="2143"/>
                    <a:pt x="1670" y="3057"/>
                  </a:cubicBezTo>
                  <a:lnTo>
                    <a:pt x="2426" y="7530"/>
                  </a:lnTo>
                  <a:lnTo>
                    <a:pt x="2080" y="7530"/>
                  </a:lnTo>
                  <a:cubicBezTo>
                    <a:pt x="1418" y="7530"/>
                    <a:pt x="819" y="8066"/>
                    <a:pt x="819" y="8759"/>
                  </a:cubicBezTo>
                  <a:lnTo>
                    <a:pt x="819" y="9232"/>
                  </a:lnTo>
                  <a:cubicBezTo>
                    <a:pt x="347" y="9389"/>
                    <a:pt x="0" y="9862"/>
                    <a:pt x="0" y="10429"/>
                  </a:cubicBezTo>
                  <a:lnTo>
                    <a:pt x="0" y="11248"/>
                  </a:lnTo>
                  <a:cubicBezTo>
                    <a:pt x="0" y="11500"/>
                    <a:pt x="189" y="11657"/>
                    <a:pt x="378" y="11657"/>
                  </a:cubicBezTo>
                  <a:lnTo>
                    <a:pt x="6994" y="11657"/>
                  </a:lnTo>
                  <a:cubicBezTo>
                    <a:pt x="7246" y="11657"/>
                    <a:pt x="7435" y="11437"/>
                    <a:pt x="7435" y="11248"/>
                  </a:cubicBezTo>
                  <a:lnTo>
                    <a:pt x="7435" y="10429"/>
                  </a:lnTo>
                  <a:cubicBezTo>
                    <a:pt x="7435" y="9862"/>
                    <a:pt x="7089" y="9452"/>
                    <a:pt x="6616" y="9232"/>
                  </a:cubicBezTo>
                  <a:lnTo>
                    <a:pt x="6616" y="8759"/>
                  </a:lnTo>
                  <a:cubicBezTo>
                    <a:pt x="6616" y="8066"/>
                    <a:pt x="6049" y="7530"/>
                    <a:pt x="5388" y="7530"/>
                  </a:cubicBezTo>
                  <a:lnTo>
                    <a:pt x="5041" y="7530"/>
                  </a:lnTo>
                  <a:lnTo>
                    <a:pt x="5766" y="3057"/>
                  </a:lnTo>
                  <a:cubicBezTo>
                    <a:pt x="6333" y="2206"/>
                    <a:pt x="6301" y="1072"/>
                    <a:pt x="5734" y="190"/>
                  </a:cubicBezTo>
                  <a:cubicBezTo>
                    <a:pt x="5671" y="64"/>
                    <a:pt x="5545" y="1"/>
                    <a:pt x="538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2" name="Google Shape;7422;p70"/>
            <p:cNvSpPr/>
            <p:nvPr/>
          </p:nvSpPr>
          <p:spPr>
            <a:xfrm>
              <a:off x="-11950375" y="2633400"/>
              <a:ext cx="103200" cy="102425"/>
            </a:xfrm>
            <a:custGeom>
              <a:avLst/>
              <a:gdLst/>
              <a:ahLst/>
              <a:cxnLst/>
              <a:rect l="l" t="t" r="r" b="b"/>
              <a:pathLst>
                <a:path w="4128" h="4097" extrusionOk="0">
                  <a:moveTo>
                    <a:pt x="2017" y="1324"/>
                  </a:moveTo>
                  <a:lnTo>
                    <a:pt x="2206" y="1671"/>
                  </a:lnTo>
                  <a:cubicBezTo>
                    <a:pt x="2238" y="1734"/>
                    <a:pt x="2332" y="1828"/>
                    <a:pt x="2395" y="1860"/>
                  </a:cubicBezTo>
                  <a:lnTo>
                    <a:pt x="2742" y="2049"/>
                  </a:lnTo>
                  <a:lnTo>
                    <a:pt x="2395" y="2269"/>
                  </a:lnTo>
                  <a:cubicBezTo>
                    <a:pt x="2332" y="2301"/>
                    <a:pt x="2238" y="2364"/>
                    <a:pt x="2206" y="2458"/>
                  </a:cubicBezTo>
                  <a:lnTo>
                    <a:pt x="2017" y="2805"/>
                  </a:lnTo>
                  <a:lnTo>
                    <a:pt x="1797" y="2458"/>
                  </a:lnTo>
                  <a:cubicBezTo>
                    <a:pt x="1765" y="2364"/>
                    <a:pt x="1702" y="2301"/>
                    <a:pt x="1607" y="2269"/>
                  </a:cubicBezTo>
                  <a:lnTo>
                    <a:pt x="1261" y="2049"/>
                  </a:lnTo>
                  <a:lnTo>
                    <a:pt x="1607" y="1860"/>
                  </a:lnTo>
                  <a:cubicBezTo>
                    <a:pt x="1702" y="1828"/>
                    <a:pt x="1765" y="1734"/>
                    <a:pt x="1797" y="1671"/>
                  </a:cubicBezTo>
                  <a:lnTo>
                    <a:pt x="2017" y="1324"/>
                  </a:lnTo>
                  <a:close/>
                  <a:moveTo>
                    <a:pt x="2049" y="1"/>
                  </a:moveTo>
                  <a:cubicBezTo>
                    <a:pt x="1891" y="1"/>
                    <a:pt x="1734" y="95"/>
                    <a:pt x="1702" y="253"/>
                  </a:cubicBezTo>
                  <a:lnTo>
                    <a:pt x="1229" y="1230"/>
                  </a:lnTo>
                  <a:lnTo>
                    <a:pt x="221" y="1702"/>
                  </a:lnTo>
                  <a:cubicBezTo>
                    <a:pt x="64" y="1797"/>
                    <a:pt x="1" y="1891"/>
                    <a:pt x="1" y="2049"/>
                  </a:cubicBezTo>
                  <a:cubicBezTo>
                    <a:pt x="1" y="2206"/>
                    <a:pt x="64" y="2364"/>
                    <a:pt x="221" y="2427"/>
                  </a:cubicBezTo>
                  <a:lnTo>
                    <a:pt x="1229" y="2899"/>
                  </a:lnTo>
                  <a:lnTo>
                    <a:pt x="1702" y="3876"/>
                  </a:lnTo>
                  <a:cubicBezTo>
                    <a:pt x="1765" y="4034"/>
                    <a:pt x="1891" y="4097"/>
                    <a:pt x="2049" y="4097"/>
                  </a:cubicBezTo>
                  <a:cubicBezTo>
                    <a:pt x="2206" y="4097"/>
                    <a:pt x="2364" y="4034"/>
                    <a:pt x="2395" y="3876"/>
                  </a:cubicBezTo>
                  <a:lnTo>
                    <a:pt x="2868" y="2899"/>
                  </a:lnTo>
                  <a:lnTo>
                    <a:pt x="3907" y="2427"/>
                  </a:lnTo>
                  <a:cubicBezTo>
                    <a:pt x="4065" y="2332"/>
                    <a:pt x="4128" y="2206"/>
                    <a:pt x="4128" y="2049"/>
                  </a:cubicBezTo>
                  <a:cubicBezTo>
                    <a:pt x="4128" y="1891"/>
                    <a:pt x="4065" y="1734"/>
                    <a:pt x="3907" y="1702"/>
                  </a:cubicBezTo>
                  <a:lnTo>
                    <a:pt x="2868" y="1230"/>
                  </a:lnTo>
                  <a:lnTo>
                    <a:pt x="2395" y="253"/>
                  </a:lnTo>
                  <a:cubicBezTo>
                    <a:pt x="2332" y="95"/>
                    <a:pt x="2206" y="1"/>
                    <a:pt x="204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3" name="Google Shape;7423;p70"/>
            <p:cNvSpPr/>
            <p:nvPr/>
          </p:nvSpPr>
          <p:spPr>
            <a:xfrm>
              <a:off x="-12199250" y="2633400"/>
              <a:ext cx="103200" cy="102425"/>
            </a:xfrm>
            <a:custGeom>
              <a:avLst/>
              <a:gdLst/>
              <a:ahLst/>
              <a:cxnLst/>
              <a:rect l="l" t="t" r="r" b="b"/>
              <a:pathLst>
                <a:path w="4128" h="4097" extrusionOk="0">
                  <a:moveTo>
                    <a:pt x="2048" y="1324"/>
                  </a:moveTo>
                  <a:lnTo>
                    <a:pt x="2237" y="1671"/>
                  </a:lnTo>
                  <a:cubicBezTo>
                    <a:pt x="2269" y="1734"/>
                    <a:pt x="2363" y="1828"/>
                    <a:pt x="2426" y="1860"/>
                  </a:cubicBezTo>
                  <a:lnTo>
                    <a:pt x="2804" y="2049"/>
                  </a:lnTo>
                  <a:lnTo>
                    <a:pt x="2426" y="2269"/>
                  </a:lnTo>
                  <a:cubicBezTo>
                    <a:pt x="2363" y="2301"/>
                    <a:pt x="2269" y="2364"/>
                    <a:pt x="2237" y="2458"/>
                  </a:cubicBezTo>
                  <a:lnTo>
                    <a:pt x="2048" y="2805"/>
                  </a:lnTo>
                  <a:lnTo>
                    <a:pt x="1859" y="2458"/>
                  </a:lnTo>
                  <a:cubicBezTo>
                    <a:pt x="1796" y="2364"/>
                    <a:pt x="1733" y="2301"/>
                    <a:pt x="1638" y="2269"/>
                  </a:cubicBezTo>
                  <a:lnTo>
                    <a:pt x="1292" y="2049"/>
                  </a:lnTo>
                  <a:lnTo>
                    <a:pt x="1638" y="1860"/>
                  </a:lnTo>
                  <a:cubicBezTo>
                    <a:pt x="1733" y="1828"/>
                    <a:pt x="1796" y="1734"/>
                    <a:pt x="1859" y="1671"/>
                  </a:cubicBezTo>
                  <a:lnTo>
                    <a:pt x="2048" y="1324"/>
                  </a:lnTo>
                  <a:close/>
                  <a:moveTo>
                    <a:pt x="2079" y="1"/>
                  </a:moveTo>
                  <a:cubicBezTo>
                    <a:pt x="1922" y="1"/>
                    <a:pt x="1764" y="95"/>
                    <a:pt x="1733" y="253"/>
                  </a:cubicBezTo>
                  <a:lnTo>
                    <a:pt x="1260" y="1230"/>
                  </a:lnTo>
                  <a:lnTo>
                    <a:pt x="221" y="1702"/>
                  </a:lnTo>
                  <a:cubicBezTo>
                    <a:pt x="63" y="1797"/>
                    <a:pt x="0" y="1891"/>
                    <a:pt x="0" y="2049"/>
                  </a:cubicBezTo>
                  <a:cubicBezTo>
                    <a:pt x="0" y="2206"/>
                    <a:pt x="63" y="2364"/>
                    <a:pt x="221" y="2427"/>
                  </a:cubicBezTo>
                  <a:lnTo>
                    <a:pt x="1260" y="2899"/>
                  </a:lnTo>
                  <a:lnTo>
                    <a:pt x="1733" y="3876"/>
                  </a:lnTo>
                  <a:cubicBezTo>
                    <a:pt x="1796" y="4034"/>
                    <a:pt x="1922" y="4097"/>
                    <a:pt x="2079" y="4097"/>
                  </a:cubicBezTo>
                  <a:cubicBezTo>
                    <a:pt x="2237" y="4097"/>
                    <a:pt x="2395" y="4034"/>
                    <a:pt x="2426" y="3876"/>
                  </a:cubicBezTo>
                  <a:lnTo>
                    <a:pt x="2899" y="2899"/>
                  </a:lnTo>
                  <a:lnTo>
                    <a:pt x="3907" y="2427"/>
                  </a:lnTo>
                  <a:cubicBezTo>
                    <a:pt x="4033" y="2364"/>
                    <a:pt x="4127" y="2206"/>
                    <a:pt x="4127" y="2049"/>
                  </a:cubicBezTo>
                  <a:cubicBezTo>
                    <a:pt x="4127" y="1891"/>
                    <a:pt x="4033" y="1734"/>
                    <a:pt x="3907" y="1702"/>
                  </a:cubicBezTo>
                  <a:lnTo>
                    <a:pt x="2899" y="1230"/>
                  </a:lnTo>
                  <a:lnTo>
                    <a:pt x="2426" y="253"/>
                  </a:lnTo>
                  <a:cubicBezTo>
                    <a:pt x="2363" y="95"/>
                    <a:pt x="2237" y="1"/>
                    <a:pt x="207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24" name="Google Shape;7424;p70"/>
          <p:cNvSpPr/>
          <p:nvPr/>
        </p:nvSpPr>
        <p:spPr>
          <a:xfrm>
            <a:off x="4871163" y="2550438"/>
            <a:ext cx="341579" cy="341772"/>
          </a:xfrm>
          <a:custGeom>
            <a:avLst/>
            <a:gdLst/>
            <a:ahLst/>
            <a:cxnLst/>
            <a:rect l="l" t="t" r="r" b="b"/>
            <a:pathLst>
              <a:path w="14147" h="14155" extrusionOk="0">
                <a:moveTo>
                  <a:pt x="7058" y="891"/>
                </a:moveTo>
                <a:lnTo>
                  <a:pt x="11311" y="3285"/>
                </a:lnTo>
                <a:lnTo>
                  <a:pt x="2805" y="3285"/>
                </a:lnTo>
                <a:lnTo>
                  <a:pt x="7058" y="891"/>
                </a:lnTo>
                <a:close/>
                <a:moveTo>
                  <a:pt x="12886" y="4136"/>
                </a:moveTo>
                <a:cubicBezTo>
                  <a:pt x="13107" y="4136"/>
                  <a:pt x="13264" y="4325"/>
                  <a:pt x="13264" y="4545"/>
                </a:cubicBezTo>
                <a:lnTo>
                  <a:pt x="13264" y="4986"/>
                </a:lnTo>
                <a:lnTo>
                  <a:pt x="851" y="4986"/>
                </a:lnTo>
                <a:lnTo>
                  <a:pt x="851" y="4545"/>
                </a:lnTo>
                <a:cubicBezTo>
                  <a:pt x="851" y="4325"/>
                  <a:pt x="1040" y="4136"/>
                  <a:pt x="1261" y="4136"/>
                </a:cubicBezTo>
                <a:close/>
                <a:moveTo>
                  <a:pt x="3309" y="5806"/>
                </a:moveTo>
                <a:lnTo>
                  <a:pt x="3309" y="9996"/>
                </a:lnTo>
                <a:lnTo>
                  <a:pt x="2490" y="9996"/>
                </a:lnTo>
                <a:lnTo>
                  <a:pt x="2490" y="5806"/>
                </a:lnTo>
                <a:close/>
                <a:moveTo>
                  <a:pt x="5798" y="5806"/>
                </a:moveTo>
                <a:lnTo>
                  <a:pt x="5798" y="9996"/>
                </a:lnTo>
                <a:lnTo>
                  <a:pt x="4128" y="9996"/>
                </a:lnTo>
                <a:lnTo>
                  <a:pt x="4128" y="5806"/>
                </a:lnTo>
                <a:close/>
                <a:moveTo>
                  <a:pt x="7499" y="5806"/>
                </a:moveTo>
                <a:lnTo>
                  <a:pt x="7499" y="9996"/>
                </a:lnTo>
                <a:lnTo>
                  <a:pt x="6617" y="9996"/>
                </a:lnTo>
                <a:lnTo>
                  <a:pt x="6617" y="5806"/>
                </a:lnTo>
                <a:close/>
                <a:moveTo>
                  <a:pt x="9956" y="5806"/>
                </a:moveTo>
                <a:lnTo>
                  <a:pt x="9956" y="9996"/>
                </a:lnTo>
                <a:lnTo>
                  <a:pt x="8286" y="9996"/>
                </a:lnTo>
                <a:lnTo>
                  <a:pt x="8286" y="5806"/>
                </a:lnTo>
                <a:close/>
                <a:moveTo>
                  <a:pt x="11626" y="5806"/>
                </a:moveTo>
                <a:lnTo>
                  <a:pt x="11626" y="9996"/>
                </a:lnTo>
                <a:lnTo>
                  <a:pt x="10807" y="9996"/>
                </a:lnTo>
                <a:lnTo>
                  <a:pt x="10807" y="5806"/>
                </a:lnTo>
                <a:close/>
                <a:moveTo>
                  <a:pt x="12004" y="10815"/>
                </a:moveTo>
                <a:cubicBezTo>
                  <a:pt x="12256" y="10815"/>
                  <a:pt x="12445" y="11004"/>
                  <a:pt x="12445" y="11256"/>
                </a:cubicBezTo>
                <a:lnTo>
                  <a:pt x="12445" y="11634"/>
                </a:lnTo>
                <a:lnTo>
                  <a:pt x="1670" y="11634"/>
                </a:lnTo>
                <a:lnTo>
                  <a:pt x="1670" y="11256"/>
                </a:lnTo>
                <a:cubicBezTo>
                  <a:pt x="1670" y="11004"/>
                  <a:pt x="1859" y="10815"/>
                  <a:pt x="2048" y="10815"/>
                </a:cubicBezTo>
                <a:close/>
                <a:moveTo>
                  <a:pt x="12886" y="12422"/>
                </a:moveTo>
                <a:cubicBezTo>
                  <a:pt x="13107" y="12422"/>
                  <a:pt x="13264" y="12642"/>
                  <a:pt x="13264" y="12863"/>
                </a:cubicBezTo>
                <a:lnTo>
                  <a:pt x="13264" y="13304"/>
                </a:lnTo>
                <a:lnTo>
                  <a:pt x="851" y="13304"/>
                </a:lnTo>
                <a:lnTo>
                  <a:pt x="851" y="12863"/>
                </a:lnTo>
                <a:cubicBezTo>
                  <a:pt x="851" y="12642"/>
                  <a:pt x="1040" y="12422"/>
                  <a:pt x="1261" y="12422"/>
                </a:cubicBezTo>
                <a:close/>
                <a:moveTo>
                  <a:pt x="7058" y="1"/>
                </a:moveTo>
                <a:cubicBezTo>
                  <a:pt x="6987" y="1"/>
                  <a:pt x="6916" y="24"/>
                  <a:pt x="6869" y="72"/>
                </a:cubicBezTo>
                <a:lnTo>
                  <a:pt x="1103" y="3348"/>
                </a:lnTo>
                <a:cubicBezTo>
                  <a:pt x="473" y="3411"/>
                  <a:pt x="1" y="3915"/>
                  <a:pt x="1" y="4545"/>
                </a:cubicBezTo>
                <a:lnTo>
                  <a:pt x="1" y="5365"/>
                </a:lnTo>
                <a:cubicBezTo>
                  <a:pt x="1" y="5617"/>
                  <a:pt x="221" y="5806"/>
                  <a:pt x="442" y="5806"/>
                </a:cubicBezTo>
                <a:lnTo>
                  <a:pt x="1702" y="5806"/>
                </a:lnTo>
                <a:lnTo>
                  <a:pt x="1702" y="10059"/>
                </a:lnTo>
                <a:cubicBezTo>
                  <a:pt x="1229" y="10216"/>
                  <a:pt x="883" y="10689"/>
                  <a:pt x="883" y="11256"/>
                </a:cubicBezTo>
                <a:lnTo>
                  <a:pt x="883" y="11729"/>
                </a:lnTo>
                <a:cubicBezTo>
                  <a:pt x="410" y="11886"/>
                  <a:pt x="64" y="12359"/>
                  <a:pt x="64" y="12894"/>
                </a:cubicBezTo>
                <a:lnTo>
                  <a:pt x="64" y="13713"/>
                </a:lnTo>
                <a:cubicBezTo>
                  <a:pt x="64" y="13965"/>
                  <a:pt x="253" y="14154"/>
                  <a:pt x="473" y="14154"/>
                </a:cubicBezTo>
                <a:lnTo>
                  <a:pt x="13768" y="14154"/>
                </a:lnTo>
                <a:cubicBezTo>
                  <a:pt x="13989" y="14154"/>
                  <a:pt x="14146" y="13965"/>
                  <a:pt x="14146" y="13713"/>
                </a:cubicBezTo>
                <a:lnTo>
                  <a:pt x="14146" y="12894"/>
                </a:lnTo>
                <a:cubicBezTo>
                  <a:pt x="14146" y="12359"/>
                  <a:pt x="13800" y="11918"/>
                  <a:pt x="13327" y="11729"/>
                </a:cubicBezTo>
                <a:lnTo>
                  <a:pt x="13327" y="11256"/>
                </a:lnTo>
                <a:cubicBezTo>
                  <a:pt x="13327" y="10689"/>
                  <a:pt x="12981" y="10248"/>
                  <a:pt x="12508" y="10059"/>
                </a:cubicBezTo>
                <a:lnTo>
                  <a:pt x="12508" y="5806"/>
                </a:lnTo>
                <a:lnTo>
                  <a:pt x="13768" y="5806"/>
                </a:lnTo>
                <a:cubicBezTo>
                  <a:pt x="13989" y="5806"/>
                  <a:pt x="14146" y="5617"/>
                  <a:pt x="14146" y="5396"/>
                </a:cubicBezTo>
                <a:lnTo>
                  <a:pt x="14146" y="4545"/>
                </a:lnTo>
                <a:cubicBezTo>
                  <a:pt x="14115" y="3915"/>
                  <a:pt x="13642" y="3380"/>
                  <a:pt x="13012" y="3348"/>
                </a:cubicBezTo>
                <a:lnTo>
                  <a:pt x="7247" y="72"/>
                </a:lnTo>
                <a:cubicBezTo>
                  <a:pt x="7200" y="24"/>
                  <a:pt x="7129" y="1"/>
                  <a:pt x="705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25" name="Google Shape;7425;p70"/>
          <p:cNvGrpSpPr/>
          <p:nvPr/>
        </p:nvGrpSpPr>
        <p:grpSpPr>
          <a:xfrm>
            <a:off x="4870788" y="2959488"/>
            <a:ext cx="342328" cy="339310"/>
            <a:chOff x="-10462550" y="2057650"/>
            <a:chExt cx="354450" cy="351325"/>
          </a:xfrm>
        </p:grpSpPr>
        <p:sp>
          <p:nvSpPr>
            <p:cNvPr id="7426" name="Google Shape;7426;p70"/>
            <p:cNvSpPr/>
            <p:nvPr/>
          </p:nvSpPr>
          <p:spPr>
            <a:xfrm>
              <a:off x="-10462550" y="2057650"/>
              <a:ext cx="354450" cy="351325"/>
            </a:xfrm>
            <a:custGeom>
              <a:avLst/>
              <a:gdLst/>
              <a:ahLst/>
              <a:cxnLst/>
              <a:rect l="l" t="t" r="r" b="b"/>
              <a:pathLst>
                <a:path w="14178" h="14053" extrusionOk="0">
                  <a:moveTo>
                    <a:pt x="7121" y="788"/>
                  </a:moveTo>
                  <a:cubicBezTo>
                    <a:pt x="7341" y="788"/>
                    <a:pt x="7499" y="978"/>
                    <a:pt x="7499" y="1198"/>
                  </a:cubicBezTo>
                  <a:cubicBezTo>
                    <a:pt x="7499" y="1419"/>
                    <a:pt x="7310" y="1608"/>
                    <a:pt x="7121" y="1608"/>
                  </a:cubicBezTo>
                  <a:cubicBezTo>
                    <a:pt x="6932" y="1608"/>
                    <a:pt x="6680" y="1419"/>
                    <a:pt x="6680" y="1198"/>
                  </a:cubicBezTo>
                  <a:cubicBezTo>
                    <a:pt x="6711" y="946"/>
                    <a:pt x="6869" y="788"/>
                    <a:pt x="7121" y="788"/>
                  </a:cubicBezTo>
                  <a:close/>
                  <a:moveTo>
                    <a:pt x="7467" y="2364"/>
                  </a:moveTo>
                  <a:lnTo>
                    <a:pt x="8790" y="4065"/>
                  </a:lnTo>
                  <a:lnTo>
                    <a:pt x="5451" y="4065"/>
                  </a:lnTo>
                  <a:lnTo>
                    <a:pt x="6774" y="2364"/>
                  </a:lnTo>
                  <a:cubicBezTo>
                    <a:pt x="6869" y="2395"/>
                    <a:pt x="6995" y="2395"/>
                    <a:pt x="7121" y="2395"/>
                  </a:cubicBezTo>
                  <a:cubicBezTo>
                    <a:pt x="7247" y="2395"/>
                    <a:pt x="7341" y="2364"/>
                    <a:pt x="7467" y="2364"/>
                  </a:cubicBezTo>
                  <a:close/>
                  <a:moveTo>
                    <a:pt x="12508" y="4065"/>
                  </a:moveTo>
                  <a:cubicBezTo>
                    <a:pt x="12981" y="4065"/>
                    <a:pt x="13327" y="4412"/>
                    <a:pt x="13327" y="4884"/>
                  </a:cubicBezTo>
                  <a:cubicBezTo>
                    <a:pt x="13327" y="5231"/>
                    <a:pt x="13107" y="5546"/>
                    <a:pt x="12792" y="5672"/>
                  </a:cubicBezTo>
                  <a:cubicBezTo>
                    <a:pt x="12634" y="5703"/>
                    <a:pt x="12508" y="5861"/>
                    <a:pt x="12508" y="6081"/>
                  </a:cubicBezTo>
                  <a:lnTo>
                    <a:pt x="12508" y="11217"/>
                  </a:lnTo>
                  <a:cubicBezTo>
                    <a:pt x="12508" y="11437"/>
                    <a:pt x="12634" y="11563"/>
                    <a:pt x="12792" y="11626"/>
                  </a:cubicBezTo>
                  <a:cubicBezTo>
                    <a:pt x="13107" y="11752"/>
                    <a:pt x="13327" y="12067"/>
                    <a:pt x="13327" y="12414"/>
                  </a:cubicBezTo>
                  <a:cubicBezTo>
                    <a:pt x="13327" y="12886"/>
                    <a:pt x="12981" y="13233"/>
                    <a:pt x="12508" y="13233"/>
                  </a:cubicBezTo>
                  <a:cubicBezTo>
                    <a:pt x="12162" y="13233"/>
                    <a:pt x="11846" y="13012"/>
                    <a:pt x="11720" y="12697"/>
                  </a:cubicBezTo>
                  <a:cubicBezTo>
                    <a:pt x="11689" y="12540"/>
                    <a:pt x="11531" y="12414"/>
                    <a:pt x="11342" y="12414"/>
                  </a:cubicBezTo>
                  <a:lnTo>
                    <a:pt x="2868" y="12414"/>
                  </a:lnTo>
                  <a:cubicBezTo>
                    <a:pt x="2710" y="12414"/>
                    <a:pt x="2553" y="12540"/>
                    <a:pt x="2490" y="12697"/>
                  </a:cubicBezTo>
                  <a:cubicBezTo>
                    <a:pt x="2363" y="13012"/>
                    <a:pt x="2048" y="13233"/>
                    <a:pt x="1702" y="13233"/>
                  </a:cubicBezTo>
                  <a:cubicBezTo>
                    <a:pt x="1198" y="13233"/>
                    <a:pt x="851" y="12886"/>
                    <a:pt x="851" y="12414"/>
                  </a:cubicBezTo>
                  <a:cubicBezTo>
                    <a:pt x="851" y="12067"/>
                    <a:pt x="1103" y="11752"/>
                    <a:pt x="1418" y="11626"/>
                  </a:cubicBezTo>
                  <a:cubicBezTo>
                    <a:pt x="1576" y="11595"/>
                    <a:pt x="1702" y="11437"/>
                    <a:pt x="1702" y="11217"/>
                  </a:cubicBezTo>
                  <a:lnTo>
                    <a:pt x="1702" y="6081"/>
                  </a:lnTo>
                  <a:cubicBezTo>
                    <a:pt x="1702" y="5924"/>
                    <a:pt x="1576" y="5766"/>
                    <a:pt x="1418" y="5672"/>
                  </a:cubicBezTo>
                  <a:cubicBezTo>
                    <a:pt x="1103" y="5546"/>
                    <a:pt x="851" y="5231"/>
                    <a:pt x="851" y="4884"/>
                  </a:cubicBezTo>
                  <a:cubicBezTo>
                    <a:pt x="851" y="4412"/>
                    <a:pt x="1229" y="4065"/>
                    <a:pt x="1702" y="4065"/>
                  </a:cubicBezTo>
                  <a:cubicBezTo>
                    <a:pt x="2048" y="4065"/>
                    <a:pt x="2363" y="4286"/>
                    <a:pt x="2490" y="4601"/>
                  </a:cubicBezTo>
                  <a:cubicBezTo>
                    <a:pt x="2521" y="4758"/>
                    <a:pt x="2679" y="4884"/>
                    <a:pt x="2868" y="4884"/>
                  </a:cubicBezTo>
                  <a:lnTo>
                    <a:pt x="11342" y="4884"/>
                  </a:lnTo>
                  <a:cubicBezTo>
                    <a:pt x="11500" y="4884"/>
                    <a:pt x="11657" y="4758"/>
                    <a:pt x="11720" y="4601"/>
                  </a:cubicBezTo>
                  <a:cubicBezTo>
                    <a:pt x="11846" y="4286"/>
                    <a:pt x="12162" y="4065"/>
                    <a:pt x="12508" y="4065"/>
                  </a:cubicBezTo>
                  <a:close/>
                  <a:moveTo>
                    <a:pt x="7089" y="1"/>
                  </a:moveTo>
                  <a:cubicBezTo>
                    <a:pt x="6365" y="1"/>
                    <a:pt x="5829" y="568"/>
                    <a:pt x="5829" y="1230"/>
                  </a:cubicBezTo>
                  <a:cubicBezTo>
                    <a:pt x="5829" y="1450"/>
                    <a:pt x="5892" y="1702"/>
                    <a:pt x="6018" y="1891"/>
                  </a:cubicBezTo>
                  <a:lnTo>
                    <a:pt x="4348" y="4097"/>
                  </a:lnTo>
                  <a:lnTo>
                    <a:pt x="3057" y="4097"/>
                  </a:lnTo>
                  <a:cubicBezTo>
                    <a:pt x="2773" y="3592"/>
                    <a:pt x="2237" y="3277"/>
                    <a:pt x="1639" y="3277"/>
                  </a:cubicBezTo>
                  <a:cubicBezTo>
                    <a:pt x="725" y="3277"/>
                    <a:pt x="1" y="4033"/>
                    <a:pt x="1" y="4916"/>
                  </a:cubicBezTo>
                  <a:cubicBezTo>
                    <a:pt x="1" y="5514"/>
                    <a:pt x="316" y="6081"/>
                    <a:pt x="820" y="6333"/>
                  </a:cubicBezTo>
                  <a:lnTo>
                    <a:pt x="820" y="10996"/>
                  </a:lnTo>
                  <a:cubicBezTo>
                    <a:pt x="316" y="11280"/>
                    <a:pt x="1" y="11815"/>
                    <a:pt x="1" y="12414"/>
                  </a:cubicBezTo>
                  <a:cubicBezTo>
                    <a:pt x="1" y="13327"/>
                    <a:pt x="725" y="14052"/>
                    <a:pt x="1639" y="14052"/>
                  </a:cubicBezTo>
                  <a:cubicBezTo>
                    <a:pt x="2237" y="14052"/>
                    <a:pt x="2773" y="13737"/>
                    <a:pt x="3057" y="13233"/>
                  </a:cubicBezTo>
                  <a:lnTo>
                    <a:pt x="11027" y="13233"/>
                  </a:lnTo>
                  <a:cubicBezTo>
                    <a:pt x="11279" y="13737"/>
                    <a:pt x="11846" y="14052"/>
                    <a:pt x="12445" y="14052"/>
                  </a:cubicBezTo>
                  <a:cubicBezTo>
                    <a:pt x="13327" y="14052"/>
                    <a:pt x="14083" y="13327"/>
                    <a:pt x="14083" y="12414"/>
                  </a:cubicBezTo>
                  <a:cubicBezTo>
                    <a:pt x="14083" y="11815"/>
                    <a:pt x="13768" y="11280"/>
                    <a:pt x="13264" y="10996"/>
                  </a:cubicBezTo>
                  <a:lnTo>
                    <a:pt x="13264" y="6333"/>
                  </a:lnTo>
                  <a:cubicBezTo>
                    <a:pt x="13863" y="6050"/>
                    <a:pt x="14178" y="5514"/>
                    <a:pt x="14178" y="4916"/>
                  </a:cubicBezTo>
                  <a:cubicBezTo>
                    <a:pt x="14178" y="4033"/>
                    <a:pt x="13422" y="3277"/>
                    <a:pt x="12508" y="3277"/>
                  </a:cubicBezTo>
                  <a:cubicBezTo>
                    <a:pt x="11909" y="3277"/>
                    <a:pt x="11374" y="3592"/>
                    <a:pt x="11090" y="4097"/>
                  </a:cubicBezTo>
                  <a:lnTo>
                    <a:pt x="9799" y="4097"/>
                  </a:lnTo>
                  <a:lnTo>
                    <a:pt x="8129" y="1891"/>
                  </a:lnTo>
                  <a:cubicBezTo>
                    <a:pt x="8255" y="1702"/>
                    <a:pt x="8349" y="1450"/>
                    <a:pt x="8349" y="1230"/>
                  </a:cubicBezTo>
                  <a:cubicBezTo>
                    <a:pt x="8349" y="568"/>
                    <a:pt x="7782" y="1"/>
                    <a:pt x="708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7" name="Google Shape;7427;p70"/>
            <p:cNvSpPr/>
            <p:nvPr/>
          </p:nvSpPr>
          <p:spPr>
            <a:xfrm>
              <a:off x="-10397950" y="2201800"/>
              <a:ext cx="228425" cy="146525"/>
            </a:xfrm>
            <a:custGeom>
              <a:avLst/>
              <a:gdLst/>
              <a:ahLst/>
              <a:cxnLst/>
              <a:rect l="l" t="t" r="r" b="b"/>
              <a:pathLst>
                <a:path w="9137" h="5861" extrusionOk="0">
                  <a:moveTo>
                    <a:pt x="8286" y="819"/>
                  </a:moveTo>
                  <a:lnTo>
                    <a:pt x="8286" y="4978"/>
                  </a:lnTo>
                  <a:lnTo>
                    <a:pt x="788" y="4978"/>
                  </a:lnTo>
                  <a:lnTo>
                    <a:pt x="788" y="819"/>
                  </a:lnTo>
                  <a:close/>
                  <a:moveTo>
                    <a:pt x="410" y="0"/>
                  </a:moveTo>
                  <a:cubicBezTo>
                    <a:pt x="158" y="0"/>
                    <a:pt x="0" y="189"/>
                    <a:pt x="0" y="410"/>
                  </a:cubicBezTo>
                  <a:lnTo>
                    <a:pt x="0" y="5419"/>
                  </a:lnTo>
                  <a:cubicBezTo>
                    <a:pt x="0" y="5640"/>
                    <a:pt x="189" y="5860"/>
                    <a:pt x="410" y="5860"/>
                  </a:cubicBezTo>
                  <a:lnTo>
                    <a:pt x="8695" y="5860"/>
                  </a:lnTo>
                  <a:cubicBezTo>
                    <a:pt x="8947" y="5860"/>
                    <a:pt x="9136" y="5640"/>
                    <a:pt x="9136" y="5419"/>
                  </a:cubicBezTo>
                  <a:lnTo>
                    <a:pt x="9136" y="410"/>
                  </a:lnTo>
                  <a:cubicBezTo>
                    <a:pt x="9105" y="158"/>
                    <a:pt x="8947" y="0"/>
                    <a:pt x="869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28" name="Google Shape;7428;p70"/>
          <p:cNvSpPr/>
          <p:nvPr/>
        </p:nvSpPr>
        <p:spPr>
          <a:xfrm>
            <a:off x="7591624" y="2576962"/>
            <a:ext cx="313426" cy="341579"/>
          </a:xfrm>
          <a:custGeom>
            <a:avLst/>
            <a:gdLst/>
            <a:ahLst/>
            <a:cxnLst/>
            <a:rect l="l" t="t" r="r" b="b"/>
            <a:pathLst>
              <a:path w="12981" h="14147" extrusionOk="0">
                <a:moveTo>
                  <a:pt x="10712" y="820"/>
                </a:moveTo>
                <a:cubicBezTo>
                  <a:pt x="11279" y="820"/>
                  <a:pt x="11752" y="1166"/>
                  <a:pt x="11909" y="1733"/>
                </a:cubicBezTo>
                <a:cubicBezTo>
                  <a:pt x="12067" y="2615"/>
                  <a:pt x="11531" y="3655"/>
                  <a:pt x="10680" y="3655"/>
                </a:cubicBezTo>
                <a:cubicBezTo>
                  <a:pt x="9924" y="3655"/>
                  <a:pt x="9420" y="2867"/>
                  <a:pt x="9798" y="2521"/>
                </a:cubicBezTo>
                <a:cubicBezTo>
                  <a:pt x="9865" y="2476"/>
                  <a:pt x="9963" y="2432"/>
                  <a:pt x="10071" y="2432"/>
                </a:cubicBezTo>
                <a:cubicBezTo>
                  <a:pt x="10116" y="2432"/>
                  <a:pt x="10162" y="2439"/>
                  <a:pt x="10208" y="2458"/>
                </a:cubicBezTo>
                <a:cubicBezTo>
                  <a:pt x="10271" y="2489"/>
                  <a:pt x="10302" y="2521"/>
                  <a:pt x="10365" y="2615"/>
                </a:cubicBezTo>
                <a:cubicBezTo>
                  <a:pt x="10394" y="2813"/>
                  <a:pt x="10600" y="2935"/>
                  <a:pt x="10801" y="2935"/>
                </a:cubicBezTo>
                <a:cubicBezTo>
                  <a:pt x="10824" y="2935"/>
                  <a:pt x="10847" y="2934"/>
                  <a:pt x="10869" y="2930"/>
                </a:cubicBezTo>
                <a:cubicBezTo>
                  <a:pt x="11090" y="2867"/>
                  <a:pt x="11216" y="2647"/>
                  <a:pt x="11184" y="2395"/>
                </a:cubicBezTo>
                <a:cubicBezTo>
                  <a:pt x="11090" y="2048"/>
                  <a:pt x="10838" y="1733"/>
                  <a:pt x="10491" y="1670"/>
                </a:cubicBezTo>
                <a:cubicBezTo>
                  <a:pt x="10382" y="1637"/>
                  <a:pt x="10265" y="1621"/>
                  <a:pt x="10148" y="1621"/>
                </a:cubicBezTo>
                <a:cubicBezTo>
                  <a:pt x="9828" y="1621"/>
                  <a:pt x="9502" y="1738"/>
                  <a:pt x="9294" y="1922"/>
                </a:cubicBezTo>
                <a:lnTo>
                  <a:pt x="9168" y="2048"/>
                </a:lnTo>
                <a:lnTo>
                  <a:pt x="3907" y="2048"/>
                </a:lnTo>
                <a:lnTo>
                  <a:pt x="3781" y="1922"/>
                </a:lnTo>
                <a:cubicBezTo>
                  <a:pt x="3556" y="1723"/>
                  <a:pt x="3242" y="1617"/>
                  <a:pt x="2934" y="1617"/>
                </a:cubicBezTo>
                <a:cubicBezTo>
                  <a:pt x="2463" y="1617"/>
                  <a:pt x="2005" y="1862"/>
                  <a:pt x="1891" y="2395"/>
                </a:cubicBezTo>
                <a:cubicBezTo>
                  <a:pt x="1859" y="2647"/>
                  <a:pt x="1985" y="2836"/>
                  <a:pt x="2206" y="2930"/>
                </a:cubicBezTo>
                <a:cubicBezTo>
                  <a:pt x="2228" y="2934"/>
                  <a:pt x="2250" y="2935"/>
                  <a:pt x="2272" y="2935"/>
                </a:cubicBezTo>
                <a:cubicBezTo>
                  <a:pt x="2469" y="2935"/>
                  <a:pt x="2653" y="2810"/>
                  <a:pt x="2710" y="2584"/>
                </a:cubicBezTo>
                <a:cubicBezTo>
                  <a:pt x="2741" y="2521"/>
                  <a:pt x="2804" y="2489"/>
                  <a:pt x="2867" y="2426"/>
                </a:cubicBezTo>
                <a:cubicBezTo>
                  <a:pt x="2899" y="2419"/>
                  <a:pt x="2934" y="2415"/>
                  <a:pt x="2971" y="2415"/>
                </a:cubicBezTo>
                <a:cubicBezTo>
                  <a:pt x="3082" y="2415"/>
                  <a:pt x="3206" y="2450"/>
                  <a:pt x="3277" y="2521"/>
                </a:cubicBezTo>
                <a:cubicBezTo>
                  <a:pt x="3623" y="2867"/>
                  <a:pt x="3119" y="3655"/>
                  <a:pt x="2395" y="3655"/>
                </a:cubicBezTo>
                <a:cubicBezTo>
                  <a:pt x="1544" y="3655"/>
                  <a:pt x="1040" y="2584"/>
                  <a:pt x="1292" y="1733"/>
                </a:cubicBezTo>
                <a:cubicBezTo>
                  <a:pt x="1512" y="1135"/>
                  <a:pt x="1922" y="820"/>
                  <a:pt x="2489" y="820"/>
                </a:cubicBezTo>
                <a:close/>
                <a:moveTo>
                  <a:pt x="8822" y="2867"/>
                </a:moveTo>
                <a:cubicBezTo>
                  <a:pt x="8822" y="3183"/>
                  <a:pt x="8948" y="3466"/>
                  <a:pt x="9137" y="3718"/>
                </a:cubicBezTo>
                <a:lnTo>
                  <a:pt x="3749" y="3718"/>
                </a:lnTo>
                <a:cubicBezTo>
                  <a:pt x="3938" y="3466"/>
                  <a:pt x="4064" y="3183"/>
                  <a:pt x="4064" y="2867"/>
                </a:cubicBezTo>
                <a:close/>
                <a:moveTo>
                  <a:pt x="10176" y="4537"/>
                </a:moveTo>
                <a:lnTo>
                  <a:pt x="10176" y="4978"/>
                </a:lnTo>
                <a:lnTo>
                  <a:pt x="10208" y="4978"/>
                </a:lnTo>
                <a:cubicBezTo>
                  <a:pt x="10208" y="5199"/>
                  <a:pt x="9987" y="5388"/>
                  <a:pt x="9767" y="5388"/>
                </a:cubicBezTo>
                <a:lnTo>
                  <a:pt x="3151" y="5388"/>
                </a:lnTo>
                <a:cubicBezTo>
                  <a:pt x="2930" y="5388"/>
                  <a:pt x="2710" y="5199"/>
                  <a:pt x="2710" y="4978"/>
                </a:cubicBezTo>
                <a:lnTo>
                  <a:pt x="2710" y="4537"/>
                </a:lnTo>
                <a:close/>
                <a:moveTo>
                  <a:pt x="9357" y="6175"/>
                </a:moveTo>
                <a:lnTo>
                  <a:pt x="9357" y="11626"/>
                </a:lnTo>
                <a:lnTo>
                  <a:pt x="8538" y="11626"/>
                </a:lnTo>
                <a:lnTo>
                  <a:pt x="8538" y="7436"/>
                </a:lnTo>
                <a:cubicBezTo>
                  <a:pt x="8538" y="7215"/>
                  <a:pt x="8349" y="7026"/>
                  <a:pt x="8128" y="7026"/>
                </a:cubicBezTo>
                <a:cubicBezTo>
                  <a:pt x="7876" y="7026"/>
                  <a:pt x="7687" y="7215"/>
                  <a:pt x="7687" y="7436"/>
                </a:cubicBezTo>
                <a:lnTo>
                  <a:pt x="7687" y="11626"/>
                </a:lnTo>
                <a:lnTo>
                  <a:pt x="6868" y="11626"/>
                </a:lnTo>
                <a:lnTo>
                  <a:pt x="6868" y="7436"/>
                </a:lnTo>
                <a:cubicBezTo>
                  <a:pt x="6868" y="7215"/>
                  <a:pt x="6648" y="7026"/>
                  <a:pt x="6459" y="7026"/>
                </a:cubicBezTo>
                <a:cubicBezTo>
                  <a:pt x="6238" y="7026"/>
                  <a:pt x="6018" y="7215"/>
                  <a:pt x="6018" y="7436"/>
                </a:cubicBezTo>
                <a:lnTo>
                  <a:pt x="6018" y="11626"/>
                </a:lnTo>
                <a:lnTo>
                  <a:pt x="5199" y="11626"/>
                </a:lnTo>
                <a:lnTo>
                  <a:pt x="5199" y="7436"/>
                </a:lnTo>
                <a:cubicBezTo>
                  <a:pt x="5199" y="7215"/>
                  <a:pt x="5010" y="7026"/>
                  <a:pt x="4757" y="7026"/>
                </a:cubicBezTo>
                <a:cubicBezTo>
                  <a:pt x="4537" y="7026"/>
                  <a:pt x="4379" y="7215"/>
                  <a:pt x="4379" y="7436"/>
                </a:cubicBezTo>
                <a:lnTo>
                  <a:pt x="4379" y="11626"/>
                </a:lnTo>
                <a:lnTo>
                  <a:pt x="3560" y="11626"/>
                </a:lnTo>
                <a:lnTo>
                  <a:pt x="3560" y="6175"/>
                </a:lnTo>
                <a:close/>
                <a:moveTo>
                  <a:pt x="9798" y="12413"/>
                </a:moveTo>
                <a:cubicBezTo>
                  <a:pt x="10050" y="12413"/>
                  <a:pt x="10239" y="12602"/>
                  <a:pt x="10239" y="12854"/>
                </a:cubicBezTo>
                <a:lnTo>
                  <a:pt x="10239" y="13264"/>
                </a:lnTo>
                <a:lnTo>
                  <a:pt x="2741" y="13264"/>
                </a:lnTo>
                <a:lnTo>
                  <a:pt x="2741" y="12854"/>
                </a:lnTo>
                <a:cubicBezTo>
                  <a:pt x="2741" y="12602"/>
                  <a:pt x="2962" y="12413"/>
                  <a:pt x="3182" y="12413"/>
                </a:cubicBezTo>
                <a:close/>
                <a:moveTo>
                  <a:pt x="2363" y="1"/>
                </a:moveTo>
                <a:cubicBezTo>
                  <a:pt x="1418" y="1"/>
                  <a:pt x="662" y="599"/>
                  <a:pt x="378" y="1513"/>
                </a:cubicBezTo>
                <a:cubicBezTo>
                  <a:pt x="0" y="2804"/>
                  <a:pt x="693" y="4254"/>
                  <a:pt x="1954" y="4443"/>
                </a:cubicBezTo>
                <a:lnTo>
                  <a:pt x="1954" y="4915"/>
                </a:lnTo>
                <a:cubicBezTo>
                  <a:pt x="1954" y="5482"/>
                  <a:pt x="2332" y="5923"/>
                  <a:pt x="2804" y="6112"/>
                </a:cubicBezTo>
                <a:lnTo>
                  <a:pt x="2804" y="11689"/>
                </a:lnTo>
                <a:cubicBezTo>
                  <a:pt x="2332" y="11846"/>
                  <a:pt x="1954" y="12319"/>
                  <a:pt x="1954" y="12886"/>
                </a:cubicBezTo>
                <a:lnTo>
                  <a:pt x="1954" y="13705"/>
                </a:lnTo>
                <a:cubicBezTo>
                  <a:pt x="1954" y="13957"/>
                  <a:pt x="2174" y="14146"/>
                  <a:pt x="2395" y="14146"/>
                </a:cubicBezTo>
                <a:lnTo>
                  <a:pt x="10680" y="14146"/>
                </a:lnTo>
                <a:cubicBezTo>
                  <a:pt x="10901" y="14146"/>
                  <a:pt x="11058" y="13957"/>
                  <a:pt x="11058" y="13705"/>
                </a:cubicBezTo>
                <a:lnTo>
                  <a:pt x="11058" y="12886"/>
                </a:lnTo>
                <a:cubicBezTo>
                  <a:pt x="11058" y="12319"/>
                  <a:pt x="10712" y="11909"/>
                  <a:pt x="10239" y="11689"/>
                </a:cubicBezTo>
                <a:lnTo>
                  <a:pt x="10239" y="6112"/>
                </a:lnTo>
                <a:cubicBezTo>
                  <a:pt x="10712" y="5955"/>
                  <a:pt x="11058" y="5482"/>
                  <a:pt x="11058" y="4915"/>
                </a:cubicBezTo>
                <a:lnTo>
                  <a:pt x="11058" y="4411"/>
                </a:lnTo>
                <a:cubicBezTo>
                  <a:pt x="12319" y="4191"/>
                  <a:pt x="12980" y="2710"/>
                  <a:pt x="12602" y="1450"/>
                </a:cubicBezTo>
                <a:cubicBezTo>
                  <a:pt x="12287" y="568"/>
                  <a:pt x="11500" y="1"/>
                  <a:pt x="1058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29" name="Google Shape;7429;p70"/>
          <p:cNvGrpSpPr/>
          <p:nvPr/>
        </p:nvGrpSpPr>
        <p:grpSpPr>
          <a:xfrm>
            <a:off x="6649772" y="2551051"/>
            <a:ext cx="375044" cy="340541"/>
            <a:chOff x="-8692750" y="1622100"/>
            <a:chExt cx="388325" cy="352600"/>
          </a:xfrm>
        </p:grpSpPr>
        <p:sp>
          <p:nvSpPr>
            <p:cNvPr id="7430" name="Google Shape;7430;p70"/>
            <p:cNvSpPr/>
            <p:nvPr/>
          </p:nvSpPr>
          <p:spPr>
            <a:xfrm>
              <a:off x="-8692750" y="1622100"/>
              <a:ext cx="388325" cy="352600"/>
            </a:xfrm>
            <a:custGeom>
              <a:avLst/>
              <a:gdLst/>
              <a:ahLst/>
              <a:cxnLst/>
              <a:rect l="l" t="t" r="r" b="b"/>
              <a:pathLst>
                <a:path w="15533" h="14104" extrusionOk="0">
                  <a:moveTo>
                    <a:pt x="10365" y="1387"/>
                  </a:moveTo>
                  <a:cubicBezTo>
                    <a:pt x="11027" y="1702"/>
                    <a:pt x="11626" y="2112"/>
                    <a:pt x="12130" y="2616"/>
                  </a:cubicBezTo>
                  <a:cubicBezTo>
                    <a:pt x="12697" y="3183"/>
                    <a:pt x="13106" y="3750"/>
                    <a:pt x="13390" y="4443"/>
                  </a:cubicBezTo>
                  <a:lnTo>
                    <a:pt x="10208" y="5577"/>
                  </a:lnTo>
                  <a:cubicBezTo>
                    <a:pt x="10082" y="5388"/>
                    <a:pt x="9924" y="5168"/>
                    <a:pt x="9767" y="5010"/>
                  </a:cubicBezTo>
                  <a:cubicBezTo>
                    <a:pt x="9609" y="4852"/>
                    <a:pt x="9420" y="4695"/>
                    <a:pt x="9231" y="4600"/>
                  </a:cubicBezTo>
                  <a:lnTo>
                    <a:pt x="10365" y="1387"/>
                  </a:lnTo>
                  <a:close/>
                  <a:moveTo>
                    <a:pt x="7802" y="828"/>
                  </a:moveTo>
                  <a:cubicBezTo>
                    <a:pt x="8424" y="828"/>
                    <a:pt x="9044" y="919"/>
                    <a:pt x="9641" y="1103"/>
                  </a:cubicBezTo>
                  <a:lnTo>
                    <a:pt x="8507" y="4285"/>
                  </a:lnTo>
                  <a:cubicBezTo>
                    <a:pt x="8268" y="4222"/>
                    <a:pt x="8022" y="4190"/>
                    <a:pt x="7776" y="4190"/>
                  </a:cubicBezTo>
                  <a:cubicBezTo>
                    <a:pt x="7044" y="4190"/>
                    <a:pt x="6308" y="4468"/>
                    <a:pt x="5766" y="5010"/>
                  </a:cubicBezTo>
                  <a:cubicBezTo>
                    <a:pt x="4978" y="5798"/>
                    <a:pt x="4726" y="6869"/>
                    <a:pt x="5010" y="7845"/>
                  </a:cubicBezTo>
                  <a:lnTo>
                    <a:pt x="1859" y="9011"/>
                  </a:lnTo>
                  <a:cubicBezTo>
                    <a:pt x="1134" y="6900"/>
                    <a:pt x="1576" y="4380"/>
                    <a:pt x="3340" y="2647"/>
                  </a:cubicBezTo>
                  <a:cubicBezTo>
                    <a:pt x="4567" y="1442"/>
                    <a:pt x="6189" y="828"/>
                    <a:pt x="7802" y="828"/>
                  </a:cubicBezTo>
                  <a:close/>
                  <a:moveTo>
                    <a:pt x="7766" y="5018"/>
                  </a:moveTo>
                  <a:cubicBezTo>
                    <a:pt x="8302" y="5018"/>
                    <a:pt x="8837" y="5215"/>
                    <a:pt x="9231" y="5609"/>
                  </a:cubicBezTo>
                  <a:cubicBezTo>
                    <a:pt x="10019" y="6396"/>
                    <a:pt x="10019" y="7751"/>
                    <a:pt x="9231" y="8539"/>
                  </a:cubicBezTo>
                  <a:cubicBezTo>
                    <a:pt x="8806" y="8948"/>
                    <a:pt x="8270" y="9153"/>
                    <a:pt x="7743" y="9153"/>
                  </a:cubicBezTo>
                  <a:cubicBezTo>
                    <a:pt x="7215" y="9153"/>
                    <a:pt x="6695" y="8948"/>
                    <a:pt x="6301" y="8539"/>
                  </a:cubicBezTo>
                  <a:cubicBezTo>
                    <a:pt x="5514" y="7751"/>
                    <a:pt x="5514" y="6396"/>
                    <a:pt x="6301" y="5609"/>
                  </a:cubicBezTo>
                  <a:cubicBezTo>
                    <a:pt x="6695" y="5215"/>
                    <a:pt x="7231" y="5018"/>
                    <a:pt x="7766" y="5018"/>
                  </a:cubicBezTo>
                  <a:close/>
                  <a:moveTo>
                    <a:pt x="5293" y="8633"/>
                  </a:moveTo>
                  <a:cubicBezTo>
                    <a:pt x="5388" y="8791"/>
                    <a:pt x="5514" y="9011"/>
                    <a:pt x="5671" y="9106"/>
                  </a:cubicBezTo>
                  <a:cubicBezTo>
                    <a:pt x="5829" y="9263"/>
                    <a:pt x="5986" y="9389"/>
                    <a:pt x="6144" y="9515"/>
                  </a:cubicBezTo>
                  <a:lnTo>
                    <a:pt x="5010" y="12697"/>
                  </a:lnTo>
                  <a:cubicBezTo>
                    <a:pt x="4379" y="12382"/>
                    <a:pt x="3812" y="12004"/>
                    <a:pt x="3308" y="11468"/>
                  </a:cubicBezTo>
                  <a:cubicBezTo>
                    <a:pt x="2836" y="10964"/>
                    <a:pt x="2458" y="10366"/>
                    <a:pt x="2143" y="9799"/>
                  </a:cubicBezTo>
                  <a:lnTo>
                    <a:pt x="5293" y="8633"/>
                  </a:lnTo>
                  <a:close/>
                  <a:moveTo>
                    <a:pt x="13705" y="5168"/>
                  </a:moveTo>
                  <a:cubicBezTo>
                    <a:pt x="14335" y="7310"/>
                    <a:pt x="13862" y="9736"/>
                    <a:pt x="12161" y="11437"/>
                  </a:cubicBezTo>
                  <a:cubicBezTo>
                    <a:pt x="10928" y="12670"/>
                    <a:pt x="9328" y="13281"/>
                    <a:pt x="7736" y="13281"/>
                  </a:cubicBezTo>
                  <a:cubicBezTo>
                    <a:pt x="7090" y="13281"/>
                    <a:pt x="6446" y="13181"/>
                    <a:pt x="5829" y="12981"/>
                  </a:cubicBezTo>
                  <a:lnTo>
                    <a:pt x="6963" y="9830"/>
                  </a:lnTo>
                  <a:cubicBezTo>
                    <a:pt x="7230" y="9905"/>
                    <a:pt x="7503" y="9943"/>
                    <a:pt x="7775" y="9943"/>
                  </a:cubicBezTo>
                  <a:cubicBezTo>
                    <a:pt x="8528" y="9943"/>
                    <a:pt x="9265" y="9653"/>
                    <a:pt x="9798" y="9074"/>
                  </a:cubicBezTo>
                  <a:cubicBezTo>
                    <a:pt x="10554" y="8318"/>
                    <a:pt x="10806" y="7278"/>
                    <a:pt x="10554" y="6333"/>
                  </a:cubicBezTo>
                  <a:lnTo>
                    <a:pt x="13705" y="5168"/>
                  </a:lnTo>
                  <a:close/>
                  <a:moveTo>
                    <a:pt x="7766" y="1"/>
                  </a:moveTo>
                  <a:cubicBezTo>
                    <a:pt x="5955" y="1"/>
                    <a:pt x="4143" y="694"/>
                    <a:pt x="2773" y="2080"/>
                  </a:cubicBezTo>
                  <a:cubicBezTo>
                    <a:pt x="0" y="4821"/>
                    <a:pt x="0" y="9263"/>
                    <a:pt x="2773" y="12036"/>
                  </a:cubicBezTo>
                  <a:cubicBezTo>
                    <a:pt x="4155" y="13418"/>
                    <a:pt x="5960" y="14103"/>
                    <a:pt x="7763" y="14103"/>
                  </a:cubicBezTo>
                  <a:cubicBezTo>
                    <a:pt x="9575" y="14103"/>
                    <a:pt x="11385" y="13410"/>
                    <a:pt x="12760" y="12036"/>
                  </a:cubicBezTo>
                  <a:cubicBezTo>
                    <a:pt x="15532" y="9263"/>
                    <a:pt x="15532" y="4821"/>
                    <a:pt x="12760" y="2080"/>
                  </a:cubicBezTo>
                  <a:cubicBezTo>
                    <a:pt x="11389" y="694"/>
                    <a:pt x="9578" y="1"/>
                    <a:pt x="77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1" name="Google Shape;7431;p70"/>
            <p:cNvSpPr/>
            <p:nvPr/>
          </p:nvSpPr>
          <p:spPr>
            <a:xfrm>
              <a:off x="-8532875" y="1767625"/>
              <a:ext cx="67775" cy="61850"/>
            </a:xfrm>
            <a:custGeom>
              <a:avLst/>
              <a:gdLst/>
              <a:ahLst/>
              <a:cxnLst/>
              <a:rect l="l" t="t" r="r" b="b"/>
              <a:pathLst>
                <a:path w="2711" h="2474" extrusionOk="0">
                  <a:moveTo>
                    <a:pt x="1340" y="804"/>
                  </a:moveTo>
                  <a:cubicBezTo>
                    <a:pt x="1450" y="804"/>
                    <a:pt x="1560" y="843"/>
                    <a:pt x="1639" y="922"/>
                  </a:cubicBezTo>
                  <a:cubicBezTo>
                    <a:pt x="1797" y="1079"/>
                    <a:pt x="1797" y="1363"/>
                    <a:pt x="1639" y="1520"/>
                  </a:cubicBezTo>
                  <a:cubicBezTo>
                    <a:pt x="1560" y="1599"/>
                    <a:pt x="1450" y="1638"/>
                    <a:pt x="1340" y="1638"/>
                  </a:cubicBezTo>
                  <a:cubicBezTo>
                    <a:pt x="1229" y="1638"/>
                    <a:pt x="1119" y="1599"/>
                    <a:pt x="1040" y="1520"/>
                  </a:cubicBezTo>
                  <a:cubicBezTo>
                    <a:pt x="883" y="1363"/>
                    <a:pt x="883" y="1142"/>
                    <a:pt x="1040" y="922"/>
                  </a:cubicBezTo>
                  <a:cubicBezTo>
                    <a:pt x="1119" y="843"/>
                    <a:pt x="1229" y="804"/>
                    <a:pt x="1340" y="804"/>
                  </a:cubicBezTo>
                  <a:close/>
                  <a:moveTo>
                    <a:pt x="1367" y="0"/>
                  </a:moveTo>
                  <a:cubicBezTo>
                    <a:pt x="1048" y="0"/>
                    <a:pt x="725" y="118"/>
                    <a:pt x="473" y="355"/>
                  </a:cubicBezTo>
                  <a:cubicBezTo>
                    <a:pt x="1" y="827"/>
                    <a:pt x="1" y="1615"/>
                    <a:pt x="473" y="2119"/>
                  </a:cubicBezTo>
                  <a:cubicBezTo>
                    <a:pt x="725" y="2355"/>
                    <a:pt x="1048" y="2473"/>
                    <a:pt x="1367" y="2473"/>
                  </a:cubicBezTo>
                  <a:cubicBezTo>
                    <a:pt x="1686" y="2473"/>
                    <a:pt x="2001" y="2355"/>
                    <a:pt x="2238" y="2119"/>
                  </a:cubicBezTo>
                  <a:cubicBezTo>
                    <a:pt x="2710" y="1646"/>
                    <a:pt x="2710" y="859"/>
                    <a:pt x="2238" y="355"/>
                  </a:cubicBezTo>
                  <a:cubicBezTo>
                    <a:pt x="2001" y="118"/>
                    <a:pt x="1686" y="0"/>
                    <a:pt x="136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32" name="Google Shape;7432;p70"/>
          <p:cNvGrpSpPr/>
          <p:nvPr/>
        </p:nvGrpSpPr>
        <p:grpSpPr>
          <a:xfrm>
            <a:off x="5304253" y="1303307"/>
            <a:ext cx="341555" cy="341579"/>
            <a:chOff x="-13529550" y="1639425"/>
            <a:chExt cx="353650" cy="353675"/>
          </a:xfrm>
        </p:grpSpPr>
        <p:sp>
          <p:nvSpPr>
            <p:cNvPr id="7433" name="Google Shape;7433;p70"/>
            <p:cNvSpPr/>
            <p:nvPr/>
          </p:nvSpPr>
          <p:spPr>
            <a:xfrm>
              <a:off x="-13529550" y="1910125"/>
              <a:ext cx="353650" cy="82975"/>
            </a:xfrm>
            <a:custGeom>
              <a:avLst/>
              <a:gdLst/>
              <a:ahLst/>
              <a:cxnLst/>
              <a:rect l="l" t="t" r="r" b="b"/>
              <a:pathLst>
                <a:path w="14146" h="3319" extrusionOk="0">
                  <a:moveTo>
                    <a:pt x="3434" y="893"/>
                  </a:moveTo>
                  <a:lnTo>
                    <a:pt x="3434" y="893"/>
                  </a:lnTo>
                  <a:cubicBezTo>
                    <a:pt x="3340" y="1145"/>
                    <a:pt x="3308" y="1428"/>
                    <a:pt x="3308" y="1649"/>
                  </a:cubicBezTo>
                  <a:cubicBezTo>
                    <a:pt x="3308" y="1932"/>
                    <a:pt x="3340" y="2153"/>
                    <a:pt x="3434" y="2405"/>
                  </a:cubicBezTo>
                  <a:cubicBezTo>
                    <a:pt x="2899" y="2373"/>
                    <a:pt x="2426" y="2279"/>
                    <a:pt x="2017" y="2153"/>
                  </a:cubicBezTo>
                  <a:cubicBezTo>
                    <a:pt x="1229" y="1964"/>
                    <a:pt x="914" y="1743"/>
                    <a:pt x="819" y="1649"/>
                  </a:cubicBezTo>
                  <a:cubicBezTo>
                    <a:pt x="914" y="1586"/>
                    <a:pt x="1166" y="1334"/>
                    <a:pt x="2017" y="1145"/>
                  </a:cubicBezTo>
                  <a:cubicBezTo>
                    <a:pt x="2426" y="1019"/>
                    <a:pt x="2899" y="956"/>
                    <a:pt x="3434" y="893"/>
                  </a:cubicBezTo>
                  <a:close/>
                  <a:moveTo>
                    <a:pt x="6018" y="861"/>
                  </a:moveTo>
                  <a:cubicBezTo>
                    <a:pt x="7908" y="987"/>
                    <a:pt x="8948" y="1428"/>
                    <a:pt x="9137" y="1649"/>
                  </a:cubicBezTo>
                  <a:cubicBezTo>
                    <a:pt x="9042" y="1743"/>
                    <a:pt x="8790" y="1964"/>
                    <a:pt x="7940" y="2153"/>
                  </a:cubicBezTo>
                  <a:cubicBezTo>
                    <a:pt x="7404" y="2279"/>
                    <a:pt x="6742" y="2405"/>
                    <a:pt x="6018" y="2436"/>
                  </a:cubicBezTo>
                  <a:cubicBezTo>
                    <a:pt x="5892" y="2216"/>
                    <a:pt x="5829" y="1932"/>
                    <a:pt x="5829" y="1649"/>
                  </a:cubicBezTo>
                  <a:cubicBezTo>
                    <a:pt x="5829" y="1365"/>
                    <a:pt x="5892" y="1113"/>
                    <a:pt x="6018" y="861"/>
                  </a:cubicBezTo>
                  <a:close/>
                  <a:moveTo>
                    <a:pt x="5104" y="798"/>
                  </a:moveTo>
                  <a:cubicBezTo>
                    <a:pt x="5041" y="1050"/>
                    <a:pt x="4947" y="1334"/>
                    <a:pt x="4947" y="1617"/>
                  </a:cubicBezTo>
                  <a:cubicBezTo>
                    <a:pt x="4947" y="1901"/>
                    <a:pt x="5010" y="2153"/>
                    <a:pt x="5104" y="2436"/>
                  </a:cubicBezTo>
                  <a:cubicBezTo>
                    <a:pt x="4994" y="2452"/>
                    <a:pt x="4876" y="2460"/>
                    <a:pt x="4754" y="2460"/>
                  </a:cubicBezTo>
                  <a:cubicBezTo>
                    <a:pt x="4632" y="2460"/>
                    <a:pt x="4506" y="2452"/>
                    <a:pt x="4379" y="2436"/>
                  </a:cubicBezTo>
                  <a:cubicBezTo>
                    <a:pt x="4222" y="2216"/>
                    <a:pt x="4159" y="1932"/>
                    <a:pt x="4159" y="1617"/>
                  </a:cubicBezTo>
                  <a:cubicBezTo>
                    <a:pt x="4159" y="1334"/>
                    <a:pt x="4253" y="1050"/>
                    <a:pt x="4379" y="798"/>
                  </a:cubicBezTo>
                  <a:close/>
                  <a:moveTo>
                    <a:pt x="10801" y="817"/>
                  </a:moveTo>
                  <a:cubicBezTo>
                    <a:pt x="10917" y="817"/>
                    <a:pt x="11036" y="841"/>
                    <a:pt x="11153" y="893"/>
                  </a:cubicBezTo>
                  <a:lnTo>
                    <a:pt x="12728" y="1649"/>
                  </a:lnTo>
                  <a:lnTo>
                    <a:pt x="11153" y="2405"/>
                  </a:lnTo>
                  <a:cubicBezTo>
                    <a:pt x="11032" y="2465"/>
                    <a:pt x="10908" y="2493"/>
                    <a:pt x="10788" y="2493"/>
                  </a:cubicBezTo>
                  <a:cubicBezTo>
                    <a:pt x="10346" y="2493"/>
                    <a:pt x="9956" y="2120"/>
                    <a:pt x="9956" y="1649"/>
                  </a:cubicBezTo>
                  <a:cubicBezTo>
                    <a:pt x="9956" y="1173"/>
                    <a:pt x="10354" y="817"/>
                    <a:pt x="10801" y="817"/>
                  </a:cubicBezTo>
                  <a:close/>
                  <a:moveTo>
                    <a:pt x="10785" y="0"/>
                  </a:moveTo>
                  <a:cubicBezTo>
                    <a:pt x="10221" y="0"/>
                    <a:pt x="9666" y="291"/>
                    <a:pt x="9357" y="798"/>
                  </a:cubicBezTo>
                  <a:cubicBezTo>
                    <a:pt x="8349" y="168"/>
                    <a:pt x="6207" y="10"/>
                    <a:pt x="5010" y="10"/>
                  </a:cubicBezTo>
                  <a:cubicBezTo>
                    <a:pt x="3592" y="10"/>
                    <a:pt x="0" y="231"/>
                    <a:pt x="0" y="1649"/>
                  </a:cubicBezTo>
                  <a:cubicBezTo>
                    <a:pt x="0" y="3066"/>
                    <a:pt x="3529" y="3318"/>
                    <a:pt x="5010" y="3318"/>
                  </a:cubicBezTo>
                  <a:cubicBezTo>
                    <a:pt x="6207" y="3318"/>
                    <a:pt x="8349" y="3161"/>
                    <a:pt x="9357" y="2531"/>
                  </a:cubicBezTo>
                  <a:cubicBezTo>
                    <a:pt x="9667" y="3039"/>
                    <a:pt x="10224" y="3315"/>
                    <a:pt x="10790" y="3315"/>
                  </a:cubicBezTo>
                  <a:cubicBezTo>
                    <a:pt x="11031" y="3315"/>
                    <a:pt x="11274" y="3265"/>
                    <a:pt x="11500" y="3161"/>
                  </a:cubicBezTo>
                  <a:lnTo>
                    <a:pt x="13894" y="2058"/>
                  </a:lnTo>
                  <a:cubicBezTo>
                    <a:pt x="14052" y="1964"/>
                    <a:pt x="14146" y="1838"/>
                    <a:pt x="14146" y="1649"/>
                  </a:cubicBezTo>
                  <a:cubicBezTo>
                    <a:pt x="14146" y="1491"/>
                    <a:pt x="14020" y="1334"/>
                    <a:pt x="13894" y="1271"/>
                  </a:cubicBezTo>
                  <a:lnTo>
                    <a:pt x="11500" y="168"/>
                  </a:lnTo>
                  <a:cubicBezTo>
                    <a:pt x="11272" y="54"/>
                    <a:pt x="11028" y="0"/>
                    <a:pt x="1078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4" name="Google Shape;7434;p70"/>
            <p:cNvSpPr/>
            <p:nvPr/>
          </p:nvSpPr>
          <p:spPr>
            <a:xfrm>
              <a:off x="-13383850" y="1681175"/>
              <a:ext cx="40975" cy="41775"/>
            </a:xfrm>
            <a:custGeom>
              <a:avLst/>
              <a:gdLst/>
              <a:ahLst/>
              <a:cxnLst/>
              <a:rect l="l" t="t" r="r" b="b"/>
              <a:pathLst>
                <a:path w="1639" h="1671" extrusionOk="0">
                  <a:moveTo>
                    <a:pt x="820" y="1"/>
                  </a:moveTo>
                  <a:cubicBezTo>
                    <a:pt x="379" y="1"/>
                    <a:pt x="1" y="379"/>
                    <a:pt x="1" y="851"/>
                  </a:cubicBezTo>
                  <a:cubicBezTo>
                    <a:pt x="1" y="1292"/>
                    <a:pt x="379" y="1670"/>
                    <a:pt x="820" y="1670"/>
                  </a:cubicBezTo>
                  <a:cubicBezTo>
                    <a:pt x="1292" y="1670"/>
                    <a:pt x="1639" y="1292"/>
                    <a:pt x="1639" y="851"/>
                  </a:cubicBezTo>
                  <a:cubicBezTo>
                    <a:pt x="1639" y="379"/>
                    <a:pt x="1292" y="1"/>
                    <a:pt x="82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5" name="Google Shape;7435;p70"/>
            <p:cNvSpPr/>
            <p:nvPr/>
          </p:nvSpPr>
          <p:spPr>
            <a:xfrm>
              <a:off x="-13446075" y="1692200"/>
              <a:ext cx="41775" cy="41775"/>
            </a:xfrm>
            <a:custGeom>
              <a:avLst/>
              <a:gdLst/>
              <a:ahLst/>
              <a:cxnLst/>
              <a:rect l="l" t="t" r="r" b="b"/>
              <a:pathLst>
                <a:path w="1671" h="1671" extrusionOk="0">
                  <a:moveTo>
                    <a:pt x="820" y="1"/>
                  </a:moveTo>
                  <a:cubicBezTo>
                    <a:pt x="379" y="1"/>
                    <a:pt x="1" y="379"/>
                    <a:pt x="1" y="851"/>
                  </a:cubicBezTo>
                  <a:cubicBezTo>
                    <a:pt x="1" y="1292"/>
                    <a:pt x="379" y="1670"/>
                    <a:pt x="820" y="1670"/>
                  </a:cubicBezTo>
                  <a:cubicBezTo>
                    <a:pt x="1293" y="1670"/>
                    <a:pt x="1671" y="1292"/>
                    <a:pt x="1671" y="851"/>
                  </a:cubicBezTo>
                  <a:cubicBezTo>
                    <a:pt x="1671" y="379"/>
                    <a:pt x="1293" y="1"/>
                    <a:pt x="82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6" name="Google Shape;7436;p70"/>
            <p:cNvSpPr/>
            <p:nvPr/>
          </p:nvSpPr>
          <p:spPr>
            <a:xfrm>
              <a:off x="-13446075" y="1796175"/>
              <a:ext cx="41775" cy="40975"/>
            </a:xfrm>
            <a:custGeom>
              <a:avLst/>
              <a:gdLst/>
              <a:ahLst/>
              <a:cxnLst/>
              <a:rect l="l" t="t" r="r" b="b"/>
              <a:pathLst>
                <a:path w="1671" h="1639" extrusionOk="0">
                  <a:moveTo>
                    <a:pt x="820" y="0"/>
                  </a:moveTo>
                  <a:cubicBezTo>
                    <a:pt x="379" y="0"/>
                    <a:pt x="1" y="347"/>
                    <a:pt x="1" y="819"/>
                  </a:cubicBezTo>
                  <a:cubicBezTo>
                    <a:pt x="1" y="1260"/>
                    <a:pt x="379" y="1639"/>
                    <a:pt x="820" y="1639"/>
                  </a:cubicBezTo>
                  <a:cubicBezTo>
                    <a:pt x="1293" y="1639"/>
                    <a:pt x="1671" y="1260"/>
                    <a:pt x="1671" y="819"/>
                  </a:cubicBezTo>
                  <a:cubicBezTo>
                    <a:pt x="1671" y="347"/>
                    <a:pt x="1293" y="0"/>
                    <a:pt x="82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7" name="Google Shape;7437;p70"/>
            <p:cNvSpPr/>
            <p:nvPr/>
          </p:nvSpPr>
          <p:spPr>
            <a:xfrm>
              <a:off x="-13487025" y="1743400"/>
              <a:ext cx="40975" cy="41775"/>
            </a:xfrm>
            <a:custGeom>
              <a:avLst/>
              <a:gdLst/>
              <a:ahLst/>
              <a:cxnLst/>
              <a:rect l="l" t="t" r="r" b="b"/>
              <a:pathLst>
                <a:path w="1639" h="1671" extrusionOk="0">
                  <a:moveTo>
                    <a:pt x="820" y="0"/>
                  </a:moveTo>
                  <a:cubicBezTo>
                    <a:pt x="379" y="0"/>
                    <a:pt x="1" y="379"/>
                    <a:pt x="1" y="851"/>
                  </a:cubicBezTo>
                  <a:cubicBezTo>
                    <a:pt x="1" y="1292"/>
                    <a:pt x="379" y="1670"/>
                    <a:pt x="820" y="1670"/>
                  </a:cubicBezTo>
                  <a:cubicBezTo>
                    <a:pt x="1261" y="1670"/>
                    <a:pt x="1639" y="1292"/>
                    <a:pt x="1639" y="851"/>
                  </a:cubicBezTo>
                  <a:cubicBezTo>
                    <a:pt x="1639" y="379"/>
                    <a:pt x="1261" y="0"/>
                    <a:pt x="82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8" name="Google Shape;7438;p70"/>
            <p:cNvSpPr/>
            <p:nvPr/>
          </p:nvSpPr>
          <p:spPr>
            <a:xfrm>
              <a:off x="-13383850" y="1805625"/>
              <a:ext cx="40975" cy="41775"/>
            </a:xfrm>
            <a:custGeom>
              <a:avLst/>
              <a:gdLst/>
              <a:ahLst/>
              <a:cxnLst/>
              <a:rect l="l" t="t" r="r" b="b"/>
              <a:pathLst>
                <a:path w="1639" h="1671" extrusionOk="0">
                  <a:moveTo>
                    <a:pt x="820" y="0"/>
                  </a:moveTo>
                  <a:cubicBezTo>
                    <a:pt x="379" y="0"/>
                    <a:pt x="1" y="378"/>
                    <a:pt x="1" y="819"/>
                  </a:cubicBezTo>
                  <a:cubicBezTo>
                    <a:pt x="1" y="1292"/>
                    <a:pt x="379" y="1670"/>
                    <a:pt x="820" y="1670"/>
                  </a:cubicBezTo>
                  <a:cubicBezTo>
                    <a:pt x="1292" y="1670"/>
                    <a:pt x="1639" y="1292"/>
                    <a:pt x="1639" y="819"/>
                  </a:cubicBezTo>
                  <a:cubicBezTo>
                    <a:pt x="1639" y="378"/>
                    <a:pt x="1292" y="0"/>
                    <a:pt x="82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9" name="Google Shape;7439;p70"/>
            <p:cNvSpPr/>
            <p:nvPr/>
          </p:nvSpPr>
          <p:spPr>
            <a:xfrm>
              <a:off x="-13529550" y="1639425"/>
              <a:ext cx="352075" cy="248925"/>
            </a:xfrm>
            <a:custGeom>
              <a:avLst/>
              <a:gdLst/>
              <a:ahLst/>
              <a:cxnLst/>
              <a:rect l="l" t="t" r="r" b="b"/>
              <a:pathLst>
                <a:path w="14083" h="9957" extrusionOk="0">
                  <a:moveTo>
                    <a:pt x="7057" y="820"/>
                  </a:moveTo>
                  <a:cubicBezTo>
                    <a:pt x="10554" y="820"/>
                    <a:pt x="13264" y="2805"/>
                    <a:pt x="13264" y="5010"/>
                  </a:cubicBezTo>
                  <a:cubicBezTo>
                    <a:pt x="13264" y="7215"/>
                    <a:pt x="10554" y="9137"/>
                    <a:pt x="7057" y="9137"/>
                  </a:cubicBezTo>
                  <a:cubicBezTo>
                    <a:pt x="3529" y="9137"/>
                    <a:pt x="819" y="7215"/>
                    <a:pt x="819" y="5010"/>
                  </a:cubicBezTo>
                  <a:cubicBezTo>
                    <a:pt x="819" y="2742"/>
                    <a:pt x="3623" y="820"/>
                    <a:pt x="7057" y="820"/>
                  </a:cubicBezTo>
                  <a:close/>
                  <a:moveTo>
                    <a:pt x="7057" y="1"/>
                  </a:moveTo>
                  <a:cubicBezTo>
                    <a:pt x="3151" y="1"/>
                    <a:pt x="0" y="2238"/>
                    <a:pt x="0" y="5010"/>
                  </a:cubicBezTo>
                  <a:cubicBezTo>
                    <a:pt x="0" y="7846"/>
                    <a:pt x="3277" y="9956"/>
                    <a:pt x="7057" y="9956"/>
                  </a:cubicBezTo>
                  <a:cubicBezTo>
                    <a:pt x="10870" y="9956"/>
                    <a:pt x="14083" y="7783"/>
                    <a:pt x="14083" y="5010"/>
                  </a:cubicBezTo>
                  <a:cubicBezTo>
                    <a:pt x="14083" y="2238"/>
                    <a:pt x="10933" y="1"/>
                    <a:pt x="705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0" name="Google Shape;7440;p70"/>
            <p:cNvSpPr/>
            <p:nvPr/>
          </p:nvSpPr>
          <p:spPr>
            <a:xfrm>
              <a:off x="-13323200" y="1722925"/>
              <a:ext cx="104775" cy="82725"/>
            </a:xfrm>
            <a:custGeom>
              <a:avLst/>
              <a:gdLst/>
              <a:ahLst/>
              <a:cxnLst/>
              <a:rect l="l" t="t" r="r" b="b"/>
              <a:pathLst>
                <a:path w="4191" h="3309" extrusionOk="0">
                  <a:moveTo>
                    <a:pt x="2111" y="819"/>
                  </a:moveTo>
                  <a:cubicBezTo>
                    <a:pt x="2773" y="819"/>
                    <a:pt x="3372" y="1229"/>
                    <a:pt x="3372" y="1670"/>
                  </a:cubicBezTo>
                  <a:cubicBezTo>
                    <a:pt x="3372" y="2080"/>
                    <a:pt x="2805" y="2489"/>
                    <a:pt x="2111" y="2489"/>
                  </a:cubicBezTo>
                  <a:cubicBezTo>
                    <a:pt x="1418" y="2489"/>
                    <a:pt x="851" y="2080"/>
                    <a:pt x="851" y="1670"/>
                  </a:cubicBezTo>
                  <a:cubicBezTo>
                    <a:pt x="883" y="1229"/>
                    <a:pt x="1418" y="819"/>
                    <a:pt x="2111" y="819"/>
                  </a:cubicBezTo>
                  <a:close/>
                  <a:moveTo>
                    <a:pt x="2111" y="0"/>
                  </a:moveTo>
                  <a:cubicBezTo>
                    <a:pt x="914" y="0"/>
                    <a:pt x="1" y="756"/>
                    <a:pt x="1" y="1670"/>
                  </a:cubicBezTo>
                  <a:cubicBezTo>
                    <a:pt x="64" y="2552"/>
                    <a:pt x="946" y="3308"/>
                    <a:pt x="2111" y="3308"/>
                  </a:cubicBezTo>
                  <a:cubicBezTo>
                    <a:pt x="3277" y="3308"/>
                    <a:pt x="4191" y="2552"/>
                    <a:pt x="4191" y="1670"/>
                  </a:cubicBezTo>
                  <a:cubicBezTo>
                    <a:pt x="4191" y="756"/>
                    <a:pt x="3277" y="0"/>
                    <a:pt x="211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41" name="Google Shape;7441;p70"/>
          <p:cNvGrpSpPr/>
          <p:nvPr/>
        </p:nvGrpSpPr>
        <p:grpSpPr>
          <a:xfrm>
            <a:off x="5303106" y="1711889"/>
            <a:ext cx="343849" cy="340058"/>
            <a:chOff x="-13531925" y="2075775"/>
            <a:chExt cx="356025" cy="352100"/>
          </a:xfrm>
        </p:grpSpPr>
        <p:sp>
          <p:nvSpPr>
            <p:cNvPr id="7442" name="Google Shape;7442;p70"/>
            <p:cNvSpPr/>
            <p:nvPr/>
          </p:nvSpPr>
          <p:spPr>
            <a:xfrm>
              <a:off x="-13531925" y="2075775"/>
              <a:ext cx="356025" cy="352100"/>
            </a:xfrm>
            <a:custGeom>
              <a:avLst/>
              <a:gdLst/>
              <a:ahLst/>
              <a:cxnLst/>
              <a:rect l="l" t="t" r="r" b="b"/>
              <a:pathLst>
                <a:path w="14241" h="14084" extrusionOk="0">
                  <a:moveTo>
                    <a:pt x="9610" y="725"/>
                  </a:moveTo>
                  <a:cubicBezTo>
                    <a:pt x="9862" y="725"/>
                    <a:pt x="10019" y="946"/>
                    <a:pt x="10019" y="1166"/>
                  </a:cubicBezTo>
                  <a:lnTo>
                    <a:pt x="10019" y="2017"/>
                  </a:lnTo>
                  <a:lnTo>
                    <a:pt x="10019" y="2111"/>
                  </a:lnTo>
                  <a:lnTo>
                    <a:pt x="9830" y="2395"/>
                  </a:lnTo>
                  <a:cubicBezTo>
                    <a:pt x="9736" y="2426"/>
                    <a:pt x="9704" y="2426"/>
                    <a:pt x="9610" y="2426"/>
                  </a:cubicBezTo>
                  <a:lnTo>
                    <a:pt x="4632" y="2426"/>
                  </a:lnTo>
                  <a:cubicBezTo>
                    <a:pt x="4538" y="2426"/>
                    <a:pt x="4474" y="2395"/>
                    <a:pt x="4411" y="2395"/>
                  </a:cubicBezTo>
                  <a:lnTo>
                    <a:pt x="4222" y="2111"/>
                  </a:lnTo>
                  <a:lnTo>
                    <a:pt x="4222" y="2017"/>
                  </a:lnTo>
                  <a:lnTo>
                    <a:pt x="4222" y="1166"/>
                  </a:lnTo>
                  <a:cubicBezTo>
                    <a:pt x="4222" y="946"/>
                    <a:pt x="4411" y="725"/>
                    <a:pt x="4632" y="725"/>
                  </a:cubicBezTo>
                  <a:close/>
                  <a:moveTo>
                    <a:pt x="9232" y="3308"/>
                  </a:moveTo>
                  <a:lnTo>
                    <a:pt x="8633" y="4128"/>
                  </a:lnTo>
                  <a:lnTo>
                    <a:pt x="5735" y="4128"/>
                  </a:lnTo>
                  <a:lnTo>
                    <a:pt x="5105" y="3308"/>
                  </a:lnTo>
                  <a:close/>
                  <a:moveTo>
                    <a:pt x="2175" y="4915"/>
                  </a:moveTo>
                  <a:cubicBezTo>
                    <a:pt x="2427" y="4915"/>
                    <a:pt x="2584" y="5104"/>
                    <a:pt x="2584" y="5325"/>
                  </a:cubicBezTo>
                  <a:lnTo>
                    <a:pt x="2584" y="5766"/>
                  </a:lnTo>
                  <a:lnTo>
                    <a:pt x="1734" y="5766"/>
                  </a:lnTo>
                  <a:lnTo>
                    <a:pt x="1734" y="5325"/>
                  </a:lnTo>
                  <a:cubicBezTo>
                    <a:pt x="1734" y="5104"/>
                    <a:pt x="1954" y="4915"/>
                    <a:pt x="2175" y="4915"/>
                  </a:cubicBezTo>
                  <a:close/>
                  <a:moveTo>
                    <a:pt x="12193" y="4915"/>
                  </a:moveTo>
                  <a:cubicBezTo>
                    <a:pt x="12414" y="4915"/>
                    <a:pt x="12603" y="5104"/>
                    <a:pt x="12603" y="5325"/>
                  </a:cubicBezTo>
                  <a:lnTo>
                    <a:pt x="12603" y="5766"/>
                  </a:lnTo>
                  <a:lnTo>
                    <a:pt x="11784" y="5766"/>
                  </a:lnTo>
                  <a:lnTo>
                    <a:pt x="11784" y="5325"/>
                  </a:lnTo>
                  <a:lnTo>
                    <a:pt x="11752" y="5325"/>
                  </a:lnTo>
                  <a:cubicBezTo>
                    <a:pt x="11752" y="5104"/>
                    <a:pt x="11941" y="4915"/>
                    <a:pt x="12193" y="4915"/>
                  </a:cubicBezTo>
                  <a:close/>
                  <a:moveTo>
                    <a:pt x="8570" y="4947"/>
                  </a:moveTo>
                  <a:lnTo>
                    <a:pt x="9263" y="6364"/>
                  </a:lnTo>
                  <a:cubicBezTo>
                    <a:pt x="9358" y="6522"/>
                    <a:pt x="9452" y="6616"/>
                    <a:pt x="9641" y="6616"/>
                  </a:cubicBezTo>
                  <a:lnTo>
                    <a:pt x="12981" y="6616"/>
                  </a:lnTo>
                  <a:cubicBezTo>
                    <a:pt x="13201" y="6616"/>
                    <a:pt x="13390" y="6806"/>
                    <a:pt x="13390" y="7026"/>
                  </a:cubicBezTo>
                  <a:lnTo>
                    <a:pt x="13390" y="7467"/>
                  </a:lnTo>
                  <a:lnTo>
                    <a:pt x="9200" y="7467"/>
                  </a:lnTo>
                  <a:cubicBezTo>
                    <a:pt x="8665" y="6963"/>
                    <a:pt x="7972" y="6648"/>
                    <a:pt x="7184" y="6648"/>
                  </a:cubicBezTo>
                  <a:cubicBezTo>
                    <a:pt x="6396" y="6648"/>
                    <a:pt x="5703" y="6963"/>
                    <a:pt x="5136" y="7467"/>
                  </a:cubicBezTo>
                  <a:lnTo>
                    <a:pt x="977" y="7467"/>
                  </a:lnTo>
                  <a:lnTo>
                    <a:pt x="977" y="7026"/>
                  </a:lnTo>
                  <a:cubicBezTo>
                    <a:pt x="914" y="6774"/>
                    <a:pt x="1103" y="6616"/>
                    <a:pt x="1356" y="6616"/>
                  </a:cubicBezTo>
                  <a:lnTo>
                    <a:pt x="4664" y="6616"/>
                  </a:lnTo>
                  <a:cubicBezTo>
                    <a:pt x="4821" y="6616"/>
                    <a:pt x="4979" y="6522"/>
                    <a:pt x="5010" y="6364"/>
                  </a:cubicBezTo>
                  <a:lnTo>
                    <a:pt x="5735" y="4947"/>
                  </a:lnTo>
                  <a:close/>
                  <a:moveTo>
                    <a:pt x="4506" y="8255"/>
                  </a:moveTo>
                  <a:cubicBezTo>
                    <a:pt x="4317" y="8664"/>
                    <a:pt x="4222" y="9042"/>
                    <a:pt x="4222" y="9515"/>
                  </a:cubicBezTo>
                  <a:cubicBezTo>
                    <a:pt x="4222" y="9956"/>
                    <a:pt x="4348" y="10366"/>
                    <a:pt x="4506" y="10744"/>
                  </a:cubicBezTo>
                  <a:lnTo>
                    <a:pt x="914" y="10744"/>
                  </a:lnTo>
                  <a:lnTo>
                    <a:pt x="914" y="8255"/>
                  </a:lnTo>
                  <a:close/>
                  <a:moveTo>
                    <a:pt x="13390" y="8286"/>
                  </a:moveTo>
                  <a:lnTo>
                    <a:pt x="13390" y="10744"/>
                  </a:lnTo>
                  <a:lnTo>
                    <a:pt x="9767" y="10744"/>
                  </a:lnTo>
                  <a:cubicBezTo>
                    <a:pt x="9988" y="10334"/>
                    <a:pt x="10051" y="9956"/>
                    <a:pt x="10051" y="9515"/>
                  </a:cubicBezTo>
                  <a:cubicBezTo>
                    <a:pt x="10051" y="9074"/>
                    <a:pt x="9925" y="8664"/>
                    <a:pt x="9767" y="8286"/>
                  </a:cubicBezTo>
                  <a:close/>
                  <a:moveTo>
                    <a:pt x="7152" y="7373"/>
                  </a:moveTo>
                  <a:cubicBezTo>
                    <a:pt x="8287" y="7373"/>
                    <a:pt x="9232" y="8318"/>
                    <a:pt x="9232" y="9483"/>
                  </a:cubicBezTo>
                  <a:cubicBezTo>
                    <a:pt x="9232" y="10618"/>
                    <a:pt x="8287" y="11563"/>
                    <a:pt x="7152" y="11563"/>
                  </a:cubicBezTo>
                  <a:cubicBezTo>
                    <a:pt x="5987" y="11563"/>
                    <a:pt x="5042" y="10618"/>
                    <a:pt x="5042" y="9483"/>
                  </a:cubicBezTo>
                  <a:cubicBezTo>
                    <a:pt x="5042" y="8318"/>
                    <a:pt x="5987" y="7373"/>
                    <a:pt x="7152" y="7373"/>
                  </a:cubicBezTo>
                  <a:close/>
                  <a:moveTo>
                    <a:pt x="13390" y="11563"/>
                  </a:moveTo>
                  <a:lnTo>
                    <a:pt x="13390" y="12791"/>
                  </a:lnTo>
                  <a:cubicBezTo>
                    <a:pt x="13390" y="13012"/>
                    <a:pt x="13201" y="13201"/>
                    <a:pt x="12981" y="13201"/>
                  </a:cubicBezTo>
                  <a:lnTo>
                    <a:pt x="1356" y="13201"/>
                  </a:lnTo>
                  <a:cubicBezTo>
                    <a:pt x="1103" y="13201"/>
                    <a:pt x="946" y="13012"/>
                    <a:pt x="946" y="12791"/>
                  </a:cubicBezTo>
                  <a:lnTo>
                    <a:pt x="946" y="11563"/>
                  </a:lnTo>
                  <a:lnTo>
                    <a:pt x="5136" y="11563"/>
                  </a:lnTo>
                  <a:cubicBezTo>
                    <a:pt x="5640" y="12067"/>
                    <a:pt x="6396" y="12382"/>
                    <a:pt x="7184" y="12382"/>
                  </a:cubicBezTo>
                  <a:cubicBezTo>
                    <a:pt x="7972" y="12382"/>
                    <a:pt x="8665" y="12067"/>
                    <a:pt x="9200" y="11563"/>
                  </a:cubicBezTo>
                  <a:close/>
                  <a:moveTo>
                    <a:pt x="4569" y="0"/>
                  </a:moveTo>
                  <a:cubicBezTo>
                    <a:pt x="3907" y="0"/>
                    <a:pt x="3309" y="536"/>
                    <a:pt x="3309" y="1261"/>
                  </a:cubicBezTo>
                  <a:lnTo>
                    <a:pt x="3309" y="2111"/>
                  </a:lnTo>
                  <a:cubicBezTo>
                    <a:pt x="3309" y="2458"/>
                    <a:pt x="3466" y="2836"/>
                    <a:pt x="3750" y="3056"/>
                  </a:cubicBezTo>
                  <a:lnTo>
                    <a:pt x="4884" y="4632"/>
                  </a:lnTo>
                  <a:lnTo>
                    <a:pt x="4317" y="5829"/>
                  </a:lnTo>
                  <a:lnTo>
                    <a:pt x="3309" y="5829"/>
                  </a:lnTo>
                  <a:lnTo>
                    <a:pt x="3309" y="5388"/>
                  </a:lnTo>
                  <a:cubicBezTo>
                    <a:pt x="3309" y="4726"/>
                    <a:pt x="2773" y="4159"/>
                    <a:pt x="2112" y="4159"/>
                  </a:cubicBezTo>
                  <a:cubicBezTo>
                    <a:pt x="1419" y="4159"/>
                    <a:pt x="851" y="4726"/>
                    <a:pt x="851" y="5388"/>
                  </a:cubicBezTo>
                  <a:lnTo>
                    <a:pt x="851" y="5860"/>
                  </a:lnTo>
                  <a:cubicBezTo>
                    <a:pt x="379" y="6018"/>
                    <a:pt x="1" y="6490"/>
                    <a:pt x="1" y="7026"/>
                  </a:cubicBezTo>
                  <a:lnTo>
                    <a:pt x="1" y="12823"/>
                  </a:lnTo>
                  <a:cubicBezTo>
                    <a:pt x="1" y="13485"/>
                    <a:pt x="568" y="14083"/>
                    <a:pt x="1229" y="14083"/>
                  </a:cubicBezTo>
                  <a:lnTo>
                    <a:pt x="12855" y="14083"/>
                  </a:lnTo>
                  <a:cubicBezTo>
                    <a:pt x="13516" y="14083"/>
                    <a:pt x="14115" y="13516"/>
                    <a:pt x="14115" y="12823"/>
                  </a:cubicBezTo>
                  <a:lnTo>
                    <a:pt x="14115" y="7026"/>
                  </a:lnTo>
                  <a:cubicBezTo>
                    <a:pt x="14241" y="6490"/>
                    <a:pt x="13863" y="6018"/>
                    <a:pt x="13390" y="5860"/>
                  </a:cubicBezTo>
                  <a:lnTo>
                    <a:pt x="13390" y="5388"/>
                  </a:lnTo>
                  <a:cubicBezTo>
                    <a:pt x="13390" y="4726"/>
                    <a:pt x="12855" y="4159"/>
                    <a:pt x="12130" y="4159"/>
                  </a:cubicBezTo>
                  <a:cubicBezTo>
                    <a:pt x="11469" y="4159"/>
                    <a:pt x="10870" y="4726"/>
                    <a:pt x="10870" y="5388"/>
                  </a:cubicBezTo>
                  <a:lnTo>
                    <a:pt x="10870" y="5829"/>
                  </a:lnTo>
                  <a:lnTo>
                    <a:pt x="9862" y="5829"/>
                  </a:lnTo>
                  <a:lnTo>
                    <a:pt x="9263" y="4632"/>
                  </a:lnTo>
                  <a:lnTo>
                    <a:pt x="10429" y="3056"/>
                  </a:lnTo>
                  <a:cubicBezTo>
                    <a:pt x="10681" y="2836"/>
                    <a:pt x="10838" y="2521"/>
                    <a:pt x="10838" y="2111"/>
                  </a:cubicBezTo>
                  <a:lnTo>
                    <a:pt x="10838" y="1261"/>
                  </a:lnTo>
                  <a:cubicBezTo>
                    <a:pt x="10838" y="568"/>
                    <a:pt x="10303" y="0"/>
                    <a:pt x="957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3" name="Google Shape;7443;p70"/>
            <p:cNvSpPr/>
            <p:nvPr/>
          </p:nvSpPr>
          <p:spPr>
            <a:xfrm>
              <a:off x="-13384625" y="2282125"/>
              <a:ext cx="63025" cy="60675"/>
            </a:xfrm>
            <a:custGeom>
              <a:avLst/>
              <a:gdLst/>
              <a:ahLst/>
              <a:cxnLst/>
              <a:rect l="l" t="t" r="r" b="b"/>
              <a:pathLst>
                <a:path w="2521" h="2427" extrusionOk="0">
                  <a:moveTo>
                    <a:pt x="1260" y="788"/>
                  </a:moveTo>
                  <a:cubicBezTo>
                    <a:pt x="1449" y="788"/>
                    <a:pt x="1670" y="977"/>
                    <a:pt x="1670" y="1229"/>
                  </a:cubicBezTo>
                  <a:cubicBezTo>
                    <a:pt x="1670" y="1450"/>
                    <a:pt x="1481" y="1639"/>
                    <a:pt x="1260" y="1639"/>
                  </a:cubicBezTo>
                  <a:cubicBezTo>
                    <a:pt x="1008" y="1639"/>
                    <a:pt x="851" y="1450"/>
                    <a:pt x="851" y="1229"/>
                  </a:cubicBezTo>
                  <a:cubicBezTo>
                    <a:pt x="851" y="977"/>
                    <a:pt x="1040" y="788"/>
                    <a:pt x="1260" y="788"/>
                  </a:cubicBezTo>
                  <a:close/>
                  <a:moveTo>
                    <a:pt x="1260" y="1"/>
                  </a:moveTo>
                  <a:cubicBezTo>
                    <a:pt x="536" y="1"/>
                    <a:pt x="0" y="568"/>
                    <a:pt x="0" y="1229"/>
                  </a:cubicBezTo>
                  <a:cubicBezTo>
                    <a:pt x="0" y="1891"/>
                    <a:pt x="536" y="2427"/>
                    <a:pt x="1260" y="2427"/>
                  </a:cubicBezTo>
                  <a:cubicBezTo>
                    <a:pt x="1954" y="2427"/>
                    <a:pt x="2521" y="1923"/>
                    <a:pt x="2521" y="1229"/>
                  </a:cubicBezTo>
                  <a:cubicBezTo>
                    <a:pt x="2521" y="568"/>
                    <a:pt x="1954" y="1"/>
                    <a:pt x="126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44" name="Google Shape;7444;p70"/>
          <p:cNvGrpSpPr/>
          <p:nvPr/>
        </p:nvGrpSpPr>
        <p:grpSpPr>
          <a:xfrm>
            <a:off x="5304627" y="2120094"/>
            <a:ext cx="340807" cy="340807"/>
            <a:chOff x="-13528775" y="2507400"/>
            <a:chExt cx="352875" cy="352875"/>
          </a:xfrm>
        </p:grpSpPr>
        <p:sp>
          <p:nvSpPr>
            <p:cNvPr id="7445" name="Google Shape;7445;p70"/>
            <p:cNvSpPr/>
            <p:nvPr/>
          </p:nvSpPr>
          <p:spPr>
            <a:xfrm>
              <a:off x="-13528775" y="2507400"/>
              <a:ext cx="352875" cy="352875"/>
            </a:xfrm>
            <a:custGeom>
              <a:avLst/>
              <a:gdLst/>
              <a:ahLst/>
              <a:cxnLst/>
              <a:rect l="l" t="t" r="r" b="b"/>
              <a:pathLst>
                <a:path w="14115" h="14115" extrusionOk="0">
                  <a:moveTo>
                    <a:pt x="6018" y="851"/>
                  </a:moveTo>
                  <a:lnTo>
                    <a:pt x="7121" y="2489"/>
                  </a:lnTo>
                  <a:lnTo>
                    <a:pt x="5640" y="2489"/>
                  </a:lnTo>
                  <a:lnTo>
                    <a:pt x="4538" y="851"/>
                  </a:lnTo>
                  <a:close/>
                  <a:moveTo>
                    <a:pt x="8507" y="851"/>
                  </a:moveTo>
                  <a:lnTo>
                    <a:pt x="9610" y="2489"/>
                  </a:lnTo>
                  <a:lnTo>
                    <a:pt x="8129" y="2489"/>
                  </a:lnTo>
                  <a:lnTo>
                    <a:pt x="7026" y="851"/>
                  </a:lnTo>
                  <a:close/>
                  <a:moveTo>
                    <a:pt x="10996" y="851"/>
                  </a:moveTo>
                  <a:lnTo>
                    <a:pt x="12099" y="2489"/>
                  </a:lnTo>
                  <a:lnTo>
                    <a:pt x="10586" y="2489"/>
                  </a:lnTo>
                  <a:lnTo>
                    <a:pt x="9484" y="851"/>
                  </a:lnTo>
                  <a:close/>
                  <a:moveTo>
                    <a:pt x="12855" y="851"/>
                  </a:moveTo>
                  <a:cubicBezTo>
                    <a:pt x="13075" y="851"/>
                    <a:pt x="13264" y="1040"/>
                    <a:pt x="13264" y="1260"/>
                  </a:cubicBezTo>
                  <a:lnTo>
                    <a:pt x="13264" y="2489"/>
                  </a:lnTo>
                  <a:lnTo>
                    <a:pt x="13075" y="2489"/>
                  </a:lnTo>
                  <a:lnTo>
                    <a:pt x="11973" y="851"/>
                  </a:lnTo>
                  <a:close/>
                  <a:moveTo>
                    <a:pt x="7121" y="3308"/>
                  </a:moveTo>
                  <a:lnTo>
                    <a:pt x="6018" y="4978"/>
                  </a:lnTo>
                  <a:lnTo>
                    <a:pt x="4538" y="4978"/>
                  </a:lnTo>
                  <a:lnTo>
                    <a:pt x="5640" y="3308"/>
                  </a:lnTo>
                  <a:close/>
                  <a:moveTo>
                    <a:pt x="9610" y="3308"/>
                  </a:moveTo>
                  <a:lnTo>
                    <a:pt x="8507" y="4978"/>
                  </a:lnTo>
                  <a:lnTo>
                    <a:pt x="7026" y="4978"/>
                  </a:lnTo>
                  <a:lnTo>
                    <a:pt x="8129" y="3308"/>
                  </a:lnTo>
                  <a:close/>
                  <a:moveTo>
                    <a:pt x="12099" y="3308"/>
                  </a:moveTo>
                  <a:lnTo>
                    <a:pt x="10996" y="4978"/>
                  </a:lnTo>
                  <a:lnTo>
                    <a:pt x="9484" y="4978"/>
                  </a:lnTo>
                  <a:lnTo>
                    <a:pt x="10586" y="3308"/>
                  </a:lnTo>
                  <a:close/>
                  <a:moveTo>
                    <a:pt x="13264" y="3308"/>
                  </a:moveTo>
                  <a:lnTo>
                    <a:pt x="13264" y="4978"/>
                  </a:lnTo>
                  <a:lnTo>
                    <a:pt x="11973" y="4978"/>
                  </a:lnTo>
                  <a:lnTo>
                    <a:pt x="13075" y="3308"/>
                  </a:lnTo>
                  <a:close/>
                  <a:moveTo>
                    <a:pt x="3561" y="851"/>
                  </a:moveTo>
                  <a:lnTo>
                    <a:pt x="4916" y="2930"/>
                  </a:lnTo>
                  <a:lnTo>
                    <a:pt x="3561" y="5009"/>
                  </a:lnTo>
                  <a:lnTo>
                    <a:pt x="820" y="5009"/>
                  </a:lnTo>
                  <a:lnTo>
                    <a:pt x="820" y="1323"/>
                  </a:lnTo>
                  <a:cubicBezTo>
                    <a:pt x="788" y="1040"/>
                    <a:pt x="977" y="851"/>
                    <a:pt x="1230" y="851"/>
                  </a:cubicBezTo>
                  <a:close/>
                  <a:moveTo>
                    <a:pt x="13264" y="5797"/>
                  </a:moveTo>
                  <a:lnTo>
                    <a:pt x="13264" y="12886"/>
                  </a:lnTo>
                  <a:cubicBezTo>
                    <a:pt x="13264" y="13138"/>
                    <a:pt x="13075" y="13327"/>
                    <a:pt x="12855" y="13327"/>
                  </a:cubicBezTo>
                  <a:lnTo>
                    <a:pt x="1230" y="13327"/>
                  </a:lnTo>
                  <a:cubicBezTo>
                    <a:pt x="1009" y="13327"/>
                    <a:pt x="851" y="13138"/>
                    <a:pt x="851" y="12886"/>
                  </a:cubicBezTo>
                  <a:lnTo>
                    <a:pt x="851" y="5797"/>
                  </a:lnTo>
                  <a:close/>
                  <a:moveTo>
                    <a:pt x="1230" y="0"/>
                  </a:moveTo>
                  <a:cubicBezTo>
                    <a:pt x="568" y="0"/>
                    <a:pt x="1" y="567"/>
                    <a:pt x="1" y="1260"/>
                  </a:cubicBezTo>
                  <a:lnTo>
                    <a:pt x="1" y="12886"/>
                  </a:lnTo>
                  <a:cubicBezTo>
                    <a:pt x="1" y="13547"/>
                    <a:pt x="568" y="14114"/>
                    <a:pt x="1230" y="14114"/>
                  </a:cubicBezTo>
                  <a:lnTo>
                    <a:pt x="12855" y="14114"/>
                  </a:lnTo>
                  <a:cubicBezTo>
                    <a:pt x="13516" y="14114"/>
                    <a:pt x="14115" y="13547"/>
                    <a:pt x="14115" y="12886"/>
                  </a:cubicBezTo>
                  <a:lnTo>
                    <a:pt x="14115" y="1260"/>
                  </a:lnTo>
                  <a:cubicBezTo>
                    <a:pt x="14115" y="599"/>
                    <a:pt x="13548" y="0"/>
                    <a:pt x="128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6" name="Google Shape;7446;p70"/>
            <p:cNvSpPr/>
            <p:nvPr/>
          </p:nvSpPr>
          <p:spPr>
            <a:xfrm>
              <a:off x="-13403525" y="2673750"/>
              <a:ext cx="123675" cy="145750"/>
            </a:xfrm>
            <a:custGeom>
              <a:avLst/>
              <a:gdLst/>
              <a:ahLst/>
              <a:cxnLst/>
              <a:rect l="l" t="t" r="r" b="b"/>
              <a:pathLst>
                <a:path w="4947" h="5830" extrusionOk="0">
                  <a:moveTo>
                    <a:pt x="819" y="1159"/>
                  </a:moveTo>
                  <a:lnTo>
                    <a:pt x="3749" y="2924"/>
                  </a:lnTo>
                  <a:lnTo>
                    <a:pt x="819" y="4688"/>
                  </a:lnTo>
                  <a:lnTo>
                    <a:pt x="819" y="1159"/>
                  </a:lnTo>
                  <a:close/>
                  <a:moveTo>
                    <a:pt x="415" y="0"/>
                  </a:moveTo>
                  <a:cubicBezTo>
                    <a:pt x="197" y="0"/>
                    <a:pt x="0" y="166"/>
                    <a:pt x="0" y="403"/>
                  </a:cubicBezTo>
                  <a:lnTo>
                    <a:pt x="0" y="5412"/>
                  </a:lnTo>
                  <a:cubicBezTo>
                    <a:pt x="0" y="5570"/>
                    <a:pt x="63" y="5696"/>
                    <a:pt x="189" y="5759"/>
                  </a:cubicBezTo>
                  <a:cubicBezTo>
                    <a:pt x="252" y="5806"/>
                    <a:pt x="323" y="5830"/>
                    <a:pt x="398" y="5830"/>
                  </a:cubicBezTo>
                  <a:cubicBezTo>
                    <a:pt x="473" y="5830"/>
                    <a:pt x="551" y="5806"/>
                    <a:pt x="630" y="5759"/>
                  </a:cubicBezTo>
                  <a:lnTo>
                    <a:pt x="4757" y="3239"/>
                  </a:lnTo>
                  <a:cubicBezTo>
                    <a:pt x="4883" y="3176"/>
                    <a:pt x="4946" y="3050"/>
                    <a:pt x="4946" y="2892"/>
                  </a:cubicBezTo>
                  <a:cubicBezTo>
                    <a:pt x="4946" y="2735"/>
                    <a:pt x="4883" y="2640"/>
                    <a:pt x="4757" y="2577"/>
                  </a:cubicBezTo>
                  <a:lnTo>
                    <a:pt x="630" y="57"/>
                  </a:lnTo>
                  <a:cubicBezTo>
                    <a:pt x="560" y="18"/>
                    <a:pt x="487" y="0"/>
                    <a:pt x="41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7" name="Google Shape;7447;p70"/>
            <p:cNvSpPr/>
            <p:nvPr/>
          </p:nvSpPr>
          <p:spPr>
            <a:xfrm>
              <a:off x="-13486225" y="2559375"/>
              <a:ext cx="40975" cy="41775"/>
            </a:xfrm>
            <a:custGeom>
              <a:avLst/>
              <a:gdLst/>
              <a:ahLst/>
              <a:cxnLst/>
              <a:rect l="l" t="t" r="r" b="b"/>
              <a:pathLst>
                <a:path w="1639" h="1671" extrusionOk="0">
                  <a:moveTo>
                    <a:pt x="819" y="0"/>
                  </a:moveTo>
                  <a:cubicBezTo>
                    <a:pt x="378" y="0"/>
                    <a:pt x="0" y="378"/>
                    <a:pt x="0" y="851"/>
                  </a:cubicBezTo>
                  <a:cubicBezTo>
                    <a:pt x="0" y="1292"/>
                    <a:pt x="378" y="1670"/>
                    <a:pt x="819" y="1670"/>
                  </a:cubicBezTo>
                  <a:cubicBezTo>
                    <a:pt x="1292" y="1670"/>
                    <a:pt x="1638" y="1292"/>
                    <a:pt x="1638" y="851"/>
                  </a:cubicBezTo>
                  <a:cubicBezTo>
                    <a:pt x="1638" y="378"/>
                    <a:pt x="1292" y="0"/>
                    <a:pt x="8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48" name="Google Shape;7448;p70"/>
          <p:cNvSpPr/>
          <p:nvPr/>
        </p:nvSpPr>
        <p:spPr>
          <a:xfrm>
            <a:off x="7123388" y="1334505"/>
            <a:ext cx="341579" cy="279189"/>
          </a:xfrm>
          <a:custGeom>
            <a:avLst/>
            <a:gdLst/>
            <a:ahLst/>
            <a:cxnLst/>
            <a:rect l="l" t="t" r="r" b="b"/>
            <a:pathLst>
              <a:path w="14147" h="11563" extrusionOk="0">
                <a:moveTo>
                  <a:pt x="6680" y="819"/>
                </a:moveTo>
                <a:lnTo>
                  <a:pt x="6680" y="5009"/>
                </a:lnTo>
                <a:lnTo>
                  <a:pt x="6648" y="5009"/>
                </a:lnTo>
                <a:cubicBezTo>
                  <a:pt x="6302" y="5041"/>
                  <a:pt x="5924" y="5167"/>
                  <a:pt x="5609" y="5356"/>
                </a:cubicBezTo>
                <a:lnTo>
                  <a:pt x="3624" y="1859"/>
                </a:lnTo>
                <a:cubicBezTo>
                  <a:pt x="4506" y="1260"/>
                  <a:pt x="5546" y="882"/>
                  <a:pt x="6680" y="819"/>
                </a:cubicBezTo>
                <a:close/>
                <a:moveTo>
                  <a:pt x="7531" y="819"/>
                </a:moveTo>
                <a:cubicBezTo>
                  <a:pt x="8633" y="914"/>
                  <a:pt x="9673" y="1260"/>
                  <a:pt x="10587" y="1859"/>
                </a:cubicBezTo>
                <a:lnTo>
                  <a:pt x="8539" y="5356"/>
                </a:lnTo>
                <a:cubicBezTo>
                  <a:pt x="8224" y="5167"/>
                  <a:pt x="7877" y="5041"/>
                  <a:pt x="7531" y="5009"/>
                </a:cubicBezTo>
                <a:lnTo>
                  <a:pt x="7531" y="819"/>
                </a:lnTo>
                <a:close/>
                <a:moveTo>
                  <a:pt x="2931" y="2332"/>
                </a:moveTo>
                <a:lnTo>
                  <a:pt x="5010" y="5829"/>
                </a:lnTo>
                <a:cubicBezTo>
                  <a:pt x="4632" y="6175"/>
                  <a:pt x="4412" y="6648"/>
                  <a:pt x="4286" y="7152"/>
                </a:cubicBezTo>
                <a:lnTo>
                  <a:pt x="915" y="5892"/>
                </a:lnTo>
                <a:cubicBezTo>
                  <a:pt x="1135" y="4474"/>
                  <a:pt x="1891" y="3214"/>
                  <a:pt x="2931" y="2332"/>
                </a:cubicBezTo>
                <a:close/>
                <a:moveTo>
                  <a:pt x="11248" y="2300"/>
                </a:moveTo>
                <a:cubicBezTo>
                  <a:pt x="12319" y="3214"/>
                  <a:pt x="13075" y="4474"/>
                  <a:pt x="13296" y="5892"/>
                </a:cubicBezTo>
                <a:lnTo>
                  <a:pt x="9925" y="7152"/>
                </a:lnTo>
                <a:cubicBezTo>
                  <a:pt x="9799" y="6648"/>
                  <a:pt x="9547" y="6207"/>
                  <a:pt x="9200" y="5829"/>
                </a:cubicBezTo>
                <a:lnTo>
                  <a:pt x="11248" y="2300"/>
                </a:lnTo>
                <a:close/>
                <a:moveTo>
                  <a:pt x="7090" y="5797"/>
                </a:moveTo>
                <a:cubicBezTo>
                  <a:pt x="8098" y="5797"/>
                  <a:pt x="8948" y="6522"/>
                  <a:pt x="9137" y="7467"/>
                </a:cubicBezTo>
                <a:lnTo>
                  <a:pt x="7090" y="8223"/>
                </a:lnTo>
                <a:lnTo>
                  <a:pt x="5042" y="7467"/>
                </a:lnTo>
                <a:cubicBezTo>
                  <a:pt x="5199" y="6522"/>
                  <a:pt x="6050" y="5797"/>
                  <a:pt x="7090" y="5797"/>
                </a:cubicBezTo>
                <a:close/>
                <a:moveTo>
                  <a:pt x="7090" y="9294"/>
                </a:moveTo>
                <a:lnTo>
                  <a:pt x="8161" y="10428"/>
                </a:lnTo>
                <a:cubicBezTo>
                  <a:pt x="7830" y="10633"/>
                  <a:pt x="7452" y="10735"/>
                  <a:pt x="7078" y="10735"/>
                </a:cubicBezTo>
                <a:cubicBezTo>
                  <a:pt x="6704" y="10735"/>
                  <a:pt x="6333" y="10633"/>
                  <a:pt x="6018" y="10428"/>
                </a:cubicBezTo>
                <a:lnTo>
                  <a:pt x="7090" y="9294"/>
                </a:lnTo>
                <a:close/>
                <a:moveTo>
                  <a:pt x="7090" y="0"/>
                </a:moveTo>
                <a:cubicBezTo>
                  <a:pt x="3498" y="0"/>
                  <a:pt x="473" y="2678"/>
                  <a:pt x="32" y="6144"/>
                </a:cubicBezTo>
                <a:cubicBezTo>
                  <a:pt x="1" y="6333"/>
                  <a:pt x="95" y="6490"/>
                  <a:pt x="316" y="6585"/>
                </a:cubicBezTo>
                <a:lnTo>
                  <a:pt x="6365" y="8853"/>
                </a:lnTo>
                <a:lnTo>
                  <a:pt x="5168" y="10208"/>
                </a:lnTo>
                <a:cubicBezTo>
                  <a:pt x="5010" y="10365"/>
                  <a:pt x="5010" y="10617"/>
                  <a:pt x="5168" y="10775"/>
                </a:cubicBezTo>
                <a:cubicBezTo>
                  <a:pt x="5672" y="11310"/>
                  <a:pt x="6365" y="11562"/>
                  <a:pt x="7090" y="11562"/>
                </a:cubicBezTo>
                <a:cubicBezTo>
                  <a:pt x="7846" y="11562"/>
                  <a:pt x="8507" y="11310"/>
                  <a:pt x="9011" y="10775"/>
                </a:cubicBezTo>
                <a:cubicBezTo>
                  <a:pt x="9169" y="10617"/>
                  <a:pt x="9169" y="10397"/>
                  <a:pt x="9011" y="10208"/>
                </a:cubicBezTo>
                <a:lnTo>
                  <a:pt x="7783" y="8853"/>
                </a:lnTo>
                <a:lnTo>
                  <a:pt x="13863" y="6585"/>
                </a:lnTo>
                <a:cubicBezTo>
                  <a:pt x="14052" y="6490"/>
                  <a:pt x="14147" y="6333"/>
                  <a:pt x="14147" y="6144"/>
                </a:cubicBezTo>
                <a:cubicBezTo>
                  <a:pt x="13706" y="2678"/>
                  <a:pt x="10650" y="0"/>
                  <a:pt x="709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9" name="Google Shape;7449;p70"/>
          <p:cNvSpPr/>
          <p:nvPr/>
        </p:nvSpPr>
        <p:spPr>
          <a:xfrm>
            <a:off x="7123014" y="1711602"/>
            <a:ext cx="342328" cy="340638"/>
          </a:xfrm>
          <a:custGeom>
            <a:avLst/>
            <a:gdLst/>
            <a:ahLst/>
            <a:cxnLst/>
            <a:rect l="l" t="t" r="r" b="b"/>
            <a:pathLst>
              <a:path w="14178" h="14108" extrusionOk="0">
                <a:moveTo>
                  <a:pt x="8727" y="5034"/>
                </a:moveTo>
                <a:cubicBezTo>
                  <a:pt x="8948" y="5065"/>
                  <a:pt x="9137" y="5254"/>
                  <a:pt x="9137" y="5443"/>
                </a:cubicBezTo>
                <a:cubicBezTo>
                  <a:pt x="9137" y="5695"/>
                  <a:pt x="8948" y="5885"/>
                  <a:pt x="8727" y="5885"/>
                </a:cubicBezTo>
                <a:cubicBezTo>
                  <a:pt x="8507" y="5885"/>
                  <a:pt x="8318" y="5695"/>
                  <a:pt x="8318" y="5443"/>
                </a:cubicBezTo>
                <a:cubicBezTo>
                  <a:pt x="8318" y="5223"/>
                  <a:pt x="8507" y="5034"/>
                  <a:pt x="8727" y="5034"/>
                </a:cubicBezTo>
                <a:close/>
                <a:moveTo>
                  <a:pt x="5388" y="5065"/>
                </a:moveTo>
                <a:cubicBezTo>
                  <a:pt x="5640" y="5065"/>
                  <a:pt x="5829" y="5254"/>
                  <a:pt x="5829" y="5506"/>
                </a:cubicBezTo>
                <a:cubicBezTo>
                  <a:pt x="5829" y="5727"/>
                  <a:pt x="5640" y="5916"/>
                  <a:pt x="5388" y="5916"/>
                </a:cubicBezTo>
                <a:cubicBezTo>
                  <a:pt x="5167" y="5916"/>
                  <a:pt x="5010" y="5727"/>
                  <a:pt x="5010" y="5506"/>
                </a:cubicBezTo>
                <a:cubicBezTo>
                  <a:pt x="4978" y="5254"/>
                  <a:pt x="5167" y="5065"/>
                  <a:pt x="5388" y="5065"/>
                </a:cubicBezTo>
                <a:close/>
                <a:moveTo>
                  <a:pt x="7089" y="3459"/>
                </a:moveTo>
                <a:cubicBezTo>
                  <a:pt x="8160" y="3459"/>
                  <a:pt x="9137" y="3522"/>
                  <a:pt x="10050" y="3711"/>
                </a:cubicBezTo>
                <a:lnTo>
                  <a:pt x="9357" y="4435"/>
                </a:lnTo>
                <a:cubicBezTo>
                  <a:pt x="9168" y="4341"/>
                  <a:pt x="8979" y="4278"/>
                  <a:pt x="8790" y="4278"/>
                </a:cubicBezTo>
                <a:cubicBezTo>
                  <a:pt x="8097" y="4278"/>
                  <a:pt x="7530" y="4813"/>
                  <a:pt x="7530" y="5506"/>
                </a:cubicBezTo>
                <a:cubicBezTo>
                  <a:pt x="7530" y="6168"/>
                  <a:pt x="8066" y="6704"/>
                  <a:pt x="8790" y="6704"/>
                </a:cubicBezTo>
                <a:cubicBezTo>
                  <a:pt x="9452" y="6704"/>
                  <a:pt x="9987" y="6168"/>
                  <a:pt x="9987" y="5506"/>
                </a:cubicBezTo>
                <a:cubicBezTo>
                  <a:pt x="9987" y="5317"/>
                  <a:pt x="9956" y="5160"/>
                  <a:pt x="9924" y="5034"/>
                </a:cubicBezTo>
                <a:lnTo>
                  <a:pt x="10996" y="3931"/>
                </a:lnTo>
                <a:cubicBezTo>
                  <a:pt x="11216" y="3994"/>
                  <a:pt x="11405" y="4026"/>
                  <a:pt x="11626" y="4120"/>
                </a:cubicBezTo>
                <a:cubicBezTo>
                  <a:pt x="12665" y="4498"/>
                  <a:pt x="13295" y="5034"/>
                  <a:pt x="13295" y="5506"/>
                </a:cubicBezTo>
                <a:cubicBezTo>
                  <a:pt x="13295" y="6452"/>
                  <a:pt x="10775" y="7586"/>
                  <a:pt x="7089" y="7586"/>
                </a:cubicBezTo>
                <a:cubicBezTo>
                  <a:pt x="3497" y="7586"/>
                  <a:pt x="851" y="6483"/>
                  <a:pt x="851" y="5506"/>
                </a:cubicBezTo>
                <a:cubicBezTo>
                  <a:pt x="820" y="5034"/>
                  <a:pt x="1450" y="4498"/>
                  <a:pt x="2521" y="4120"/>
                </a:cubicBezTo>
                <a:cubicBezTo>
                  <a:pt x="2710" y="4026"/>
                  <a:pt x="2962" y="3963"/>
                  <a:pt x="3182" y="3931"/>
                </a:cubicBezTo>
                <a:lnTo>
                  <a:pt x="4285" y="5034"/>
                </a:lnTo>
                <a:cubicBezTo>
                  <a:pt x="4254" y="5191"/>
                  <a:pt x="4222" y="5349"/>
                  <a:pt x="4222" y="5506"/>
                </a:cubicBezTo>
                <a:cubicBezTo>
                  <a:pt x="4222" y="6168"/>
                  <a:pt x="4758" y="6704"/>
                  <a:pt x="5419" y="6704"/>
                </a:cubicBezTo>
                <a:cubicBezTo>
                  <a:pt x="6112" y="6704"/>
                  <a:pt x="6679" y="6168"/>
                  <a:pt x="6679" y="5506"/>
                </a:cubicBezTo>
                <a:cubicBezTo>
                  <a:pt x="6679" y="4813"/>
                  <a:pt x="6144" y="4278"/>
                  <a:pt x="5419" y="4278"/>
                </a:cubicBezTo>
                <a:cubicBezTo>
                  <a:pt x="5199" y="4278"/>
                  <a:pt x="5010" y="4309"/>
                  <a:pt x="4852" y="4435"/>
                </a:cubicBezTo>
                <a:lnTo>
                  <a:pt x="4128" y="3711"/>
                </a:lnTo>
                <a:cubicBezTo>
                  <a:pt x="5041" y="3553"/>
                  <a:pt x="6018" y="3459"/>
                  <a:pt x="7089" y="3459"/>
                </a:cubicBezTo>
                <a:close/>
                <a:moveTo>
                  <a:pt x="820" y="6861"/>
                </a:moveTo>
                <a:cubicBezTo>
                  <a:pt x="1135" y="7113"/>
                  <a:pt x="1576" y="7334"/>
                  <a:pt x="2048" y="7523"/>
                </a:cubicBezTo>
                <a:lnTo>
                  <a:pt x="820" y="9193"/>
                </a:lnTo>
                <a:lnTo>
                  <a:pt x="820" y="6861"/>
                </a:lnTo>
                <a:close/>
                <a:moveTo>
                  <a:pt x="13264" y="6861"/>
                </a:moveTo>
                <a:lnTo>
                  <a:pt x="13264" y="9193"/>
                </a:lnTo>
                <a:lnTo>
                  <a:pt x="12067" y="7554"/>
                </a:lnTo>
                <a:cubicBezTo>
                  <a:pt x="12571" y="7334"/>
                  <a:pt x="12949" y="7113"/>
                  <a:pt x="13264" y="6861"/>
                </a:cubicBezTo>
                <a:close/>
                <a:moveTo>
                  <a:pt x="3655" y="8027"/>
                </a:moveTo>
                <a:lnTo>
                  <a:pt x="3655" y="8027"/>
                </a:lnTo>
                <a:cubicBezTo>
                  <a:pt x="4474" y="8216"/>
                  <a:pt x="5388" y="8279"/>
                  <a:pt x="6333" y="8342"/>
                </a:cubicBezTo>
                <a:lnTo>
                  <a:pt x="4695" y="11083"/>
                </a:lnTo>
                <a:lnTo>
                  <a:pt x="3655" y="8027"/>
                </a:lnTo>
                <a:close/>
                <a:moveTo>
                  <a:pt x="10492" y="8058"/>
                </a:moveTo>
                <a:lnTo>
                  <a:pt x="9452" y="11114"/>
                </a:lnTo>
                <a:lnTo>
                  <a:pt x="7751" y="8373"/>
                </a:lnTo>
                <a:cubicBezTo>
                  <a:pt x="8696" y="8342"/>
                  <a:pt x="9641" y="8216"/>
                  <a:pt x="10492" y="8058"/>
                </a:cubicBezTo>
                <a:close/>
                <a:moveTo>
                  <a:pt x="2741" y="7964"/>
                </a:moveTo>
                <a:lnTo>
                  <a:pt x="3844" y="11272"/>
                </a:lnTo>
                <a:cubicBezTo>
                  <a:pt x="2836" y="11020"/>
                  <a:pt x="1891" y="10610"/>
                  <a:pt x="1135" y="10138"/>
                </a:cubicBezTo>
                <a:lnTo>
                  <a:pt x="2741" y="7964"/>
                </a:lnTo>
                <a:close/>
                <a:moveTo>
                  <a:pt x="11342" y="8027"/>
                </a:moveTo>
                <a:lnTo>
                  <a:pt x="12917" y="10138"/>
                </a:lnTo>
                <a:cubicBezTo>
                  <a:pt x="12161" y="10610"/>
                  <a:pt x="11248" y="11020"/>
                  <a:pt x="10240" y="11272"/>
                </a:cubicBezTo>
                <a:lnTo>
                  <a:pt x="11342" y="8027"/>
                </a:lnTo>
                <a:close/>
                <a:moveTo>
                  <a:pt x="7058" y="8751"/>
                </a:moveTo>
                <a:lnTo>
                  <a:pt x="8727" y="11555"/>
                </a:lnTo>
                <a:cubicBezTo>
                  <a:pt x="8192" y="11618"/>
                  <a:pt x="7593" y="11681"/>
                  <a:pt x="7058" y="11681"/>
                </a:cubicBezTo>
                <a:cubicBezTo>
                  <a:pt x="6459" y="11681"/>
                  <a:pt x="5892" y="11650"/>
                  <a:pt x="5356" y="11555"/>
                </a:cubicBezTo>
                <a:lnTo>
                  <a:pt x="7058" y="8751"/>
                </a:lnTo>
                <a:close/>
                <a:moveTo>
                  <a:pt x="13264" y="10894"/>
                </a:moveTo>
                <a:lnTo>
                  <a:pt x="13264" y="11240"/>
                </a:lnTo>
                <a:cubicBezTo>
                  <a:pt x="13264" y="12185"/>
                  <a:pt x="10744" y="13320"/>
                  <a:pt x="7058" y="13320"/>
                </a:cubicBezTo>
                <a:cubicBezTo>
                  <a:pt x="3340" y="13320"/>
                  <a:pt x="820" y="12185"/>
                  <a:pt x="820" y="11240"/>
                </a:cubicBezTo>
                <a:lnTo>
                  <a:pt x="820" y="10894"/>
                </a:lnTo>
                <a:cubicBezTo>
                  <a:pt x="2615" y="11996"/>
                  <a:pt x="4915" y="12501"/>
                  <a:pt x="7058" y="12501"/>
                </a:cubicBezTo>
                <a:cubicBezTo>
                  <a:pt x="9168" y="12501"/>
                  <a:pt x="11500" y="12028"/>
                  <a:pt x="13264" y="10894"/>
                </a:cubicBezTo>
                <a:close/>
                <a:moveTo>
                  <a:pt x="457" y="1"/>
                </a:moveTo>
                <a:cubicBezTo>
                  <a:pt x="347" y="1"/>
                  <a:pt x="237" y="40"/>
                  <a:pt x="158" y="119"/>
                </a:cubicBezTo>
                <a:cubicBezTo>
                  <a:pt x="0" y="277"/>
                  <a:pt x="0" y="560"/>
                  <a:pt x="158" y="718"/>
                </a:cubicBezTo>
                <a:lnTo>
                  <a:pt x="2552" y="3207"/>
                </a:lnTo>
                <a:cubicBezTo>
                  <a:pt x="2426" y="3238"/>
                  <a:pt x="2363" y="3270"/>
                  <a:pt x="2237" y="3333"/>
                </a:cubicBezTo>
                <a:cubicBezTo>
                  <a:pt x="820" y="3868"/>
                  <a:pt x="32" y="4624"/>
                  <a:pt x="32" y="5443"/>
                </a:cubicBezTo>
                <a:lnTo>
                  <a:pt x="32" y="11240"/>
                </a:lnTo>
                <a:cubicBezTo>
                  <a:pt x="32" y="12091"/>
                  <a:pt x="820" y="12847"/>
                  <a:pt x="2237" y="13383"/>
                </a:cubicBezTo>
                <a:cubicBezTo>
                  <a:pt x="3529" y="13824"/>
                  <a:pt x="5262" y="14107"/>
                  <a:pt x="7089" y="14107"/>
                </a:cubicBezTo>
                <a:cubicBezTo>
                  <a:pt x="10744" y="14107"/>
                  <a:pt x="14146" y="13005"/>
                  <a:pt x="14146" y="11240"/>
                </a:cubicBezTo>
                <a:lnTo>
                  <a:pt x="14146" y="5443"/>
                </a:lnTo>
                <a:cubicBezTo>
                  <a:pt x="14083" y="4624"/>
                  <a:pt x="13295" y="3868"/>
                  <a:pt x="11878" y="3333"/>
                </a:cubicBezTo>
                <a:cubicBezTo>
                  <a:pt x="11815" y="3301"/>
                  <a:pt x="11689" y="3238"/>
                  <a:pt x="11626" y="3207"/>
                </a:cubicBezTo>
                <a:lnTo>
                  <a:pt x="14020" y="718"/>
                </a:lnTo>
                <a:cubicBezTo>
                  <a:pt x="14178" y="560"/>
                  <a:pt x="14178" y="277"/>
                  <a:pt x="14020" y="119"/>
                </a:cubicBezTo>
                <a:cubicBezTo>
                  <a:pt x="13941" y="40"/>
                  <a:pt x="13831" y="1"/>
                  <a:pt x="13721" y="1"/>
                </a:cubicBezTo>
                <a:cubicBezTo>
                  <a:pt x="13611" y="1"/>
                  <a:pt x="13500" y="40"/>
                  <a:pt x="13422" y="119"/>
                </a:cubicBezTo>
                <a:lnTo>
                  <a:pt x="10712" y="2923"/>
                </a:lnTo>
                <a:cubicBezTo>
                  <a:pt x="9609" y="2640"/>
                  <a:pt x="8381" y="2545"/>
                  <a:pt x="7089" y="2545"/>
                </a:cubicBezTo>
                <a:cubicBezTo>
                  <a:pt x="5797" y="2545"/>
                  <a:pt x="4537" y="2640"/>
                  <a:pt x="3466" y="2923"/>
                </a:cubicBezTo>
                <a:lnTo>
                  <a:pt x="757" y="119"/>
                </a:lnTo>
                <a:cubicBezTo>
                  <a:pt x="678" y="40"/>
                  <a:pt x="567" y="1"/>
                  <a:pt x="45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50" name="Google Shape;7450;p70"/>
          <p:cNvGrpSpPr/>
          <p:nvPr/>
        </p:nvGrpSpPr>
        <p:grpSpPr>
          <a:xfrm>
            <a:off x="7140133" y="2119708"/>
            <a:ext cx="308090" cy="341579"/>
            <a:chOff x="-11747150" y="2530225"/>
            <a:chExt cx="319000" cy="353675"/>
          </a:xfrm>
        </p:grpSpPr>
        <p:sp>
          <p:nvSpPr>
            <p:cNvPr id="7451" name="Google Shape;7451;p70"/>
            <p:cNvSpPr/>
            <p:nvPr/>
          </p:nvSpPr>
          <p:spPr>
            <a:xfrm>
              <a:off x="-11747150" y="2530225"/>
              <a:ext cx="319000" cy="353675"/>
            </a:xfrm>
            <a:custGeom>
              <a:avLst/>
              <a:gdLst/>
              <a:ahLst/>
              <a:cxnLst/>
              <a:rect l="l" t="t" r="r" b="b"/>
              <a:pathLst>
                <a:path w="12760" h="14147" extrusionOk="0">
                  <a:moveTo>
                    <a:pt x="7183" y="883"/>
                  </a:moveTo>
                  <a:cubicBezTo>
                    <a:pt x="7845" y="883"/>
                    <a:pt x="8443" y="1450"/>
                    <a:pt x="8412" y="2206"/>
                  </a:cubicBezTo>
                  <a:cubicBezTo>
                    <a:pt x="8412" y="2444"/>
                    <a:pt x="8612" y="2638"/>
                    <a:pt x="8825" y="2638"/>
                  </a:cubicBezTo>
                  <a:cubicBezTo>
                    <a:pt x="8866" y="2638"/>
                    <a:pt x="8907" y="2631"/>
                    <a:pt x="8947" y="2616"/>
                  </a:cubicBezTo>
                  <a:cubicBezTo>
                    <a:pt x="9048" y="2581"/>
                    <a:pt x="9148" y="2564"/>
                    <a:pt x="9243" y="2564"/>
                  </a:cubicBezTo>
                  <a:cubicBezTo>
                    <a:pt x="9829" y="2564"/>
                    <a:pt x="10258" y="3180"/>
                    <a:pt x="9987" y="3750"/>
                  </a:cubicBezTo>
                  <a:cubicBezTo>
                    <a:pt x="9893" y="3907"/>
                    <a:pt x="9956" y="4096"/>
                    <a:pt x="10050" y="4222"/>
                  </a:cubicBezTo>
                  <a:cubicBezTo>
                    <a:pt x="10126" y="4299"/>
                    <a:pt x="10226" y="4340"/>
                    <a:pt x="10327" y="4340"/>
                  </a:cubicBezTo>
                  <a:cubicBezTo>
                    <a:pt x="10394" y="4340"/>
                    <a:pt x="10461" y="4323"/>
                    <a:pt x="10523" y="4285"/>
                  </a:cubicBezTo>
                  <a:cubicBezTo>
                    <a:pt x="10637" y="4237"/>
                    <a:pt x="10751" y="4216"/>
                    <a:pt x="10861" y="4216"/>
                  </a:cubicBezTo>
                  <a:cubicBezTo>
                    <a:pt x="11328" y="4216"/>
                    <a:pt x="11720" y="4608"/>
                    <a:pt x="11720" y="5042"/>
                  </a:cubicBezTo>
                  <a:lnTo>
                    <a:pt x="977" y="5042"/>
                  </a:lnTo>
                  <a:cubicBezTo>
                    <a:pt x="928" y="4575"/>
                    <a:pt x="1300" y="4185"/>
                    <a:pt x="1750" y="4185"/>
                  </a:cubicBezTo>
                  <a:cubicBezTo>
                    <a:pt x="1877" y="4185"/>
                    <a:pt x="2010" y="4216"/>
                    <a:pt x="2142" y="4285"/>
                  </a:cubicBezTo>
                  <a:cubicBezTo>
                    <a:pt x="2204" y="4323"/>
                    <a:pt x="2272" y="4340"/>
                    <a:pt x="2338" y="4340"/>
                  </a:cubicBezTo>
                  <a:cubicBezTo>
                    <a:pt x="2439" y="4340"/>
                    <a:pt x="2539" y="4299"/>
                    <a:pt x="2615" y="4222"/>
                  </a:cubicBezTo>
                  <a:cubicBezTo>
                    <a:pt x="2741" y="4096"/>
                    <a:pt x="2772" y="3907"/>
                    <a:pt x="2709" y="3750"/>
                  </a:cubicBezTo>
                  <a:cubicBezTo>
                    <a:pt x="2438" y="3180"/>
                    <a:pt x="2867" y="2564"/>
                    <a:pt x="3434" y="2564"/>
                  </a:cubicBezTo>
                  <a:cubicBezTo>
                    <a:pt x="3526" y="2564"/>
                    <a:pt x="3621" y="2581"/>
                    <a:pt x="3718" y="2616"/>
                  </a:cubicBezTo>
                  <a:cubicBezTo>
                    <a:pt x="3764" y="2627"/>
                    <a:pt x="3814" y="2634"/>
                    <a:pt x="3866" y="2634"/>
                  </a:cubicBezTo>
                  <a:cubicBezTo>
                    <a:pt x="3955" y="2634"/>
                    <a:pt x="4047" y="2613"/>
                    <a:pt x="4127" y="2553"/>
                  </a:cubicBezTo>
                  <a:cubicBezTo>
                    <a:pt x="4222" y="2490"/>
                    <a:pt x="4285" y="2364"/>
                    <a:pt x="4285" y="2206"/>
                  </a:cubicBezTo>
                  <a:cubicBezTo>
                    <a:pt x="4253" y="1450"/>
                    <a:pt x="4820" y="883"/>
                    <a:pt x="5482" y="883"/>
                  </a:cubicBezTo>
                  <a:cubicBezTo>
                    <a:pt x="5702" y="883"/>
                    <a:pt x="5923" y="914"/>
                    <a:pt x="6112" y="1040"/>
                  </a:cubicBezTo>
                  <a:cubicBezTo>
                    <a:pt x="6175" y="1072"/>
                    <a:pt x="6246" y="1088"/>
                    <a:pt x="6321" y="1088"/>
                  </a:cubicBezTo>
                  <a:cubicBezTo>
                    <a:pt x="6396" y="1088"/>
                    <a:pt x="6474" y="1072"/>
                    <a:pt x="6553" y="1040"/>
                  </a:cubicBezTo>
                  <a:cubicBezTo>
                    <a:pt x="6742" y="914"/>
                    <a:pt x="6963" y="883"/>
                    <a:pt x="7183" y="883"/>
                  </a:cubicBezTo>
                  <a:close/>
                  <a:moveTo>
                    <a:pt x="5891" y="5861"/>
                  </a:moveTo>
                  <a:lnTo>
                    <a:pt x="5891" y="7530"/>
                  </a:lnTo>
                  <a:cubicBezTo>
                    <a:pt x="5230" y="7562"/>
                    <a:pt x="4600" y="7688"/>
                    <a:pt x="4064" y="7908"/>
                  </a:cubicBezTo>
                  <a:lnTo>
                    <a:pt x="3875" y="5861"/>
                  </a:lnTo>
                  <a:close/>
                  <a:moveTo>
                    <a:pt x="8758" y="5861"/>
                  </a:moveTo>
                  <a:lnTo>
                    <a:pt x="8569" y="7908"/>
                  </a:lnTo>
                  <a:cubicBezTo>
                    <a:pt x="8065" y="7719"/>
                    <a:pt x="7435" y="7562"/>
                    <a:pt x="6774" y="7530"/>
                  </a:cubicBezTo>
                  <a:lnTo>
                    <a:pt x="6774" y="5861"/>
                  </a:lnTo>
                  <a:close/>
                  <a:moveTo>
                    <a:pt x="6333" y="8350"/>
                  </a:moveTo>
                  <a:cubicBezTo>
                    <a:pt x="7971" y="8350"/>
                    <a:pt x="9199" y="9011"/>
                    <a:pt x="9199" y="9610"/>
                  </a:cubicBezTo>
                  <a:cubicBezTo>
                    <a:pt x="9199" y="10177"/>
                    <a:pt x="7971" y="10838"/>
                    <a:pt x="6333" y="10838"/>
                  </a:cubicBezTo>
                  <a:cubicBezTo>
                    <a:pt x="4663" y="10838"/>
                    <a:pt x="3466" y="10177"/>
                    <a:pt x="3466" y="9610"/>
                  </a:cubicBezTo>
                  <a:cubicBezTo>
                    <a:pt x="3466" y="9011"/>
                    <a:pt x="4663" y="8350"/>
                    <a:pt x="6333" y="8350"/>
                  </a:cubicBezTo>
                  <a:close/>
                  <a:moveTo>
                    <a:pt x="3056" y="5861"/>
                  </a:moveTo>
                  <a:lnTo>
                    <a:pt x="3277" y="8350"/>
                  </a:lnTo>
                  <a:cubicBezTo>
                    <a:pt x="2804" y="8696"/>
                    <a:pt x="2583" y="9137"/>
                    <a:pt x="2583" y="9578"/>
                  </a:cubicBezTo>
                  <a:cubicBezTo>
                    <a:pt x="2583" y="10114"/>
                    <a:pt x="2930" y="10586"/>
                    <a:pt x="3560" y="10996"/>
                  </a:cubicBezTo>
                  <a:lnTo>
                    <a:pt x="3812" y="13327"/>
                  </a:lnTo>
                  <a:lnTo>
                    <a:pt x="2867" y="13327"/>
                  </a:lnTo>
                  <a:cubicBezTo>
                    <a:pt x="2678" y="13327"/>
                    <a:pt x="2489" y="13170"/>
                    <a:pt x="2457" y="13012"/>
                  </a:cubicBezTo>
                  <a:lnTo>
                    <a:pt x="1040" y="5861"/>
                  </a:lnTo>
                  <a:close/>
                  <a:moveTo>
                    <a:pt x="4442" y="11374"/>
                  </a:moveTo>
                  <a:lnTo>
                    <a:pt x="4442" y="11374"/>
                  </a:lnTo>
                  <a:cubicBezTo>
                    <a:pt x="4852" y="11532"/>
                    <a:pt x="5387" y="11626"/>
                    <a:pt x="5891" y="11658"/>
                  </a:cubicBezTo>
                  <a:lnTo>
                    <a:pt x="5891" y="13296"/>
                  </a:lnTo>
                  <a:lnTo>
                    <a:pt x="4631" y="13296"/>
                  </a:lnTo>
                  <a:lnTo>
                    <a:pt x="4631" y="13327"/>
                  </a:lnTo>
                  <a:lnTo>
                    <a:pt x="4442" y="11374"/>
                  </a:lnTo>
                  <a:close/>
                  <a:moveTo>
                    <a:pt x="8191" y="11374"/>
                  </a:moveTo>
                  <a:lnTo>
                    <a:pt x="7971" y="13327"/>
                  </a:lnTo>
                  <a:lnTo>
                    <a:pt x="6711" y="13327"/>
                  </a:lnTo>
                  <a:lnTo>
                    <a:pt x="6711" y="11658"/>
                  </a:lnTo>
                  <a:cubicBezTo>
                    <a:pt x="7215" y="11626"/>
                    <a:pt x="7750" y="11532"/>
                    <a:pt x="8191" y="11374"/>
                  </a:cubicBezTo>
                  <a:close/>
                  <a:moveTo>
                    <a:pt x="11594" y="5861"/>
                  </a:moveTo>
                  <a:lnTo>
                    <a:pt x="10176" y="13012"/>
                  </a:lnTo>
                  <a:cubicBezTo>
                    <a:pt x="10145" y="13201"/>
                    <a:pt x="9987" y="13327"/>
                    <a:pt x="9798" y="13327"/>
                  </a:cubicBezTo>
                  <a:lnTo>
                    <a:pt x="8853" y="13327"/>
                  </a:lnTo>
                  <a:lnTo>
                    <a:pt x="9073" y="10996"/>
                  </a:lnTo>
                  <a:cubicBezTo>
                    <a:pt x="9704" y="10586"/>
                    <a:pt x="10050" y="10114"/>
                    <a:pt x="10050" y="9578"/>
                  </a:cubicBezTo>
                  <a:cubicBezTo>
                    <a:pt x="10050" y="9106"/>
                    <a:pt x="9830" y="8665"/>
                    <a:pt x="9357" y="8350"/>
                  </a:cubicBezTo>
                  <a:lnTo>
                    <a:pt x="9578" y="5861"/>
                  </a:lnTo>
                  <a:close/>
                  <a:moveTo>
                    <a:pt x="5513" y="1"/>
                  </a:moveTo>
                  <a:cubicBezTo>
                    <a:pt x="4474" y="1"/>
                    <a:pt x="3655" y="757"/>
                    <a:pt x="3497" y="1702"/>
                  </a:cubicBezTo>
                  <a:lnTo>
                    <a:pt x="3466" y="1702"/>
                  </a:lnTo>
                  <a:cubicBezTo>
                    <a:pt x="2552" y="1702"/>
                    <a:pt x="1796" y="2458"/>
                    <a:pt x="1796" y="3340"/>
                  </a:cubicBezTo>
                  <a:cubicBezTo>
                    <a:pt x="882" y="3340"/>
                    <a:pt x="158" y="4128"/>
                    <a:pt x="158" y="5042"/>
                  </a:cubicBezTo>
                  <a:cubicBezTo>
                    <a:pt x="158" y="5672"/>
                    <a:pt x="0" y="4600"/>
                    <a:pt x="1670" y="13170"/>
                  </a:cubicBezTo>
                  <a:cubicBezTo>
                    <a:pt x="1796" y="13737"/>
                    <a:pt x="2300" y="14146"/>
                    <a:pt x="2898" y="14146"/>
                  </a:cubicBezTo>
                  <a:lnTo>
                    <a:pt x="9830" y="14146"/>
                  </a:lnTo>
                  <a:cubicBezTo>
                    <a:pt x="10428" y="14146"/>
                    <a:pt x="10932" y="13705"/>
                    <a:pt x="11058" y="13170"/>
                  </a:cubicBezTo>
                  <a:cubicBezTo>
                    <a:pt x="12760" y="4600"/>
                    <a:pt x="12602" y="5672"/>
                    <a:pt x="12602" y="5042"/>
                  </a:cubicBezTo>
                  <a:cubicBezTo>
                    <a:pt x="12507" y="4600"/>
                    <a:pt x="12350" y="4191"/>
                    <a:pt x="12035" y="3876"/>
                  </a:cubicBezTo>
                  <a:cubicBezTo>
                    <a:pt x="11720" y="3561"/>
                    <a:pt x="11279" y="3340"/>
                    <a:pt x="10838" y="3340"/>
                  </a:cubicBezTo>
                  <a:cubicBezTo>
                    <a:pt x="10838" y="2432"/>
                    <a:pt x="10110" y="1698"/>
                    <a:pt x="9271" y="1698"/>
                  </a:cubicBezTo>
                  <a:cubicBezTo>
                    <a:pt x="9237" y="1698"/>
                    <a:pt x="9202" y="1700"/>
                    <a:pt x="9168" y="1702"/>
                  </a:cubicBezTo>
                  <a:cubicBezTo>
                    <a:pt x="8979" y="757"/>
                    <a:pt x="8128" y="1"/>
                    <a:pt x="7152" y="1"/>
                  </a:cubicBezTo>
                  <a:cubicBezTo>
                    <a:pt x="6868" y="1"/>
                    <a:pt x="6616" y="64"/>
                    <a:pt x="6333" y="190"/>
                  </a:cubicBezTo>
                  <a:cubicBezTo>
                    <a:pt x="6049" y="64"/>
                    <a:pt x="5765" y="1"/>
                    <a:pt x="551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2" name="Google Shape;7452;p70"/>
            <p:cNvSpPr/>
            <p:nvPr/>
          </p:nvSpPr>
          <p:spPr>
            <a:xfrm>
              <a:off x="-11640825" y="2592450"/>
              <a:ext cx="104775" cy="42550"/>
            </a:xfrm>
            <a:custGeom>
              <a:avLst/>
              <a:gdLst/>
              <a:ahLst/>
              <a:cxnLst/>
              <a:rect l="l" t="t" r="r" b="b"/>
              <a:pathLst>
                <a:path w="4191" h="1702" extrusionOk="0">
                  <a:moveTo>
                    <a:pt x="1292" y="1"/>
                  </a:moveTo>
                  <a:cubicBezTo>
                    <a:pt x="599" y="1"/>
                    <a:pt x="32" y="536"/>
                    <a:pt x="32" y="1261"/>
                  </a:cubicBezTo>
                  <a:cubicBezTo>
                    <a:pt x="0" y="1544"/>
                    <a:pt x="189" y="1702"/>
                    <a:pt x="410" y="1702"/>
                  </a:cubicBezTo>
                  <a:cubicBezTo>
                    <a:pt x="662" y="1702"/>
                    <a:pt x="851" y="1481"/>
                    <a:pt x="851" y="1261"/>
                  </a:cubicBezTo>
                  <a:cubicBezTo>
                    <a:pt x="851" y="1009"/>
                    <a:pt x="1040" y="820"/>
                    <a:pt x="1292" y="820"/>
                  </a:cubicBezTo>
                  <a:cubicBezTo>
                    <a:pt x="1512" y="820"/>
                    <a:pt x="1670" y="1009"/>
                    <a:pt x="1670" y="1261"/>
                  </a:cubicBezTo>
                  <a:cubicBezTo>
                    <a:pt x="1670" y="1481"/>
                    <a:pt x="1859" y="1702"/>
                    <a:pt x="2111" y="1702"/>
                  </a:cubicBezTo>
                  <a:cubicBezTo>
                    <a:pt x="2332" y="1702"/>
                    <a:pt x="2489" y="1481"/>
                    <a:pt x="2489" y="1261"/>
                  </a:cubicBezTo>
                  <a:cubicBezTo>
                    <a:pt x="2489" y="1009"/>
                    <a:pt x="2710" y="820"/>
                    <a:pt x="2930" y="820"/>
                  </a:cubicBezTo>
                  <a:cubicBezTo>
                    <a:pt x="3182" y="820"/>
                    <a:pt x="3371" y="1009"/>
                    <a:pt x="3371" y="1261"/>
                  </a:cubicBezTo>
                  <a:cubicBezTo>
                    <a:pt x="3371" y="1481"/>
                    <a:pt x="3560" y="1702"/>
                    <a:pt x="3749" y="1702"/>
                  </a:cubicBezTo>
                  <a:cubicBezTo>
                    <a:pt x="3970" y="1702"/>
                    <a:pt x="4190" y="1481"/>
                    <a:pt x="4190" y="1261"/>
                  </a:cubicBezTo>
                  <a:cubicBezTo>
                    <a:pt x="4190" y="599"/>
                    <a:pt x="3655" y="1"/>
                    <a:pt x="2930" y="1"/>
                  </a:cubicBezTo>
                  <a:cubicBezTo>
                    <a:pt x="2615" y="1"/>
                    <a:pt x="2332" y="127"/>
                    <a:pt x="2111" y="316"/>
                  </a:cubicBezTo>
                  <a:cubicBezTo>
                    <a:pt x="1859" y="127"/>
                    <a:pt x="1607" y="1"/>
                    <a:pt x="129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53" name="Google Shape;7453;p70"/>
          <p:cNvGrpSpPr/>
          <p:nvPr/>
        </p:nvGrpSpPr>
        <p:grpSpPr>
          <a:xfrm>
            <a:off x="5304627" y="2550919"/>
            <a:ext cx="340807" cy="340807"/>
            <a:chOff x="-10027775" y="1622900"/>
            <a:chExt cx="352875" cy="352875"/>
          </a:xfrm>
        </p:grpSpPr>
        <p:sp>
          <p:nvSpPr>
            <p:cNvPr id="7454" name="Google Shape;7454;p70"/>
            <p:cNvSpPr/>
            <p:nvPr/>
          </p:nvSpPr>
          <p:spPr>
            <a:xfrm>
              <a:off x="-10027775" y="1622900"/>
              <a:ext cx="352875" cy="352875"/>
            </a:xfrm>
            <a:custGeom>
              <a:avLst/>
              <a:gdLst/>
              <a:ahLst/>
              <a:cxnLst/>
              <a:rect l="l" t="t" r="r" b="b"/>
              <a:pathLst>
                <a:path w="14115" h="14115" extrusionOk="0">
                  <a:moveTo>
                    <a:pt x="12067" y="819"/>
                  </a:moveTo>
                  <a:cubicBezTo>
                    <a:pt x="12287" y="819"/>
                    <a:pt x="12476" y="1008"/>
                    <a:pt x="12476" y="1197"/>
                  </a:cubicBezTo>
                  <a:cubicBezTo>
                    <a:pt x="12476" y="1449"/>
                    <a:pt x="12287" y="1638"/>
                    <a:pt x="12067" y="1638"/>
                  </a:cubicBezTo>
                  <a:lnTo>
                    <a:pt x="2080" y="1638"/>
                  </a:lnTo>
                  <a:cubicBezTo>
                    <a:pt x="1859" y="1638"/>
                    <a:pt x="1702" y="1449"/>
                    <a:pt x="1702" y="1197"/>
                  </a:cubicBezTo>
                  <a:cubicBezTo>
                    <a:pt x="1702" y="977"/>
                    <a:pt x="1891" y="819"/>
                    <a:pt x="2080" y="819"/>
                  </a:cubicBezTo>
                  <a:close/>
                  <a:moveTo>
                    <a:pt x="11657" y="2458"/>
                  </a:moveTo>
                  <a:lnTo>
                    <a:pt x="11657" y="4285"/>
                  </a:lnTo>
                  <a:lnTo>
                    <a:pt x="10239" y="4978"/>
                  </a:lnTo>
                  <a:cubicBezTo>
                    <a:pt x="10082" y="5072"/>
                    <a:pt x="10019" y="5199"/>
                    <a:pt x="10019" y="5356"/>
                  </a:cubicBezTo>
                  <a:cubicBezTo>
                    <a:pt x="10019" y="5514"/>
                    <a:pt x="10082" y="5671"/>
                    <a:pt x="10239" y="5703"/>
                  </a:cubicBezTo>
                  <a:lnTo>
                    <a:pt x="11657" y="6396"/>
                  </a:lnTo>
                  <a:lnTo>
                    <a:pt x="11657" y="11562"/>
                  </a:lnTo>
                  <a:lnTo>
                    <a:pt x="2521" y="11562"/>
                  </a:lnTo>
                  <a:lnTo>
                    <a:pt x="2521" y="9704"/>
                  </a:lnTo>
                  <a:lnTo>
                    <a:pt x="3938" y="9011"/>
                  </a:lnTo>
                  <a:cubicBezTo>
                    <a:pt x="4096" y="8916"/>
                    <a:pt x="4191" y="8822"/>
                    <a:pt x="4191" y="8664"/>
                  </a:cubicBezTo>
                  <a:cubicBezTo>
                    <a:pt x="4191" y="8475"/>
                    <a:pt x="4096" y="8349"/>
                    <a:pt x="3938" y="8286"/>
                  </a:cubicBezTo>
                  <a:lnTo>
                    <a:pt x="2521" y="7593"/>
                  </a:lnTo>
                  <a:lnTo>
                    <a:pt x="2521" y="2458"/>
                  </a:lnTo>
                  <a:close/>
                  <a:moveTo>
                    <a:pt x="12098" y="12382"/>
                  </a:moveTo>
                  <a:cubicBezTo>
                    <a:pt x="12319" y="12382"/>
                    <a:pt x="12539" y="12602"/>
                    <a:pt x="12539" y="12823"/>
                  </a:cubicBezTo>
                  <a:cubicBezTo>
                    <a:pt x="12476" y="13075"/>
                    <a:pt x="12287" y="13264"/>
                    <a:pt x="12098" y="13264"/>
                  </a:cubicBezTo>
                  <a:lnTo>
                    <a:pt x="2143" y="13264"/>
                  </a:lnTo>
                  <a:cubicBezTo>
                    <a:pt x="1891" y="13264"/>
                    <a:pt x="1733" y="13075"/>
                    <a:pt x="1733" y="12823"/>
                  </a:cubicBezTo>
                  <a:cubicBezTo>
                    <a:pt x="1733" y="12602"/>
                    <a:pt x="1922" y="12382"/>
                    <a:pt x="2143" y="12382"/>
                  </a:cubicBezTo>
                  <a:close/>
                  <a:moveTo>
                    <a:pt x="2080" y="0"/>
                  </a:moveTo>
                  <a:cubicBezTo>
                    <a:pt x="1544" y="0"/>
                    <a:pt x="1103" y="347"/>
                    <a:pt x="914" y="819"/>
                  </a:cubicBezTo>
                  <a:lnTo>
                    <a:pt x="441" y="819"/>
                  </a:lnTo>
                  <a:cubicBezTo>
                    <a:pt x="189" y="819"/>
                    <a:pt x="0" y="1008"/>
                    <a:pt x="0" y="1197"/>
                  </a:cubicBezTo>
                  <a:cubicBezTo>
                    <a:pt x="0" y="1418"/>
                    <a:pt x="189" y="1638"/>
                    <a:pt x="441" y="1638"/>
                  </a:cubicBezTo>
                  <a:lnTo>
                    <a:pt x="914" y="1638"/>
                  </a:lnTo>
                  <a:cubicBezTo>
                    <a:pt x="1040" y="1985"/>
                    <a:pt x="1292" y="2269"/>
                    <a:pt x="1670" y="2395"/>
                  </a:cubicBezTo>
                  <a:lnTo>
                    <a:pt x="1670" y="7876"/>
                  </a:lnTo>
                  <a:cubicBezTo>
                    <a:pt x="1670" y="8034"/>
                    <a:pt x="1733" y="8191"/>
                    <a:pt x="1891" y="8223"/>
                  </a:cubicBezTo>
                  <a:lnTo>
                    <a:pt x="2804" y="8696"/>
                  </a:lnTo>
                  <a:lnTo>
                    <a:pt x="1891" y="9168"/>
                  </a:lnTo>
                  <a:cubicBezTo>
                    <a:pt x="1733" y="9231"/>
                    <a:pt x="1670" y="9357"/>
                    <a:pt x="1670" y="9515"/>
                  </a:cubicBezTo>
                  <a:lnTo>
                    <a:pt x="1670" y="11689"/>
                  </a:lnTo>
                  <a:cubicBezTo>
                    <a:pt x="1292" y="11815"/>
                    <a:pt x="1040" y="12067"/>
                    <a:pt x="914" y="12445"/>
                  </a:cubicBezTo>
                  <a:lnTo>
                    <a:pt x="441" y="12445"/>
                  </a:lnTo>
                  <a:cubicBezTo>
                    <a:pt x="189" y="12445"/>
                    <a:pt x="0" y="12634"/>
                    <a:pt x="0" y="12854"/>
                  </a:cubicBezTo>
                  <a:cubicBezTo>
                    <a:pt x="0" y="13106"/>
                    <a:pt x="189" y="13295"/>
                    <a:pt x="441" y="13295"/>
                  </a:cubicBezTo>
                  <a:lnTo>
                    <a:pt x="914" y="13295"/>
                  </a:lnTo>
                  <a:cubicBezTo>
                    <a:pt x="1072" y="13768"/>
                    <a:pt x="1544" y="14114"/>
                    <a:pt x="2080" y="14114"/>
                  </a:cubicBezTo>
                  <a:lnTo>
                    <a:pt x="12067" y="14114"/>
                  </a:lnTo>
                  <a:cubicBezTo>
                    <a:pt x="12602" y="14114"/>
                    <a:pt x="13043" y="13768"/>
                    <a:pt x="13232" y="13295"/>
                  </a:cubicBezTo>
                  <a:lnTo>
                    <a:pt x="13705" y="13295"/>
                  </a:lnTo>
                  <a:cubicBezTo>
                    <a:pt x="13957" y="13295"/>
                    <a:pt x="14115" y="13106"/>
                    <a:pt x="14115" y="12854"/>
                  </a:cubicBezTo>
                  <a:cubicBezTo>
                    <a:pt x="14115" y="12634"/>
                    <a:pt x="13894" y="12445"/>
                    <a:pt x="13705" y="12445"/>
                  </a:cubicBezTo>
                  <a:lnTo>
                    <a:pt x="13232" y="12445"/>
                  </a:lnTo>
                  <a:cubicBezTo>
                    <a:pt x="13106" y="12067"/>
                    <a:pt x="12854" y="11815"/>
                    <a:pt x="12476" y="11689"/>
                  </a:cubicBezTo>
                  <a:lnTo>
                    <a:pt x="12476" y="6207"/>
                  </a:lnTo>
                  <a:cubicBezTo>
                    <a:pt x="12476" y="6049"/>
                    <a:pt x="12413" y="5892"/>
                    <a:pt x="12256" y="5860"/>
                  </a:cubicBezTo>
                  <a:lnTo>
                    <a:pt x="11342" y="5388"/>
                  </a:lnTo>
                  <a:lnTo>
                    <a:pt x="12256" y="4915"/>
                  </a:lnTo>
                  <a:cubicBezTo>
                    <a:pt x="12413" y="4883"/>
                    <a:pt x="12476" y="4726"/>
                    <a:pt x="12476" y="4568"/>
                  </a:cubicBezTo>
                  <a:lnTo>
                    <a:pt x="12476" y="2395"/>
                  </a:lnTo>
                  <a:cubicBezTo>
                    <a:pt x="12854" y="2269"/>
                    <a:pt x="13106" y="1985"/>
                    <a:pt x="13232" y="1638"/>
                  </a:cubicBezTo>
                  <a:lnTo>
                    <a:pt x="13705" y="1638"/>
                  </a:lnTo>
                  <a:cubicBezTo>
                    <a:pt x="13957" y="1638"/>
                    <a:pt x="14115" y="1449"/>
                    <a:pt x="14115" y="1197"/>
                  </a:cubicBezTo>
                  <a:cubicBezTo>
                    <a:pt x="14115" y="977"/>
                    <a:pt x="13894" y="819"/>
                    <a:pt x="13705" y="819"/>
                  </a:cubicBezTo>
                  <a:lnTo>
                    <a:pt x="13232" y="819"/>
                  </a:lnTo>
                  <a:cubicBezTo>
                    <a:pt x="13075" y="347"/>
                    <a:pt x="12602" y="0"/>
                    <a:pt x="1206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5" name="Google Shape;7455;p70"/>
            <p:cNvSpPr/>
            <p:nvPr/>
          </p:nvSpPr>
          <p:spPr>
            <a:xfrm>
              <a:off x="-9923800" y="1705600"/>
              <a:ext cx="145725" cy="20500"/>
            </a:xfrm>
            <a:custGeom>
              <a:avLst/>
              <a:gdLst/>
              <a:ahLst/>
              <a:cxnLst/>
              <a:rect l="l" t="t" r="r" b="b"/>
              <a:pathLst>
                <a:path w="5829" h="820" extrusionOk="0">
                  <a:moveTo>
                    <a:pt x="410" y="0"/>
                  </a:moveTo>
                  <a:cubicBezTo>
                    <a:pt x="189" y="0"/>
                    <a:pt x="0" y="189"/>
                    <a:pt x="0" y="410"/>
                  </a:cubicBezTo>
                  <a:cubicBezTo>
                    <a:pt x="32" y="630"/>
                    <a:pt x="221" y="819"/>
                    <a:pt x="410" y="819"/>
                  </a:cubicBezTo>
                  <a:lnTo>
                    <a:pt x="5419" y="819"/>
                  </a:lnTo>
                  <a:cubicBezTo>
                    <a:pt x="5671" y="819"/>
                    <a:pt x="5828" y="630"/>
                    <a:pt x="5828" y="410"/>
                  </a:cubicBezTo>
                  <a:cubicBezTo>
                    <a:pt x="5828" y="189"/>
                    <a:pt x="5608" y="0"/>
                    <a:pt x="54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6" name="Google Shape;7456;p70"/>
            <p:cNvSpPr/>
            <p:nvPr/>
          </p:nvSpPr>
          <p:spPr>
            <a:xfrm>
              <a:off x="-9902550" y="1746550"/>
              <a:ext cx="83525" cy="20500"/>
            </a:xfrm>
            <a:custGeom>
              <a:avLst/>
              <a:gdLst/>
              <a:ahLst/>
              <a:cxnLst/>
              <a:rect l="l" t="t" r="r" b="b"/>
              <a:pathLst>
                <a:path w="3341" h="820" extrusionOk="0">
                  <a:moveTo>
                    <a:pt x="379" y="0"/>
                  </a:moveTo>
                  <a:cubicBezTo>
                    <a:pt x="158" y="0"/>
                    <a:pt x="1" y="190"/>
                    <a:pt x="1" y="410"/>
                  </a:cubicBezTo>
                  <a:cubicBezTo>
                    <a:pt x="1" y="631"/>
                    <a:pt x="190" y="820"/>
                    <a:pt x="379" y="820"/>
                  </a:cubicBezTo>
                  <a:lnTo>
                    <a:pt x="2899" y="820"/>
                  </a:lnTo>
                  <a:cubicBezTo>
                    <a:pt x="3151" y="820"/>
                    <a:pt x="3340" y="631"/>
                    <a:pt x="3340" y="410"/>
                  </a:cubicBezTo>
                  <a:cubicBezTo>
                    <a:pt x="3340" y="158"/>
                    <a:pt x="3151" y="0"/>
                    <a:pt x="289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7" name="Google Shape;7457;p70"/>
            <p:cNvSpPr/>
            <p:nvPr/>
          </p:nvSpPr>
          <p:spPr>
            <a:xfrm>
              <a:off x="-9923800" y="1788300"/>
              <a:ext cx="145725" cy="20500"/>
            </a:xfrm>
            <a:custGeom>
              <a:avLst/>
              <a:gdLst/>
              <a:ahLst/>
              <a:cxnLst/>
              <a:rect l="l" t="t" r="r" b="b"/>
              <a:pathLst>
                <a:path w="5829" h="820" extrusionOk="0">
                  <a:moveTo>
                    <a:pt x="410" y="0"/>
                  </a:moveTo>
                  <a:cubicBezTo>
                    <a:pt x="189" y="0"/>
                    <a:pt x="0" y="189"/>
                    <a:pt x="0" y="410"/>
                  </a:cubicBezTo>
                  <a:cubicBezTo>
                    <a:pt x="32" y="662"/>
                    <a:pt x="221" y="819"/>
                    <a:pt x="410" y="819"/>
                  </a:cubicBezTo>
                  <a:lnTo>
                    <a:pt x="5419" y="819"/>
                  </a:lnTo>
                  <a:cubicBezTo>
                    <a:pt x="5671" y="819"/>
                    <a:pt x="5828" y="630"/>
                    <a:pt x="5828" y="410"/>
                  </a:cubicBezTo>
                  <a:cubicBezTo>
                    <a:pt x="5828" y="189"/>
                    <a:pt x="5608" y="0"/>
                    <a:pt x="54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8" name="Google Shape;7458;p70"/>
            <p:cNvSpPr/>
            <p:nvPr/>
          </p:nvSpPr>
          <p:spPr>
            <a:xfrm>
              <a:off x="-9901750" y="1828450"/>
              <a:ext cx="83500" cy="21300"/>
            </a:xfrm>
            <a:custGeom>
              <a:avLst/>
              <a:gdLst/>
              <a:ahLst/>
              <a:cxnLst/>
              <a:rect l="l" t="t" r="r" b="b"/>
              <a:pathLst>
                <a:path w="3340" h="852" extrusionOk="0">
                  <a:moveTo>
                    <a:pt x="410" y="1"/>
                  </a:moveTo>
                  <a:cubicBezTo>
                    <a:pt x="158" y="1"/>
                    <a:pt x="0" y="190"/>
                    <a:pt x="0" y="442"/>
                  </a:cubicBezTo>
                  <a:cubicBezTo>
                    <a:pt x="0" y="663"/>
                    <a:pt x="189" y="852"/>
                    <a:pt x="410" y="852"/>
                  </a:cubicBezTo>
                  <a:lnTo>
                    <a:pt x="2930" y="852"/>
                  </a:lnTo>
                  <a:cubicBezTo>
                    <a:pt x="3151" y="852"/>
                    <a:pt x="3340" y="663"/>
                    <a:pt x="3340" y="442"/>
                  </a:cubicBezTo>
                  <a:cubicBezTo>
                    <a:pt x="3340" y="190"/>
                    <a:pt x="3151" y="1"/>
                    <a:pt x="29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9" name="Google Shape;7459;p70"/>
            <p:cNvSpPr/>
            <p:nvPr/>
          </p:nvSpPr>
          <p:spPr>
            <a:xfrm>
              <a:off x="-9923025" y="1871000"/>
              <a:ext cx="145725" cy="20500"/>
            </a:xfrm>
            <a:custGeom>
              <a:avLst/>
              <a:gdLst/>
              <a:ahLst/>
              <a:cxnLst/>
              <a:rect l="l" t="t" r="r" b="b"/>
              <a:pathLst>
                <a:path w="5829" h="820" extrusionOk="0">
                  <a:moveTo>
                    <a:pt x="410" y="0"/>
                  </a:moveTo>
                  <a:cubicBezTo>
                    <a:pt x="190" y="0"/>
                    <a:pt x="1" y="189"/>
                    <a:pt x="1" y="378"/>
                  </a:cubicBezTo>
                  <a:cubicBezTo>
                    <a:pt x="1" y="630"/>
                    <a:pt x="190" y="819"/>
                    <a:pt x="410" y="819"/>
                  </a:cubicBezTo>
                  <a:lnTo>
                    <a:pt x="5419" y="819"/>
                  </a:lnTo>
                  <a:cubicBezTo>
                    <a:pt x="5671" y="819"/>
                    <a:pt x="5829" y="630"/>
                    <a:pt x="5829" y="378"/>
                  </a:cubicBezTo>
                  <a:cubicBezTo>
                    <a:pt x="5829" y="189"/>
                    <a:pt x="5671" y="0"/>
                    <a:pt x="54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60" name="Google Shape;7460;p70"/>
          <p:cNvSpPr/>
          <p:nvPr/>
        </p:nvSpPr>
        <p:spPr>
          <a:xfrm>
            <a:off x="5311472" y="2958272"/>
            <a:ext cx="327116" cy="341748"/>
          </a:xfrm>
          <a:custGeom>
            <a:avLst/>
            <a:gdLst/>
            <a:ahLst/>
            <a:cxnLst/>
            <a:rect l="l" t="t" r="r" b="b"/>
            <a:pathLst>
              <a:path w="13548" h="14154" extrusionOk="0">
                <a:moveTo>
                  <a:pt x="6774" y="914"/>
                </a:moveTo>
                <a:cubicBezTo>
                  <a:pt x="7215" y="914"/>
                  <a:pt x="7593" y="1324"/>
                  <a:pt x="7593" y="1797"/>
                </a:cubicBezTo>
                <a:cubicBezTo>
                  <a:pt x="7593" y="2238"/>
                  <a:pt x="7247" y="2616"/>
                  <a:pt x="6774" y="2616"/>
                </a:cubicBezTo>
                <a:cubicBezTo>
                  <a:pt x="6301" y="2616"/>
                  <a:pt x="5955" y="2238"/>
                  <a:pt x="5955" y="1797"/>
                </a:cubicBezTo>
                <a:cubicBezTo>
                  <a:pt x="5955" y="1324"/>
                  <a:pt x="6333" y="914"/>
                  <a:pt x="6774" y="914"/>
                </a:cubicBezTo>
                <a:close/>
                <a:moveTo>
                  <a:pt x="1400" y="2610"/>
                </a:moveTo>
                <a:cubicBezTo>
                  <a:pt x="1427" y="2610"/>
                  <a:pt x="1454" y="2612"/>
                  <a:pt x="1481" y="2616"/>
                </a:cubicBezTo>
                <a:lnTo>
                  <a:pt x="4222" y="3151"/>
                </a:lnTo>
                <a:lnTo>
                  <a:pt x="3151" y="3781"/>
                </a:lnTo>
                <a:cubicBezTo>
                  <a:pt x="3119" y="3750"/>
                  <a:pt x="3245" y="3781"/>
                  <a:pt x="1324" y="3403"/>
                </a:cubicBezTo>
                <a:cubicBezTo>
                  <a:pt x="1072" y="3372"/>
                  <a:pt x="946" y="3120"/>
                  <a:pt x="1009" y="2931"/>
                </a:cubicBezTo>
                <a:cubicBezTo>
                  <a:pt x="1036" y="2710"/>
                  <a:pt x="1209" y="2610"/>
                  <a:pt x="1400" y="2610"/>
                </a:cubicBezTo>
                <a:close/>
                <a:moveTo>
                  <a:pt x="5502" y="3443"/>
                </a:moveTo>
                <a:cubicBezTo>
                  <a:pt x="5553" y="3443"/>
                  <a:pt x="5608" y="3451"/>
                  <a:pt x="5671" y="3466"/>
                </a:cubicBezTo>
                <a:cubicBezTo>
                  <a:pt x="5860" y="3561"/>
                  <a:pt x="5923" y="3624"/>
                  <a:pt x="5955" y="3907"/>
                </a:cubicBezTo>
                <a:cubicBezTo>
                  <a:pt x="5986" y="4254"/>
                  <a:pt x="5923" y="5766"/>
                  <a:pt x="7089" y="7278"/>
                </a:cubicBezTo>
                <a:cubicBezTo>
                  <a:pt x="7175" y="7385"/>
                  <a:pt x="7304" y="7449"/>
                  <a:pt x="7427" y="7449"/>
                </a:cubicBezTo>
                <a:cubicBezTo>
                  <a:pt x="7486" y="7449"/>
                  <a:pt x="7543" y="7435"/>
                  <a:pt x="7593" y="7404"/>
                </a:cubicBezTo>
                <a:lnTo>
                  <a:pt x="11972" y="5168"/>
                </a:lnTo>
                <a:cubicBezTo>
                  <a:pt x="12030" y="5129"/>
                  <a:pt x="12094" y="5111"/>
                  <a:pt x="12158" y="5111"/>
                </a:cubicBezTo>
                <a:cubicBezTo>
                  <a:pt x="12304" y="5111"/>
                  <a:pt x="12452" y="5204"/>
                  <a:pt x="12539" y="5357"/>
                </a:cubicBezTo>
                <a:cubicBezTo>
                  <a:pt x="12634" y="5577"/>
                  <a:pt x="12571" y="5798"/>
                  <a:pt x="12319" y="5924"/>
                </a:cubicBezTo>
                <a:lnTo>
                  <a:pt x="7499" y="8444"/>
                </a:lnTo>
                <a:cubicBezTo>
                  <a:pt x="7404" y="8476"/>
                  <a:pt x="7562" y="8350"/>
                  <a:pt x="5388" y="10366"/>
                </a:cubicBezTo>
                <a:cubicBezTo>
                  <a:pt x="5293" y="10492"/>
                  <a:pt x="5230" y="10712"/>
                  <a:pt x="5325" y="10870"/>
                </a:cubicBezTo>
                <a:lnTo>
                  <a:pt x="6396" y="12823"/>
                </a:lnTo>
                <a:cubicBezTo>
                  <a:pt x="6490" y="13012"/>
                  <a:pt x="6427" y="13233"/>
                  <a:pt x="6238" y="13359"/>
                </a:cubicBezTo>
                <a:cubicBezTo>
                  <a:pt x="6169" y="13398"/>
                  <a:pt x="6100" y="13416"/>
                  <a:pt x="6034" y="13416"/>
                </a:cubicBezTo>
                <a:cubicBezTo>
                  <a:pt x="5889" y="13416"/>
                  <a:pt x="5758" y="13331"/>
                  <a:pt x="5671" y="13201"/>
                </a:cubicBezTo>
                <a:lnTo>
                  <a:pt x="4285" y="10681"/>
                </a:lnTo>
                <a:cubicBezTo>
                  <a:pt x="4222" y="10523"/>
                  <a:pt x="4222" y="10334"/>
                  <a:pt x="4380" y="10177"/>
                </a:cubicBezTo>
                <a:lnTo>
                  <a:pt x="6333" y="8318"/>
                </a:lnTo>
                <a:cubicBezTo>
                  <a:pt x="6490" y="8161"/>
                  <a:pt x="6490" y="7940"/>
                  <a:pt x="6396" y="7783"/>
                </a:cubicBezTo>
                <a:cubicBezTo>
                  <a:pt x="5797" y="6995"/>
                  <a:pt x="5388" y="6050"/>
                  <a:pt x="5199" y="5042"/>
                </a:cubicBezTo>
                <a:cubicBezTo>
                  <a:pt x="5176" y="4859"/>
                  <a:pt x="4988" y="4727"/>
                  <a:pt x="4791" y="4727"/>
                </a:cubicBezTo>
                <a:cubicBezTo>
                  <a:pt x="4715" y="4727"/>
                  <a:pt x="4638" y="4746"/>
                  <a:pt x="4569" y="4790"/>
                </a:cubicBezTo>
                <a:cubicBezTo>
                  <a:pt x="4128" y="5042"/>
                  <a:pt x="4600" y="4727"/>
                  <a:pt x="1544" y="6743"/>
                </a:cubicBezTo>
                <a:cubicBezTo>
                  <a:pt x="1493" y="6768"/>
                  <a:pt x="1438" y="6780"/>
                  <a:pt x="1382" y="6780"/>
                </a:cubicBezTo>
                <a:cubicBezTo>
                  <a:pt x="1229" y="6780"/>
                  <a:pt x="1069" y="6692"/>
                  <a:pt x="977" y="6554"/>
                </a:cubicBezTo>
                <a:cubicBezTo>
                  <a:pt x="946" y="6270"/>
                  <a:pt x="1040" y="6050"/>
                  <a:pt x="1229" y="5955"/>
                </a:cubicBezTo>
                <a:cubicBezTo>
                  <a:pt x="1261" y="5955"/>
                  <a:pt x="5356" y="3466"/>
                  <a:pt x="5356" y="3466"/>
                </a:cubicBezTo>
                <a:cubicBezTo>
                  <a:pt x="5403" y="3451"/>
                  <a:pt x="5451" y="3443"/>
                  <a:pt x="5502" y="3443"/>
                </a:cubicBezTo>
                <a:close/>
                <a:moveTo>
                  <a:pt x="6774" y="1"/>
                </a:moveTo>
                <a:cubicBezTo>
                  <a:pt x="5892" y="1"/>
                  <a:pt x="5136" y="788"/>
                  <a:pt x="5136" y="1702"/>
                </a:cubicBezTo>
                <a:cubicBezTo>
                  <a:pt x="5136" y="1986"/>
                  <a:pt x="5199" y="2206"/>
                  <a:pt x="5325" y="2458"/>
                </a:cubicBezTo>
                <a:lnTo>
                  <a:pt x="1670" y="1702"/>
                </a:lnTo>
                <a:cubicBezTo>
                  <a:pt x="1594" y="1688"/>
                  <a:pt x="1517" y="1681"/>
                  <a:pt x="1441" y="1681"/>
                </a:cubicBezTo>
                <a:cubicBezTo>
                  <a:pt x="857" y="1681"/>
                  <a:pt x="305" y="2093"/>
                  <a:pt x="221" y="2679"/>
                </a:cubicBezTo>
                <a:cubicBezTo>
                  <a:pt x="95" y="3372"/>
                  <a:pt x="536" y="4033"/>
                  <a:pt x="1198" y="4159"/>
                </a:cubicBezTo>
                <a:lnTo>
                  <a:pt x="2174" y="4349"/>
                </a:lnTo>
                <a:lnTo>
                  <a:pt x="883" y="5136"/>
                </a:lnTo>
                <a:cubicBezTo>
                  <a:pt x="252" y="5514"/>
                  <a:pt x="0" y="6239"/>
                  <a:pt x="284" y="6869"/>
                </a:cubicBezTo>
                <a:cubicBezTo>
                  <a:pt x="512" y="7326"/>
                  <a:pt x="974" y="7536"/>
                  <a:pt x="1397" y="7536"/>
                </a:cubicBezTo>
                <a:cubicBezTo>
                  <a:pt x="1616" y="7536"/>
                  <a:pt x="1824" y="7480"/>
                  <a:pt x="1985" y="7373"/>
                </a:cubicBezTo>
                <a:lnTo>
                  <a:pt x="4506" y="5735"/>
                </a:lnTo>
                <a:cubicBezTo>
                  <a:pt x="4695" y="6522"/>
                  <a:pt x="5041" y="7215"/>
                  <a:pt x="5482" y="7877"/>
                </a:cubicBezTo>
                <a:lnTo>
                  <a:pt x="3781" y="9515"/>
                </a:lnTo>
                <a:cubicBezTo>
                  <a:pt x="3403" y="9893"/>
                  <a:pt x="3277" y="10523"/>
                  <a:pt x="3560" y="10996"/>
                </a:cubicBezTo>
                <a:lnTo>
                  <a:pt x="4947" y="13516"/>
                </a:lnTo>
                <a:cubicBezTo>
                  <a:pt x="5181" y="13922"/>
                  <a:pt x="5604" y="14154"/>
                  <a:pt x="6028" y="14154"/>
                </a:cubicBezTo>
                <a:cubicBezTo>
                  <a:pt x="6230" y="14154"/>
                  <a:pt x="6433" y="14101"/>
                  <a:pt x="6616" y="13989"/>
                </a:cubicBezTo>
                <a:cubicBezTo>
                  <a:pt x="7215" y="13642"/>
                  <a:pt x="7467" y="12886"/>
                  <a:pt x="7089" y="12288"/>
                </a:cubicBezTo>
                <a:lnTo>
                  <a:pt x="6207" y="10649"/>
                </a:lnTo>
                <a:lnTo>
                  <a:pt x="7877" y="9043"/>
                </a:lnTo>
                <a:lnTo>
                  <a:pt x="12697" y="6554"/>
                </a:lnTo>
                <a:cubicBezTo>
                  <a:pt x="13295" y="6239"/>
                  <a:pt x="13548" y="5483"/>
                  <a:pt x="13232" y="4884"/>
                </a:cubicBezTo>
                <a:cubicBezTo>
                  <a:pt x="13014" y="4446"/>
                  <a:pt x="12597" y="4206"/>
                  <a:pt x="12162" y="4206"/>
                </a:cubicBezTo>
                <a:cubicBezTo>
                  <a:pt x="11971" y="4206"/>
                  <a:pt x="11777" y="4252"/>
                  <a:pt x="11594" y="4349"/>
                </a:cubicBezTo>
                <a:lnTo>
                  <a:pt x="7530" y="6428"/>
                </a:lnTo>
                <a:cubicBezTo>
                  <a:pt x="6679" y="5136"/>
                  <a:pt x="6837" y="3907"/>
                  <a:pt x="6774" y="3750"/>
                </a:cubicBezTo>
                <a:cubicBezTo>
                  <a:pt x="6774" y="3687"/>
                  <a:pt x="6774" y="3529"/>
                  <a:pt x="6711" y="3372"/>
                </a:cubicBezTo>
                <a:lnTo>
                  <a:pt x="6774" y="3372"/>
                </a:lnTo>
                <a:cubicBezTo>
                  <a:pt x="7688" y="3372"/>
                  <a:pt x="8444" y="2616"/>
                  <a:pt x="8444" y="1702"/>
                </a:cubicBezTo>
                <a:cubicBezTo>
                  <a:pt x="8444" y="788"/>
                  <a:pt x="7688" y="1"/>
                  <a:pt x="677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61" name="Google Shape;7461;p70"/>
          <p:cNvGrpSpPr/>
          <p:nvPr/>
        </p:nvGrpSpPr>
        <p:grpSpPr>
          <a:xfrm>
            <a:off x="8031595" y="2576583"/>
            <a:ext cx="322553" cy="342328"/>
            <a:chOff x="-10019125" y="2490075"/>
            <a:chExt cx="333975" cy="354450"/>
          </a:xfrm>
        </p:grpSpPr>
        <p:sp>
          <p:nvSpPr>
            <p:cNvPr id="7462" name="Google Shape;7462;p70"/>
            <p:cNvSpPr/>
            <p:nvPr/>
          </p:nvSpPr>
          <p:spPr>
            <a:xfrm>
              <a:off x="-10019125" y="2490850"/>
              <a:ext cx="333975" cy="353675"/>
            </a:xfrm>
            <a:custGeom>
              <a:avLst/>
              <a:gdLst/>
              <a:ahLst/>
              <a:cxnLst/>
              <a:rect l="l" t="t" r="r" b="b"/>
              <a:pathLst>
                <a:path w="13359" h="14147" extrusionOk="0">
                  <a:moveTo>
                    <a:pt x="7184" y="1670"/>
                  </a:moveTo>
                  <a:cubicBezTo>
                    <a:pt x="7405" y="1670"/>
                    <a:pt x="7625" y="1859"/>
                    <a:pt x="7625" y="2048"/>
                  </a:cubicBezTo>
                  <a:lnTo>
                    <a:pt x="7625" y="4191"/>
                  </a:lnTo>
                  <a:cubicBezTo>
                    <a:pt x="7499" y="4128"/>
                    <a:pt x="7342" y="4096"/>
                    <a:pt x="7184" y="4096"/>
                  </a:cubicBezTo>
                  <a:cubicBezTo>
                    <a:pt x="7027" y="4096"/>
                    <a:pt x="6900" y="4128"/>
                    <a:pt x="6743" y="4191"/>
                  </a:cubicBezTo>
                  <a:lnTo>
                    <a:pt x="6743" y="2048"/>
                  </a:lnTo>
                  <a:cubicBezTo>
                    <a:pt x="6743" y="1828"/>
                    <a:pt x="6932" y="1670"/>
                    <a:pt x="7184" y="1670"/>
                  </a:cubicBezTo>
                  <a:close/>
                  <a:moveTo>
                    <a:pt x="8791" y="788"/>
                  </a:moveTo>
                  <a:cubicBezTo>
                    <a:pt x="8980" y="788"/>
                    <a:pt x="9200" y="977"/>
                    <a:pt x="9200" y="1229"/>
                  </a:cubicBezTo>
                  <a:lnTo>
                    <a:pt x="9200" y="5356"/>
                  </a:lnTo>
                  <a:cubicBezTo>
                    <a:pt x="9200" y="5608"/>
                    <a:pt x="9389" y="5797"/>
                    <a:pt x="9610" y="5797"/>
                  </a:cubicBezTo>
                  <a:cubicBezTo>
                    <a:pt x="9862" y="5797"/>
                    <a:pt x="10019" y="5608"/>
                    <a:pt x="10019" y="5356"/>
                  </a:cubicBezTo>
                  <a:lnTo>
                    <a:pt x="10019" y="2048"/>
                  </a:lnTo>
                  <a:cubicBezTo>
                    <a:pt x="10019" y="1828"/>
                    <a:pt x="10209" y="1670"/>
                    <a:pt x="10398" y="1670"/>
                  </a:cubicBezTo>
                  <a:cubicBezTo>
                    <a:pt x="10618" y="1670"/>
                    <a:pt x="10807" y="1859"/>
                    <a:pt x="10807" y="2048"/>
                  </a:cubicBezTo>
                  <a:lnTo>
                    <a:pt x="10807" y="5356"/>
                  </a:lnTo>
                  <a:cubicBezTo>
                    <a:pt x="10807" y="5608"/>
                    <a:pt x="10996" y="5797"/>
                    <a:pt x="11185" y="5797"/>
                  </a:cubicBezTo>
                  <a:cubicBezTo>
                    <a:pt x="11406" y="5797"/>
                    <a:pt x="11626" y="5608"/>
                    <a:pt x="11626" y="5356"/>
                  </a:cubicBezTo>
                  <a:lnTo>
                    <a:pt x="11626" y="4537"/>
                  </a:lnTo>
                  <a:cubicBezTo>
                    <a:pt x="11626" y="4285"/>
                    <a:pt x="11815" y="4096"/>
                    <a:pt x="12036" y="4096"/>
                  </a:cubicBezTo>
                  <a:cubicBezTo>
                    <a:pt x="12256" y="4096"/>
                    <a:pt x="12414" y="4285"/>
                    <a:pt x="12414" y="4537"/>
                  </a:cubicBezTo>
                  <a:lnTo>
                    <a:pt x="12414" y="8696"/>
                  </a:lnTo>
                  <a:cubicBezTo>
                    <a:pt x="12414" y="9389"/>
                    <a:pt x="11878" y="9925"/>
                    <a:pt x="11154" y="9925"/>
                  </a:cubicBezTo>
                  <a:lnTo>
                    <a:pt x="9925" y="9925"/>
                  </a:lnTo>
                  <a:lnTo>
                    <a:pt x="9925" y="7845"/>
                  </a:lnTo>
                  <a:cubicBezTo>
                    <a:pt x="9925" y="7184"/>
                    <a:pt x="9389" y="6617"/>
                    <a:pt x="8665" y="6617"/>
                  </a:cubicBezTo>
                  <a:cubicBezTo>
                    <a:pt x="8507" y="6617"/>
                    <a:pt x="8413" y="6648"/>
                    <a:pt x="8287" y="6711"/>
                  </a:cubicBezTo>
                  <a:cubicBezTo>
                    <a:pt x="8413" y="6585"/>
                    <a:pt x="8413" y="1891"/>
                    <a:pt x="8413" y="1229"/>
                  </a:cubicBezTo>
                  <a:cubicBezTo>
                    <a:pt x="8413" y="977"/>
                    <a:pt x="8602" y="788"/>
                    <a:pt x="8791" y="788"/>
                  </a:cubicBezTo>
                  <a:close/>
                  <a:moveTo>
                    <a:pt x="5483" y="4096"/>
                  </a:moveTo>
                  <a:cubicBezTo>
                    <a:pt x="5735" y="4096"/>
                    <a:pt x="5892" y="4254"/>
                    <a:pt x="5924" y="4506"/>
                  </a:cubicBezTo>
                  <a:lnTo>
                    <a:pt x="5924" y="8696"/>
                  </a:lnTo>
                  <a:cubicBezTo>
                    <a:pt x="5924" y="8948"/>
                    <a:pt x="6113" y="9105"/>
                    <a:pt x="6302" y="9105"/>
                  </a:cubicBezTo>
                  <a:cubicBezTo>
                    <a:pt x="6554" y="9105"/>
                    <a:pt x="6743" y="8885"/>
                    <a:pt x="6743" y="8696"/>
                  </a:cubicBezTo>
                  <a:lnTo>
                    <a:pt x="6743" y="5356"/>
                  </a:lnTo>
                  <a:cubicBezTo>
                    <a:pt x="6743" y="5136"/>
                    <a:pt x="6932" y="4915"/>
                    <a:pt x="7153" y="4915"/>
                  </a:cubicBezTo>
                  <a:cubicBezTo>
                    <a:pt x="7342" y="4915"/>
                    <a:pt x="7562" y="5136"/>
                    <a:pt x="7562" y="5356"/>
                  </a:cubicBezTo>
                  <a:lnTo>
                    <a:pt x="7562" y="8696"/>
                  </a:lnTo>
                  <a:cubicBezTo>
                    <a:pt x="7562" y="8948"/>
                    <a:pt x="7783" y="9105"/>
                    <a:pt x="7972" y="9105"/>
                  </a:cubicBezTo>
                  <a:cubicBezTo>
                    <a:pt x="8161" y="9105"/>
                    <a:pt x="8350" y="8885"/>
                    <a:pt x="8350" y="8696"/>
                  </a:cubicBezTo>
                  <a:lnTo>
                    <a:pt x="8350" y="7877"/>
                  </a:lnTo>
                  <a:cubicBezTo>
                    <a:pt x="8350" y="7656"/>
                    <a:pt x="8570" y="7436"/>
                    <a:pt x="8759" y="7436"/>
                  </a:cubicBezTo>
                  <a:cubicBezTo>
                    <a:pt x="8948" y="7436"/>
                    <a:pt x="9137" y="7656"/>
                    <a:pt x="9137" y="7877"/>
                  </a:cubicBezTo>
                  <a:lnTo>
                    <a:pt x="9137" y="12035"/>
                  </a:lnTo>
                  <a:cubicBezTo>
                    <a:pt x="9137" y="12728"/>
                    <a:pt x="8602" y="13264"/>
                    <a:pt x="7940" y="13264"/>
                  </a:cubicBezTo>
                  <a:lnTo>
                    <a:pt x="3403" y="13264"/>
                  </a:lnTo>
                  <a:cubicBezTo>
                    <a:pt x="2994" y="13264"/>
                    <a:pt x="2647" y="13075"/>
                    <a:pt x="2427" y="12791"/>
                  </a:cubicBezTo>
                  <a:cubicBezTo>
                    <a:pt x="915" y="10523"/>
                    <a:pt x="1009" y="10649"/>
                    <a:pt x="1009" y="10586"/>
                  </a:cubicBezTo>
                  <a:cubicBezTo>
                    <a:pt x="915" y="10429"/>
                    <a:pt x="915" y="10208"/>
                    <a:pt x="1104" y="10051"/>
                  </a:cubicBezTo>
                  <a:cubicBezTo>
                    <a:pt x="1189" y="9980"/>
                    <a:pt x="1280" y="9947"/>
                    <a:pt x="1370" y="9947"/>
                  </a:cubicBezTo>
                  <a:cubicBezTo>
                    <a:pt x="1479" y="9947"/>
                    <a:pt x="1584" y="9995"/>
                    <a:pt x="1671" y="10082"/>
                  </a:cubicBezTo>
                  <a:lnTo>
                    <a:pt x="2742" y="11153"/>
                  </a:lnTo>
                  <a:cubicBezTo>
                    <a:pt x="2818" y="11230"/>
                    <a:pt x="2918" y="11271"/>
                    <a:pt x="3005" y="11271"/>
                  </a:cubicBezTo>
                  <a:cubicBezTo>
                    <a:pt x="3062" y="11271"/>
                    <a:pt x="3114" y="11254"/>
                    <a:pt x="3151" y="11216"/>
                  </a:cubicBezTo>
                  <a:cubicBezTo>
                    <a:pt x="3340" y="11153"/>
                    <a:pt x="3403" y="11027"/>
                    <a:pt x="3403" y="10838"/>
                  </a:cubicBezTo>
                  <a:lnTo>
                    <a:pt x="3403" y="5356"/>
                  </a:lnTo>
                  <a:cubicBezTo>
                    <a:pt x="3403" y="5136"/>
                    <a:pt x="3592" y="4915"/>
                    <a:pt x="3845" y="4915"/>
                  </a:cubicBezTo>
                  <a:cubicBezTo>
                    <a:pt x="4065" y="4915"/>
                    <a:pt x="4223" y="5136"/>
                    <a:pt x="4223" y="5356"/>
                  </a:cubicBezTo>
                  <a:lnTo>
                    <a:pt x="4223" y="8696"/>
                  </a:lnTo>
                  <a:cubicBezTo>
                    <a:pt x="4223" y="8948"/>
                    <a:pt x="4412" y="9105"/>
                    <a:pt x="4664" y="9105"/>
                  </a:cubicBezTo>
                  <a:cubicBezTo>
                    <a:pt x="4884" y="9105"/>
                    <a:pt x="5105" y="8885"/>
                    <a:pt x="5105" y="8696"/>
                  </a:cubicBezTo>
                  <a:lnTo>
                    <a:pt x="5105" y="4537"/>
                  </a:lnTo>
                  <a:cubicBezTo>
                    <a:pt x="5105" y="4285"/>
                    <a:pt x="5294" y="4096"/>
                    <a:pt x="5483" y="4096"/>
                  </a:cubicBezTo>
                  <a:close/>
                  <a:moveTo>
                    <a:pt x="8822" y="1"/>
                  </a:moveTo>
                  <a:cubicBezTo>
                    <a:pt x="8255" y="1"/>
                    <a:pt x="7783" y="410"/>
                    <a:pt x="7657" y="914"/>
                  </a:cubicBezTo>
                  <a:cubicBezTo>
                    <a:pt x="7499" y="883"/>
                    <a:pt x="7342" y="820"/>
                    <a:pt x="7184" y="820"/>
                  </a:cubicBezTo>
                  <a:cubicBezTo>
                    <a:pt x="6522" y="820"/>
                    <a:pt x="5955" y="1387"/>
                    <a:pt x="5955" y="2048"/>
                  </a:cubicBezTo>
                  <a:lnTo>
                    <a:pt x="5955" y="3340"/>
                  </a:lnTo>
                  <a:cubicBezTo>
                    <a:pt x="5829" y="3309"/>
                    <a:pt x="5672" y="3277"/>
                    <a:pt x="5514" y="3277"/>
                  </a:cubicBezTo>
                  <a:cubicBezTo>
                    <a:pt x="4947" y="3277"/>
                    <a:pt x="4475" y="3655"/>
                    <a:pt x="4349" y="4191"/>
                  </a:cubicBezTo>
                  <a:cubicBezTo>
                    <a:pt x="4191" y="4128"/>
                    <a:pt x="4034" y="4096"/>
                    <a:pt x="3876" y="4096"/>
                  </a:cubicBezTo>
                  <a:cubicBezTo>
                    <a:pt x="3214" y="4096"/>
                    <a:pt x="2616" y="4663"/>
                    <a:pt x="2616" y="5356"/>
                  </a:cubicBezTo>
                  <a:lnTo>
                    <a:pt x="2616" y="9862"/>
                  </a:lnTo>
                  <a:lnTo>
                    <a:pt x="2269" y="9483"/>
                  </a:lnTo>
                  <a:cubicBezTo>
                    <a:pt x="2025" y="9239"/>
                    <a:pt x="1712" y="9121"/>
                    <a:pt x="1398" y="9121"/>
                  </a:cubicBezTo>
                  <a:cubicBezTo>
                    <a:pt x="1105" y="9121"/>
                    <a:pt x="811" y="9223"/>
                    <a:pt x="568" y="9420"/>
                  </a:cubicBezTo>
                  <a:cubicBezTo>
                    <a:pt x="95" y="9862"/>
                    <a:pt x="1" y="10555"/>
                    <a:pt x="379" y="11059"/>
                  </a:cubicBezTo>
                  <a:lnTo>
                    <a:pt x="1797" y="13264"/>
                  </a:lnTo>
                  <a:cubicBezTo>
                    <a:pt x="2175" y="13831"/>
                    <a:pt x="2805" y="14146"/>
                    <a:pt x="3435" y="14146"/>
                  </a:cubicBezTo>
                  <a:lnTo>
                    <a:pt x="7972" y="14146"/>
                  </a:lnTo>
                  <a:cubicBezTo>
                    <a:pt x="9106" y="14146"/>
                    <a:pt x="10051" y="13201"/>
                    <a:pt x="10051" y="12035"/>
                  </a:cubicBezTo>
                  <a:lnTo>
                    <a:pt x="10051" y="10807"/>
                  </a:lnTo>
                  <a:lnTo>
                    <a:pt x="11280" y="10807"/>
                  </a:lnTo>
                  <a:cubicBezTo>
                    <a:pt x="12414" y="10807"/>
                    <a:pt x="13359" y="9862"/>
                    <a:pt x="13359" y="8696"/>
                  </a:cubicBezTo>
                  <a:lnTo>
                    <a:pt x="13359" y="4537"/>
                  </a:lnTo>
                  <a:cubicBezTo>
                    <a:pt x="13359" y="3876"/>
                    <a:pt x="12823" y="3309"/>
                    <a:pt x="12130" y="3309"/>
                  </a:cubicBezTo>
                  <a:cubicBezTo>
                    <a:pt x="11973" y="3309"/>
                    <a:pt x="11878" y="3340"/>
                    <a:pt x="11752" y="3372"/>
                  </a:cubicBezTo>
                  <a:lnTo>
                    <a:pt x="11752" y="2048"/>
                  </a:lnTo>
                  <a:cubicBezTo>
                    <a:pt x="11752" y="1387"/>
                    <a:pt x="11185" y="820"/>
                    <a:pt x="10492" y="820"/>
                  </a:cubicBezTo>
                  <a:cubicBezTo>
                    <a:pt x="10335" y="820"/>
                    <a:pt x="10177" y="883"/>
                    <a:pt x="10019" y="914"/>
                  </a:cubicBezTo>
                  <a:cubicBezTo>
                    <a:pt x="9862" y="410"/>
                    <a:pt x="9389" y="1"/>
                    <a:pt x="882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3" name="Google Shape;7463;p70"/>
            <p:cNvSpPr/>
            <p:nvPr/>
          </p:nvSpPr>
          <p:spPr>
            <a:xfrm>
              <a:off x="-10016750" y="2491050"/>
              <a:ext cx="63825" cy="61850"/>
            </a:xfrm>
            <a:custGeom>
              <a:avLst/>
              <a:gdLst/>
              <a:ahLst/>
              <a:cxnLst/>
              <a:rect l="l" t="t" r="r" b="b"/>
              <a:pathLst>
                <a:path w="2553" h="2474" extrusionOk="0">
                  <a:moveTo>
                    <a:pt x="457" y="0"/>
                  </a:moveTo>
                  <a:cubicBezTo>
                    <a:pt x="347" y="0"/>
                    <a:pt x="237" y="40"/>
                    <a:pt x="158" y="119"/>
                  </a:cubicBezTo>
                  <a:cubicBezTo>
                    <a:pt x="0" y="276"/>
                    <a:pt x="0" y="560"/>
                    <a:pt x="158" y="717"/>
                  </a:cubicBezTo>
                  <a:lnTo>
                    <a:pt x="1796" y="2355"/>
                  </a:lnTo>
                  <a:cubicBezTo>
                    <a:pt x="1891" y="2434"/>
                    <a:pt x="2001" y="2474"/>
                    <a:pt x="2107" y="2474"/>
                  </a:cubicBezTo>
                  <a:cubicBezTo>
                    <a:pt x="2214" y="2474"/>
                    <a:pt x="2316" y="2434"/>
                    <a:pt x="2395" y="2355"/>
                  </a:cubicBezTo>
                  <a:cubicBezTo>
                    <a:pt x="2552" y="2198"/>
                    <a:pt x="2552" y="1914"/>
                    <a:pt x="2395" y="1757"/>
                  </a:cubicBezTo>
                  <a:lnTo>
                    <a:pt x="757" y="119"/>
                  </a:lnTo>
                  <a:cubicBezTo>
                    <a:pt x="678" y="40"/>
                    <a:pt x="568" y="0"/>
                    <a:pt x="45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4" name="Google Shape;7464;p70"/>
            <p:cNvSpPr/>
            <p:nvPr/>
          </p:nvSpPr>
          <p:spPr>
            <a:xfrm>
              <a:off x="-9933275" y="2490075"/>
              <a:ext cx="20525" cy="63025"/>
            </a:xfrm>
            <a:custGeom>
              <a:avLst/>
              <a:gdLst/>
              <a:ahLst/>
              <a:cxnLst/>
              <a:rect l="l" t="t" r="r" b="b"/>
              <a:pathLst>
                <a:path w="821" h="2521" extrusionOk="0">
                  <a:moveTo>
                    <a:pt x="442" y="0"/>
                  </a:moveTo>
                  <a:cubicBezTo>
                    <a:pt x="221" y="0"/>
                    <a:pt x="1" y="189"/>
                    <a:pt x="1" y="441"/>
                  </a:cubicBezTo>
                  <a:lnTo>
                    <a:pt x="1" y="2079"/>
                  </a:lnTo>
                  <a:cubicBezTo>
                    <a:pt x="1" y="2331"/>
                    <a:pt x="221" y="2520"/>
                    <a:pt x="442" y="2520"/>
                  </a:cubicBezTo>
                  <a:cubicBezTo>
                    <a:pt x="631" y="2520"/>
                    <a:pt x="820" y="2331"/>
                    <a:pt x="820" y="2079"/>
                  </a:cubicBezTo>
                  <a:lnTo>
                    <a:pt x="820" y="441"/>
                  </a:lnTo>
                  <a:cubicBezTo>
                    <a:pt x="820" y="189"/>
                    <a:pt x="631" y="0"/>
                    <a:pt x="44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5" name="Google Shape;7465;p70"/>
            <p:cNvSpPr/>
            <p:nvPr/>
          </p:nvSpPr>
          <p:spPr>
            <a:xfrm>
              <a:off x="-10015975" y="2573550"/>
              <a:ext cx="63050" cy="20500"/>
            </a:xfrm>
            <a:custGeom>
              <a:avLst/>
              <a:gdLst/>
              <a:ahLst/>
              <a:cxnLst/>
              <a:rect l="l" t="t" r="r" b="b"/>
              <a:pathLst>
                <a:path w="2522" h="820" extrusionOk="0">
                  <a:moveTo>
                    <a:pt x="442" y="1"/>
                  </a:moveTo>
                  <a:cubicBezTo>
                    <a:pt x="190" y="1"/>
                    <a:pt x="1" y="190"/>
                    <a:pt x="1" y="442"/>
                  </a:cubicBezTo>
                  <a:cubicBezTo>
                    <a:pt x="1" y="631"/>
                    <a:pt x="190" y="820"/>
                    <a:pt x="442" y="820"/>
                  </a:cubicBezTo>
                  <a:lnTo>
                    <a:pt x="2080" y="820"/>
                  </a:lnTo>
                  <a:cubicBezTo>
                    <a:pt x="2332" y="820"/>
                    <a:pt x="2521" y="631"/>
                    <a:pt x="2521" y="442"/>
                  </a:cubicBezTo>
                  <a:cubicBezTo>
                    <a:pt x="2521" y="190"/>
                    <a:pt x="2332" y="1"/>
                    <a:pt x="208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66" name="Google Shape;7466;p70"/>
          <p:cNvGrpSpPr/>
          <p:nvPr/>
        </p:nvGrpSpPr>
        <p:grpSpPr>
          <a:xfrm>
            <a:off x="6661180" y="2957593"/>
            <a:ext cx="352227" cy="343100"/>
            <a:chOff x="-8684100" y="2032450"/>
            <a:chExt cx="364700" cy="355250"/>
          </a:xfrm>
        </p:grpSpPr>
        <p:sp>
          <p:nvSpPr>
            <p:cNvPr id="7467" name="Google Shape;7467;p70"/>
            <p:cNvSpPr/>
            <p:nvPr/>
          </p:nvSpPr>
          <p:spPr>
            <a:xfrm>
              <a:off x="-8684100" y="2032450"/>
              <a:ext cx="364700" cy="355250"/>
            </a:xfrm>
            <a:custGeom>
              <a:avLst/>
              <a:gdLst/>
              <a:ahLst/>
              <a:cxnLst/>
              <a:rect l="l" t="t" r="r" b="b"/>
              <a:pathLst>
                <a:path w="14588" h="14210" extrusionOk="0">
                  <a:moveTo>
                    <a:pt x="13611" y="820"/>
                  </a:moveTo>
                  <a:lnTo>
                    <a:pt x="13611" y="1891"/>
                  </a:lnTo>
                  <a:lnTo>
                    <a:pt x="13642" y="1891"/>
                  </a:lnTo>
                  <a:lnTo>
                    <a:pt x="12130" y="2994"/>
                  </a:lnTo>
                  <a:lnTo>
                    <a:pt x="11469" y="2301"/>
                  </a:lnTo>
                  <a:lnTo>
                    <a:pt x="12571" y="820"/>
                  </a:lnTo>
                  <a:close/>
                  <a:moveTo>
                    <a:pt x="3561" y="2238"/>
                  </a:moveTo>
                  <a:lnTo>
                    <a:pt x="5294" y="3970"/>
                  </a:lnTo>
                  <a:cubicBezTo>
                    <a:pt x="5168" y="4033"/>
                    <a:pt x="5105" y="4128"/>
                    <a:pt x="4979" y="4254"/>
                  </a:cubicBezTo>
                  <a:lnTo>
                    <a:pt x="4695" y="4506"/>
                  </a:lnTo>
                  <a:lnTo>
                    <a:pt x="3844" y="3655"/>
                  </a:lnTo>
                  <a:cubicBezTo>
                    <a:pt x="3435" y="3246"/>
                    <a:pt x="3372" y="2710"/>
                    <a:pt x="3561" y="2238"/>
                  </a:cubicBezTo>
                  <a:close/>
                  <a:moveTo>
                    <a:pt x="10965" y="2899"/>
                  </a:moveTo>
                  <a:lnTo>
                    <a:pt x="11563" y="3498"/>
                  </a:lnTo>
                  <a:lnTo>
                    <a:pt x="8192" y="6837"/>
                  </a:lnTo>
                  <a:lnTo>
                    <a:pt x="7625" y="6239"/>
                  </a:lnTo>
                  <a:lnTo>
                    <a:pt x="10965" y="2899"/>
                  </a:lnTo>
                  <a:close/>
                  <a:moveTo>
                    <a:pt x="10492" y="9200"/>
                  </a:moveTo>
                  <a:lnTo>
                    <a:pt x="12225" y="10901"/>
                  </a:lnTo>
                  <a:cubicBezTo>
                    <a:pt x="12048" y="10984"/>
                    <a:pt x="11859" y="11027"/>
                    <a:pt x="11671" y="11027"/>
                  </a:cubicBezTo>
                  <a:cubicBezTo>
                    <a:pt x="11355" y="11027"/>
                    <a:pt x="11044" y="10906"/>
                    <a:pt x="10807" y="10649"/>
                  </a:cubicBezTo>
                  <a:lnTo>
                    <a:pt x="9925" y="9799"/>
                  </a:lnTo>
                  <a:lnTo>
                    <a:pt x="10208" y="9515"/>
                  </a:lnTo>
                  <a:cubicBezTo>
                    <a:pt x="10334" y="9389"/>
                    <a:pt x="10397" y="9326"/>
                    <a:pt x="10492" y="9200"/>
                  </a:cubicBezTo>
                  <a:close/>
                  <a:moveTo>
                    <a:pt x="2962" y="11059"/>
                  </a:moveTo>
                  <a:lnTo>
                    <a:pt x="3403" y="11500"/>
                  </a:lnTo>
                  <a:lnTo>
                    <a:pt x="2143" y="12319"/>
                  </a:lnTo>
                  <a:lnTo>
                    <a:pt x="2962" y="11059"/>
                  </a:lnTo>
                  <a:close/>
                  <a:moveTo>
                    <a:pt x="6996" y="4146"/>
                  </a:moveTo>
                  <a:cubicBezTo>
                    <a:pt x="7395" y="4146"/>
                    <a:pt x="7791" y="4258"/>
                    <a:pt x="8129" y="4474"/>
                  </a:cubicBezTo>
                  <a:lnTo>
                    <a:pt x="6711" y="5892"/>
                  </a:lnTo>
                  <a:cubicBezTo>
                    <a:pt x="6554" y="6050"/>
                    <a:pt x="6554" y="6333"/>
                    <a:pt x="6711" y="6491"/>
                  </a:cubicBezTo>
                  <a:lnTo>
                    <a:pt x="7877" y="7656"/>
                  </a:lnTo>
                  <a:cubicBezTo>
                    <a:pt x="7956" y="7735"/>
                    <a:pt x="8066" y="7775"/>
                    <a:pt x="8176" y="7775"/>
                  </a:cubicBezTo>
                  <a:cubicBezTo>
                    <a:pt x="8287" y="7775"/>
                    <a:pt x="8397" y="7735"/>
                    <a:pt x="8476" y="7656"/>
                  </a:cubicBezTo>
                  <a:lnTo>
                    <a:pt x="9893" y="6239"/>
                  </a:lnTo>
                  <a:cubicBezTo>
                    <a:pt x="10145" y="6648"/>
                    <a:pt x="10240" y="7026"/>
                    <a:pt x="10240" y="7436"/>
                  </a:cubicBezTo>
                  <a:cubicBezTo>
                    <a:pt x="10240" y="7971"/>
                    <a:pt x="10051" y="8476"/>
                    <a:pt x="9673" y="8885"/>
                  </a:cubicBezTo>
                  <a:lnTo>
                    <a:pt x="9232" y="9326"/>
                  </a:lnTo>
                  <a:cubicBezTo>
                    <a:pt x="9086" y="9286"/>
                    <a:pt x="8937" y="9266"/>
                    <a:pt x="8788" y="9266"/>
                  </a:cubicBezTo>
                  <a:cubicBezTo>
                    <a:pt x="8356" y="9266"/>
                    <a:pt x="7929" y="9431"/>
                    <a:pt x="7625" y="9736"/>
                  </a:cubicBezTo>
                  <a:cubicBezTo>
                    <a:pt x="7310" y="10051"/>
                    <a:pt x="7152" y="10492"/>
                    <a:pt x="7089" y="10933"/>
                  </a:cubicBezTo>
                  <a:cubicBezTo>
                    <a:pt x="7089" y="11405"/>
                    <a:pt x="7247" y="11784"/>
                    <a:pt x="7562" y="12099"/>
                  </a:cubicBezTo>
                  <a:lnTo>
                    <a:pt x="7310" y="12382"/>
                  </a:lnTo>
                  <a:cubicBezTo>
                    <a:pt x="6743" y="12949"/>
                    <a:pt x="6050" y="13264"/>
                    <a:pt x="5262" y="13264"/>
                  </a:cubicBezTo>
                  <a:cubicBezTo>
                    <a:pt x="4538" y="13264"/>
                    <a:pt x="3844" y="12981"/>
                    <a:pt x="3309" y="12508"/>
                  </a:cubicBezTo>
                  <a:lnTo>
                    <a:pt x="4317" y="11878"/>
                  </a:lnTo>
                  <a:cubicBezTo>
                    <a:pt x="4412" y="11784"/>
                    <a:pt x="4475" y="11689"/>
                    <a:pt x="4506" y="11563"/>
                  </a:cubicBezTo>
                  <a:cubicBezTo>
                    <a:pt x="4506" y="11437"/>
                    <a:pt x="4475" y="11311"/>
                    <a:pt x="4380" y="11216"/>
                  </a:cubicBezTo>
                  <a:lnTo>
                    <a:pt x="3214" y="10019"/>
                  </a:lnTo>
                  <a:cubicBezTo>
                    <a:pt x="3120" y="9956"/>
                    <a:pt x="2994" y="9893"/>
                    <a:pt x="2836" y="9893"/>
                  </a:cubicBezTo>
                  <a:cubicBezTo>
                    <a:pt x="2742" y="9893"/>
                    <a:pt x="2616" y="9988"/>
                    <a:pt x="2521" y="10114"/>
                  </a:cubicBezTo>
                  <a:lnTo>
                    <a:pt x="1891" y="11090"/>
                  </a:lnTo>
                  <a:cubicBezTo>
                    <a:pt x="883" y="9956"/>
                    <a:pt x="914" y="8223"/>
                    <a:pt x="2017" y="7121"/>
                  </a:cubicBezTo>
                  <a:lnTo>
                    <a:pt x="2301" y="6837"/>
                  </a:lnTo>
                  <a:cubicBezTo>
                    <a:pt x="2616" y="7152"/>
                    <a:pt x="3057" y="7310"/>
                    <a:pt x="3466" y="7310"/>
                  </a:cubicBezTo>
                  <a:cubicBezTo>
                    <a:pt x="3907" y="7310"/>
                    <a:pt x="4348" y="7121"/>
                    <a:pt x="4664" y="6806"/>
                  </a:cubicBezTo>
                  <a:cubicBezTo>
                    <a:pt x="5105" y="6365"/>
                    <a:pt x="5262" y="5766"/>
                    <a:pt x="5105" y="5168"/>
                  </a:cubicBezTo>
                  <a:lnTo>
                    <a:pt x="5514" y="4758"/>
                  </a:lnTo>
                  <a:cubicBezTo>
                    <a:pt x="5928" y="4344"/>
                    <a:pt x="6465" y="4146"/>
                    <a:pt x="6996" y="4146"/>
                  </a:cubicBezTo>
                  <a:close/>
                  <a:moveTo>
                    <a:pt x="12382" y="1"/>
                  </a:moveTo>
                  <a:cubicBezTo>
                    <a:pt x="12256" y="1"/>
                    <a:pt x="12130" y="64"/>
                    <a:pt x="12067" y="158"/>
                  </a:cubicBezTo>
                  <a:lnTo>
                    <a:pt x="10649" y="2080"/>
                  </a:lnTo>
                  <a:lnTo>
                    <a:pt x="8759" y="3970"/>
                  </a:lnTo>
                  <a:cubicBezTo>
                    <a:pt x="8249" y="3583"/>
                    <a:pt x="7634" y="3393"/>
                    <a:pt x="7024" y="3393"/>
                  </a:cubicBezTo>
                  <a:cubicBezTo>
                    <a:pt x="6692" y="3393"/>
                    <a:pt x="6361" y="3450"/>
                    <a:pt x="6050" y="3561"/>
                  </a:cubicBezTo>
                  <a:lnTo>
                    <a:pt x="2616" y="158"/>
                  </a:lnTo>
                  <a:cubicBezTo>
                    <a:pt x="2537" y="79"/>
                    <a:pt x="2427" y="40"/>
                    <a:pt x="2316" y="40"/>
                  </a:cubicBezTo>
                  <a:cubicBezTo>
                    <a:pt x="2206" y="40"/>
                    <a:pt x="2096" y="79"/>
                    <a:pt x="2017" y="158"/>
                  </a:cubicBezTo>
                  <a:cubicBezTo>
                    <a:pt x="1860" y="316"/>
                    <a:pt x="1860" y="568"/>
                    <a:pt x="2017" y="725"/>
                  </a:cubicBezTo>
                  <a:lnTo>
                    <a:pt x="2931" y="1639"/>
                  </a:lnTo>
                  <a:cubicBezTo>
                    <a:pt x="2427" y="2427"/>
                    <a:pt x="2490" y="3529"/>
                    <a:pt x="3214" y="4254"/>
                  </a:cubicBezTo>
                  <a:lnTo>
                    <a:pt x="4222" y="5262"/>
                  </a:lnTo>
                  <a:cubicBezTo>
                    <a:pt x="4222" y="5294"/>
                    <a:pt x="4222" y="5325"/>
                    <a:pt x="4254" y="5388"/>
                  </a:cubicBezTo>
                  <a:cubicBezTo>
                    <a:pt x="4412" y="5703"/>
                    <a:pt x="4348" y="6081"/>
                    <a:pt x="4096" y="6333"/>
                  </a:cubicBezTo>
                  <a:cubicBezTo>
                    <a:pt x="3948" y="6499"/>
                    <a:pt x="3721" y="6586"/>
                    <a:pt x="3493" y="6586"/>
                  </a:cubicBezTo>
                  <a:cubicBezTo>
                    <a:pt x="3287" y="6586"/>
                    <a:pt x="3080" y="6514"/>
                    <a:pt x="2931" y="6365"/>
                  </a:cubicBezTo>
                  <a:lnTo>
                    <a:pt x="2647" y="6081"/>
                  </a:lnTo>
                  <a:cubicBezTo>
                    <a:pt x="2568" y="6002"/>
                    <a:pt x="2458" y="5963"/>
                    <a:pt x="2348" y="5963"/>
                  </a:cubicBezTo>
                  <a:cubicBezTo>
                    <a:pt x="2238" y="5963"/>
                    <a:pt x="2127" y="6002"/>
                    <a:pt x="2049" y="6081"/>
                  </a:cubicBezTo>
                  <a:lnTo>
                    <a:pt x="1482" y="6680"/>
                  </a:lnTo>
                  <a:cubicBezTo>
                    <a:pt x="1" y="8129"/>
                    <a:pt x="1" y="10492"/>
                    <a:pt x="1482" y="11973"/>
                  </a:cubicBezTo>
                  <a:lnTo>
                    <a:pt x="442" y="13579"/>
                  </a:lnTo>
                  <a:cubicBezTo>
                    <a:pt x="316" y="13737"/>
                    <a:pt x="379" y="13957"/>
                    <a:pt x="473" y="14083"/>
                  </a:cubicBezTo>
                  <a:cubicBezTo>
                    <a:pt x="562" y="14154"/>
                    <a:pt x="670" y="14195"/>
                    <a:pt x="776" y="14195"/>
                  </a:cubicBezTo>
                  <a:cubicBezTo>
                    <a:pt x="859" y="14195"/>
                    <a:pt x="940" y="14170"/>
                    <a:pt x="1009" y="14115"/>
                  </a:cubicBezTo>
                  <a:lnTo>
                    <a:pt x="2616" y="13107"/>
                  </a:lnTo>
                  <a:cubicBezTo>
                    <a:pt x="3309" y="13800"/>
                    <a:pt x="4254" y="14209"/>
                    <a:pt x="5262" y="14209"/>
                  </a:cubicBezTo>
                  <a:cubicBezTo>
                    <a:pt x="6239" y="14209"/>
                    <a:pt x="7184" y="13800"/>
                    <a:pt x="7877" y="13107"/>
                  </a:cubicBezTo>
                  <a:lnTo>
                    <a:pt x="8476" y="12508"/>
                  </a:lnTo>
                  <a:cubicBezTo>
                    <a:pt x="8633" y="12351"/>
                    <a:pt x="8633" y="12067"/>
                    <a:pt x="8476" y="11910"/>
                  </a:cubicBezTo>
                  <a:lnTo>
                    <a:pt x="8192" y="11657"/>
                  </a:lnTo>
                  <a:cubicBezTo>
                    <a:pt x="7877" y="11342"/>
                    <a:pt x="7877" y="10775"/>
                    <a:pt x="8255" y="10460"/>
                  </a:cubicBezTo>
                  <a:cubicBezTo>
                    <a:pt x="8400" y="10315"/>
                    <a:pt x="8627" y="10225"/>
                    <a:pt x="8856" y="10225"/>
                  </a:cubicBezTo>
                  <a:cubicBezTo>
                    <a:pt x="8974" y="10225"/>
                    <a:pt x="9093" y="10249"/>
                    <a:pt x="9200" y="10303"/>
                  </a:cubicBezTo>
                  <a:cubicBezTo>
                    <a:pt x="9232" y="10303"/>
                    <a:pt x="9263" y="10334"/>
                    <a:pt x="9295" y="10334"/>
                  </a:cubicBezTo>
                  <a:lnTo>
                    <a:pt x="10334" y="11374"/>
                  </a:lnTo>
                  <a:cubicBezTo>
                    <a:pt x="10736" y="11775"/>
                    <a:pt x="11274" y="11976"/>
                    <a:pt x="11809" y="11976"/>
                  </a:cubicBezTo>
                  <a:cubicBezTo>
                    <a:pt x="12199" y="11976"/>
                    <a:pt x="12586" y="11870"/>
                    <a:pt x="12918" y="11657"/>
                  </a:cubicBezTo>
                  <a:lnTo>
                    <a:pt x="13831" y="12540"/>
                  </a:lnTo>
                  <a:cubicBezTo>
                    <a:pt x="13910" y="12618"/>
                    <a:pt x="14021" y="12658"/>
                    <a:pt x="14131" y="12658"/>
                  </a:cubicBezTo>
                  <a:cubicBezTo>
                    <a:pt x="14241" y="12658"/>
                    <a:pt x="14351" y="12618"/>
                    <a:pt x="14430" y="12540"/>
                  </a:cubicBezTo>
                  <a:cubicBezTo>
                    <a:pt x="14588" y="12382"/>
                    <a:pt x="14588" y="12130"/>
                    <a:pt x="14430" y="11973"/>
                  </a:cubicBezTo>
                  <a:lnTo>
                    <a:pt x="10996" y="8539"/>
                  </a:lnTo>
                  <a:cubicBezTo>
                    <a:pt x="11122" y="8223"/>
                    <a:pt x="11154" y="7908"/>
                    <a:pt x="11154" y="7562"/>
                  </a:cubicBezTo>
                  <a:cubicBezTo>
                    <a:pt x="11154" y="6932"/>
                    <a:pt x="10965" y="6333"/>
                    <a:pt x="10555" y="5829"/>
                  </a:cubicBezTo>
                  <a:lnTo>
                    <a:pt x="12445" y="3939"/>
                  </a:lnTo>
                  <a:lnTo>
                    <a:pt x="14399" y="2521"/>
                  </a:lnTo>
                  <a:cubicBezTo>
                    <a:pt x="14493" y="2427"/>
                    <a:pt x="14556" y="2301"/>
                    <a:pt x="14556" y="2206"/>
                  </a:cubicBezTo>
                  <a:lnTo>
                    <a:pt x="14556" y="536"/>
                  </a:lnTo>
                  <a:cubicBezTo>
                    <a:pt x="14462" y="190"/>
                    <a:pt x="14273" y="1"/>
                    <a:pt x="1402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8" name="Google Shape;7468;p70"/>
            <p:cNvSpPr/>
            <p:nvPr/>
          </p:nvSpPr>
          <p:spPr>
            <a:xfrm>
              <a:off x="-8637625" y="2231725"/>
              <a:ext cx="81950" cy="32525"/>
            </a:xfrm>
            <a:custGeom>
              <a:avLst/>
              <a:gdLst/>
              <a:ahLst/>
              <a:cxnLst/>
              <a:rect l="l" t="t" r="r" b="b"/>
              <a:pathLst>
                <a:path w="3278" h="1301" extrusionOk="0">
                  <a:moveTo>
                    <a:pt x="2226" y="0"/>
                  </a:moveTo>
                  <a:cubicBezTo>
                    <a:pt x="1907" y="0"/>
                    <a:pt x="1592" y="126"/>
                    <a:pt x="1355" y="378"/>
                  </a:cubicBezTo>
                  <a:cubicBezTo>
                    <a:pt x="1277" y="457"/>
                    <a:pt x="1166" y="497"/>
                    <a:pt x="1056" y="497"/>
                  </a:cubicBezTo>
                  <a:cubicBezTo>
                    <a:pt x="946" y="497"/>
                    <a:pt x="835" y="457"/>
                    <a:pt x="757" y="378"/>
                  </a:cubicBezTo>
                  <a:cubicBezTo>
                    <a:pt x="678" y="300"/>
                    <a:pt x="568" y="260"/>
                    <a:pt x="457" y="260"/>
                  </a:cubicBezTo>
                  <a:cubicBezTo>
                    <a:pt x="347" y="260"/>
                    <a:pt x="237" y="300"/>
                    <a:pt x="158" y="378"/>
                  </a:cubicBezTo>
                  <a:cubicBezTo>
                    <a:pt x="1" y="536"/>
                    <a:pt x="1" y="788"/>
                    <a:pt x="158" y="946"/>
                  </a:cubicBezTo>
                  <a:cubicBezTo>
                    <a:pt x="394" y="1182"/>
                    <a:pt x="709" y="1300"/>
                    <a:pt x="1028" y="1300"/>
                  </a:cubicBezTo>
                  <a:cubicBezTo>
                    <a:pt x="1347" y="1300"/>
                    <a:pt x="1670" y="1182"/>
                    <a:pt x="1922" y="946"/>
                  </a:cubicBezTo>
                  <a:cubicBezTo>
                    <a:pt x="2001" y="867"/>
                    <a:pt x="2111" y="827"/>
                    <a:pt x="2222" y="827"/>
                  </a:cubicBezTo>
                  <a:cubicBezTo>
                    <a:pt x="2332" y="827"/>
                    <a:pt x="2442" y="867"/>
                    <a:pt x="2521" y="946"/>
                  </a:cubicBezTo>
                  <a:cubicBezTo>
                    <a:pt x="2600" y="1024"/>
                    <a:pt x="2710" y="1064"/>
                    <a:pt x="2820" y="1064"/>
                  </a:cubicBezTo>
                  <a:cubicBezTo>
                    <a:pt x="2931" y="1064"/>
                    <a:pt x="3041" y="1024"/>
                    <a:pt x="3120" y="946"/>
                  </a:cubicBezTo>
                  <a:cubicBezTo>
                    <a:pt x="3277" y="788"/>
                    <a:pt x="3277" y="536"/>
                    <a:pt x="3120" y="378"/>
                  </a:cubicBezTo>
                  <a:cubicBezTo>
                    <a:pt x="2868" y="126"/>
                    <a:pt x="2545" y="0"/>
                    <a:pt x="222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9" name="Google Shape;7469;p70"/>
            <p:cNvSpPr/>
            <p:nvPr/>
          </p:nvSpPr>
          <p:spPr>
            <a:xfrm>
              <a:off x="-8558075" y="2267375"/>
              <a:ext cx="38625" cy="79950"/>
            </a:xfrm>
            <a:custGeom>
              <a:avLst/>
              <a:gdLst/>
              <a:ahLst/>
              <a:cxnLst/>
              <a:rect l="l" t="t" r="r" b="b"/>
              <a:pathLst>
                <a:path w="1545" h="3198" extrusionOk="0">
                  <a:moveTo>
                    <a:pt x="772" y="0"/>
                  </a:moveTo>
                  <a:cubicBezTo>
                    <a:pt x="662" y="0"/>
                    <a:pt x="552" y="39"/>
                    <a:pt x="473" y="118"/>
                  </a:cubicBezTo>
                  <a:cubicBezTo>
                    <a:pt x="316" y="276"/>
                    <a:pt x="316" y="559"/>
                    <a:pt x="473" y="717"/>
                  </a:cubicBezTo>
                  <a:cubicBezTo>
                    <a:pt x="631" y="874"/>
                    <a:pt x="631" y="1158"/>
                    <a:pt x="473" y="1315"/>
                  </a:cubicBezTo>
                  <a:cubicBezTo>
                    <a:pt x="1" y="1788"/>
                    <a:pt x="1" y="2576"/>
                    <a:pt x="473" y="3080"/>
                  </a:cubicBezTo>
                  <a:cubicBezTo>
                    <a:pt x="552" y="3158"/>
                    <a:pt x="662" y="3198"/>
                    <a:pt x="772" y="3198"/>
                  </a:cubicBezTo>
                  <a:cubicBezTo>
                    <a:pt x="883" y="3198"/>
                    <a:pt x="993" y="3158"/>
                    <a:pt x="1072" y="3080"/>
                  </a:cubicBezTo>
                  <a:cubicBezTo>
                    <a:pt x="1229" y="2922"/>
                    <a:pt x="1229" y="2639"/>
                    <a:pt x="1072" y="2481"/>
                  </a:cubicBezTo>
                  <a:cubicBezTo>
                    <a:pt x="914" y="2324"/>
                    <a:pt x="914" y="2040"/>
                    <a:pt x="1072" y="1882"/>
                  </a:cubicBezTo>
                  <a:cubicBezTo>
                    <a:pt x="1544" y="1378"/>
                    <a:pt x="1544" y="591"/>
                    <a:pt x="1072" y="118"/>
                  </a:cubicBezTo>
                  <a:cubicBezTo>
                    <a:pt x="993" y="39"/>
                    <a:pt x="883" y="0"/>
                    <a:pt x="7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70" name="Google Shape;7470;p70"/>
          <p:cNvSpPr/>
          <p:nvPr/>
        </p:nvSpPr>
        <p:spPr>
          <a:xfrm>
            <a:off x="5773709" y="1303696"/>
            <a:ext cx="300509" cy="340807"/>
          </a:xfrm>
          <a:custGeom>
            <a:avLst/>
            <a:gdLst/>
            <a:ahLst/>
            <a:cxnLst/>
            <a:rect l="l" t="t" r="r" b="b"/>
            <a:pathLst>
              <a:path w="12446" h="14115" extrusionOk="0">
                <a:moveTo>
                  <a:pt x="10744" y="788"/>
                </a:moveTo>
                <a:cubicBezTo>
                  <a:pt x="11216" y="788"/>
                  <a:pt x="11563" y="1135"/>
                  <a:pt x="11563" y="1607"/>
                </a:cubicBezTo>
                <a:cubicBezTo>
                  <a:pt x="11563" y="2080"/>
                  <a:pt x="11216" y="2458"/>
                  <a:pt x="10744" y="2458"/>
                </a:cubicBezTo>
                <a:cubicBezTo>
                  <a:pt x="10492" y="2458"/>
                  <a:pt x="10303" y="2647"/>
                  <a:pt x="10303" y="2867"/>
                </a:cubicBezTo>
                <a:cubicBezTo>
                  <a:pt x="10303" y="3119"/>
                  <a:pt x="10492" y="3308"/>
                  <a:pt x="10744" y="3308"/>
                </a:cubicBezTo>
                <a:lnTo>
                  <a:pt x="10744" y="4884"/>
                </a:lnTo>
                <a:cubicBezTo>
                  <a:pt x="10744" y="4947"/>
                  <a:pt x="10775" y="5041"/>
                  <a:pt x="10807" y="5073"/>
                </a:cubicBezTo>
                <a:cubicBezTo>
                  <a:pt x="11342" y="5892"/>
                  <a:pt x="11563" y="6900"/>
                  <a:pt x="11563" y="7877"/>
                </a:cubicBezTo>
                <a:cubicBezTo>
                  <a:pt x="11563" y="8822"/>
                  <a:pt x="11342" y="9735"/>
                  <a:pt x="10870" y="10523"/>
                </a:cubicBezTo>
                <a:lnTo>
                  <a:pt x="10145" y="10050"/>
                </a:lnTo>
                <a:cubicBezTo>
                  <a:pt x="10523" y="9357"/>
                  <a:pt x="10712" y="8633"/>
                  <a:pt x="10712" y="7845"/>
                </a:cubicBezTo>
                <a:cubicBezTo>
                  <a:pt x="10712" y="6931"/>
                  <a:pt x="10429" y="6018"/>
                  <a:pt x="9956" y="5262"/>
                </a:cubicBezTo>
                <a:cubicBezTo>
                  <a:pt x="9925" y="5199"/>
                  <a:pt x="9893" y="5104"/>
                  <a:pt x="9893" y="5041"/>
                </a:cubicBezTo>
                <a:lnTo>
                  <a:pt x="9893" y="1576"/>
                </a:lnTo>
                <a:cubicBezTo>
                  <a:pt x="9925" y="1198"/>
                  <a:pt x="10271" y="788"/>
                  <a:pt x="10744" y="788"/>
                </a:cubicBezTo>
                <a:close/>
                <a:moveTo>
                  <a:pt x="1639" y="788"/>
                </a:moveTo>
                <a:cubicBezTo>
                  <a:pt x="2111" y="788"/>
                  <a:pt x="2458" y="1135"/>
                  <a:pt x="2458" y="1607"/>
                </a:cubicBezTo>
                <a:lnTo>
                  <a:pt x="2458" y="5073"/>
                </a:lnTo>
                <a:cubicBezTo>
                  <a:pt x="2458" y="5167"/>
                  <a:pt x="2427" y="5230"/>
                  <a:pt x="2395" y="5325"/>
                </a:cubicBezTo>
                <a:cubicBezTo>
                  <a:pt x="1922" y="6081"/>
                  <a:pt x="1639" y="6963"/>
                  <a:pt x="1639" y="7877"/>
                </a:cubicBezTo>
                <a:cubicBezTo>
                  <a:pt x="1639" y="8664"/>
                  <a:pt x="1828" y="9420"/>
                  <a:pt x="2206" y="10082"/>
                </a:cubicBezTo>
                <a:lnTo>
                  <a:pt x="1481" y="10554"/>
                </a:lnTo>
                <a:cubicBezTo>
                  <a:pt x="1040" y="9767"/>
                  <a:pt x="788" y="8853"/>
                  <a:pt x="788" y="7908"/>
                </a:cubicBezTo>
                <a:cubicBezTo>
                  <a:pt x="788" y="6931"/>
                  <a:pt x="1040" y="5955"/>
                  <a:pt x="1513" y="5136"/>
                </a:cubicBezTo>
                <a:cubicBezTo>
                  <a:pt x="1576" y="5041"/>
                  <a:pt x="1607" y="4978"/>
                  <a:pt x="1607" y="4915"/>
                </a:cubicBezTo>
                <a:lnTo>
                  <a:pt x="1607" y="3340"/>
                </a:lnTo>
                <a:cubicBezTo>
                  <a:pt x="1891" y="3277"/>
                  <a:pt x="2048" y="3119"/>
                  <a:pt x="2048" y="2867"/>
                </a:cubicBezTo>
                <a:cubicBezTo>
                  <a:pt x="2048" y="2647"/>
                  <a:pt x="1828" y="2458"/>
                  <a:pt x="1639" y="2458"/>
                </a:cubicBezTo>
                <a:cubicBezTo>
                  <a:pt x="1166" y="2458"/>
                  <a:pt x="820" y="2080"/>
                  <a:pt x="820" y="1607"/>
                </a:cubicBezTo>
                <a:cubicBezTo>
                  <a:pt x="820" y="1135"/>
                  <a:pt x="1166" y="788"/>
                  <a:pt x="1639" y="788"/>
                </a:cubicBezTo>
                <a:close/>
                <a:moveTo>
                  <a:pt x="4128" y="3277"/>
                </a:moveTo>
                <a:lnTo>
                  <a:pt x="4128" y="10964"/>
                </a:lnTo>
                <a:cubicBezTo>
                  <a:pt x="3151" y="10271"/>
                  <a:pt x="2458" y="9137"/>
                  <a:pt x="2458" y="7845"/>
                </a:cubicBezTo>
                <a:cubicBezTo>
                  <a:pt x="2458" y="7089"/>
                  <a:pt x="2710" y="6333"/>
                  <a:pt x="3088" y="5766"/>
                </a:cubicBezTo>
                <a:cubicBezTo>
                  <a:pt x="3214" y="5545"/>
                  <a:pt x="3309" y="5325"/>
                  <a:pt x="3309" y="5073"/>
                </a:cubicBezTo>
                <a:lnTo>
                  <a:pt x="3309" y="3277"/>
                </a:lnTo>
                <a:close/>
                <a:moveTo>
                  <a:pt x="9074" y="3277"/>
                </a:moveTo>
                <a:lnTo>
                  <a:pt x="9074" y="5073"/>
                </a:lnTo>
                <a:cubicBezTo>
                  <a:pt x="9074" y="5325"/>
                  <a:pt x="9169" y="5545"/>
                  <a:pt x="9295" y="5797"/>
                </a:cubicBezTo>
                <a:cubicBezTo>
                  <a:pt x="9673" y="6396"/>
                  <a:pt x="9925" y="7120"/>
                  <a:pt x="9925" y="7877"/>
                </a:cubicBezTo>
                <a:cubicBezTo>
                  <a:pt x="9925" y="9168"/>
                  <a:pt x="9232" y="10334"/>
                  <a:pt x="8255" y="10996"/>
                </a:cubicBezTo>
                <a:lnTo>
                  <a:pt x="8255" y="3277"/>
                </a:lnTo>
                <a:close/>
                <a:moveTo>
                  <a:pt x="5766" y="3277"/>
                </a:moveTo>
                <a:lnTo>
                  <a:pt x="5766" y="11594"/>
                </a:lnTo>
                <a:cubicBezTo>
                  <a:pt x="5514" y="11531"/>
                  <a:pt x="5230" y="11500"/>
                  <a:pt x="4947" y="11374"/>
                </a:cubicBezTo>
                <a:lnTo>
                  <a:pt x="4947" y="3277"/>
                </a:lnTo>
                <a:close/>
                <a:moveTo>
                  <a:pt x="7436" y="3277"/>
                </a:moveTo>
                <a:lnTo>
                  <a:pt x="7436" y="11374"/>
                </a:lnTo>
                <a:cubicBezTo>
                  <a:pt x="7152" y="11500"/>
                  <a:pt x="6869" y="11531"/>
                  <a:pt x="6617" y="11594"/>
                </a:cubicBezTo>
                <a:lnTo>
                  <a:pt x="6617" y="3277"/>
                </a:lnTo>
                <a:close/>
                <a:moveTo>
                  <a:pt x="9767" y="10743"/>
                </a:moveTo>
                <a:lnTo>
                  <a:pt x="10460" y="11216"/>
                </a:lnTo>
                <a:cubicBezTo>
                  <a:pt x="9452" y="12445"/>
                  <a:pt x="7908" y="13264"/>
                  <a:pt x="6176" y="13264"/>
                </a:cubicBezTo>
                <a:cubicBezTo>
                  <a:pt x="4474" y="13264"/>
                  <a:pt x="2931" y="12445"/>
                  <a:pt x="1954" y="11216"/>
                </a:cubicBezTo>
                <a:lnTo>
                  <a:pt x="2679" y="10743"/>
                </a:lnTo>
                <a:cubicBezTo>
                  <a:pt x="3529" y="11815"/>
                  <a:pt x="4789" y="12445"/>
                  <a:pt x="6207" y="12445"/>
                </a:cubicBezTo>
                <a:cubicBezTo>
                  <a:pt x="7625" y="12445"/>
                  <a:pt x="8885" y="11783"/>
                  <a:pt x="9767" y="10743"/>
                </a:cubicBezTo>
                <a:close/>
                <a:moveTo>
                  <a:pt x="1670" y="0"/>
                </a:moveTo>
                <a:cubicBezTo>
                  <a:pt x="788" y="0"/>
                  <a:pt x="32" y="756"/>
                  <a:pt x="32" y="1670"/>
                </a:cubicBezTo>
                <a:cubicBezTo>
                  <a:pt x="32" y="2300"/>
                  <a:pt x="347" y="2804"/>
                  <a:pt x="851" y="3088"/>
                </a:cubicBezTo>
                <a:lnTo>
                  <a:pt x="851" y="4758"/>
                </a:lnTo>
                <a:cubicBezTo>
                  <a:pt x="253" y="5671"/>
                  <a:pt x="1" y="6742"/>
                  <a:pt x="1" y="7877"/>
                </a:cubicBezTo>
                <a:cubicBezTo>
                  <a:pt x="1" y="11279"/>
                  <a:pt x="2742" y="14114"/>
                  <a:pt x="6207" y="14114"/>
                </a:cubicBezTo>
                <a:cubicBezTo>
                  <a:pt x="9673" y="14114"/>
                  <a:pt x="12445" y="11279"/>
                  <a:pt x="12445" y="7877"/>
                </a:cubicBezTo>
                <a:cubicBezTo>
                  <a:pt x="12445" y="6774"/>
                  <a:pt x="12162" y="5703"/>
                  <a:pt x="11594" y="4758"/>
                </a:cubicBezTo>
                <a:lnTo>
                  <a:pt x="11594" y="3088"/>
                </a:lnTo>
                <a:cubicBezTo>
                  <a:pt x="12130" y="2804"/>
                  <a:pt x="12445" y="2237"/>
                  <a:pt x="12445" y="1670"/>
                </a:cubicBezTo>
                <a:cubicBezTo>
                  <a:pt x="12445" y="756"/>
                  <a:pt x="11689" y="0"/>
                  <a:pt x="10775" y="0"/>
                </a:cubicBezTo>
                <a:cubicBezTo>
                  <a:pt x="9862" y="0"/>
                  <a:pt x="9137" y="756"/>
                  <a:pt x="9137" y="1670"/>
                </a:cubicBezTo>
                <a:lnTo>
                  <a:pt x="9137" y="2489"/>
                </a:lnTo>
                <a:lnTo>
                  <a:pt x="3340" y="2489"/>
                </a:lnTo>
                <a:lnTo>
                  <a:pt x="3340" y="1670"/>
                </a:lnTo>
                <a:cubicBezTo>
                  <a:pt x="3340" y="756"/>
                  <a:pt x="2584" y="0"/>
                  <a:pt x="167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71" name="Google Shape;7471;p70"/>
          <p:cNvGrpSpPr/>
          <p:nvPr/>
        </p:nvGrpSpPr>
        <p:grpSpPr>
          <a:xfrm>
            <a:off x="5752039" y="1711056"/>
            <a:ext cx="343849" cy="341724"/>
            <a:chOff x="-13095575" y="2073400"/>
            <a:chExt cx="356025" cy="353825"/>
          </a:xfrm>
        </p:grpSpPr>
        <p:sp>
          <p:nvSpPr>
            <p:cNvPr id="7472" name="Google Shape;7472;p70"/>
            <p:cNvSpPr/>
            <p:nvPr/>
          </p:nvSpPr>
          <p:spPr>
            <a:xfrm>
              <a:off x="-13095575" y="2073400"/>
              <a:ext cx="356025" cy="353825"/>
            </a:xfrm>
            <a:custGeom>
              <a:avLst/>
              <a:gdLst/>
              <a:ahLst/>
              <a:cxnLst/>
              <a:rect l="l" t="t" r="r" b="b"/>
              <a:pathLst>
                <a:path w="14241" h="14153" extrusionOk="0">
                  <a:moveTo>
                    <a:pt x="12886" y="820"/>
                  </a:moveTo>
                  <a:cubicBezTo>
                    <a:pt x="13107" y="820"/>
                    <a:pt x="13327" y="1041"/>
                    <a:pt x="13327" y="1261"/>
                  </a:cubicBezTo>
                  <a:lnTo>
                    <a:pt x="13327" y="9578"/>
                  </a:lnTo>
                  <a:cubicBezTo>
                    <a:pt x="13327" y="9799"/>
                    <a:pt x="13107" y="9988"/>
                    <a:pt x="12886" y="9988"/>
                  </a:cubicBezTo>
                  <a:lnTo>
                    <a:pt x="1261" y="9988"/>
                  </a:lnTo>
                  <a:cubicBezTo>
                    <a:pt x="1040" y="9988"/>
                    <a:pt x="851" y="9799"/>
                    <a:pt x="851" y="9578"/>
                  </a:cubicBezTo>
                  <a:lnTo>
                    <a:pt x="851" y="1261"/>
                  </a:lnTo>
                  <a:cubicBezTo>
                    <a:pt x="851" y="1041"/>
                    <a:pt x="1040" y="820"/>
                    <a:pt x="1261" y="820"/>
                  </a:cubicBezTo>
                  <a:close/>
                  <a:moveTo>
                    <a:pt x="1261" y="1"/>
                  </a:moveTo>
                  <a:cubicBezTo>
                    <a:pt x="599" y="1"/>
                    <a:pt x="1" y="568"/>
                    <a:pt x="1" y="1261"/>
                  </a:cubicBezTo>
                  <a:lnTo>
                    <a:pt x="1" y="9578"/>
                  </a:lnTo>
                  <a:cubicBezTo>
                    <a:pt x="1" y="10240"/>
                    <a:pt x="568" y="10839"/>
                    <a:pt x="1261" y="10839"/>
                  </a:cubicBezTo>
                  <a:lnTo>
                    <a:pt x="6270" y="10839"/>
                  </a:lnTo>
                  <a:lnTo>
                    <a:pt x="4285" y="13485"/>
                  </a:lnTo>
                  <a:cubicBezTo>
                    <a:pt x="4191" y="13674"/>
                    <a:pt x="4191" y="13895"/>
                    <a:pt x="4380" y="14052"/>
                  </a:cubicBezTo>
                  <a:cubicBezTo>
                    <a:pt x="4465" y="14109"/>
                    <a:pt x="4562" y="14140"/>
                    <a:pt x="4659" y="14140"/>
                  </a:cubicBezTo>
                  <a:cubicBezTo>
                    <a:pt x="4776" y="14140"/>
                    <a:pt x="4892" y="14093"/>
                    <a:pt x="4978" y="13989"/>
                  </a:cubicBezTo>
                  <a:lnTo>
                    <a:pt x="6711" y="11658"/>
                  </a:lnTo>
                  <a:lnTo>
                    <a:pt x="6711" y="12918"/>
                  </a:lnTo>
                  <a:cubicBezTo>
                    <a:pt x="6711" y="13138"/>
                    <a:pt x="6900" y="13359"/>
                    <a:pt x="7089" y="13359"/>
                  </a:cubicBezTo>
                  <a:cubicBezTo>
                    <a:pt x="7310" y="13359"/>
                    <a:pt x="7530" y="13138"/>
                    <a:pt x="7530" y="12918"/>
                  </a:cubicBezTo>
                  <a:lnTo>
                    <a:pt x="7530" y="11658"/>
                  </a:lnTo>
                  <a:lnTo>
                    <a:pt x="9263" y="13989"/>
                  </a:lnTo>
                  <a:cubicBezTo>
                    <a:pt x="9335" y="14096"/>
                    <a:pt x="9457" y="14153"/>
                    <a:pt x="9584" y="14153"/>
                  </a:cubicBezTo>
                  <a:cubicBezTo>
                    <a:pt x="9681" y="14153"/>
                    <a:pt x="9780" y="14120"/>
                    <a:pt x="9862" y="14052"/>
                  </a:cubicBezTo>
                  <a:cubicBezTo>
                    <a:pt x="10051" y="13926"/>
                    <a:pt x="10082" y="13674"/>
                    <a:pt x="9925" y="13485"/>
                  </a:cubicBezTo>
                  <a:lnTo>
                    <a:pt x="7971" y="10839"/>
                  </a:lnTo>
                  <a:lnTo>
                    <a:pt x="12981" y="10839"/>
                  </a:lnTo>
                  <a:cubicBezTo>
                    <a:pt x="13642" y="10839"/>
                    <a:pt x="14241" y="10272"/>
                    <a:pt x="14241" y="9578"/>
                  </a:cubicBezTo>
                  <a:lnTo>
                    <a:pt x="14241" y="1261"/>
                  </a:lnTo>
                  <a:cubicBezTo>
                    <a:pt x="14146" y="600"/>
                    <a:pt x="13579" y="1"/>
                    <a:pt x="1288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3" name="Google Shape;7473;p70"/>
            <p:cNvSpPr/>
            <p:nvPr/>
          </p:nvSpPr>
          <p:spPr>
            <a:xfrm>
              <a:off x="-13055400" y="2115150"/>
              <a:ext cx="271750" cy="187475"/>
            </a:xfrm>
            <a:custGeom>
              <a:avLst/>
              <a:gdLst/>
              <a:ahLst/>
              <a:cxnLst/>
              <a:rect l="l" t="t" r="r" b="b"/>
              <a:pathLst>
                <a:path w="10870" h="7499" extrusionOk="0">
                  <a:moveTo>
                    <a:pt x="3781" y="820"/>
                  </a:moveTo>
                  <a:cubicBezTo>
                    <a:pt x="4474" y="820"/>
                    <a:pt x="5041" y="1355"/>
                    <a:pt x="5041" y="2017"/>
                  </a:cubicBezTo>
                  <a:lnTo>
                    <a:pt x="5041" y="6648"/>
                  </a:lnTo>
                  <a:lnTo>
                    <a:pt x="882" y="6648"/>
                  </a:lnTo>
                  <a:lnTo>
                    <a:pt x="882" y="820"/>
                  </a:lnTo>
                  <a:close/>
                  <a:moveTo>
                    <a:pt x="10050" y="851"/>
                  </a:moveTo>
                  <a:lnTo>
                    <a:pt x="10050" y="6680"/>
                  </a:lnTo>
                  <a:lnTo>
                    <a:pt x="5892" y="6680"/>
                  </a:lnTo>
                  <a:lnTo>
                    <a:pt x="5892" y="2080"/>
                  </a:lnTo>
                  <a:cubicBezTo>
                    <a:pt x="5892" y="1418"/>
                    <a:pt x="6427" y="851"/>
                    <a:pt x="7152" y="851"/>
                  </a:cubicBezTo>
                  <a:close/>
                  <a:moveTo>
                    <a:pt x="441" y="1"/>
                  </a:moveTo>
                  <a:cubicBezTo>
                    <a:pt x="221" y="1"/>
                    <a:pt x="0" y="190"/>
                    <a:pt x="0" y="410"/>
                  </a:cubicBezTo>
                  <a:lnTo>
                    <a:pt x="0" y="7089"/>
                  </a:lnTo>
                  <a:cubicBezTo>
                    <a:pt x="0" y="7310"/>
                    <a:pt x="221" y="7499"/>
                    <a:pt x="441" y="7499"/>
                  </a:cubicBezTo>
                  <a:lnTo>
                    <a:pt x="10397" y="7499"/>
                  </a:lnTo>
                  <a:cubicBezTo>
                    <a:pt x="10649" y="7499"/>
                    <a:pt x="10838" y="7310"/>
                    <a:pt x="10838" y="7089"/>
                  </a:cubicBezTo>
                  <a:lnTo>
                    <a:pt x="10838" y="410"/>
                  </a:lnTo>
                  <a:cubicBezTo>
                    <a:pt x="10869" y="190"/>
                    <a:pt x="10680" y="1"/>
                    <a:pt x="10460" y="1"/>
                  </a:cubicBezTo>
                  <a:lnTo>
                    <a:pt x="7089" y="1"/>
                  </a:lnTo>
                  <a:cubicBezTo>
                    <a:pt x="6427" y="1"/>
                    <a:pt x="5829" y="316"/>
                    <a:pt x="5451" y="820"/>
                  </a:cubicBezTo>
                  <a:cubicBezTo>
                    <a:pt x="5041" y="284"/>
                    <a:pt x="4474" y="1"/>
                    <a:pt x="378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4" name="Google Shape;7474;p70"/>
            <p:cNvSpPr/>
            <p:nvPr/>
          </p:nvSpPr>
          <p:spPr>
            <a:xfrm>
              <a:off x="-12887650" y="2156100"/>
              <a:ext cx="63050" cy="22100"/>
            </a:xfrm>
            <a:custGeom>
              <a:avLst/>
              <a:gdLst/>
              <a:ahLst/>
              <a:cxnLst/>
              <a:rect l="l" t="t" r="r" b="b"/>
              <a:pathLst>
                <a:path w="2522" h="884" extrusionOk="0">
                  <a:moveTo>
                    <a:pt x="442" y="1"/>
                  </a:moveTo>
                  <a:cubicBezTo>
                    <a:pt x="190" y="1"/>
                    <a:pt x="1" y="190"/>
                    <a:pt x="1" y="442"/>
                  </a:cubicBezTo>
                  <a:cubicBezTo>
                    <a:pt x="1" y="663"/>
                    <a:pt x="190" y="883"/>
                    <a:pt x="442" y="883"/>
                  </a:cubicBezTo>
                  <a:lnTo>
                    <a:pt x="2112" y="883"/>
                  </a:lnTo>
                  <a:cubicBezTo>
                    <a:pt x="2364" y="883"/>
                    <a:pt x="2521" y="663"/>
                    <a:pt x="2521" y="442"/>
                  </a:cubicBezTo>
                  <a:cubicBezTo>
                    <a:pt x="2521" y="190"/>
                    <a:pt x="2332" y="1"/>
                    <a:pt x="211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5" name="Google Shape;7475;p70"/>
            <p:cNvSpPr/>
            <p:nvPr/>
          </p:nvSpPr>
          <p:spPr>
            <a:xfrm>
              <a:off x="-12888425" y="2198650"/>
              <a:ext cx="63025" cy="21275"/>
            </a:xfrm>
            <a:custGeom>
              <a:avLst/>
              <a:gdLst/>
              <a:ahLst/>
              <a:cxnLst/>
              <a:rect l="l" t="t" r="r" b="b"/>
              <a:pathLst>
                <a:path w="2521" h="851" extrusionOk="0">
                  <a:moveTo>
                    <a:pt x="410" y="0"/>
                  </a:moveTo>
                  <a:cubicBezTo>
                    <a:pt x="189" y="0"/>
                    <a:pt x="0" y="189"/>
                    <a:pt x="0" y="410"/>
                  </a:cubicBezTo>
                  <a:cubicBezTo>
                    <a:pt x="0" y="662"/>
                    <a:pt x="189" y="851"/>
                    <a:pt x="410" y="851"/>
                  </a:cubicBezTo>
                  <a:lnTo>
                    <a:pt x="2111" y="851"/>
                  </a:lnTo>
                  <a:cubicBezTo>
                    <a:pt x="2363" y="851"/>
                    <a:pt x="2521" y="662"/>
                    <a:pt x="2521" y="410"/>
                  </a:cubicBezTo>
                  <a:cubicBezTo>
                    <a:pt x="2521" y="189"/>
                    <a:pt x="2363" y="0"/>
                    <a:pt x="211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6" name="Google Shape;7476;p70"/>
            <p:cNvSpPr/>
            <p:nvPr/>
          </p:nvSpPr>
          <p:spPr>
            <a:xfrm>
              <a:off x="-12888425" y="2239600"/>
              <a:ext cx="63025" cy="22075"/>
            </a:xfrm>
            <a:custGeom>
              <a:avLst/>
              <a:gdLst/>
              <a:ahLst/>
              <a:cxnLst/>
              <a:rect l="l" t="t" r="r" b="b"/>
              <a:pathLst>
                <a:path w="2521" h="883" extrusionOk="0">
                  <a:moveTo>
                    <a:pt x="410" y="0"/>
                  </a:moveTo>
                  <a:cubicBezTo>
                    <a:pt x="189" y="0"/>
                    <a:pt x="0" y="221"/>
                    <a:pt x="0" y="442"/>
                  </a:cubicBezTo>
                  <a:cubicBezTo>
                    <a:pt x="0" y="694"/>
                    <a:pt x="189" y="883"/>
                    <a:pt x="410" y="883"/>
                  </a:cubicBezTo>
                  <a:lnTo>
                    <a:pt x="2111" y="883"/>
                  </a:lnTo>
                  <a:cubicBezTo>
                    <a:pt x="2363" y="883"/>
                    <a:pt x="2521" y="694"/>
                    <a:pt x="2521" y="442"/>
                  </a:cubicBezTo>
                  <a:cubicBezTo>
                    <a:pt x="2521" y="221"/>
                    <a:pt x="2363" y="0"/>
                    <a:pt x="211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7" name="Google Shape;7477;p70"/>
            <p:cNvSpPr/>
            <p:nvPr/>
          </p:nvSpPr>
          <p:spPr>
            <a:xfrm>
              <a:off x="-13012875" y="2156100"/>
              <a:ext cx="63025" cy="22100"/>
            </a:xfrm>
            <a:custGeom>
              <a:avLst/>
              <a:gdLst/>
              <a:ahLst/>
              <a:cxnLst/>
              <a:rect l="l" t="t" r="r" b="b"/>
              <a:pathLst>
                <a:path w="2521" h="884" extrusionOk="0">
                  <a:moveTo>
                    <a:pt x="410" y="1"/>
                  </a:moveTo>
                  <a:cubicBezTo>
                    <a:pt x="158" y="1"/>
                    <a:pt x="1" y="190"/>
                    <a:pt x="1" y="442"/>
                  </a:cubicBezTo>
                  <a:cubicBezTo>
                    <a:pt x="1" y="663"/>
                    <a:pt x="190" y="883"/>
                    <a:pt x="410" y="883"/>
                  </a:cubicBezTo>
                  <a:lnTo>
                    <a:pt x="2080" y="883"/>
                  </a:lnTo>
                  <a:cubicBezTo>
                    <a:pt x="2332" y="883"/>
                    <a:pt x="2521" y="663"/>
                    <a:pt x="2521" y="442"/>
                  </a:cubicBezTo>
                  <a:cubicBezTo>
                    <a:pt x="2521" y="190"/>
                    <a:pt x="2332" y="1"/>
                    <a:pt x="208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8" name="Google Shape;7478;p70"/>
            <p:cNvSpPr/>
            <p:nvPr/>
          </p:nvSpPr>
          <p:spPr>
            <a:xfrm>
              <a:off x="-13012875" y="2198650"/>
              <a:ext cx="63025" cy="21275"/>
            </a:xfrm>
            <a:custGeom>
              <a:avLst/>
              <a:gdLst/>
              <a:ahLst/>
              <a:cxnLst/>
              <a:rect l="l" t="t" r="r" b="b"/>
              <a:pathLst>
                <a:path w="2521" h="851" extrusionOk="0">
                  <a:moveTo>
                    <a:pt x="410" y="0"/>
                  </a:moveTo>
                  <a:cubicBezTo>
                    <a:pt x="158" y="0"/>
                    <a:pt x="1" y="189"/>
                    <a:pt x="1" y="410"/>
                  </a:cubicBezTo>
                  <a:cubicBezTo>
                    <a:pt x="1" y="662"/>
                    <a:pt x="190" y="851"/>
                    <a:pt x="410" y="851"/>
                  </a:cubicBezTo>
                  <a:lnTo>
                    <a:pt x="2080" y="851"/>
                  </a:lnTo>
                  <a:cubicBezTo>
                    <a:pt x="2332" y="851"/>
                    <a:pt x="2521" y="662"/>
                    <a:pt x="2521" y="410"/>
                  </a:cubicBezTo>
                  <a:cubicBezTo>
                    <a:pt x="2521" y="189"/>
                    <a:pt x="2332" y="0"/>
                    <a:pt x="20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9" name="Google Shape;7479;p70"/>
            <p:cNvSpPr/>
            <p:nvPr/>
          </p:nvSpPr>
          <p:spPr>
            <a:xfrm>
              <a:off x="-13012875" y="2239600"/>
              <a:ext cx="63025" cy="22075"/>
            </a:xfrm>
            <a:custGeom>
              <a:avLst/>
              <a:gdLst/>
              <a:ahLst/>
              <a:cxnLst/>
              <a:rect l="l" t="t" r="r" b="b"/>
              <a:pathLst>
                <a:path w="2521" h="883" extrusionOk="0">
                  <a:moveTo>
                    <a:pt x="410" y="0"/>
                  </a:moveTo>
                  <a:cubicBezTo>
                    <a:pt x="158" y="0"/>
                    <a:pt x="1" y="221"/>
                    <a:pt x="1" y="442"/>
                  </a:cubicBezTo>
                  <a:cubicBezTo>
                    <a:pt x="1" y="694"/>
                    <a:pt x="190" y="883"/>
                    <a:pt x="410" y="883"/>
                  </a:cubicBezTo>
                  <a:lnTo>
                    <a:pt x="2080" y="883"/>
                  </a:lnTo>
                  <a:cubicBezTo>
                    <a:pt x="2332" y="883"/>
                    <a:pt x="2521" y="694"/>
                    <a:pt x="2521" y="442"/>
                  </a:cubicBezTo>
                  <a:cubicBezTo>
                    <a:pt x="2521" y="221"/>
                    <a:pt x="2332" y="0"/>
                    <a:pt x="20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80" name="Google Shape;7480;p70"/>
          <p:cNvSpPr/>
          <p:nvPr/>
        </p:nvSpPr>
        <p:spPr>
          <a:xfrm>
            <a:off x="5753174" y="2120098"/>
            <a:ext cx="341579" cy="340807"/>
          </a:xfrm>
          <a:custGeom>
            <a:avLst/>
            <a:gdLst/>
            <a:ahLst/>
            <a:cxnLst/>
            <a:rect l="l" t="t" r="r" b="b"/>
            <a:pathLst>
              <a:path w="14147" h="14115" extrusionOk="0">
                <a:moveTo>
                  <a:pt x="7058" y="851"/>
                </a:moveTo>
                <a:cubicBezTo>
                  <a:pt x="9294" y="851"/>
                  <a:pt x="10649" y="1386"/>
                  <a:pt x="10744" y="1670"/>
                </a:cubicBezTo>
                <a:cubicBezTo>
                  <a:pt x="10649" y="1922"/>
                  <a:pt x="9294" y="2489"/>
                  <a:pt x="7058" y="2489"/>
                </a:cubicBezTo>
                <a:cubicBezTo>
                  <a:pt x="4821" y="2489"/>
                  <a:pt x="3466" y="1922"/>
                  <a:pt x="3340" y="1670"/>
                </a:cubicBezTo>
                <a:cubicBezTo>
                  <a:pt x="3466" y="1386"/>
                  <a:pt x="4821" y="851"/>
                  <a:pt x="7058" y="851"/>
                </a:cubicBezTo>
                <a:close/>
                <a:moveTo>
                  <a:pt x="10681" y="2741"/>
                </a:moveTo>
                <a:lnTo>
                  <a:pt x="10114" y="8727"/>
                </a:lnTo>
                <a:cubicBezTo>
                  <a:pt x="9515" y="9042"/>
                  <a:pt x="8381" y="9200"/>
                  <a:pt x="7058" y="9200"/>
                </a:cubicBezTo>
                <a:cubicBezTo>
                  <a:pt x="5703" y="9200"/>
                  <a:pt x="4663" y="9010"/>
                  <a:pt x="4002" y="8727"/>
                </a:cubicBezTo>
                <a:lnTo>
                  <a:pt x="3435" y="2741"/>
                </a:lnTo>
                <a:lnTo>
                  <a:pt x="3435" y="2741"/>
                </a:lnTo>
                <a:cubicBezTo>
                  <a:pt x="4411" y="3214"/>
                  <a:pt x="5955" y="3308"/>
                  <a:pt x="7058" y="3308"/>
                </a:cubicBezTo>
                <a:cubicBezTo>
                  <a:pt x="8160" y="3308"/>
                  <a:pt x="9704" y="3151"/>
                  <a:pt x="10681" y="2741"/>
                </a:cubicBezTo>
                <a:close/>
                <a:moveTo>
                  <a:pt x="10051" y="9609"/>
                </a:moveTo>
                <a:lnTo>
                  <a:pt x="9956" y="10334"/>
                </a:lnTo>
                <a:cubicBezTo>
                  <a:pt x="9893" y="10397"/>
                  <a:pt x="9641" y="10523"/>
                  <a:pt x="9105" y="10649"/>
                </a:cubicBezTo>
                <a:cubicBezTo>
                  <a:pt x="8538" y="10775"/>
                  <a:pt x="7814" y="10838"/>
                  <a:pt x="7089" y="10838"/>
                </a:cubicBezTo>
                <a:cubicBezTo>
                  <a:pt x="6333" y="10838"/>
                  <a:pt x="5640" y="10775"/>
                  <a:pt x="5073" y="10649"/>
                </a:cubicBezTo>
                <a:cubicBezTo>
                  <a:pt x="4537" y="10523"/>
                  <a:pt x="4285" y="10397"/>
                  <a:pt x="4222" y="10334"/>
                </a:cubicBezTo>
                <a:lnTo>
                  <a:pt x="4128" y="9609"/>
                </a:lnTo>
                <a:lnTo>
                  <a:pt x="4128" y="9609"/>
                </a:lnTo>
                <a:cubicBezTo>
                  <a:pt x="5041" y="9924"/>
                  <a:pt x="6239" y="9987"/>
                  <a:pt x="7089" y="9987"/>
                </a:cubicBezTo>
                <a:cubicBezTo>
                  <a:pt x="7971" y="9987"/>
                  <a:pt x="9137" y="9893"/>
                  <a:pt x="10051" y="9609"/>
                </a:cubicBezTo>
                <a:close/>
                <a:moveTo>
                  <a:pt x="10964" y="9609"/>
                </a:moveTo>
                <a:cubicBezTo>
                  <a:pt x="12666" y="10082"/>
                  <a:pt x="13390" y="10712"/>
                  <a:pt x="13390" y="11247"/>
                </a:cubicBezTo>
                <a:cubicBezTo>
                  <a:pt x="13327" y="11720"/>
                  <a:pt x="12697" y="12224"/>
                  <a:pt x="11626" y="12602"/>
                </a:cubicBezTo>
                <a:cubicBezTo>
                  <a:pt x="10397" y="13043"/>
                  <a:pt x="8790" y="13327"/>
                  <a:pt x="7089" y="13327"/>
                </a:cubicBezTo>
                <a:cubicBezTo>
                  <a:pt x="5388" y="13327"/>
                  <a:pt x="3750" y="13075"/>
                  <a:pt x="2552" y="12602"/>
                </a:cubicBezTo>
                <a:cubicBezTo>
                  <a:pt x="1513" y="12224"/>
                  <a:pt x="883" y="11720"/>
                  <a:pt x="883" y="11247"/>
                </a:cubicBezTo>
                <a:cubicBezTo>
                  <a:pt x="883" y="10775"/>
                  <a:pt x="1639" y="10082"/>
                  <a:pt x="3309" y="9609"/>
                </a:cubicBezTo>
                <a:lnTo>
                  <a:pt x="3403" y="10397"/>
                </a:lnTo>
                <a:cubicBezTo>
                  <a:pt x="3435" y="11027"/>
                  <a:pt x="4380" y="11279"/>
                  <a:pt x="4695" y="11342"/>
                </a:cubicBezTo>
                <a:cubicBezTo>
                  <a:pt x="5356" y="11499"/>
                  <a:pt x="6239" y="11594"/>
                  <a:pt x="7152" y="11594"/>
                </a:cubicBezTo>
                <a:cubicBezTo>
                  <a:pt x="8034" y="11594"/>
                  <a:pt x="8916" y="11499"/>
                  <a:pt x="9578" y="11342"/>
                </a:cubicBezTo>
                <a:cubicBezTo>
                  <a:pt x="9893" y="11279"/>
                  <a:pt x="10838" y="11027"/>
                  <a:pt x="10870" y="10397"/>
                </a:cubicBezTo>
                <a:lnTo>
                  <a:pt x="10964" y="9609"/>
                </a:lnTo>
                <a:close/>
                <a:moveTo>
                  <a:pt x="7058" y="0"/>
                </a:moveTo>
                <a:cubicBezTo>
                  <a:pt x="5671" y="0"/>
                  <a:pt x="2521" y="284"/>
                  <a:pt x="2521" y="1670"/>
                </a:cubicBezTo>
                <a:cubicBezTo>
                  <a:pt x="2521" y="1733"/>
                  <a:pt x="2489" y="1197"/>
                  <a:pt x="3214" y="8790"/>
                </a:cubicBezTo>
                <a:cubicBezTo>
                  <a:pt x="1198" y="9294"/>
                  <a:pt x="1" y="10208"/>
                  <a:pt x="1" y="11247"/>
                </a:cubicBezTo>
                <a:cubicBezTo>
                  <a:pt x="1" y="12098"/>
                  <a:pt x="788" y="12854"/>
                  <a:pt x="2206" y="13358"/>
                </a:cubicBezTo>
                <a:cubicBezTo>
                  <a:pt x="3498" y="13831"/>
                  <a:pt x="5262" y="14114"/>
                  <a:pt x="7058" y="14114"/>
                </a:cubicBezTo>
                <a:cubicBezTo>
                  <a:pt x="8853" y="14114"/>
                  <a:pt x="10586" y="13831"/>
                  <a:pt x="11909" y="13358"/>
                </a:cubicBezTo>
                <a:cubicBezTo>
                  <a:pt x="13327" y="12823"/>
                  <a:pt x="14115" y="12066"/>
                  <a:pt x="14115" y="11247"/>
                </a:cubicBezTo>
                <a:cubicBezTo>
                  <a:pt x="14146" y="10208"/>
                  <a:pt x="12949" y="9357"/>
                  <a:pt x="10964" y="8790"/>
                </a:cubicBezTo>
                <a:cubicBezTo>
                  <a:pt x="11657" y="1197"/>
                  <a:pt x="11626" y="1733"/>
                  <a:pt x="11626" y="1670"/>
                </a:cubicBezTo>
                <a:cubicBezTo>
                  <a:pt x="11626" y="1481"/>
                  <a:pt x="11531" y="1166"/>
                  <a:pt x="11122" y="851"/>
                </a:cubicBezTo>
                <a:cubicBezTo>
                  <a:pt x="10177" y="158"/>
                  <a:pt x="8192" y="0"/>
                  <a:pt x="70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81" name="Google Shape;7481;p70"/>
          <p:cNvGrpSpPr/>
          <p:nvPr/>
        </p:nvGrpSpPr>
        <p:grpSpPr>
          <a:xfrm>
            <a:off x="7576787" y="1302885"/>
            <a:ext cx="343100" cy="342424"/>
            <a:chOff x="-11332875" y="1660700"/>
            <a:chExt cx="355250" cy="354550"/>
          </a:xfrm>
        </p:grpSpPr>
        <p:sp>
          <p:nvSpPr>
            <p:cNvPr id="7482" name="Google Shape;7482;p70"/>
            <p:cNvSpPr/>
            <p:nvPr/>
          </p:nvSpPr>
          <p:spPr>
            <a:xfrm>
              <a:off x="-11332875" y="1660700"/>
              <a:ext cx="355250" cy="354550"/>
            </a:xfrm>
            <a:custGeom>
              <a:avLst/>
              <a:gdLst/>
              <a:ahLst/>
              <a:cxnLst/>
              <a:rect l="l" t="t" r="r" b="b"/>
              <a:pathLst>
                <a:path w="14210" h="14182" extrusionOk="0">
                  <a:moveTo>
                    <a:pt x="7089" y="914"/>
                  </a:moveTo>
                  <a:cubicBezTo>
                    <a:pt x="7278" y="914"/>
                    <a:pt x="7436" y="1072"/>
                    <a:pt x="7467" y="1229"/>
                  </a:cubicBezTo>
                  <a:cubicBezTo>
                    <a:pt x="7538" y="1417"/>
                    <a:pt x="7713" y="1517"/>
                    <a:pt x="7889" y="1517"/>
                  </a:cubicBezTo>
                  <a:cubicBezTo>
                    <a:pt x="7949" y="1517"/>
                    <a:pt x="8010" y="1505"/>
                    <a:pt x="8066" y="1481"/>
                  </a:cubicBezTo>
                  <a:cubicBezTo>
                    <a:pt x="8124" y="1437"/>
                    <a:pt x="8203" y="1414"/>
                    <a:pt x="8284" y="1414"/>
                  </a:cubicBezTo>
                  <a:cubicBezTo>
                    <a:pt x="8376" y="1414"/>
                    <a:pt x="8471" y="1445"/>
                    <a:pt x="8538" y="1513"/>
                  </a:cubicBezTo>
                  <a:cubicBezTo>
                    <a:pt x="8696" y="1670"/>
                    <a:pt x="8664" y="1859"/>
                    <a:pt x="8570" y="1985"/>
                  </a:cubicBezTo>
                  <a:cubicBezTo>
                    <a:pt x="8444" y="2206"/>
                    <a:pt x="8570" y="2489"/>
                    <a:pt x="8822" y="2584"/>
                  </a:cubicBezTo>
                  <a:cubicBezTo>
                    <a:pt x="8980" y="2615"/>
                    <a:pt x="9137" y="2773"/>
                    <a:pt x="9137" y="2962"/>
                  </a:cubicBezTo>
                  <a:cubicBezTo>
                    <a:pt x="9137" y="3151"/>
                    <a:pt x="8980" y="3308"/>
                    <a:pt x="8822" y="3371"/>
                  </a:cubicBezTo>
                  <a:cubicBezTo>
                    <a:pt x="8570" y="3434"/>
                    <a:pt x="8444" y="3718"/>
                    <a:pt x="8570" y="3939"/>
                  </a:cubicBezTo>
                  <a:cubicBezTo>
                    <a:pt x="8664" y="4065"/>
                    <a:pt x="8664" y="4317"/>
                    <a:pt x="8538" y="4411"/>
                  </a:cubicBezTo>
                  <a:cubicBezTo>
                    <a:pt x="8454" y="4496"/>
                    <a:pt x="8360" y="4526"/>
                    <a:pt x="8272" y="4526"/>
                  </a:cubicBezTo>
                  <a:cubicBezTo>
                    <a:pt x="8196" y="4526"/>
                    <a:pt x="8124" y="4503"/>
                    <a:pt x="8066" y="4474"/>
                  </a:cubicBezTo>
                  <a:cubicBezTo>
                    <a:pt x="8006" y="4440"/>
                    <a:pt x="7941" y="4424"/>
                    <a:pt x="7876" y="4424"/>
                  </a:cubicBezTo>
                  <a:cubicBezTo>
                    <a:pt x="7704" y="4424"/>
                    <a:pt x="7536" y="4534"/>
                    <a:pt x="7467" y="4695"/>
                  </a:cubicBezTo>
                  <a:cubicBezTo>
                    <a:pt x="7436" y="4852"/>
                    <a:pt x="7278" y="5010"/>
                    <a:pt x="7089" y="5010"/>
                  </a:cubicBezTo>
                  <a:cubicBezTo>
                    <a:pt x="6869" y="5010"/>
                    <a:pt x="6711" y="4852"/>
                    <a:pt x="6680" y="4695"/>
                  </a:cubicBezTo>
                  <a:cubicBezTo>
                    <a:pt x="6634" y="4534"/>
                    <a:pt x="6472" y="4424"/>
                    <a:pt x="6290" y="4424"/>
                  </a:cubicBezTo>
                  <a:cubicBezTo>
                    <a:pt x="6221" y="4424"/>
                    <a:pt x="6150" y="4440"/>
                    <a:pt x="6081" y="4474"/>
                  </a:cubicBezTo>
                  <a:cubicBezTo>
                    <a:pt x="6042" y="4500"/>
                    <a:pt x="5976" y="4516"/>
                    <a:pt x="5903" y="4516"/>
                  </a:cubicBezTo>
                  <a:cubicBezTo>
                    <a:pt x="5799" y="4516"/>
                    <a:pt x="5682" y="4485"/>
                    <a:pt x="5609" y="4411"/>
                  </a:cubicBezTo>
                  <a:cubicBezTo>
                    <a:pt x="5451" y="4254"/>
                    <a:pt x="5514" y="4065"/>
                    <a:pt x="5577" y="3939"/>
                  </a:cubicBezTo>
                  <a:cubicBezTo>
                    <a:pt x="5703" y="3718"/>
                    <a:pt x="5577" y="3434"/>
                    <a:pt x="5356" y="3371"/>
                  </a:cubicBezTo>
                  <a:cubicBezTo>
                    <a:pt x="5199" y="3308"/>
                    <a:pt x="5041" y="3151"/>
                    <a:pt x="5041" y="2962"/>
                  </a:cubicBezTo>
                  <a:cubicBezTo>
                    <a:pt x="5041" y="2773"/>
                    <a:pt x="5199" y="2615"/>
                    <a:pt x="5356" y="2584"/>
                  </a:cubicBezTo>
                  <a:cubicBezTo>
                    <a:pt x="5609" y="2489"/>
                    <a:pt x="5735" y="2206"/>
                    <a:pt x="5577" y="1985"/>
                  </a:cubicBezTo>
                  <a:cubicBezTo>
                    <a:pt x="5514" y="1859"/>
                    <a:pt x="5514" y="1639"/>
                    <a:pt x="5609" y="1513"/>
                  </a:cubicBezTo>
                  <a:cubicBezTo>
                    <a:pt x="5703" y="1434"/>
                    <a:pt x="5798" y="1402"/>
                    <a:pt x="5880" y="1402"/>
                  </a:cubicBezTo>
                  <a:cubicBezTo>
                    <a:pt x="5963" y="1402"/>
                    <a:pt x="6034" y="1434"/>
                    <a:pt x="6081" y="1481"/>
                  </a:cubicBezTo>
                  <a:cubicBezTo>
                    <a:pt x="6145" y="1505"/>
                    <a:pt x="6212" y="1517"/>
                    <a:pt x="6276" y="1517"/>
                  </a:cubicBezTo>
                  <a:cubicBezTo>
                    <a:pt x="6464" y="1517"/>
                    <a:pt x="6633" y="1417"/>
                    <a:pt x="6680" y="1229"/>
                  </a:cubicBezTo>
                  <a:cubicBezTo>
                    <a:pt x="6711" y="1072"/>
                    <a:pt x="6869" y="914"/>
                    <a:pt x="7089" y="914"/>
                  </a:cubicBezTo>
                  <a:close/>
                  <a:moveTo>
                    <a:pt x="11374" y="1702"/>
                  </a:moveTo>
                  <a:cubicBezTo>
                    <a:pt x="11563" y="1702"/>
                    <a:pt x="11720" y="1859"/>
                    <a:pt x="11783" y="2017"/>
                  </a:cubicBezTo>
                  <a:cubicBezTo>
                    <a:pt x="11830" y="2204"/>
                    <a:pt x="12000" y="2305"/>
                    <a:pt x="12174" y="2305"/>
                  </a:cubicBezTo>
                  <a:cubicBezTo>
                    <a:pt x="12234" y="2305"/>
                    <a:pt x="12294" y="2293"/>
                    <a:pt x="12351" y="2269"/>
                  </a:cubicBezTo>
                  <a:cubicBezTo>
                    <a:pt x="12424" y="2225"/>
                    <a:pt x="12517" y="2201"/>
                    <a:pt x="12609" y="2201"/>
                  </a:cubicBezTo>
                  <a:cubicBezTo>
                    <a:pt x="12715" y="2201"/>
                    <a:pt x="12819" y="2233"/>
                    <a:pt x="12886" y="2300"/>
                  </a:cubicBezTo>
                  <a:cubicBezTo>
                    <a:pt x="13044" y="2458"/>
                    <a:pt x="12981" y="2647"/>
                    <a:pt x="12918" y="2773"/>
                  </a:cubicBezTo>
                  <a:cubicBezTo>
                    <a:pt x="12792" y="2993"/>
                    <a:pt x="12918" y="3277"/>
                    <a:pt x="13138" y="3371"/>
                  </a:cubicBezTo>
                  <a:cubicBezTo>
                    <a:pt x="13296" y="3403"/>
                    <a:pt x="13453" y="3560"/>
                    <a:pt x="13453" y="3750"/>
                  </a:cubicBezTo>
                  <a:cubicBezTo>
                    <a:pt x="13327" y="4002"/>
                    <a:pt x="13170" y="4159"/>
                    <a:pt x="13075" y="4191"/>
                  </a:cubicBezTo>
                  <a:cubicBezTo>
                    <a:pt x="12823" y="4254"/>
                    <a:pt x="12697" y="4537"/>
                    <a:pt x="12823" y="4789"/>
                  </a:cubicBezTo>
                  <a:cubicBezTo>
                    <a:pt x="12918" y="4884"/>
                    <a:pt x="12918" y="5136"/>
                    <a:pt x="12792" y="5262"/>
                  </a:cubicBezTo>
                  <a:cubicBezTo>
                    <a:pt x="12716" y="5318"/>
                    <a:pt x="12606" y="5364"/>
                    <a:pt x="12497" y="5364"/>
                  </a:cubicBezTo>
                  <a:cubicBezTo>
                    <a:pt x="12424" y="5364"/>
                    <a:pt x="12351" y="5344"/>
                    <a:pt x="12288" y="5293"/>
                  </a:cubicBezTo>
                  <a:cubicBezTo>
                    <a:pt x="12219" y="5259"/>
                    <a:pt x="12150" y="5243"/>
                    <a:pt x="12084" y="5243"/>
                  </a:cubicBezTo>
                  <a:cubicBezTo>
                    <a:pt x="11910" y="5243"/>
                    <a:pt x="11758" y="5354"/>
                    <a:pt x="11689" y="5514"/>
                  </a:cubicBezTo>
                  <a:cubicBezTo>
                    <a:pt x="11657" y="5671"/>
                    <a:pt x="11500" y="5829"/>
                    <a:pt x="11311" y="5829"/>
                  </a:cubicBezTo>
                  <a:cubicBezTo>
                    <a:pt x="11090" y="5829"/>
                    <a:pt x="10933" y="5671"/>
                    <a:pt x="10901" y="5514"/>
                  </a:cubicBezTo>
                  <a:cubicBezTo>
                    <a:pt x="10856" y="5354"/>
                    <a:pt x="10693" y="5243"/>
                    <a:pt x="10511" y="5243"/>
                  </a:cubicBezTo>
                  <a:cubicBezTo>
                    <a:pt x="10443" y="5243"/>
                    <a:pt x="10372" y="5259"/>
                    <a:pt x="10303" y="5293"/>
                  </a:cubicBezTo>
                  <a:cubicBezTo>
                    <a:pt x="10260" y="5322"/>
                    <a:pt x="10186" y="5337"/>
                    <a:pt x="10106" y="5337"/>
                  </a:cubicBezTo>
                  <a:cubicBezTo>
                    <a:pt x="10007" y="5337"/>
                    <a:pt x="9900" y="5314"/>
                    <a:pt x="9830" y="5262"/>
                  </a:cubicBezTo>
                  <a:cubicBezTo>
                    <a:pt x="9673" y="5104"/>
                    <a:pt x="9736" y="4884"/>
                    <a:pt x="9799" y="4789"/>
                  </a:cubicBezTo>
                  <a:cubicBezTo>
                    <a:pt x="9925" y="4569"/>
                    <a:pt x="9830" y="4317"/>
                    <a:pt x="9610" y="4191"/>
                  </a:cubicBezTo>
                  <a:lnTo>
                    <a:pt x="9610" y="3939"/>
                  </a:lnTo>
                  <a:cubicBezTo>
                    <a:pt x="9925" y="3718"/>
                    <a:pt x="10114" y="3371"/>
                    <a:pt x="10114" y="2962"/>
                  </a:cubicBezTo>
                  <a:cubicBezTo>
                    <a:pt x="10114" y="2741"/>
                    <a:pt x="10051" y="2489"/>
                    <a:pt x="9925" y="2300"/>
                  </a:cubicBezTo>
                  <a:cubicBezTo>
                    <a:pt x="10009" y="2233"/>
                    <a:pt x="10094" y="2201"/>
                    <a:pt x="10178" y="2201"/>
                  </a:cubicBezTo>
                  <a:cubicBezTo>
                    <a:pt x="10251" y="2201"/>
                    <a:pt x="10324" y="2225"/>
                    <a:pt x="10397" y="2269"/>
                  </a:cubicBezTo>
                  <a:cubicBezTo>
                    <a:pt x="10454" y="2293"/>
                    <a:pt x="10514" y="2305"/>
                    <a:pt x="10574" y="2305"/>
                  </a:cubicBezTo>
                  <a:cubicBezTo>
                    <a:pt x="10750" y="2305"/>
                    <a:pt x="10925" y="2204"/>
                    <a:pt x="10996" y="2017"/>
                  </a:cubicBezTo>
                  <a:cubicBezTo>
                    <a:pt x="11027" y="1859"/>
                    <a:pt x="11185" y="1702"/>
                    <a:pt x="11374" y="1702"/>
                  </a:cubicBezTo>
                  <a:close/>
                  <a:moveTo>
                    <a:pt x="2994" y="1796"/>
                  </a:moveTo>
                  <a:cubicBezTo>
                    <a:pt x="3183" y="1796"/>
                    <a:pt x="3340" y="1954"/>
                    <a:pt x="3372" y="2111"/>
                  </a:cubicBezTo>
                  <a:cubicBezTo>
                    <a:pt x="3440" y="2272"/>
                    <a:pt x="3592" y="2382"/>
                    <a:pt x="3767" y="2382"/>
                  </a:cubicBezTo>
                  <a:cubicBezTo>
                    <a:pt x="3832" y="2382"/>
                    <a:pt x="3901" y="2366"/>
                    <a:pt x="3970" y="2332"/>
                  </a:cubicBezTo>
                  <a:cubicBezTo>
                    <a:pt x="4027" y="2303"/>
                    <a:pt x="4096" y="2288"/>
                    <a:pt x="4170" y="2288"/>
                  </a:cubicBezTo>
                  <a:cubicBezTo>
                    <a:pt x="4260" y="2288"/>
                    <a:pt x="4356" y="2311"/>
                    <a:pt x="4443" y="2363"/>
                  </a:cubicBezTo>
                  <a:cubicBezTo>
                    <a:pt x="4317" y="2584"/>
                    <a:pt x="4254" y="2804"/>
                    <a:pt x="4254" y="3056"/>
                  </a:cubicBezTo>
                  <a:cubicBezTo>
                    <a:pt x="4254" y="3434"/>
                    <a:pt x="4443" y="3781"/>
                    <a:pt x="4758" y="4033"/>
                  </a:cubicBezTo>
                  <a:lnTo>
                    <a:pt x="4758" y="4254"/>
                  </a:lnTo>
                  <a:cubicBezTo>
                    <a:pt x="4506" y="4348"/>
                    <a:pt x="4443" y="4632"/>
                    <a:pt x="4569" y="4852"/>
                  </a:cubicBezTo>
                  <a:cubicBezTo>
                    <a:pt x="4632" y="4978"/>
                    <a:pt x="4632" y="5199"/>
                    <a:pt x="4506" y="5325"/>
                  </a:cubicBezTo>
                  <a:cubicBezTo>
                    <a:pt x="4427" y="5404"/>
                    <a:pt x="4340" y="5435"/>
                    <a:pt x="4258" y="5435"/>
                  </a:cubicBezTo>
                  <a:cubicBezTo>
                    <a:pt x="4175" y="5435"/>
                    <a:pt x="4096" y="5404"/>
                    <a:pt x="4033" y="5356"/>
                  </a:cubicBezTo>
                  <a:cubicBezTo>
                    <a:pt x="3977" y="5332"/>
                    <a:pt x="3916" y="5320"/>
                    <a:pt x="3857" y="5320"/>
                  </a:cubicBezTo>
                  <a:cubicBezTo>
                    <a:pt x="3682" y="5320"/>
                    <a:pt x="3513" y="5421"/>
                    <a:pt x="3466" y="5608"/>
                  </a:cubicBezTo>
                  <a:cubicBezTo>
                    <a:pt x="3435" y="5766"/>
                    <a:pt x="3246" y="5923"/>
                    <a:pt x="3057" y="5923"/>
                  </a:cubicBezTo>
                  <a:cubicBezTo>
                    <a:pt x="2868" y="5923"/>
                    <a:pt x="2710" y="5766"/>
                    <a:pt x="2679" y="5608"/>
                  </a:cubicBezTo>
                  <a:cubicBezTo>
                    <a:pt x="2562" y="5399"/>
                    <a:pt x="2378" y="5276"/>
                    <a:pt x="2188" y="5276"/>
                  </a:cubicBezTo>
                  <a:cubicBezTo>
                    <a:pt x="2120" y="5276"/>
                    <a:pt x="2052" y="5292"/>
                    <a:pt x="1985" y="5325"/>
                  </a:cubicBezTo>
                  <a:cubicBezTo>
                    <a:pt x="1912" y="5369"/>
                    <a:pt x="1826" y="5392"/>
                    <a:pt x="1741" y="5392"/>
                  </a:cubicBezTo>
                  <a:cubicBezTo>
                    <a:pt x="1644" y="5392"/>
                    <a:pt x="1549" y="5361"/>
                    <a:pt x="1481" y="5293"/>
                  </a:cubicBezTo>
                  <a:cubicBezTo>
                    <a:pt x="1324" y="5136"/>
                    <a:pt x="1355" y="4947"/>
                    <a:pt x="1450" y="4821"/>
                  </a:cubicBezTo>
                  <a:cubicBezTo>
                    <a:pt x="1576" y="4569"/>
                    <a:pt x="1450" y="4317"/>
                    <a:pt x="1229" y="4222"/>
                  </a:cubicBezTo>
                  <a:cubicBezTo>
                    <a:pt x="1072" y="4191"/>
                    <a:pt x="914" y="4033"/>
                    <a:pt x="914" y="3844"/>
                  </a:cubicBezTo>
                  <a:cubicBezTo>
                    <a:pt x="914" y="3624"/>
                    <a:pt x="1072" y="3466"/>
                    <a:pt x="1229" y="3434"/>
                  </a:cubicBezTo>
                  <a:cubicBezTo>
                    <a:pt x="1450" y="3371"/>
                    <a:pt x="1576" y="3088"/>
                    <a:pt x="1450" y="2836"/>
                  </a:cubicBezTo>
                  <a:cubicBezTo>
                    <a:pt x="1355" y="2741"/>
                    <a:pt x="1355" y="2489"/>
                    <a:pt x="1481" y="2363"/>
                  </a:cubicBezTo>
                  <a:cubicBezTo>
                    <a:pt x="1557" y="2307"/>
                    <a:pt x="1678" y="2261"/>
                    <a:pt x="1790" y="2261"/>
                  </a:cubicBezTo>
                  <a:cubicBezTo>
                    <a:pt x="1864" y="2261"/>
                    <a:pt x="1935" y="2281"/>
                    <a:pt x="1985" y="2332"/>
                  </a:cubicBezTo>
                  <a:cubicBezTo>
                    <a:pt x="2054" y="2366"/>
                    <a:pt x="2126" y="2382"/>
                    <a:pt x="2194" y="2382"/>
                  </a:cubicBezTo>
                  <a:cubicBezTo>
                    <a:pt x="2376" y="2382"/>
                    <a:pt x="2538" y="2272"/>
                    <a:pt x="2584" y="2111"/>
                  </a:cubicBezTo>
                  <a:cubicBezTo>
                    <a:pt x="2616" y="1954"/>
                    <a:pt x="2773" y="1796"/>
                    <a:pt x="2994" y="1796"/>
                  </a:cubicBezTo>
                  <a:close/>
                  <a:moveTo>
                    <a:pt x="8885" y="5199"/>
                  </a:moveTo>
                  <a:cubicBezTo>
                    <a:pt x="8917" y="5325"/>
                    <a:pt x="8980" y="5451"/>
                    <a:pt x="9011" y="5514"/>
                  </a:cubicBezTo>
                  <a:lnTo>
                    <a:pt x="7656" y="9200"/>
                  </a:lnTo>
                  <a:lnTo>
                    <a:pt x="5703" y="9200"/>
                  </a:lnTo>
                  <a:lnTo>
                    <a:pt x="3687" y="6427"/>
                  </a:lnTo>
                  <a:cubicBezTo>
                    <a:pt x="3813" y="6364"/>
                    <a:pt x="3939" y="6238"/>
                    <a:pt x="4002" y="6112"/>
                  </a:cubicBezTo>
                  <a:cubicBezTo>
                    <a:pt x="4091" y="6133"/>
                    <a:pt x="4179" y="6143"/>
                    <a:pt x="4264" y="6143"/>
                  </a:cubicBezTo>
                  <a:cubicBezTo>
                    <a:pt x="4571" y="6143"/>
                    <a:pt x="4851" y="6012"/>
                    <a:pt x="5073" y="5766"/>
                  </a:cubicBezTo>
                  <a:cubicBezTo>
                    <a:pt x="5199" y="5671"/>
                    <a:pt x="5293" y="5451"/>
                    <a:pt x="5356" y="5199"/>
                  </a:cubicBezTo>
                  <a:cubicBezTo>
                    <a:pt x="5525" y="5295"/>
                    <a:pt x="5730" y="5336"/>
                    <a:pt x="5944" y="5336"/>
                  </a:cubicBezTo>
                  <a:cubicBezTo>
                    <a:pt x="6010" y="5336"/>
                    <a:pt x="6077" y="5332"/>
                    <a:pt x="6144" y="5325"/>
                  </a:cubicBezTo>
                  <a:cubicBezTo>
                    <a:pt x="6365" y="5640"/>
                    <a:pt x="6711" y="5829"/>
                    <a:pt x="7121" y="5829"/>
                  </a:cubicBezTo>
                  <a:cubicBezTo>
                    <a:pt x="7499" y="5829"/>
                    <a:pt x="7877" y="5640"/>
                    <a:pt x="8097" y="5325"/>
                  </a:cubicBezTo>
                  <a:cubicBezTo>
                    <a:pt x="8164" y="5332"/>
                    <a:pt x="8231" y="5336"/>
                    <a:pt x="8297" y="5336"/>
                  </a:cubicBezTo>
                  <a:cubicBezTo>
                    <a:pt x="8511" y="5336"/>
                    <a:pt x="8717" y="5295"/>
                    <a:pt x="8885" y="5199"/>
                  </a:cubicBezTo>
                  <a:close/>
                  <a:moveTo>
                    <a:pt x="9673" y="6112"/>
                  </a:moveTo>
                  <a:cubicBezTo>
                    <a:pt x="9777" y="6164"/>
                    <a:pt x="9890" y="6188"/>
                    <a:pt x="10003" y="6188"/>
                  </a:cubicBezTo>
                  <a:cubicBezTo>
                    <a:pt x="10095" y="6188"/>
                    <a:pt x="10186" y="6172"/>
                    <a:pt x="10271" y="6144"/>
                  </a:cubicBezTo>
                  <a:cubicBezTo>
                    <a:pt x="10334" y="6270"/>
                    <a:pt x="10460" y="6396"/>
                    <a:pt x="10586" y="6459"/>
                  </a:cubicBezTo>
                  <a:lnTo>
                    <a:pt x="8570" y="9231"/>
                  </a:lnTo>
                  <a:lnTo>
                    <a:pt x="9673" y="6112"/>
                  </a:lnTo>
                  <a:close/>
                  <a:moveTo>
                    <a:pt x="8349" y="10050"/>
                  </a:moveTo>
                  <a:lnTo>
                    <a:pt x="8349" y="10870"/>
                  </a:lnTo>
                  <a:lnTo>
                    <a:pt x="5861" y="10870"/>
                  </a:lnTo>
                  <a:lnTo>
                    <a:pt x="5861" y="10050"/>
                  </a:lnTo>
                  <a:close/>
                  <a:moveTo>
                    <a:pt x="8538" y="11720"/>
                  </a:moveTo>
                  <a:lnTo>
                    <a:pt x="9295" y="12823"/>
                  </a:lnTo>
                  <a:cubicBezTo>
                    <a:pt x="9116" y="12781"/>
                    <a:pt x="8938" y="12760"/>
                    <a:pt x="8761" y="12760"/>
                  </a:cubicBezTo>
                  <a:cubicBezTo>
                    <a:pt x="8409" y="12760"/>
                    <a:pt x="8066" y="12844"/>
                    <a:pt x="7751" y="13012"/>
                  </a:cubicBezTo>
                  <a:cubicBezTo>
                    <a:pt x="7562" y="13106"/>
                    <a:pt x="7341" y="13154"/>
                    <a:pt x="7117" y="13154"/>
                  </a:cubicBezTo>
                  <a:cubicBezTo>
                    <a:pt x="6892" y="13154"/>
                    <a:pt x="6664" y="13106"/>
                    <a:pt x="6459" y="13012"/>
                  </a:cubicBezTo>
                  <a:cubicBezTo>
                    <a:pt x="6144" y="12854"/>
                    <a:pt x="5798" y="12760"/>
                    <a:pt x="5419" y="12760"/>
                  </a:cubicBezTo>
                  <a:cubicBezTo>
                    <a:pt x="5262" y="12760"/>
                    <a:pt x="5073" y="12760"/>
                    <a:pt x="4915" y="12823"/>
                  </a:cubicBezTo>
                  <a:lnTo>
                    <a:pt x="5672" y="11720"/>
                  </a:lnTo>
                  <a:close/>
                  <a:moveTo>
                    <a:pt x="7089" y="0"/>
                  </a:moveTo>
                  <a:cubicBezTo>
                    <a:pt x="6680" y="0"/>
                    <a:pt x="6333" y="189"/>
                    <a:pt x="6081" y="505"/>
                  </a:cubicBezTo>
                  <a:cubicBezTo>
                    <a:pt x="6018" y="494"/>
                    <a:pt x="5954" y="489"/>
                    <a:pt x="5890" y="489"/>
                  </a:cubicBezTo>
                  <a:cubicBezTo>
                    <a:pt x="5571" y="489"/>
                    <a:pt x="5251" y="620"/>
                    <a:pt x="5041" y="883"/>
                  </a:cubicBezTo>
                  <a:cubicBezTo>
                    <a:pt x="4884" y="1040"/>
                    <a:pt x="4758" y="1261"/>
                    <a:pt x="4726" y="1513"/>
                  </a:cubicBezTo>
                  <a:cubicBezTo>
                    <a:pt x="4534" y="1416"/>
                    <a:pt x="4341" y="1375"/>
                    <a:pt x="4135" y="1375"/>
                  </a:cubicBezTo>
                  <a:cubicBezTo>
                    <a:pt x="4071" y="1375"/>
                    <a:pt x="4006" y="1379"/>
                    <a:pt x="3939" y="1387"/>
                  </a:cubicBezTo>
                  <a:cubicBezTo>
                    <a:pt x="3687" y="1072"/>
                    <a:pt x="3340" y="883"/>
                    <a:pt x="2931" y="883"/>
                  </a:cubicBezTo>
                  <a:cubicBezTo>
                    <a:pt x="2553" y="883"/>
                    <a:pt x="2206" y="1072"/>
                    <a:pt x="1954" y="1387"/>
                  </a:cubicBezTo>
                  <a:cubicBezTo>
                    <a:pt x="1872" y="1366"/>
                    <a:pt x="1788" y="1356"/>
                    <a:pt x="1704" y="1356"/>
                  </a:cubicBezTo>
                  <a:cubicBezTo>
                    <a:pt x="1402" y="1356"/>
                    <a:pt x="1098" y="1487"/>
                    <a:pt x="851" y="1733"/>
                  </a:cubicBezTo>
                  <a:cubicBezTo>
                    <a:pt x="568" y="2017"/>
                    <a:pt x="473" y="2426"/>
                    <a:pt x="505" y="2804"/>
                  </a:cubicBezTo>
                  <a:cubicBezTo>
                    <a:pt x="190" y="3025"/>
                    <a:pt x="1" y="3403"/>
                    <a:pt x="1" y="3781"/>
                  </a:cubicBezTo>
                  <a:cubicBezTo>
                    <a:pt x="1" y="4191"/>
                    <a:pt x="190" y="4537"/>
                    <a:pt x="505" y="4789"/>
                  </a:cubicBezTo>
                  <a:cubicBezTo>
                    <a:pt x="410" y="5167"/>
                    <a:pt x="536" y="5577"/>
                    <a:pt x="851" y="5829"/>
                  </a:cubicBezTo>
                  <a:cubicBezTo>
                    <a:pt x="1106" y="6084"/>
                    <a:pt x="1489" y="6212"/>
                    <a:pt x="1839" y="6212"/>
                  </a:cubicBezTo>
                  <a:cubicBezTo>
                    <a:pt x="1878" y="6212"/>
                    <a:pt x="1916" y="6210"/>
                    <a:pt x="1954" y="6207"/>
                  </a:cubicBezTo>
                  <a:cubicBezTo>
                    <a:pt x="2143" y="6427"/>
                    <a:pt x="2427" y="6616"/>
                    <a:pt x="2710" y="6679"/>
                  </a:cubicBezTo>
                  <a:lnTo>
                    <a:pt x="5010" y="9767"/>
                  </a:lnTo>
                  <a:lnTo>
                    <a:pt x="5010" y="11153"/>
                  </a:lnTo>
                  <a:lnTo>
                    <a:pt x="3435" y="13516"/>
                  </a:lnTo>
                  <a:cubicBezTo>
                    <a:pt x="3309" y="13674"/>
                    <a:pt x="3340" y="13863"/>
                    <a:pt x="3466" y="14020"/>
                  </a:cubicBezTo>
                  <a:cubicBezTo>
                    <a:pt x="3526" y="14120"/>
                    <a:pt x="3636" y="14182"/>
                    <a:pt x="3757" y="14182"/>
                  </a:cubicBezTo>
                  <a:cubicBezTo>
                    <a:pt x="3827" y="14182"/>
                    <a:pt x="3901" y="14161"/>
                    <a:pt x="3970" y="14115"/>
                  </a:cubicBezTo>
                  <a:lnTo>
                    <a:pt x="4789" y="13674"/>
                  </a:lnTo>
                  <a:cubicBezTo>
                    <a:pt x="4994" y="13579"/>
                    <a:pt x="5215" y="13532"/>
                    <a:pt x="5435" y="13532"/>
                  </a:cubicBezTo>
                  <a:cubicBezTo>
                    <a:pt x="5656" y="13532"/>
                    <a:pt x="5876" y="13579"/>
                    <a:pt x="6081" y="13674"/>
                  </a:cubicBezTo>
                  <a:cubicBezTo>
                    <a:pt x="6396" y="13831"/>
                    <a:pt x="6743" y="13910"/>
                    <a:pt x="7089" y="13910"/>
                  </a:cubicBezTo>
                  <a:cubicBezTo>
                    <a:pt x="7436" y="13910"/>
                    <a:pt x="7782" y="13831"/>
                    <a:pt x="8097" y="13674"/>
                  </a:cubicBezTo>
                  <a:cubicBezTo>
                    <a:pt x="8302" y="13579"/>
                    <a:pt x="8523" y="13532"/>
                    <a:pt x="8743" y="13532"/>
                  </a:cubicBezTo>
                  <a:cubicBezTo>
                    <a:pt x="8964" y="13532"/>
                    <a:pt x="9184" y="13579"/>
                    <a:pt x="9389" y="13674"/>
                  </a:cubicBezTo>
                  <a:lnTo>
                    <a:pt x="10240" y="14115"/>
                  </a:lnTo>
                  <a:cubicBezTo>
                    <a:pt x="10292" y="14136"/>
                    <a:pt x="10348" y="14146"/>
                    <a:pt x="10405" y="14146"/>
                  </a:cubicBezTo>
                  <a:cubicBezTo>
                    <a:pt x="10520" y="14146"/>
                    <a:pt x="10639" y="14104"/>
                    <a:pt x="10744" y="14020"/>
                  </a:cubicBezTo>
                  <a:cubicBezTo>
                    <a:pt x="10870" y="13863"/>
                    <a:pt x="10901" y="13674"/>
                    <a:pt x="10775" y="13516"/>
                  </a:cubicBezTo>
                  <a:lnTo>
                    <a:pt x="9200" y="11153"/>
                  </a:lnTo>
                  <a:lnTo>
                    <a:pt x="9200" y="9767"/>
                  </a:lnTo>
                  <a:lnTo>
                    <a:pt x="11500" y="6679"/>
                  </a:lnTo>
                  <a:cubicBezTo>
                    <a:pt x="11815" y="6616"/>
                    <a:pt x="12067" y="6427"/>
                    <a:pt x="12225" y="6207"/>
                  </a:cubicBezTo>
                  <a:cubicBezTo>
                    <a:pt x="12293" y="6217"/>
                    <a:pt x="12360" y="6223"/>
                    <a:pt x="12427" y="6223"/>
                  </a:cubicBezTo>
                  <a:cubicBezTo>
                    <a:pt x="12758" y="6223"/>
                    <a:pt x="13065" y="6091"/>
                    <a:pt x="13327" y="5829"/>
                  </a:cubicBezTo>
                  <a:cubicBezTo>
                    <a:pt x="13611" y="5577"/>
                    <a:pt x="13737" y="5167"/>
                    <a:pt x="13705" y="4789"/>
                  </a:cubicBezTo>
                  <a:cubicBezTo>
                    <a:pt x="14020" y="4537"/>
                    <a:pt x="14209" y="4191"/>
                    <a:pt x="14209" y="3781"/>
                  </a:cubicBezTo>
                  <a:cubicBezTo>
                    <a:pt x="14178" y="3403"/>
                    <a:pt x="13957" y="3056"/>
                    <a:pt x="13674" y="2804"/>
                  </a:cubicBezTo>
                  <a:cubicBezTo>
                    <a:pt x="13737" y="2426"/>
                    <a:pt x="13611" y="2017"/>
                    <a:pt x="13296" y="1733"/>
                  </a:cubicBezTo>
                  <a:cubicBezTo>
                    <a:pt x="13047" y="1484"/>
                    <a:pt x="12700" y="1381"/>
                    <a:pt x="12342" y="1381"/>
                  </a:cubicBezTo>
                  <a:cubicBezTo>
                    <a:pt x="12292" y="1381"/>
                    <a:pt x="12243" y="1383"/>
                    <a:pt x="12193" y="1387"/>
                  </a:cubicBezTo>
                  <a:cubicBezTo>
                    <a:pt x="11973" y="1072"/>
                    <a:pt x="11594" y="883"/>
                    <a:pt x="11216" y="883"/>
                  </a:cubicBezTo>
                  <a:cubicBezTo>
                    <a:pt x="10807" y="883"/>
                    <a:pt x="10460" y="1072"/>
                    <a:pt x="10240" y="1387"/>
                  </a:cubicBezTo>
                  <a:cubicBezTo>
                    <a:pt x="10173" y="1379"/>
                    <a:pt x="10106" y="1375"/>
                    <a:pt x="10040" y="1375"/>
                  </a:cubicBezTo>
                  <a:cubicBezTo>
                    <a:pt x="9826" y="1375"/>
                    <a:pt x="9621" y="1416"/>
                    <a:pt x="9452" y="1513"/>
                  </a:cubicBezTo>
                  <a:cubicBezTo>
                    <a:pt x="9421" y="1261"/>
                    <a:pt x="9295" y="1072"/>
                    <a:pt x="9137" y="883"/>
                  </a:cubicBezTo>
                  <a:cubicBezTo>
                    <a:pt x="8882" y="627"/>
                    <a:pt x="8525" y="500"/>
                    <a:pt x="8180" y="500"/>
                  </a:cubicBezTo>
                  <a:cubicBezTo>
                    <a:pt x="8142" y="500"/>
                    <a:pt x="8104" y="501"/>
                    <a:pt x="8066" y="505"/>
                  </a:cubicBezTo>
                  <a:cubicBezTo>
                    <a:pt x="7845" y="189"/>
                    <a:pt x="7467" y="0"/>
                    <a:pt x="708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3" name="Google Shape;7483;p70"/>
            <p:cNvSpPr/>
            <p:nvPr/>
          </p:nvSpPr>
          <p:spPr>
            <a:xfrm>
              <a:off x="-11072175" y="1734725"/>
              <a:ext cx="41775" cy="41000"/>
            </a:xfrm>
            <a:custGeom>
              <a:avLst/>
              <a:gdLst/>
              <a:ahLst/>
              <a:cxnLst/>
              <a:rect l="l" t="t" r="r" b="b"/>
              <a:pathLst>
                <a:path w="1671" h="1640" extrusionOk="0">
                  <a:moveTo>
                    <a:pt x="820" y="1"/>
                  </a:moveTo>
                  <a:cubicBezTo>
                    <a:pt x="379" y="1"/>
                    <a:pt x="1" y="379"/>
                    <a:pt x="1" y="820"/>
                  </a:cubicBezTo>
                  <a:cubicBezTo>
                    <a:pt x="1" y="1293"/>
                    <a:pt x="379" y="1639"/>
                    <a:pt x="820" y="1639"/>
                  </a:cubicBezTo>
                  <a:cubicBezTo>
                    <a:pt x="1292" y="1639"/>
                    <a:pt x="1671" y="1293"/>
                    <a:pt x="1671" y="820"/>
                  </a:cubicBezTo>
                  <a:cubicBezTo>
                    <a:pt x="1671" y="379"/>
                    <a:pt x="1292" y="1"/>
                    <a:pt x="82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4" name="Google Shape;7484;p70"/>
            <p:cNvSpPr/>
            <p:nvPr/>
          </p:nvSpPr>
          <p:spPr>
            <a:xfrm>
              <a:off x="-11278525" y="1734725"/>
              <a:ext cx="40975" cy="41000"/>
            </a:xfrm>
            <a:custGeom>
              <a:avLst/>
              <a:gdLst/>
              <a:ahLst/>
              <a:cxnLst/>
              <a:rect l="l" t="t" r="r" b="b"/>
              <a:pathLst>
                <a:path w="1639" h="1640" extrusionOk="0">
                  <a:moveTo>
                    <a:pt x="820" y="1"/>
                  </a:moveTo>
                  <a:cubicBezTo>
                    <a:pt x="347" y="1"/>
                    <a:pt x="0" y="379"/>
                    <a:pt x="0" y="820"/>
                  </a:cubicBezTo>
                  <a:cubicBezTo>
                    <a:pt x="0" y="1293"/>
                    <a:pt x="347" y="1639"/>
                    <a:pt x="820" y="1639"/>
                  </a:cubicBezTo>
                  <a:cubicBezTo>
                    <a:pt x="1261" y="1639"/>
                    <a:pt x="1639" y="1293"/>
                    <a:pt x="1639" y="820"/>
                  </a:cubicBezTo>
                  <a:cubicBezTo>
                    <a:pt x="1639" y="379"/>
                    <a:pt x="1261" y="1"/>
                    <a:pt x="82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5" name="Google Shape;7485;p70"/>
            <p:cNvSpPr/>
            <p:nvPr/>
          </p:nvSpPr>
          <p:spPr>
            <a:xfrm>
              <a:off x="-11175350" y="1714250"/>
              <a:ext cx="40975" cy="41000"/>
            </a:xfrm>
            <a:custGeom>
              <a:avLst/>
              <a:gdLst/>
              <a:ahLst/>
              <a:cxnLst/>
              <a:rect l="l" t="t" r="r" b="b"/>
              <a:pathLst>
                <a:path w="1639" h="1640" extrusionOk="0">
                  <a:moveTo>
                    <a:pt x="820" y="1"/>
                  </a:moveTo>
                  <a:cubicBezTo>
                    <a:pt x="379" y="1"/>
                    <a:pt x="1" y="379"/>
                    <a:pt x="1" y="820"/>
                  </a:cubicBezTo>
                  <a:cubicBezTo>
                    <a:pt x="1" y="1261"/>
                    <a:pt x="379" y="1639"/>
                    <a:pt x="820" y="1639"/>
                  </a:cubicBezTo>
                  <a:cubicBezTo>
                    <a:pt x="1261" y="1639"/>
                    <a:pt x="1639" y="1261"/>
                    <a:pt x="1639" y="820"/>
                  </a:cubicBezTo>
                  <a:cubicBezTo>
                    <a:pt x="1639" y="379"/>
                    <a:pt x="1261" y="1"/>
                    <a:pt x="82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86" name="Google Shape;7486;p70"/>
          <p:cNvSpPr/>
          <p:nvPr/>
        </p:nvSpPr>
        <p:spPr>
          <a:xfrm>
            <a:off x="7575652" y="1712279"/>
            <a:ext cx="345370" cy="339286"/>
          </a:xfrm>
          <a:custGeom>
            <a:avLst/>
            <a:gdLst/>
            <a:ahLst/>
            <a:cxnLst/>
            <a:rect l="l" t="t" r="r" b="b"/>
            <a:pathLst>
              <a:path w="14304" h="14052" extrusionOk="0">
                <a:moveTo>
                  <a:pt x="12886" y="2489"/>
                </a:moveTo>
                <a:cubicBezTo>
                  <a:pt x="13106" y="2521"/>
                  <a:pt x="13295" y="2710"/>
                  <a:pt x="13295" y="2899"/>
                </a:cubicBezTo>
                <a:lnTo>
                  <a:pt x="13295" y="3875"/>
                </a:lnTo>
                <a:cubicBezTo>
                  <a:pt x="12933" y="3592"/>
                  <a:pt x="12500" y="3450"/>
                  <a:pt x="12067" y="3450"/>
                </a:cubicBezTo>
                <a:cubicBezTo>
                  <a:pt x="11633" y="3450"/>
                  <a:pt x="11200" y="3592"/>
                  <a:pt x="10838" y="3875"/>
                </a:cubicBezTo>
                <a:lnTo>
                  <a:pt x="10838" y="2899"/>
                </a:lnTo>
                <a:cubicBezTo>
                  <a:pt x="10838" y="2678"/>
                  <a:pt x="11027" y="2489"/>
                  <a:pt x="11216" y="2489"/>
                </a:cubicBezTo>
                <a:close/>
                <a:moveTo>
                  <a:pt x="2899" y="2521"/>
                </a:moveTo>
                <a:cubicBezTo>
                  <a:pt x="3151" y="2521"/>
                  <a:pt x="3308" y="2710"/>
                  <a:pt x="3308" y="2962"/>
                </a:cubicBezTo>
                <a:lnTo>
                  <a:pt x="3308" y="3907"/>
                </a:lnTo>
                <a:cubicBezTo>
                  <a:pt x="2962" y="3623"/>
                  <a:pt x="2521" y="3497"/>
                  <a:pt x="2048" y="3497"/>
                </a:cubicBezTo>
                <a:cubicBezTo>
                  <a:pt x="1575" y="3497"/>
                  <a:pt x="1166" y="3655"/>
                  <a:pt x="819" y="3907"/>
                </a:cubicBezTo>
                <a:lnTo>
                  <a:pt x="819" y="2962"/>
                </a:lnTo>
                <a:cubicBezTo>
                  <a:pt x="851" y="2710"/>
                  <a:pt x="1040" y="2521"/>
                  <a:pt x="1260" y="2521"/>
                </a:cubicBezTo>
                <a:close/>
                <a:moveTo>
                  <a:pt x="2079" y="4285"/>
                </a:moveTo>
                <a:cubicBezTo>
                  <a:pt x="2395" y="4285"/>
                  <a:pt x="2710" y="4411"/>
                  <a:pt x="2962" y="4663"/>
                </a:cubicBezTo>
                <a:lnTo>
                  <a:pt x="4411" y="6112"/>
                </a:lnTo>
                <a:cubicBezTo>
                  <a:pt x="4285" y="6301"/>
                  <a:pt x="2836" y="7719"/>
                  <a:pt x="2678" y="7876"/>
                </a:cubicBezTo>
                <a:lnTo>
                  <a:pt x="1229" y="6427"/>
                </a:lnTo>
                <a:cubicBezTo>
                  <a:pt x="756" y="5955"/>
                  <a:pt x="756" y="5167"/>
                  <a:pt x="1229" y="4663"/>
                </a:cubicBezTo>
                <a:cubicBezTo>
                  <a:pt x="1449" y="4411"/>
                  <a:pt x="1764" y="4285"/>
                  <a:pt x="2079" y="4285"/>
                </a:cubicBezTo>
                <a:close/>
                <a:moveTo>
                  <a:pt x="12055" y="4308"/>
                </a:moveTo>
                <a:cubicBezTo>
                  <a:pt x="12374" y="4308"/>
                  <a:pt x="12697" y="4427"/>
                  <a:pt x="12949" y="4663"/>
                </a:cubicBezTo>
                <a:cubicBezTo>
                  <a:pt x="13421" y="5167"/>
                  <a:pt x="13421" y="5955"/>
                  <a:pt x="12949" y="6427"/>
                </a:cubicBezTo>
                <a:lnTo>
                  <a:pt x="11499" y="7876"/>
                </a:lnTo>
                <a:lnTo>
                  <a:pt x="9735" y="6112"/>
                </a:lnTo>
                <a:lnTo>
                  <a:pt x="11184" y="4663"/>
                </a:lnTo>
                <a:cubicBezTo>
                  <a:pt x="11421" y="4427"/>
                  <a:pt x="11736" y="4308"/>
                  <a:pt x="12055" y="4308"/>
                </a:cubicBezTo>
                <a:close/>
                <a:moveTo>
                  <a:pt x="11657" y="819"/>
                </a:moveTo>
                <a:lnTo>
                  <a:pt x="11657" y="1701"/>
                </a:lnTo>
                <a:lnTo>
                  <a:pt x="11216" y="1701"/>
                </a:lnTo>
                <a:cubicBezTo>
                  <a:pt x="10554" y="1701"/>
                  <a:pt x="10019" y="2237"/>
                  <a:pt x="10019" y="2899"/>
                </a:cubicBezTo>
                <a:lnTo>
                  <a:pt x="10019" y="4663"/>
                </a:lnTo>
                <a:lnTo>
                  <a:pt x="8853" y="5797"/>
                </a:lnTo>
                <a:cubicBezTo>
                  <a:pt x="8696" y="5955"/>
                  <a:pt x="8696" y="6238"/>
                  <a:pt x="8853" y="6396"/>
                </a:cubicBezTo>
                <a:lnTo>
                  <a:pt x="9231" y="6742"/>
                </a:lnTo>
                <a:lnTo>
                  <a:pt x="7089" y="8443"/>
                </a:lnTo>
                <a:lnTo>
                  <a:pt x="4978" y="6742"/>
                </a:lnTo>
                <a:lnTo>
                  <a:pt x="5324" y="6396"/>
                </a:lnTo>
                <a:cubicBezTo>
                  <a:pt x="5482" y="6238"/>
                  <a:pt x="5482" y="5955"/>
                  <a:pt x="5324" y="5797"/>
                </a:cubicBezTo>
                <a:lnTo>
                  <a:pt x="4190" y="4663"/>
                </a:lnTo>
                <a:lnTo>
                  <a:pt x="4190" y="2899"/>
                </a:lnTo>
                <a:cubicBezTo>
                  <a:pt x="4190" y="2237"/>
                  <a:pt x="3623" y="1701"/>
                  <a:pt x="2962" y="1701"/>
                </a:cubicBezTo>
                <a:lnTo>
                  <a:pt x="2521" y="1701"/>
                </a:lnTo>
                <a:lnTo>
                  <a:pt x="2521" y="819"/>
                </a:lnTo>
                <a:close/>
                <a:moveTo>
                  <a:pt x="9767" y="7341"/>
                </a:moveTo>
                <a:lnTo>
                  <a:pt x="10176" y="7719"/>
                </a:lnTo>
                <a:lnTo>
                  <a:pt x="8506" y="9609"/>
                </a:lnTo>
                <a:lnTo>
                  <a:pt x="7719" y="8979"/>
                </a:lnTo>
                <a:lnTo>
                  <a:pt x="9767" y="7341"/>
                </a:lnTo>
                <a:close/>
                <a:moveTo>
                  <a:pt x="5545" y="10743"/>
                </a:moveTo>
                <a:lnTo>
                  <a:pt x="6553" y="11846"/>
                </a:lnTo>
                <a:lnTo>
                  <a:pt x="5230" y="13264"/>
                </a:lnTo>
                <a:lnTo>
                  <a:pt x="2426" y="13264"/>
                </a:lnTo>
                <a:lnTo>
                  <a:pt x="5545" y="10743"/>
                </a:lnTo>
                <a:close/>
                <a:moveTo>
                  <a:pt x="4379" y="7372"/>
                </a:moveTo>
                <a:lnTo>
                  <a:pt x="11751" y="13327"/>
                </a:lnTo>
                <a:lnTo>
                  <a:pt x="8948" y="13327"/>
                </a:lnTo>
                <a:lnTo>
                  <a:pt x="8948" y="13264"/>
                </a:lnTo>
                <a:lnTo>
                  <a:pt x="3970" y="7750"/>
                </a:lnTo>
                <a:lnTo>
                  <a:pt x="4379" y="7372"/>
                </a:lnTo>
                <a:close/>
                <a:moveTo>
                  <a:pt x="473" y="0"/>
                </a:moveTo>
                <a:cubicBezTo>
                  <a:pt x="252" y="0"/>
                  <a:pt x="32" y="189"/>
                  <a:pt x="32" y="441"/>
                </a:cubicBezTo>
                <a:cubicBezTo>
                  <a:pt x="32" y="662"/>
                  <a:pt x="252" y="819"/>
                  <a:pt x="473" y="819"/>
                </a:cubicBezTo>
                <a:lnTo>
                  <a:pt x="1733" y="819"/>
                </a:lnTo>
                <a:lnTo>
                  <a:pt x="1733" y="1701"/>
                </a:lnTo>
                <a:lnTo>
                  <a:pt x="1292" y="1701"/>
                </a:lnTo>
                <a:cubicBezTo>
                  <a:pt x="630" y="1701"/>
                  <a:pt x="32" y="2237"/>
                  <a:pt x="32" y="2899"/>
                </a:cubicBezTo>
                <a:lnTo>
                  <a:pt x="32" y="5387"/>
                </a:lnTo>
                <a:lnTo>
                  <a:pt x="32" y="5450"/>
                </a:lnTo>
                <a:cubicBezTo>
                  <a:pt x="0" y="5986"/>
                  <a:pt x="252" y="6553"/>
                  <a:pt x="630" y="6963"/>
                </a:cubicBezTo>
                <a:lnTo>
                  <a:pt x="2395" y="8758"/>
                </a:lnTo>
                <a:cubicBezTo>
                  <a:pt x="2473" y="8837"/>
                  <a:pt x="2584" y="8877"/>
                  <a:pt x="2694" y="8877"/>
                </a:cubicBezTo>
                <a:cubicBezTo>
                  <a:pt x="2804" y="8877"/>
                  <a:pt x="2914" y="8837"/>
                  <a:pt x="2993" y="8758"/>
                </a:cubicBezTo>
                <a:lnTo>
                  <a:pt x="3434" y="8317"/>
                </a:lnTo>
                <a:lnTo>
                  <a:pt x="5041" y="10082"/>
                </a:lnTo>
                <a:lnTo>
                  <a:pt x="1008" y="13327"/>
                </a:lnTo>
                <a:cubicBezTo>
                  <a:pt x="914" y="13421"/>
                  <a:pt x="819" y="13579"/>
                  <a:pt x="914" y="13768"/>
                </a:cubicBezTo>
                <a:cubicBezTo>
                  <a:pt x="945" y="13925"/>
                  <a:pt x="1103" y="14051"/>
                  <a:pt x="1292" y="14051"/>
                </a:cubicBezTo>
                <a:lnTo>
                  <a:pt x="5419" y="14051"/>
                </a:lnTo>
                <a:cubicBezTo>
                  <a:pt x="5545" y="14051"/>
                  <a:pt x="5671" y="14020"/>
                  <a:pt x="5734" y="13925"/>
                </a:cubicBezTo>
                <a:lnTo>
                  <a:pt x="7120" y="12413"/>
                </a:lnTo>
                <a:lnTo>
                  <a:pt x="8506" y="13925"/>
                </a:lnTo>
                <a:cubicBezTo>
                  <a:pt x="8569" y="14020"/>
                  <a:pt x="8696" y="14051"/>
                  <a:pt x="8822" y="14051"/>
                </a:cubicBezTo>
                <a:lnTo>
                  <a:pt x="12949" y="14051"/>
                </a:lnTo>
                <a:cubicBezTo>
                  <a:pt x="13106" y="14051"/>
                  <a:pt x="13264" y="13925"/>
                  <a:pt x="13358" y="13768"/>
                </a:cubicBezTo>
                <a:cubicBezTo>
                  <a:pt x="13390" y="13610"/>
                  <a:pt x="13358" y="13421"/>
                  <a:pt x="13232" y="13327"/>
                </a:cubicBezTo>
                <a:lnTo>
                  <a:pt x="9263" y="10082"/>
                </a:lnTo>
                <a:lnTo>
                  <a:pt x="10869" y="8286"/>
                </a:lnTo>
                <a:lnTo>
                  <a:pt x="11310" y="8695"/>
                </a:lnTo>
                <a:cubicBezTo>
                  <a:pt x="11389" y="8774"/>
                  <a:pt x="11492" y="8814"/>
                  <a:pt x="11594" y="8814"/>
                </a:cubicBezTo>
                <a:cubicBezTo>
                  <a:pt x="11696" y="8814"/>
                  <a:pt x="11799" y="8774"/>
                  <a:pt x="11878" y="8695"/>
                </a:cubicBezTo>
                <a:lnTo>
                  <a:pt x="13673" y="6931"/>
                </a:lnTo>
                <a:cubicBezTo>
                  <a:pt x="14083" y="6490"/>
                  <a:pt x="14303" y="5955"/>
                  <a:pt x="14240" y="5387"/>
                </a:cubicBezTo>
                <a:lnTo>
                  <a:pt x="14240" y="5356"/>
                </a:lnTo>
                <a:lnTo>
                  <a:pt x="14240" y="2867"/>
                </a:lnTo>
                <a:cubicBezTo>
                  <a:pt x="14240" y="2205"/>
                  <a:pt x="13705" y="1670"/>
                  <a:pt x="12980" y="1670"/>
                </a:cubicBezTo>
                <a:lnTo>
                  <a:pt x="12571" y="1670"/>
                </a:lnTo>
                <a:lnTo>
                  <a:pt x="12571" y="788"/>
                </a:lnTo>
                <a:lnTo>
                  <a:pt x="13736" y="788"/>
                </a:lnTo>
                <a:lnTo>
                  <a:pt x="13736" y="819"/>
                </a:lnTo>
                <a:cubicBezTo>
                  <a:pt x="13988" y="819"/>
                  <a:pt x="14177" y="630"/>
                  <a:pt x="14177" y="441"/>
                </a:cubicBezTo>
                <a:cubicBezTo>
                  <a:pt x="14177" y="189"/>
                  <a:pt x="13988" y="0"/>
                  <a:pt x="137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7" name="Google Shape;7487;p70"/>
          <p:cNvSpPr/>
          <p:nvPr/>
        </p:nvSpPr>
        <p:spPr>
          <a:xfrm>
            <a:off x="7576413" y="2141008"/>
            <a:ext cx="343849" cy="298988"/>
          </a:xfrm>
          <a:custGeom>
            <a:avLst/>
            <a:gdLst/>
            <a:ahLst/>
            <a:cxnLst/>
            <a:rect l="l" t="t" r="r" b="b"/>
            <a:pathLst>
              <a:path w="14241" h="12383" extrusionOk="0">
                <a:moveTo>
                  <a:pt x="9610" y="4128"/>
                </a:moveTo>
                <a:cubicBezTo>
                  <a:pt x="10271" y="4128"/>
                  <a:pt x="10870" y="4664"/>
                  <a:pt x="10870" y="5388"/>
                </a:cubicBezTo>
                <a:cubicBezTo>
                  <a:pt x="10870" y="6050"/>
                  <a:pt x="10303" y="6617"/>
                  <a:pt x="9610" y="6617"/>
                </a:cubicBezTo>
                <a:lnTo>
                  <a:pt x="8444" y="6617"/>
                </a:lnTo>
                <a:cubicBezTo>
                  <a:pt x="8412" y="6207"/>
                  <a:pt x="8381" y="5829"/>
                  <a:pt x="8381" y="5388"/>
                </a:cubicBezTo>
                <a:cubicBezTo>
                  <a:pt x="8381" y="4947"/>
                  <a:pt x="8412" y="4569"/>
                  <a:pt x="8444" y="4128"/>
                </a:cubicBezTo>
                <a:close/>
                <a:moveTo>
                  <a:pt x="3183" y="3309"/>
                </a:moveTo>
                <a:cubicBezTo>
                  <a:pt x="2773" y="3876"/>
                  <a:pt x="2553" y="4632"/>
                  <a:pt x="2553" y="5388"/>
                </a:cubicBezTo>
                <a:cubicBezTo>
                  <a:pt x="2553" y="6144"/>
                  <a:pt x="2773" y="6837"/>
                  <a:pt x="3183" y="7468"/>
                </a:cubicBezTo>
                <a:lnTo>
                  <a:pt x="2994" y="7468"/>
                </a:lnTo>
                <a:cubicBezTo>
                  <a:pt x="1765" y="7436"/>
                  <a:pt x="820" y="6459"/>
                  <a:pt x="883" y="5262"/>
                </a:cubicBezTo>
                <a:cubicBezTo>
                  <a:pt x="946" y="4191"/>
                  <a:pt x="1954" y="3309"/>
                  <a:pt x="3088" y="3309"/>
                </a:cubicBezTo>
                <a:close/>
                <a:moveTo>
                  <a:pt x="8129" y="2175"/>
                </a:moveTo>
                <a:lnTo>
                  <a:pt x="8129" y="2175"/>
                </a:lnTo>
                <a:cubicBezTo>
                  <a:pt x="7751" y="3088"/>
                  <a:pt x="7562" y="4160"/>
                  <a:pt x="7562" y="5294"/>
                </a:cubicBezTo>
                <a:cubicBezTo>
                  <a:pt x="7562" y="6428"/>
                  <a:pt x="7751" y="7499"/>
                  <a:pt x="8129" y="8413"/>
                </a:cubicBezTo>
                <a:lnTo>
                  <a:pt x="7908" y="8255"/>
                </a:lnTo>
                <a:cubicBezTo>
                  <a:pt x="6995" y="7783"/>
                  <a:pt x="5861" y="7436"/>
                  <a:pt x="4600" y="7436"/>
                </a:cubicBezTo>
                <a:lnTo>
                  <a:pt x="4254" y="7436"/>
                </a:lnTo>
                <a:cubicBezTo>
                  <a:pt x="3687" y="6869"/>
                  <a:pt x="3372" y="6144"/>
                  <a:pt x="3372" y="5357"/>
                </a:cubicBezTo>
                <a:cubicBezTo>
                  <a:pt x="3372" y="4569"/>
                  <a:pt x="3687" y="3813"/>
                  <a:pt x="4254" y="3246"/>
                </a:cubicBezTo>
                <a:lnTo>
                  <a:pt x="4632" y="3246"/>
                </a:lnTo>
                <a:cubicBezTo>
                  <a:pt x="5798" y="3246"/>
                  <a:pt x="6963" y="2931"/>
                  <a:pt x="7908" y="2332"/>
                </a:cubicBezTo>
                <a:lnTo>
                  <a:pt x="8129" y="2175"/>
                </a:lnTo>
                <a:close/>
                <a:moveTo>
                  <a:pt x="5041" y="8287"/>
                </a:moveTo>
                <a:cubicBezTo>
                  <a:pt x="5293" y="8287"/>
                  <a:pt x="5577" y="8350"/>
                  <a:pt x="5861" y="8413"/>
                </a:cubicBezTo>
                <a:lnTo>
                  <a:pt x="5861" y="8696"/>
                </a:lnTo>
                <a:cubicBezTo>
                  <a:pt x="5861" y="8917"/>
                  <a:pt x="5672" y="9137"/>
                  <a:pt x="5419" y="9137"/>
                </a:cubicBezTo>
                <a:lnTo>
                  <a:pt x="5041" y="9137"/>
                </a:lnTo>
                <a:lnTo>
                  <a:pt x="5041" y="8287"/>
                </a:lnTo>
                <a:close/>
                <a:moveTo>
                  <a:pt x="10870" y="757"/>
                </a:moveTo>
                <a:cubicBezTo>
                  <a:pt x="12193" y="757"/>
                  <a:pt x="13327" y="2868"/>
                  <a:pt x="13327" y="5325"/>
                </a:cubicBezTo>
                <a:cubicBezTo>
                  <a:pt x="13327" y="7814"/>
                  <a:pt x="12193" y="9925"/>
                  <a:pt x="10870" y="9925"/>
                </a:cubicBezTo>
                <a:cubicBezTo>
                  <a:pt x="10712" y="9925"/>
                  <a:pt x="10492" y="9862"/>
                  <a:pt x="10334" y="9799"/>
                </a:cubicBezTo>
                <a:lnTo>
                  <a:pt x="9862" y="9515"/>
                </a:lnTo>
                <a:cubicBezTo>
                  <a:pt x="9358" y="9074"/>
                  <a:pt x="8917" y="8350"/>
                  <a:pt x="8664" y="7436"/>
                </a:cubicBezTo>
                <a:lnTo>
                  <a:pt x="9610" y="7436"/>
                </a:lnTo>
                <a:cubicBezTo>
                  <a:pt x="10744" y="7436"/>
                  <a:pt x="11689" y="6491"/>
                  <a:pt x="11689" y="5325"/>
                </a:cubicBezTo>
                <a:cubicBezTo>
                  <a:pt x="11689" y="4191"/>
                  <a:pt x="10744" y="3246"/>
                  <a:pt x="9610" y="3246"/>
                </a:cubicBezTo>
                <a:lnTo>
                  <a:pt x="8664" y="3246"/>
                </a:lnTo>
                <a:cubicBezTo>
                  <a:pt x="8948" y="2332"/>
                  <a:pt x="9326" y="1608"/>
                  <a:pt x="9862" y="1167"/>
                </a:cubicBezTo>
                <a:lnTo>
                  <a:pt x="10334" y="883"/>
                </a:lnTo>
                <a:cubicBezTo>
                  <a:pt x="10523" y="820"/>
                  <a:pt x="10712" y="757"/>
                  <a:pt x="10870" y="757"/>
                </a:cubicBezTo>
                <a:close/>
                <a:moveTo>
                  <a:pt x="4222" y="8255"/>
                </a:moveTo>
                <a:lnTo>
                  <a:pt x="4222" y="11185"/>
                </a:lnTo>
                <a:cubicBezTo>
                  <a:pt x="4222" y="11406"/>
                  <a:pt x="4002" y="11595"/>
                  <a:pt x="3813" y="11595"/>
                </a:cubicBezTo>
                <a:cubicBezTo>
                  <a:pt x="3624" y="11595"/>
                  <a:pt x="3372" y="11406"/>
                  <a:pt x="3372" y="11185"/>
                </a:cubicBezTo>
                <a:lnTo>
                  <a:pt x="3372" y="8255"/>
                </a:lnTo>
                <a:close/>
                <a:moveTo>
                  <a:pt x="10870" y="1"/>
                </a:moveTo>
                <a:cubicBezTo>
                  <a:pt x="10303" y="1"/>
                  <a:pt x="9830" y="190"/>
                  <a:pt x="9389" y="536"/>
                </a:cubicBezTo>
                <a:lnTo>
                  <a:pt x="7467" y="1671"/>
                </a:lnTo>
                <a:cubicBezTo>
                  <a:pt x="6648" y="2206"/>
                  <a:pt x="5609" y="2458"/>
                  <a:pt x="4632" y="2458"/>
                </a:cubicBezTo>
                <a:lnTo>
                  <a:pt x="3088" y="2458"/>
                </a:lnTo>
                <a:cubicBezTo>
                  <a:pt x="1513" y="2458"/>
                  <a:pt x="158" y="3655"/>
                  <a:pt x="64" y="5231"/>
                </a:cubicBezTo>
                <a:cubicBezTo>
                  <a:pt x="1" y="6806"/>
                  <a:pt x="1135" y="8066"/>
                  <a:pt x="2553" y="8255"/>
                </a:cubicBezTo>
                <a:lnTo>
                  <a:pt x="2553" y="11185"/>
                </a:lnTo>
                <a:cubicBezTo>
                  <a:pt x="2553" y="11847"/>
                  <a:pt x="3088" y="12382"/>
                  <a:pt x="3813" y="12382"/>
                </a:cubicBezTo>
                <a:cubicBezTo>
                  <a:pt x="4474" y="12382"/>
                  <a:pt x="5073" y="11847"/>
                  <a:pt x="5073" y="11185"/>
                </a:cubicBezTo>
                <a:lnTo>
                  <a:pt x="5073" y="9925"/>
                </a:lnTo>
                <a:lnTo>
                  <a:pt x="5451" y="9925"/>
                </a:lnTo>
                <a:cubicBezTo>
                  <a:pt x="6144" y="9925"/>
                  <a:pt x="6711" y="9358"/>
                  <a:pt x="6711" y="8696"/>
                </a:cubicBezTo>
                <a:lnTo>
                  <a:pt x="6711" y="8665"/>
                </a:lnTo>
                <a:cubicBezTo>
                  <a:pt x="6995" y="8759"/>
                  <a:pt x="7278" y="8885"/>
                  <a:pt x="7562" y="9043"/>
                </a:cubicBezTo>
                <a:lnTo>
                  <a:pt x="9484" y="10177"/>
                </a:lnTo>
                <a:cubicBezTo>
                  <a:pt x="9925" y="10555"/>
                  <a:pt x="10397" y="10744"/>
                  <a:pt x="10933" y="10744"/>
                </a:cubicBezTo>
                <a:cubicBezTo>
                  <a:pt x="11878" y="10744"/>
                  <a:pt x="12697" y="10145"/>
                  <a:pt x="13327" y="9074"/>
                </a:cubicBezTo>
                <a:cubicBezTo>
                  <a:pt x="13926" y="8098"/>
                  <a:pt x="14241" y="6774"/>
                  <a:pt x="14241" y="5388"/>
                </a:cubicBezTo>
                <a:cubicBezTo>
                  <a:pt x="14178" y="2458"/>
                  <a:pt x="12792" y="1"/>
                  <a:pt x="1087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88" name="Google Shape;7488;p70"/>
          <p:cNvGrpSpPr/>
          <p:nvPr/>
        </p:nvGrpSpPr>
        <p:grpSpPr>
          <a:xfrm>
            <a:off x="5774096" y="2549397"/>
            <a:ext cx="299736" cy="343849"/>
            <a:chOff x="-9570950" y="1622100"/>
            <a:chExt cx="310350" cy="356025"/>
          </a:xfrm>
        </p:grpSpPr>
        <p:sp>
          <p:nvSpPr>
            <p:cNvPr id="7489" name="Google Shape;7489;p70"/>
            <p:cNvSpPr/>
            <p:nvPr/>
          </p:nvSpPr>
          <p:spPr>
            <a:xfrm>
              <a:off x="-9570950" y="1622100"/>
              <a:ext cx="310350" cy="356025"/>
            </a:xfrm>
            <a:custGeom>
              <a:avLst/>
              <a:gdLst/>
              <a:ahLst/>
              <a:cxnLst/>
              <a:rect l="l" t="t" r="r" b="b"/>
              <a:pathLst>
                <a:path w="12414" h="14241" extrusionOk="0">
                  <a:moveTo>
                    <a:pt x="7026" y="851"/>
                  </a:moveTo>
                  <a:cubicBezTo>
                    <a:pt x="7246" y="851"/>
                    <a:pt x="7404" y="1040"/>
                    <a:pt x="7404" y="1229"/>
                  </a:cubicBezTo>
                  <a:lnTo>
                    <a:pt x="7404" y="1670"/>
                  </a:lnTo>
                  <a:lnTo>
                    <a:pt x="4915" y="1670"/>
                  </a:lnTo>
                  <a:lnTo>
                    <a:pt x="4915" y="1229"/>
                  </a:lnTo>
                  <a:lnTo>
                    <a:pt x="4978" y="1229"/>
                  </a:lnTo>
                  <a:cubicBezTo>
                    <a:pt x="4978" y="1009"/>
                    <a:pt x="5167" y="851"/>
                    <a:pt x="5356" y="851"/>
                  </a:cubicBezTo>
                  <a:close/>
                  <a:moveTo>
                    <a:pt x="9987" y="2490"/>
                  </a:moveTo>
                  <a:lnTo>
                    <a:pt x="9987" y="7688"/>
                  </a:lnTo>
                  <a:lnTo>
                    <a:pt x="9924" y="7688"/>
                  </a:lnTo>
                  <a:lnTo>
                    <a:pt x="8160" y="5924"/>
                  </a:lnTo>
                  <a:cubicBezTo>
                    <a:pt x="8081" y="5845"/>
                    <a:pt x="7971" y="5805"/>
                    <a:pt x="7861" y="5805"/>
                  </a:cubicBezTo>
                  <a:cubicBezTo>
                    <a:pt x="7750" y="5805"/>
                    <a:pt x="7640" y="5845"/>
                    <a:pt x="7561" y="5924"/>
                  </a:cubicBezTo>
                  <a:lnTo>
                    <a:pt x="6396" y="7121"/>
                  </a:lnTo>
                  <a:lnTo>
                    <a:pt x="4883" y="5136"/>
                  </a:lnTo>
                  <a:cubicBezTo>
                    <a:pt x="4820" y="5010"/>
                    <a:pt x="4694" y="4978"/>
                    <a:pt x="4568" y="4978"/>
                  </a:cubicBezTo>
                  <a:cubicBezTo>
                    <a:pt x="4474" y="4978"/>
                    <a:pt x="4348" y="5073"/>
                    <a:pt x="4253" y="5136"/>
                  </a:cubicBezTo>
                  <a:lnTo>
                    <a:pt x="2521" y="7467"/>
                  </a:lnTo>
                  <a:lnTo>
                    <a:pt x="2521" y="2490"/>
                  </a:lnTo>
                  <a:close/>
                  <a:moveTo>
                    <a:pt x="4537" y="6081"/>
                  </a:moveTo>
                  <a:lnTo>
                    <a:pt x="6175" y="8286"/>
                  </a:lnTo>
                  <a:lnTo>
                    <a:pt x="2867" y="8286"/>
                  </a:lnTo>
                  <a:lnTo>
                    <a:pt x="4537" y="6081"/>
                  </a:lnTo>
                  <a:close/>
                  <a:moveTo>
                    <a:pt x="7845" y="6806"/>
                  </a:moveTo>
                  <a:lnTo>
                    <a:pt x="9326" y="8286"/>
                  </a:lnTo>
                  <a:lnTo>
                    <a:pt x="7215" y="8286"/>
                  </a:lnTo>
                  <a:lnTo>
                    <a:pt x="6868" y="7782"/>
                  </a:lnTo>
                  <a:lnTo>
                    <a:pt x="7845" y="6806"/>
                  </a:lnTo>
                  <a:close/>
                  <a:moveTo>
                    <a:pt x="1670" y="2458"/>
                  </a:moveTo>
                  <a:lnTo>
                    <a:pt x="1670" y="8696"/>
                  </a:lnTo>
                  <a:cubicBezTo>
                    <a:pt x="1670" y="8917"/>
                    <a:pt x="1859" y="9106"/>
                    <a:pt x="2080" y="9106"/>
                  </a:cubicBezTo>
                  <a:lnTo>
                    <a:pt x="10365" y="9106"/>
                  </a:lnTo>
                  <a:cubicBezTo>
                    <a:pt x="10586" y="9106"/>
                    <a:pt x="10806" y="8917"/>
                    <a:pt x="10743" y="8696"/>
                  </a:cubicBezTo>
                  <a:lnTo>
                    <a:pt x="10743" y="2490"/>
                  </a:lnTo>
                  <a:lnTo>
                    <a:pt x="11153" y="2490"/>
                  </a:lnTo>
                  <a:cubicBezTo>
                    <a:pt x="11374" y="2490"/>
                    <a:pt x="11594" y="2647"/>
                    <a:pt x="11594" y="2899"/>
                  </a:cubicBezTo>
                  <a:lnTo>
                    <a:pt x="11594" y="9515"/>
                  </a:lnTo>
                  <a:cubicBezTo>
                    <a:pt x="11594" y="9736"/>
                    <a:pt x="11374" y="9956"/>
                    <a:pt x="11184" y="9956"/>
                  </a:cubicBezTo>
                  <a:lnTo>
                    <a:pt x="1260" y="9956"/>
                  </a:lnTo>
                  <a:cubicBezTo>
                    <a:pt x="1040" y="9956"/>
                    <a:pt x="882" y="9736"/>
                    <a:pt x="882" y="9515"/>
                  </a:cubicBezTo>
                  <a:lnTo>
                    <a:pt x="882" y="2899"/>
                  </a:lnTo>
                  <a:cubicBezTo>
                    <a:pt x="882" y="2647"/>
                    <a:pt x="1071" y="2458"/>
                    <a:pt x="1260" y="2458"/>
                  </a:cubicBezTo>
                  <a:close/>
                  <a:moveTo>
                    <a:pt x="8286" y="10775"/>
                  </a:moveTo>
                  <a:lnTo>
                    <a:pt x="8286" y="11626"/>
                  </a:lnTo>
                  <a:lnTo>
                    <a:pt x="4127" y="11626"/>
                  </a:lnTo>
                  <a:lnTo>
                    <a:pt x="4127" y="10775"/>
                  </a:lnTo>
                  <a:close/>
                  <a:moveTo>
                    <a:pt x="3340" y="10775"/>
                  </a:moveTo>
                  <a:lnTo>
                    <a:pt x="3340" y="12886"/>
                  </a:lnTo>
                  <a:lnTo>
                    <a:pt x="3308" y="12886"/>
                  </a:lnTo>
                  <a:cubicBezTo>
                    <a:pt x="3308" y="13138"/>
                    <a:pt x="3119" y="13327"/>
                    <a:pt x="2930" y="13327"/>
                  </a:cubicBezTo>
                  <a:cubicBezTo>
                    <a:pt x="2710" y="13327"/>
                    <a:pt x="2521" y="13138"/>
                    <a:pt x="2521" y="12886"/>
                  </a:cubicBezTo>
                  <a:lnTo>
                    <a:pt x="2521" y="10775"/>
                  </a:lnTo>
                  <a:close/>
                  <a:moveTo>
                    <a:pt x="9956" y="10775"/>
                  </a:moveTo>
                  <a:lnTo>
                    <a:pt x="9956" y="12886"/>
                  </a:lnTo>
                  <a:lnTo>
                    <a:pt x="9924" y="12886"/>
                  </a:lnTo>
                  <a:cubicBezTo>
                    <a:pt x="9924" y="13138"/>
                    <a:pt x="9735" y="13327"/>
                    <a:pt x="9546" y="13327"/>
                  </a:cubicBezTo>
                  <a:cubicBezTo>
                    <a:pt x="9326" y="13327"/>
                    <a:pt x="9137" y="13138"/>
                    <a:pt x="9137" y="12886"/>
                  </a:cubicBezTo>
                  <a:lnTo>
                    <a:pt x="9137" y="10775"/>
                  </a:lnTo>
                  <a:close/>
                  <a:moveTo>
                    <a:pt x="5356" y="1"/>
                  </a:moveTo>
                  <a:cubicBezTo>
                    <a:pt x="4694" y="1"/>
                    <a:pt x="4127" y="568"/>
                    <a:pt x="4127" y="1292"/>
                  </a:cubicBezTo>
                  <a:lnTo>
                    <a:pt x="4127" y="1702"/>
                  </a:lnTo>
                  <a:lnTo>
                    <a:pt x="1229" y="1702"/>
                  </a:lnTo>
                  <a:cubicBezTo>
                    <a:pt x="567" y="1702"/>
                    <a:pt x="0" y="2269"/>
                    <a:pt x="0" y="2962"/>
                  </a:cubicBezTo>
                  <a:lnTo>
                    <a:pt x="0" y="9578"/>
                  </a:lnTo>
                  <a:cubicBezTo>
                    <a:pt x="0" y="10271"/>
                    <a:pt x="567" y="10838"/>
                    <a:pt x="1229" y="10838"/>
                  </a:cubicBezTo>
                  <a:lnTo>
                    <a:pt x="1607" y="10838"/>
                  </a:lnTo>
                  <a:lnTo>
                    <a:pt x="1607" y="12981"/>
                  </a:lnTo>
                  <a:cubicBezTo>
                    <a:pt x="1607" y="13642"/>
                    <a:pt x="2174" y="14241"/>
                    <a:pt x="2867" y="14241"/>
                  </a:cubicBezTo>
                  <a:cubicBezTo>
                    <a:pt x="3592" y="14241"/>
                    <a:pt x="4127" y="13674"/>
                    <a:pt x="4127" y="12981"/>
                  </a:cubicBezTo>
                  <a:lnTo>
                    <a:pt x="4127" y="12540"/>
                  </a:lnTo>
                  <a:lnTo>
                    <a:pt x="8286" y="12540"/>
                  </a:lnTo>
                  <a:lnTo>
                    <a:pt x="8286" y="12981"/>
                  </a:lnTo>
                  <a:cubicBezTo>
                    <a:pt x="8286" y="13642"/>
                    <a:pt x="8822" y="14241"/>
                    <a:pt x="9483" y="14241"/>
                  </a:cubicBezTo>
                  <a:cubicBezTo>
                    <a:pt x="10176" y="14241"/>
                    <a:pt x="10775" y="13674"/>
                    <a:pt x="10775" y="12981"/>
                  </a:cubicBezTo>
                  <a:lnTo>
                    <a:pt x="10775" y="10838"/>
                  </a:lnTo>
                  <a:lnTo>
                    <a:pt x="11153" y="10838"/>
                  </a:lnTo>
                  <a:cubicBezTo>
                    <a:pt x="11815" y="10838"/>
                    <a:pt x="12413" y="10303"/>
                    <a:pt x="12413" y="9578"/>
                  </a:cubicBezTo>
                  <a:lnTo>
                    <a:pt x="12413" y="2899"/>
                  </a:lnTo>
                  <a:cubicBezTo>
                    <a:pt x="12413" y="2238"/>
                    <a:pt x="11878" y="1639"/>
                    <a:pt x="11153" y="1639"/>
                  </a:cubicBezTo>
                  <a:lnTo>
                    <a:pt x="8286" y="1639"/>
                  </a:lnTo>
                  <a:lnTo>
                    <a:pt x="8286" y="1198"/>
                  </a:lnTo>
                  <a:cubicBezTo>
                    <a:pt x="8286" y="568"/>
                    <a:pt x="7687" y="1"/>
                    <a:pt x="702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0" name="Google Shape;7490;p70"/>
            <p:cNvSpPr/>
            <p:nvPr/>
          </p:nvSpPr>
          <p:spPr>
            <a:xfrm>
              <a:off x="-9426025" y="1695350"/>
              <a:ext cx="63025" cy="62250"/>
            </a:xfrm>
            <a:custGeom>
              <a:avLst/>
              <a:gdLst/>
              <a:ahLst/>
              <a:cxnLst/>
              <a:rect l="l" t="t" r="r" b="b"/>
              <a:pathLst>
                <a:path w="2521" h="2490" extrusionOk="0">
                  <a:moveTo>
                    <a:pt x="1260" y="820"/>
                  </a:moveTo>
                  <a:cubicBezTo>
                    <a:pt x="1449" y="820"/>
                    <a:pt x="1638" y="977"/>
                    <a:pt x="1638" y="1229"/>
                  </a:cubicBezTo>
                  <a:cubicBezTo>
                    <a:pt x="1638" y="1450"/>
                    <a:pt x="1449" y="1639"/>
                    <a:pt x="1260" y="1639"/>
                  </a:cubicBezTo>
                  <a:cubicBezTo>
                    <a:pt x="1071" y="1639"/>
                    <a:pt x="851" y="1450"/>
                    <a:pt x="851" y="1229"/>
                  </a:cubicBezTo>
                  <a:cubicBezTo>
                    <a:pt x="851" y="977"/>
                    <a:pt x="1071" y="820"/>
                    <a:pt x="1260" y="820"/>
                  </a:cubicBezTo>
                  <a:close/>
                  <a:moveTo>
                    <a:pt x="1260" y="1"/>
                  </a:moveTo>
                  <a:cubicBezTo>
                    <a:pt x="536" y="1"/>
                    <a:pt x="0" y="505"/>
                    <a:pt x="0" y="1229"/>
                  </a:cubicBezTo>
                  <a:cubicBezTo>
                    <a:pt x="0" y="1891"/>
                    <a:pt x="536" y="2490"/>
                    <a:pt x="1260" y="2490"/>
                  </a:cubicBezTo>
                  <a:cubicBezTo>
                    <a:pt x="1985" y="2490"/>
                    <a:pt x="2521" y="1922"/>
                    <a:pt x="2521" y="1229"/>
                  </a:cubicBezTo>
                  <a:cubicBezTo>
                    <a:pt x="2521" y="505"/>
                    <a:pt x="1985" y="1"/>
                    <a:pt x="126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91" name="Google Shape;7491;p70"/>
          <p:cNvGrpSpPr/>
          <p:nvPr/>
        </p:nvGrpSpPr>
        <p:grpSpPr>
          <a:xfrm>
            <a:off x="5752800" y="2958353"/>
            <a:ext cx="342328" cy="341579"/>
            <a:chOff x="-9594575" y="2056875"/>
            <a:chExt cx="354450" cy="353675"/>
          </a:xfrm>
        </p:grpSpPr>
        <p:sp>
          <p:nvSpPr>
            <p:cNvPr id="7492" name="Google Shape;7492;p70"/>
            <p:cNvSpPr/>
            <p:nvPr/>
          </p:nvSpPr>
          <p:spPr>
            <a:xfrm>
              <a:off x="-9594575" y="2056875"/>
              <a:ext cx="354450" cy="353675"/>
            </a:xfrm>
            <a:custGeom>
              <a:avLst/>
              <a:gdLst/>
              <a:ahLst/>
              <a:cxnLst/>
              <a:rect l="l" t="t" r="r" b="b"/>
              <a:pathLst>
                <a:path w="14178" h="14147" extrusionOk="0">
                  <a:moveTo>
                    <a:pt x="3781" y="819"/>
                  </a:moveTo>
                  <a:cubicBezTo>
                    <a:pt x="4442" y="819"/>
                    <a:pt x="5041" y="1387"/>
                    <a:pt x="5041" y="2080"/>
                  </a:cubicBezTo>
                  <a:cubicBezTo>
                    <a:pt x="4694" y="1796"/>
                    <a:pt x="4253" y="1639"/>
                    <a:pt x="3812" y="1639"/>
                  </a:cubicBezTo>
                  <a:cubicBezTo>
                    <a:pt x="3340" y="1639"/>
                    <a:pt x="2930" y="1796"/>
                    <a:pt x="2552" y="2048"/>
                  </a:cubicBezTo>
                  <a:cubicBezTo>
                    <a:pt x="2552" y="1387"/>
                    <a:pt x="3119" y="819"/>
                    <a:pt x="3781" y="819"/>
                  </a:cubicBezTo>
                  <a:close/>
                  <a:moveTo>
                    <a:pt x="10491" y="819"/>
                  </a:moveTo>
                  <a:cubicBezTo>
                    <a:pt x="11153" y="819"/>
                    <a:pt x="11688" y="1387"/>
                    <a:pt x="11751" y="2048"/>
                  </a:cubicBezTo>
                  <a:cubicBezTo>
                    <a:pt x="11373" y="1765"/>
                    <a:pt x="10964" y="1639"/>
                    <a:pt x="10491" y="1639"/>
                  </a:cubicBezTo>
                  <a:cubicBezTo>
                    <a:pt x="10019" y="1639"/>
                    <a:pt x="9578" y="1796"/>
                    <a:pt x="9263" y="2080"/>
                  </a:cubicBezTo>
                  <a:cubicBezTo>
                    <a:pt x="9231" y="1387"/>
                    <a:pt x="9767" y="819"/>
                    <a:pt x="10491" y="819"/>
                  </a:cubicBezTo>
                  <a:close/>
                  <a:moveTo>
                    <a:pt x="6742" y="5797"/>
                  </a:moveTo>
                  <a:lnTo>
                    <a:pt x="6742" y="7467"/>
                  </a:lnTo>
                  <a:lnTo>
                    <a:pt x="5860" y="7467"/>
                  </a:lnTo>
                  <a:lnTo>
                    <a:pt x="5860" y="5797"/>
                  </a:lnTo>
                  <a:close/>
                  <a:moveTo>
                    <a:pt x="8380" y="5766"/>
                  </a:moveTo>
                  <a:lnTo>
                    <a:pt x="8380" y="7467"/>
                  </a:lnTo>
                  <a:lnTo>
                    <a:pt x="7530" y="7467"/>
                  </a:lnTo>
                  <a:lnTo>
                    <a:pt x="7530" y="5766"/>
                  </a:lnTo>
                  <a:close/>
                  <a:moveTo>
                    <a:pt x="8380" y="8318"/>
                  </a:moveTo>
                  <a:lnTo>
                    <a:pt x="8380" y="9137"/>
                  </a:lnTo>
                  <a:lnTo>
                    <a:pt x="5860" y="9137"/>
                  </a:lnTo>
                  <a:lnTo>
                    <a:pt x="5860" y="8318"/>
                  </a:lnTo>
                  <a:close/>
                  <a:moveTo>
                    <a:pt x="3781" y="2489"/>
                  </a:moveTo>
                  <a:cubicBezTo>
                    <a:pt x="4442" y="2489"/>
                    <a:pt x="5041" y="3025"/>
                    <a:pt x="5041" y="3686"/>
                  </a:cubicBezTo>
                  <a:lnTo>
                    <a:pt x="5041" y="9168"/>
                  </a:lnTo>
                  <a:cubicBezTo>
                    <a:pt x="4537" y="8633"/>
                    <a:pt x="3781" y="8318"/>
                    <a:pt x="2962" y="8318"/>
                  </a:cubicBezTo>
                  <a:cubicBezTo>
                    <a:pt x="2363" y="8318"/>
                    <a:pt x="1859" y="8475"/>
                    <a:pt x="1386" y="8790"/>
                  </a:cubicBezTo>
                  <a:lnTo>
                    <a:pt x="2552" y="3497"/>
                  </a:lnTo>
                  <a:cubicBezTo>
                    <a:pt x="2678" y="2899"/>
                    <a:pt x="3182" y="2489"/>
                    <a:pt x="3781" y="2489"/>
                  </a:cubicBezTo>
                  <a:close/>
                  <a:moveTo>
                    <a:pt x="10491" y="2489"/>
                  </a:moveTo>
                  <a:cubicBezTo>
                    <a:pt x="11090" y="2489"/>
                    <a:pt x="11594" y="2899"/>
                    <a:pt x="11720" y="3497"/>
                  </a:cubicBezTo>
                  <a:lnTo>
                    <a:pt x="12886" y="8790"/>
                  </a:lnTo>
                  <a:cubicBezTo>
                    <a:pt x="12413" y="8444"/>
                    <a:pt x="11909" y="8318"/>
                    <a:pt x="11310" y="8318"/>
                  </a:cubicBezTo>
                  <a:cubicBezTo>
                    <a:pt x="10491" y="8318"/>
                    <a:pt x="9767" y="8633"/>
                    <a:pt x="9231" y="9168"/>
                  </a:cubicBezTo>
                  <a:lnTo>
                    <a:pt x="9231" y="3686"/>
                  </a:lnTo>
                  <a:cubicBezTo>
                    <a:pt x="9231" y="3025"/>
                    <a:pt x="9767" y="2489"/>
                    <a:pt x="10491" y="2489"/>
                  </a:cubicBezTo>
                  <a:close/>
                  <a:moveTo>
                    <a:pt x="2962" y="9074"/>
                  </a:moveTo>
                  <a:cubicBezTo>
                    <a:pt x="4096" y="9074"/>
                    <a:pt x="5041" y="10019"/>
                    <a:pt x="5041" y="11185"/>
                  </a:cubicBezTo>
                  <a:cubicBezTo>
                    <a:pt x="5041" y="12350"/>
                    <a:pt x="4096" y="13264"/>
                    <a:pt x="2962" y="13264"/>
                  </a:cubicBezTo>
                  <a:cubicBezTo>
                    <a:pt x="1827" y="13264"/>
                    <a:pt x="882" y="12319"/>
                    <a:pt x="882" y="11185"/>
                  </a:cubicBezTo>
                  <a:cubicBezTo>
                    <a:pt x="882" y="10019"/>
                    <a:pt x="1764" y="9074"/>
                    <a:pt x="2962" y="9074"/>
                  </a:cubicBezTo>
                  <a:close/>
                  <a:moveTo>
                    <a:pt x="11310" y="9074"/>
                  </a:moveTo>
                  <a:cubicBezTo>
                    <a:pt x="12445" y="9074"/>
                    <a:pt x="13390" y="9987"/>
                    <a:pt x="13390" y="11185"/>
                  </a:cubicBezTo>
                  <a:cubicBezTo>
                    <a:pt x="13358" y="12350"/>
                    <a:pt x="12445" y="13264"/>
                    <a:pt x="11310" y="13264"/>
                  </a:cubicBezTo>
                  <a:cubicBezTo>
                    <a:pt x="10176" y="13264"/>
                    <a:pt x="9231" y="12319"/>
                    <a:pt x="9231" y="11185"/>
                  </a:cubicBezTo>
                  <a:cubicBezTo>
                    <a:pt x="9231" y="10019"/>
                    <a:pt x="10176" y="9074"/>
                    <a:pt x="11310" y="9074"/>
                  </a:cubicBezTo>
                  <a:close/>
                  <a:moveTo>
                    <a:pt x="3749" y="0"/>
                  </a:moveTo>
                  <a:cubicBezTo>
                    <a:pt x="2615" y="0"/>
                    <a:pt x="1670" y="946"/>
                    <a:pt x="1670" y="2080"/>
                  </a:cubicBezTo>
                  <a:cubicBezTo>
                    <a:pt x="1670" y="2363"/>
                    <a:pt x="1733" y="2647"/>
                    <a:pt x="1827" y="2899"/>
                  </a:cubicBezTo>
                  <a:cubicBezTo>
                    <a:pt x="1733" y="3056"/>
                    <a:pt x="1701" y="3182"/>
                    <a:pt x="1701" y="3340"/>
                  </a:cubicBezTo>
                  <a:lnTo>
                    <a:pt x="63" y="10680"/>
                  </a:lnTo>
                  <a:cubicBezTo>
                    <a:pt x="0" y="10870"/>
                    <a:pt x="0" y="11027"/>
                    <a:pt x="0" y="11216"/>
                  </a:cubicBezTo>
                  <a:cubicBezTo>
                    <a:pt x="0" y="12823"/>
                    <a:pt x="1323" y="14146"/>
                    <a:pt x="2930" y="14146"/>
                  </a:cubicBezTo>
                  <a:cubicBezTo>
                    <a:pt x="4537" y="14146"/>
                    <a:pt x="5797" y="12823"/>
                    <a:pt x="5797" y="11216"/>
                  </a:cubicBezTo>
                  <a:lnTo>
                    <a:pt x="5797" y="9956"/>
                  </a:lnTo>
                  <a:lnTo>
                    <a:pt x="8317" y="9956"/>
                  </a:lnTo>
                  <a:lnTo>
                    <a:pt x="8317" y="11185"/>
                  </a:lnTo>
                  <a:cubicBezTo>
                    <a:pt x="8317" y="12791"/>
                    <a:pt x="9609" y="14083"/>
                    <a:pt x="11184" y="14083"/>
                  </a:cubicBezTo>
                  <a:cubicBezTo>
                    <a:pt x="12760" y="14083"/>
                    <a:pt x="14114" y="12791"/>
                    <a:pt x="14114" y="11185"/>
                  </a:cubicBezTo>
                  <a:cubicBezTo>
                    <a:pt x="14177" y="11027"/>
                    <a:pt x="14177" y="10870"/>
                    <a:pt x="14146" y="10680"/>
                  </a:cubicBezTo>
                  <a:cubicBezTo>
                    <a:pt x="14146" y="10680"/>
                    <a:pt x="12539" y="3466"/>
                    <a:pt x="12476" y="3340"/>
                  </a:cubicBezTo>
                  <a:cubicBezTo>
                    <a:pt x="12445" y="3182"/>
                    <a:pt x="12413" y="3025"/>
                    <a:pt x="12382" y="2899"/>
                  </a:cubicBezTo>
                  <a:cubicBezTo>
                    <a:pt x="12476" y="2647"/>
                    <a:pt x="12539" y="2363"/>
                    <a:pt x="12539" y="2080"/>
                  </a:cubicBezTo>
                  <a:cubicBezTo>
                    <a:pt x="12539" y="946"/>
                    <a:pt x="11594" y="0"/>
                    <a:pt x="10428" y="0"/>
                  </a:cubicBezTo>
                  <a:cubicBezTo>
                    <a:pt x="9294" y="0"/>
                    <a:pt x="8349" y="946"/>
                    <a:pt x="8349" y="2080"/>
                  </a:cubicBezTo>
                  <a:cubicBezTo>
                    <a:pt x="8349" y="2363"/>
                    <a:pt x="8443" y="2647"/>
                    <a:pt x="8506" y="2899"/>
                  </a:cubicBezTo>
                  <a:cubicBezTo>
                    <a:pt x="8412" y="3151"/>
                    <a:pt x="8349" y="3466"/>
                    <a:pt x="8349" y="3749"/>
                  </a:cubicBezTo>
                  <a:lnTo>
                    <a:pt x="8349" y="5010"/>
                  </a:lnTo>
                  <a:lnTo>
                    <a:pt x="5828" y="5010"/>
                  </a:lnTo>
                  <a:lnTo>
                    <a:pt x="5828" y="3749"/>
                  </a:lnTo>
                  <a:cubicBezTo>
                    <a:pt x="5828" y="3466"/>
                    <a:pt x="5765" y="3151"/>
                    <a:pt x="5671" y="2899"/>
                  </a:cubicBezTo>
                  <a:cubicBezTo>
                    <a:pt x="5797" y="2647"/>
                    <a:pt x="5828" y="2363"/>
                    <a:pt x="5828" y="2080"/>
                  </a:cubicBezTo>
                  <a:cubicBezTo>
                    <a:pt x="5828" y="946"/>
                    <a:pt x="4883" y="0"/>
                    <a:pt x="374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3" name="Google Shape;7493;p70"/>
            <p:cNvSpPr/>
            <p:nvPr/>
          </p:nvSpPr>
          <p:spPr>
            <a:xfrm>
              <a:off x="-9342550" y="2305750"/>
              <a:ext cx="62250" cy="62250"/>
            </a:xfrm>
            <a:custGeom>
              <a:avLst/>
              <a:gdLst/>
              <a:ahLst/>
              <a:cxnLst/>
              <a:rect l="l" t="t" r="r" b="b"/>
              <a:pathLst>
                <a:path w="2490" h="2490" extrusionOk="0">
                  <a:moveTo>
                    <a:pt x="1229" y="820"/>
                  </a:moveTo>
                  <a:cubicBezTo>
                    <a:pt x="1450" y="820"/>
                    <a:pt x="1670" y="1041"/>
                    <a:pt x="1670" y="1230"/>
                  </a:cubicBezTo>
                  <a:cubicBezTo>
                    <a:pt x="1607" y="1450"/>
                    <a:pt x="1418" y="1639"/>
                    <a:pt x="1229" y="1639"/>
                  </a:cubicBezTo>
                  <a:cubicBezTo>
                    <a:pt x="977" y="1639"/>
                    <a:pt x="820" y="1450"/>
                    <a:pt x="820" y="1230"/>
                  </a:cubicBezTo>
                  <a:cubicBezTo>
                    <a:pt x="820" y="978"/>
                    <a:pt x="1040" y="820"/>
                    <a:pt x="1229" y="820"/>
                  </a:cubicBezTo>
                  <a:close/>
                  <a:moveTo>
                    <a:pt x="1229" y="1"/>
                  </a:moveTo>
                  <a:cubicBezTo>
                    <a:pt x="568" y="1"/>
                    <a:pt x="1" y="568"/>
                    <a:pt x="1" y="1230"/>
                  </a:cubicBezTo>
                  <a:cubicBezTo>
                    <a:pt x="1" y="1891"/>
                    <a:pt x="568" y="2490"/>
                    <a:pt x="1229" y="2490"/>
                  </a:cubicBezTo>
                  <a:cubicBezTo>
                    <a:pt x="1891" y="2490"/>
                    <a:pt x="2490" y="1923"/>
                    <a:pt x="2490" y="1230"/>
                  </a:cubicBezTo>
                  <a:cubicBezTo>
                    <a:pt x="2458" y="568"/>
                    <a:pt x="1891" y="1"/>
                    <a:pt x="12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4" name="Google Shape;7494;p70"/>
            <p:cNvSpPr/>
            <p:nvPr/>
          </p:nvSpPr>
          <p:spPr>
            <a:xfrm>
              <a:off x="-9552050" y="2305750"/>
              <a:ext cx="63025" cy="62250"/>
            </a:xfrm>
            <a:custGeom>
              <a:avLst/>
              <a:gdLst/>
              <a:ahLst/>
              <a:cxnLst/>
              <a:rect l="l" t="t" r="r" b="b"/>
              <a:pathLst>
                <a:path w="2521" h="2490" extrusionOk="0">
                  <a:moveTo>
                    <a:pt x="1261" y="820"/>
                  </a:moveTo>
                  <a:cubicBezTo>
                    <a:pt x="1481" y="820"/>
                    <a:pt x="1639" y="1041"/>
                    <a:pt x="1639" y="1230"/>
                  </a:cubicBezTo>
                  <a:cubicBezTo>
                    <a:pt x="1702" y="1450"/>
                    <a:pt x="1481" y="1639"/>
                    <a:pt x="1261" y="1639"/>
                  </a:cubicBezTo>
                  <a:cubicBezTo>
                    <a:pt x="1009" y="1639"/>
                    <a:pt x="819" y="1450"/>
                    <a:pt x="819" y="1230"/>
                  </a:cubicBezTo>
                  <a:cubicBezTo>
                    <a:pt x="819" y="978"/>
                    <a:pt x="1009" y="820"/>
                    <a:pt x="1261" y="820"/>
                  </a:cubicBezTo>
                  <a:close/>
                  <a:moveTo>
                    <a:pt x="1261" y="1"/>
                  </a:moveTo>
                  <a:cubicBezTo>
                    <a:pt x="599" y="1"/>
                    <a:pt x="0" y="568"/>
                    <a:pt x="0" y="1230"/>
                  </a:cubicBezTo>
                  <a:cubicBezTo>
                    <a:pt x="0" y="1891"/>
                    <a:pt x="536" y="2490"/>
                    <a:pt x="1261" y="2490"/>
                  </a:cubicBezTo>
                  <a:cubicBezTo>
                    <a:pt x="1922" y="2490"/>
                    <a:pt x="2489" y="1923"/>
                    <a:pt x="2489" y="1230"/>
                  </a:cubicBezTo>
                  <a:cubicBezTo>
                    <a:pt x="2521" y="568"/>
                    <a:pt x="1954" y="1"/>
                    <a:pt x="126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95" name="Google Shape;7495;p70"/>
          <p:cNvSpPr/>
          <p:nvPr/>
        </p:nvSpPr>
        <p:spPr>
          <a:xfrm>
            <a:off x="7123002" y="2988791"/>
            <a:ext cx="342352" cy="280710"/>
          </a:xfrm>
          <a:custGeom>
            <a:avLst/>
            <a:gdLst/>
            <a:ahLst/>
            <a:cxnLst/>
            <a:rect l="l" t="t" r="r" b="b"/>
            <a:pathLst>
              <a:path w="14179" h="11626" extrusionOk="0">
                <a:moveTo>
                  <a:pt x="1009" y="4159"/>
                </a:moveTo>
                <a:lnTo>
                  <a:pt x="1009" y="4159"/>
                </a:lnTo>
                <a:cubicBezTo>
                  <a:pt x="1671" y="4317"/>
                  <a:pt x="2301" y="4695"/>
                  <a:pt x="2742" y="5230"/>
                </a:cubicBezTo>
                <a:lnTo>
                  <a:pt x="3214" y="6616"/>
                </a:lnTo>
                <a:lnTo>
                  <a:pt x="1608" y="6616"/>
                </a:lnTo>
                <a:lnTo>
                  <a:pt x="1009" y="4159"/>
                </a:lnTo>
                <a:close/>
                <a:moveTo>
                  <a:pt x="2710" y="2521"/>
                </a:moveTo>
                <a:lnTo>
                  <a:pt x="2710" y="2521"/>
                </a:lnTo>
                <a:cubicBezTo>
                  <a:pt x="3782" y="2678"/>
                  <a:pt x="4758" y="3182"/>
                  <a:pt x="5514" y="3970"/>
                </a:cubicBezTo>
                <a:lnTo>
                  <a:pt x="6491" y="6616"/>
                </a:lnTo>
                <a:lnTo>
                  <a:pt x="4097" y="6616"/>
                </a:lnTo>
                <a:cubicBezTo>
                  <a:pt x="4002" y="6396"/>
                  <a:pt x="2773" y="2678"/>
                  <a:pt x="2710" y="2521"/>
                </a:cubicBezTo>
                <a:close/>
                <a:moveTo>
                  <a:pt x="5199" y="851"/>
                </a:moveTo>
                <a:cubicBezTo>
                  <a:pt x="8224" y="1135"/>
                  <a:pt x="10618" y="3592"/>
                  <a:pt x="10807" y="6616"/>
                </a:cubicBezTo>
                <a:lnTo>
                  <a:pt x="7342" y="6616"/>
                </a:lnTo>
                <a:lnTo>
                  <a:pt x="5199" y="851"/>
                </a:lnTo>
                <a:close/>
                <a:moveTo>
                  <a:pt x="13170" y="4159"/>
                </a:moveTo>
                <a:lnTo>
                  <a:pt x="12603" y="6616"/>
                </a:lnTo>
                <a:lnTo>
                  <a:pt x="11658" y="6616"/>
                </a:lnTo>
                <a:cubicBezTo>
                  <a:pt x="11595" y="6144"/>
                  <a:pt x="11532" y="5703"/>
                  <a:pt x="11437" y="5262"/>
                </a:cubicBezTo>
                <a:cubicBezTo>
                  <a:pt x="11847" y="4695"/>
                  <a:pt x="12477" y="4317"/>
                  <a:pt x="13170" y="4159"/>
                </a:cubicBezTo>
                <a:close/>
                <a:moveTo>
                  <a:pt x="12477" y="7436"/>
                </a:moveTo>
                <a:lnTo>
                  <a:pt x="12477" y="9105"/>
                </a:lnTo>
                <a:lnTo>
                  <a:pt x="9957" y="9105"/>
                </a:lnTo>
                <a:lnTo>
                  <a:pt x="9957" y="8664"/>
                </a:lnTo>
                <a:cubicBezTo>
                  <a:pt x="9957" y="8475"/>
                  <a:pt x="9799" y="8255"/>
                  <a:pt x="9547" y="8255"/>
                </a:cubicBezTo>
                <a:cubicBezTo>
                  <a:pt x="9326" y="8255"/>
                  <a:pt x="9169" y="8475"/>
                  <a:pt x="9169" y="8664"/>
                </a:cubicBezTo>
                <a:lnTo>
                  <a:pt x="9169" y="9105"/>
                </a:lnTo>
                <a:lnTo>
                  <a:pt x="7499" y="9105"/>
                </a:lnTo>
                <a:lnTo>
                  <a:pt x="7499" y="8664"/>
                </a:lnTo>
                <a:cubicBezTo>
                  <a:pt x="7499" y="8412"/>
                  <a:pt x="7310" y="8255"/>
                  <a:pt x="7121" y="8255"/>
                </a:cubicBezTo>
                <a:cubicBezTo>
                  <a:pt x="6869" y="8255"/>
                  <a:pt x="6680" y="8475"/>
                  <a:pt x="6680" y="8664"/>
                </a:cubicBezTo>
                <a:lnTo>
                  <a:pt x="6680" y="9105"/>
                </a:lnTo>
                <a:lnTo>
                  <a:pt x="5042" y="9105"/>
                </a:lnTo>
                <a:lnTo>
                  <a:pt x="5042" y="8664"/>
                </a:lnTo>
                <a:cubicBezTo>
                  <a:pt x="5042" y="8412"/>
                  <a:pt x="4821" y="8255"/>
                  <a:pt x="4601" y="8255"/>
                </a:cubicBezTo>
                <a:cubicBezTo>
                  <a:pt x="4349" y="8255"/>
                  <a:pt x="4191" y="8475"/>
                  <a:pt x="4191" y="8664"/>
                </a:cubicBezTo>
                <a:lnTo>
                  <a:pt x="4191" y="9105"/>
                </a:lnTo>
                <a:lnTo>
                  <a:pt x="1671" y="9105"/>
                </a:lnTo>
                <a:lnTo>
                  <a:pt x="1671" y="7436"/>
                </a:lnTo>
                <a:close/>
                <a:moveTo>
                  <a:pt x="12855" y="9924"/>
                </a:moveTo>
                <a:cubicBezTo>
                  <a:pt x="13107" y="9924"/>
                  <a:pt x="13265" y="10113"/>
                  <a:pt x="13265" y="10365"/>
                </a:cubicBezTo>
                <a:lnTo>
                  <a:pt x="13265" y="10744"/>
                </a:lnTo>
                <a:lnTo>
                  <a:pt x="852" y="10744"/>
                </a:lnTo>
                <a:lnTo>
                  <a:pt x="852" y="10365"/>
                </a:lnTo>
                <a:cubicBezTo>
                  <a:pt x="852" y="10113"/>
                  <a:pt x="1041" y="9924"/>
                  <a:pt x="1261" y="9924"/>
                </a:cubicBezTo>
                <a:close/>
                <a:moveTo>
                  <a:pt x="4601" y="0"/>
                </a:moveTo>
                <a:cubicBezTo>
                  <a:pt x="4475" y="0"/>
                  <a:pt x="4317" y="63"/>
                  <a:pt x="4254" y="189"/>
                </a:cubicBezTo>
                <a:cubicBezTo>
                  <a:pt x="4160" y="315"/>
                  <a:pt x="4160" y="410"/>
                  <a:pt x="4191" y="568"/>
                </a:cubicBezTo>
                <a:lnTo>
                  <a:pt x="4916" y="2458"/>
                </a:lnTo>
                <a:cubicBezTo>
                  <a:pt x="4097" y="1954"/>
                  <a:pt x="3088" y="1670"/>
                  <a:pt x="2112" y="1670"/>
                </a:cubicBezTo>
                <a:cubicBezTo>
                  <a:pt x="1986" y="1670"/>
                  <a:pt x="1828" y="1765"/>
                  <a:pt x="1765" y="1828"/>
                </a:cubicBezTo>
                <a:cubicBezTo>
                  <a:pt x="1671" y="1954"/>
                  <a:pt x="1639" y="2080"/>
                  <a:pt x="1734" y="2206"/>
                </a:cubicBezTo>
                <a:lnTo>
                  <a:pt x="2238" y="3781"/>
                </a:lnTo>
                <a:cubicBezTo>
                  <a:pt x="1671" y="3466"/>
                  <a:pt x="1041" y="3308"/>
                  <a:pt x="411" y="3308"/>
                </a:cubicBezTo>
                <a:cubicBezTo>
                  <a:pt x="316" y="3308"/>
                  <a:pt x="190" y="3340"/>
                  <a:pt x="95" y="3466"/>
                </a:cubicBezTo>
                <a:cubicBezTo>
                  <a:pt x="32" y="3592"/>
                  <a:pt x="1" y="3686"/>
                  <a:pt x="32" y="3813"/>
                </a:cubicBezTo>
                <a:lnTo>
                  <a:pt x="852" y="7089"/>
                </a:lnTo>
                <a:lnTo>
                  <a:pt x="852" y="9168"/>
                </a:lnTo>
                <a:cubicBezTo>
                  <a:pt x="379" y="9326"/>
                  <a:pt x="32" y="9798"/>
                  <a:pt x="32" y="10365"/>
                </a:cubicBezTo>
                <a:lnTo>
                  <a:pt x="32" y="11185"/>
                </a:lnTo>
                <a:cubicBezTo>
                  <a:pt x="32" y="11405"/>
                  <a:pt x="221" y="11626"/>
                  <a:pt x="411" y="11626"/>
                </a:cubicBezTo>
                <a:lnTo>
                  <a:pt x="13706" y="11626"/>
                </a:lnTo>
                <a:cubicBezTo>
                  <a:pt x="13926" y="11626"/>
                  <a:pt x="14084" y="11405"/>
                  <a:pt x="14084" y="11185"/>
                </a:cubicBezTo>
                <a:lnTo>
                  <a:pt x="14084" y="10365"/>
                </a:lnTo>
                <a:cubicBezTo>
                  <a:pt x="14115" y="9798"/>
                  <a:pt x="13769" y="9326"/>
                  <a:pt x="13296" y="9168"/>
                </a:cubicBezTo>
                <a:lnTo>
                  <a:pt x="13296" y="7089"/>
                </a:lnTo>
                <a:lnTo>
                  <a:pt x="14115" y="3813"/>
                </a:lnTo>
                <a:cubicBezTo>
                  <a:pt x="14178" y="3686"/>
                  <a:pt x="14115" y="3592"/>
                  <a:pt x="14052" y="3466"/>
                </a:cubicBezTo>
                <a:cubicBezTo>
                  <a:pt x="13958" y="3340"/>
                  <a:pt x="13863" y="3308"/>
                  <a:pt x="13737" y="3308"/>
                </a:cubicBezTo>
                <a:cubicBezTo>
                  <a:pt x="12760" y="3308"/>
                  <a:pt x="11847" y="3686"/>
                  <a:pt x="11122" y="4348"/>
                </a:cubicBezTo>
                <a:cubicBezTo>
                  <a:pt x="10083" y="1796"/>
                  <a:pt x="7562" y="0"/>
                  <a:pt x="460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96" name="Google Shape;7496;p70"/>
          <p:cNvGrpSpPr/>
          <p:nvPr/>
        </p:nvGrpSpPr>
        <p:grpSpPr>
          <a:xfrm>
            <a:off x="6208482" y="1303693"/>
            <a:ext cx="342328" cy="340807"/>
            <a:chOff x="-12661600" y="1640225"/>
            <a:chExt cx="354450" cy="352875"/>
          </a:xfrm>
        </p:grpSpPr>
        <p:sp>
          <p:nvSpPr>
            <p:cNvPr id="7497" name="Google Shape;7497;p70"/>
            <p:cNvSpPr/>
            <p:nvPr/>
          </p:nvSpPr>
          <p:spPr>
            <a:xfrm>
              <a:off x="-12661600" y="1764675"/>
              <a:ext cx="188275" cy="228425"/>
            </a:xfrm>
            <a:custGeom>
              <a:avLst/>
              <a:gdLst/>
              <a:ahLst/>
              <a:cxnLst/>
              <a:rect l="l" t="t" r="r" b="b"/>
              <a:pathLst>
                <a:path w="7531" h="9137" extrusionOk="0">
                  <a:moveTo>
                    <a:pt x="5451" y="819"/>
                  </a:moveTo>
                  <a:cubicBezTo>
                    <a:pt x="5672" y="819"/>
                    <a:pt x="5829" y="1008"/>
                    <a:pt x="5829" y="1229"/>
                  </a:cubicBezTo>
                  <a:cubicBezTo>
                    <a:pt x="5829" y="1481"/>
                    <a:pt x="5640" y="1670"/>
                    <a:pt x="5451" y="1670"/>
                  </a:cubicBezTo>
                  <a:lnTo>
                    <a:pt x="2112" y="1670"/>
                  </a:lnTo>
                  <a:cubicBezTo>
                    <a:pt x="1860" y="1670"/>
                    <a:pt x="1671" y="1481"/>
                    <a:pt x="1671" y="1229"/>
                  </a:cubicBezTo>
                  <a:cubicBezTo>
                    <a:pt x="1671" y="1008"/>
                    <a:pt x="1860" y="819"/>
                    <a:pt x="2112" y="819"/>
                  </a:cubicBezTo>
                  <a:close/>
                  <a:moveTo>
                    <a:pt x="5010" y="2457"/>
                  </a:moveTo>
                  <a:lnTo>
                    <a:pt x="5010" y="3308"/>
                  </a:lnTo>
                  <a:lnTo>
                    <a:pt x="2490" y="3308"/>
                  </a:lnTo>
                  <a:lnTo>
                    <a:pt x="2490" y="2457"/>
                  </a:lnTo>
                  <a:close/>
                  <a:moveTo>
                    <a:pt x="5325" y="4159"/>
                  </a:moveTo>
                  <a:lnTo>
                    <a:pt x="6428" y="4726"/>
                  </a:lnTo>
                  <a:cubicBezTo>
                    <a:pt x="6585" y="4789"/>
                    <a:pt x="6680" y="4915"/>
                    <a:pt x="6680" y="5072"/>
                  </a:cubicBezTo>
                  <a:lnTo>
                    <a:pt x="6680" y="7876"/>
                  </a:lnTo>
                  <a:cubicBezTo>
                    <a:pt x="6680" y="8097"/>
                    <a:pt x="6459" y="8286"/>
                    <a:pt x="6239" y="8286"/>
                  </a:cubicBezTo>
                  <a:lnTo>
                    <a:pt x="1229" y="8286"/>
                  </a:lnTo>
                  <a:cubicBezTo>
                    <a:pt x="1009" y="8286"/>
                    <a:pt x="788" y="8097"/>
                    <a:pt x="788" y="7876"/>
                  </a:cubicBezTo>
                  <a:lnTo>
                    <a:pt x="788" y="5072"/>
                  </a:lnTo>
                  <a:lnTo>
                    <a:pt x="851" y="5072"/>
                  </a:lnTo>
                  <a:cubicBezTo>
                    <a:pt x="851" y="4915"/>
                    <a:pt x="914" y="4757"/>
                    <a:pt x="1072" y="4726"/>
                  </a:cubicBezTo>
                  <a:lnTo>
                    <a:pt x="2175" y="4159"/>
                  </a:lnTo>
                  <a:close/>
                  <a:moveTo>
                    <a:pt x="2112" y="0"/>
                  </a:moveTo>
                  <a:cubicBezTo>
                    <a:pt x="1418" y="0"/>
                    <a:pt x="851" y="536"/>
                    <a:pt x="851" y="1260"/>
                  </a:cubicBezTo>
                  <a:cubicBezTo>
                    <a:pt x="851" y="1796"/>
                    <a:pt x="1198" y="2237"/>
                    <a:pt x="1671" y="2426"/>
                  </a:cubicBezTo>
                  <a:lnTo>
                    <a:pt x="1671" y="3497"/>
                  </a:lnTo>
                  <a:lnTo>
                    <a:pt x="694" y="3970"/>
                  </a:lnTo>
                  <a:cubicBezTo>
                    <a:pt x="253" y="4159"/>
                    <a:pt x="1" y="4600"/>
                    <a:pt x="1" y="5072"/>
                  </a:cubicBezTo>
                  <a:lnTo>
                    <a:pt x="1" y="7876"/>
                  </a:lnTo>
                  <a:cubicBezTo>
                    <a:pt x="1" y="8538"/>
                    <a:pt x="568" y="9136"/>
                    <a:pt x="1261" y="9136"/>
                  </a:cubicBezTo>
                  <a:lnTo>
                    <a:pt x="6270" y="9136"/>
                  </a:lnTo>
                  <a:cubicBezTo>
                    <a:pt x="6963" y="9136"/>
                    <a:pt x="7530" y="8538"/>
                    <a:pt x="7530" y="7876"/>
                  </a:cubicBezTo>
                  <a:lnTo>
                    <a:pt x="7530" y="5072"/>
                  </a:lnTo>
                  <a:cubicBezTo>
                    <a:pt x="7530" y="4600"/>
                    <a:pt x="7247" y="4159"/>
                    <a:pt x="6869" y="3970"/>
                  </a:cubicBezTo>
                  <a:lnTo>
                    <a:pt x="5892" y="3497"/>
                  </a:lnTo>
                  <a:lnTo>
                    <a:pt x="5892" y="2426"/>
                  </a:lnTo>
                  <a:cubicBezTo>
                    <a:pt x="6365" y="2268"/>
                    <a:pt x="6711" y="1796"/>
                    <a:pt x="6711" y="1260"/>
                  </a:cubicBezTo>
                  <a:cubicBezTo>
                    <a:pt x="6711" y="567"/>
                    <a:pt x="6144" y="0"/>
                    <a:pt x="54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8" name="Google Shape;7498;p70"/>
            <p:cNvSpPr/>
            <p:nvPr/>
          </p:nvSpPr>
          <p:spPr>
            <a:xfrm>
              <a:off x="-12451300" y="1640225"/>
              <a:ext cx="144150" cy="350500"/>
            </a:xfrm>
            <a:custGeom>
              <a:avLst/>
              <a:gdLst/>
              <a:ahLst/>
              <a:cxnLst/>
              <a:rect l="l" t="t" r="r" b="b"/>
              <a:pathLst>
                <a:path w="5766" h="14020" extrusionOk="0">
                  <a:moveTo>
                    <a:pt x="2836" y="788"/>
                  </a:moveTo>
                  <a:cubicBezTo>
                    <a:pt x="3970" y="788"/>
                    <a:pt x="4915" y="1733"/>
                    <a:pt x="4915" y="2867"/>
                  </a:cubicBezTo>
                  <a:lnTo>
                    <a:pt x="4915" y="4285"/>
                  </a:lnTo>
                  <a:lnTo>
                    <a:pt x="3246" y="5388"/>
                  </a:lnTo>
                  <a:lnTo>
                    <a:pt x="3246" y="4569"/>
                  </a:lnTo>
                  <a:lnTo>
                    <a:pt x="3246" y="2048"/>
                  </a:lnTo>
                  <a:cubicBezTo>
                    <a:pt x="3246" y="1828"/>
                    <a:pt x="3057" y="1607"/>
                    <a:pt x="2836" y="1607"/>
                  </a:cubicBezTo>
                  <a:cubicBezTo>
                    <a:pt x="2584" y="1607"/>
                    <a:pt x="2426" y="1828"/>
                    <a:pt x="2426" y="2048"/>
                  </a:cubicBezTo>
                  <a:lnTo>
                    <a:pt x="2426" y="3781"/>
                  </a:lnTo>
                  <a:lnTo>
                    <a:pt x="788" y="2678"/>
                  </a:lnTo>
                  <a:cubicBezTo>
                    <a:pt x="914" y="1607"/>
                    <a:pt x="1765" y="788"/>
                    <a:pt x="2836" y="788"/>
                  </a:cubicBezTo>
                  <a:close/>
                  <a:moveTo>
                    <a:pt x="788" y="3655"/>
                  </a:moveTo>
                  <a:lnTo>
                    <a:pt x="2426" y="4758"/>
                  </a:lnTo>
                  <a:lnTo>
                    <a:pt x="2426" y="7089"/>
                  </a:lnTo>
                  <a:lnTo>
                    <a:pt x="788" y="5986"/>
                  </a:lnTo>
                  <a:lnTo>
                    <a:pt x="788" y="3655"/>
                  </a:lnTo>
                  <a:close/>
                  <a:moveTo>
                    <a:pt x="4915" y="5325"/>
                  </a:moveTo>
                  <a:lnTo>
                    <a:pt x="4915" y="7656"/>
                  </a:lnTo>
                  <a:lnTo>
                    <a:pt x="3277" y="8759"/>
                  </a:lnTo>
                  <a:lnTo>
                    <a:pt x="3277" y="6427"/>
                  </a:lnTo>
                  <a:lnTo>
                    <a:pt x="4915" y="5325"/>
                  </a:lnTo>
                  <a:close/>
                  <a:moveTo>
                    <a:pt x="788" y="7026"/>
                  </a:moveTo>
                  <a:lnTo>
                    <a:pt x="2426" y="8129"/>
                  </a:lnTo>
                  <a:lnTo>
                    <a:pt x="2426" y="11027"/>
                  </a:lnTo>
                  <a:lnTo>
                    <a:pt x="1355" y="9956"/>
                  </a:lnTo>
                  <a:cubicBezTo>
                    <a:pt x="977" y="9578"/>
                    <a:pt x="788" y="9074"/>
                    <a:pt x="788" y="8507"/>
                  </a:cubicBezTo>
                  <a:lnTo>
                    <a:pt x="788" y="7026"/>
                  </a:lnTo>
                  <a:close/>
                  <a:moveTo>
                    <a:pt x="4884" y="8664"/>
                  </a:moveTo>
                  <a:cubicBezTo>
                    <a:pt x="4884" y="9137"/>
                    <a:pt x="4632" y="9609"/>
                    <a:pt x="4285" y="9956"/>
                  </a:cubicBezTo>
                  <a:lnTo>
                    <a:pt x="3214" y="11027"/>
                  </a:lnTo>
                  <a:lnTo>
                    <a:pt x="3214" y="9767"/>
                  </a:lnTo>
                  <a:lnTo>
                    <a:pt x="4884" y="8664"/>
                  </a:lnTo>
                  <a:close/>
                  <a:moveTo>
                    <a:pt x="2868" y="0"/>
                  </a:moveTo>
                  <a:cubicBezTo>
                    <a:pt x="1292" y="0"/>
                    <a:pt x="1" y="1292"/>
                    <a:pt x="1" y="2930"/>
                  </a:cubicBezTo>
                  <a:lnTo>
                    <a:pt x="1" y="2962"/>
                  </a:lnTo>
                  <a:lnTo>
                    <a:pt x="1" y="8475"/>
                  </a:lnTo>
                  <a:cubicBezTo>
                    <a:pt x="1" y="9263"/>
                    <a:pt x="316" y="9956"/>
                    <a:pt x="851" y="10523"/>
                  </a:cubicBezTo>
                  <a:lnTo>
                    <a:pt x="2489" y="12130"/>
                  </a:lnTo>
                  <a:lnTo>
                    <a:pt x="2489" y="13642"/>
                  </a:lnTo>
                  <a:cubicBezTo>
                    <a:pt x="2489" y="13862"/>
                    <a:pt x="2679" y="14020"/>
                    <a:pt x="2868" y="14020"/>
                  </a:cubicBezTo>
                  <a:cubicBezTo>
                    <a:pt x="3057" y="14020"/>
                    <a:pt x="3309" y="13831"/>
                    <a:pt x="3309" y="13642"/>
                  </a:cubicBezTo>
                  <a:lnTo>
                    <a:pt x="3309" y="12130"/>
                  </a:lnTo>
                  <a:lnTo>
                    <a:pt x="4915" y="10523"/>
                  </a:lnTo>
                  <a:cubicBezTo>
                    <a:pt x="5451" y="9956"/>
                    <a:pt x="5766" y="9263"/>
                    <a:pt x="5766" y="8475"/>
                  </a:cubicBezTo>
                  <a:cubicBezTo>
                    <a:pt x="5734" y="8223"/>
                    <a:pt x="5734" y="3119"/>
                    <a:pt x="5734" y="2930"/>
                  </a:cubicBezTo>
                  <a:cubicBezTo>
                    <a:pt x="5734" y="1292"/>
                    <a:pt x="4443" y="0"/>
                    <a:pt x="286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9" name="Google Shape;7499;p70"/>
            <p:cNvSpPr/>
            <p:nvPr/>
          </p:nvSpPr>
          <p:spPr>
            <a:xfrm>
              <a:off x="-12619850" y="1887525"/>
              <a:ext cx="104000" cy="63050"/>
            </a:xfrm>
            <a:custGeom>
              <a:avLst/>
              <a:gdLst/>
              <a:ahLst/>
              <a:cxnLst/>
              <a:rect l="l" t="t" r="r" b="b"/>
              <a:pathLst>
                <a:path w="4160" h="2522" extrusionOk="0">
                  <a:moveTo>
                    <a:pt x="3340" y="851"/>
                  </a:moveTo>
                  <a:lnTo>
                    <a:pt x="3340" y="1702"/>
                  </a:lnTo>
                  <a:lnTo>
                    <a:pt x="820" y="1702"/>
                  </a:lnTo>
                  <a:lnTo>
                    <a:pt x="820" y="851"/>
                  </a:lnTo>
                  <a:close/>
                  <a:moveTo>
                    <a:pt x="442" y="1"/>
                  </a:moveTo>
                  <a:cubicBezTo>
                    <a:pt x="190" y="1"/>
                    <a:pt x="1" y="190"/>
                    <a:pt x="1" y="442"/>
                  </a:cubicBezTo>
                  <a:lnTo>
                    <a:pt x="1" y="2080"/>
                  </a:lnTo>
                  <a:cubicBezTo>
                    <a:pt x="1" y="2332"/>
                    <a:pt x="190" y="2521"/>
                    <a:pt x="442" y="2521"/>
                  </a:cubicBezTo>
                  <a:lnTo>
                    <a:pt x="3781" y="2521"/>
                  </a:lnTo>
                  <a:cubicBezTo>
                    <a:pt x="4002" y="2521"/>
                    <a:pt x="4159" y="2332"/>
                    <a:pt x="4159" y="2080"/>
                  </a:cubicBezTo>
                  <a:lnTo>
                    <a:pt x="4159" y="442"/>
                  </a:lnTo>
                  <a:cubicBezTo>
                    <a:pt x="4159" y="190"/>
                    <a:pt x="3970" y="1"/>
                    <a:pt x="378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00" name="Google Shape;7500;p70"/>
          <p:cNvGrpSpPr/>
          <p:nvPr/>
        </p:nvGrpSpPr>
        <p:grpSpPr>
          <a:xfrm>
            <a:off x="6208857" y="1732231"/>
            <a:ext cx="341579" cy="299374"/>
            <a:chOff x="-12660025" y="2096250"/>
            <a:chExt cx="353675" cy="309975"/>
          </a:xfrm>
        </p:grpSpPr>
        <p:sp>
          <p:nvSpPr>
            <p:cNvPr id="7501" name="Google Shape;7501;p70"/>
            <p:cNvSpPr/>
            <p:nvPr/>
          </p:nvSpPr>
          <p:spPr>
            <a:xfrm>
              <a:off x="-12619850" y="2136425"/>
              <a:ext cx="63025" cy="62250"/>
            </a:xfrm>
            <a:custGeom>
              <a:avLst/>
              <a:gdLst/>
              <a:ahLst/>
              <a:cxnLst/>
              <a:rect l="l" t="t" r="r" b="b"/>
              <a:pathLst>
                <a:path w="2521" h="2490" extrusionOk="0">
                  <a:moveTo>
                    <a:pt x="1261" y="819"/>
                  </a:moveTo>
                  <a:cubicBezTo>
                    <a:pt x="1481" y="819"/>
                    <a:pt x="1702" y="1040"/>
                    <a:pt x="1702" y="1261"/>
                  </a:cubicBezTo>
                  <a:cubicBezTo>
                    <a:pt x="1702" y="1513"/>
                    <a:pt x="1481" y="1702"/>
                    <a:pt x="1261" y="1702"/>
                  </a:cubicBezTo>
                  <a:cubicBezTo>
                    <a:pt x="1040" y="1702"/>
                    <a:pt x="851" y="1513"/>
                    <a:pt x="851" y="1261"/>
                  </a:cubicBezTo>
                  <a:cubicBezTo>
                    <a:pt x="820" y="1040"/>
                    <a:pt x="1009" y="819"/>
                    <a:pt x="1261" y="819"/>
                  </a:cubicBezTo>
                  <a:close/>
                  <a:moveTo>
                    <a:pt x="1261" y="0"/>
                  </a:moveTo>
                  <a:cubicBezTo>
                    <a:pt x="568" y="0"/>
                    <a:pt x="1" y="567"/>
                    <a:pt x="1" y="1229"/>
                  </a:cubicBezTo>
                  <a:cubicBezTo>
                    <a:pt x="1" y="1922"/>
                    <a:pt x="568" y="2489"/>
                    <a:pt x="1261" y="2489"/>
                  </a:cubicBezTo>
                  <a:cubicBezTo>
                    <a:pt x="1922" y="2489"/>
                    <a:pt x="2521" y="1922"/>
                    <a:pt x="2521" y="1229"/>
                  </a:cubicBezTo>
                  <a:cubicBezTo>
                    <a:pt x="2521" y="567"/>
                    <a:pt x="1954" y="0"/>
                    <a:pt x="126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2" name="Google Shape;7502;p70"/>
            <p:cNvSpPr/>
            <p:nvPr/>
          </p:nvSpPr>
          <p:spPr>
            <a:xfrm>
              <a:off x="-12496200" y="2136425"/>
              <a:ext cx="63050" cy="62250"/>
            </a:xfrm>
            <a:custGeom>
              <a:avLst/>
              <a:gdLst/>
              <a:ahLst/>
              <a:cxnLst/>
              <a:rect l="l" t="t" r="r" b="b"/>
              <a:pathLst>
                <a:path w="2522" h="2490" extrusionOk="0">
                  <a:moveTo>
                    <a:pt x="1261" y="819"/>
                  </a:moveTo>
                  <a:cubicBezTo>
                    <a:pt x="1513" y="819"/>
                    <a:pt x="1702" y="1040"/>
                    <a:pt x="1702" y="1261"/>
                  </a:cubicBezTo>
                  <a:cubicBezTo>
                    <a:pt x="1702" y="1513"/>
                    <a:pt x="1513" y="1702"/>
                    <a:pt x="1261" y="1702"/>
                  </a:cubicBezTo>
                  <a:cubicBezTo>
                    <a:pt x="1040" y="1702"/>
                    <a:pt x="883" y="1513"/>
                    <a:pt x="883" y="1261"/>
                  </a:cubicBezTo>
                  <a:cubicBezTo>
                    <a:pt x="851" y="1040"/>
                    <a:pt x="1040" y="819"/>
                    <a:pt x="1261" y="819"/>
                  </a:cubicBezTo>
                  <a:close/>
                  <a:moveTo>
                    <a:pt x="1261" y="0"/>
                  </a:moveTo>
                  <a:cubicBezTo>
                    <a:pt x="568" y="0"/>
                    <a:pt x="64" y="567"/>
                    <a:pt x="64" y="1229"/>
                  </a:cubicBezTo>
                  <a:cubicBezTo>
                    <a:pt x="1" y="1922"/>
                    <a:pt x="568" y="2489"/>
                    <a:pt x="1261" y="2489"/>
                  </a:cubicBezTo>
                  <a:cubicBezTo>
                    <a:pt x="1954" y="2489"/>
                    <a:pt x="2521" y="1922"/>
                    <a:pt x="2521" y="1229"/>
                  </a:cubicBezTo>
                  <a:cubicBezTo>
                    <a:pt x="2521" y="567"/>
                    <a:pt x="1986" y="0"/>
                    <a:pt x="126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3" name="Google Shape;7503;p70"/>
            <p:cNvSpPr/>
            <p:nvPr/>
          </p:nvSpPr>
          <p:spPr>
            <a:xfrm>
              <a:off x="-12453650" y="2261650"/>
              <a:ext cx="19700" cy="19725"/>
            </a:xfrm>
            <a:custGeom>
              <a:avLst/>
              <a:gdLst/>
              <a:ahLst/>
              <a:cxnLst/>
              <a:rect l="l" t="t" r="r" b="b"/>
              <a:pathLst>
                <a:path w="788" h="789" extrusionOk="0">
                  <a:moveTo>
                    <a:pt x="410" y="1"/>
                  </a:moveTo>
                  <a:cubicBezTo>
                    <a:pt x="189" y="1"/>
                    <a:pt x="0" y="158"/>
                    <a:pt x="0" y="379"/>
                  </a:cubicBezTo>
                  <a:cubicBezTo>
                    <a:pt x="0" y="599"/>
                    <a:pt x="189" y="788"/>
                    <a:pt x="410" y="788"/>
                  </a:cubicBezTo>
                  <a:cubicBezTo>
                    <a:pt x="630" y="788"/>
                    <a:pt x="788" y="599"/>
                    <a:pt x="788" y="379"/>
                  </a:cubicBezTo>
                  <a:cubicBezTo>
                    <a:pt x="788" y="158"/>
                    <a:pt x="630" y="1"/>
                    <a:pt x="41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4" name="Google Shape;7504;p70"/>
            <p:cNvSpPr/>
            <p:nvPr/>
          </p:nvSpPr>
          <p:spPr>
            <a:xfrm>
              <a:off x="-12494625" y="2261650"/>
              <a:ext cx="19725" cy="19725"/>
            </a:xfrm>
            <a:custGeom>
              <a:avLst/>
              <a:gdLst/>
              <a:ahLst/>
              <a:cxnLst/>
              <a:rect l="l" t="t" r="r" b="b"/>
              <a:pathLst>
                <a:path w="789" h="789" extrusionOk="0">
                  <a:moveTo>
                    <a:pt x="379" y="1"/>
                  </a:moveTo>
                  <a:cubicBezTo>
                    <a:pt x="158" y="1"/>
                    <a:pt x="1" y="158"/>
                    <a:pt x="1" y="379"/>
                  </a:cubicBezTo>
                  <a:cubicBezTo>
                    <a:pt x="1" y="599"/>
                    <a:pt x="158" y="788"/>
                    <a:pt x="379" y="788"/>
                  </a:cubicBezTo>
                  <a:cubicBezTo>
                    <a:pt x="599" y="788"/>
                    <a:pt x="788" y="599"/>
                    <a:pt x="788" y="379"/>
                  </a:cubicBezTo>
                  <a:cubicBezTo>
                    <a:pt x="788" y="158"/>
                    <a:pt x="599" y="1"/>
                    <a:pt x="37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5" name="Google Shape;7505;p70"/>
            <p:cNvSpPr/>
            <p:nvPr/>
          </p:nvSpPr>
          <p:spPr>
            <a:xfrm>
              <a:off x="-12619850" y="2301825"/>
              <a:ext cx="103200" cy="60675"/>
            </a:xfrm>
            <a:custGeom>
              <a:avLst/>
              <a:gdLst/>
              <a:ahLst/>
              <a:cxnLst/>
              <a:rect l="l" t="t" r="r" b="b"/>
              <a:pathLst>
                <a:path w="4128" h="2427" extrusionOk="0">
                  <a:moveTo>
                    <a:pt x="3309" y="819"/>
                  </a:moveTo>
                  <a:lnTo>
                    <a:pt x="3309" y="1670"/>
                  </a:lnTo>
                  <a:lnTo>
                    <a:pt x="820" y="1670"/>
                  </a:lnTo>
                  <a:lnTo>
                    <a:pt x="820" y="819"/>
                  </a:lnTo>
                  <a:close/>
                  <a:moveTo>
                    <a:pt x="442" y="0"/>
                  </a:moveTo>
                  <a:cubicBezTo>
                    <a:pt x="190" y="0"/>
                    <a:pt x="1" y="189"/>
                    <a:pt x="1" y="410"/>
                  </a:cubicBezTo>
                  <a:lnTo>
                    <a:pt x="1" y="2048"/>
                  </a:lnTo>
                  <a:cubicBezTo>
                    <a:pt x="1" y="2269"/>
                    <a:pt x="190" y="2426"/>
                    <a:pt x="442" y="2426"/>
                  </a:cubicBezTo>
                  <a:lnTo>
                    <a:pt x="3750" y="2426"/>
                  </a:lnTo>
                  <a:cubicBezTo>
                    <a:pt x="3970" y="2426"/>
                    <a:pt x="4128" y="2237"/>
                    <a:pt x="4128" y="2048"/>
                  </a:cubicBezTo>
                  <a:lnTo>
                    <a:pt x="4128" y="410"/>
                  </a:lnTo>
                  <a:cubicBezTo>
                    <a:pt x="4128" y="189"/>
                    <a:pt x="3970" y="0"/>
                    <a:pt x="375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6" name="Google Shape;7506;p70"/>
            <p:cNvSpPr/>
            <p:nvPr/>
          </p:nvSpPr>
          <p:spPr>
            <a:xfrm>
              <a:off x="-12660025" y="2096250"/>
              <a:ext cx="353675" cy="309975"/>
            </a:xfrm>
            <a:custGeom>
              <a:avLst/>
              <a:gdLst/>
              <a:ahLst/>
              <a:cxnLst/>
              <a:rect l="l" t="t" r="r" b="b"/>
              <a:pathLst>
                <a:path w="14147" h="12399" extrusionOk="0">
                  <a:moveTo>
                    <a:pt x="5357" y="4317"/>
                  </a:moveTo>
                  <a:cubicBezTo>
                    <a:pt x="5451" y="4569"/>
                    <a:pt x="5609" y="4758"/>
                    <a:pt x="5766" y="4915"/>
                  </a:cubicBezTo>
                  <a:lnTo>
                    <a:pt x="4884" y="4915"/>
                  </a:lnTo>
                  <a:cubicBezTo>
                    <a:pt x="5042" y="4758"/>
                    <a:pt x="5199" y="4569"/>
                    <a:pt x="5357" y="4317"/>
                  </a:cubicBezTo>
                  <a:close/>
                  <a:moveTo>
                    <a:pt x="2868" y="788"/>
                  </a:moveTo>
                  <a:cubicBezTo>
                    <a:pt x="4002" y="788"/>
                    <a:pt x="4947" y="1733"/>
                    <a:pt x="4947" y="2868"/>
                  </a:cubicBezTo>
                  <a:cubicBezTo>
                    <a:pt x="4947" y="4002"/>
                    <a:pt x="4002" y="4947"/>
                    <a:pt x="2868" y="4947"/>
                  </a:cubicBezTo>
                  <a:cubicBezTo>
                    <a:pt x="1734" y="4915"/>
                    <a:pt x="788" y="4002"/>
                    <a:pt x="788" y="2868"/>
                  </a:cubicBezTo>
                  <a:cubicBezTo>
                    <a:pt x="788" y="1733"/>
                    <a:pt x="1734" y="788"/>
                    <a:pt x="2868" y="788"/>
                  </a:cubicBezTo>
                  <a:close/>
                  <a:moveTo>
                    <a:pt x="7814" y="788"/>
                  </a:moveTo>
                  <a:cubicBezTo>
                    <a:pt x="8980" y="788"/>
                    <a:pt x="9925" y="1733"/>
                    <a:pt x="9925" y="2868"/>
                  </a:cubicBezTo>
                  <a:cubicBezTo>
                    <a:pt x="9925" y="4002"/>
                    <a:pt x="8980" y="4947"/>
                    <a:pt x="7814" y="4947"/>
                  </a:cubicBezTo>
                  <a:cubicBezTo>
                    <a:pt x="6680" y="4947"/>
                    <a:pt x="5735" y="4002"/>
                    <a:pt x="5735" y="2868"/>
                  </a:cubicBezTo>
                  <a:cubicBezTo>
                    <a:pt x="5735" y="1733"/>
                    <a:pt x="6680" y="788"/>
                    <a:pt x="7814" y="788"/>
                  </a:cubicBezTo>
                  <a:close/>
                  <a:moveTo>
                    <a:pt x="13264" y="5987"/>
                  </a:moveTo>
                  <a:lnTo>
                    <a:pt x="13264" y="11311"/>
                  </a:lnTo>
                  <a:lnTo>
                    <a:pt x="10744" y="10051"/>
                  </a:lnTo>
                  <a:lnTo>
                    <a:pt x="10744" y="7247"/>
                  </a:lnTo>
                  <a:lnTo>
                    <a:pt x="13264" y="5987"/>
                  </a:lnTo>
                  <a:close/>
                  <a:moveTo>
                    <a:pt x="9484" y="5734"/>
                  </a:moveTo>
                  <a:cubicBezTo>
                    <a:pt x="9704" y="5734"/>
                    <a:pt x="9862" y="5955"/>
                    <a:pt x="9862" y="6176"/>
                  </a:cubicBezTo>
                  <a:lnTo>
                    <a:pt x="9862" y="11153"/>
                  </a:lnTo>
                  <a:cubicBezTo>
                    <a:pt x="9862" y="11374"/>
                    <a:pt x="9673" y="11563"/>
                    <a:pt x="9484" y="11563"/>
                  </a:cubicBezTo>
                  <a:lnTo>
                    <a:pt x="1198" y="11563"/>
                  </a:lnTo>
                  <a:cubicBezTo>
                    <a:pt x="977" y="11563"/>
                    <a:pt x="788" y="11374"/>
                    <a:pt x="788" y="11153"/>
                  </a:cubicBezTo>
                  <a:lnTo>
                    <a:pt x="788" y="6176"/>
                  </a:lnTo>
                  <a:cubicBezTo>
                    <a:pt x="788" y="5955"/>
                    <a:pt x="977" y="5734"/>
                    <a:pt x="1198" y="5734"/>
                  </a:cubicBezTo>
                  <a:close/>
                  <a:moveTo>
                    <a:pt x="2868" y="1"/>
                  </a:moveTo>
                  <a:cubicBezTo>
                    <a:pt x="1261" y="1"/>
                    <a:pt x="1" y="1292"/>
                    <a:pt x="1" y="2868"/>
                  </a:cubicBezTo>
                  <a:cubicBezTo>
                    <a:pt x="1" y="3687"/>
                    <a:pt x="347" y="4443"/>
                    <a:pt x="883" y="5010"/>
                  </a:cubicBezTo>
                  <a:cubicBezTo>
                    <a:pt x="379" y="5167"/>
                    <a:pt x="1" y="5640"/>
                    <a:pt x="1" y="6176"/>
                  </a:cubicBezTo>
                  <a:lnTo>
                    <a:pt x="1" y="11153"/>
                  </a:lnTo>
                  <a:cubicBezTo>
                    <a:pt x="1" y="11815"/>
                    <a:pt x="536" y="12382"/>
                    <a:pt x="1261" y="12382"/>
                  </a:cubicBezTo>
                  <a:lnTo>
                    <a:pt x="9515" y="12382"/>
                  </a:lnTo>
                  <a:cubicBezTo>
                    <a:pt x="10208" y="12382"/>
                    <a:pt x="10775" y="11846"/>
                    <a:pt x="10775" y="11153"/>
                  </a:cubicBezTo>
                  <a:lnTo>
                    <a:pt x="10775" y="10996"/>
                  </a:lnTo>
                  <a:lnTo>
                    <a:pt x="13548" y="12350"/>
                  </a:lnTo>
                  <a:cubicBezTo>
                    <a:pt x="13594" y="12385"/>
                    <a:pt x="13645" y="12399"/>
                    <a:pt x="13695" y="12399"/>
                  </a:cubicBezTo>
                  <a:cubicBezTo>
                    <a:pt x="13781" y="12399"/>
                    <a:pt x="13866" y="12359"/>
                    <a:pt x="13926" y="12319"/>
                  </a:cubicBezTo>
                  <a:cubicBezTo>
                    <a:pt x="14052" y="12256"/>
                    <a:pt x="14146" y="12130"/>
                    <a:pt x="14146" y="11972"/>
                  </a:cubicBezTo>
                  <a:lnTo>
                    <a:pt x="14146" y="5356"/>
                  </a:lnTo>
                  <a:cubicBezTo>
                    <a:pt x="14083" y="5199"/>
                    <a:pt x="14020" y="5073"/>
                    <a:pt x="13894" y="5010"/>
                  </a:cubicBezTo>
                  <a:cubicBezTo>
                    <a:pt x="13815" y="4950"/>
                    <a:pt x="13722" y="4928"/>
                    <a:pt x="13633" y="4928"/>
                  </a:cubicBezTo>
                  <a:cubicBezTo>
                    <a:pt x="13581" y="4928"/>
                    <a:pt x="13531" y="4935"/>
                    <a:pt x="13485" y="4947"/>
                  </a:cubicBezTo>
                  <a:lnTo>
                    <a:pt x="10744" y="6333"/>
                  </a:lnTo>
                  <a:lnTo>
                    <a:pt x="10744" y="6176"/>
                  </a:lnTo>
                  <a:cubicBezTo>
                    <a:pt x="10744" y="5577"/>
                    <a:pt x="10334" y="5104"/>
                    <a:pt x="9830" y="5010"/>
                  </a:cubicBezTo>
                  <a:cubicBezTo>
                    <a:pt x="10397" y="4474"/>
                    <a:pt x="10744" y="3750"/>
                    <a:pt x="10744" y="2868"/>
                  </a:cubicBezTo>
                  <a:cubicBezTo>
                    <a:pt x="10744" y="1261"/>
                    <a:pt x="9452" y="1"/>
                    <a:pt x="7814" y="1"/>
                  </a:cubicBezTo>
                  <a:cubicBezTo>
                    <a:pt x="6774" y="1"/>
                    <a:pt x="5861" y="536"/>
                    <a:pt x="5357" y="1418"/>
                  </a:cubicBezTo>
                  <a:cubicBezTo>
                    <a:pt x="4821" y="599"/>
                    <a:pt x="3939" y="1"/>
                    <a:pt x="28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07" name="Google Shape;7507;p70"/>
          <p:cNvGrpSpPr/>
          <p:nvPr/>
        </p:nvGrpSpPr>
        <p:grpSpPr>
          <a:xfrm>
            <a:off x="6207335" y="2119527"/>
            <a:ext cx="344622" cy="341941"/>
            <a:chOff x="-12663175" y="2506800"/>
            <a:chExt cx="356825" cy="354050"/>
          </a:xfrm>
        </p:grpSpPr>
        <p:sp>
          <p:nvSpPr>
            <p:cNvPr id="7508" name="Google Shape;7508;p70"/>
            <p:cNvSpPr/>
            <p:nvPr/>
          </p:nvSpPr>
          <p:spPr>
            <a:xfrm>
              <a:off x="-12663175" y="2506800"/>
              <a:ext cx="356825" cy="354050"/>
            </a:xfrm>
            <a:custGeom>
              <a:avLst/>
              <a:gdLst/>
              <a:ahLst/>
              <a:cxnLst/>
              <a:rect l="l" t="t" r="r" b="b"/>
              <a:pathLst>
                <a:path w="14273" h="14162" extrusionOk="0">
                  <a:moveTo>
                    <a:pt x="9074" y="969"/>
                  </a:moveTo>
                  <a:lnTo>
                    <a:pt x="9169" y="1095"/>
                  </a:lnTo>
                  <a:cubicBezTo>
                    <a:pt x="8980" y="1536"/>
                    <a:pt x="9011" y="2135"/>
                    <a:pt x="9421" y="2513"/>
                  </a:cubicBezTo>
                  <a:cubicBezTo>
                    <a:pt x="9658" y="2770"/>
                    <a:pt x="9969" y="2890"/>
                    <a:pt x="10284" y="2890"/>
                  </a:cubicBezTo>
                  <a:cubicBezTo>
                    <a:pt x="10472" y="2890"/>
                    <a:pt x="10662" y="2847"/>
                    <a:pt x="10838" y="2765"/>
                  </a:cubicBezTo>
                  <a:lnTo>
                    <a:pt x="11500" y="3427"/>
                  </a:lnTo>
                  <a:cubicBezTo>
                    <a:pt x="11280" y="3899"/>
                    <a:pt x="11343" y="4435"/>
                    <a:pt x="11752" y="4844"/>
                  </a:cubicBezTo>
                  <a:cubicBezTo>
                    <a:pt x="11988" y="5080"/>
                    <a:pt x="12297" y="5206"/>
                    <a:pt x="12603" y="5206"/>
                  </a:cubicBezTo>
                  <a:cubicBezTo>
                    <a:pt x="12788" y="5206"/>
                    <a:pt x="12972" y="5160"/>
                    <a:pt x="13138" y="5065"/>
                  </a:cubicBezTo>
                  <a:lnTo>
                    <a:pt x="13264" y="5191"/>
                  </a:lnTo>
                  <a:cubicBezTo>
                    <a:pt x="13107" y="5537"/>
                    <a:pt x="13107" y="5947"/>
                    <a:pt x="13264" y="6262"/>
                  </a:cubicBezTo>
                  <a:lnTo>
                    <a:pt x="12445" y="7081"/>
                  </a:lnTo>
                  <a:lnTo>
                    <a:pt x="12162" y="6798"/>
                  </a:lnTo>
                  <a:cubicBezTo>
                    <a:pt x="12083" y="6719"/>
                    <a:pt x="11981" y="6680"/>
                    <a:pt x="11874" y="6680"/>
                  </a:cubicBezTo>
                  <a:cubicBezTo>
                    <a:pt x="11768" y="6680"/>
                    <a:pt x="11658" y="6719"/>
                    <a:pt x="11563" y="6798"/>
                  </a:cubicBezTo>
                  <a:cubicBezTo>
                    <a:pt x="11406" y="6955"/>
                    <a:pt x="11406" y="7239"/>
                    <a:pt x="11563" y="7396"/>
                  </a:cubicBezTo>
                  <a:lnTo>
                    <a:pt x="11847" y="7680"/>
                  </a:lnTo>
                  <a:lnTo>
                    <a:pt x="6333" y="13193"/>
                  </a:lnTo>
                  <a:cubicBezTo>
                    <a:pt x="6160" y="13114"/>
                    <a:pt x="5971" y="13075"/>
                    <a:pt x="5786" y="13075"/>
                  </a:cubicBezTo>
                  <a:cubicBezTo>
                    <a:pt x="5601" y="13075"/>
                    <a:pt x="5420" y="13114"/>
                    <a:pt x="5262" y="13193"/>
                  </a:cubicBezTo>
                  <a:lnTo>
                    <a:pt x="5168" y="13067"/>
                  </a:lnTo>
                  <a:cubicBezTo>
                    <a:pt x="5357" y="12626"/>
                    <a:pt x="5325" y="12059"/>
                    <a:pt x="4916" y="11649"/>
                  </a:cubicBezTo>
                  <a:cubicBezTo>
                    <a:pt x="4680" y="11414"/>
                    <a:pt x="4371" y="11288"/>
                    <a:pt x="4057" y="11288"/>
                  </a:cubicBezTo>
                  <a:cubicBezTo>
                    <a:pt x="3867" y="11288"/>
                    <a:pt x="3676" y="11334"/>
                    <a:pt x="3498" y="11429"/>
                  </a:cubicBezTo>
                  <a:lnTo>
                    <a:pt x="2836" y="10736"/>
                  </a:lnTo>
                  <a:cubicBezTo>
                    <a:pt x="3088" y="10263"/>
                    <a:pt x="2994" y="9728"/>
                    <a:pt x="2616" y="9318"/>
                  </a:cubicBezTo>
                  <a:cubicBezTo>
                    <a:pt x="2360" y="9082"/>
                    <a:pt x="2056" y="8957"/>
                    <a:pt x="1748" y="8957"/>
                  </a:cubicBezTo>
                  <a:cubicBezTo>
                    <a:pt x="1563" y="8957"/>
                    <a:pt x="1376" y="9003"/>
                    <a:pt x="1198" y="9098"/>
                  </a:cubicBezTo>
                  <a:lnTo>
                    <a:pt x="1072" y="8971"/>
                  </a:lnTo>
                  <a:cubicBezTo>
                    <a:pt x="1229" y="8625"/>
                    <a:pt x="1229" y="8215"/>
                    <a:pt x="1072" y="7900"/>
                  </a:cubicBezTo>
                  <a:lnTo>
                    <a:pt x="6585" y="2387"/>
                  </a:lnTo>
                  <a:lnTo>
                    <a:pt x="6869" y="2671"/>
                  </a:lnTo>
                  <a:cubicBezTo>
                    <a:pt x="6948" y="2749"/>
                    <a:pt x="7050" y="2789"/>
                    <a:pt x="7152" y="2789"/>
                  </a:cubicBezTo>
                  <a:cubicBezTo>
                    <a:pt x="7255" y="2789"/>
                    <a:pt x="7357" y="2749"/>
                    <a:pt x="7436" y="2671"/>
                  </a:cubicBezTo>
                  <a:cubicBezTo>
                    <a:pt x="7593" y="2513"/>
                    <a:pt x="7593" y="2229"/>
                    <a:pt x="7436" y="2072"/>
                  </a:cubicBezTo>
                  <a:lnTo>
                    <a:pt x="7184" y="1820"/>
                  </a:lnTo>
                  <a:lnTo>
                    <a:pt x="8003" y="969"/>
                  </a:lnTo>
                  <a:cubicBezTo>
                    <a:pt x="8176" y="1048"/>
                    <a:pt x="8365" y="1087"/>
                    <a:pt x="8550" y="1087"/>
                  </a:cubicBezTo>
                  <a:cubicBezTo>
                    <a:pt x="8735" y="1087"/>
                    <a:pt x="8917" y="1048"/>
                    <a:pt x="9074" y="969"/>
                  </a:cubicBezTo>
                  <a:close/>
                  <a:moveTo>
                    <a:pt x="7893" y="0"/>
                  </a:moveTo>
                  <a:cubicBezTo>
                    <a:pt x="7782" y="0"/>
                    <a:pt x="7672" y="40"/>
                    <a:pt x="7593" y="119"/>
                  </a:cubicBezTo>
                  <a:lnTo>
                    <a:pt x="158" y="7554"/>
                  </a:lnTo>
                  <a:cubicBezTo>
                    <a:pt x="1" y="7711"/>
                    <a:pt x="1" y="7995"/>
                    <a:pt x="158" y="8152"/>
                  </a:cubicBezTo>
                  <a:cubicBezTo>
                    <a:pt x="316" y="8310"/>
                    <a:pt x="316" y="8593"/>
                    <a:pt x="158" y="8751"/>
                  </a:cubicBezTo>
                  <a:cubicBezTo>
                    <a:pt x="1" y="8908"/>
                    <a:pt x="1" y="9161"/>
                    <a:pt x="158" y="9318"/>
                  </a:cubicBezTo>
                  <a:lnTo>
                    <a:pt x="757" y="9917"/>
                  </a:lnTo>
                  <a:cubicBezTo>
                    <a:pt x="836" y="9995"/>
                    <a:pt x="938" y="10035"/>
                    <a:pt x="1040" y="10035"/>
                  </a:cubicBezTo>
                  <a:cubicBezTo>
                    <a:pt x="1143" y="10035"/>
                    <a:pt x="1245" y="9995"/>
                    <a:pt x="1324" y="9917"/>
                  </a:cubicBezTo>
                  <a:cubicBezTo>
                    <a:pt x="1418" y="9838"/>
                    <a:pt x="1529" y="9798"/>
                    <a:pt x="1635" y="9798"/>
                  </a:cubicBezTo>
                  <a:cubicBezTo>
                    <a:pt x="1741" y="9798"/>
                    <a:pt x="1844" y="9838"/>
                    <a:pt x="1923" y="9917"/>
                  </a:cubicBezTo>
                  <a:cubicBezTo>
                    <a:pt x="2080" y="10074"/>
                    <a:pt x="2080" y="10358"/>
                    <a:pt x="1923" y="10515"/>
                  </a:cubicBezTo>
                  <a:cubicBezTo>
                    <a:pt x="1765" y="10673"/>
                    <a:pt x="1765" y="10956"/>
                    <a:pt x="1923" y="11114"/>
                  </a:cubicBezTo>
                  <a:lnTo>
                    <a:pt x="3120" y="12279"/>
                  </a:lnTo>
                  <a:cubicBezTo>
                    <a:pt x="3199" y="12358"/>
                    <a:pt x="3301" y="12398"/>
                    <a:pt x="3403" y="12398"/>
                  </a:cubicBezTo>
                  <a:cubicBezTo>
                    <a:pt x="3506" y="12398"/>
                    <a:pt x="3608" y="12358"/>
                    <a:pt x="3687" y="12279"/>
                  </a:cubicBezTo>
                  <a:cubicBezTo>
                    <a:pt x="3781" y="12201"/>
                    <a:pt x="3892" y="12161"/>
                    <a:pt x="3998" y="12161"/>
                  </a:cubicBezTo>
                  <a:cubicBezTo>
                    <a:pt x="4104" y="12161"/>
                    <a:pt x="4207" y="12201"/>
                    <a:pt x="4285" y="12279"/>
                  </a:cubicBezTo>
                  <a:cubicBezTo>
                    <a:pt x="4443" y="12437"/>
                    <a:pt x="4443" y="12721"/>
                    <a:pt x="4285" y="12878"/>
                  </a:cubicBezTo>
                  <a:cubicBezTo>
                    <a:pt x="4128" y="13036"/>
                    <a:pt x="4128" y="13319"/>
                    <a:pt x="4285" y="13477"/>
                  </a:cubicBezTo>
                  <a:lnTo>
                    <a:pt x="4884" y="14044"/>
                  </a:lnTo>
                  <a:cubicBezTo>
                    <a:pt x="4963" y="14123"/>
                    <a:pt x="5073" y="14162"/>
                    <a:pt x="5183" y="14162"/>
                  </a:cubicBezTo>
                  <a:cubicBezTo>
                    <a:pt x="5294" y="14162"/>
                    <a:pt x="5404" y="14123"/>
                    <a:pt x="5483" y="14044"/>
                  </a:cubicBezTo>
                  <a:cubicBezTo>
                    <a:pt x="5561" y="13965"/>
                    <a:pt x="5664" y="13926"/>
                    <a:pt x="5766" y="13926"/>
                  </a:cubicBezTo>
                  <a:cubicBezTo>
                    <a:pt x="5869" y="13926"/>
                    <a:pt x="5971" y="13965"/>
                    <a:pt x="6050" y="14044"/>
                  </a:cubicBezTo>
                  <a:cubicBezTo>
                    <a:pt x="6144" y="14123"/>
                    <a:pt x="6254" y="14162"/>
                    <a:pt x="6361" y="14162"/>
                  </a:cubicBezTo>
                  <a:cubicBezTo>
                    <a:pt x="6467" y="14162"/>
                    <a:pt x="6570" y="14123"/>
                    <a:pt x="6648" y="14044"/>
                  </a:cubicBezTo>
                  <a:lnTo>
                    <a:pt x="14115" y="6609"/>
                  </a:lnTo>
                  <a:cubicBezTo>
                    <a:pt x="14272" y="6451"/>
                    <a:pt x="14272" y="6168"/>
                    <a:pt x="14115" y="6010"/>
                  </a:cubicBezTo>
                  <a:cubicBezTo>
                    <a:pt x="13926" y="5853"/>
                    <a:pt x="13926" y="5600"/>
                    <a:pt x="14115" y="5443"/>
                  </a:cubicBezTo>
                  <a:cubicBezTo>
                    <a:pt x="14241" y="5285"/>
                    <a:pt x="14241" y="5002"/>
                    <a:pt x="14115" y="4844"/>
                  </a:cubicBezTo>
                  <a:lnTo>
                    <a:pt x="13516" y="4246"/>
                  </a:lnTo>
                  <a:cubicBezTo>
                    <a:pt x="13438" y="4167"/>
                    <a:pt x="13327" y="4128"/>
                    <a:pt x="13217" y="4128"/>
                  </a:cubicBezTo>
                  <a:cubicBezTo>
                    <a:pt x="13107" y="4128"/>
                    <a:pt x="12997" y="4167"/>
                    <a:pt x="12918" y="4246"/>
                  </a:cubicBezTo>
                  <a:cubicBezTo>
                    <a:pt x="12839" y="4325"/>
                    <a:pt x="12729" y="4364"/>
                    <a:pt x="12618" y="4364"/>
                  </a:cubicBezTo>
                  <a:cubicBezTo>
                    <a:pt x="12508" y="4364"/>
                    <a:pt x="12398" y="4325"/>
                    <a:pt x="12319" y="4246"/>
                  </a:cubicBezTo>
                  <a:cubicBezTo>
                    <a:pt x="12162" y="4088"/>
                    <a:pt x="12162" y="3805"/>
                    <a:pt x="12319" y="3647"/>
                  </a:cubicBezTo>
                  <a:cubicBezTo>
                    <a:pt x="12477" y="3490"/>
                    <a:pt x="12477" y="3238"/>
                    <a:pt x="12319" y="3080"/>
                  </a:cubicBezTo>
                  <a:lnTo>
                    <a:pt x="11154" y="1883"/>
                  </a:lnTo>
                  <a:cubicBezTo>
                    <a:pt x="11075" y="1804"/>
                    <a:pt x="10964" y="1765"/>
                    <a:pt x="10854" y="1765"/>
                  </a:cubicBezTo>
                  <a:cubicBezTo>
                    <a:pt x="10744" y="1765"/>
                    <a:pt x="10634" y="1804"/>
                    <a:pt x="10555" y="1883"/>
                  </a:cubicBezTo>
                  <a:cubicBezTo>
                    <a:pt x="10476" y="1962"/>
                    <a:pt x="10366" y="2001"/>
                    <a:pt x="10256" y="2001"/>
                  </a:cubicBezTo>
                  <a:cubicBezTo>
                    <a:pt x="10145" y="2001"/>
                    <a:pt x="10035" y="1962"/>
                    <a:pt x="9956" y="1883"/>
                  </a:cubicBezTo>
                  <a:cubicBezTo>
                    <a:pt x="9799" y="1725"/>
                    <a:pt x="9799" y="1442"/>
                    <a:pt x="9956" y="1284"/>
                  </a:cubicBezTo>
                  <a:cubicBezTo>
                    <a:pt x="10114" y="1127"/>
                    <a:pt x="10114" y="875"/>
                    <a:pt x="9956" y="717"/>
                  </a:cubicBezTo>
                  <a:lnTo>
                    <a:pt x="9389" y="119"/>
                  </a:lnTo>
                  <a:cubicBezTo>
                    <a:pt x="9295" y="40"/>
                    <a:pt x="9184" y="0"/>
                    <a:pt x="9078" y="0"/>
                  </a:cubicBezTo>
                  <a:cubicBezTo>
                    <a:pt x="8972" y="0"/>
                    <a:pt x="8869" y="40"/>
                    <a:pt x="8791" y="119"/>
                  </a:cubicBezTo>
                  <a:cubicBezTo>
                    <a:pt x="8712" y="197"/>
                    <a:pt x="8602" y="237"/>
                    <a:pt x="8491" y="237"/>
                  </a:cubicBezTo>
                  <a:cubicBezTo>
                    <a:pt x="8381" y="237"/>
                    <a:pt x="8271" y="197"/>
                    <a:pt x="8192" y="119"/>
                  </a:cubicBezTo>
                  <a:cubicBezTo>
                    <a:pt x="8113" y="40"/>
                    <a:pt x="8003" y="0"/>
                    <a:pt x="789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9" name="Google Shape;7509;p70"/>
            <p:cNvSpPr/>
            <p:nvPr/>
          </p:nvSpPr>
          <p:spPr>
            <a:xfrm>
              <a:off x="-12466275" y="2586350"/>
              <a:ext cx="37850" cy="35850"/>
            </a:xfrm>
            <a:custGeom>
              <a:avLst/>
              <a:gdLst/>
              <a:ahLst/>
              <a:cxnLst/>
              <a:rect l="l" t="t" r="r" b="b"/>
              <a:pathLst>
                <a:path w="1514" h="1434" extrusionOk="0">
                  <a:moveTo>
                    <a:pt x="458" y="0"/>
                  </a:moveTo>
                  <a:cubicBezTo>
                    <a:pt x="348" y="0"/>
                    <a:pt x="237" y="40"/>
                    <a:pt x="159" y="119"/>
                  </a:cubicBezTo>
                  <a:cubicBezTo>
                    <a:pt x="1" y="276"/>
                    <a:pt x="1" y="560"/>
                    <a:pt x="159" y="717"/>
                  </a:cubicBezTo>
                  <a:lnTo>
                    <a:pt x="757" y="1316"/>
                  </a:lnTo>
                  <a:cubicBezTo>
                    <a:pt x="836" y="1395"/>
                    <a:pt x="938" y="1434"/>
                    <a:pt x="1041" y="1434"/>
                  </a:cubicBezTo>
                  <a:cubicBezTo>
                    <a:pt x="1143" y="1434"/>
                    <a:pt x="1245" y="1395"/>
                    <a:pt x="1324" y="1316"/>
                  </a:cubicBezTo>
                  <a:cubicBezTo>
                    <a:pt x="1513" y="1158"/>
                    <a:pt x="1513" y="875"/>
                    <a:pt x="1324" y="717"/>
                  </a:cubicBezTo>
                  <a:lnTo>
                    <a:pt x="757" y="119"/>
                  </a:lnTo>
                  <a:cubicBezTo>
                    <a:pt x="678" y="40"/>
                    <a:pt x="568" y="0"/>
                    <a:pt x="4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0" name="Google Shape;7510;p70"/>
            <p:cNvSpPr/>
            <p:nvPr/>
          </p:nvSpPr>
          <p:spPr>
            <a:xfrm>
              <a:off x="-12422950" y="2630450"/>
              <a:ext cx="37825" cy="35875"/>
            </a:xfrm>
            <a:custGeom>
              <a:avLst/>
              <a:gdLst/>
              <a:ahLst/>
              <a:cxnLst/>
              <a:rect l="l" t="t" r="r" b="b"/>
              <a:pathLst>
                <a:path w="1513" h="1435" extrusionOk="0">
                  <a:moveTo>
                    <a:pt x="458" y="1"/>
                  </a:moveTo>
                  <a:cubicBezTo>
                    <a:pt x="347" y="1"/>
                    <a:pt x="237" y="40"/>
                    <a:pt x="158" y="119"/>
                  </a:cubicBezTo>
                  <a:cubicBezTo>
                    <a:pt x="1" y="276"/>
                    <a:pt x="1" y="560"/>
                    <a:pt x="158" y="717"/>
                  </a:cubicBezTo>
                  <a:lnTo>
                    <a:pt x="757" y="1316"/>
                  </a:lnTo>
                  <a:cubicBezTo>
                    <a:pt x="836" y="1395"/>
                    <a:pt x="938" y="1434"/>
                    <a:pt x="1044" y="1434"/>
                  </a:cubicBezTo>
                  <a:cubicBezTo>
                    <a:pt x="1151" y="1434"/>
                    <a:pt x="1261" y="1395"/>
                    <a:pt x="1355" y="1316"/>
                  </a:cubicBezTo>
                  <a:cubicBezTo>
                    <a:pt x="1513" y="1159"/>
                    <a:pt x="1513" y="875"/>
                    <a:pt x="1355" y="717"/>
                  </a:cubicBezTo>
                  <a:lnTo>
                    <a:pt x="757" y="119"/>
                  </a:lnTo>
                  <a:cubicBezTo>
                    <a:pt x="678" y="40"/>
                    <a:pt x="568" y="1"/>
                    <a:pt x="45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1" name="Google Shape;7511;p70"/>
            <p:cNvSpPr/>
            <p:nvPr/>
          </p:nvSpPr>
          <p:spPr>
            <a:xfrm>
              <a:off x="-12591500" y="2644250"/>
              <a:ext cx="192200" cy="142975"/>
            </a:xfrm>
            <a:custGeom>
              <a:avLst/>
              <a:gdLst/>
              <a:ahLst/>
              <a:cxnLst/>
              <a:rect l="l" t="t" r="r" b="b"/>
              <a:pathLst>
                <a:path w="7688" h="5719" extrusionOk="0">
                  <a:moveTo>
                    <a:pt x="1371" y="1780"/>
                  </a:moveTo>
                  <a:cubicBezTo>
                    <a:pt x="1481" y="1780"/>
                    <a:pt x="1592" y="1819"/>
                    <a:pt x="1670" y="1898"/>
                  </a:cubicBezTo>
                  <a:cubicBezTo>
                    <a:pt x="1828" y="2056"/>
                    <a:pt x="1828" y="2339"/>
                    <a:pt x="1670" y="2497"/>
                  </a:cubicBezTo>
                  <a:cubicBezTo>
                    <a:pt x="1592" y="2576"/>
                    <a:pt x="1481" y="2615"/>
                    <a:pt x="1371" y="2615"/>
                  </a:cubicBezTo>
                  <a:cubicBezTo>
                    <a:pt x="1261" y="2615"/>
                    <a:pt x="1151" y="2576"/>
                    <a:pt x="1072" y="2497"/>
                  </a:cubicBezTo>
                  <a:cubicBezTo>
                    <a:pt x="914" y="2339"/>
                    <a:pt x="914" y="2056"/>
                    <a:pt x="1072" y="1898"/>
                  </a:cubicBezTo>
                  <a:cubicBezTo>
                    <a:pt x="1151" y="1819"/>
                    <a:pt x="1261" y="1780"/>
                    <a:pt x="1371" y="1780"/>
                  </a:cubicBezTo>
                  <a:close/>
                  <a:moveTo>
                    <a:pt x="4317" y="985"/>
                  </a:moveTo>
                  <a:lnTo>
                    <a:pt x="6522" y="2308"/>
                  </a:lnTo>
                  <a:lnTo>
                    <a:pt x="5955" y="2843"/>
                  </a:lnTo>
                  <a:lnTo>
                    <a:pt x="3750" y="1552"/>
                  </a:lnTo>
                  <a:lnTo>
                    <a:pt x="4317" y="985"/>
                  </a:lnTo>
                  <a:close/>
                  <a:moveTo>
                    <a:pt x="3687" y="4111"/>
                  </a:moveTo>
                  <a:cubicBezTo>
                    <a:pt x="3789" y="4111"/>
                    <a:pt x="3892" y="4151"/>
                    <a:pt x="3970" y="4230"/>
                  </a:cubicBezTo>
                  <a:cubicBezTo>
                    <a:pt x="4159" y="4387"/>
                    <a:pt x="4159" y="4671"/>
                    <a:pt x="3970" y="4828"/>
                  </a:cubicBezTo>
                  <a:cubicBezTo>
                    <a:pt x="3892" y="4907"/>
                    <a:pt x="3789" y="4946"/>
                    <a:pt x="3687" y="4946"/>
                  </a:cubicBezTo>
                  <a:cubicBezTo>
                    <a:pt x="3584" y="4946"/>
                    <a:pt x="3482" y="4907"/>
                    <a:pt x="3403" y="4828"/>
                  </a:cubicBezTo>
                  <a:cubicBezTo>
                    <a:pt x="3246" y="4671"/>
                    <a:pt x="3246" y="4387"/>
                    <a:pt x="3403" y="4230"/>
                  </a:cubicBezTo>
                  <a:cubicBezTo>
                    <a:pt x="3482" y="4151"/>
                    <a:pt x="3584" y="4111"/>
                    <a:pt x="3687" y="4111"/>
                  </a:cubicBezTo>
                  <a:close/>
                  <a:moveTo>
                    <a:pt x="4302" y="0"/>
                  </a:moveTo>
                  <a:cubicBezTo>
                    <a:pt x="4187" y="0"/>
                    <a:pt x="4067" y="37"/>
                    <a:pt x="3970" y="134"/>
                  </a:cubicBezTo>
                  <a:lnTo>
                    <a:pt x="2490" y="1615"/>
                  </a:lnTo>
                  <a:lnTo>
                    <a:pt x="2269" y="1268"/>
                  </a:lnTo>
                  <a:cubicBezTo>
                    <a:pt x="2033" y="1032"/>
                    <a:pt x="1718" y="914"/>
                    <a:pt x="1395" y="914"/>
                  </a:cubicBezTo>
                  <a:cubicBezTo>
                    <a:pt x="1072" y="914"/>
                    <a:pt x="741" y="1032"/>
                    <a:pt x="473" y="1268"/>
                  </a:cubicBezTo>
                  <a:cubicBezTo>
                    <a:pt x="1" y="1741"/>
                    <a:pt x="1" y="2528"/>
                    <a:pt x="473" y="3032"/>
                  </a:cubicBezTo>
                  <a:cubicBezTo>
                    <a:pt x="710" y="3269"/>
                    <a:pt x="1025" y="3387"/>
                    <a:pt x="1348" y="3387"/>
                  </a:cubicBezTo>
                  <a:cubicBezTo>
                    <a:pt x="1670" y="3387"/>
                    <a:pt x="2001" y="3269"/>
                    <a:pt x="2269" y="3032"/>
                  </a:cubicBezTo>
                  <a:lnTo>
                    <a:pt x="3214" y="2087"/>
                  </a:lnTo>
                  <a:lnTo>
                    <a:pt x="5420" y="3410"/>
                  </a:lnTo>
                  <a:lnTo>
                    <a:pt x="4852" y="3946"/>
                  </a:lnTo>
                  <a:lnTo>
                    <a:pt x="4632" y="3600"/>
                  </a:lnTo>
                  <a:cubicBezTo>
                    <a:pt x="4396" y="3363"/>
                    <a:pt x="4081" y="3245"/>
                    <a:pt x="3758" y="3245"/>
                  </a:cubicBezTo>
                  <a:cubicBezTo>
                    <a:pt x="3435" y="3245"/>
                    <a:pt x="3104" y="3363"/>
                    <a:pt x="2836" y="3600"/>
                  </a:cubicBezTo>
                  <a:cubicBezTo>
                    <a:pt x="2364" y="4072"/>
                    <a:pt x="2364" y="4860"/>
                    <a:pt x="2836" y="5364"/>
                  </a:cubicBezTo>
                  <a:cubicBezTo>
                    <a:pt x="3072" y="5600"/>
                    <a:pt x="3387" y="5718"/>
                    <a:pt x="3710" y="5718"/>
                  </a:cubicBezTo>
                  <a:cubicBezTo>
                    <a:pt x="4033" y="5718"/>
                    <a:pt x="4364" y="5600"/>
                    <a:pt x="4632" y="5364"/>
                  </a:cubicBezTo>
                  <a:lnTo>
                    <a:pt x="7530" y="2465"/>
                  </a:lnTo>
                  <a:cubicBezTo>
                    <a:pt x="7688" y="2308"/>
                    <a:pt x="7656" y="1993"/>
                    <a:pt x="7404" y="1835"/>
                  </a:cubicBezTo>
                  <a:lnTo>
                    <a:pt x="4506" y="39"/>
                  </a:lnTo>
                  <a:cubicBezTo>
                    <a:pt x="4445" y="15"/>
                    <a:pt x="4374" y="0"/>
                    <a:pt x="430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12" name="Google Shape;7512;p70"/>
          <p:cNvGrpSpPr/>
          <p:nvPr/>
        </p:nvGrpSpPr>
        <p:grpSpPr>
          <a:xfrm>
            <a:off x="8022468" y="1303307"/>
            <a:ext cx="340807" cy="341579"/>
            <a:chOff x="-10896525" y="1663050"/>
            <a:chExt cx="352875" cy="353675"/>
          </a:xfrm>
        </p:grpSpPr>
        <p:sp>
          <p:nvSpPr>
            <p:cNvPr id="7513" name="Google Shape;7513;p70"/>
            <p:cNvSpPr/>
            <p:nvPr/>
          </p:nvSpPr>
          <p:spPr>
            <a:xfrm>
              <a:off x="-10896525" y="1663050"/>
              <a:ext cx="166200" cy="311925"/>
            </a:xfrm>
            <a:custGeom>
              <a:avLst/>
              <a:gdLst/>
              <a:ahLst/>
              <a:cxnLst/>
              <a:rect l="l" t="t" r="r" b="b"/>
              <a:pathLst>
                <a:path w="6648" h="12477" extrusionOk="0">
                  <a:moveTo>
                    <a:pt x="3308" y="820"/>
                  </a:moveTo>
                  <a:cubicBezTo>
                    <a:pt x="3781" y="820"/>
                    <a:pt x="4285" y="1230"/>
                    <a:pt x="4663" y="1923"/>
                  </a:cubicBezTo>
                  <a:lnTo>
                    <a:pt x="3308" y="2931"/>
                  </a:lnTo>
                  <a:lnTo>
                    <a:pt x="1922" y="1923"/>
                  </a:lnTo>
                  <a:cubicBezTo>
                    <a:pt x="2300" y="1230"/>
                    <a:pt x="2804" y="820"/>
                    <a:pt x="3308" y="820"/>
                  </a:cubicBezTo>
                  <a:close/>
                  <a:moveTo>
                    <a:pt x="1513" y="2679"/>
                  </a:moveTo>
                  <a:lnTo>
                    <a:pt x="2584" y="3466"/>
                  </a:lnTo>
                  <a:lnTo>
                    <a:pt x="977" y="4695"/>
                  </a:lnTo>
                  <a:cubicBezTo>
                    <a:pt x="1072" y="3939"/>
                    <a:pt x="1292" y="3277"/>
                    <a:pt x="1513" y="2679"/>
                  </a:cubicBezTo>
                  <a:close/>
                  <a:moveTo>
                    <a:pt x="5010" y="2679"/>
                  </a:moveTo>
                  <a:cubicBezTo>
                    <a:pt x="5262" y="3277"/>
                    <a:pt x="5451" y="3939"/>
                    <a:pt x="5577" y="4695"/>
                  </a:cubicBezTo>
                  <a:lnTo>
                    <a:pt x="3970" y="3466"/>
                  </a:lnTo>
                  <a:lnTo>
                    <a:pt x="5010" y="2679"/>
                  </a:lnTo>
                  <a:close/>
                  <a:moveTo>
                    <a:pt x="3308" y="4002"/>
                  </a:moveTo>
                  <a:lnTo>
                    <a:pt x="5734" y="5829"/>
                  </a:lnTo>
                  <a:lnTo>
                    <a:pt x="5734" y="5861"/>
                  </a:lnTo>
                  <a:cubicBezTo>
                    <a:pt x="5608" y="6302"/>
                    <a:pt x="5230" y="6617"/>
                    <a:pt x="4758" y="6617"/>
                  </a:cubicBezTo>
                  <a:lnTo>
                    <a:pt x="1891" y="6617"/>
                  </a:lnTo>
                  <a:cubicBezTo>
                    <a:pt x="1355" y="6617"/>
                    <a:pt x="977" y="6302"/>
                    <a:pt x="851" y="5829"/>
                  </a:cubicBezTo>
                  <a:lnTo>
                    <a:pt x="3308" y="4002"/>
                  </a:lnTo>
                  <a:close/>
                  <a:moveTo>
                    <a:pt x="756" y="7121"/>
                  </a:moveTo>
                  <a:lnTo>
                    <a:pt x="756" y="7121"/>
                  </a:lnTo>
                  <a:cubicBezTo>
                    <a:pt x="1072" y="7310"/>
                    <a:pt x="1450" y="7436"/>
                    <a:pt x="1796" y="7436"/>
                  </a:cubicBezTo>
                  <a:lnTo>
                    <a:pt x="4663" y="7436"/>
                  </a:lnTo>
                  <a:cubicBezTo>
                    <a:pt x="5073" y="7436"/>
                    <a:pt x="5419" y="7310"/>
                    <a:pt x="5703" y="7121"/>
                  </a:cubicBezTo>
                  <a:lnTo>
                    <a:pt x="5703" y="7121"/>
                  </a:lnTo>
                  <a:cubicBezTo>
                    <a:pt x="5734" y="8507"/>
                    <a:pt x="5545" y="9830"/>
                    <a:pt x="5136" y="10902"/>
                  </a:cubicBezTo>
                  <a:cubicBezTo>
                    <a:pt x="4978" y="11374"/>
                    <a:pt x="4537" y="11626"/>
                    <a:pt x="3970" y="11626"/>
                  </a:cubicBezTo>
                  <a:lnTo>
                    <a:pt x="2395" y="11626"/>
                  </a:lnTo>
                  <a:cubicBezTo>
                    <a:pt x="1954" y="11626"/>
                    <a:pt x="1544" y="11343"/>
                    <a:pt x="1387" y="10902"/>
                  </a:cubicBezTo>
                  <a:cubicBezTo>
                    <a:pt x="1009" y="9830"/>
                    <a:pt x="820" y="8507"/>
                    <a:pt x="756" y="7121"/>
                  </a:cubicBezTo>
                  <a:close/>
                  <a:moveTo>
                    <a:pt x="3308" y="1"/>
                  </a:moveTo>
                  <a:cubicBezTo>
                    <a:pt x="2269" y="1"/>
                    <a:pt x="1450" y="946"/>
                    <a:pt x="1009" y="1891"/>
                  </a:cubicBezTo>
                  <a:cubicBezTo>
                    <a:pt x="252" y="3372"/>
                    <a:pt x="0" y="5262"/>
                    <a:pt x="0" y="6932"/>
                  </a:cubicBezTo>
                  <a:cubicBezTo>
                    <a:pt x="0" y="8507"/>
                    <a:pt x="221" y="9988"/>
                    <a:pt x="662" y="11217"/>
                  </a:cubicBezTo>
                  <a:cubicBezTo>
                    <a:pt x="946" y="11973"/>
                    <a:pt x="1639" y="12477"/>
                    <a:pt x="2426" y="12477"/>
                  </a:cubicBezTo>
                  <a:lnTo>
                    <a:pt x="4002" y="12477"/>
                  </a:lnTo>
                  <a:cubicBezTo>
                    <a:pt x="4947" y="12477"/>
                    <a:pt x="5703" y="12004"/>
                    <a:pt x="5986" y="11217"/>
                  </a:cubicBezTo>
                  <a:cubicBezTo>
                    <a:pt x="6396" y="10051"/>
                    <a:pt x="6648" y="8507"/>
                    <a:pt x="6648" y="6932"/>
                  </a:cubicBezTo>
                  <a:cubicBezTo>
                    <a:pt x="6585" y="3183"/>
                    <a:pt x="5230" y="1"/>
                    <a:pt x="330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4" name="Google Shape;7514;p70"/>
            <p:cNvSpPr/>
            <p:nvPr/>
          </p:nvSpPr>
          <p:spPr>
            <a:xfrm>
              <a:off x="-10709850" y="1704025"/>
              <a:ext cx="166200" cy="312700"/>
            </a:xfrm>
            <a:custGeom>
              <a:avLst/>
              <a:gdLst/>
              <a:ahLst/>
              <a:cxnLst/>
              <a:rect l="l" t="t" r="r" b="b"/>
              <a:pathLst>
                <a:path w="6648" h="12508" extrusionOk="0">
                  <a:moveTo>
                    <a:pt x="3308" y="851"/>
                  </a:moveTo>
                  <a:cubicBezTo>
                    <a:pt x="3781" y="851"/>
                    <a:pt x="4285" y="1229"/>
                    <a:pt x="4694" y="1954"/>
                  </a:cubicBezTo>
                  <a:lnTo>
                    <a:pt x="3308" y="2962"/>
                  </a:lnTo>
                  <a:lnTo>
                    <a:pt x="1922" y="1954"/>
                  </a:lnTo>
                  <a:cubicBezTo>
                    <a:pt x="2363" y="1229"/>
                    <a:pt x="2835" y="851"/>
                    <a:pt x="3308" y="851"/>
                  </a:cubicBezTo>
                  <a:close/>
                  <a:moveTo>
                    <a:pt x="1575" y="2678"/>
                  </a:moveTo>
                  <a:lnTo>
                    <a:pt x="2646" y="3466"/>
                  </a:lnTo>
                  <a:lnTo>
                    <a:pt x="1040" y="4694"/>
                  </a:lnTo>
                  <a:cubicBezTo>
                    <a:pt x="1134" y="3938"/>
                    <a:pt x="1355" y="3277"/>
                    <a:pt x="1575" y="2678"/>
                  </a:cubicBezTo>
                  <a:close/>
                  <a:moveTo>
                    <a:pt x="5072" y="2678"/>
                  </a:moveTo>
                  <a:cubicBezTo>
                    <a:pt x="5324" y="3277"/>
                    <a:pt x="5513" y="3938"/>
                    <a:pt x="5639" y="4694"/>
                  </a:cubicBezTo>
                  <a:lnTo>
                    <a:pt x="4001" y="3466"/>
                  </a:lnTo>
                  <a:lnTo>
                    <a:pt x="5072" y="2678"/>
                  </a:lnTo>
                  <a:close/>
                  <a:moveTo>
                    <a:pt x="3308" y="4033"/>
                  </a:moveTo>
                  <a:lnTo>
                    <a:pt x="5765" y="5829"/>
                  </a:lnTo>
                  <a:lnTo>
                    <a:pt x="5765" y="5892"/>
                  </a:lnTo>
                  <a:cubicBezTo>
                    <a:pt x="5639" y="6301"/>
                    <a:pt x="5230" y="6616"/>
                    <a:pt x="4757" y="6616"/>
                  </a:cubicBezTo>
                  <a:lnTo>
                    <a:pt x="1859" y="6616"/>
                  </a:lnTo>
                  <a:cubicBezTo>
                    <a:pt x="1418" y="6616"/>
                    <a:pt x="977" y="6301"/>
                    <a:pt x="851" y="5829"/>
                  </a:cubicBezTo>
                  <a:lnTo>
                    <a:pt x="3308" y="4033"/>
                  </a:lnTo>
                  <a:close/>
                  <a:moveTo>
                    <a:pt x="819" y="7152"/>
                  </a:moveTo>
                  <a:lnTo>
                    <a:pt x="819" y="7152"/>
                  </a:lnTo>
                  <a:cubicBezTo>
                    <a:pt x="1134" y="7341"/>
                    <a:pt x="1512" y="7467"/>
                    <a:pt x="1859" y="7467"/>
                  </a:cubicBezTo>
                  <a:lnTo>
                    <a:pt x="4757" y="7467"/>
                  </a:lnTo>
                  <a:cubicBezTo>
                    <a:pt x="5167" y="7467"/>
                    <a:pt x="5513" y="7341"/>
                    <a:pt x="5797" y="7152"/>
                  </a:cubicBezTo>
                  <a:lnTo>
                    <a:pt x="5797" y="7152"/>
                  </a:lnTo>
                  <a:cubicBezTo>
                    <a:pt x="5797" y="8507"/>
                    <a:pt x="5545" y="9861"/>
                    <a:pt x="5198" y="10932"/>
                  </a:cubicBezTo>
                  <a:cubicBezTo>
                    <a:pt x="5041" y="11405"/>
                    <a:pt x="4600" y="11625"/>
                    <a:pt x="4001" y="11625"/>
                  </a:cubicBezTo>
                  <a:lnTo>
                    <a:pt x="2426" y="11625"/>
                  </a:lnTo>
                  <a:cubicBezTo>
                    <a:pt x="2016" y="11625"/>
                    <a:pt x="1607" y="11342"/>
                    <a:pt x="1449" y="10932"/>
                  </a:cubicBezTo>
                  <a:cubicBezTo>
                    <a:pt x="1071" y="9861"/>
                    <a:pt x="851" y="8507"/>
                    <a:pt x="819" y="7152"/>
                  </a:cubicBezTo>
                  <a:close/>
                  <a:moveTo>
                    <a:pt x="3308" y="0"/>
                  </a:moveTo>
                  <a:cubicBezTo>
                    <a:pt x="2174" y="0"/>
                    <a:pt x="1355" y="1103"/>
                    <a:pt x="851" y="2174"/>
                  </a:cubicBezTo>
                  <a:cubicBezTo>
                    <a:pt x="315" y="3466"/>
                    <a:pt x="0" y="5167"/>
                    <a:pt x="0" y="6931"/>
                  </a:cubicBezTo>
                  <a:cubicBezTo>
                    <a:pt x="0" y="8507"/>
                    <a:pt x="221" y="10019"/>
                    <a:pt x="662" y="11247"/>
                  </a:cubicBezTo>
                  <a:cubicBezTo>
                    <a:pt x="945" y="11972"/>
                    <a:pt x="1638" y="12508"/>
                    <a:pt x="2426" y="12508"/>
                  </a:cubicBezTo>
                  <a:lnTo>
                    <a:pt x="4001" y="12508"/>
                  </a:lnTo>
                  <a:cubicBezTo>
                    <a:pt x="4978" y="12508"/>
                    <a:pt x="5702" y="12035"/>
                    <a:pt x="5986" y="11247"/>
                  </a:cubicBezTo>
                  <a:cubicBezTo>
                    <a:pt x="6427" y="10050"/>
                    <a:pt x="6648" y="8507"/>
                    <a:pt x="6648" y="6931"/>
                  </a:cubicBezTo>
                  <a:cubicBezTo>
                    <a:pt x="6616" y="3214"/>
                    <a:pt x="5293" y="0"/>
                    <a:pt x="330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15" name="Google Shape;7515;p70"/>
          <p:cNvSpPr/>
          <p:nvPr/>
        </p:nvSpPr>
        <p:spPr>
          <a:xfrm>
            <a:off x="8061643" y="1711059"/>
            <a:ext cx="262456" cy="341724"/>
          </a:xfrm>
          <a:custGeom>
            <a:avLst/>
            <a:gdLst/>
            <a:ahLst/>
            <a:cxnLst/>
            <a:rect l="l" t="t" r="r" b="b"/>
            <a:pathLst>
              <a:path w="10870" h="14153" extrusionOk="0">
                <a:moveTo>
                  <a:pt x="8286" y="1702"/>
                </a:moveTo>
                <a:lnTo>
                  <a:pt x="8286" y="4222"/>
                </a:lnTo>
                <a:lnTo>
                  <a:pt x="2521" y="4222"/>
                </a:lnTo>
                <a:lnTo>
                  <a:pt x="2521" y="1702"/>
                </a:lnTo>
                <a:close/>
                <a:moveTo>
                  <a:pt x="8286" y="5041"/>
                </a:moveTo>
                <a:lnTo>
                  <a:pt x="8286" y="6680"/>
                </a:lnTo>
                <a:lnTo>
                  <a:pt x="2521" y="6680"/>
                </a:lnTo>
                <a:lnTo>
                  <a:pt x="2521" y="5041"/>
                </a:lnTo>
                <a:close/>
                <a:moveTo>
                  <a:pt x="1733" y="5262"/>
                </a:moveTo>
                <a:lnTo>
                  <a:pt x="1733" y="6680"/>
                </a:lnTo>
                <a:lnTo>
                  <a:pt x="1292" y="6680"/>
                </a:lnTo>
                <a:cubicBezTo>
                  <a:pt x="1134" y="6680"/>
                  <a:pt x="1008" y="6711"/>
                  <a:pt x="914" y="6774"/>
                </a:cubicBezTo>
                <a:lnTo>
                  <a:pt x="914" y="5703"/>
                </a:lnTo>
                <a:lnTo>
                  <a:pt x="1733" y="5262"/>
                </a:lnTo>
                <a:close/>
                <a:moveTo>
                  <a:pt x="9137" y="5262"/>
                </a:moveTo>
                <a:lnTo>
                  <a:pt x="9956" y="5703"/>
                </a:lnTo>
                <a:lnTo>
                  <a:pt x="9956" y="6774"/>
                </a:lnTo>
                <a:cubicBezTo>
                  <a:pt x="9830" y="6743"/>
                  <a:pt x="9672" y="6680"/>
                  <a:pt x="9515" y="6680"/>
                </a:cubicBezTo>
                <a:lnTo>
                  <a:pt x="9137" y="6680"/>
                </a:lnTo>
                <a:lnTo>
                  <a:pt x="9137" y="5262"/>
                </a:lnTo>
                <a:close/>
                <a:moveTo>
                  <a:pt x="9578" y="7467"/>
                </a:moveTo>
                <a:cubicBezTo>
                  <a:pt x="9798" y="7467"/>
                  <a:pt x="9987" y="7688"/>
                  <a:pt x="9987" y="7908"/>
                </a:cubicBezTo>
                <a:cubicBezTo>
                  <a:pt x="9956" y="8160"/>
                  <a:pt x="9798" y="8349"/>
                  <a:pt x="9578" y="8349"/>
                </a:cubicBezTo>
                <a:lnTo>
                  <a:pt x="1292" y="8349"/>
                </a:lnTo>
                <a:cubicBezTo>
                  <a:pt x="1071" y="8349"/>
                  <a:pt x="914" y="8160"/>
                  <a:pt x="914" y="7908"/>
                </a:cubicBezTo>
                <a:cubicBezTo>
                  <a:pt x="914" y="7688"/>
                  <a:pt x="1103" y="7467"/>
                  <a:pt x="1292" y="7467"/>
                </a:cubicBezTo>
                <a:close/>
                <a:moveTo>
                  <a:pt x="7467" y="9169"/>
                </a:moveTo>
                <a:lnTo>
                  <a:pt x="5419" y="10712"/>
                </a:lnTo>
                <a:lnTo>
                  <a:pt x="3340" y="9169"/>
                </a:lnTo>
                <a:close/>
                <a:moveTo>
                  <a:pt x="2048" y="1"/>
                </a:moveTo>
                <a:cubicBezTo>
                  <a:pt x="1796" y="1"/>
                  <a:pt x="1638" y="190"/>
                  <a:pt x="1638" y="442"/>
                </a:cubicBezTo>
                <a:lnTo>
                  <a:pt x="1638" y="4380"/>
                </a:lnTo>
                <a:lnTo>
                  <a:pt x="221" y="5073"/>
                </a:lnTo>
                <a:cubicBezTo>
                  <a:pt x="63" y="5167"/>
                  <a:pt x="0" y="5325"/>
                  <a:pt x="0" y="5419"/>
                </a:cubicBezTo>
                <a:lnTo>
                  <a:pt x="0" y="7908"/>
                </a:lnTo>
                <a:cubicBezTo>
                  <a:pt x="0" y="8570"/>
                  <a:pt x="536" y="9137"/>
                  <a:pt x="1260" y="9137"/>
                </a:cubicBezTo>
                <a:lnTo>
                  <a:pt x="1953" y="9137"/>
                </a:lnTo>
                <a:lnTo>
                  <a:pt x="4726" y="11216"/>
                </a:lnTo>
                <a:lnTo>
                  <a:pt x="1859" y="13390"/>
                </a:lnTo>
                <a:cubicBezTo>
                  <a:pt x="1638" y="13516"/>
                  <a:pt x="1607" y="13768"/>
                  <a:pt x="1764" y="13989"/>
                </a:cubicBezTo>
                <a:cubicBezTo>
                  <a:pt x="1836" y="14096"/>
                  <a:pt x="1958" y="14153"/>
                  <a:pt x="2085" y="14153"/>
                </a:cubicBezTo>
                <a:cubicBezTo>
                  <a:pt x="2182" y="14153"/>
                  <a:pt x="2281" y="14120"/>
                  <a:pt x="2363" y="14052"/>
                </a:cubicBezTo>
                <a:lnTo>
                  <a:pt x="5419" y="11783"/>
                </a:lnTo>
                <a:lnTo>
                  <a:pt x="8506" y="14052"/>
                </a:lnTo>
                <a:cubicBezTo>
                  <a:pt x="8591" y="14108"/>
                  <a:pt x="8689" y="14140"/>
                  <a:pt x="8785" y="14140"/>
                </a:cubicBezTo>
                <a:cubicBezTo>
                  <a:pt x="8903" y="14140"/>
                  <a:pt x="9018" y="14093"/>
                  <a:pt x="9105" y="13989"/>
                </a:cubicBezTo>
                <a:cubicBezTo>
                  <a:pt x="9200" y="13768"/>
                  <a:pt x="9200" y="13548"/>
                  <a:pt x="9011" y="13390"/>
                </a:cubicBezTo>
                <a:lnTo>
                  <a:pt x="6144" y="11216"/>
                </a:lnTo>
                <a:lnTo>
                  <a:pt x="8885" y="9137"/>
                </a:lnTo>
                <a:lnTo>
                  <a:pt x="9609" y="9137"/>
                </a:lnTo>
                <a:cubicBezTo>
                  <a:pt x="10271" y="9137"/>
                  <a:pt x="10869" y="8570"/>
                  <a:pt x="10869" y="7908"/>
                </a:cubicBezTo>
                <a:lnTo>
                  <a:pt x="10869" y="5419"/>
                </a:lnTo>
                <a:cubicBezTo>
                  <a:pt x="10869" y="5262"/>
                  <a:pt x="10775" y="5104"/>
                  <a:pt x="10617" y="5073"/>
                </a:cubicBezTo>
                <a:lnTo>
                  <a:pt x="9200" y="4380"/>
                </a:lnTo>
                <a:lnTo>
                  <a:pt x="9200" y="442"/>
                </a:lnTo>
                <a:lnTo>
                  <a:pt x="9137" y="442"/>
                </a:lnTo>
                <a:cubicBezTo>
                  <a:pt x="9137" y="190"/>
                  <a:pt x="8916" y="1"/>
                  <a:pt x="8695" y="1"/>
                </a:cubicBezTo>
                <a:cubicBezTo>
                  <a:pt x="8475" y="1"/>
                  <a:pt x="8254" y="190"/>
                  <a:pt x="8254" y="442"/>
                </a:cubicBezTo>
                <a:lnTo>
                  <a:pt x="8254" y="820"/>
                </a:lnTo>
                <a:lnTo>
                  <a:pt x="2489" y="820"/>
                </a:lnTo>
                <a:lnTo>
                  <a:pt x="2489" y="442"/>
                </a:lnTo>
                <a:cubicBezTo>
                  <a:pt x="2489" y="190"/>
                  <a:pt x="2268" y="1"/>
                  <a:pt x="204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16" name="Google Shape;7516;p70"/>
          <p:cNvGrpSpPr/>
          <p:nvPr/>
        </p:nvGrpSpPr>
        <p:grpSpPr>
          <a:xfrm>
            <a:off x="8022082" y="2130742"/>
            <a:ext cx="341579" cy="319511"/>
            <a:chOff x="-10898100" y="2542050"/>
            <a:chExt cx="353675" cy="330825"/>
          </a:xfrm>
        </p:grpSpPr>
        <p:sp>
          <p:nvSpPr>
            <p:cNvPr id="7517" name="Google Shape;7517;p70"/>
            <p:cNvSpPr/>
            <p:nvPr/>
          </p:nvSpPr>
          <p:spPr>
            <a:xfrm>
              <a:off x="-10772875" y="2583800"/>
              <a:ext cx="82725" cy="82725"/>
            </a:xfrm>
            <a:custGeom>
              <a:avLst/>
              <a:gdLst/>
              <a:ahLst/>
              <a:cxnLst/>
              <a:rect l="l" t="t" r="r" b="b"/>
              <a:pathLst>
                <a:path w="3309" h="3309" extrusionOk="0">
                  <a:moveTo>
                    <a:pt x="1639" y="819"/>
                  </a:moveTo>
                  <a:cubicBezTo>
                    <a:pt x="2111" y="819"/>
                    <a:pt x="2490" y="1166"/>
                    <a:pt x="2490" y="1638"/>
                  </a:cubicBezTo>
                  <a:cubicBezTo>
                    <a:pt x="2490" y="2111"/>
                    <a:pt x="2111" y="2457"/>
                    <a:pt x="1639" y="2457"/>
                  </a:cubicBezTo>
                  <a:cubicBezTo>
                    <a:pt x="1166" y="2457"/>
                    <a:pt x="820" y="2111"/>
                    <a:pt x="820" y="1638"/>
                  </a:cubicBezTo>
                  <a:cubicBezTo>
                    <a:pt x="820" y="1166"/>
                    <a:pt x="1229" y="819"/>
                    <a:pt x="1639" y="819"/>
                  </a:cubicBezTo>
                  <a:close/>
                  <a:moveTo>
                    <a:pt x="1639" y="0"/>
                  </a:moveTo>
                  <a:cubicBezTo>
                    <a:pt x="757" y="0"/>
                    <a:pt x="1" y="725"/>
                    <a:pt x="1" y="1638"/>
                  </a:cubicBezTo>
                  <a:cubicBezTo>
                    <a:pt x="1" y="2552"/>
                    <a:pt x="757" y="3308"/>
                    <a:pt x="1639" y="3308"/>
                  </a:cubicBezTo>
                  <a:cubicBezTo>
                    <a:pt x="2553" y="3308"/>
                    <a:pt x="3309" y="2552"/>
                    <a:pt x="3309" y="1638"/>
                  </a:cubicBezTo>
                  <a:cubicBezTo>
                    <a:pt x="3309" y="725"/>
                    <a:pt x="2553" y="0"/>
                    <a:pt x="163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8" name="Google Shape;7518;p70"/>
            <p:cNvSpPr/>
            <p:nvPr/>
          </p:nvSpPr>
          <p:spPr>
            <a:xfrm>
              <a:off x="-10772875" y="2749200"/>
              <a:ext cx="82725" cy="81950"/>
            </a:xfrm>
            <a:custGeom>
              <a:avLst/>
              <a:gdLst/>
              <a:ahLst/>
              <a:cxnLst/>
              <a:rect l="l" t="t" r="r" b="b"/>
              <a:pathLst>
                <a:path w="3309" h="3278" extrusionOk="0">
                  <a:moveTo>
                    <a:pt x="1639" y="819"/>
                  </a:moveTo>
                  <a:cubicBezTo>
                    <a:pt x="2111" y="819"/>
                    <a:pt x="2490" y="1166"/>
                    <a:pt x="2490" y="1638"/>
                  </a:cubicBezTo>
                  <a:cubicBezTo>
                    <a:pt x="2490" y="2111"/>
                    <a:pt x="2111" y="2457"/>
                    <a:pt x="1639" y="2457"/>
                  </a:cubicBezTo>
                  <a:cubicBezTo>
                    <a:pt x="1229" y="2457"/>
                    <a:pt x="820" y="2079"/>
                    <a:pt x="820" y="1638"/>
                  </a:cubicBezTo>
                  <a:cubicBezTo>
                    <a:pt x="820" y="1166"/>
                    <a:pt x="1198" y="819"/>
                    <a:pt x="1639" y="819"/>
                  </a:cubicBezTo>
                  <a:close/>
                  <a:moveTo>
                    <a:pt x="1639" y="0"/>
                  </a:moveTo>
                  <a:cubicBezTo>
                    <a:pt x="757" y="0"/>
                    <a:pt x="1" y="725"/>
                    <a:pt x="1" y="1638"/>
                  </a:cubicBezTo>
                  <a:cubicBezTo>
                    <a:pt x="1" y="2552"/>
                    <a:pt x="757" y="3277"/>
                    <a:pt x="1639" y="3277"/>
                  </a:cubicBezTo>
                  <a:cubicBezTo>
                    <a:pt x="1658" y="3277"/>
                    <a:pt x="1677" y="3278"/>
                    <a:pt x="1696" y="3278"/>
                  </a:cubicBezTo>
                  <a:cubicBezTo>
                    <a:pt x="2613" y="3278"/>
                    <a:pt x="3309" y="2534"/>
                    <a:pt x="3309" y="1638"/>
                  </a:cubicBezTo>
                  <a:cubicBezTo>
                    <a:pt x="3309" y="725"/>
                    <a:pt x="2553" y="0"/>
                    <a:pt x="163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9" name="Google Shape;7519;p70"/>
            <p:cNvSpPr/>
            <p:nvPr/>
          </p:nvSpPr>
          <p:spPr>
            <a:xfrm>
              <a:off x="-10855575" y="2666500"/>
              <a:ext cx="82725" cy="81925"/>
            </a:xfrm>
            <a:custGeom>
              <a:avLst/>
              <a:gdLst/>
              <a:ahLst/>
              <a:cxnLst/>
              <a:rect l="l" t="t" r="r" b="b"/>
              <a:pathLst>
                <a:path w="3309" h="3277" extrusionOk="0">
                  <a:moveTo>
                    <a:pt x="1670" y="819"/>
                  </a:moveTo>
                  <a:cubicBezTo>
                    <a:pt x="2143" y="819"/>
                    <a:pt x="2490" y="1166"/>
                    <a:pt x="2490" y="1638"/>
                  </a:cubicBezTo>
                  <a:cubicBezTo>
                    <a:pt x="2490" y="2079"/>
                    <a:pt x="2111" y="2457"/>
                    <a:pt x="1670" y="2457"/>
                  </a:cubicBezTo>
                  <a:cubicBezTo>
                    <a:pt x="1166" y="2457"/>
                    <a:pt x="820" y="2111"/>
                    <a:pt x="820" y="1638"/>
                  </a:cubicBezTo>
                  <a:cubicBezTo>
                    <a:pt x="820" y="1166"/>
                    <a:pt x="1198" y="819"/>
                    <a:pt x="1670" y="819"/>
                  </a:cubicBezTo>
                  <a:close/>
                  <a:moveTo>
                    <a:pt x="1670" y="0"/>
                  </a:moveTo>
                  <a:cubicBezTo>
                    <a:pt x="757" y="0"/>
                    <a:pt x="1" y="725"/>
                    <a:pt x="1" y="1638"/>
                  </a:cubicBezTo>
                  <a:cubicBezTo>
                    <a:pt x="1" y="2552"/>
                    <a:pt x="757" y="3277"/>
                    <a:pt x="1670" y="3277"/>
                  </a:cubicBezTo>
                  <a:cubicBezTo>
                    <a:pt x="2553" y="3277"/>
                    <a:pt x="3309" y="2552"/>
                    <a:pt x="3309" y="1638"/>
                  </a:cubicBezTo>
                  <a:cubicBezTo>
                    <a:pt x="3309" y="725"/>
                    <a:pt x="2584" y="0"/>
                    <a:pt x="167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0" name="Google Shape;7520;p70"/>
            <p:cNvSpPr/>
            <p:nvPr/>
          </p:nvSpPr>
          <p:spPr>
            <a:xfrm>
              <a:off x="-10690175" y="2666500"/>
              <a:ext cx="82725" cy="82725"/>
            </a:xfrm>
            <a:custGeom>
              <a:avLst/>
              <a:gdLst/>
              <a:ahLst/>
              <a:cxnLst/>
              <a:rect l="l" t="t" r="r" b="b"/>
              <a:pathLst>
                <a:path w="3309" h="3309" extrusionOk="0">
                  <a:moveTo>
                    <a:pt x="1639" y="819"/>
                  </a:moveTo>
                  <a:cubicBezTo>
                    <a:pt x="2143" y="819"/>
                    <a:pt x="2490" y="1166"/>
                    <a:pt x="2490" y="1638"/>
                  </a:cubicBezTo>
                  <a:cubicBezTo>
                    <a:pt x="2490" y="2111"/>
                    <a:pt x="2112" y="2457"/>
                    <a:pt x="1639" y="2457"/>
                  </a:cubicBezTo>
                  <a:cubicBezTo>
                    <a:pt x="1198" y="2457"/>
                    <a:pt x="820" y="2111"/>
                    <a:pt x="820" y="1638"/>
                  </a:cubicBezTo>
                  <a:cubicBezTo>
                    <a:pt x="820" y="1166"/>
                    <a:pt x="1229" y="819"/>
                    <a:pt x="1639" y="819"/>
                  </a:cubicBezTo>
                  <a:close/>
                  <a:moveTo>
                    <a:pt x="1639" y="0"/>
                  </a:moveTo>
                  <a:cubicBezTo>
                    <a:pt x="757" y="0"/>
                    <a:pt x="1" y="725"/>
                    <a:pt x="1" y="1638"/>
                  </a:cubicBezTo>
                  <a:cubicBezTo>
                    <a:pt x="1" y="2552"/>
                    <a:pt x="757" y="3308"/>
                    <a:pt x="1639" y="3308"/>
                  </a:cubicBezTo>
                  <a:cubicBezTo>
                    <a:pt x="2553" y="3308"/>
                    <a:pt x="3309" y="2552"/>
                    <a:pt x="3309" y="1638"/>
                  </a:cubicBezTo>
                  <a:cubicBezTo>
                    <a:pt x="3309" y="725"/>
                    <a:pt x="2553" y="0"/>
                    <a:pt x="163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1" name="Google Shape;7521;p70"/>
            <p:cNvSpPr/>
            <p:nvPr/>
          </p:nvSpPr>
          <p:spPr>
            <a:xfrm>
              <a:off x="-10752400" y="2686975"/>
              <a:ext cx="41775" cy="40975"/>
            </a:xfrm>
            <a:custGeom>
              <a:avLst/>
              <a:gdLst/>
              <a:ahLst/>
              <a:cxnLst/>
              <a:rect l="l" t="t" r="r" b="b"/>
              <a:pathLst>
                <a:path w="1671" h="1639" extrusionOk="0">
                  <a:moveTo>
                    <a:pt x="851" y="0"/>
                  </a:moveTo>
                  <a:cubicBezTo>
                    <a:pt x="379" y="0"/>
                    <a:pt x="1" y="378"/>
                    <a:pt x="1" y="819"/>
                  </a:cubicBezTo>
                  <a:cubicBezTo>
                    <a:pt x="1" y="1260"/>
                    <a:pt x="379" y="1638"/>
                    <a:pt x="851" y="1638"/>
                  </a:cubicBezTo>
                  <a:cubicBezTo>
                    <a:pt x="1292" y="1638"/>
                    <a:pt x="1671" y="1260"/>
                    <a:pt x="1671" y="819"/>
                  </a:cubicBezTo>
                  <a:cubicBezTo>
                    <a:pt x="1671" y="378"/>
                    <a:pt x="1292" y="0"/>
                    <a:pt x="8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2" name="Google Shape;7522;p70"/>
            <p:cNvSpPr/>
            <p:nvPr/>
          </p:nvSpPr>
          <p:spPr>
            <a:xfrm>
              <a:off x="-10898100" y="2542050"/>
              <a:ext cx="353675" cy="330825"/>
            </a:xfrm>
            <a:custGeom>
              <a:avLst/>
              <a:gdLst/>
              <a:ahLst/>
              <a:cxnLst/>
              <a:rect l="l" t="t" r="r" b="b"/>
              <a:pathLst>
                <a:path w="14147" h="13233" extrusionOk="0">
                  <a:moveTo>
                    <a:pt x="6711" y="819"/>
                  </a:moveTo>
                  <a:cubicBezTo>
                    <a:pt x="9893" y="819"/>
                    <a:pt x="12476" y="3434"/>
                    <a:pt x="12476" y="6616"/>
                  </a:cubicBezTo>
                  <a:cubicBezTo>
                    <a:pt x="12476" y="9798"/>
                    <a:pt x="9893" y="12413"/>
                    <a:pt x="6711" y="12413"/>
                  </a:cubicBezTo>
                  <a:cubicBezTo>
                    <a:pt x="3466" y="12413"/>
                    <a:pt x="883" y="9798"/>
                    <a:pt x="883" y="6616"/>
                  </a:cubicBezTo>
                  <a:cubicBezTo>
                    <a:pt x="883" y="3434"/>
                    <a:pt x="3466" y="819"/>
                    <a:pt x="6711" y="819"/>
                  </a:cubicBezTo>
                  <a:close/>
                  <a:moveTo>
                    <a:pt x="13358" y="10743"/>
                  </a:moveTo>
                  <a:lnTo>
                    <a:pt x="13358" y="12413"/>
                  </a:lnTo>
                  <a:lnTo>
                    <a:pt x="9893" y="12413"/>
                  </a:lnTo>
                  <a:cubicBezTo>
                    <a:pt x="10649" y="12004"/>
                    <a:pt x="11311" y="11468"/>
                    <a:pt x="11846" y="10743"/>
                  </a:cubicBezTo>
                  <a:close/>
                  <a:moveTo>
                    <a:pt x="6648" y="0"/>
                  </a:moveTo>
                  <a:cubicBezTo>
                    <a:pt x="2993" y="0"/>
                    <a:pt x="0" y="2962"/>
                    <a:pt x="0" y="6616"/>
                  </a:cubicBezTo>
                  <a:cubicBezTo>
                    <a:pt x="0" y="10082"/>
                    <a:pt x="2678" y="12917"/>
                    <a:pt x="6112" y="13201"/>
                  </a:cubicBezTo>
                  <a:cubicBezTo>
                    <a:pt x="6144" y="13201"/>
                    <a:pt x="6175" y="13232"/>
                    <a:pt x="6238" y="13232"/>
                  </a:cubicBezTo>
                  <a:lnTo>
                    <a:pt x="13705" y="13232"/>
                  </a:lnTo>
                  <a:cubicBezTo>
                    <a:pt x="13957" y="13232"/>
                    <a:pt x="14146" y="13043"/>
                    <a:pt x="14146" y="12791"/>
                  </a:cubicBezTo>
                  <a:lnTo>
                    <a:pt x="14146" y="10302"/>
                  </a:lnTo>
                  <a:cubicBezTo>
                    <a:pt x="14146" y="10082"/>
                    <a:pt x="13957" y="9924"/>
                    <a:pt x="13737" y="9924"/>
                  </a:cubicBezTo>
                  <a:lnTo>
                    <a:pt x="12413" y="9924"/>
                  </a:lnTo>
                  <a:cubicBezTo>
                    <a:pt x="13012" y="8948"/>
                    <a:pt x="13264" y="7814"/>
                    <a:pt x="13264" y="6616"/>
                  </a:cubicBezTo>
                  <a:cubicBezTo>
                    <a:pt x="13264" y="2962"/>
                    <a:pt x="10334" y="0"/>
                    <a:pt x="664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23" name="Google Shape;7523;p70"/>
          <p:cNvGrpSpPr/>
          <p:nvPr/>
        </p:nvGrpSpPr>
        <p:grpSpPr>
          <a:xfrm>
            <a:off x="6209617" y="2551607"/>
            <a:ext cx="340058" cy="339430"/>
            <a:chOff x="-9157450" y="1622750"/>
            <a:chExt cx="352100" cy="351450"/>
          </a:xfrm>
        </p:grpSpPr>
        <p:sp>
          <p:nvSpPr>
            <p:cNvPr id="7524" name="Google Shape;7524;p70"/>
            <p:cNvSpPr/>
            <p:nvPr/>
          </p:nvSpPr>
          <p:spPr>
            <a:xfrm>
              <a:off x="-9034575" y="1706075"/>
              <a:ext cx="229225" cy="268125"/>
            </a:xfrm>
            <a:custGeom>
              <a:avLst/>
              <a:gdLst/>
              <a:ahLst/>
              <a:cxnLst/>
              <a:rect l="l" t="t" r="r" b="b"/>
              <a:pathLst>
                <a:path w="9169" h="10725" extrusionOk="0">
                  <a:moveTo>
                    <a:pt x="8317" y="989"/>
                  </a:moveTo>
                  <a:lnTo>
                    <a:pt x="8317" y="1777"/>
                  </a:lnTo>
                  <a:lnTo>
                    <a:pt x="3308" y="3195"/>
                  </a:lnTo>
                  <a:lnTo>
                    <a:pt x="3308" y="2407"/>
                  </a:lnTo>
                  <a:lnTo>
                    <a:pt x="8317" y="989"/>
                  </a:lnTo>
                  <a:close/>
                  <a:moveTo>
                    <a:pt x="7498" y="6629"/>
                  </a:moveTo>
                  <a:cubicBezTo>
                    <a:pt x="7971" y="6629"/>
                    <a:pt x="8317" y="6975"/>
                    <a:pt x="8317" y="7448"/>
                  </a:cubicBezTo>
                  <a:cubicBezTo>
                    <a:pt x="8317" y="7920"/>
                    <a:pt x="7971" y="8267"/>
                    <a:pt x="7498" y="8267"/>
                  </a:cubicBezTo>
                  <a:cubicBezTo>
                    <a:pt x="7026" y="8267"/>
                    <a:pt x="6679" y="7920"/>
                    <a:pt x="6679" y="7448"/>
                  </a:cubicBezTo>
                  <a:cubicBezTo>
                    <a:pt x="6679" y="6975"/>
                    <a:pt x="7026" y="6629"/>
                    <a:pt x="7498" y="6629"/>
                  </a:cubicBezTo>
                  <a:close/>
                  <a:moveTo>
                    <a:pt x="1670" y="8267"/>
                  </a:moveTo>
                  <a:cubicBezTo>
                    <a:pt x="2142" y="8267"/>
                    <a:pt x="2489" y="8645"/>
                    <a:pt x="2489" y="9118"/>
                  </a:cubicBezTo>
                  <a:cubicBezTo>
                    <a:pt x="2489" y="9590"/>
                    <a:pt x="2111" y="9937"/>
                    <a:pt x="1670" y="9937"/>
                  </a:cubicBezTo>
                  <a:cubicBezTo>
                    <a:pt x="1197" y="9937"/>
                    <a:pt x="851" y="9590"/>
                    <a:pt x="851" y="9118"/>
                  </a:cubicBezTo>
                  <a:cubicBezTo>
                    <a:pt x="851" y="8645"/>
                    <a:pt x="1197" y="8267"/>
                    <a:pt x="1670" y="8267"/>
                  </a:cubicBezTo>
                  <a:close/>
                  <a:moveTo>
                    <a:pt x="8733" y="0"/>
                  </a:moveTo>
                  <a:cubicBezTo>
                    <a:pt x="8700" y="0"/>
                    <a:pt x="8666" y="4"/>
                    <a:pt x="8632" y="13"/>
                  </a:cubicBezTo>
                  <a:lnTo>
                    <a:pt x="2804" y="1651"/>
                  </a:lnTo>
                  <a:cubicBezTo>
                    <a:pt x="2615" y="1714"/>
                    <a:pt x="2489" y="1872"/>
                    <a:pt x="2489" y="2061"/>
                  </a:cubicBezTo>
                  <a:lnTo>
                    <a:pt x="2489" y="7637"/>
                  </a:lnTo>
                  <a:cubicBezTo>
                    <a:pt x="2268" y="7479"/>
                    <a:pt x="1985" y="7416"/>
                    <a:pt x="1670" y="7416"/>
                  </a:cubicBezTo>
                  <a:cubicBezTo>
                    <a:pt x="756" y="7416"/>
                    <a:pt x="0" y="8172"/>
                    <a:pt x="0" y="9055"/>
                  </a:cubicBezTo>
                  <a:cubicBezTo>
                    <a:pt x="0" y="9968"/>
                    <a:pt x="756" y="10724"/>
                    <a:pt x="1670" y="10724"/>
                  </a:cubicBezTo>
                  <a:cubicBezTo>
                    <a:pt x="2584" y="10724"/>
                    <a:pt x="3340" y="9968"/>
                    <a:pt x="3340" y="9055"/>
                  </a:cubicBezTo>
                  <a:lnTo>
                    <a:pt x="3340" y="3982"/>
                  </a:lnTo>
                  <a:lnTo>
                    <a:pt x="8317" y="2565"/>
                  </a:lnTo>
                  <a:lnTo>
                    <a:pt x="8317" y="5967"/>
                  </a:lnTo>
                  <a:cubicBezTo>
                    <a:pt x="8097" y="5810"/>
                    <a:pt x="7813" y="5715"/>
                    <a:pt x="7498" y="5715"/>
                  </a:cubicBezTo>
                  <a:cubicBezTo>
                    <a:pt x="6585" y="5715"/>
                    <a:pt x="5860" y="6471"/>
                    <a:pt x="5860" y="7385"/>
                  </a:cubicBezTo>
                  <a:cubicBezTo>
                    <a:pt x="5860" y="8267"/>
                    <a:pt x="6585" y="9023"/>
                    <a:pt x="7498" y="9023"/>
                  </a:cubicBezTo>
                  <a:cubicBezTo>
                    <a:pt x="8412" y="9023"/>
                    <a:pt x="9168" y="8267"/>
                    <a:pt x="9168" y="7385"/>
                  </a:cubicBezTo>
                  <a:lnTo>
                    <a:pt x="9168" y="359"/>
                  </a:lnTo>
                  <a:cubicBezTo>
                    <a:pt x="9137" y="296"/>
                    <a:pt x="9105" y="170"/>
                    <a:pt x="8979" y="76"/>
                  </a:cubicBezTo>
                  <a:cubicBezTo>
                    <a:pt x="8910" y="30"/>
                    <a:pt x="8824" y="0"/>
                    <a:pt x="87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5" name="Google Shape;7525;p70"/>
            <p:cNvSpPr/>
            <p:nvPr/>
          </p:nvSpPr>
          <p:spPr>
            <a:xfrm>
              <a:off x="-9157450" y="1622750"/>
              <a:ext cx="164625" cy="249850"/>
            </a:xfrm>
            <a:custGeom>
              <a:avLst/>
              <a:gdLst/>
              <a:ahLst/>
              <a:cxnLst/>
              <a:rect l="l" t="t" r="r" b="b"/>
              <a:pathLst>
                <a:path w="6585" h="9994" extrusionOk="0">
                  <a:moveTo>
                    <a:pt x="1607" y="7473"/>
                  </a:moveTo>
                  <a:cubicBezTo>
                    <a:pt x="2080" y="7473"/>
                    <a:pt x="2458" y="7819"/>
                    <a:pt x="2458" y="8292"/>
                  </a:cubicBezTo>
                  <a:cubicBezTo>
                    <a:pt x="2458" y="8765"/>
                    <a:pt x="2048" y="9143"/>
                    <a:pt x="1607" y="9143"/>
                  </a:cubicBezTo>
                  <a:cubicBezTo>
                    <a:pt x="1135" y="9143"/>
                    <a:pt x="788" y="8765"/>
                    <a:pt x="788" y="8292"/>
                  </a:cubicBezTo>
                  <a:cubicBezTo>
                    <a:pt x="788" y="7819"/>
                    <a:pt x="1135" y="7473"/>
                    <a:pt x="1607" y="7473"/>
                  </a:cubicBezTo>
                  <a:close/>
                  <a:moveTo>
                    <a:pt x="2922" y="0"/>
                  </a:moveTo>
                  <a:cubicBezTo>
                    <a:pt x="2874" y="0"/>
                    <a:pt x="2825" y="12"/>
                    <a:pt x="2773" y="38"/>
                  </a:cubicBezTo>
                  <a:cubicBezTo>
                    <a:pt x="2615" y="69"/>
                    <a:pt x="2489" y="227"/>
                    <a:pt x="2489" y="416"/>
                  </a:cubicBezTo>
                  <a:lnTo>
                    <a:pt x="2489" y="6906"/>
                  </a:lnTo>
                  <a:cubicBezTo>
                    <a:pt x="2237" y="6748"/>
                    <a:pt x="1985" y="6685"/>
                    <a:pt x="1670" y="6685"/>
                  </a:cubicBezTo>
                  <a:cubicBezTo>
                    <a:pt x="756" y="6685"/>
                    <a:pt x="0" y="7441"/>
                    <a:pt x="0" y="8355"/>
                  </a:cubicBezTo>
                  <a:cubicBezTo>
                    <a:pt x="0" y="9237"/>
                    <a:pt x="756" y="9993"/>
                    <a:pt x="1670" y="9993"/>
                  </a:cubicBezTo>
                  <a:cubicBezTo>
                    <a:pt x="2552" y="9993"/>
                    <a:pt x="3308" y="9237"/>
                    <a:pt x="3308" y="8355"/>
                  </a:cubicBezTo>
                  <a:lnTo>
                    <a:pt x="3308" y="1739"/>
                  </a:lnTo>
                  <a:cubicBezTo>
                    <a:pt x="3812" y="2369"/>
                    <a:pt x="4443" y="2999"/>
                    <a:pt x="5293" y="3566"/>
                  </a:cubicBezTo>
                  <a:cubicBezTo>
                    <a:pt x="5608" y="3818"/>
                    <a:pt x="5797" y="4165"/>
                    <a:pt x="5797" y="4574"/>
                  </a:cubicBezTo>
                  <a:cubicBezTo>
                    <a:pt x="5797" y="5236"/>
                    <a:pt x="5230" y="5835"/>
                    <a:pt x="4569" y="5835"/>
                  </a:cubicBezTo>
                  <a:cubicBezTo>
                    <a:pt x="4348" y="5835"/>
                    <a:pt x="4190" y="6024"/>
                    <a:pt x="4190" y="6244"/>
                  </a:cubicBezTo>
                  <a:cubicBezTo>
                    <a:pt x="4190" y="6496"/>
                    <a:pt x="4380" y="6654"/>
                    <a:pt x="4569" y="6654"/>
                  </a:cubicBezTo>
                  <a:cubicBezTo>
                    <a:pt x="5640" y="6654"/>
                    <a:pt x="6585" y="5740"/>
                    <a:pt x="6585" y="4606"/>
                  </a:cubicBezTo>
                  <a:cubicBezTo>
                    <a:pt x="6585" y="3944"/>
                    <a:pt x="6270" y="3314"/>
                    <a:pt x="5766" y="2936"/>
                  </a:cubicBezTo>
                  <a:cubicBezTo>
                    <a:pt x="4852" y="2275"/>
                    <a:pt x="4190" y="1613"/>
                    <a:pt x="3718" y="888"/>
                  </a:cubicBezTo>
                  <a:lnTo>
                    <a:pt x="3245" y="195"/>
                  </a:lnTo>
                  <a:cubicBezTo>
                    <a:pt x="3154" y="81"/>
                    <a:pt x="3046" y="0"/>
                    <a:pt x="292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26" name="Google Shape;7526;p70"/>
          <p:cNvGrpSpPr/>
          <p:nvPr/>
        </p:nvGrpSpPr>
        <p:grpSpPr>
          <a:xfrm>
            <a:off x="6247658" y="2959874"/>
            <a:ext cx="263977" cy="338537"/>
            <a:chOff x="-9119650" y="2056875"/>
            <a:chExt cx="273325" cy="350525"/>
          </a:xfrm>
        </p:grpSpPr>
        <p:sp>
          <p:nvSpPr>
            <p:cNvPr id="7527" name="Google Shape;7527;p70"/>
            <p:cNvSpPr/>
            <p:nvPr/>
          </p:nvSpPr>
          <p:spPr>
            <a:xfrm>
              <a:off x="-9023550" y="2056875"/>
              <a:ext cx="82725" cy="82725"/>
            </a:xfrm>
            <a:custGeom>
              <a:avLst/>
              <a:gdLst/>
              <a:ahLst/>
              <a:cxnLst/>
              <a:rect l="l" t="t" r="r" b="b"/>
              <a:pathLst>
                <a:path w="3309" h="3309" extrusionOk="0">
                  <a:moveTo>
                    <a:pt x="1670" y="819"/>
                  </a:moveTo>
                  <a:cubicBezTo>
                    <a:pt x="2143" y="819"/>
                    <a:pt x="2489" y="1166"/>
                    <a:pt x="2489" y="1639"/>
                  </a:cubicBezTo>
                  <a:cubicBezTo>
                    <a:pt x="2489" y="2080"/>
                    <a:pt x="2143" y="2489"/>
                    <a:pt x="1670" y="2489"/>
                  </a:cubicBezTo>
                  <a:cubicBezTo>
                    <a:pt x="1197" y="2489"/>
                    <a:pt x="819" y="2111"/>
                    <a:pt x="819" y="1639"/>
                  </a:cubicBezTo>
                  <a:cubicBezTo>
                    <a:pt x="819" y="1166"/>
                    <a:pt x="1197" y="819"/>
                    <a:pt x="1670" y="819"/>
                  </a:cubicBezTo>
                  <a:close/>
                  <a:moveTo>
                    <a:pt x="1670" y="0"/>
                  </a:moveTo>
                  <a:cubicBezTo>
                    <a:pt x="756" y="0"/>
                    <a:pt x="0" y="756"/>
                    <a:pt x="0" y="1639"/>
                  </a:cubicBezTo>
                  <a:cubicBezTo>
                    <a:pt x="0" y="2552"/>
                    <a:pt x="756" y="3308"/>
                    <a:pt x="1670" y="3308"/>
                  </a:cubicBezTo>
                  <a:cubicBezTo>
                    <a:pt x="2552" y="3308"/>
                    <a:pt x="3308" y="2552"/>
                    <a:pt x="3308" y="1639"/>
                  </a:cubicBezTo>
                  <a:cubicBezTo>
                    <a:pt x="3308" y="756"/>
                    <a:pt x="2552" y="0"/>
                    <a:pt x="167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8" name="Google Shape;7528;p70"/>
            <p:cNvSpPr/>
            <p:nvPr/>
          </p:nvSpPr>
          <p:spPr>
            <a:xfrm>
              <a:off x="-9119650" y="2137200"/>
              <a:ext cx="273325" cy="270200"/>
            </a:xfrm>
            <a:custGeom>
              <a:avLst/>
              <a:gdLst/>
              <a:ahLst/>
              <a:cxnLst/>
              <a:rect l="l" t="t" r="r" b="b"/>
              <a:pathLst>
                <a:path w="10933" h="10808" extrusionOk="0">
                  <a:moveTo>
                    <a:pt x="9641" y="915"/>
                  </a:moveTo>
                  <a:cubicBezTo>
                    <a:pt x="9862" y="915"/>
                    <a:pt x="10082" y="1104"/>
                    <a:pt x="10082" y="1356"/>
                  </a:cubicBezTo>
                  <a:cubicBezTo>
                    <a:pt x="10082" y="1576"/>
                    <a:pt x="9862" y="1734"/>
                    <a:pt x="9641" y="1734"/>
                  </a:cubicBezTo>
                  <a:lnTo>
                    <a:pt x="6333" y="1734"/>
                  </a:lnTo>
                  <a:cubicBezTo>
                    <a:pt x="6081" y="1734"/>
                    <a:pt x="5924" y="1923"/>
                    <a:pt x="5924" y="2175"/>
                  </a:cubicBezTo>
                  <a:lnTo>
                    <a:pt x="5924" y="9641"/>
                  </a:lnTo>
                  <a:cubicBezTo>
                    <a:pt x="5924" y="9893"/>
                    <a:pt x="5734" y="10051"/>
                    <a:pt x="5514" y="10051"/>
                  </a:cubicBezTo>
                  <a:cubicBezTo>
                    <a:pt x="5262" y="10051"/>
                    <a:pt x="5104" y="9862"/>
                    <a:pt x="5104" y="9641"/>
                  </a:cubicBezTo>
                  <a:lnTo>
                    <a:pt x="5104" y="5703"/>
                  </a:lnTo>
                  <a:cubicBezTo>
                    <a:pt x="5104" y="5459"/>
                    <a:pt x="4917" y="5293"/>
                    <a:pt x="4707" y="5293"/>
                  </a:cubicBezTo>
                  <a:cubicBezTo>
                    <a:pt x="4619" y="5293"/>
                    <a:pt x="4527" y="5323"/>
                    <a:pt x="4443" y="5388"/>
                  </a:cubicBezTo>
                  <a:lnTo>
                    <a:pt x="1639" y="7531"/>
                  </a:lnTo>
                  <a:cubicBezTo>
                    <a:pt x="1557" y="7585"/>
                    <a:pt x="1464" y="7616"/>
                    <a:pt x="1372" y="7616"/>
                  </a:cubicBezTo>
                  <a:cubicBezTo>
                    <a:pt x="1250" y="7616"/>
                    <a:pt x="1130" y="7562"/>
                    <a:pt x="1040" y="7436"/>
                  </a:cubicBezTo>
                  <a:cubicBezTo>
                    <a:pt x="946" y="7247"/>
                    <a:pt x="946" y="7026"/>
                    <a:pt x="1135" y="6869"/>
                  </a:cubicBezTo>
                  <a:lnTo>
                    <a:pt x="4947" y="4033"/>
                  </a:lnTo>
                  <a:cubicBezTo>
                    <a:pt x="5073" y="3939"/>
                    <a:pt x="5104" y="3844"/>
                    <a:pt x="5104" y="3718"/>
                  </a:cubicBezTo>
                  <a:lnTo>
                    <a:pt x="5104" y="2206"/>
                  </a:lnTo>
                  <a:cubicBezTo>
                    <a:pt x="5104" y="1986"/>
                    <a:pt x="4915" y="1765"/>
                    <a:pt x="4726" y="1765"/>
                  </a:cubicBezTo>
                  <a:lnTo>
                    <a:pt x="1418" y="1765"/>
                  </a:lnTo>
                  <a:cubicBezTo>
                    <a:pt x="1166" y="1765"/>
                    <a:pt x="1009" y="1576"/>
                    <a:pt x="1009" y="1387"/>
                  </a:cubicBezTo>
                  <a:cubicBezTo>
                    <a:pt x="1009" y="1135"/>
                    <a:pt x="1198" y="946"/>
                    <a:pt x="1418" y="946"/>
                  </a:cubicBezTo>
                  <a:lnTo>
                    <a:pt x="9641" y="946"/>
                  </a:lnTo>
                  <a:lnTo>
                    <a:pt x="9641" y="915"/>
                  </a:lnTo>
                  <a:close/>
                  <a:moveTo>
                    <a:pt x="1355" y="1"/>
                  </a:moveTo>
                  <a:cubicBezTo>
                    <a:pt x="694" y="95"/>
                    <a:pt x="158" y="631"/>
                    <a:pt x="158" y="1293"/>
                  </a:cubicBezTo>
                  <a:cubicBezTo>
                    <a:pt x="158" y="1986"/>
                    <a:pt x="694" y="2521"/>
                    <a:pt x="1355" y="2521"/>
                  </a:cubicBezTo>
                  <a:lnTo>
                    <a:pt x="4285" y="2521"/>
                  </a:lnTo>
                  <a:lnTo>
                    <a:pt x="4285" y="3403"/>
                  </a:lnTo>
                  <a:lnTo>
                    <a:pt x="662" y="6113"/>
                  </a:lnTo>
                  <a:cubicBezTo>
                    <a:pt x="95" y="6491"/>
                    <a:pt x="1" y="7278"/>
                    <a:pt x="410" y="7846"/>
                  </a:cubicBezTo>
                  <a:cubicBezTo>
                    <a:pt x="651" y="8160"/>
                    <a:pt x="1022" y="8333"/>
                    <a:pt x="1396" y="8333"/>
                  </a:cubicBezTo>
                  <a:cubicBezTo>
                    <a:pt x="1658" y="8333"/>
                    <a:pt x="1922" y="8248"/>
                    <a:pt x="2143" y="8066"/>
                  </a:cubicBezTo>
                  <a:lnTo>
                    <a:pt x="4317" y="6459"/>
                  </a:lnTo>
                  <a:lnTo>
                    <a:pt x="4317" y="9578"/>
                  </a:lnTo>
                  <a:cubicBezTo>
                    <a:pt x="4317" y="10240"/>
                    <a:pt x="4884" y="10807"/>
                    <a:pt x="5545" y="10807"/>
                  </a:cubicBezTo>
                  <a:cubicBezTo>
                    <a:pt x="6207" y="10807"/>
                    <a:pt x="6806" y="10240"/>
                    <a:pt x="6806" y="9578"/>
                  </a:cubicBezTo>
                  <a:lnTo>
                    <a:pt x="6806" y="2490"/>
                  </a:lnTo>
                  <a:lnTo>
                    <a:pt x="9673" y="2490"/>
                  </a:lnTo>
                  <a:cubicBezTo>
                    <a:pt x="10334" y="2490"/>
                    <a:pt x="10933" y="1923"/>
                    <a:pt x="10933" y="1261"/>
                  </a:cubicBezTo>
                  <a:cubicBezTo>
                    <a:pt x="10933" y="599"/>
                    <a:pt x="10397" y="1"/>
                    <a:pt x="967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29" name="Google Shape;7529;p70"/>
          <p:cNvSpPr/>
          <p:nvPr/>
        </p:nvSpPr>
        <p:spPr>
          <a:xfrm>
            <a:off x="8022842" y="2988799"/>
            <a:ext cx="340058" cy="341555"/>
          </a:xfrm>
          <a:custGeom>
            <a:avLst/>
            <a:gdLst/>
            <a:ahLst/>
            <a:cxnLst/>
            <a:rect l="l" t="t" r="r" b="b"/>
            <a:pathLst>
              <a:path w="14084" h="14146" extrusionOk="0">
                <a:moveTo>
                  <a:pt x="5829" y="5261"/>
                </a:moveTo>
                <a:lnTo>
                  <a:pt x="6963" y="6585"/>
                </a:lnTo>
                <a:lnTo>
                  <a:pt x="5829" y="6585"/>
                </a:lnTo>
                <a:lnTo>
                  <a:pt x="5829" y="5261"/>
                </a:lnTo>
                <a:close/>
                <a:moveTo>
                  <a:pt x="6333" y="788"/>
                </a:moveTo>
                <a:cubicBezTo>
                  <a:pt x="6648" y="788"/>
                  <a:pt x="6963" y="914"/>
                  <a:pt x="7215" y="1166"/>
                </a:cubicBezTo>
                <a:lnTo>
                  <a:pt x="7877" y="1827"/>
                </a:lnTo>
                <a:cubicBezTo>
                  <a:pt x="8287" y="2205"/>
                  <a:pt x="8791" y="2426"/>
                  <a:pt x="9326" y="2426"/>
                </a:cubicBezTo>
                <a:lnTo>
                  <a:pt x="10334" y="2426"/>
                </a:lnTo>
                <a:cubicBezTo>
                  <a:pt x="11469" y="2426"/>
                  <a:pt x="12414" y="3371"/>
                  <a:pt x="12414" y="4505"/>
                </a:cubicBezTo>
                <a:cubicBezTo>
                  <a:pt x="12414" y="5639"/>
                  <a:pt x="11469" y="6585"/>
                  <a:pt x="10334" y="6585"/>
                </a:cubicBezTo>
                <a:lnTo>
                  <a:pt x="8003" y="6585"/>
                </a:lnTo>
                <a:lnTo>
                  <a:pt x="5766" y="4033"/>
                </a:lnTo>
                <a:lnTo>
                  <a:pt x="5766" y="2048"/>
                </a:lnTo>
                <a:cubicBezTo>
                  <a:pt x="5766" y="1827"/>
                  <a:pt x="5546" y="1670"/>
                  <a:pt x="5357" y="1670"/>
                </a:cubicBezTo>
                <a:cubicBezTo>
                  <a:pt x="5168" y="1670"/>
                  <a:pt x="4979" y="1859"/>
                  <a:pt x="4979" y="2048"/>
                </a:cubicBezTo>
                <a:lnTo>
                  <a:pt x="4979" y="3087"/>
                </a:lnTo>
                <a:lnTo>
                  <a:pt x="2994" y="788"/>
                </a:lnTo>
                <a:close/>
                <a:moveTo>
                  <a:pt x="13233" y="7341"/>
                </a:moveTo>
                <a:lnTo>
                  <a:pt x="13233" y="9451"/>
                </a:lnTo>
                <a:lnTo>
                  <a:pt x="13264" y="9451"/>
                </a:lnTo>
                <a:cubicBezTo>
                  <a:pt x="13264" y="9704"/>
                  <a:pt x="13075" y="9893"/>
                  <a:pt x="12886" y="9893"/>
                </a:cubicBezTo>
                <a:lnTo>
                  <a:pt x="820" y="9893"/>
                </a:lnTo>
                <a:lnTo>
                  <a:pt x="820" y="9451"/>
                </a:lnTo>
                <a:cubicBezTo>
                  <a:pt x="820" y="9231"/>
                  <a:pt x="1009" y="9042"/>
                  <a:pt x="1230" y="9042"/>
                </a:cubicBezTo>
                <a:lnTo>
                  <a:pt x="2049" y="9042"/>
                </a:lnTo>
                <a:cubicBezTo>
                  <a:pt x="2269" y="9042"/>
                  <a:pt x="2427" y="8821"/>
                  <a:pt x="2427" y="8601"/>
                </a:cubicBezTo>
                <a:lnTo>
                  <a:pt x="2427" y="7782"/>
                </a:lnTo>
                <a:cubicBezTo>
                  <a:pt x="2427" y="7530"/>
                  <a:pt x="2647" y="7341"/>
                  <a:pt x="2836" y="7341"/>
                </a:cubicBezTo>
                <a:close/>
                <a:moveTo>
                  <a:pt x="2427" y="10712"/>
                </a:moveTo>
                <a:lnTo>
                  <a:pt x="2112" y="13232"/>
                </a:lnTo>
                <a:lnTo>
                  <a:pt x="2049" y="13232"/>
                </a:lnTo>
                <a:lnTo>
                  <a:pt x="1734" y="10712"/>
                </a:lnTo>
                <a:close/>
                <a:moveTo>
                  <a:pt x="9043" y="10712"/>
                </a:moveTo>
                <a:lnTo>
                  <a:pt x="8728" y="13232"/>
                </a:lnTo>
                <a:lnTo>
                  <a:pt x="8665" y="13232"/>
                </a:lnTo>
                <a:lnTo>
                  <a:pt x="8350" y="10712"/>
                </a:lnTo>
                <a:close/>
                <a:moveTo>
                  <a:pt x="12414" y="10712"/>
                </a:moveTo>
                <a:lnTo>
                  <a:pt x="12099" y="13232"/>
                </a:lnTo>
                <a:lnTo>
                  <a:pt x="12004" y="13232"/>
                </a:lnTo>
                <a:lnTo>
                  <a:pt x="11689" y="10712"/>
                </a:lnTo>
                <a:close/>
                <a:moveTo>
                  <a:pt x="2080" y="0"/>
                </a:moveTo>
                <a:cubicBezTo>
                  <a:pt x="1923" y="0"/>
                  <a:pt x="1765" y="95"/>
                  <a:pt x="1702" y="252"/>
                </a:cubicBezTo>
                <a:cubicBezTo>
                  <a:pt x="1608" y="410"/>
                  <a:pt x="1639" y="567"/>
                  <a:pt x="1765" y="662"/>
                </a:cubicBezTo>
                <a:lnTo>
                  <a:pt x="4947" y="4348"/>
                </a:lnTo>
                <a:lnTo>
                  <a:pt x="4947" y="6616"/>
                </a:lnTo>
                <a:lnTo>
                  <a:pt x="2868" y="6616"/>
                </a:lnTo>
                <a:cubicBezTo>
                  <a:pt x="2206" y="6616"/>
                  <a:pt x="1608" y="7183"/>
                  <a:pt x="1608" y="7876"/>
                </a:cubicBezTo>
                <a:lnTo>
                  <a:pt x="1608" y="8286"/>
                </a:lnTo>
                <a:lnTo>
                  <a:pt x="1230" y="8286"/>
                </a:lnTo>
                <a:cubicBezTo>
                  <a:pt x="536" y="8286"/>
                  <a:pt x="1" y="8821"/>
                  <a:pt x="1" y="9546"/>
                </a:cubicBezTo>
                <a:lnTo>
                  <a:pt x="1" y="10365"/>
                </a:lnTo>
                <a:cubicBezTo>
                  <a:pt x="1" y="10586"/>
                  <a:pt x="190" y="10806"/>
                  <a:pt x="379" y="10806"/>
                </a:cubicBezTo>
                <a:lnTo>
                  <a:pt x="851" y="10806"/>
                </a:lnTo>
                <a:lnTo>
                  <a:pt x="1230" y="13799"/>
                </a:lnTo>
                <a:cubicBezTo>
                  <a:pt x="1261" y="13988"/>
                  <a:pt x="1419" y="14146"/>
                  <a:pt x="1608" y="14146"/>
                </a:cubicBezTo>
                <a:lnTo>
                  <a:pt x="2427" y="14146"/>
                </a:lnTo>
                <a:cubicBezTo>
                  <a:pt x="2647" y="14146"/>
                  <a:pt x="2836" y="13988"/>
                  <a:pt x="2836" y="13799"/>
                </a:cubicBezTo>
                <a:lnTo>
                  <a:pt x="3183" y="10806"/>
                </a:lnTo>
                <a:lnTo>
                  <a:pt x="7436" y="10806"/>
                </a:lnTo>
                <a:lnTo>
                  <a:pt x="7783" y="13799"/>
                </a:lnTo>
                <a:cubicBezTo>
                  <a:pt x="7846" y="13988"/>
                  <a:pt x="8003" y="14146"/>
                  <a:pt x="8192" y="14146"/>
                </a:cubicBezTo>
                <a:lnTo>
                  <a:pt x="9011" y="14146"/>
                </a:lnTo>
                <a:cubicBezTo>
                  <a:pt x="9200" y="14146"/>
                  <a:pt x="9421" y="13988"/>
                  <a:pt x="9421" y="13799"/>
                </a:cubicBezTo>
                <a:lnTo>
                  <a:pt x="9767" y="10806"/>
                </a:lnTo>
                <a:lnTo>
                  <a:pt x="10713" y="10806"/>
                </a:lnTo>
                <a:lnTo>
                  <a:pt x="11059" y="13799"/>
                </a:lnTo>
                <a:cubicBezTo>
                  <a:pt x="11091" y="13988"/>
                  <a:pt x="11248" y="14146"/>
                  <a:pt x="11469" y="14146"/>
                </a:cubicBezTo>
                <a:lnTo>
                  <a:pt x="12288" y="14146"/>
                </a:lnTo>
                <a:cubicBezTo>
                  <a:pt x="12477" y="14146"/>
                  <a:pt x="12666" y="13988"/>
                  <a:pt x="12666" y="13799"/>
                </a:cubicBezTo>
                <a:lnTo>
                  <a:pt x="13075" y="10712"/>
                </a:lnTo>
                <a:cubicBezTo>
                  <a:pt x="13579" y="10554"/>
                  <a:pt x="13926" y="10082"/>
                  <a:pt x="13926" y="9546"/>
                </a:cubicBezTo>
                <a:lnTo>
                  <a:pt x="13926" y="7057"/>
                </a:lnTo>
                <a:cubicBezTo>
                  <a:pt x="14084" y="6742"/>
                  <a:pt x="13926" y="6585"/>
                  <a:pt x="13705" y="6585"/>
                </a:cubicBezTo>
                <a:lnTo>
                  <a:pt x="12414" y="6585"/>
                </a:lnTo>
                <a:cubicBezTo>
                  <a:pt x="12949" y="6080"/>
                  <a:pt x="13264" y="5324"/>
                  <a:pt x="13264" y="4505"/>
                </a:cubicBezTo>
                <a:cubicBezTo>
                  <a:pt x="13264" y="2898"/>
                  <a:pt x="11973" y="1607"/>
                  <a:pt x="10366" y="1607"/>
                </a:cubicBezTo>
                <a:lnTo>
                  <a:pt x="9389" y="1607"/>
                </a:lnTo>
                <a:cubicBezTo>
                  <a:pt x="9074" y="1607"/>
                  <a:pt x="8728" y="1512"/>
                  <a:pt x="8507" y="1260"/>
                </a:cubicBezTo>
                <a:lnTo>
                  <a:pt x="7846" y="599"/>
                </a:lnTo>
                <a:cubicBezTo>
                  <a:pt x="7436" y="189"/>
                  <a:pt x="6932" y="0"/>
                  <a:pt x="63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0" name="Google Shape;7530;p70"/>
          <p:cNvSpPr/>
          <p:nvPr/>
        </p:nvSpPr>
        <p:spPr>
          <a:xfrm>
            <a:off x="7143562" y="2550547"/>
            <a:ext cx="301233" cy="341555"/>
          </a:xfrm>
          <a:custGeom>
            <a:avLst/>
            <a:gdLst/>
            <a:ahLst/>
            <a:cxnLst/>
            <a:rect l="l" t="t" r="r" b="b"/>
            <a:pathLst>
              <a:path w="12476" h="14146" extrusionOk="0">
                <a:moveTo>
                  <a:pt x="2552" y="819"/>
                </a:moveTo>
                <a:cubicBezTo>
                  <a:pt x="3056" y="819"/>
                  <a:pt x="3403" y="1198"/>
                  <a:pt x="3403" y="1670"/>
                </a:cubicBezTo>
                <a:lnTo>
                  <a:pt x="1733" y="1670"/>
                </a:lnTo>
                <a:cubicBezTo>
                  <a:pt x="1733" y="1198"/>
                  <a:pt x="2079" y="819"/>
                  <a:pt x="2552" y="819"/>
                </a:cubicBezTo>
                <a:close/>
                <a:moveTo>
                  <a:pt x="10019" y="819"/>
                </a:moveTo>
                <a:cubicBezTo>
                  <a:pt x="10491" y="819"/>
                  <a:pt x="10838" y="1198"/>
                  <a:pt x="10838" y="1670"/>
                </a:cubicBezTo>
                <a:lnTo>
                  <a:pt x="9168" y="1670"/>
                </a:lnTo>
                <a:cubicBezTo>
                  <a:pt x="9168" y="1198"/>
                  <a:pt x="9578" y="819"/>
                  <a:pt x="10019" y="819"/>
                </a:cubicBezTo>
                <a:close/>
                <a:moveTo>
                  <a:pt x="8286" y="2489"/>
                </a:moveTo>
                <a:lnTo>
                  <a:pt x="7593" y="5829"/>
                </a:lnTo>
                <a:lnTo>
                  <a:pt x="4978" y="5829"/>
                </a:lnTo>
                <a:lnTo>
                  <a:pt x="4285" y="2489"/>
                </a:lnTo>
                <a:cubicBezTo>
                  <a:pt x="4978" y="2489"/>
                  <a:pt x="5545" y="2710"/>
                  <a:pt x="5986" y="3182"/>
                </a:cubicBezTo>
                <a:cubicBezTo>
                  <a:pt x="6065" y="3261"/>
                  <a:pt x="6175" y="3300"/>
                  <a:pt x="6285" y="3300"/>
                </a:cubicBezTo>
                <a:cubicBezTo>
                  <a:pt x="6396" y="3300"/>
                  <a:pt x="6506" y="3261"/>
                  <a:pt x="6585" y="3182"/>
                </a:cubicBezTo>
                <a:cubicBezTo>
                  <a:pt x="7026" y="2773"/>
                  <a:pt x="7656" y="2489"/>
                  <a:pt x="8286" y="2489"/>
                </a:cubicBezTo>
                <a:close/>
                <a:moveTo>
                  <a:pt x="7120" y="6648"/>
                </a:moveTo>
                <a:cubicBezTo>
                  <a:pt x="7341" y="6648"/>
                  <a:pt x="7530" y="6648"/>
                  <a:pt x="7719" y="6711"/>
                </a:cubicBezTo>
                <a:lnTo>
                  <a:pt x="8443" y="8066"/>
                </a:lnTo>
                <a:cubicBezTo>
                  <a:pt x="8506" y="8223"/>
                  <a:pt x="8664" y="8318"/>
                  <a:pt x="8790" y="8318"/>
                </a:cubicBezTo>
                <a:cubicBezTo>
                  <a:pt x="8853" y="8318"/>
                  <a:pt x="8916" y="8318"/>
                  <a:pt x="8979" y="8286"/>
                </a:cubicBezTo>
                <a:cubicBezTo>
                  <a:pt x="9168" y="8160"/>
                  <a:pt x="9262" y="7908"/>
                  <a:pt x="9168" y="7719"/>
                </a:cubicBezTo>
                <a:lnTo>
                  <a:pt x="8821" y="6963"/>
                </a:lnTo>
                <a:lnTo>
                  <a:pt x="8821" y="6963"/>
                </a:lnTo>
                <a:cubicBezTo>
                  <a:pt x="10523" y="7656"/>
                  <a:pt x="11751" y="9294"/>
                  <a:pt x="11751" y="11216"/>
                </a:cubicBezTo>
                <a:lnTo>
                  <a:pt x="11751" y="11626"/>
                </a:lnTo>
                <a:lnTo>
                  <a:pt x="977" y="11626"/>
                </a:lnTo>
                <a:lnTo>
                  <a:pt x="977" y="11216"/>
                </a:lnTo>
                <a:cubicBezTo>
                  <a:pt x="914" y="9294"/>
                  <a:pt x="2142" y="7593"/>
                  <a:pt x="3812" y="6963"/>
                </a:cubicBezTo>
                <a:lnTo>
                  <a:pt x="3812" y="6963"/>
                </a:lnTo>
                <a:lnTo>
                  <a:pt x="3466" y="7719"/>
                </a:lnTo>
                <a:cubicBezTo>
                  <a:pt x="3340" y="7908"/>
                  <a:pt x="3466" y="8160"/>
                  <a:pt x="3655" y="8286"/>
                </a:cubicBezTo>
                <a:cubicBezTo>
                  <a:pt x="3749" y="8318"/>
                  <a:pt x="3781" y="8318"/>
                  <a:pt x="3875" y="8318"/>
                </a:cubicBezTo>
                <a:cubicBezTo>
                  <a:pt x="4033" y="8318"/>
                  <a:pt x="4190" y="8223"/>
                  <a:pt x="4222" y="8066"/>
                </a:cubicBezTo>
                <a:lnTo>
                  <a:pt x="4915" y="6711"/>
                </a:lnTo>
                <a:cubicBezTo>
                  <a:pt x="5135" y="6648"/>
                  <a:pt x="5324" y="6648"/>
                  <a:pt x="5513" y="6648"/>
                </a:cubicBezTo>
                <a:lnTo>
                  <a:pt x="5923" y="6648"/>
                </a:lnTo>
                <a:lnTo>
                  <a:pt x="5923" y="8759"/>
                </a:lnTo>
                <a:cubicBezTo>
                  <a:pt x="5923" y="8979"/>
                  <a:pt x="6112" y="9168"/>
                  <a:pt x="6333" y="9168"/>
                </a:cubicBezTo>
                <a:cubicBezTo>
                  <a:pt x="6585" y="9168"/>
                  <a:pt x="6742" y="8979"/>
                  <a:pt x="6742" y="8759"/>
                </a:cubicBezTo>
                <a:lnTo>
                  <a:pt x="6742" y="6648"/>
                </a:lnTo>
                <a:close/>
                <a:moveTo>
                  <a:pt x="11657" y="12445"/>
                </a:moveTo>
                <a:lnTo>
                  <a:pt x="11657" y="13264"/>
                </a:lnTo>
                <a:lnTo>
                  <a:pt x="914" y="13264"/>
                </a:lnTo>
                <a:lnTo>
                  <a:pt x="914" y="12445"/>
                </a:lnTo>
                <a:close/>
                <a:moveTo>
                  <a:pt x="2520" y="0"/>
                </a:moveTo>
                <a:cubicBezTo>
                  <a:pt x="1607" y="0"/>
                  <a:pt x="882" y="756"/>
                  <a:pt x="882" y="1670"/>
                </a:cubicBezTo>
                <a:lnTo>
                  <a:pt x="882" y="2048"/>
                </a:lnTo>
                <a:cubicBezTo>
                  <a:pt x="882" y="2269"/>
                  <a:pt x="1071" y="2489"/>
                  <a:pt x="1260" y="2489"/>
                </a:cubicBezTo>
                <a:lnTo>
                  <a:pt x="3403" y="2489"/>
                </a:lnTo>
                <a:lnTo>
                  <a:pt x="4096" y="5986"/>
                </a:lnTo>
                <a:cubicBezTo>
                  <a:pt x="1764" y="6585"/>
                  <a:pt x="0" y="8696"/>
                  <a:pt x="0" y="11216"/>
                </a:cubicBezTo>
                <a:lnTo>
                  <a:pt x="0" y="13705"/>
                </a:lnTo>
                <a:cubicBezTo>
                  <a:pt x="0" y="13925"/>
                  <a:pt x="189" y="14146"/>
                  <a:pt x="410" y="14146"/>
                </a:cubicBezTo>
                <a:lnTo>
                  <a:pt x="11972" y="14146"/>
                </a:lnTo>
                <a:cubicBezTo>
                  <a:pt x="12224" y="14146"/>
                  <a:pt x="12413" y="13925"/>
                  <a:pt x="12413" y="13705"/>
                </a:cubicBezTo>
                <a:lnTo>
                  <a:pt x="12413" y="11216"/>
                </a:lnTo>
                <a:cubicBezTo>
                  <a:pt x="12476" y="8696"/>
                  <a:pt x="10743" y="6585"/>
                  <a:pt x="8443" y="5986"/>
                </a:cubicBezTo>
                <a:lnTo>
                  <a:pt x="9136" y="2489"/>
                </a:lnTo>
                <a:lnTo>
                  <a:pt x="11279" y="2489"/>
                </a:lnTo>
                <a:cubicBezTo>
                  <a:pt x="11499" y="2489"/>
                  <a:pt x="11657" y="2269"/>
                  <a:pt x="11657" y="2048"/>
                </a:cubicBezTo>
                <a:lnTo>
                  <a:pt x="11657" y="1670"/>
                </a:lnTo>
                <a:cubicBezTo>
                  <a:pt x="11657" y="756"/>
                  <a:pt x="10901" y="0"/>
                  <a:pt x="10019" y="0"/>
                </a:cubicBezTo>
                <a:cubicBezTo>
                  <a:pt x="9105" y="0"/>
                  <a:pt x="8349" y="756"/>
                  <a:pt x="8349" y="1670"/>
                </a:cubicBezTo>
                <a:lnTo>
                  <a:pt x="8286" y="1670"/>
                </a:lnTo>
                <a:cubicBezTo>
                  <a:pt x="7530" y="1670"/>
                  <a:pt x="6868" y="1891"/>
                  <a:pt x="6269" y="2332"/>
                </a:cubicBezTo>
                <a:cubicBezTo>
                  <a:pt x="5702" y="1891"/>
                  <a:pt x="5009" y="1670"/>
                  <a:pt x="4253" y="1670"/>
                </a:cubicBezTo>
                <a:lnTo>
                  <a:pt x="4190" y="1670"/>
                </a:lnTo>
                <a:cubicBezTo>
                  <a:pt x="4190" y="756"/>
                  <a:pt x="3434" y="0"/>
                  <a:pt x="252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31" name="Google Shape;7531;p70"/>
          <p:cNvGrpSpPr/>
          <p:nvPr/>
        </p:nvGrpSpPr>
        <p:grpSpPr>
          <a:xfrm>
            <a:off x="7576790" y="2989279"/>
            <a:ext cx="343094" cy="341569"/>
            <a:chOff x="6001575" y="3119050"/>
            <a:chExt cx="315025" cy="313625"/>
          </a:xfrm>
        </p:grpSpPr>
        <p:sp>
          <p:nvSpPr>
            <p:cNvPr id="7532" name="Google Shape;7532;p70"/>
            <p:cNvSpPr/>
            <p:nvPr/>
          </p:nvSpPr>
          <p:spPr>
            <a:xfrm>
              <a:off x="6001575" y="3119050"/>
              <a:ext cx="315025" cy="313625"/>
            </a:xfrm>
            <a:custGeom>
              <a:avLst/>
              <a:gdLst/>
              <a:ahLst/>
              <a:cxnLst/>
              <a:rect l="l" t="t" r="r" b="b"/>
              <a:pathLst>
                <a:path w="12601" h="12545" extrusionOk="0">
                  <a:moveTo>
                    <a:pt x="1952" y="726"/>
                  </a:moveTo>
                  <a:cubicBezTo>
                    <a:pt x="2565" y="726"/>
                    <a:pt x="3039" y="1227"/>
                    <a:pt x="3039" y="1841"/>
                  </a:cubicBezTo>
                  <a:cubicBezTo>
                    <a:pt x="3039" y="2454"/>
                    <a:pt x="2565" y="2928"/>
                    <a:pt x="1952" y="2928"/>
                  </a:cubicBezTo>
                  <a:cubicBezTo>
                    <a:pt x="1366" y="2928"/>
                    <a:pt x="837" y="2454"/>
                    <a:pt x="837" y="1841"/>
                  </a:cubicBezTo>
                  <a:cubicBezTo>
                    <a:pt x="837" y="1227"/>
                    <a:pt x="1339" y="726"/>
                    <a:pt x="1952" y="726"/>
                  </a:cubicBezTo>
                  <a:close/>
                  <a:moveTo>
                    <a:pt x="10788" y="726"/>
                  </a:moveTo>
                  <a:cubicBezTo>
                    <a:pt x="11374" y="726"/>
                    <a:pt x="11903" y="1227"/>
                    <a:pt x="11903" y="1841"/>
                  </a:cubicBezTo>
                  <a:cubicBezTo>
                    <a:pt x="11903" y="2454"/>
                    <a:pt x="11402" y="2928"/>
                    <a:pt x="10788" y="2928"/>
                  </a:cubicBezTo>
                  <a:cubicBezTo>
                    <a:pt x="10175" y="2928"/>
                    <a:pt x="9701" y="2454"/>
                    <a:pt x="9701" y="1841"/>
                  </a:cubicBezTo>
                  <a:cubicBezTo>
                    <a:pt x="9673" y="1227"/>
                    <a:pt x="10175" y="726"/>
                    <a:pt x="10788" y="726"/>
                  </a:cubicBezTo>
                  <a:close/>
                  <a:moveTo>
                    <a:pt x="9673" y="4015"/>
                  </a:moveTo>
                  <a:lnTo>
                    <a:pt x="9673" y="7639"/>
                  </a:lnTo>
                  <a:lnTo>
                    <a:pt x="8893" y="6078"/>
                  </a:lnTo>
                  <a:cubicBezTo>
                    <a:pt x="8837" y="5938"/>
                    <a:pt x="8726" y="5855"/>
                    <a:pt x="8586" y="5855"/>
                  </a:cubicBezTo>
                  <a:lnTo>
                    <a:pt x="4126" y="5855"/>
                  </a:lnTo>
                  <a:cubicBezTo>
                    <a:pt x="3987" y="5855"/>
                    <a:pt x="3847" y="5938"/>
                    <a:pt x="3819" y="6078"/>
                  </a:cubicBezTo>
                  <a:lnTo>
                    <a:pt x="3039" y="7639"/>
                  </a:lnTo>
                  <a:lnTo>
                    <a:pt x="3039" y="4015"/>
                  </a:lnTo>
                  <a:cubicBezTo>
                    <a:pt x="4126" y="4266"/>
                    <a:pt x="5241" y="4405"/>
                    <a:pt x="6356" y="4405"/>
                  </a:cubicBezTo>
                  <a:cubicBezTo>
                    <a:pt x="7471" y="4405"/>
                    <a:pt x="8586" y="4266"/>
                    <a:pt x="9673" y="4015"/>
                  </a:cubicBezTo>
                  <a:close/>
                  <a:moveTo>
                    <a:pt x="6746" y="6579"/>
                  </a:moveTo>
                  <a:lnTo>
                    <a:pt x="8001" y="9562"/>
                  </a:lnTo>
                  <a:lnTo>
                    <a:pt x="4712" y="9562"/>
                  </a:lnTo>
                  <a:lnTo>
                    <a:pt x="5966" y="6579"/>
                  </a:lnTo>
                  <a:close/>
                  <a:moveTo>
                    <a:pt x="1617" y="3633"/>
                  </a:moveTo>
                  <a:lnTo>
                    <a:pt x="1617" y="3633"/>
                  </a:lnTo>
                  <a:cubicBezTo>
                    <a:pt x="1697" y="3652"/>
                    <a:pt x="1797" y="3652"/>
                    <a:pt x="1896" y="3652"/>
                  </a:cubicBezTo>
                  <a:cubicBezTo>
                    <a:pt x="2035" y="3708"/>
                    <a:pt x="2175" y="3764"/>
                    <a:pt x="2314" y="3792"/>
                  </a:cubicBezTo>
                  <a:lnTo>
                    <a:pt x="2314" y="10343"/>
                  </a:lnTo>
                  <a:cubicBezTo>
                    <a:pt x="2203" y="10315"/>
                    <a:pt x="2063" y="10315"/>
                    <a:pt x="1952" y="10315"/>
                  </a:cubicBezTo>
                  <a:cubicBezTo>
                    <a:pt x="1868" y="10315"/>
                    <a:pt x="1729" y="10315"/>
                    <a:pt x="1617" y="10343"/>
                  </a:cubicBezTo>
                  <a:lnTo>
                    <a:pt x="1617" y="3633"/>
                  </a:lnTo>
                  <a:close/>
                  <a:moveTo>
                    <a:pt x="11123" y="3625"/>
                  </a:moveTo>
                  <a:lnTo>
                    <a:pt x="11123" y="10343"/>
                  </a:lnTo>
                  <a:cubicBezTo>
                    <a:pt x="11011" y="10315"/>
                    <a:pt x="10872" y="10315"/>
                    <a:pt x="10733" y="10315"/>
                  </a:cubicBezTo>
                  <a:cubicBezTo>
                    <a:pt x="10593" y="10315"/>
                    <a:pt x="10482" y="10315"/>
                    <a:pt x="10398" y="10343"/>
                  </a:cubicBezTo>
                  <a:lnTo>
                    <a:pt x="10398" y="3792"/>
                  </a:lnTo>
                  <a:cubicBezTo>
                    <a:pt x="10537" y="3764"/>
                    <a:pt x="10677" y="3736"/>
                    <a:pt x="10816" y="3652"/>
                  </a:cubicBezTo>
                  <a:cubicBezTo>
                    <a:pt x="10928" y="3652"/>
                    <a:pt x="11011" y="3652"/>
                    <a:pt x="11123" y="3625"/>
                  </a:cubicBezTo>
                  <a:close/>
                  <a:moveTo>
                    <a:pt x="8363" y="6579"/>
                  </a:moveTo>
                  <a:lnTo>
                    <a:pt x="9701" y="9283"/>
                  </a:lnTo>
                  <a:lnTo>
                    <a:pt x="9701" y="10677"/>
                  </a:lnTo>
                  <a:cubicBezTo>
                    <a:pt x="9534" y="10761"/>
                    <a:pt x="9422" y="10900"/>
                    <a:pt x="9311" y="11012"/>
                  </a:cubicBezTo>
                  <a:lnTo>
                    <a:pt x="3429" y="11012"/>
                  </a:lnTo>
                  <a:cubicBezTo>
                    <a:pt x="3318" y="10872"/>
                    <a:pt x="3178" y="10761"/>
                    <a:pt x="3067" y="10677"/>
                  </a:cubicBezTo>
                  <a:lnTo>
                    <a:pt x="3067" y="9283"/>
                  </a:lnTo>
                  <a:lnTo>
                    <a:pt x="4405" y="6579"/>
                  </a:lnTo>
                  <a:lnTo>
                    <a:pt x="5213" y="6579"/>
                  </a:lnTo>
                  <a:lnTo>
                    <a:pt x="3847" y="9785"/>
                  </a:lnTo>
                  <a:cubicBezTo>
                    <a:pt x="3819" y="9897"/>
                    <a:pt x="3819" y="10036"/>
                    <a:pt x="3875" y="10147"/>
                  </a:cubicBezTo>
                  <a:cubicBezTo>
                    <a:pt x="3959" y="10259"/>
                    <a:pt x="4042" y="10315"/>
                    <a:pt x="4182" y="10315"/>
                  </a:cubicBezTo>
                  <a:lnTo>
                    <a:pt x="8586" y="10315"/>
                  </a:lnTo>
                  <a:cubicBezTo>
                    <a:pt x="8726" y="10315"/>
                    <a:pt x="8837" y="10259"/>
                    <a:pt x="8893" y="10147"/>
                  </a:cubicBezTo>
                  <a:cubicBezTo>
                    <a:pt x="8976" y="10036"/>
                    <a:pt x="8976" y="9897"/>
                    <a:pt x="8921" y="9785"/>
                  </a:cubicBezTo>
                  <a:lnTo>
                    <a:pt x="7583" y="6579"/>
                  </a:lnTo>
                  <a:close/>
                  <a:moveTo>
                    <a:pt x="1952" y="11012"/>
                  </a:moveTo>
                  <a:cubicBezTo>
                    <a:pt x="2454" y="11012"/>
                    <a:pt x="2844" y="11318"/>
                    <a:pt x="3011" y="11736"/>
                  </a:cubicBezTo>
                  <a:lnTo>
                    <a:pt x="920" y="11736"/>
                  </a:lnTo>
                  <a:cubicBezTo>
                    <a:pt x="1060" y="11318"/>
                    <a:pt x="1478" y="11012"/>
                    <a:pt x="1952" y="11012"/>
                  </a:cubicBezTo>
                  <a:close/>
                  <a:moveTo>
                    <a:pt x="10788" y="11012"/>
                  </a:moveTo>
                  <a:cubicBezTo>
                    <a:pt x="11262" y="11012"/>
                    <a:pt x="11652" y="11318"/>
                    <a:pt x="11820" y="11736"/>
                  </a:cubicBezTo>
                  <a:lnTo>
                    <a:pt x="9729" y="11736"/>
                  </a:lnTo>
                  <a:cubicBezTo>
                    <a:pt x="9868" y="11318"/>
                    <a:pt x="10287" y="11012"/>
                    <a:pt x="10788" y="11012"/>
                  </a:cubicBezTo>
                  <a:close/>
                  <a:moveTo>
                    <a:pt x="1868" y="1"/>
                  </a:moveTo>
                  <a:cubicBezTo>
                    <a:pt x="837" y="1"/>
                    <a:pt x="1" y="837"/>
                    <a:pt x="1" y="1841"/>
                  </a:cubicBezTo>
                  <a:cubicBezTo>
                    <a:pt x="1" y="2454"/>
                    <a:pt x="279" y="2956"/>
                    <a:pt x="753" y="3318"/>
                  </a:cubicBezTo>
                  <a:lnTo>
                    <a:pt x="753" y="10677"/>
                  </a:lnTo>
                  <a:cubicBezTo>
                    <a:pt x="279" y="11012"/>
                    <a:pt x="1" y="11541"/>
                    <a:pt x="1" y="12127"/>
                  </a:cubicBezTo>
                  <a:cubicBezTo>
                    <a:pt x="1" y="12322"/>
                    <a:pt x="196" y="12517"/>
                    <a:pt x="363" y="12517"/>
                  </a:cubicBezTo>
                  <a:lnTo>
                    <a:pt x="3290" y="12517"/>
                  </a:lnTo>
                  <a:cubicBezTo>
                    <a:pt x="3485" y="12517"/>
                    <a:pt x="3624" y="12322"/>
                    <a:pt x="3624" y="12127"/>
                  </a:cubicBezTo>
                  <a:cubicBezTo>
                    <a:pt x="3624" y="11987"/>
                    <a:pt x="3624" y="11876"/>
                    <a:pt x="3596" y="11764"/>
                  </a:cubicBezTo>
                  <a:lnTo>
                    <a:pt x="8865" y="11764"/>
                  </a:lnTo>
                  <a:cubicBezTo>
                    <a:pt x="8837" y="11876"/>
                    <a:pt x="8837" y="12015"/>
                    <a:pt x="8837" y="12154"/>
                  </a:cubicBezTo>
                  <a:cubicBezTo>
                    <a:pt x="8837" y="12377"/>
                    <a:pt x="9004" y="12545"/>
                    <a:pt x="9199" y="12545"/>
                  </a:cubicBezTo>
                  <a:lnTo>
                    <a:pt x="12126" y="12545"/>
                  </a:lnTo>
                  <a:cubicBezTo>
                    <a:pt x="12349" y="12545"/>
                    <a:pt x="12489" y="12377"/>
                    <a:pt x="12489" y="12154"/>
                  </a:cubicBezTo>
                  <a:cubicBezTo>
                    <a:pt x="12489" y="11569"/>
                    <a:pt x="12210" y="11039"/>
                    <a:pt x="11764" y="10705"/>
                  </a:cubicBezTo>
                  <a:lnTo>
                    <a:pt x="11764" y="3346"/>
                  </a:lnTo>
                  <a:cubicBezTo>
                    <a:pt x="12321" y="2956"/>
                    <a:pt x="12600" y="2454"/>
                    <a:pt x="12600" y="1841"/>
                  </a:cubicBezTo>
                  <a:cubicBezTo>
                    <a:pt x="12600" y="837"/>
                    <a:pt x="11764" y="1"/>
                    <a:pt x="10733" y="1"/>
                  </a:cubicBezTo>
                  <a:cubicBezTo>
                    <a:pt x="9729" y="1"/>
                    <a:pt x="8893" y="837"/>
                    <a:pt x="8893" y="1841"/>
                  </a:cubicBezTo>
                  <a:cubicBezTo>
                    <a:pt x="8893" y="2398"/>
                    <a:pt x="9172" y="2928"/>
                    <a:pt x="9562" y="3290"/>
                  </a:cubicBezTo>
                  <a:cubicBezTo>
                    <a:pt x="8503" y="3541"/>
                    <a:pt x="7401" y="3666"/>
                    <a:pt x="6300" y="3666"/>
                  </a:cubicBezTo>
                  <a:cubicBezTo>
                    <a:pt x="5199" y="3666"/>
                    <a:pt x="4098" y="3541"/>
                    <a:pt x="3039" y="3290"/>
                  </a:cubicBezTo>
                  <a:cubicBezTo>
                    <a:pt x="3457" y="2928"/>
                    <a:pt x="3708" y="2454"/>
                    <a:pt x="3708" y="1841"/>
                  </a:cubicBezTo>
                  <a:cubicBezTo>
                    <a:pt x="3708" y="837"/>
                    <a:pt x="2872" y="1"/>
                    <a:pt x="18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3" name="Google Shape;7533;p70"/>
            <p:cNvSpPr/>
            <p:nvPr/>
          </p:nvSpPr>
          <p:spPr>
            <a:xfrm flipH="1">
              <a:off x="6001575" y="3119050"/>
              <a:ext cx="315025" cy="313625"/>
            </a:xfrm>
            <a:custGeom>
              <a:avLst/>
              <a:gdLst/>
              <a:ahLst/>
              <a:cxnLst/>
              <a:rect l="l" t="t" r="r" b="b"/>
              <a:pathLst>
                <a:path w="12601" h="12545" extrusionOk="0">
                  <a:moveTo>
                    <a:pt x="1952" y="726"/>
                  </a:moveTo>
                  <a:cubicBezTo>
                    <a:pt x="2565" y="726"/>
                    <a:pt x="3039" y="1227"/>
                    <a:pt x="3039" y="1841"/>
                  </a:cubicBezTo>
                  <a:cubicBezTo>
                    <a:pt x="3039" y="2454"/>
                    <a:pt x="2565" y="2928"/>
                    <a:pt x="1952" y="2928"/>
                  </a:cubicBezTo>
                  <a:cubicBezTo>
                    <a:pt x="1366" y="2928"/>
                    <a:pt x="837" y="2454"/>
                    <a:pt x="837" y="1841"/>
                  </a:cubicBezTo>
                  <a:cubicBezTo>
                    <a:pt x="837" y="1227"/>
                    <a:pt x="1339" y="726"/>
                    <a:pt x="1952" y="726"/>
                  </a:cubicBezTo>
                  <a:close/>
                  <a:moveTo>
                    <a:pt x="10788" y="726"/>
                  </a:moveTo>
                  <a:cubicBezTo>
                    <a:pt x="11374" y="726"/>
                    <a:pt x="11903" y="1227"/>
                    <a:pt x="11903" y="1841"/>
                  </a:cubicBezTo>
                  <a:cubicBezTo>
                    <a:pt x="11903" y="2454"/>
                    <a:pt x="11402" y="2928"/>
                    <a:pt x="10788" y="2928"/>
                  </a:cubicBezTo>
                  <a:cubicBezTo>
                    <a:pt x="10175" y="2928"/>
                    <a:pt x="9701" y="2454"/>
                    <a:pt x="9701" y="1841"/>
                  </a:cubicBezTo>
                  <a:cubicBezTo>
                    <a:pt x="9673" y="1227"/>
                    <a:pt x="10175" y="726"/>
                    <a:pt x="10788" y="726"/>
                  </a:cubicBezTo>
                  <a:close/>
                  <a:moveTo>
                    <a:pt x="9673" y="4015"/>
                  </a:moveTo>
                  <a:lnTo>
                    <a:pt x="9673" y="7639"/>
                  </a:lnTo>
                  <a:lnTo>
                    <a:pt x="8893" y="6078"/>
                  </a:lnTo>
                  <a:cubicBezTo>
                    <a:pt x="8837" y="5938"/>
                    <a:pt x="8726" y="5855"/>
                    <a:pt x="8586" y="5855"/>
                  </a:cubicBezTo>
                  <a:lnTo>
                    <a:pt x="4126" y="5855"/>
                  </a:lnTo>
                  <a:cubicBezTo>
                    <a:pt x="3987" y="5855"/>
                    <a:pt x="3847" y="5938"/>
                    <a:pt x="3819" y="6078"/>
                  </a:cubicBezTo>
                  <a:lnTo>
                    <a:pt x="3039" y="7639"/>
                  </a:lnTo>
                  <a:lnTo>
                    <a:pt x="3039" y="4015"/>
                  </a:lnTo>
                  <a:cubicBezTo>
                    <a:pt x="4126" y="4266"/>
                    <a:pt x="5241" y="4405"/>
                    <a:pt x="6356" y="4405"/>
                  </a:cubicBezTo>
                  <a:cubicBezTo>
                    <a:pt x="7471" y="4405"/>
                    <a:pt x="8586" y="4266"/>
                    <a:pt x="9673" y="4015"/>
                  </a:cubicBezTo>
                  <a:close/>
                  <a:moveTo>
                    <a:pt x="6746" y="6579"/>
                  </a:moveTo>
                  <a:lnTo>
                    <a:pt x="8001" y="9562"/>
                  </a:lnTo>
                  <a:lnTo>
                    <a:pt x="4712" y="9562"/>
                  </a:lnTo>
                  <a:lnTo>
                    <a:pt x="5966" y="6579"/>
                  </a:lnTo>
                  <a:close/>
                  <a:moveTo>
                    <a:pt x="1617" y="3633"/>
                  </a:moveTo>
                  <a:lnTo>
                    <a:pt x="1617" y="3633"/>
                  </a:lnTo>
                  <a:cubicBezTo>
                    <a:pt x="1697" y="3652"/>
                    <a:pt x="1797" y="3652"/>
                    <a:pt x="1896" y="3652"/>
                  </a:cubicBezTo>
                  <a:cubicBezTo>
                    <a:pt x="2035" y="3708"/>
                    <a:pt x="2175" y="3764"/>
                    <a:pt x="2314" y="3792"/>
                  </a:cubicBezTo>
                  <a:lnTo>
                    <a:pt x="2314" y="10343"/>
                  </a:lnTo>
                  <a:cubicBezTo>
                    <a:pt x="2203" y="10315"/>
                    <a:pt x="2063" y="10315"/>
                    <a:pt x="1952" y="10315"/>
                  </a:cubicBezTo>
                  <a:cubicBezTo>
                    <a:pt x="1868" y="10315"/>
                    <a:pt x="1729" y="10315"/>
                    <a:pt x="1617" y="10343"/>
                  </a:cubicBezTo>
                  <a:lnTo>
                    <a:pt x="1617" y="3633"/>
                  </a:lnTo>
                  <a:close/>
                  <a:moveTo>
                    <a:pt x="11123" y="3625"/>
                  </a:moveTo>
                  <a:lnTo>
                    <a:pt x="11123" y="10343"/>
                  </a:lnTo>
                  <a:cubicBezTo>
                    <a:pt x="11011" y="10315"/>
                    <a:pt x="10872" y="10315"/>
                    <a:pt x="10733" y="10315"/>
                  </a:cubicBezTo>
                  <a:cubicBezTo>
                    <a:pt x="10593" y="10315"/>
                    <a:pt x="10482" y="10315"/>
                    <a:pt x="10398" y="10343"/>
                  </a:cubicBezTo>
                  <a:lnTo>
                    <a:pt x="10398" y="3792"/>
                  </a:lnTo>
                  <a:cubicBezTo>
                    <a:pt x="10537" y="3764"/>
                    <a:pt x="10677" y="3736"/>
                    <a:pt x="10816" y="3652"/>
                  </a:cubicBezTo>
                  <a:cubicBezTo>
                    <a:pt x="10928" y="3652"/>
                    <a:pt x="11011" y="3652"/>
                    <a:pt x="11123" y="3625"/>
                  </a:cubicBezTo>
                  <a:close/>
                  <a:moveTo>
                    <a:pt x="8363" y="6579"/>
                  </a:moveTo>
                  <a:lnTo>
                    <a:pt x="9701" y="9283"/>
                  </a:lnTo>
                  <a:lnTo>
                    <a:pt x="9701" y="10677"/>
                  </a:lnTo>
                  <a:cubicBezTo>
                    <a:pt x="9534" y="10761"/>
                    <a:pt x="9422" y="10900"/>
                    <a:pt x="9311" y="11012"/>
                  </a:cubicBezTo>
                  <a:lnTo>
                    <a:pt x="3429" y="11012"/>
                  </a:lnTo>
                  <a:cubicBezTo>
                    <a:pt x="3318" y="10872"/>
                    <a:pt x="3178" y="10761"/>
                    <a:pt x="3067" y="10677"/>
                  </a:cubicBezTo>
                  <a:lnTo>
                    <a:pt x="3067" y="9283"/>
                  </a:lnTo>
                  <a:lnTo>
                    <a:pt x="4405" y="6579"/>
                  </a:lnTo>
                  <a:lnTo>
                    <a:pt x="5213" y="6579"/>
                  </a:lnTo>
                  <a:lnTo>
                    <a:pt x="3847" y="9785"/>
                  </a:lnTo>
                  <a:cubicBezTo>
                    <a:pt x="3819" y="9897"/>
                    <a:pt x="3819" y="10036"/>
                    <a:pt x="3875" y="10147"/>
                  </a:cubicBezTo>
                  <a:cubicBezTo>
                    <a:pt x="3959" y="10259"/>
                    <a:pt x="4042" y="10315"/>
                    <a:pt x="4182" y="10315"/>
                  </a:cubicBezTo>
                  <a:lnTo>
                    <a:pt x="8586" y="10315"/>
                  </a:lnTo>
                  <a:cubicBezTo>
                    <a:pt x="8726" y="10315"/>
                    <a:pt x="8837" y="10259"/>
                    <a:pt x="8893" y="10147"/>
                  </a:cubicBezTo>
                  <a:cubicBezTo>
                    <a:pt x="8976" y="10036"/>
                    <a:pt x="8976" y="9897"/>
                    <a:pt x="8921" y="9785"/>
                  </a:cubicBezTo>
                  <a:lnTo>
                    <a:pt x="7583" y="6579"/>
                  </a:lnTo>
                  <a:close/>
                  <a:moveTo>
                    <a:pt x="1952" y="11012"/>
                  </a:moveTo>
                  <a:cubicBezTo>
                    <a:pt x="2454" y="11012"/>
                    <a:pt x="2844" y="11318"/>
                    <a:pt x="3011" y="11736"/>
                  </a:cubicBezTo>
                  <a:lnTo>
                    <a:pt x="920" y="11736"/>
                  </a:lnTo>
                  <a:cubicBezTo>
                    <a:pt x="1060" y="11318"/>
                    <a:pt x="1478" y="11012"/>
                    <a:pt x="1952" y="11012"/>
                  </a:cubicBezTo>
                  <a:close/>
                  <a:moveTo>
                    <a:pt x="10788" y="11012"/>
                  </a:moveTo>
                  <a:cubicBezTo>
                    <a:pt x="11262" y="11012"/>
                    <a:pt x="11652" y="11318"/>
                    <a:pt x="11820" y="11736"/>
                  </a:cubicBezTo>
                  <a:lnTo>
                    <a:pt x="9729" y="11736"/>
                  </a:lnTo>
                  <a:cubicBezTo>
                    <a:pt x="9868" y="11318"/>
                    <a:pt x="10287" y="11012"/>
                    <a:pt x="10788" y="11012"/>
                  </a:cubicBezTo>
                  <a:close/>
                  <a:moveTo>
                    <a:pt x="1868" y="1"/>
                  </a:moveTo>
                  <a:cubicBezTo>
                    <a:pt x="837" y="1"/>
                    <a:pt x="1" y="837"/>
                    <a:pt x="1" y="1841"/>
                  </a:cubicBezTo>
                  <a:cubicBezTo>
                    <a:pt x="1" y="2454"/>
                    <a:pt x="279" y="2956"/>
                    <a:pt x="753" y="3318"/>
                  </a:cubicBezTo>
                  <a:lnTo>
                    <a:pt x="753" y="10677"/>
                  </a:lnTo>
                  <a:cubicBezTo>
                    <a:pt x="279" y="11012"/>
                    <a:pt x="1" y="11541"/>
                    <a:pt x="1" y="12127"/>
                  </a:cubicBezTo>
                  <a:cubicBezTo>
                    <a:pt x="1" y="12322"/>
                    <a:pt x="196" y="12517"/>
                    <a:pt x="363" y="12517"/>
                  </a:cubicBezTo>
                  <a:lnTo>
                    <a:pt x="3290" y="12517"/>
                  </a:lnTo>
                  <a:cubicBezTo>
                    <a:pt x="3485" y="12517"/>
                    <a:pt x="3624" y="12322"/>
                    <a:pt x="3624" y="12127"/>
                  </a:cubicBezTo>
                  <a:cubicBezTo>
                    <a:pt x="3624" y="11987"/>
                    <a:pt x="3624" y="11876"/>
                    <a:pt x="3596" y="11764"/>
                  </a:cubicBezTo>
                  <a:lnTo>
                    <a:pt x="8865" y="11764"/>
                  </a:lnTo>
                  <a:cubicBezTo>
                    <a:pt x="8837" y="11876"/>
                    <a:pt x="8837" y="12015"/>
                    <a:pt x="8837" y="12154"/>
                  </a:cubicBezTo>
                  <a:cubicBezTo>
                    <a:pt x="8837" y="12377"/>
                    <a:pt x="9004" y="12545"/>
                    <a:pt x="9199" y="12545"/>
                  </a:cubicBezTo>
                  <a:lnTo>
                    <a:pt x="12126" y="12545"/>
                  </a:lnTo>
                  <a:cubicBezTo>
                    <a:pt x="12349" y="12545"/>
                    <a:pt x="12489" y="12377"/>
                    <a:pt x="12489" y="12154"/>
                  </a:cubicBezTo>
                  <a:cubicBezTo>
                    <a:pt x="12489" y="11569"/>
                    <a:pt x="12210" y="11039"/>
                    <a:pt x="11764" y="10705"/>
                  </a:cubicBezTo>
                  <a:lnTo>
                    <a:pt x="11764" y="3346"/>
                  </a:lnTo>
                  <a:cubicBezTo>
                    <a:pt x="12321" y="2956"/>
                    <a:pt x="12600" y="2454"/>
                    <a:pt x="12600" y="1841"/>
                  </a:cubicBezTo>
                  <a:cubicBezTo>
                    <a:pt x="12600" y="837"/>
                    <a:pt x="11764" y="1"/>
                    <a:pt x="10733" y="1"/>
                  </a:cubicBezTo>
                  <a:cubicBezTo>
                    <a:pt x="9729" y="1"/>
                    <a:pt x="8893" y="837"/>
                    <a:pt x="8893" y="1841"/>
                  </a:cubicBezTo>
                  <a:cubicBezTo>
                    <a:pt x="8893" y="2398"/>
                    <a:pt x="9172" y="2928"/>
                    <a:pt x="9562" y="3290"/>
                  </a:cubicBezTo>
                  <a:cubicBezTo>
                    <a:pt x="8503" y="3541"/>
                    <a:pt x="7401" y="3666"/>
                    <a:pt x="6300" y="3666"/>
                  </a:cubicBezTo>
                  <a:cubicBezTo>
                    <a:pt x="5199" y="3666"/>
                    <a:pt x="4098" y="3541"/>
                    <a:pt x="3039" y="3290"/>
                  </a:cubicBezTo>
                  <a:cubicBezTo>
                    <a:pt x="3457" y="2928"/>
                    <a:pt x="3708" y="2454"/>
                    <a:pt x="3708" y="1841"/>
                  </a:cubicBezTo>
                  <a:cubicBezTo>
                    <a:pt x="3708" y="837"/>
                    <a:pt x="2872" y="1"/>
                    <a:pt x="18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6" name="Google Shape;1749;p48"/>
          <p:cNvSpPr txBox="1">
            <a:spLocks noGrp="1"/>
          </p:cNvSpPr>
          <p:nvPr>
            <p:ph type="title"/>
          </p:nvPr>
        </p:nvSpPr>
        <p:spPr>
          <a:xfrm>
            <a:off x="1831891" y="2579694"/>
            <a:ext cx="5292116" cy="870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8000" dirty="0" smtClean="0"/>
              <a:t>Break Time</a:t>
            </a:r>
            <a:endParaRPr sz="8000" dirty="0"/>
          </a:p>
        </p:txBody>
      </p:sp>
      <p:pic>
        <p:nvPicPr>
          <p:cNvPr id="4" name="Imagen 3"/>
          <p:cNvPicPr>
            <a:picLocks noChangeAspect="1"/>
          </p:cNvPicPr>
          <p:nvPr/>
        </p:nvPicPr>
        <p:blipFill>
          <a:blip r:embed="rId3"/>
          <a:stretch>
            <a:fillRect/>
          </a:stretch>
        </p:blipFill>
        <p:spPr>
          <a:xfrm>
            <a:off x="4071976" y="966173"/>
            <a:ext cx="1212148" cy="1432539"/>
          </a:xfrm>
          <a:prstGeom prst="rect">
            <a:avLst/>
          </a:prstGeom>
        </p:spPr>
      </p:pic>
    </p:spTree>
    <p:extLst>
      <p:ext uri="{BB962C8B-B14F-4D97-AF65-F5344CB8AC3E}">
        <p14:creationId xmlns:p14="http://schemas.microsoft.com/office/powerpoint/2010/main" val="254143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sp>
        <p:nvSpPr>
          <p:cNvPr id="794" name="Google Shape;794;p33"/>
          <p:cNvSpPr txBox="1">
            <a:spLocks noGrp="1"/>
          </p:cNvSpPr>
          <p:nvPr>
            <p:ph type="title"/>
          </p:nvPr>
        </p:nvSpPr>
        <p:spPr>
          <a:prstGeom prst="rect">
            <a:avLst/>
          </a:prstGeom>
        </p:spPr>
        <p:txBody>
          <a:bodyPr spcFirstLastPara="1" wrap="square" lIns="0" tIns="91425" rIns="0" bIns="91425" anchor="ctr" anchorCtr="0">
            <a:noAutofit/>
          </a:bodyPr>
          <a:lstStyle/>
          <a:p>
            <a:pPr marL="0" lvl="0" indent="0" algn="ctr" rtl="0">
              <a:spcBef>
                <a:spcPts val="0"/>
              </a:spcBef>
              <a:spcAft>
                <a:spcPts val="0"/>
              </a:spcAft>
              <a:buNone/>
            </a:pPr>
            <a:r>
              <a:rPr lang="en"/>
              <a:t>THEORY LESSON </a:t>
            </a:r>
            <a:endParaRPr/>
          </a:p>
        </p:txBody>
      </p:sp>
      <p:sp>
        <p:nvSpPr>
          <p:cNvPr id="796" name="Google Shape;796;p33"/>
          <p:cNvSpPr txBox="1">
            <a:spLocks noGrp="1"/>
          </p:cNvSpPr>
          <p:nvPr>
            <p:ph type="title" idx="2"/>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795" name="Google Shape;795;p33"/>
          <p:cNvSpPr txBox="1">
            <a:spLocks noGrp="1"/>
          </p:cNvSpPr>
          <p:nvPr>
            <p:ph type="subTitle" idx="1"/>
          </p:nvPr>
        </p:nvSpPr>
        <p:spPr>
          <a:prstGeom prst="rect">
            <a:avLst/>
          </a:prstGeom>
        </p:spPr>
        <p:txBody>
          <a:bodyPr spcFirstLastPara="1" wrap="square" lIns="0" tIns="91425" rIns="0" bIns="91425" anchor="t" anchorCtr="0">
            <a:noAutofit/>
          </a:bodyPr>
          <a:lstStyle/>
          <a:p>
            <a:pPr marL="0" lvl="0" indent="0" algn="ctr" rtl="0">
              <a:spcBef>
                <a:spcPts val="0"/>
              </a:spcBef>
              <a:spcAft>
                <a:spcPts val="0"/>
              </a:spcAft>
              <a:buNone/>
            </a:pPr>
            <a:r>
              <a:rPr lang="en"/>
              <a:t>You can enter a subtitle here</a:t>
            </a:r>
            <a:endParaRPr/>
          </a:p>
          <a:p>
            <a:pPr marL="0" lvl="0" indent="0" algn="ctr" rtl="0">
              <a:spcBef>
                <a:spcPts val="0"/>
              </a:spcBef>
              <a:spcAft>
                <a:spcPts val="0"/>
              </a:spcAft>
              <a:buNone/>
            </a:pPr>
            <a:r>
              <a:rPr lang="en"/>
              <a:t>if you need it</a:t>
            </a:r>
            <a:endParaRPr/>
          </a:p>
        </p:txBody>
      </p:sp>
      <p:pic>
        <p:nvPicPr>
          <p:cNvPr id="2" name="Imagen 1"/>
          <p:cNvPicPr>
            <a:picLocks noChangeAspect="1"/>
          </p:cNvPicPr>
          <p:nvPr/>
        </p:nvPicPr>
        <p:blipFill>
          <a:blip r:embed="rId3"/>
          <a:stretch>
            <a:fillRect/>
          </a:stretch>
        </p:blipFill>
        <p:spPr>
          <a:xfrm>
            <a:off x="191410" y="3512291"/>
            <a:ext cx="1734926" cy="145891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00"/>
        <p:cNvGrpSpPr/>
        <p:nvPr/>
      </p:nvGrpSpPr>
      <p:grpSpPr>
        <a:xfrm>
          <a:off x="0" y="0"/>
          <a:ext cx="0" cy="0"/>
          <a:chOff x="0" y="0"/>
          <a:chExt cx="0" cy="0"/>
        </a:xfrm>
      </p:grpSpPr>
      <p:sp>
        <p:nvSpPr>
          <p:cNvPr id="801" name="Google Shape;801;p34"/>
          <p:cNvSpPr txBox="1">
            <a:spLocks noGrp="1"/>
          </p:cNvSpPr>
          <p:nvPr>
            <p:ph type="title"/>
          </p:nvPr>
        </p:nvSpPr>
        <p:spPr>
          <a:xfrm>
            <a:off x="4458300" y="1570400"/>
            <a:ext cx="3521100" cy="70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INTRODUCTION</a:t>
            </a:r>
            <a:endParaRPr/>
          </a:p>
        </p:txBody>
      </p:sp>
      <p:sp>
        <p:nvSpPr>
          <p:cNvPr id="806" name="Google Shape;806;p34"/>
          <p:cNvSpPr txBox="1">
            <a:spLocks noGrp="1"/>
          </p:cNvSpPr>
          <p:nvPr>
            <p:ph type="subTitle" idx="1"/>
          </p:nvPr>
        </p:nvSpPr>
        <p:spPr>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a:t>Vinyasa comes from vi-, “variation” and nyasa, “to place”. It’s a way of expressing our feelings through external movements, based on:</a:t>
            </a:r>
            <a:endParaRPr/>
          </a:p>
          <a:p>
            <a:pPr marL="0" lvl="0" indent="0" algn="l" rtl="0">
              <a:lnSpc>
                <a:spcPct val="100000"/>
              </a:lnSpc>
              <a:spcBef>
                <a:spcPts val="0"/>
              </a:spcBef>
              <a:spcAft>
                <a:spcPts val="0"/>
              </a:spcAft>
              <a:buNone/>
            </a:pPr>
            <a:endParaRPr/>
          </a:p>
          <a:p>
            <a:pPr marL="457200" lvl="0" indent="-304800" algn="l" rtl="0">
              <a:spcBef>
                <a:spcPts val="0"/>
              </a:spcBef>
              <a:spcAft>
                <a:spcPts val="0"/>
              </a:spcAft>
              <a:buSzPts val="1200"/>
              <a:buChar char="●"/>
            </a:pPr>
            <a:r>
              <a:rPr lang="en"/>
              <a:t>Steadiness (Sthira)</a:t>
            </a:r>
            <a:endParaRPr/>
          </a:p>
          <a:p>
            <a:pPr marL="457200" lvl="0" indent="-304800" algn="l" rtl="0">
              <a:spcBef>
                <a:spcPts val="0"/>
              </a:spcBef>
              <a:spcAft>
                <a:spcPts val="0"/>
              </a:spcAft>
              <a:buSzPts val="1200"/>
              <a:buChar char="●"/>
            </a:pPr>
            <a:r>
              <a:rPr lang="en"/>
              <a:t>Comfort (Sukha)</a:t>
            </a:r>
            <a:endParaRPr/>
          </a:p>
          <a:p>
            <a:pPr marL="457200" lvl="0" indent="-304800" algn="l" rtl="0">
              <a:spcBef>
                <a:spcPts val="0"/>
              </a:spcBef>
              <a:spcAft>
                <a:spcPts val="0"/>
              </a:spcAft>
              <a:buSzPts val="1200"/>
              <a:buChar char="●"/>
            </a:pPr>
            <a:r>
              <a:rPr lang="en"/>
              <a:t>Smooth and Long Breathing (Prayatna Sithila)</a:t>
            </a:r>
            <a:endParaRPr/>
          </a:p>
          <a:p>
            <a:pPr marL="0" lvl="0" indent="0" algn="l" rtl="0">
              <a:spcBef>
                <a:spcPts val="1200"/>
              </a:spcBef>
              <a:spcAft>
                <a:spcPts val="1600"/>
              </a:spcAft>
              <a:buNone/>
            </a:pPr>
            <a:endParaRPr/>
          </a:p>
        </p:txBody>
      </p:sp>
      <p:pic>
        <p:nvPicPr>
          <p:cNvPr id="802" name="Google Shape;802;p34"/>
          <p:cNvPicPr preferRelativeResize="0"/>
          <p:nvPr/>
        </p:nvPicPr>
        <p:blipFill rotWithShape="1">
          <a:blip r:embed="rId3">
            <a:alphaModFix/>
          </a:blip>
          <a:srcRect t="162" b="9560"/>
          <a:stretch/>
        </p:blipFill>
        <p:spPr>
          <a:xfrm>
            <a:off x="932175" y="540000"/>
            <a:ext cx="2970000" cy="4029000"/>
          </a:xfrm>
          <a:prstGeom prst="round2SameRect">
            <a:avLst>
              <a:gd name="adj1" fmla="val 50000"/>
              <a:gd name="adj2" fmla="val 0"/>
            </a:avLst>
          </a:prstGeom>
          <a:noFill/>
          <a:ln>
            <a:noFill/>
          </a:ln>
        </p:spPr>
      </p:pic>
      <p:sp>
        <p:nvSpPr>
          <p:cNvPr id="803" name="Google Shape;803;p34"/>
          <p:cNvSpPr/>
          <p:nvPr/>
        </p:nvSpPr>
        <p:spPr>
          <a:xfrm>
            <a:off x="1069207" y="709795"/>
            <a:ext cx="2695500" cy="3708600"/>
          </a:xfrm>
          <a:prstGeom prst="round2SameRect">
            <a:avLst>
              <a:gd name="adj1" fmla="val 5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4"/>
          <p:cNvSpPr/>
          <p:nvPr/>
        </p:nvSpPr>
        <p:spPr>
          <a:xfrm rot="5400000">
            <a:off x="2972531" y="3746684"/>
            <a:ext cx="887211" cy="1214643"/>
          </a:xfrm>
          <a:custGeom>
            <a:avLst/>
            <a:gdLst/>
            <a:ahLst/>
            <a:cxnLst/>
            <a:rect l="l" t="t" r="r" b="b"/>
            <a:pathLst>
              <a:path w="21349" h="29228" extrusionOk="0">
                <a:moveTo>
                  <a:pt x="1" y="0"/>
                </a:moveTo>
                <a:lnTo>
                  <a:pt x="1" y="6172"/>
                </a:lnTo>
                <a:cubicBezTo>
                  <a:pt x="1" y="6552"/>
                  <a:pt x="380" y="6741"/>
                  <a:pt x="686" y="6741"/>
                </a:cubicBezTo>
                <a:lnTo>
                  <a:pt x="8493" y="6741"/>
                </a:lnTo>
                <a:lnTo>
                  <a:pt x="8493" y="16766"/>
                </a:lnTo>
                <a:cubicBezTo>
                  <a:pt x="8493" y="17131"/>
                  <a:pt x="8872" y="17335"/>
                  <a:pt x="9179" y="17335"/>
                </a:cubicBezTo>
                <a:lnTo>
                  <a:pt x="15045" y="17335"/>
                </a:lnTo>
                <a:lnTo>
                  <a:pt x="15045" y="28658"/>
                </a:lnTo>
                <a:cubicBezTo>
                  <a:pt x="15045" y="29023"/>
                  <a:pt x="15439" y="29227"/>
                  <a:pt x="15730" y="29227"/>
                </a:cubicBezTo>
                <a:lnTo>
                  <a:pt x="21348" y="29227"/>
                </a:lnTo>
                <a:lnTo>
                  <a:pt x="213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4"/>
          <p:cNvSpPr/>
          <p:nvPr/>
        </p:nvSpPr>
        <p:spPr>
          <a:xfrm>
            <a:off x="924111" y="2443735"/>
            <a:ext cx="291179" cy="291179"/>
          </a:xfrm>
          <a:custGeom>
            <a:avLst/>
            <a:gdLst/>
            <a:ahLst/>
            <a:cxnLst/>
            <a:rect l="l" t="t" r="r" b="b"/>
            <a:pathLst>
              <a:path w="4072" h="4072" extrusionOk="0">
                <a:moveTo>
                  <a:pt x="2043" y="1"/>
                </a:moveTo>
                <a:cubicBezTo>
                  <a:pt x="2000" y="1"/>
                  <a:pt x="1956" y="44"/>
                  <a:pt x="1956" y="88"/>
                </a:cubicBezTo>
                <a:cubicBezTo>
                  <a:pt x="1956" y="292"/>
                  <a:pt x="1927" y="468"/>
                  <a:pt x="1868" y="672"/>
                </a:cubicBezTo>
                <a:cubicBezTo>
                  <a:pt x="1810" y="847"/>
                  <a:pt x="1722" y="1007"/>
                  <a:pt x="1606" y="1168"/>
                </a:cubicBezTo>
                <a:cubicBezTo>
                  <a:pt x="1562" y="1241"/>
                  <a:pt x="1503" y="1314"/>
                  <a:pt x="1431" y="1387"/>
                </a:cubicBezTo>
                <a:cubicBezTo>
                  <a:pt x="1401" y="1416"/>
                  <a:pt x="1372" y="1460"/>
                  <a:pt x="1328" y="1489"/>
                </a:cubicBezTo>
                <a:cubicBezTo>
                  <a:pt x="1314" y="1504"/>
                  <a:pt x="1299" y="1518"/>
                  <a:pt x="1285" y="1533"/>
                </a:cubicBezTo>
                <a:cubicBezTo>
                  <a:pt x="1270" y="1533"/>
                  <a:pt x="1255" y="1547"/>
                  <a:pt x="1255" y="1547"/>
                </a:cubicBezTo>
                <a:cubicBezTo>
                  <a:pt x="1241" y="1562"/>
                  <a:pt x="1226" y="1562"/>
                  <a:pt x="1226" y="1562"/>
                </a:cubicBezTo>
                <a:cubicBezTo>
                  <a:pt x="1080" y="1679"/>
                  <a:pt x="905" y="1781"/>
                  <a:pt x="730" y="1839"/>
                </a:cubicBezTo>
                <a:cubicBezTo>
                  <a:pt x="526" y="1927"/>
                  <a:pt x="307" y="1956"/>
                  <a:pt x="88" y="1956"/>
                </a:cubicBezTo>
                <a:cubicBezTo>
                  <a:pt x="44" y="1956"/>
                  <a:pt x="1" y="2000"/>
                  <a:pt x="1" y="2043"/>
                </a:cubicBezTo>
                <a:cubicBezTo>
                  <a:pt x="1" y="2087"/>
                  <a:pt x="44" y="2116"/>
                  <a:pt x="88" y="2116"/>
                </a:cubicBezTo>
                <a:cubicBezTo>
                  <a:pt x="292" y="2116"/>
                  <a:pt x="467" y="2146"/>
                  <a:pt x="672" y="2219"/>
                </a:cubicBezTo>
                <a:cubicBezTo>
                  <a:pt x="847" y="2262"/>
                  <a:pt x="1007" y="2350"/>
                  <a:pt x="1168" y="2467"/>
                </a:cubicBezTo>
                <a:cubicBezTo>
                  <a:pt x="1241" y="2525"/>
                  <a:pt x="1314" y="2583"/>
                  <a:pt x="1387" y="2642"/>
                </a:cubicBezTo>
                <a:cubicBezTo>
                  <a:pt x="1416" y="2671"/>
                  <a:pt x="1460" y="2715"/>
                  <a:pt x="1489" y="2744"/>
                </a:cubicBezTo>
                <a:cubicBezTo>
                  <a:pt x="1503" y="2758"/>
                  <a:pt x="1518" y="2788"/>
                  <a:pt x="1533" y="2802"/>
                </a:cubicBezTo>
                <a:cubicBezTo>
                  <a:pt x="1533" y="2802"/>
                  <a:pt x="1547" y="2817"/>
                  <a:pt x="1547" y="2831"/>
                </a:cubicBezTo>
                <a:cubicBezTo>
                  <a:pt x="1562" y="2831"/>
                  <a:pt x="1562" y="2846"/>
                  <a:pt x="1562" y="2846"/>
                </a:cubicBezTo>
                <a:cubicBezTo>
                  <a:pt x="1679" y="2992"/>
                  <a:pt x="1781" y="3167"/>
                  <a:pt x="1839" y="3342"/>
                </a:cubicBezTo>
                <a:cubicBezTo>
                  <a:pt x="1927" y="3561"/>
                  <a:pt x="1956" y="3765"/>
                  <a:pt x="1956" y="3999"/>
                </a:cubicBezTo>
                <a:cubicBezTo>
                  <a:pt x="1956" y="4028"/>
                  <a:pt x="1970" y="4042"/>
                  <a:pt x="1985" y="4057"/>
                </a:cubicBezTo>
                <a:cubicBezTo>
                  <a:pt x="2000" y="4072"/>
                  <a:pt x="2014" y="4072"/>
                  <a:pt x="2043" y="4072"/>
                </a:cubicBezTo>
                <a:cubicBezTo>
                  <a:pt x="2058" y="4072"/>
                  <a:pt x="2087" y="4057"/>
                  <a:pt x="2087" y="4057"/>
                </a:cubicBezTo>
                <a:cubicBezTo>
                  <a:pt x="2087" y="4057"/>
                  <a:pt x="2102" y="4057"/>
                  <a:pt x="2102" y="4042"/>
                </a:cubicBezTo>
                <a:cubicBezTo>
                  <a:pt x="2116" y="4028"/>
                  <a:pt x="2116" y="4013"/>
                  <a:pt x="2116" y="3999"/>
                </a:cubicBezTo>
                <a:cubicBezTo>
                  <a:pt x="2116" y="3794"/>
                  <a:pt x="2146" y="3605"/>
                  <a:pt x="2204" y="3415"/>
                </a:cubicBezTo>
                <a:cubicBezTo>
                  <a:pt x="2262" y="3240"/>
                  <a:pt x="2350" y="3065"/>
                  <a:pt x="2467" y="2904"/>
                </a:cubicBezTo>
                <a:cubicBezTo>
                  <a:pt x="2525" y="2831"/>
                  <a:pt x="2569" y="2758"/>
                  <a:pt x="2642" y="2700"/>
                </a:cubicBezTo>
                <a:cubicBezTo>
                  <a:pt x="2671" y="2656"/>
                  <a:pt x="2715" y="2627"/>
                  <a:pt x="2744" y="2598"/>
                </a:cubicBezTo>
                <a:cubicBezTo>
                  <a:pt x="2758" y="2583"/>
                  <a:pt x="2788" y="2569"/>
                  <a:pt x="2802" y="2554"/>
                </a:cubicBezTo>
                <a:cubicBezTo>
                  <a:pt x="2802" y="2540"/>
                  <a:pt x="2817" y="2540"/>
                  <a:pt x="2831" y="2525"/>
                </a:cubicBezTo>
                <a:cubicBezTo>
                  <a:pt x="2831" y="2525"/>
                  <a:pt x="2846" y="2510"/>
                  <a:pt x="2846" y="2510"/>
                </a:cubicBezTo>
                <a:cubicBezTo>
                  <a:pt x="2992" y="2394"/>
                  <a:pt x="3167" y="2291"/>
                  <a:pt x="3342" y="2233"/>
                </a:cubicBezTo>
                <a:cubicBezTo>
                  <a:pt x="3561" y="2160"/>
                  <a:pt x="3765" y="2116"/>
                  <a:pt x="3999" y="2116"/>
                </a:cubicBezTo>
                <a:cubicBezTo>
                  <a:pt x="4042" y="2116"/>
                  <a:pt x="4072" y="2087"/>
                  <a:pt x="4072" y="2043"/>
                </a:cubicBezTo>
                <a:cubicBezTo>
                  <a:pt x="4072" y="2000"/>
                  <a:pt x="4042" y="1956"/>
                  <a:pt x="3999" y="1956"/>
                </a:cubicBezTo>
                <a:cubicBezTo>
                  <a:pt x="3794" y="1956"/>
                  <a:pt x="3605" y="1927"/>
                  <a:pt x="3415" y="1868"/>
                </a:cubicBezTo>
                <a:cubicBezTo>
                  <a:pt x="3240" y="1810"/>
                  <a:pt x="3065" y="1722"/>
                  <a:pt x="2904" y="1606"/>
                </a:cubicBezTo>
                <a:cubicBezTo>
                  <a:pt x="2831" y="1562"/>
                  <a:pt x="2758" y="1504"/>
                  <a:pt x="2685" y="1431"/>
                </a:cubicBezTo>
                <a:cubicBezTo>
                  <a:pt x="2656" y="1401"/>
                  <a:pt x="2627" y="1372"/>
                  <a:pt x="2598" y="1328"/>
                </a:cubicBezTo>
                <a:cubicBezTo>
                  <a:pt x="2583" y="1314"/>
                  <a:pt x="2569" y="1299"/>
                  <a:pt x="2554" y="1285"/>
                </a:cubicBezTo>
                <a:cubicBezTo>
                  <a:pt x="2539" y="1270"/>
                  <a:pt x="2539" y="1255"/>
                  <a:pt x="2525" y="1255"/>
                </a:cubicBezTo>
                <a:cubicBezTo>
                  <a:pt x="2525" y="1241"/>
                  <a:pt x="2510" y="1241"/>
                  <a:pt x="2510" y="1226"/>
                </a:cubicBezTo>
                <a:cubicBezTo>
                  <a:pt x="2394" y="1080"/>
                  <a:pt x="2291" y="905"/>
                  <a:pt x="2233" y="745"/>
                </a:cubicBezTo>
                <a:cubicBezTo>
                  <a:pt x="2160" y="526"/>
                  <a:pt x="2116" y="307"/>
                  <a:pt x="2116" y="88"/>
                </a:cubicBezTo>
                <a:cubicBezTo>
                  <a:pt x="2116" y="44"/>
                  <a:pt x="2087" y="1"/>
                  <a:pt x="20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pic>
        <p:nvPicPr>
          <p:cNvPr id="37" name="Imagen 36"/>
          <p:cNvPicPr>
            <a:picLocks noChangeAspect="1"/>
          </p:cNvPicPr>
          <p:nvPr/>
        </p:nvPicPr>
        <p:blipFill>
          <a:blip r:embed="rId3"/>
          <a:stretch>
            <a:fillRect/>
          </a:stretch>
        </p:blipFill>
        <p:spPr>
          <a:xfrm>
            <a:off x="3721636" y="1990463"/>
            <a:ext cx="1811250" cy="2722500"/>
          </a:xfrm>
          <a:prstGeom prst="rect">
            <a:avLst/>
          </a:prstGeom>
        </p:spPr>
      </p:pic>
      <p:cxnSp>
        <p:nvCxnSpPr>
          <p:cNvPr id="2" name="Google Shape;2329;p50"/>
          <p:cNvCxnSpPr>
            <a:stCxn id="16" idx="2"/>
            <a:endCxn id="21" idx="2"/>
          </p:cNvCxnSpPr>
          <p:nvPr/>
        </p:nvCxnSpPr>
        <p:spPr>
          <a:xfrm rot="5400000">
            <a:off x="2262475" y="2467763"/>
            <a:ext cx="877200" cy="391800"/>
          </a:xfrm>
          <a:prstGeom prst="bentConnector4">
            <a:avLst>
              <a:gd name="adj1" fmla="val 27666"/>
              <a:gd name="adj2" fmla="val 160784"/>
            </a:avLst>
          </a:prstGeom>
          <a:noFill/>
          <a:ln w="19050" cap="rnd" cmpd="sng">
            <a:solidFill>
              <a:schemeClr val="accent5"/>
            </a:solidFill>
            <a:prstDash val="dot"/>
            <a:round/>
            <a:headEnd type="none" w="med" len="med"/>
            <a:tailEnd type="none" w="med" len="med"/>
          </a:ln>
        </p:spPr>
      </p:cxnSp>
      <p:cxnSp>
        <p:nvCxnSpPr>
          <p:cNvPr id="3" name="Google Shape;2332;p50"/>
          <p:cNvCxnSpPr>
            <a:stCxn id="16" idx="2"/>
            <a:endCxn id="21" idx="6"/>
          </p:cNvCxnSpPr>
          <p:nvPr/>
        </p:nvCxnSpPr>
        <p:spPr>
          <a:xfrm rot="-5400000" flipH="1">
            <a:off x="2654275" y="2467763"/>
            <a:ext cx="877200" cy="391800"/>
          </a:xfrm>
          <a:prstGeom prst="bentConnector4">
            <a:avLst>
              <a:gd name="adj1" fmla="val 27666"/>
              <a:gd name="adj2" fmla="val 160771"/>
            </a:avLst>
          </a:prstGeom>
          <a:noFill/>
          <a:ln w="19050" cap="rnd" cmpd="sng">
            <a:solidFill>
              <a:schemeClr val="accent5"/>
            </a:solidFill>
            <a:prstDash val="dot"/>
            <a:round/>
            <a:headEnd type="none" w="med" len="med"/>
            <a:tailEnd type="none" w="med" len="med"/>
          </a:ln>
        </p:spPr>
      </p:cxnSp>
      <p:cxnSp>
        <p:nvCxnSpPr>
          <p:cNvPr id="4" name="Google Shape;2333;p50"/>
          <p:cNvCxnSpPr>
            <a:stCxn id="18" idx="0"/>
            <a:endCxn id="21" idx="2"/>
          </p:cNvCxnSpPr>
          <p:nvPr/>
        </p:nvCxnSpPr>
        <p:spPr>
          <a:xfrm rot="5400000" flipH="1">
            <a:off x="2295313" y="3312175"/>
            <a:ext cx="811500" cy="391800"/>
          </a:xfrm>
          <a:prstGeom prst="bentConnector4">
            <a:avLst>
              <a:gd name="adj1" fmla="val 25865"/>
              <a:gd name="adj2" fmla="val 160780"/>
            </a:avLst>
          </a:prstGeom>
          <a:noFill/>
          <a:ln w="19050" cap="rnd" cmpd="sng">
            <a:solidFill>
              <a:schemeClr val="accent5"/>
            </a:solidFill>
            <a:prstDash val="dot"/>
            <a:round/>
            <a:headEnd type="none" w="med" len="med"/>
            <a:tailEnd type="none" w="med" len="med"/>
          </a:ln>
        </p:spPr>
      </p:cxnSp>
      <p:cxnSp>
        <p:nvCxnSpPr>
          <p:cNvPr id="5" name="Google Shape;2335;p50"/>
          <p:cNvCxnSpPr>
            <a:stCxn id="18" idx="0"/>
            <a:endCxn id="21" idx="6"/>
          </p:cNvCxnSpPr>
          <p:nvPr/>
        </p:nvCxnSpPr>
        <p:spPr>
          <a:xfrm rot="-5400000">
            <a:off x="2687113" y="3312175"/>
            <a:ext cx="811500" cy="391800"/>
          </a:xfrm>
          <a:prstGeom prst="bentConnector4">
            <a:avLst>
              <a:gd name="adj1" fmla="val 25865"/>
              <a:gd name="adj2" fmla="val 160774"/>
            </a:avLst>
          </a:prstGeom>
          <a:noFill/>
          <a:ln w="19050" cap="rnd" cmpd="sng">
            <a:solidFill>
              <a:schemeClr val="accent5"/>
            </a:solidFill>
            <a:prstDash val="dot"/>
            <a:round/>
            <a:headEnd type="none" w="med" len="med"/>
            <a:tailEnd type="none" w="med" len="med"/>
          </a:ln>
        </p:spPr>
      </p:cxnSp>
      <p:cxnSp>
        <p:nvCxnSpPr>
          <p:cNvPr id="6" name="Google Shape;2336;p50"/>
          <p:cNvCxnSpPr>
            <a:stCxn id="17" idx="2"/>
            <a:endCxn id="22" idx="2"/>
          </p:cNvCxnSpPr>
          <p:nvPr/>
        </p:nvCxnSpPr>
        <p:spPr>
          <a:xfrm rot="5400000">
            <a:off x="5917350" y="2467763"/>
            <a:ext cx="877200" cy="391800"/>
          </a:xfrm>
          <a:prstGeom prst="bentConnector4">
            <a:avLst>
              <a:gd name="adj1" fmla="val 27667"/>
              <a:gd name="adj2" fmla="val 160777"/>
            </a:avLst>
          </a:prstGeom>
          <a:noFill/>
          <a:ln w="19050" cap="rnd" cmpd="sng">
            <a:solidFill>
              <a:schemeClr val="accent5"/>
            </a:solidFill>
            <a:prstDash val="dot"/>
            <a:round/>
            <a:headEnd type="none" w="med" len="med"/>
            <a:tailEnd type="none" w="med" len="med"/>
          </a:ln>
        </p:spPr>
      </p:cxnSp>
      <p:cxnSp>
        <p:nvCxnSpPr>
          <p:cNvPr id="7" name="Google Shape;2339;p50"/>
          <p:cNvCxnSpPr>
            <a:stCxn id="17" idx="2"/>
            <a:endCxn id="22" idx="6"/>
          </p:cNvCxnSpPr>
          <p:nvPr/>
        </p:nvCxnSpPr>
        <p:spPr>
          <a:xfrm rot="-5400000" flipH="1">
            <a:off x="6309150" y="2467763"/>
            <a:ext cx="877200" cy="391800"/>
          </a:xfrm>
          <a:prstGeom prst="bentConnector4">
            <a:avLst>
              <a:gd name="adj1" fmla="val 27667"/>
              <a:gd name="adj2" fmla="val 160777"/>
            </a:avLst>
          </a:prstGeom>
          <a:noFill/>
          <a:ln w="19050" cap="rnd" cmpd="sng">
            <a:solidFill>
              <a:schemeClr val="accent5"/>
            </a:solidFill>
            <a:prstDash val="dot"/>
            <a:round/>
            <a:headEnd type="none" w="med" len="med"/>
            <a:tailEnd type="none" w="med" len="med"/>
          </a:ln>
        </p:spPr>
      </p:cxnSp>
      <p:cxnSp>
        <p:nvCxnSpPr>
          <p:cNvPr id="8" name="Google Shape;2340;p50"/>
          <p:cNvCxnSpPr>
            <a:stCxn id="19" idx="0"/>
            <a:endCxn id="22" idx="2"/>
          </p:cNvCxnSpPr>
          <p:nvPr/>
        </p:nvCxnSpPr>
        <p:spPr>
          <a:xfrm rot="5400000" flipH="1">
            <a:off x="5950188" y="3312175"/>
            <a:ext cx="811500" cy="391800"/>
          </a:xfrm>
          <a:prstGeom prst="bentConnector4">
            <a:avLst>
              <a:gd name="adj1" fmla="val 25864"/>
              <a:gd name="adj2" fmla="val 160774"/>
            </a:avLst>
          </a:prstGeom>
          <a:noFill/>
          <a:ln w="19050" cap="rnd" cmpd="sng">
            <a:solidFill>
              <a:schemeClr val="accent5"/>
            </a:solidFill>
            <a:prstDash val="dot"/>
            <a:round/>
            <a:headEnd type="none" w="med" len="med"/>
            <a:tailEnd type="none" w="med" len="med"/>
          </a:ln>
        </p:spPr>
      </p:cxnSp>
      <p:cxnSp>
        <p:nvCxnSpPr>
          <p:cNvPr id="9" name="Google Shape;2342;p50"/>
          <p:cNvCxnSpPr>
            <a:stCxn id="19" idx="0"/>
            <a:endCxn id="22" idx="6"/>
          </p:cNvCxnSpPr>
          <p:nvPr/>
        </p:nvCxnSpPr>
        <p:spPr>
          <a:xfrm rot="-5400000">
            <a:off x="6341988" y="3312175"/>
            <a:ext cx="811500" cy="391800"/>
          </a:xfrm>
          <a:prstGeom prst="bentConnector4">
            <a:avLst>
              <a:gd name="adj1" fmla="val 25864"/>
              <a:gd name="adj2" fmla="val 160780"/>
            </a:avLst>
          </a:prstGeom>
          <a:noFill/>
          <a:ln w="19050" cap="rnd" cmpd="sng">
            <a:solidFill>
              <a:schemeClr val="accent5"/>
            </a:solidFill>
            <a:prstDash val="dot"/>
            <a:round/>
            <a:headEnd type="none" w="med" len="med"/>
            <a:tailEnd type="none" w="med" len="med"/>
          </a:ln>
        </p:spPr>
      </p:cxnSp>
      <p:sp>
        <p:nvSpPr>
          <p:cNvPr id="16" name="Google Shape;2330;p50"/>
          <p:cNvSpPr txBox="1">
            <a:spLocks/>
          </p:cNvSpPr>
          <p:nvPr/>
        </p:nvSpPr>
        <p:spPr>
          <a:xfrm>
            <a:off x="1443175" y="1755863"/>
            <a:ext cx="2907600" cy="469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2000"/>
              <a:buFont typeface="Jua"/>
              <a:buNone/>
              <a:defRPr sz="1800" b="1" i="0" u="none" strike="noStrike" cap="none">
                <a:solidFill>
                  <a:schemeClr val="lt1"/>
                </a:solidFill>
                <a:latin typeface="Rubik"/>
                <a:ea typeface="Rubik"/>
                <a:cs typeface="Rubik"/>
                <a:sym typeface="Rubik"/>
              </a:defRPr>
            </a:lvl1pPr>
            <a:lvl2pPr marL="914400" marR="0" lvl="1" indent="-317500" algn="ctr" rtl="0">
              <a:lnSpc>
                <a:spcPct val="100000"/>
              </a:lnSpc>
              <a:spcBef>
                <a:spcPts val="1600"/>
              </a:spcBef>
              <a:spcAft>
                <a:spcPts val="0"/>
              </a:spcAft>
              <a:buClr>
                <a:schemeClr val="dk1"/>
              </a:buClr>
              <a:buSzPts val="2000"/>
              <a:buFont typeface="Jua"/>
              <a:buNone/>
              <a:defRPr sz="2000" b="1" i="0" u="none" strike="noStrike" cap="none">
                <a:solidFill>
                  <a:schemeClr val="dk1"/>
                </a:solidFill>
                <a:latin typeface="Jua"/>
                <a:ea typeface="Jua"/>
                <a:cs typeface="Jua"/>
                <a:sym typeface="Jua"/>
              </a:defRPr>
            </a:lvl2pPr>
            <a:lvl3pPr marL="1371600" marR="0" lvl="2" indent="-317500" algn="ctr" rtl="0">
              <a:lnSpc>
                <a:spcPct val="100000"/>
              </a:lnSpc>
              <a:spcBef>
                <a:spcPts val="1600"/>
              </a:spcBef>
              <a:spcAft>
                <a:spcPts val="0"/>
              </a:spcAft>
              <a:buClr>
                <a:schemeClr val="dk1"/>
              </a:buClr>
              <a:buSzPts val="2000"/>
              <a:buFont typeface="Jua"/>
              <a:buNone/>
              <a:defRPr sz="2000" b="1" i="0" u="none" strike="noStrike" cap="none">
                <a:solidFill>
                  <a:schemeClr val="dk1"/>
                </a:solidFill>
                <a:latin typeface="Jua"/>
                <a:ea typeface="Jua"/>
                <a:cs typeface="Jua"/>
                <a:sym typeface="Jua"/>
              </a:defRPr>
            </a:lvl3pPr>
            <a:lvl4pPr marL="1828800" marR="0" lvl="3" indent="-317500" algn="ctr" rtl="0">
              <a:lnSpc>
                <a:spcPct val="100000"/>
              </a:lnSpc>
              <a:spcBef>
                <a:spcPts val="1600"/>
              </a:spcBef>
              <a:spcAft>
                <a:spcPts val="0"/>
              </a:spcAft>
              <a:buClr>
                <a:schemeClr val="dk1"/>
              </a:buClr>
              <a:buSzPts val="2000"/>
              <a:buFont typeface="Jua"/>
              <a:buNone/>
              <a:defRPr sz="2000" b="1" i="0" u="none" strike="noStrike" cap="none">
                <a:solidFill>
                  <a:schemeClr val="dk1"/>
                </a:solidFill>
                <a:latin typeface="Jua"/>
                <a:ea typeface="Jua"/>
                <a:cs typeface="Jua"/>
                <a:sym typeface="Jua"/>
              </a:defRPr>
            </a:lvl4pPr>
            <a:lvl5pPr marL="2286000" marR="0" lvl="4" indent="-317500" algn="ctr" rtl="0">
              <a:lnSpc>
                <a:spcPct val="100000"/>
              </a:lnSpc>
              <a:spcBef>
                <a:spcPts val="1600"/>
              </a:spcBef>
              <a:spcAft>
                <a:spcPts val="0"/>
              </a:spcAft>
              <a:buClr>
                <a:schemeClr val="dk1"/>
              </a:buClr>
              <a:buSzPts val="2000"/>
              <a:buFont typeface="Jua"/>
              <a:buNone/>
              <a:defRPr sz="2000" b="1" i="0" u="none" strike="noStrike" cap="none">
                <a:solidFill>
                  <a:schemeClr val="dk1"/>
                </a:solidFill>
                <a:latin typeface="Jua"/>
                <a:ea typeface="Jua"/>
                <a:cs typeface="Jua"/>
                <a:sym typeface="Jua"/>
              </a:defRPr>
            </a:lvl5pPr>
            <a:lvl6pPr marL="2743200" marR="0" lvl="5" indent="-317500" algn="ctr" rtl="0">
              <a:lnSpc>
                <a:spcPct val="100000"/>
              </a:lnSpc>
              <a:spcBef>
                <a:spcPts val="1600"/>
              </a:spcBef>
              <a:spcAft>
                <a:spcPts val="0"/>
              </a:spcAft>
              <a:buClr>
                <a:schemeClr val="dk1"/>
              </a:buClr>
              <a:buSzPts val="2000"/>
              <a:buFont typeface="Jua"/>
              <a:buNone/>
              <a:defRPr sz="2000" b="1" i="0" u="none" strike="noStrike" cap="none">
                <a:solidFill>
                  <a:schemeClr val="dk1"/>
                </a:solidFill>
                <a:latin typeface="Jua"/>
                <a:ea typeface="Jua"/>
                <a:cs typeface="Jua"/>
                <a:sym typeface="Jua"/>
              </a:defRPr>
            </a:lvl6pPr>
            <a:lvl7pPr marL="3200400" marR="0" lvl="6" indent="-317500" algn="ctr" rtl="0">
              <a:lnSpc>
                <a:spcPct val="100000"/>
              </a:lnSpc>
              <a:spcBef>
                <a:spcPts val="1600"/>
              </a:spcBef>
              <a:spcAft>
                <a:spcPts val="0"/>
              </a:spcAft>
              <a:buClr>
                <a:schemeClr val="dk1"/>
              </a:buClr>
              <a:buSzPts val="2000"/>
              <a:buFont typeface="Jua"/>
              <a:buNone/>
              <a:defRPr sz="2000" b="1" i="0" u="none" strike="noStrike" cap="none">
                <a:solidFill>
                  <a:schemeClr val="dk1"/>
                </a:solidFill>
                <a:latin typeface="Jua"/>
                <a:ea typeface="Jua"/>
                <a:cs typeface="Jua"/>
                <a:sym typeface="Jua"/>
              </a:defRPr>
            </a:lvl7pPr>
            <a:lvl8pPr marL="3657600" marR="0" lvl="7" indent="-317500" algn="ctr" rtl="0">
              <a:lnSpc>
                <a:spcPct val="100000"/>
              </a:lnSpc>
              <a:spcBef>
                <a:spcPts val="1600"/>
              </a:spcBef>
              <a:spcAft>
                <a:spcPts val="0"/>
              </a:spcAft>
              <a:buClr>
                <a:schemeClr val="dk1"/>
              </a:buClr>
              <a:buSzPts val="2000"/>
              <a:buFont typeface="Jua"/>
              <a:buNone/>
              <a:defRPr sz="2000" b="1" i="0" u="none" strike="noStrike" cap="none">
                <a:solidFill>
                  <a:schemeClr val="dk1"/>
                </a:solidFill>
                <a:latin typeface="Jua"/>
                <a:ea typeface="Jua"/>
                <a:cs typeface="Jua"/>
                <a:sym typeface="Jua"/>
              </a:defRPr>
            </a:lvl8pPr>
            <a:lvl9pPr marL="4114800" marR="0" lvl="8" indent="-317500" algn="ctr" rtl="0">
              <a:lnSpc>
                <a:spcPct val="100000"/>
              </a:lnSpc>
              <a:spcBef>
                <a:spcPts val="1600"/>
              </a:spcBef>
              <a:spcAft>
                <a:spcPts val="1600"/>
              </a:spcAft>
              <a:buClr>
                <a:schemeClr val="dk1"/>
              </a:buClr>
              <a:buSzPts val="2000"/>
              <a:buFont typeface="Jua"/>
              <a:buNone/>
              <a:defRPr sz="2000" b="1" i="0" u="none" strike="noStrike" cap="none">
                <a:solidFill>
                  <a:schemeClr val="dk1"/>
                </a:solidFill>
                <a:latin typeface="Jua"/>
                <a:ea typeface="Jua"/>
                <a:cs typeface="Jua"/>
                <a:sym typeface="Jua"/>
              </a:defRPr>
            </a:lvl9pPr>
          </a:lstStyle>
          <a:p>
            <a:pPr marL="0" indent="0">
              <a:spcAft>
                <a:spcPts val="1600"/>
              </a:spcAft>
            </a:pPr>
            <a:r>
              <a:rPr lang="es-PE" dirty="0" smtClean="0">
                <a:solidFill>
                  <a:schemeClr val="accent2">
                    <a:lumMod val="75000"/>
                  </a:schemeClr>
                </a:solidFill>
              </a:rPr>
              <a:t>BREAST FREE</a:t>
            </a:r>
            <a:endParaRPr lang="es-PE" dirty="0">
              <a:solidFill>
                <a:schemeClr val="accent2">
                  <a:lumMod val="75000"/>
                </a:schemeClr>
              </a:solidFill>
            </a:endParaRPr>
          </a:p>
        </p:txBody>
      </p:sp>
      <p:sp>
        <p:nvSpPr>
          <p:cNvPr id="17" name="Google Shape;2337;p50"/>
          <p:cNvSpPr txBox="1">
            <a:spLocks/>
          </p:cNvSpPr>
          <p:nvPr/>
        </p:nvSpPr>
        <p:spPr>
          <a:xfrm>
            <a:off x="5098050" y="1755863"/>
            <a:ext cx="2907600" cy="469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2000"/>
              <a:buFont typeface="Jua"/>
              <a:buNone/>
              <a:defRPr sz="1800" b="1" i="0" u="none" strike="noStrike" cap="none">
                <a:solidFill>
                  <a:schemeClr val="lt1"/>
                </a:solidFill>
                <a:latin typeface="Rubik"/>
                <a:ea typeface="Rubik"/>
                <a:cs typeface="Rubik"/>
                <a:sym typeface="Rubik"/>
              </a:defRPr>
            </a:lvl1pPr>
            <a:lvl2pPr marL="914400" marR="0" lvl="1" indent="-317500" algn="ctr" rtl="0">
              <a:lnSpc>
                <a:spcPct val="100000"/>
              </a:lnSpc>
              <a:spcBef>
                <a:spcPts val="1600"/>
              </a:spcBef>
              <a:spcAft>
                <a:spcPts val="0"/>
              </a:spcAft>
              <a:buClr>
                <a:schemeClr val="dk1"/>
              </a:buClr>
              <a:buSzPts val="2000"/>
              <a:buFont typeface="Jua"/>
              <a:buNone/>
              <a:defRPr sz="2000" b="1" i="0" u="none" strike="noStrike" cap="none">
                <a:solidFill>
                  <a:schemeClr val="dk1"/>
                </a:solidFill>
                <a:latin typeface="Jua"/>
                <a:ea typeface="Jua"/>
                <a:cs typeface="Jua"/>
                <a:sym typeface="Jua"/>
              </a:defRPr>
            </a:lvl2pPr>
            <a:lvl3pPr marL="1371600" marR="0" lvl="2" indent="-317500" algn="ctr" rtl="0">
              <a:lnSpc>
                <a:spcPct val="100000"/>
              </a:lnSpc>
              <a:spcBef>
                <a:spcPts val="1600"/>
              </a:spcBef>
              <a:spcAft>
                <a:spcPts val="0"/>
              </a:spcAft>
              <a:buClr>
                <a:schemeClr val="dk1"/>
              </a:buClr>
              <a:buSzPts val="2000"/>
              <a:buFont typeface="Jua"/>
              <a:buNone/>
              <a:defRPr sz="2000" b="1" i="0" u="none" strike="noStrike" cap="none">
                <a:solidFill>
                  <a:schemeClr val="dk1"/>
                </a:solidFill>
                <a:latin typeface="Jua"/>
                <a:ea typeface="Jua"/>
                <a:cs typeface="Jua"/>
                <a:sym typeface="Jua"/>
              </a:defRPr>
            </a:lvl3pPr>
            <a:lvl4pPr marL="1828800" marR="0" lvl="3" indent="-317500" algn="ctr" rtl="0">
              <a:lnSpc>
                <a:spcPct val="100000"/>
              </a:lnSpc>
              <a:spcBef>
                <a:spcPts val="1600"/>
              </a:spcBef>
              <a:spcAft>
                <a:spcPts val="0"/>
              </a:spcAft>
              <a:buClr>
                <a:schemeClr val="dk1"/>
              </a:buClr>
              <a:buSzPts val="2000"/>
              <a:buFont typeface="Jua"/>
              <a:buNone/>
              <a:defRPr sz="2000" b="1" i="0" u="none" strike="noStrike" cap="none">
                <a:solidFill>
                  <a:schemeClr val="dk1"/>
                </a:solidFill>
                <a:latin typeface="Jua"/>
                <a:ea typeface="Jua"/>
                <a:cs typeface="Jua"/>
                <a:sym typeface="Jua"/>
              </a:defRPr>
            </a:lvl4pPr>
            <a:lvl5pPr marL="2286000" marR="0" lvl="4" indent="-317500" algn="ctr" rtl="0">
              <a:lnSpc>
                <a:spcPct val="100000"/>
              </a:lnSpc>
              <a:spcBef>
                <a:spcPts val="1600"/>
              </a:spcBef>
              <a:spcAft>
                <a:spcPts val="0"/>
              </a:spcAft>
              <a:buClr>
                <a:schemeClr val="dk1"/>
              </a:buClr>
              <a:buSzPts val="2000"/>
              <a:buFont typeface="Jua"/>
              <a:buNone/>
              <a:defRPr sz="2000" b="1" i="0" u="none" strike="noStrike" cap="none">
                <a:solidFill>
                  <a:schemeClr val="dk1"/>
                </a:solidFill>
                <a:latin typeface="Jua"/>
                <a:ea typeface="Jua"/>
                <a:cs typeface="Jua"/>
                <a:sym typeface="Jua"/>
              </a:defRPr>
            </a:lvl5pPr>
            <a:lvl6pPr marL="2743200" marR="0" lvl="5" indent="-317500" algn="ctr" rtl="0">
              <a:lnSpc>
                <a:spcPct val="100000"/>
              </a:lnSpc>
              <a:spcBef>
                <a:spcPts val="1600"/>
              </a:spcBef>
              <a:spcAft>
                <a:spcPts val="0"/>
              </a:spcAft>
              <a:buClr>
                <a:schemeClr val="dk1"/>
              </a:buClr>
              <a:buSzPts val="2000"/>
              <a:buFont typeface="Jua"/>
              <a:buNone/>
              <a:defRPr sz="2000" b="1" i="0" u="none" strike="noStrike" cap="none">
                <a:solidFill>
                  <a:schemeClr val="dk1"/>
                </a:solidFill>
                <a:latin typeface="Jua"/>
                <a:ea typeface="Jua"/>
                <a:cs typeface="Jua"/>
                <a:sym typeface="Jua"/>
              </a:defRPr>
            </a:lvl6pPr>
            <a:lvl7pPr marL="3200400" marR="0" lvl="6" indent="-317500" algn="ctr" rtl="0">
              <a:lnSpc>
                <a:spcPct val="100000"/>
              </a:lnSpc>
              <a:spcBef>
                <a:spcPts val="1600"/>
              </a:spcBef>
              <a:spcAft>
                <a:spcPts val="0"/>
              </a:spcAft>
              <a:buClr>
                <a:schemeClr val="dk1"/>
              </a:buClr>
              <a:buSzPts val="2000"/>
              <a:buFont typeface="Jua"/>
              <a:buNone/>
              <a:defRPr sz="2000" b="1" i="0" u="none" strike="noStrike" cap="none">
                <a:solidFill>
                  <a:schemeClr val="dk1"/>
                </a:solidFill>
                <a:latin typeface="Jua"/>
                <a:ea typeface="Jua"/>
                <a:cs typeface="Jua"/>
                <a:sym typeface="Jua"/>
              </a:defRPr>
            </a:lvl7pPr>
            <a:lvl8pPr marL="3657600" marR="0" lvl="7" indent="-317500" algn="ctr" rtl="0">
              <a:lnSpc>
                <a:spcPct val="100000"/>
              </a:lnSpc>
              <a:spcBef>
                <a:spcPts val="1600"/>
              </a:spcBef>
              <a:spcAft>
                <a:spcPts val="0"/>
              </a:spcAft>
              <a:buClr>
                <a:schemeClr val="dk1"/>
              </a:buClr>
              <a:buSzPts val="2000"/>
              <a:buFont typeface="Jua"/>
              <a:buNone/>
              <a:defRPr sz="2000" b="1" i="0" u="none" strike="noStrike" cap="none">
                <a:solidFill>
                  <a:schemeClr val="dk1"/>
                </a:solidFill>
                <a:latin typeface="Jua"/>
                <a:ea typeface="Jua"/>
                <a:cs typeface="Jua"/>
                <a:sym typeface="Jua"/>
              </a:defRPr>
            </a:lvl8pPr>
            <a:lvl9pPr marL="4114800" marR="0" lvl="8" indent="-317500" algn="ctr" rtl="0">
              <a:lnSpc>
                <a:spcPct val="100000"/>
              </a:lnSpc>
              <a:spcBef>
                <a:spcPts val="1600"/>
              </a:spcBef>
              <a:spcAft>
                <a:spcPts val="1600"/>
              </a:spcAft>
              <a:buClr>
                <a:schemeClr val="dk1"/>
              </a:buClr>
              <a:buSzPts val="2000"/>
              <a:buFont typeface="Jua"/>
              <a:buNone/>
              <a:defRPr sz="2000" b="1" i="0" u="none" strike="noStrike" cap="none">
                <a:solidFill>
                  <a:schemeClr val="dk1"/>
                </a:solidFill>
                <a:latin typeface="Jua"/>
                <a:ea typeface="Jua"/>
                <a:cs typeface="Jua"/>
                <a:sym typeface="Jua"/>
              </a:defRPr>
            </a:lvl9pPr>
          </a:lstStyle>
          <a:p>
            <a:pPr marL="0" indent="0">
              <a:spcAft>
                <a:spcPts val="1600"/>
              </a:spcAft>
            </a:pPr>
            <a:r>
              <a:rPr lang="es-PE" smtClean="0">
                <a:solidFill>
                  <a:schemeClr val="accent2">
                    <a:lumMod val="75000"/>
                  </a:schemeClr>
                </a:solidFill>
              </a:rPr>
              <a:t>HOW TO TREAT IT?</a:t>
            </a:r>
            <a:endParaRPr lang="es-PE">
              <a:solidFill>
                <a:schemeClr val="accent2">
                  <a:lumMod val="75000"/>
                </a:schemeClr>
              </a:solidFill>
            </a:endParaRPr>
          </a:p>
        </p:txBody>
      </p:sp>
      <p:sp>
        <p:nvSpPr>
          <p:cNvPr id="18" name="Google Shape;2334;p50"/>
          <p:cNvSpPr txBox="1">
            <a:spLocks/>
          </p:cNvSpPr>
          <p:nvPr/>
        </p:nvSpPr>
        <p:spPr>
          <a:xfrm>
            <a:off x="1443163" y="3913825"/>
            <a:ext cx="2907600" cy="713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1pPr>
            <a:lvl2pPr marL="914400" marR="0" lvl="1" indent="-317500" algn="ctr" rtl="0">
              <a:lnSpc>
                <a:spcPct val="100000"/>
              </a:lnSpc>
              <a:spcBef>
                <a:spcPts val="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2pPr>
            <a:lvl3pPr marL="1371600" marR="0" lvl="2"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3pPr>
            <a:lvl4pPr marL="1828800" marR="0" lvl="3"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4pPr>
            <a:lvl5pPr marL="2286000" marR="0" lvl="4"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5pPr>
            <a:lvl6pPr marL="2743200" marR="0" lvl="5"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6pPr>
            <a:lvl7pPr marL="3200400" marR="0" lvl="6"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7pPr>
            <a:lvl8pPr marL="3657600" marR="0" lvl="7"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8pPr>
            <a:lvl9pPr marL="4114800" marR="0" lvl="8" indent="-317500" algn="ctr" rtl="0">
              <a:lnSpc>
                <a:spcPct val="100000"/>
              </a:lnSpc>
              <a:spcBef>
                <a:spcPts val="1600"/>
              </a:spcBef>
              <a:spcAft>
                <a:spcPts val="1600"/>
              </a:spcAft>
              <a:buClr>
                <a:schemeClr val="dk1"/>
              </a:buClr>
              <a:buSzPts val="1400"/>
              <a:buFont typeface="Nunito"/>
              <a:buNone/>
              <a:defRPr sz="1400" b="0" i="0" u="none" strike="noStrike" cap="none">
                <a:solidFill>
                  <a:schemeClr val="dk1"/>
                </a:solidFill>
                <a:latin typeface="Nunito"/>
                <a:ea typeface="Nunito"/>
                <a:cs typeface="Nunito"/>
                <a:sym typeface="Nunito"/>
              </a:defRPr>
            </a:lvl9pPr>
          </a:lstStyle>
          <a:p>
            <a:pPr marL="0" indent="0"/>
            <a:r>
              <a:rPr lang="en-US" b="1" smtClean="0">
                <a:solidFill>
                  <a:schemeClr val="accent2"/>
                </a:solidFill>
              </a:rPr>
              <a:t>Mercury</a:t>
            </a:r>
            <a:r>
              <a:rPr lang="en-US" b="1" smtClean="0"/>
              <a:t> </a:t>
            </a:r>
            <a:r>
              <a:rPr lang="en-US" smtClean="0"/>
              <a:t>is the closest planet to the Sun and the smallest one in the Solar System</a:t>
            </a:r>
            <a:endParaRPr lang="en-US"/>
          </a:p>
        </p:txBody>
      </p:sp>
      <p:sp>
        <p:nvSpPr>
          <p:cNvPr id="19" name="Google Shape;2341;p50"/>
          <p:cNvSpPr txBox="1">
            <a:spLocks/>
          </p:cNvSpPr>
          <p:nvPr/>
        </p:nvSpPr>
        <p:spPr>
          <a:xfrm>
            <a:off x="5098038" y="3913825"/>
            <a:ext cx="2907600" cy="713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1pPr>
            <a:lvl2pPr marL="914400" marR="0" lvl="1" indent="-317500" algn="ctr" rtl="0">
              <a:lnSpc>
                <a:spcPct val="100000"/>
              </a:lnSpc>
              <a:spcBef>
                <a:spcPts val="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2pPr>
            <a:lvl3pPr marL="1371600" marR="0" lvl="2"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3pPr>
            <a:lvl4pPr marL="1828800" marR="0" lvl="3"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4pPr>
            <a:lvl5pPr marL="2286000" marR="0" lvl="4"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5pPr>
            <a:lvl6pPr marL="2743200" marR="0" lvl="5"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6pPr>
            <a:lvl7pPr marL="3200400" marR="0" lvl="6"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7pPr>
            <a:lvl8pPr marL="3657600" marR="0" lvl="7" indent="-317500" algn="ctr"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8pPr>
            <a:lvl9pPr marL="4114800" marR="0" lvl="8" indent="-317500" algn="ctr" rtl="0">
              <a:lnSpc>
                <a:spcPct val="100000"/>
              </a:lnSpc>
              <a:spcBef>
                <a:spcPts val="1600"/>
              </a:spcBef>
              <a:spcAft>
                <a:spcPts val="1600"/>
              </a:spcAft>
              <a:buClr>
                <a:schemeClr val="dk1"/>
              </a:buClr>
              <a:buSzPts val="1400"/>
              <a:buFont typeface="Nunito"/>
              <a:buNone/>
              <a:defRPr sz="1400" b="0" i="0" u="none" strike="noStrike" cap="none">
                <a:solidFill>
                  <a:schemeClr val="dk1"/>
                </a:solidFill>
                <a:latin typeface="Nunito"/>
                <a:ea typeface="Nunito"/>
                <a:cs typeface="Nunito"/>
                <a:sym typeface="Nunito"/>
              </a:defRPr>
            </a:lvl9pPr>
          </a:lstStyle>
          <a:p>
            <a:pPr marL="0" indent="0"/>
            <a:r>
              <a:rPr lang="en-US" b="1" smtClean="0">
                <a:solidFill>
                  <a:schemeClr val="accent2"/>
                </a:solidFill>
              </a:rPr>
              <a:t>Venus</a:t>
            </a:r>
            <a:r>
              <a:rPr lang="en-US" b="1" smtClean="0"/>
              <a:t> </a:t>
            </a:r>
            <a:r>
              <a:rPr lang="en-US" smtClean="0"/>
              <a:t>has a beautiful name and is the second planet from the Sun. It’s hot, even hotter than Mercury!</a:t>
            </a:r>
            <a:endParaRPr lang="en-US"/>
          </a:p>
        </p:txBody>
      </p:sp>
      <p:sp>
        <p:nvSpPr>
          <p:cNvPr id="20" name="Google Shape;2349;p50"/>
          <p:cNvSpPr txBox="1">
            <a:spLocks/>
          </p:cNvSpPr>
          <p:nvPr/>
        </p:nvSpPr>
        <p:spPr>
          <a:xfrm>
            <a:off x="872400" y="692400"/>
            <a:ext cx="7704000" cy="564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3100"/>
              <a:buFont typeface="Rubik"/>
              <a:buNone/>
              <a:defRPr sz="3100" b="1" i="0" u="none" strike="noStrike" cap="none">
                <a:solidFill>
                  <a:schemeClr val="lt1"/>
                </a:solidFill>
                <a:latin typeface="Rubik"/>
                <a:ea typeface="Rubik"/>
                <a:cs typeface="Rubik"/>
                <a:sym typeface="Rubik"/>
              </a:defRPr>
            </a:lvl1pPr>
            <a:lvl2pPr marR="0" lvl="1" algn="ctr" rtl="0">
              <a:lnSpc>
                <a:spcPct val="100000"/>
              </a:lnSpc>
              <a:spcBef>
                <a:spcPts val="0"/>
              </a:spcBef>
              <a:spcAft>
                <a:spcPts val="0"/>
              </a:spcAft>
              <a:buClr>
                <a:schemeClr val="lt1"/>
              </a:buClr>
              <a:buSzPts val="3100"/>
              <a:buFont typeface="Rubik"/>
              <a:buNone/>
              <a:defRPr sz="3100" b="1" i="0" u="none" strike="noStrike" cap="none">
                <a:solidFill>
                  <a:schemeClr val="lt1"/>
                </a:solidFill>
                <a:latin typeface="Rubik"/>
                <a:ea typeface="Rubik"/>
                <a:cs typeface="Rubik"/>
                <a:sym typeface="Rubik"/>
              </a:defRPr>
            </a:lvl2pPr>
            <a:lvl3pPr marR="0" lvl="2" algn="ctr" rtl="0">
              <a:lnSpc>
                <a:spcPct val="100000"/>
              </a:lnSpc>
              <a:spcBef>
                <a:spcPts val="0"/>
              </a:spcBef>
              <a:spcAft>
                <a:spcPts val="0"/>
              </a:spcAft>
              <a:buClr>
                <a:schemeClr val="lt1"/>
              </a:buClr>
              <a:buSzPts val="3100"/>
              <a:buFont typeface="Rubik"/>
              <a:buNone/>
              <a:defRPr sz="3100" b="1" i="0" u="none" strike="noStrike" cap="none">
                <a:solidFill>
                  <a:schemeClr val="lt1"/>
                </a:solidFill>
                <a:latin typeface="Rubik"/>
                <a:ea typeface="Rubik"/>
                <a:cs typeface="Rubik"/>
                <a:sym typeface="Rubik"/>
              </a:defRPr>
            </a:lvl3pPr>
            <a:lvl4pPr marR="0" lvl="3" algn="ctr" rtl="0">
              <a:lnSpc>
                <a:spcPct val="100000"/>
              </a:lnSpc>
              <a:spcBef>
                <a:spcPts val="0"/>
              </a:spcBef>
              <a:spcAft>
                <a:spcPts val="0"/>
              </a:spcAft>
              <a:buClr>
                <a:schemeClr val="lt1"/>
              </a:buClr>
              <a:buSzPts val="3100"/>
              <a:buFont typeface="Rubik"/>
              <a:buNone/>
              <a:defRPr sz="3100" b="1" i="0" u="none" strike="noStrike" cap="none">
                <a:solidFill>
                  <a:schemeClr val="lt1"/>
                </a:solidFill>
                <a:latin typeface="Rubik"/>
                <a:ea typeface="Rubik"/>
                <a:cs typeface="Rubik"/>
                <a:sym typeface="Rubik"/>
              </a:defRPr>
            </a:lvl4pPr>
            <a:lvl5pPr marR="0" lvl="4" algn="ctr" rtl="0">
              <a:lnSpc>
                <a:spcPct val="100000"/>
              </a:lnSpc>
              <a:spcBef>
                <a:spcPts val="0"/>
              </a:spcBef>
              <a:spcAft>
                <a:spcPts val="0"/>
              </a:spcAft>
              <a:buClr>
                <a:schemeClr val="lt1"/>
              </a:buClr>
              <a:buSzPts val="3100"/>
              <a:buFont typeface="Rubik"/>
              <a:buNone/>
              <a:defRPr sz="3100" b="1" i="0" u="none" strike="noStrike" cap="none">
                <a:solidFill>
                  <a:schemeClr val="lt1"/>
                </a:solidFill>
                <a:latin typeface="Rubik"/>
                <a:ea typeface="Rubik"/>
                <a:cs typeface="Rubik"/>
                <a:sym typeface="Rubik"/>
              </a:defRPr>
            </a:lvl5pPr>
            <a:lvl6pPr marR="0" lvl="5" algn="ctr" rtl="0">
              <a:lnSpc>
                <a:spcPct val="100000"/>
              </a:lnSpc>
              <a:spcBef>
                <a:spcPts val="0"/>
              </a:spcBef>
              <a:spcAft>
                <a:spcPts val="0"/>
              </a:spcAft>
              <a:buClr>
                <a:schemeClr val="lt1"/>
              </a:buClr>
              <a:buSzPts val="3100"/>
              <a:buFont typeface="Rubik"/>
              <a:buNone/>
              <a:defRPr sz="3100" b="1" i="0" u="none" strike="noStrike" cap="none">
                <a:solidFill>
                  <a:schemeClr val="lt1"/>
                </a:solidFill>
                <a:latin typeface="Rubik"/>
                <a:ea typeface="Rubik"/>
                <a:cs typeface="Rubik"/>
                <a:sym typeface="Rubik"/>
              </a:defRPr>
            </a:lvl6pPr>
            <a:lvl7pPr marR="0" lvl="6" algn="ctr" rtl="0">
              <a:lnSpc>
                <a:spcPct val="100000"/>
              </a:lnSpc>
              <a:spcBef>
                <a:spcPts val="0"/>
              </a:spcBef>
              <a:spcAft>
                <a:spcPts val="0"/>
              </a:spcAft>
              <a:buClr>
                <a:schemeClr val="lt1"/>
              </a:buClr>
              <a:buSzPts val="3100"/>
              <a:buFont typeface="Rubik"/>
              <a:buNone/>
              <a:defRPr sz="3100" b="1" i="0" u="none" strike="noStrike" cap="none">
                <a:solidFill>
                  <a:schemeClr val="lt1"/>
                </a:solidFill>
                <a:latin typeface="Rubik"/>
                <a:ea typeface="Rubik"/>
                <a:cs typeface="Rubik"/>
                <a:sym typeface="Rubik"/>
              </a:defRPr>
            </a:lvl7pPr>
            <a:lvl8pPr marR="0" lvl="7" algn="ctr" rtl="0">
              <a:lnSpc>
                <a:spcPct val="100000"/>
              </a:lnSpc>
              <a:spcBef>
                <a:spcPts val="0"/>
              </a:spcBef>
              <a:spcAft>
                <a:spcPts val="0"/>
              </a:spcAft>
              <a:buClr>
                <a:schemeClr val="lt1"/>
              </a:buClr>
              <a:buSzPts val="3100"/>
              <a:buFont typeface="Rubik"/>
              <a:buNone/>
              <a:defRPr sz="3100" b="1" i="0" u="none" strike="noStrike" cap="none">
                <a:solidFill>
                  <a:schemeClr val="lt1"/>
                </a:solidFill>
                <a:latin typeface="Rubik"/>
                <a:ea typeface="Rubik"/>
                <a:cs typeface="Rubik"/>
                <a:sym typeface="Rubik"/>
              </a:defRPr>
            </a:lvl8pPr>
            <a:lvl9pPr marR="0" lvl="8" algn="ctr" rtl="0">
              <a:lnSpc>
                <a:spcPct val="100000"/>
              </a:lnSpc>
              <a:spcBef>
                <a:spcPts val="0"/>
              </a:spcBef>
              <a:spcAft>
                <a:spcPts val="0"/>
              </a:spcAft>
              <a:buClr>
                <a:schemeClr val="lt1"/>
              </a:buClr>
              <a:buSzPts val="3100"/>
              <a:buFont typeface="Rubik"/>
              <a:buNone/>
              <a:defRPr sz="3100" b="1" i="0" u="none" strike="noStrike" cap="none">
                <a:solidFill>
                  <a:schemeClr val="lt1"/>
                </a:solidFill>
                <a:latin typeface="Rubik"/>
                <a:ea typeface="Rubik"/>
                <a:cs typeface="Rubik"/>
                <a:sym typeface="Rubik"/>
              </a:defRPr>
            </a:lvl9pPr>
          </a:lstStyle>
          <a:p>
            <a:r>
              <a:rPr lang="es-PE" smtClean="0">
                <a:solidFill>
                  <a:schemeClr val="accent2">
                    <a:lumMod val="75000"/>
                  </a:schemeClr>
                </a:solidFill>
              </a:rPr>
              <a:t>UNDERSTANDING THE CONCEPTS</a:t>
            </a:r>
            <a:endParaRPr lang="es-PE">
              <a:solidFill>
                <a:schemeClr val="accent2">
                  <a:lumMod val="75000"/>
                </a:schemeClr>
              </a:solidFill>
            </a:endParaRPr>
          </a:p>
        </p:txBody>
      </p:sp>
      <p:sp>
        <p:nvSpPr>
          <p:cNvPr id="21" name="Google Shape;2331;p50"/>
          <p:cNvSpPr/>
          <p:nvPr/>
        </p:nvSpPr>
        <p:spPr>
          <a:xfrm>
            <a:off x="2505150" y="2710438"/>
            <a:ext cx="783600" cy="783600"/>
          </a:xfrm>
          <a:prstGeom prst="ellipse">
            <a:avLst/>
          </a:prstGeom>
          <a:solidFill>
            <a:schemeClr val="lt1"/>
          </a:solidFill>
          <a:ln>
            <a:noFill/>
          </a:ln>
          <a:effectLst>
            <a:outerShdw blurRad="57150" dist="19050" dir="54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338;p50"/>
          <p:cNvSpPr/>
          <p:nvPr/>
        </p:nvSpPr>
        <p:spPr>
          <a:xfrm>
            <a:off x="6160050" y="2710450"/>
            <a:ext cx="783600" cy="783600"/>
          </a:xfrm>
          <a:prstGeom prst="ellipse">
            <a:avLst/>
          </a:prstGeom>
          <a:solidFill>
            <a:schemeClr val="lt1"/>
          </a:solidFill>
          <a:ln>
            <a:noFill/>
          </a:ln>
          <a:effectLst>
            <a:outerShdw blurRad="57150" dist="19050" dir="54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5" name="Imagen 34"/>
          <p:cNvPicPr>
            <a:picLocks noChangeAspect="1"/>
          </p:cNvPicPr>
          <p:nvPr/>
        </p:nvPicPr>
        <p:blipFill>
          <a:blip r:embed="rId4"/>
          <a:stretch>
            <a:fillRect/>
          </a:stretch>
        </p:blipFill>
        <p:spPr>
          <a:xfrm>
            <a:off x="2668588" y="2974656"/>
            <a:ext cx="506250" cy="225000"/>
          </a:xfrm>
          <a:prstGeom prst="rect">
            <a:avLst/>
          </a:prstGeom>
        </p:spPr>
      </p:pic>
      <p:pic>
        <p:nvPicPr>
          <p:cNvPr id="36" name="Imagen 35"/>
          <p:cNvPicPr>
            <a:picLocks noChangeAspect="1"/>
          </p:cNvPicPr>
          <p:nvPr/>
        </p:nvPicPr>
        <p:blipFill>
          <a:blip r:embed="rId5"/>
          <a:stretch>
            <a:fillRect/>
          </a:stretch>
        </p:blipFill>
        <p:spPr>
          <a:xfrm>
            <a:off x="6325196" y="2962678"/>
            <a:ext cx="540000" cy="326250"/>
          </a:xfrm>
          <a:prstGeom prst="rect">
            <a:avLst/>
          </a:prstGeom>
        </p:spPr>
      </p:pic>
    </p:spTree>
    <p:extLst>
      <p:ext uri="{BB962C8B-B14F-4D97-AF65-F5344CB8AC3E}">
        <p14:creationId xmlns:p14="http://schemas.microsoft.com/office/powerpoint/2010/main" val="943330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810"/>
        <p:cNvGrpSpPr/>
        <p:nvPr/>
      </p:nvGrpSpPr>
      <p:grpSpPr>
        <a:xfrm>
          <a:off x="0" y="0"/>
          <a:ext cx="0" cy="0"/>
          <a:chOff x="0" y="0"/>
          <a:chExt cx="0" cy="0"/>
        </a:xfrm>
      </p:grpSpPr>
      <p:sp>
        <p:nvSpPr>
          <p:cNvPr id="811" name="Google Shape;811;p35"/>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AWESOME WORDS</a:t>
            </a:r>
            <a:endParaRPr/>
          </a:p>
        </p:txBody>
      </p:sp>
      <p:grpSp>
        <p:nvGrpSpPr>
          <p:cNvPr id="3" name="Google Shape;1131;p50"/>
          <p:cNvGrpSpPr/>
          <p:nvPr/>
        </p:nvGrpSpPr>
        <p:grpSpPr>
          <a:xfrm flipH="1">
            <a:off x="7145383" y="2920308"/>
            <a:ext cx="1702385" cy="1976774"/>
            <a:chOff x="1670320" y="3670393"/>
            <a:chExt cx="620076" cy="720019"/>
          </a:xfrm>
        </p:grpSpPr>
        <p:sp>
          <p:nvSpPr>
            <p:cNvPr id="4" name="Google Shape;1132;p50"/>
            <p:cNvSpPr/>
            <p:nvPr/>
          </p:nvSpPr>
          <p:spPr>
            <a:xfrm>
              <a:off x="1670320" y="3670393"/>
              <a:ext cx="620076" cy="720019"/>
            </a:xfrm>
            <a:custGeom>
              <a:avLst/>
              <a:gdLst/>
              <a:ahLst/>
              <a:cxnLst/>
              <a:rect l="l" t="t" r="r" b="b"/>
              <a:pathLst>
                <a:path w="20446" h="23679" extrusionOk="0">
                  <a:moveTo>
                    <a:pt x="1526" y="1476"/>
                  </a:moveTo>
                  <a:cubicBezTo>
                    <a:pt x="1544" y="1476"/>
                    <a:pt x="1561" y="1483"/>
                    <a:pt x="1574" y="1492"/>
                  </a:cubicBezTo>
                  <a:cubicBezTo>
                    <a:pt x="1675" y="1552"/>
                    <a:pt x="1742" y="1665"/>
                    <a:pt x="1746" y="1784"/>
                  </a:cubicBezTo>
                  <a:lnTo>
                    <a:pt x="1761" y="2032"/>
                  </a:lnTo>
                  <a:cubicBezTo>
                    <a:pt x="1761" y="2047"/>
                    <a:pt x="1761" y="2062"/>
                    <a:pt x="1753" y="2077"/>
                  </a:cubicBezTo>
                  <a:cubicBezTo>
                    <a:pt x="1716" y="2185"/>
                    <a:pt x="1611" y="2241"/>
                    <a:pt x="1517" y="2241"/>
                  </a:cubicBezTo>
                  <a:cubicBezTo>
                    <a:pt x="1476" y="2241"/>
                    <a:pt x="1431" y="2230"/>
                    <a:pt x="1394" y="2208"/>
                  </a:cubicBezTo>
                  <a:lnTo>
                    <a:pt x="1390" y="2204"/>
                  </a:lnTo>
                  <a:cubicBezTo>
                    <a:pt x="1255" y="2125"/>
                    <a:pt x="1173" y="1975"/>
                    <a:pt x="1192" y="1822"/>
                  </a:cubicBezTo>
                  <a:cubicBezTo>
                    <a:pt x="1210" y="1642"/>
                    <a:pt x="1345" y="1507"/>
                    <a:pt x="1514" y="1477"/>
                  </a:cubicBezTo>
                  <a:cubicBezTo>
                    <a:pt x="1518" y="1477"/>
                    <a:pt x="1522" y="1476"/>
                    <a:pt x="1526" y="1476"/>
                  </a:cubicBezTo>
                  <a:close/>
                  <a:moveTo>
                    <a:pt x="2019" y="300"/>
                  </a:moveTo>
                  <a:cubicBezTo>
                    <a:pt x="2037" y="300"/>
                    <a:pt x="2054" y="303"/>
                    <a:pt x="2072" y="309"/>
                  </a:cubicBezTo>
                  <a:cubicBezTo>
                    <a:pt x="2360" y="421"/>
                    <a:pt x="2720" y="665"/>
                    <a:pt x="2806" y="1185"/>
                  </a:cubicBezTo>
                  <a:cubicBezTo>
                    <a:pt x="2802" y="1339"/>
                    <a:pt x="2798" y="1710"/>
                    <a:pt x="2795" y="1754"/>
                  </a:cubicBezTo>
                  <a:cubicBezTo>
                    <a:pt x="2787" y="2077"/>
                    <a:pt x="2768" y="2357"/>
                    <a:pt x="2742" y="2586"/>
                  </a:cubicBezTo>
                  <a:cubicBezTo>
                    <a:pt x="2742" y="2586"/>
                    <a:pt x="2742" y="2590"/>
                    <a:pt x="2742" y="2590"/>
                  </a:cubicBezTo>
                  <a:cubicBezTo>
                    <a:pt x="2671" y="3178"/>
                    <a:pt x="2559" y="3380"/>
                    <a:pt x="2476" y="3444"/>
                  </a:cubicBezTo>
                  <a:cubicBezTo>
                    <a:pt x="2443" y="3469"/>
                    <a:pt x="2408" y="3481"/>
                    <a:pt x="2357" y="3481"/>
                  </a:cubicBezTo>
                  <a:cubicBezTo>
                    <a:pt x="2333" y="3481"/>
                    <a:pt x="2306" y="3478"/>
                    <a:pt x="2274" y="3473"/>
                  </a:cubicBezTo>
                  <a:cubicBezTo>
                    <a:pt x="2266" y="3472"/>
                    <a:pt x="2258" y="3471"/>
                    <a:pt x="2250" y="3471"/>
                  </a:cubicBezTo>
                  <a:cubicBezTo>
                    <a:pt x="2219" y="3471"/>
                    <a:pt x="2185" y="3483"/>
                    <a:pt x="2162" y="3503"/>
                  </a:cubicBezTo>
                  <a:cubicBezTo>
                    <a:pt x="2128" y="3530"/>
                    <a:pt x="2109" y="3567"/>
                    <a:pt x="2105" y="3608"/>
                  </a:cubicBezTo>
                  <a:cubicBezTo>
                    <a:pt x="2061" y="4249"/>
                    <a:pt x="2031" y="4769"/>
                    <a:pt x="2004" y="5189"/>
                  </a:cubicBezTo>
                  <a:cubicBezTo>
                    <a:pt x="1974" y="5709"/>
                    <a:pt x="1952" y="6076"/>
                    <a:pt x="1922" y="6346"/>
                  </a:cubicBezTo>
                  <a:lnTo>
                    <a:pt x="656" y="6106"/>
                  </a:lnTo>
                  <a:cubicBezTo>
                    <a:pt x="1068" y="4833"/>
                    <a:pt x="1619" y="2915"/>
                    <a:pt x="1649" y="2814"/>
                  </a:cubicBezTo>
                  <a:cubicBezTo>
                    <a:pt x="1652" y="2803"/>
                    <a:pt x="1652" y="2796"/>
                    <a:pt x="1656" y="2784"/>
                  </a:cubicBezTo>
                  <a:lnTo>
                    <a:pt x="1679" y="2515"/>
                  </a:lnTo>
                  <a:cubicBezTo>
                    <a:pt x="1870" y="2459"/>
                    <a:pt x="2019" y="2298"/>
                    <a:pt x="2061" y="2095"/>
                  </a:cubicBezTo>
                  <a:cubicBezTo>
                    <a:pt x="2061" y="2084"/>
                    <a:pt x="2061" y="2069"/>
                    <a:pt x="2061" y="2058"/>
                  </a:cubicBezTo>
                  <a:lnTo>
                    <a:pt x="2046" y="1769"/>
                  </a:lnTo>
                  <a:cubicBezTo>
                    <a:pt x="2038" y="1575"/>
                    <a:pt x="1941" y="1399"/>
                    <a:pt x="1795" y="1279"/>
                  </a:cubicBezTo>
                  <a:lnTo>
                    <a:pt x="1873" y="432"/>
                  </a:lnTo>
                  <a:cubicBezTo>
                    <a:pt x="1877" y="369"/>
                    <a:pt x="1918" y="335"/>
                    <a:pt x="1941" y="324"/>
                  </a:cubicBezTo>
                  <a:cubicBezTo>
                    <a:pt x="1964" y="308"/>
                    <a:pt x="1991" y="300"/>
                    <a:pt x="2019" y="300"/>
                  </a:cubicBezTo>
                  <a:close/>
                  <a:moveTo>
                    <a:pt x="9000" y="6395"/>
                  </a:moveTo>
                  <a:cubicBezTo>
                    <a:pt x="9000" y="6690"/>
                    <a:pt x="9038" y="7001"/>
                    <a:pt x="9079" y="7256"/>
                  </a:cubicBezTo>
                  <a:cubicBezTo>
                    <a:pt x="9113" y="7473"/>
                    <a:pt x="9068" y="7698"/>
                    <a:pt x="8959" y="7885"/>
                  </a:cubicBezTo>
                  <a:lnTo>
                    <a:pt x="8603" y="7586"/>
                  </a:lnTo>
                  <a:cubicBezTo>
                    <a:pt x="8584" y="7316"/>
                    <a:pt x="8569" y="7072"/>
                    <a:pt x="8569" y="6896"/>
                  </a:cubicBezTo>
                  <a:cubicBezTo>
                    <a:pt x="8569" y="6462"/>
                    <a:pt x="8798" y="6398"/>
                    <a:pt x="8933" y="6398"/>
                  </a:cubicBezTo>
                  <a:cubicBezTo>
                    <a:pt x="8944" y="6398"/>
                    <a:pt x="8981" y="6398"/>
                    <a:pt x="9000" y="6395"/>
                  </a:cubicBezTo>
                  <a:close/>
                  <a:moveTo>
                    <a:pt x="8240" y="6117"/>
                  </a:moveTo>
                  <a:cubicBezTo>
                    <a:pt x="8277" y="6117"/>
                    <a:pt x="8315" y="6121"/>
                    <a:pt x="8352" y="6129"/>
                  </a:cubicBezTo>
                  <a:cubicBezTo>
                    <a:pt x="8431" y="6147"/>
                    <a:pt x="8506" y="6174"/>
                    <a:pt x="8577" y="6204"/>
                  </a:cubicBezTo>
                  <a:cubicBezTo>
                    <a:pt x="8420" y="6305"/>
                    <a:pt x="8270" y="6503"/>
                    <a:pt x="8270" y="6896"/>
                  </a:cubicBezTo>
                  <a:cubicBezTo>
                    <a:pt x="8270" y="7091"/>
                    <a:pt x="8285" y="7372"/>
                    <a:pt x="8311" y="7672"/>
                  </a:cubicBezTo>
                  <a:cubicBezTo>
                    <a:pt x="8341" y="8080"/>
                    <a:pt x="8386" y="8529"/>
                    <a:pt x="8423" y="8878"/>
                  </a:cubicBezTo>
                  <a:cubicBezTo>
                    <a:pt x="7963" y="8136"/>
                    <a:pt x="7416" y="6986"/>
                    <a:pt x="7776" y="6387"/>
                  </a:cubicBezTo>
                  <a:cubicBezTo>
                    <a:pt x="7877" y="6219"/>
                    <a:pt x="8053" y="6117"/>
                    <a:pt x="8240" y="6117"/>
                  </a:cubicBezTo>
                  <a:close/>
                  <a:moveTo>
                    <a:pt x="10666" y="5252"/>
                  </a:moveTo>
                  <a:cubicBezTo>
                    <a:pt x="10974" y="5252"/>
                    <a:pt x="11337" y="5353"/>
                    <a:pt x="11502" y="5769"/>
                  </a:cubicBezTo>
                  <a:cubicBezTo>
                    <a:pt x="12007" y="7226"/>
                    <a:pt x="11592" y="8121"/>
                    <a:pt x="11296" y="8526"/>
                  </a:cubicBezTo>
                  <a:cubicBezTo>
                    <a:pt x="11252" y="8585"/>
                    <a:pt x="11182" y="8618"/>
                    <a:pt x="11109" y="8618"/>
                  </a:cubicBezTo>
                  <a:cubicBezTo>
                    <a:pt x="11071" y="8618"/>
                    <a:pt x="11032" y="8609"/>
                    <a:pt x="10996" y="8589"/>
                  </a:cubicBezTo>
                  <a:lnTo>
                    <a:pt x="10513" y="8331"/>
                  </a:lnTo>
                  <a:cubicBezTo>
                    <a:pt x="10491" y="8319"/>
                    <a:pt x="10468" y="8314"/>
                    <a:pt x="10445" y="8314"/>
                  </a:cubicBezTo>
                  <a:cubicBezTo>
                    <a:pt x="10393" y="8314"/>
                    <a:pt x="10343" y="8342"/>
                    <a:pt x="10315" y="8391"/>
                  </a:cubicBezTo>
                  <a:lnTo>
                    <a:pt x="9963" y="9005"/>
                  </a:lnTo>
                  <a:cubicBezTo>
                    <a:pt x="9637" y="8964"/>
                    <a:pt x="9401" y="8855"/>
                    <a:pt x="9266" y="8675"/>
                  </a:cubicBezTo>
                  <a:cubicBezTo>
                    <a:pt x="9116" y="8477"/>
                    <a:pt x="9131" y="8237"/>
                    <a:pt x="9139" y="8166"/>
                  </a:cubicBezTo>
                  <a:lnTo>
                    <a:pt x="9210" y="8050"/>
                  </a:lnTo>
                  <a:cubicBezTo>
                    <a:pt x="9360" y="7799"/>
                    <a:pt x="9420" y="7499"/>
                    <a:pt x="9375" y="7211"/>
                  </a:cubicBezTo>
                  <a:cubicBezTo>
                    <a:pt x="9285" y="6638"/>
                    <a:pt x="9274" y="6174"/>
                    <a:pt x="9341" y="5904"/>
                  </a:cubicBezTo>
                  <a:cubicBezTo>
                    <a:pt x="9405" y="5642"/>
                    <a:pt x="9981" y="5294"/>
                    <a:pt x="10562" y="5256"/>
                  </a:cubicBezTo>
                  <a:cubicBezTo>
                    <a:pt x="10595" y="5254"/>
                    <a:pt x="10630" y="5252"/>
                    <a:pt x="10666" y="5252"/>
                  </a:cubicBezTo>
                  <a:close/>
                  <a:moveTo>
                    <a:pt x="3087" y="1968"/>
                  </a:moveTo>
                  <a:cubicBezTo>
                    <a:pt x="4244" y="3129"/>
                    <a:pt x="5352" y="4556"/>
                    <a:pt x="5427" y="4657"/>
                  </a:cubicBezTo>
                  <a:lnTo>
                    <a:pt x="6274" y="5998"/>
                  </a:lnTo>
                  <a:cubicBezTo>
                    <a:pt x="6281" y="6009"/>
                    <a:pt x="6292" y="6024"/>
                    <a:pt x="6304" y="6031"/>
                  </a:cubicBezTo>
                  <a:lnTo>
                    <a:pt x="7364" y="6930"/>
                  </a:lnTo>
                  <a:cubicBezTo>
                    <a:pt x="7379" y="7387"/>
                    <a:pt x="7566" y="7896"/>
                    <a:pt x="7783" y="8342"/>
                  </a:cubicBezTo>
                  <a:cubicBezTo>
                    <a:pt x="7438" y="8735"/>
                    <a:pt x="6948" y="9027"/>
                    <a:pt x="6671" y="9173"/>
                  </a:cubicBezTo>
                  <a:cubicBezTo>
                    <a:pt x="6671" y="9155"/>
                    <a:pt x="6671" y="9136"/>
                    <a:pt x="6671" y="9117"/>
                  </a:cubicBezTo>
                  <a:cubicBezTo>
                    <a:pt x="6659" y="8874"/>
                    <a:pt x="6648" y="8604"/>
                    <a:pt x="6697" y="8286"/>
                  </a:cubicBezTo>
                  <a:cubicBezTo>
                    <a:pt x="6701" y="8252"/>
                    <a:pt x="6697" y="8218"/>
                    <a:pt x="6678" y="8192"/>
                  </a:cubicBezTo>
                  <a:lnTo>
                    <a:pt x="6536" y="7938"/>
                  </a:lnTo>
                  <a:cubicBezTo>
                    <a:pt x="6053" y="7099"/>
                    <a:pt x="5161" y="5541"/>
                    <a:pt x="4940" y="5013"/>
                  </a:cubicBezTo>
                  <a:cubicBezTo>
                    <a:pt x="4922" y="4968"/>
                    <a:pt x="4888" y="4938"/>
                    <a:pt x="4843" y="4927"/>
                  </a:cubicBezTo>
                  <a:cubicBezTo>
                    <a:pt x="4510" y="4829"/>
                    <a:pt x="3821" y="3930"/>
                    <a:pt x="3045" y="2575"/>
                  </a:cubicBezTo>
                  <a:cubicBezTo>
                    <a:pt x="3064" y="2395"/>
                    <a:pt x="3079" y="2196"/>
                    <a:pt x="3087" y="1968"/>
                  </a:cubicBezTo>
                  <a:close/>
                  <a:moveTo>
                    <a:pt x="2971" y="3043"/>
                  </a:moveTo>
                  <a:cubicBezTo>
                    <a:pt x="3866" y="4552"/>
                    <a:pt x="4390" y="5054"/>
                    <a:pt x="4690" y="5189"/>
                  </a:cubicBezTo>
                  <a:cubicBezTo>
                    <a:pt x="4952" y="5780"/>
                    <a:pt x="5806" y="7271"/>
                    <a:pt x="6274" y="8087"/>
                  </a:cubicBezTo>
                  <a:lnTo>
                    <a:pt x="6394" y="8293"/>
                  </a:lnTo>
                  <a:cubicBezTo>
                    <a:pt x="6349" y="8615"/>
                    <a:pt x="6360" y="8885"/>
                    <a:pt x="6371" y="9129"/>
                  </a:cubicBezTo>
                  <a:cubicBezTo>
                    <a:pt x="6386" y="9612"/>
                    <a:pt x="6397" y="9878"/>
                    <a:pt x="5974" y="10132"/>
                  </a:cubicBezTo>
                  <a:cubicBezTo>
                    <a:pt x="5766" y="10258"/>
                    <a:pt x="5497" y="10301"/>
                    <a:pt x="5224" y="10301"/>
                  </a:cubicBezTo>
                  <a:cubicBezTo>
                    <a:pt x="4699" y="10301"/>
                    <a:pt x="4157" y="10139"/>
                    <a:pt x="3997" y="10087"/>
                  </a:cubicBezTo>
                  <a:cubicBezTo>
                    <a:pt x="3787" y="9773"/>
                    <a:pt x="2540" y="7919"/>
                    <a:pt x="1918" y="7267"/>
                  </a:cubicBezTo>
                  <a:cubicBezTo>
                    <a:pt x="2203" y="6941"/>
                    <a:pt x="2229" y="6522"/>
                    <a:pt x="2304" y="5204"/>
                  </a:cubicBezTo>
                  <a:cubicBezTo>
                    <a:pt x="2326" y="4818"/>
                    <a:pt x="2353" y="4350"/>
                    <a:pt x="2394" y="3777"/>
                  </a:cubicBezTo>
                  <a:cubicBezTo>
                    <a:pt x="2480" y="3773"/>
                    <a:pt x="2570" y="3747"/>
                    <a:pt x="2656" y="3679"/>
                  </a:cubicBezTo>
                  <a:cubicBezTo>
                    <a:pt x="2802" y="3571"/>
                    <a:pt x="2903" y="3369"/>
                    <a:pt x="2971" y="3043"/>
                  </a:cubicBezTo>
                  <a:close/>
                  <a:moveTo>
                    <a:pt x="10008" y="9511"/>
                  </a:moveTo>
                  <a:cubicBezTo>
                    <a:pt x="10116" y="9668"/>
                    <a:pt x="10311" y="9874"/>
                    <a:pt x="10655" y="10132"/>
                  </a:cubicBezTo>
                  <a:cubicBezTo>
                    <a:pt x="10674" y="10147"/>
                    <a:pt x="10697" y="10158"/>
                    <a:pt x="10723" y="10162"/>
                  </a:cubicBezTo>
                  <a:cubicBezTo>
                    <a:pt x="11708" y="10297"/>
                    <a:pt x="12431" y="10417"/>
                    <a:pt x="13015" y="10514"/>
                  </a:cubicBezTo>
                  <a:cubicBezTo>
                    <a:pt x="13801" y="10642"/>
                    <a:pt x="14277" y="10720"/>
                    <a:pt x="14704" y="10731"/>
                  </a:cubicBezTo>
                  <a:cubicBezTo>
                    <a:pt x="15022" y="10739"/>
                    <a:pt x="15333" y="10791"/>
                    <a:pt x="15625" y="10881"/>
                  </a:cubicBezTo>
                  <a:cubicBezTo>
                    <a:pt x="16302" y="11092"/>
                    <a:pt x="17058" y="11205"/>
                    <a:pt x="17758" y="11205"/>
                  </a:cubicBezTo>
                  <a:cubicBezTo>
                    <a:pt x="18016" y="11205"/>
                    <a:pt x="18266" y="11190"/>
                    <a:pt x="18501" y="11158"/>
                  </a:cubicBezTo>
                  <a:cubicBezTo>
                    <a:pt x="18656" y="11138"/>
                    <a:pt x="18802" y="11130"/>
                    <a:pt x="18937" y="11130"/>
                  </a:cubicBezTo>
                  <a:cubicBezTo>
                    <a:pt x="19361" y="11130"/>
                    <a:pt x="19686" y="11214"/>
                    <a:pt x="19902" y="11293"/>
                  </a:cubicBezTo>
                  <a:lnTo>
                    <a:pt x="19430" y="11469"/>
                  </a:lnTo>
                  <a:cubicBezTo>
                    <a:pt x="18974" y="11642"/>
                    <a:pt x="18495" y="11677"/>
                    <a:pt x="18187" y="11677"/>
                  </a:cubicBezTo>
                  <a:cubicBezTo>
                    <a:pt x="17985" y="11677"/>
                    <a:pt x="17856" y="11662"/>
                    <a:pt x="17854" y="11660"/>
                  </a:cubicBezTo>
                  <a:lnTo>
                    <a:pt x="17820" y="11660"/>
                  </a:lnTo>
                  <a:cubicBezTo>
                    <a:pt x="17814" y="11662"/>
                    <a:pt x="17511" y="11687"/>
                    <a:pt x="17058" y="11687"/>
                  </a:cubicBezTo>
                  <a:cubicBezTo>
                    <a:pt x="16438" y="11687"/>
                    <a:pt x="15537" y="11640"/>
                    <a:pt x="14726" y="11417"/>
                  </a:cubicBezTo>
                  <a:cubicBezTo>
                    <a:pt x="14715" y="11413"/>
                    <a:pt x="14703" y="11411"/>
                    <a:pt x="14690" y="11411"/>
                  </a:cubicBezTo>
                  <a:cubicBezTo>
                    <a:pt x="14678" y="11411"/>
                    <a:pt x="14665" y="11413"/>
                    <a:pt x="14651" y="11417"/>
                  </a:cubicBezTo>
                  <a:cubicBezTo>
                    <a:pt x="14014" y="11581"/>
                    <a:pt x="13286" y="11641"/>
                    <a:pt x="12599" y="11641"/>
                  </a:cubicBezTo>
                  <a:cubicBezTo>
                    <a:pt x="11796" y="11641"/>
                    <a:pt x="11049" y="11559"/>
                    <a:pt x="10573" y="11462"/>
                  </a:cubicBezTo>
                  <a:cubicBezTo>
                    <a:pt x="10564" y="11460"/>
                    <a:pt x="10555" y="11459"/>
                    <a:pt x="10546" y="11459"/>
                  </a:cubicBezTo>
                  <a:cubicBezTo>
                    <a:pt x="10510" y="11459"/>
                    <a:pt x="10473" y="11472"/>
                    <a:pt x="10446" y="11499"/>
                  </a:cubicBezTo>
                  <a:cubicBezTo>
                    <a:pt x="10281" y="11641"/>
                    <a:pt x="10097" y="11784"/>
                    <a:pt x="9906" y="11926"/>
                  </a:cubicBezTo>
                  <a:cubicBezTo>
                    <a:pt x="9674" y="11892"/>
                    <a:pt x="8757" y="11694"/>
                    <a:pt x="8794" y="10769"/>
                  </a:cubicBezTo>
                  <a:cubicBezTo>
                    <a:pt x="8813" y="10327"/>
                    <a:pt x="9034" y="9982"/>
                    <a:pt x="9450" y="9735"/>
                  </a:cubicBezTo>
                  <a:cubicBezTo>
                    <a:pt x="9671" y="9608"/>
                    <a:pt x="9888" y="9540"/>
                    <a:pt x="10008" y="9511"/>
                  </a:cubicBezTo>
                  <a:close/>
                  <a:moveTo>
                    <a:pt x="8637" y="8009"/>
                  </a:moveTo>
                  <a:lnTo>
                    <a:pt x="8839" y="8177"/>
                  </a:lnTo>
                  <a:cubicBezTo>
                    <a:pt x="8828" y="8320"/>
                    <a:pt x="8835" y="8600"/>
                    <a:pt x="9023" y="8851"/>
                  </a:cubicBezTo>
                  <a:cubicBezTo>
                    <a:pt x="9184" y="9065"/>
                    <a:pt x="9431" y="9207"/>
                    <a:pt x="9757" y="9275"/>
                  </a:cubicBezTo>
                  <a:cubicBezTo>
                    <a:pt x="9315" y="9424"/>
                    <a:pt x="8536" y="9818"/>
                    <a:pt x="8498" y="10754"/>
                  </a:cubicBezTo>
                  <a:cubicBezTo>
                    <a:pt x="8461" y="11600"/>
                    <a:pt x="9068" y="12005"/>
                    <a:pt x="9573" y="12158"/>
                  </a:cubicBezTo>
                  <a:cubicBezTo>
                    <a:pt x="8098" y="13154"/>
                    <a:pt x="6116" y="14001"/>
                    <a:pt x="4970" y="14409"/>
                  </a:cubicBezTo>
                  <a:cubicBezTo>
                    <a:pt x="4334" y="13117"/>
                    <a:pt x="4461" y="11106"/>
                    <a:pt x="4514" y="10525"/>
                  </a:cubicBezTo>
                  <a:lnTo>
                    <a:pt x="4514" y="10525"/>
                  </a:lnTo>
                  <a:cubicBezTo>
                    <a:pt x="4727" y="10567"/>
                    <a:pt x="4974" y="10600"/>
                    <a:pt x="5221" y="10600"/>
                  </a:cubicBezTo>
                  <a:cubicBezTo>
                    <a:pt x="5543" y="10600"/>
                    <a:pt x="5869" y="10548"/>
                    <a:pt x="6128" y="10391"/>
                  </a:cubicBezTo>
                  <a:cubicBezTo>
                    <a:pt x="6547" y="10140"/>
                    <a:pt x="6652" y="9844"/>
                    <a:pt x="6671" y="9511"/>
                  </a:cubicBezTo>
                  <a:cubicBezTo>
                    <a:pt x="6892" y="9402"/>
                    <a:pt x="7487" y="9091"/>
                    <a:pt x="7929" y="8627"/>
                  </a:cubicBezTo>
                  <a:cubicBezTo>
                    <a:pt x="8210" y="9136"/>
                    <a:pt x="8491" y="9518"/>
                    <a:pt x="8517" y="9555"/>
                  </a:cubicBezTo>
                  <a:cubicBezTo>
                    <a:pt x="8547" y="9593"/>
                    <a:pt x="8592" y="9615"/>
                    <a:pt x="8637" y="9615"/>
                  </a:cubicBezTo>
                  <a:lnTo>
                    <a:pt x="8641" y="9615"/>
                  </a:lnTo>
                  <a:cubicBezTo>
                    <a:pt x="8723" y="9612"/>
                    <a:pt x="8790" y="9548"/>
                    <a:pt x="8790" y="9466"/>
                  </a:cubicBezTo>
                  <a:cubicBezTo>
                    <a:pt x="8790" y="9454"/>
                    <a:pt x="8787" y="9439"/>
                    <a:pt x="8787" y="9428"/>
                  </a:cubicBezTo>
                  <a:cubicBezTo>
                    <a:pt x="8772" y="9316"/>
                    <a:pt x="8697" y="8657"/>
                    <a:pt x="8637" y="8009"/>
                  </a:cubicBezTo>
                  <a:close/>
                  <a:moveTo>
                    <a:pt x="562" y="6391"/>
                  </a:moveTo>
                  <a:lnTo>
                    <a:pt x="1877" y="6642"/>
                  </a:lnTo>
                  <a:cubicBezTo>
                    <a:pt x="1825" y="6900"/>
                    <a:pt x="1746" y="7031"/>
                    <a:pt x="1607" y="7155"/>
                  </a:cubicBezTo>
                  <a:cubicBezTo>
                    <a:pt x="1574" y="7181"/>
                    <a:pt x="1555" y="7222"/>
                    <a:pt x="1555" y="7263"/>
                  </a:cubicBezTo>
                  <a:cubicBezTo>
                    <a:pt x="1555" y="7308"/>
                    <a:pt x="1574" y="7350"/>
                    <a:pt x="1604" y="7376"/>
                  </a:cubicBezTo>
                  <a:cubicBezTo>
                    <a:pt x="2184" y="7908"/>
                    <a:pt x="3761" y="10271"/>
                    <a:pt x="3780" y="10297"/>
                  </a:cubicBezTo>
                  <a:cubicBezTo>
                    <a:pt x="3794" y="10323"/>
                    <a:pt x="3821" y="10342"/>
                    <a:pt x="3851" y="10353"/>
                  </a:cubicBezTo>
                  <a:cubicBezTo>
                    <a:pt x="3869" y="10361"/>
                    <a:pt x="4012" y="10409"/>
                    <a:pt x="4218" y="10462"/>
                  </a:cubicBezTo>
                  <a:cubicBezTo>
                    <a:pt x="4195" y="10701"/>
                    <a:pt x="4154" y="11237"/>
                    <a:pt x="4169" y="11889"/>
                  </a:cubicBezTo>
                  <a:cubicBezTo>
                    <a:pt x="4199" y="12971"/>
                    <a:pt x="4371" y="13851"/>
                    <a:pt x="4686" y="14506"/>
                  </a:cubicBezTo>
                  <a:cubicBezTo>
                    <a:pt x="4622" y="14529"/>
                    <a:pt x="4562" y="14548"/>
                    <a:pt x="4506" y="14563"/>
                  </a:cubicBezTo>
                  <a:cubicBezTo>
                    <a:pt x="4431" y="14585"/>
                    <a:pt x="4386" y="14664"/>
                    <a:pt x="4405" y="14742"/>
                  </a:cubicBezTo>
                  <a:cubicBezTo>
                    <a:pt x="4645" y="15694"/>
                    <a:pt x="4064" y="18042"/>
                    <a:pt x="4057" y="18064"/>
                  </a:cubicBezTo>
                  <a:cubicBezTo>
                    <a:pt x="4053" y="18083"/>
                    <a:pt x="4053" y="18098"/>
                    <a:pt x="4053" y="18113"/>
                  </a:cubicBezTo>
                  <a:lnTo>
                    <a:pt x="4165" y="19435"/>
                  </a:lnTo>
                  <a:lnTo>
                    <a:pt x="2993" y="19383"/>
                  </a:lnTo>
                  <a:cubicBezTo>
                    <a:pt x="2948" y="18993"/>
                    <a:pt x="2944" y="18589"/>
                    <a:pt x="3001" y="18154"/>
                  </a:cubicBezTo>
                  <a:cubicBezTo>
                    <a:pt x="3030" y="17896"/>
                    <a:pt x="3019" y="17645"/>
                    <a:pt x="2963" y="17405"/>
                  </a:cubicBezTo>
                  <a:cubicBezTo>
                    <a:pt x="2716" y="16398"/>
                    <a:pt x="2581" y="15739"/>
                    <a:pt x="2461" y="15158"/>
                  </a:cubicBezTo>
                  <a:cubicBezTo>
                    <a:pt x="2375" y="14742"/>
                    <a:pt x="2300" y="14383"/>
                    <a:pt x="2199" y="13971"/>
                  </a:cubicBezTo>
                  <a:cubicBezTo>
                    <a:pt x="2199" y="13967"/>
                    <a:pt x="2188" y="13933"/>
                    <a:pt x="2184" y="13922"/>
                  </a:cubicBezTo>
                  <a:cubicBezTo>
                    <a:pt x="1802" y="12825"/>
                    <a:pt x="2278" y="12211"/>
                    <a:pt x="2315" y="12158"/>
                  </a:cubicBezTo>
                  <a:cubicBezTo>
                    <a:pt x="2390" y="12083"/>
                    <a:pt x="2630" y="11877"/>
                    <a:pt x="2821" y="11877"/>
                  </a:cubicBezTo>
                  <a:cubicBezTo>
                    <a:pt x="2903" y="11877"/>
                    <a:pt x="2971" y="11810"/>
                    <a:pt x="2971" y="11728"/>
                  </a:cubicBezTo>
                  <a:cubicBezTo>
                    <a:pt x="2971" y="11645"/>
                    <a:pt x="2903" y="11578"/>
                    <a:pt x="2821" y="11578"/>
                  </a:cubicBezTo>
                  <a:cubicBezTo>
                    <a:pt x="2600" y="11578"/>
                    <a:pt x="2386" y="11709"/>
                    <a:pt x="2248" y="11817"/>
                  </a:cubicBezTo>
                  <a:cubicBezTo>
                    <a:pt x="1881" y="11106"/>
                    <a:pt x="495" y="8361"/>
                    <a:pt x="323" y="7282"/>
                  </a:cubicBezTo>
                  <a:cubicBezTo>
                    <a:pt x="308" y="7181"/>
                    <a:pt x="319" y="7076"/>
                    <a:pt x="353" y="6986"/>
                  </a:cubicBezTo>
                  <a:cubicBezTo>
                    <a:pt x="409" y="6840"/>
                    <a:pt x="484" y="6634"/>
                    <a:pt x="562" y="6391"/>
                  </a:cubicBezTo>
                  <a:close/>
                  <a:moveTo>
                    <a:pt x="3038" y="19686"/>
                  </a:moveTo>
                  <a:lnTo>
                    <a:pt x="4191" y="19738"/>
                  </a:lnTo>
                  <a:lnTo>
                    <a:pt x="4401" y="22259"/>
                  </a:lnTo>
                  <a:cubicBezTo>
                    <a:pt x="4409" y="22315"/>
                    <a:pt x="4442" y="22364"/>
                    <a:pt x="4495" y="22386"/>
                  </a:cubicBezTo>
                  <a:lnTo>
                    <a:pt x="6240" y="23083"/>
                  </a:lnTo>
                  <a:cubicBezTo>
                    <a:pt x="6285" y="23101"/>
                    <a:pt x="6289" y="23139"/>
                    <a:pt x="6289" y="23158"/>
                  </a:cubicBezTo>
                  <a:cubicBezTo>
                    <a:pt x="6289" y="23173"/>
                    <a:pt x="6285" y="23210"/>
                    <a:pt x="6240" y="23229"/>
                  </a:cubicBezTo>
                  <a:cubicBezTo>
                    <a:pt x="6001" y="23330"/>
                    <a:pt x="5812" y="23378"/>
                    <a:pt x="5666" y="23378"/>
                  </a:cubicBezTo>
                  <a:cubicBezTo>
                    <a:pt x="5633" y="23378"/>
                    <a:pt x="5602" y="23376"/>
                    <a:pt x="5573" y="23371"/>
                  </a:cubicBezTo>
                  <a:cubicBezTo>
                    <a:pt x="5356" y="23337"/>
                    <a:pt x="4764" y="23300"/>
                    <a:pt x="4375" y="23274"/>
                  </a:cubicBezTo>
                  <a:cubicBezTo>
                    <a:pt x="4233" y="23266"/>
                    <a:pt x="4098" y="23255"/>
                    <a:pt x="4072" y="23255"/>
                  </a:cubicBezTo>
                  <a:cubicBezTo>
                    <a:pt x="3918" y="23236"/>
                    <a:pt x="3798" y="23101"/>
                    <a:pt x="3787" y="22940"/>
                  </a:cubicBezTo>
                  <a:lnTo>
                    <a:pt x="3753" y="22435"/>
                  </a:lnTo>
                  <a:cubicBezTo>
                    <a:pt x="3753" y="22427"/>
                    <a:pt x="3750" y="22420"/>
                    <a:pt x="3750" y="22412"/>
                  </a:cubicBezTo>
                  <a:cubicBezTo>
                    <a:pt x="3656" y="22004"/>
                    <a:pt x="3540" y="21607"/>
                    <a:pt x="3424" y="21225"/>
                  </a:cubicBezTo>
                  <a:cubicBezTo>
                    <a:pt x="3270" y="20712"/>
                    <a:pt x="3124" y="20210"/>
                    <a:pt x="3038" y="19686"/>
                  </a:cubicBezTo>
                  <a:close/>
                  <a:moveTo>
                    <a:pt x="2018" y="1"/>
                  </a:moveTo>
                  <a:cubicBezTo>
                    <a:pt x="1936" y="1"/>
                    <a:pt x="1856" y="24"/>
                    <a:pt x="1783" y="69"/>
                  </a:cubicBezTo>
                  <a:cubicBezTo>
                    <a:pt x="1664" y="140"/>
                    <a:pt x="1589" y="264"/>
                    <a:pt x="1574" y="403"/>
                  </a:cubicBezTo>
                  <a:lnTo>
                    <a:pt x="1502" y="1178"/>
                  </a:lnTo>
                  <a:cubicBezTo>
                    <a:pt x="1177" y="1215"/>
                    <a:pt x="907" y="1477"/>
                    <a:pt x="888" y="1829"/>
                  </a:cubicBezTo>
                  <a:cubicBezTo>
                    <a:pt x="873" y="2088"/>
                    <a:pt x="1016" y="2331"/>
                    <a:pt x="1240" y="2462"/>
                  </a:cubicBezTo>
                  <a:lnTo>
                    <a:pt x="1240" y="2466"/>
                  </a:lnTo>
                  <a:cubicBezTo>
                    <a:pt x="1285" y="2489"/>
                    <a:pt x="1330" y="2507"/>
                    <a:pt x="1379" y="2522"/>
                  </a:cubicBezTo>
                  <a:lnTo>
                    <a:pt x="1360" y="2717"/>
                  </a:lnTo>
                  <a:cubicBezTo>
                    <a:pt x="1360" y="2736"/>
                    <a:pt x="1356" y="2754"/>
                    <a:pt x="1349" y="2769"/>
                  </a:cubicBezTo>
                  <a:cubicBezTo>
                    <a:pt x="1240" y="3148"/>
                    <a:pt x="401" y="6039"/>
                    <a:pt x="76" y="6878"/>
                  </a:cubicBezTo>
                  <a:cubicBezTo>
                    <a:pt x="19" y="7020"/>
                    <a:pt x="1" y="7174"/>
                    <a:pt x="27" y="7327"/>
                  </a:cubicBezTo>
                  <a:cubicBezTo>
                    <a:pt x="218" y="8518"/>
                    <a:pt x="1746" y="11499"/>
                    <a:pt x="2031" y="12046"/>
                  </a:cubicBezTo>
                  <a:cubicBezTo>
                    <a:pt x="1877" y="12274"/>
                    <a:pt x="1536" y="12956"/>
                    <a:pt x="1896" y="14008"/>
                  </a:cubicBezTo>
                  <a:cubicBezTo>
                    <a:pt x="1907" y="14035"/>
                    <a:pt x="1914" y="14065"/>
                    <a:pt x="1922" y="14094"/>
                  </a:cubicBezTo>
                  <a:cubicBezTo>
                    <a:pt x="2012" y="14480"/>
                    <a:pt x="2083" y="14825"/>
                    <a:pt x="2165" y="15218"/>
                  </a:cubicBezTo>
                  <a:cubicBezTo>
                    <a:pt x="2289" y="15802"/>
                    <a:pt x="2424" y="16461"/>
                    <a:pt x="2671" y="17476"/>
                  </a:cubicBezTo>
                  <a:cubicBezTo>
                    <a:pt x="2720" y="17682"/>
                    <a:pt x="2731" y="17896"/>
                    <a:pt x="2701" y="18113"/>
                  </a:cubicBezTo>
                  <a:cubicBezTo>
                    <a:pt x="2547" y="19323"/>
                    <a:pt x="2847" y="20334"/>
                    <a:pt x="3139" y="21311"/>
                  </a:cubicBezTo>
                  <a:cubicBezTo>
                    <a:pt x="3248" y="21686"/>
                    <a:pt x="3364" y="22072"/>
                    <a:pt x="3454" y="22468"/>
                  </a:cubicBezTo>
                  <a:lnTo>
                    <a:pt x="3487" y="22959"/>
                  </a:lnTo>
                  <a:cubicBezTo>
                    <a:pt x="3506" y="23266"/>
                    <a:pt x="3738" y="23517"/>
                    <a:pt x="4038" y="23551"/>
                  </a:cubicBezTo>
                  <a:cubicBezTo>
                    <a:pt x="4072" y="23555"/>
                    <a:pt x="4162" y="23562"/>
                    <a:pt x="4356" y="23573"/>
                  </a:cubicBezTo>
                  <a:cubicBezTo>
                    <a:pt x="4716" y="23596"/>
                    <a:pt x="5322" y="23633"/>
                    <a:pt x="5525" y="23667"/>
                  </a:cubicBezTo>
                  <a:cubicBezTo>
                    <a:pt x="5570" y="23674"/>
                    <a:pt x="5618" y="23678"/>
                    <a:pt x="5667" y="23678"/>
                  </a:cubicBezTo>
                  <a:cubicBezTo>
                    <a:pt x="5854" y="23678"/>
                    <a:pt x="6079" y="23622"/>
                    <a:pt x="6356" y="23506"/>
                  </a:cubicBezTo>
                  <a:cubicBezTo>
                    <a:pt x="6498" y="23446"/>
                    <a:pt x="6588" y="23307"/>
                    <a:pt x="6588" y="23154"/>
                  </a:cubicBezTo>
                  <a:cubicBezTo>
                    <a:pt x="6588" y="23000"/>
                    <a:pt x="6495" y="22862"/>
                    <a:pt x="6349" y="22806"/>
                  </a:cubicBezTo>
                  <a:lnTo>
                    <a:pt x="4693" y="22143"/>
                  </a:lnTo>
                  <a:lnTo>
                    <a:pt x="4353" y="18113"/>
                  </a:lnTo>
                  <a:cubicBezTo>
                    <a:pt x="4416" y="17855"/>
                    <a:pt x="4896" y="15843"/>
                    <a:pt x="4727" y="14810"/>
                  </a:cubicBezTo>
                  <a:cubicBezTo>
                    <a:pt x="5993" y="14398"/>
                    <a:pt x="8963" y="13162"/>
                    <a:pt x="10588" y="11773"/>
                  </a:cubicBezTo>
                  <a:cubicBezTo>
                    <a:pt x="11135" y="11875"/>
                    <a:pt x="11843" y="11943"/>
                    <a:pt x="12577" y="11943"/>
                  </a:cubicBezTo>
                  <a:cubicBezTo>
                    <a:pt x="13297" y="11943"/>
                    <a:pt x="14042" y="11878"/>
                    <a:pt x="14689" y="11716"/>
                  </a:cubicBezTo>
                  <a:cubicBezTo>
                    <a:pt x="15517" y="11939"/>
                    <a:pt x="16409" y="11988"/>
                    <a:pt x="17034" y="11988"/>
                  </a:cubicBezTo>
                  <a:cubicBezTo>
                    <a:pt x="17458" y="11988"/>
                    <a:pt x="17758" y="11966"/>
                    <a:pt x="17831" y="11960"/>
                  </a:cubicBezTo>
                  <a:cubicBezTo>
                    <a:pt x="17876" y="11965"/>
                    <a:pt x="18008" y="11977"/>
                    <a:pt x="18194" y="11977"/>
                  </a:cubicBezTo>
                  <a:cubicBezTo>
                    <a:pt x="18528" y="11977"/>
                    <a:pt x="19039" y="11938"/>
                    <a:pt x="19535" y="11750"/>
                  </a:cubicBezTo>
                  <a:lnTo>
                    <a:pt x="20325" y="11454"/>
                  </a:lnTo>
                  <a:cubicBezTo>
                    <a:pt x="20366" y="11439"/>
                    <a:pt x="20404" y="11409"/>
                    <a:pt x="20419" y="11368"/>
                  </a:cubicBezTo>
                  <a:cubicBezTo>
                    <a:pt x="20445" y="11301"/>
                    <a:pt x="20423" y="11226"/>
                    <a:pt x="20366" y="11188"/>
                  </a:cubicBezTo>
                  <a:cubicBezTo>
                    <a:pt x="20341" y="11172"/>
                    <a:pt x="19836" y="10831"/>
                    <a:pt x="18941" y="10831"/>
                  </a:cubicBezTo>
                  <a:cubicBezTo>
                    <a:pt x="18793" y="10831"/>
                    <a:pt x="18634" y="10841"/>
                    <a:pt x="18464" y="10862"/>
                  </a:cubicBezTo>
                  <a:cubicBezTo>
                    <a:pt x="18245" y="10891"/>
                    <a:pt x="18011" y="10905"/>
                    <a:pt x="17768" y="10905"/>
                  </a:cubicBezTo>
                  <a:cubicBezTo>
                    <a:pt x="17095" y="10905"/>
                    <a:pt x="16356" y="10797"/>
                    <a:pt x="15715" y="10597"/>
                  </a:cubicBezTo>
                  <a:cubicBezTo>
                    <a:pt x="15397" y="10499"/>
                    <a:pt x="15060" y="10443"/>
                    <a:pt x="14711" y="10432"/>
                  </a:cubicBezTo>
                  <a:cubicBezTo>
                    <a:pt x="14307" y="10421"/>
                    <a:pt x="13839" y="10346"/>
                    <a:pt x="13060" y="10218"/>
                  </a:cubicBezTo>
                  <a:cubicBezTo>
                    <a:pt x="12487" y="10125"/>
                    <a:pt x="11772" y="10005"/>
                    <a:pt x="10802" y="9870"/>
                  </a:cubicBezTo>
                  <a:cubicBezTo>
                    <a:pt x="10277" y="9469"/>
                    <a:pt x="10202" y="9260"/>
                    <a:pt x="10191" y="9207"/>
                  </a:cubicBezTo>
                  <a:lnTo>
                    <a:pt x="10502" y="8664"/>
                  </a:lnTo>
                  <a:lnTo>
                    <a:pt x="10858" y="8855"/>
                  </a:lnTo>
                  <a:cubicBezTo>
                    <a:pt x="10936" y="8897"/>
                    <a:pt x="11022" y="8917"/>
                    <a:pt x="11106" y="8917"/>
                  </a:cubicBezTo>
                  <a:cubicBezTo>
                    <a:pt x="11272" y="8917"/>
                    <a:pt x="11434" y="8840"/>
                    <a:pt x="11536" y="8702"/>
                  </a:cubicBezTo>
                  <a:cubicBezTo>
                    <a:pt x="11865" y="8248"/>
                    <a:pt x="12337" y="7256"/>
                    <a:pt x="11783" y="5668"/>
                  </a:cubicBezTo>
                  <a:cubicBezTo>
                    <a:pt x="11783" y="5668"/>
                    <a:pt x="11783" y="5664"/>
                    <a:pt x="11783" y="5664"/>
                  </a:cubicBezTo>
                  <a:cubicBezTo>
                    <a:pt x="11604" y="5209"/>
                    <a:pt x="11195" y="4953"/>
                    <a:pt x="10655" y="4953"/>
                  </a:cubicBezTo>
                  <a:cubicBezTo>
                    <a:pt x="10618" y="4953"/>
                    <a:pt x="10581" y="4954"/>
                    <a:pt x="10543" y="4957"/>
                  </a:cubicBezTo>
                  <a:cubicBezTo>
                    <a:pt x="9865" y="4998"/>
                    <a:pt x="9154" y="5417"/>
                    <a:pt x="9049" y="5833"/>
                  </a:cubicBezTo>
                  <a:cubicBezTo>
                    <a:pt x="9030" y="5912"/>
                    <a:pt x="9015" y="6001"/>
                    <a:pt x="9008" y="6099"/>
                  </a:cubicBezTo>
                  <a:cubicBezTo>
                    <a:pt x="8910" y="6031"/>
                    <a:pt x="8678" y="5893"/>
                    <a:pt x="8412" y="5837"/>
                  </a:cubicBezTo>
                  <a:cubicBezTo>
                    <a:pt x="8356" y="5825"/>
                    <a:pt x="8300" y="5818"/>
                    <a:pt x="8240" y="5818"/>
                  </a:cubicBezTo>
                  <a:cubicBezTo>
                    <a:pt x="7948" y="5818"/>
                    <a:pt x="7678" y="5975"/>
                    <a:pt x="7521" y="6234"/>
                  </a:cubicBezTo>
                  <a:cubicBezTo>
                    <a:pt x="7461" y="6335"/>
                    <a:pt x="7416" y="6443"/>
                    <a:pt x="7394" y="6563"/>
                  </a:cubicBezTo>
                  <a:lnTo>
                    <a:pt x="6513" y="5818"/>
                  </a:lnTo>
                  <a:lnTo>
                    <a:pt x="5678" y="4488"/>
                  </a:lnTo>
                  <a:cubicBezTo>
                    <a:pt x="5675" y="4485"/>
                    <a:pt x="5671" y="4481"/>
                    <a:pt x="5671" y="4477"/>
                  </a:cubicBezTo>
                  <a:cubicBezTo>
                    <a:pt x="5656" y="4462"/>
                    <a:pt x="4375" y="2799"/>
                    <a:pt x="3102" y="1560"/>
                  </a:cubicBezTo>
                  <a:cubicBezTo>
                    <a:pt x="3102" y="1440"/>
                    <a:pt x="3105" y="1309"/>
                    <a:pt x="3105" y="1174"/>
                  </a:cubicBezTo>
                  <a:cubicBezTo>
                    <a:pt x="3102" y="1166"/>
                    <a:pt x="3102" y="1159"/>
                    <a:pt x="3102" y="1152"/>
                  </a:cubicBezTo>
                  <a:cubicBezTo>
                    <a:pt x="3023" y="631"/>
                    <a:pt x="2697" y="230"/>
                    <a:pt x="2180" y="32"/>
                  </a:cubicBezTo>
                  <a:cubicBezTo>
                    <a:pt x="2127" y="11"/>
                    <a:pt x="2072" y="1"/>
                    <a:pt x="20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133;p50"/>
            <p:cNvSpPr/>
            <p:nvPr/>
          </p:nvSpPr>
          <p:spPr>
            <a:xfrm>
              <a:off x="1998163" y="4242638"/>
              <a:ext cx="147775" cy="147775"/>
            </a:xfrm>
            <a:custGeom>
              <a:avLst/>
              <a:gdLst/>
              <a:ahLst/>
              <a:cxnLst/>
              <a:rect l="l" t="t" r="r" b="b"/>
              <a:pathLst>
                <a:path w="5911" h="5911" extrusionOk="0">
                  <a:moveTo>
                    <a:pt x="2948" y="1"/>
                  </a:moveTo>
                  <a:cubicBezTo>
                    <a:pt x="2890" y="1"/>
                    <a:pt x="2831" y="59"/>
                    <a:pt x="2831" y="118"/>
                  </a:cubicBezTo>
                  <a:cubicBezTo>
                    <a:pt x="2831" y="424"/>
                    <a:pt x="2802" y="687"/>
                    <a:pt x="2700" y="964"/>
                  </a:cubicBezTo>
                  <a:cubicBezTo>
                    <a:pt x="2627" y="1227"/>
                    <a:pt x="2496" y="1475"/>
                    <a:pt x="2335" y="1694"/>
                  </a:cubicBezTo>
                  <a:cubicBezTo>
                    <a:pt x="2262" y="1810"/>
                    <a:pt x="2175" y="1912"/>
                    <a:pt x="2073" y="2015"/>
                  </a:cubicBezTo>
                  <a:cubicBezTo>
                    <a:pt x="2029" y="2058"/>
                    <a:pt x="1985" y="2102"/>
                    <a:pt x="1927" y="2146"/>
                  </a:cubicBezTo>
                  <a:cubicBezTo>
                    <a:pt x="1897" y="2175"/>
                    <a:pt x="1883" y="2190"/>
                    <a:pt x="1854" y="2219"/>
                  </a:cubicBezTo>
                  <a:cubicBezTo>
                    <a:pt x="1839" y="2233"/>
                    <a:pt x="1824" y="2233"/>
                    <a:pt x="1810" y="2248"/>
                  </a:cubicBezTo>
                  <a:cubicBezTo>
                    <a:pt x="1795" y="2263"/>
                    <a:pt x="1781" y="2277"/>
                    <a:pt x="1781" y="2277"/>
                  </a:cubicBezTo>
                  <a:cubicBezTo>
                    <a:pt x="1562" y="2438"/>
                    <a:pt x="1314" y="2584"/>
                    <a:pt x="1066" y="2671"/>
                  </a:cubicBezTo>
                  <a:cubicBezTo>
                    <a:pt x="759" y="2788"/>
                    <a:pt x="453" y="2846"/>
                    <a:pt x="117" y="2846"/>
                  </a:cubicBezTo>
                  <a:cubicBezTo>
                    <a:pt x="59" y="2846"/>
                    <a:pt x="1" y="2890"/>
                    <a:pt x="1" y="2963"/>
                  </a:cubicBezTo>
                  <a:cubicBezTo>
                    <a:pt x="1" y="3021"/>
                    <a:pt x="59" y="3080"/>
                    <a:pt x="117" y="3080"/>
                  </a:cubicBezTo>
                  <a:cubicBezTo>
                    <a:pt x="409" y="3080"/>
                    <a:pt x="686" y="3109"/>
                    <a:pt x="964" y="3211"/>
                  </a:cubicBezTo>
                  <a:cubicBezTo>
                    <a:pt x="1226" y="3284"/>
                    <a:pt x="1474" y="3415"/>
                    <a:pt x="1693" y="3576"/>
                  </a:cubicBezTo>
                  <a:cubicBezTo>
                    <a:pt x="1810" y="3649"/>
                    <a:pt x="1912" y="3736"/>
                    <a:pt x="2014" y="3839"/>
                  </a:cubicBezTo>
                  <a:cubicBezTo>
                    <a:pt x="2058" y="3882"/>
                    <a:pt x="2102" y="3926"/>
                    <a:pt x="2145" y="3984"/>
                  </a:cubicBezTo>
                  <a:cubicBezTo>
                    <a:pt x="2175" y="4014"/>
                    <a:pt x="2189" y="4028"/>
                    <a:pt x="2218" y="4057"/>
                  </a:cubicBezTo>
                  <a:cubicBezTo>
                    <a:pt x="2233" y="4072"/>
                    <a:pt x="2233" y="4087"/>
                    <a:pt x="2248" y="4101"/>
                  </a:cubicBezTo>
                  <a:cubicBezTo>
                    <a:pt x="2262" y="4116"/>
                    <a:pt x="2277" y="4130"/>
                    <a:pt x="2277" y="4130"/>
                  </a:cubicBezTo>
                  <a:cubicBezTo>
                    <a:pt x="2437" y="4349"/>
                    <a:pt x="2583" y="4597"/>
                    <a:pt x="2671" y="4845"/>
                  </a:cubicBezTo>
                  <a:cubicBezTo>
                    <a:pt x="2788" y="5152"/>
                    <a:pt x="2831" y="5458"/>
                    <a:pt x="2831" y="5794"/>
                  </a:cubicBezTo>
                  <a:cubicBezTo>
                    <a:pt x="2831" y="5838"/>
                    <a:pt x="2860" y="5867"/>
                    <a:pt x="2890" y="5881"/>
                  </a:cubicBezTo>
                  <a:cubicBezTo>
                    <a:pt x="2904" y="5896"/>
                    <a:pt x="2933" y="5911"/>
                    <a:pt x="2948" y="5911"/>
                  </a:cubicBezTo>
                  <a:cubicBezTo>
                    <a:pt x="2992" y="5911"/>
                    <a:pt x="3021" y="5896"/>
                    <a:pt x="3036" y="5881"/>
                  </a:cubicBezTo>
                  <a:cubicBezTo>
                    <a:pt x="3036" y="5867"/>
                    <a:pt x="3036" y="5867"/>
                    <a:pt x="3036" y="5867"/>
                  </a:cubicBezTo>
                  <a:cubicBezTo>
                    <a:pt x="3065" y="5852"/>
                    <a:pt x="3065" y="5823"/>
                    <a:pt x="3065" y="5794"/>
                  </a:cubicBezTo>
                  <a:cubicBezTo>
                    <a:pt x="3079" y="5502"/>
                    <a:pt x="3109" y="5225"/>
                    <a:pt x="3211" y="4947"/>
                  </a:cubicBezTo>
                  <a:cubicBezTo>
                    <a:pt x="3284" y="4685"/>
                    <a:pt x="3415" y="4451"/>
                    <a:pt x="3575" y="4218"/>
                  </a:cubicBezTo>
                  <a:cubicBezTo>
                    <a:pt x="3648" y="4101"/>
                    <a:pt x="3736" y="4014"/>
                    <a:pt x="3838" y="3911"/>
                  </a:cubicBezTo>
                  <a:cubicBezTo>
                    <a:pt x="3882" y="3853"/>
                    <a:pt x="3926" y="3809"/>
                    <a:pt x="3984" y="3766"/>
                  </a:cubicBezTo>
                  <a:cubicBezTo>
                    <a:pt x="3999" y="3736"/>
                    <a:pt x="4028" y="3722"/>
                    <a:pt x="4057" y="3693"/>
                  </a:cubicBezTo>
                  <a:cubicBezTo>
                    <a:pt x="4072" y="3678"/>
                    <a:pt x="4086" y="3678"/>
                    <a:pt x="4101" y="3663"/>
                  </a:cubicBezTo>
                  <a:cubicBezTo>
                    <a:pt x="4115" y="3649"/>
                    <a:pt x="4130" y="3634"/>
                    <a:pt x="4130" y="3634"/>
                  </a:cubicBezTo>
                  <a:cubicBezTo>
                    <a:pt x="4349" y="3474"/>
                    <a:pt x="4597" y="3328"/>
                    <a:pt x="4845" y="3240"/>
                  </a:cubicBezTo>
                  <a:cubicBezTo>
                    <a:pt x="5151" y="3124"/>
                    <a:pt x="5458" y="3080"/>
                    <a:pt x="5793" y="3080"/>
                  </a:cubicBezTo>
                  <a:cubicBezTo>
                    <a:pt x="5852" y="3080"/>
                    <a:pt x="5910" y="3021"/>
                    <a:pt x="5910" y="2963"/>
                  </a:cubicBezTo>
                  <a:cubicBezTo>
                    <a:pt x="5910" y="2890"/>
                    <a:pt x="5852" y="2846"/>
                    <a:pt x="5793" y="2846"/>
                  </a:cubicBezTo>
                  <a:cubicBezTo>
                    <a:pt x="5502" y="2846"/>
                    <a:pt x="5224" y="2803"/>
                    <a:pt x="4947" y="2700"/>
                  </a:cubicBezTo>
                  <a:cubicBezTo>
                    <a:pt x="4684" y="2627"/>
                    <a:pt x="4436" y="2496"/>
                    <a:pt x="4217" y="2336"/>
                  </a:cubicBezTo>
                  <a:cubicBezTo>
                    <a:pt x="4101" y="2263"/>
                    <a:pt x="3999" y="2175"/>
                    <a:pt x="3896" y="2073"/>
                  </a:cubicBezTo>
                  <a:cubicBezTo>
                    <a:pt x="3853" y="2029"/>
                    <a:pt x="3809" y="1985"/>
                    <a:pt x="3765" y="1927"/>
                  </a:cubicBezTo>
                  <a:cubicBezTo>
                    <a:pt x="3736" y="1912"/>
                    <a:pt x="3721" y="1883"/>
                    <a:pt x="3692" y="1854"/>
                  </a:cubicBezTo>
                  <a:cubicBezTo>
                    <a:pt x="3678" y="1839"/>
                    <a:pt x="3678" y="1825"/>
                    <a:pt x="3663" y="1810"/>
                  </a:cubicBezTo>
                  <a:cubicBezTo>
                    <a:pt x="3648" y="1810"/>
                    <a:pt x="3634" y="1781"/>
                    <a:pt x="3634" y="1781"/>
                  </a:cubicBezTo>
                  <a:cubicBezTo>
                    <a:pt x="3473" y="1562"/>
                    <a:pt x="3327" y="1314"/>
                    <a:pt x="3240" y="1066"/>
                  </a:cubicBezTo>
                  <a:cubicBezTo>
                    <a:pt x="3123" y="760"/>
                    <a:pt x="3079" y="453"/>
                    <a:pt x="3065" y="118"/>
                  </a:cubicBezTo>
                  <a:cubicBezTo>
                    <a:pt x="3065" y="59"/>
                    <a:pt x="3021" y="1"/>
                    <a:pt x="29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theme/theme1.xml><?xml version="1.0" encoding="utf-8"?>
<a:theme xmlns:a="http://schemas.openxmlformats.org/drawingml/2006/main" name="Vinyasa Yoga Workshop by Slidesgo">
  <a:themeElements>
    <a:clrScheme name="Simple Light">
      <a:dk1>
        <a:srgbClr val="3F3832"/>
      </a:dk1>
      <a:lt1>
        <a:srgbClr val="FFFFFF"/>
      </a:lt1>
      <a:dk2>
        <a:srgbClr val="D8C6BC"/>
      </a:dk2>
      <a:lt2>
        <a:srgbClr val="F2ABA9"/>
      </a:lt2>
      <a:accent1>
        <a:srgbClr val="EFDCC7"/>
      </a:accent1>
      <a:accent2>
        <a:srgbClr val="DBB88D"/>
      </a:accent2>
      <a:accent3>
        <a:srgbClr val="F9F1E5"/>
      </a:accent3>
      <a:accent4>
        <a:srgbClr val="B0BEBF"/>
      </a:accent4>
      <a:accent5>
        <a:srgbClr val="D77848"/>
      </a:accent5>
      <a:accent6>
        <a:srgbClr val="F0EFE2"/>
      </a:accent6>
      <a:hlink>
        <a:srgbClr val="3F383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306</TotalTime>
  <Words>1741</Words>
  <Application>Microsoft Office PowerPoint</Application>
  <PresentationFormat>Presentación en pantalla (16:9)</PresentationFormat>
  <Paragraphs>310</Paragraphs>
  <Slides>48</Slides>
  <Notes>48</Notes>
  <HiddenSlides>0</HiddenSlides>
  <MMClips>0</MMClips>
  <ScaleCrop>false</ScaleCrop>
  <HeadingPairs>
    <vt:vector size="6" baseType="variant">
      <vt:variant>
        <vt:lpstr>Fuentes usadas</vt:lpstr>
      </vt:variant>
      <vt:variant>
        <vt:i4>18</vt:i4>
      </vt:variant>
      <vt:variant>
        <vt:lpstr>Tema</vt:lpstr>
      </vt:variant>
      <vt:variant>
        <vt:i4>2</vt:i4>
      </vt:variant>
      <vt:variant>
        <vt:lpstr>Títulos de diapositiva</vt:lpstr>
      </vt:variant>
      <vt:variant>
        <vt:i4>48</vt:i4>
      </vt:variant>
    </vt:vector>
  </HeadingPairs>
  <TitlesOfParts>
    <vt:vector size="68" baseType="lpstr">
      <vt:lpstr>Italiana</vt:lpstr>
      <vt:lpstr>FZShuTi</vt:lpstr>
      <vt:lpstr>Roboto Medium</vt:lpstr>
      <vt:lpstr>Rubik</vt:lpstr>
      <vt:lpstr>Calibri</vt:lpstr>
      <vt:lpstr>맑은 고딕</vt:lpstr>
      <vt:lpstr>Proxima Nova</vt:lpstr>
      <vt:lpstr>Arial</vt:lpstr>
      <vt:lpstr>Nunito</vt:lpstr>
      <vt:lpstr>Proxima Nova Semibold</vt:lpstr>
      <vt:lpstr>Titillium Web</vt:lpstr>
      <vt:lpstr>Lora</vt:lpstr>
      <vt:lpstr>Roboto</vt:lpstr>
      <vt:lpstr>Jua</vt:lpstr>
      <vt:lpstr>IBM Plex Sans</vt:lpstr>
      <vt:lpstr>Nunito Light</vt:lpstr>
      <vt:lpstr>Anaheim</vt:lpstr>
      <vt:lpstr>Montserrat</vt:lpstr>
      <vt:lpstr>Vinyasa Yoga Workshop by Slidesgo</vt:lpstr>
      <vt:lpstr>Slidesgo Final Pages</vt:lpstr>
      <vt:lpstr>BALANCE YOGA  FREE TEMPLATES</vt:lpstr>
      <vt:lpstr>INTRODUCTION</vt:lpstr>
      <vt:lpstr>Presentación de PowerPoint</vt:lpstr>
      <vt:lpstr>TABLE OF CONTENTS</vt:lpstr>
      <vt:lpstr>Break Time</vt:lpstr>
      <vt:lpstr>THEORY LESSON </vt:lpstr>
      <vt:lpstr>INTRODUCTION</vt:lpstr>
      <vt:lpstr>Presentación de PowerPoint</vt:lpstr>
      <vt:lpstr>AWESOME WORDS</vt:lpstr>
      <vt:lpstr>PRACTICAL EXERCISE</vt:lpstr>
      <vt:lpstr>STEPS FOR BREAST SELF EXAM</vt:lpstr>
      <vt:lpstr>TRADITIONAL YOGA VS. VINYASA YOGA</vt:lpstr>
      <vt:lpstr>EXAMPLES OF STANDING POSTURES</vt:lpstr>
      <vt:lpstr>AWARENESS &amp; PATHOLOGY</vt:lpstr>
      <vt:lpstr>—S. Gawain</vt:lpstr>
      <vt:lpstr>90 ′</vt:lpstr>
      <vt:lpstr>CHARACTERISTICS OF VINYASA FLOW YOGA   </vt:lpstr>
      <vt:lpstr>AWARENESS &amp; PATHOLOGY</vt:lpstr>
      <vt:lpstr>RECOMMENDATIONS</vt:lpstr>
      <vt:lpstr>YOUR PROGRESS</vt:lpstr>
      <vt:lpstr>THIS CANCER AROUND THE WORLD</vt:lpstr>
      <vt:lpstr>START WITH ONLINE CLASSES </vt:lpstr>
      <vt:lpstr>PATIENT CARE</vt:lpstr>
      <vt:lpstr>HOW TO PROGRESS IN VINYASA YOGA?</vt:lpstr>
      <vt:lpstr>9h 55m 23s</vt:lpstr>
      <vt:lpstr>UNDERSTANDING THE CONCEPTS</vt:lpstr>
      <vt:lpstr>VINYASA YOGA BENEFITS</vt:lpstr>
      <vt:lpstr>A PICTURE REINFORCES THE CONCEPT</vt:lpstr>
      <vt:lpstr>VINYASA YOGA IN THE WORLD</vt:lpstr>
      <vt:lpstr>Vinyasa is synonymous with movement</vt:lpstr>
      <vt:lpstr>DOCTOR’S NOTES</vt:lpstr>
      <vt:lpstr>PRACTICE THESE POSITIONS</vt:lpstr>
      <vt:lpstr>Presentación de PowerPoint</vt:lpstr>
      <vt:lpstr>Thanks</vt:lpstr>
      <vt:lpstr>Presentación de PowerPoint</vt:lpstr>
      <vt:lpstr>ALTERNATIVE RESOURCES</vt:lpstr>
      <vt:lpstr>Full Edits</vt:lpstr>
      <vt:lpstr>Full Edits</vt:lpstr>
      <vt:lpstr>Full Edits</vt:lpstr>
      <vt:lpstr>ALTERNATIVE RESOURCES</vt:lpstr>
      <vt:lpstr>RESOURCES</vt:lpstr>
      <vt:lpstr>ALTERNATIVE RESOURCES</vt:lpstr>
      <vt:lpstr>Presentación de PowerPoint</vt:lpstr>
      <vt:lpstr>Presentación de PowerPoint</vt:lpstr>
      <vt:lpstr>Presentación de PowerPoint</vt:lpstr>
      <vt:lpstr>Presentación de PowerPoint</vt:lpstr>
      <vt:lpstr>Help &amp; Support Icons</vt:lpstr>
      <vt:lpstr>Creative Process Icons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VINYASA YOGA WORKSHOP</dc:title>
  <dc:creator>Sr GRYM</dc:creator>
  <cp:lastModifiedBy>eduardo</cp:lastModifiedBy>
  <cp:revision>18</cp:revision>
  <dcterms:modified xsi:type="dcterms:W3CDTF">2023-11-19T17:17:02Z</dcterms:modified>
</cp:coreProperties>
</file>