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handoutMasterIdLst>
    <p:handoutMasterId r:id="rId14"/>
  </p:handoutMasterIdLst>
  <p:sldIdLst>
    <p:sldId id="260" r:id="rId2"/>
    <p:sldId id="277" r:id="rId3"/>
    <p:sldId id="276" r:id="rId4"/>
    <p:sldId id="267" r:id="rId5"/>
    <p:sldId id="273" r:id="rId6"/>
    <p:sldId id="257" r:id="rId7"/>
    <p:sldId id="271" r:id="rId8"/>
    <p:sldId id="275" r:id="rId9"/>
    <p:sldId id="269" r:id="rId10"/>
    <p:sldId id="268" r:id="rId11"/>
    <p:sldId id="274"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3548"/>
    <a:srgbClr val="1693A5"/>
    <a:srgbClr val="0E616C"/>
    <a:srgbClr val="1A9C83"/>
    <a:srgbClr val="2D313D"/>
    <a:srgbClr val="116958"/>
    <a:srgbClr val="E7255A"/>
    <a:srgbClr val="B4D68C"/>
    <a:srgbClr val="92D050"/>
    <a:srgbClr val="2A30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3" autoAdjust="0"/>
    <p:restoredTop sz="94291" autoAdjust="0"/>
  </p:normalViewPr>
  <p:slideViewPr>
    <p:cSldViewPr snapToGrid="0">
      <p:cViewPr varScale="1">
        <p:scale>
          <a:sx n="65" d="100"/>
          <a:sy n="65" d="100"/>
        </p:scale>
        <p:origin x="132" y="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3" d="100"/>
          <a:sy n="53" d="100"/>
        </p:scale>
        <p:origin x="198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t>Titre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Series 1</c:v>
                </c:pt>
              </c:strCache>
            </c:strRef>
          </c:tx>
          <c:spPr>
            <a:solidFill>
              <a:schemeClr val="tx1"/>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D29-4991-A45E-0E32665F034D}"/>
            </c:ext>
          </c:extLst>
        </c:ser>
        <c:ser>
          <c:idx val="1"/>
          <c:order val="1"/>
          <c:tx>
            <c:strRef>
              <c:f>Sheet1!$C$1</c:f>
              <c:strCache>
                <c:ptCount val="1"/>
                <c:pt idx="0">
                  <c:v>Series 2</c:v>
                </c:pt>
              </c:strCache>
            </c:strRef>
          </c:tx>
          <c:spPr>
            <a:solidFill>
              <a:schemeClr val="tx1">
                <a:lumMod val="50000"/>
                <a:lumOff val="50000"/>
              </a:schemeClr>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D29-4991-A45E-0E32665F034D}"/>
            </c:ext>
          </c:extLst>
        </c:ser>
        <c:ser>
          <c:idx val="2"/>
          <c:order val="2"/>
          <c:tx>
            <c:strRef>
              <c:f>Sheet1!$D$1</c:f>
              <c:strCache>
                <c:ptCount val="1"/>
                <c:pt idx="0">
                  <c:v>Series 3</c:v>
                </c:pt>
              </c:strCache>
            </c:strRef>
          </c:tx>
          <c:spPr>
            <a:solidFill>
              <a:schemeClr val="accent3"/>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D29-4991-A45E-0E32665F034D}"/>
            </c:ext>
          </c:extLst>
        </c:ser>
        <c:dLbls>
          <c:showLegendKey val="0"/>
          <c:showVal val="0"/>
          <c:showCatName val="0"/>
          <c:showSerName val="0"/>
          <c:showPercent val="0"/>
          <c:showBubbleSize val="0"/>
        </c:dLbls>
        <c:gapWidth val="150"/>
        <c:shape val="box"/>
        <c:axId val="1425735680"/>
        <c:axId val="1425735264"/>
        <c:axId val="0"/>
      </c:bar3DChart>
      <c:catAx>
        <c:axId val="1425735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25735264"/>
        <c:crosses val="autoZero"/>
        <c:auto val="1"/>
        <c:lblAlgn val="ctr"/>
        <c:lblOffset val="100"/>
        <c:noMultiLvlLbl val="0"/>
      </c:catAx>
      <c:valAx>
        <c:axId val="142573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2573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CD5AD0-9D4A-4678-880D-5E059BE9B8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0E00D8E6-4502-46C5-89A8-91321074F7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FE037-783B-4FE3-80B4-3DA4B2D2C1FC}" type="datetimeFigureOut">
              <a:rPr lang="fr-FR" smtClean="0"/>
              <a:t>04/08/2021</a:t>
            </a:fld>
            <a:endParaRPr lang="fr-FR"/>
          </a:p>
        </p:txBody>
      </p:sp>
      <p:sp>
        <p:nvSpPr>
          <p:cNvPr id="4" name="Footer Placeholder 3">
            <a:extLst>
              <a:ext uri="{FF2B5EF4-FFF2-40B4-BE49-F238E27FC236}">
                <a16:creationId xmlns:a16="http://schemas.microsoft.com/office/drawing/2014/main" id="{FB4BC830-0278-4E60-8452-7EBAD09C4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BB6BBC89-63CA-4CDE-9F35-586CE1D0A9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642C6A-F7CB-4828-823F-5CB84E580E7B}" type="slidenum">
              <a:rPr lang="fr-FR" smtClean="0"/>
              <a:t>‹#›</a:t>
            </a:fld>
            <a:endParaRPr lang="fr-FR"/>
          </a:p>
        </p:txBody>
      </p:sp>
    </p:spTree>
    <p:extLst>
      <p:ext uri="{BB962C8B-B14F-4D97-AF65-F5344CB8AC3E}">
        <p14:creationId xmlns:p14="http://schemas.microsoft.com/office/powerpoint/2010/main" val="694676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t>04/08/2021</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t>‹#›</a:t>
            </a:fld>
            <a:endParaRPr lang="fr-FR"/>
          </a:p>
        </p:txBody>
      </p:sp>
    </p:spTree>
    <p:extLst>
      <p:ext uri="{BB962C8B-B14F-4D97-AF65-F5344CB8AC3E}">
        <p14:creationId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a:t>
            </a:fld>
            <a:endParaRPr lang="fr-FR"/>
          </a:p>
        </p:txBody>
      </p:sp>
    </p:spTree>
    <p:extLst>
      <p:ext uri="{BB962C8B-B14F-4D97-AF65-F5344CB8AC3E}">
        <p14:creationId xmlns:p14="http://schemas.microsoft.com/office/powerpoint/2010/main" val="368048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10</a:t>
            </a:fld>
            <a:endParaRPr lang="fr-FR"/>
          </a:p>
        </p:txBody>
      </p:sp>
    </p:spTree>
    <p:extLst>
      <p:ext uri="{BB962C8B-B14F-4D97-AF65-F5344CB8AC3E}">
        <p14:creationId xmlns:p14="http://schemas.microsoft.com/office/powerpoint/2010/main" val="1317553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11</a:t>
            </a:fld>
            <a:endParaRPr lang="fr-FR"/>
          </a:p>
        </p:txBody>
      </p:sp>
    </p:spTree>
    <p:extLst>
      <p:ext uri="{BB962C8B-B14F-4D97-AF65-F5344CB8AC3E}">
        <p14:creationId xmlns:p14="http://schemas.microsoft.com/office/powerpoint/2010/main" val="313261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2</a:t>
            </a:fld>
            <a:endParaRPr lang="fr-FR"/>
          </a:p>
        </p:txBody>
      </p:sp>
    </p:spTree>
    <p:extLst>
      <p:ext uri="{BB962C8B-B14F-4D97-AF65-F5344CB8AC3E}">
        <p14:creationId xmlns:p14="http://schemas.microsoft.com/office/powerpoint/2010/main" val="389438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3</a:t>
            </a:fld>
            <a:endParaRPr lang="fr-FR"/>
          </a:p>
        </p:txBody>
      </p:sp>
    </p:spTree>
    <p:extLst>
      <p:ext uri="{BB962C8B-B14F-4D97-AF65-F5344CB8AC3E}">
        <p14:creationId xmlns:p14="http://schemas.microsoft.com/office/powerpoint/2010/main" val="103061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4</a:t>
            </a:fld>
            <a:endParaRPr lang="fr-FR"/>
          </a:p>
        </p:txBody>
      </p:sp>
    </p:spTree>
    <p:extLst>
      <p:ext uri="{BB962C8B-B14F-4D97-AF65-F5344CB8AC3E}">
        <p14:creationId xmlns:p14="http://schemas.microsoft.com/office/powerpoint/2010/main" val="364703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5</a:t>
            </a:fld>
            <a:endParaRPr lang="fr-FR"/>
          </a:p>
        </p:txBody>
      </p:sp>
    </p:spTree>
    <p:extLst>
      <p:ext uri="{BB962C8B-B14F-4D97-AF65-F5344CB8AC3E}">
        <p14:creationId xmlns:p14="http://schemas.microsoft.com/office/powerpoint/2010/main" val="335143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6</a:t>
            </a:fld>
            <a:endParaRPr lang="fr-FR"/>
          </a:p>
        </p:txBody>
      </p:sp>
    </p:spTree>
    <p:extLst>
      <p:ext uri="{BB962C8B-B14F-4D97-AF65-F5344CB8AC3E}">
        <p14:creationId xmlns:p14="http://schemas.microsoft.com/office/powerpoint/2010/main" val="41787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7</a:t>
            </a:fld>
            <a:endParaRPr lang="fr-FR"/>
          </a:p>
        </p:txBody>
      </p:sp>
    </p:spTree>
    <p:extLst>
      <p:ext uri="{BB962C8B-B14F-4D97-AF65-F5344CB8AC3E}">
        <p14:creationId xmlns:p14="http://schemas.microsoft.com/office/powerpoint/2010/main" val="2803745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8</a:t>
            </a:fld>
            <a:endParaRPr lang="fr-FR"/>
          </a:p>
        </p:txBody>
      </p:sp>
    </p:spTree>
    <p:extLst>
      <p:ext uri="{BB962C8B-B14F-4D97-AF65-F5344CB8AC3E}">
        <p14:creationId xmlns:p14="http://schemas.microsoft.com/office/powerpoint/2010/main" val="134639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9</a:t>
            </a:fld>
            <a:endParaRPr lang="fr-FR"/>
          </a:p>
        </p:txBody>
      </p:sp>
    </p:spTree>
    <p:extLst>
      <p:ext uri="{BB962C8B-B14F-4D97-AF65-F5344CB8AC3E}">
        <p14:creationId xmlns:p14="http://schemas.microsoft.com/office/powerpoint/2010/main" val="4152525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951FC37-4B27-4BA9-AD20-DA8C4BC5AF16}"/>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28F-A020-48AF-96DA-C426EF70CF12}"/>
              </a:ext>
            </a:extLst>
          </p:cNvPr>
          <p:cNvSpPr>
            <a:spLocks noGrp="1"/>
          </p:cNvSpPr>
          <p:nvPr>
            <p:ph type="dt" sz="half" idx="10"/>
          </p:nvPr>
        </p:nvSpPr>
        <p:spPr/>
        <p:txBody>
          <a:bodyPr/>
          <a:lstStyle/>
          <a:p>
            <a:endParaRPr lang="fr-FR"/>
          </a:p>
        </p:txBody>
      </p:sp>
      <p:sp>
        <p:nvSpPr>
          <p:cNvPr id="6" name="Footer Placeholder 5">
            <a:extLst>
              <a:ext uri="{FF2B5EF4-FFF2-40B4-BE49-F238E27FC236}">
                <a16:creationId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66504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A7316A-F806-436E-ADD8-A66553953C4E}"/>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574181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19980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0D1FE58-D18A-4381-8AAF-AF9A0B5C29EE}"/>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6A85AF3-0172-4DA1-815B-25ADC489F068}"/>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94AC6A9-20D3-462F-BC6B-3920C76CB2E3}"/>
              </a:ext>
            </a:extLst>
          </p:cNvPr>
          <p:cNvSpPr>
            <a:spLocks noGrp="1"/>
          </p:cNvSpPr>
          <p:nvPr>
            <p:ph type="pic" sz="quarter" idx="10"/>
          </p:nvPr>
        </p:nvSpPr>
        <p:spPr>
          <a:xfrm>
            <a:off x="6096000" y="0"/>
            <a:ext cx="6096000" cy="6857999"/>
          </a:xfrm>
        </p:spPr>
        <p:txBody>
          <a:bodyPr/>
          <a:lstStyle/>
          <a:p>
            <a:endParaRPr lang="fr-FR"/>
          </a:p>
        </p:txBody>
      </p:sp>
    </p:spTree>
    <p:extLst>
      <p:ext uri="{BB962C8B-B14F-4D97-AF65-F5344CB8AC3E}">
        <p14:creationId xmlns:p14="http://schemas.microsoft.com/office/powerpoint/2010/main" val="9595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2AF5706-CDE6-46EE-AEA1-B66A0795672F}"/>
              </a:ext>
            </a:extLst>
          </p:cNvPr>
          <p:cNvSpPr>
            <a:spLocks noGrp="1"/>
          </p:cNvSpPr>
          <p:nvPr>
            <p:ph type="pic" sz="quarter" idx="13"/>
          </p:nvPr>
        </p:nvSpPr>
        <p:spPr>
          <a:xfrm>
            <a:off x="1076446" y="1717325"/>
            <a:ext cx="3921588" cy="3921589"/>
          </a:xfrm>
          <a:custGeom>
            <a:avLst/>
            <a:gdLst>
              <a:gd name="connsiteX0" fmla="*/ 1960795 w 3921588"/>
              <a:gd name="connsiteY0" fmla="*/ 0 h 3921589"/>
              <a:gd name="connsiteX1" fmla="*/ 2322959 w 3921588"/>
              <a:gd name="connsiteY1" fmla="*/ 150014 h 3921589"/>
              <a:gd name="connsiteX2" fmla="*/ 3771575 w 3921588"/>
              <a:gd name="connsiteY2" fmla="*/ 1598630 h 3921589"/>
              <a:gd name="connsiteX3" fmla="*/ 3771575 w 3921588"/>
              <a:gd name="connsiteY3" fmla="*/ 2322959 h 3921589"/>
              <a:gd name="connsiteX4" fmla="*/ 2322959 w 3921588"/>
              <a:gd name="connsiteY4" fmla="*/ 3771576 h 3921589"/>
              <a:gd name="connsiteX5" fmla="*/ 1598630 w 3921588"/>
              <a:gd name="connsiteY5" fmla="*/ 3771576 h 3921589"/>
              <a:gd name="connsiteX6" fmla="*/ 150014 w 3921588"/>
              <a:gd name="connsiteY6" fmla="*/ 2322959 h 3921589"/>
              <a:gd name="connsiteX7" fmla="*/ 150014 w 3921588"/>
              <a:gd name="connsiteY7" fmla="*/ 1598630 h 3921589"/>
              <a:gd name="connsiteX8" fmla="*/ 1598630 w 3921588"/>
              <a:gd name="connsiteY8" fmla="*/ 150014 h 3921589"/>
              <a:gd name="connsiteX9" fmla="*/ 1960795 w 3921588"/>
              <a:gd name="connsiteY9" fmla="*/ 0 h 392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1588" h="3921589">
                <a:moveTo>
                  <a:pt x="1960795" y="0"/>
                </a:moveTo>
                <a:cubicBezTo>
                  <a:pt x="2091873" y="0"/>
                  <a:pt x="2222950" y="50005"/>
                  <a:pt x="2322959" y="150014"/>
                </a:cubicBezTo>
                <a:lnTo>
                  <a:pt x="3771575" y="1598630"/>
                </a:lnTo>
                <a:cubicBezTo>
                  <a:pt x="3971593" y="1798648"/>
                  <a:pt x="3971593" y="2122941"/>
                  <a:pt x="3771575" y="2322959"/>
                </a:cubicBezTo>
                <a:lnTo>
                  <a:pt x="2322959" y="3771576"/>
                </a:lnTo>
                <a:cubicBezTo>
                  <a:pt x="2122941" y="3971594"/>
                  <a:pt x="1798648" y="3971594"/>
                  <a:pt x="1598630" y="3771576"/>
                </a:cubicBezTo>
                <a:lnTo>
                  <a:pt x="150014" y="2322959"/>
                </a:lnTo>
                <a:cubicBezTo>
                  <a:pt x="-50004" y="2122941"/>
                  <a:pt x="-50004" y="1798648"/>
                  <a:pt x="150014" y="1598630"/>
                </a:cubicBezTo>
                <a:lnTo>
                  <a:pt x="1598630" y="150014"/>
                </a:lnTo>
                <a:cubicBezTo>
                  <a:pt x="1698639" y="50005"/>
                  <a:pt x="1829717" y="0"/>
                  <a:pt x="1960795" y="0"/>
                </a:cubicBezTo>
                <a:close/>
              </a:path>
            </a:pathLst>
          </a:custGeom>
        </p:spPr>
        <p:txBody>
          <a:bodyPr wrap="square">
            <a:noAutofit/>
          </a:bodyPr>
          <a:lstStyle/>
          <a:p>
            <a:endParaRPr lang="fr-FR"/>
          </a:p>
        </p:txBody>
      </p:sp>
    </p:spTree>
    <p:extLst>
      <p:ext uri="{BB962C8B-B14F-4D97-AF65-F5344CB8AC3E}">
        <p14:creationId xmlns:p14="http://schemas.microsoft.com/office/powerpoint/2010/main" val="42749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8C4F27B-0599-41FD-B840-8C6275FA49B7}"/>
              </a:ext>
            </a:extLst>
          </p:cNvPr>
          <p:cNvSpPr>
            <a:spLocks noGrp="1"/>
          </p:cNvSpPr>
          <p:nvPr>
            <p:ph type="pic" sz="quarter" idx="10"/>
          </p:nvPr>
        </p:nvSpPr>
        <p:spPr>
          <a:xfrm>
            <a:off x="362856" y="1732225"/>
            <a:ext cx="3393551" cy="3393550"/>
          </a:xfrm>
          <a:custGeom>
            <a:avLst/>
            <a:gdLst>
              <a:gd name="connsiteX0" fmla="*/ 1696776 w 3393551"/>
              <a:gd name="connsiteY0" fmla="*/ 0 h 3393550"/>
              <a:gd name="connsiteX1" fmla="*/ 2010176 w 3393551"/>
              <a:gd name="connsiteY1" fmla="*/ 129814 h 3393550"/>
              <a:gd name="connsiteX2" fmla="*/ 3263738 w 3393551"/>
              <a:gd name="connsiteY2" fmla="*/ 1383376 h 3393550"/>
              <a:gd name="connsiteX3" fmla="*/ 3263738 w 3393551"/>
              <a:gd name="connsiteY3" fmla="*/ 2010175 h 3393550"/>
              <a:gd name="connsiteX4" fmla="*/ 2010176 w 3393551"/>
              <a:gd name="connsiteY4" fmla="*/ 3263737 h 3393550"/>
              <a:gd name="connsiteX5" fmla="*/ 1383377 w 3393551"/>
              <a:gd name="connsiteY5" fmla="*/ 3263737 h 3393550"/>
              <a:gd name="connsiteX6" fmla="*/ 129815 w 3393551"/>
              <a:gd name="connsiteY6" fmla="*/ 2010175 h 3393550"/>
              <a:gd name="connsiteX7" fmla="*/ 129815 w 3393551"/>
              <a:gd name="connsiteY7" fmla="*/ 1383376 h 3393550"/>
              <a:gd name="connsiteX8" fmla="*/ 1383377 w 3393551"/>
              <a:gd name="connsiteY8" fmla="*/ 129814 h 3393550"/>
              <a:gd name="connsiteX9" fmla="*/ 1696776 w 3393551"/>
              <a:gd name="connsiteY9" fmla="*/ 0 h 33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51" h="3393550">
                <a:moveTo>
                  <a:pt x="1696776" y="0"/>
                </a:moveTo>
                <a:cubicBezTo>
                  <a:pt x="1810205" y="0"/>
                  <a:pt x="1923633" y="43271"/>
                  <a:pt x="2010176" y="129814"/>
                </a:cubicBezTo>
                <a:lnTo>
                  <a:pt x="3263738" y="1383376"/>
                </a:lnTo>
                <a:cubicBezTo>
                  <a:pt x="3436823" y="1556461"/>
                  <a:pt x="3436823" y="1837089"/>
                  <a:pt x="3263738" y="2010175"/>
                </a:cubicBezTo>
                <a:lnTo>
                  <a:pt x="2010176" y="3263737"/>
                </a:lnTo>
                <a:cubicBezTo>
                  <a:pt x="1837090" y="3436822"/>
                  <a:pt x="1556462" y="3436822"/>
                  <a:pt x="1383377" y="3263737"/>
                </a:cubicBezTo>
                <a:lnTo>
                  <a:pt x="129815" y="2010175"/>
                </a:lnTo>
                <a:cubicBezTo>
                  <a:pt x="-43271" y="1837089"/>
                  <a:pt x="-43271" y="1556461"/>
                  <a:pt x="129815" y="1383376"/>
                </a:cubicBezTo>
                <a:lnTo>
                  <a:pt x="1383377" y="129814"/>
                </a:lnTo>
                <a:cubicBezTo>
                  <a:pt x="1469920" y="43271"/>
                  <a:pt x="1583348" y="0"/>
                  <a:pt x="1696776" y="0"/>
                </a:cubicBezTo>
                <a:close/>
              </a:path>
            </a:pathLst>
          </a:custGeom>
        </p:spPr>
        <p:txBody>
          <a:bodyPr wrap="square">
            <a:noAutofit/>
          </a:bodyPr>
          <a:lstStyle/>
          <a:p>
            <a:endParaRPr lang="fr-FR" dirty="0"/>
          </a:p>
        </p:txBody>
      </p:sp>
      <p:sp>
        <p:nvSpPr>
          <p:cNvPr id="14" name="Picture Placeholder 13">
            <a:extLst>
              <a:ext uri="{FF2B5EF4-FFF2-40B4-BE49-F238E27FC236}">
                <a16:creationId xmlns:a16="http://schemas.microsoft.com/office/drawing/2014/main" id="{0E545123-29D0-4CF7-86C1-B90BA61D442D}"/>
              </a:ext>
            </a:extLst>
          </p:cNvPr>
          <p:cNvSpPr>
            <a:spLocks noGrp="1"/>
          </p:cNvSpPr>
          <p:nvPr>
            <p:ph type="pic" sz="quarter" idx="11"/>
          </p:nvPr>
        </p:nvSpPr>
        <p:spPr>
          <a:xfrm>
            <a:off x="4399224" y="1732225"/>
            <a:ext cx="3393551" cy="3393550"/>
          </a:xfrm>
          <a:custGeom>
            <a:avLst/>
            <a:gdLst>
              <a:gd name="connsiteX0" fmla="*/ 1696776 w 3393551"/>
              <a:gd name="connsiteY0" fmla="*/ 0 h 3393550"/>
              <a:gd name="connsiteX1" fmla="*/ 2010176 w 3393551"/>
              <a:gd name="connsiteY1" fmla="*/ 129814 h 3393550"/>
              <a:gd name="connsiteX2" fmla="*/ 3263738 w 3393551"/>
              <a:gd name="connsiteY2" fmla="*/ 1383376 h 3393550"/>
              <a:gd name="connsiteX3" fmla="*/ 3263738 w 3393551"/>
              <a:gd name="connsiteY3" fmla="*/ 2010175 h 3393550"/>
              <a:gd name="connsiteX4" fmla="*/ 2010176 w 3393551"/>
              <a:gd name="connsiteY4" fmla="*/ 3263737 h 3393550"/>
              <a:gd name="connsiteX5" fmla="*/ 1383377 w 3393551"/>
              <a:gd name="connsiteY5" fmla="*/ 3263737 h 3393550"/>
              <a:gd name="connsiteX6" fmla="*/ 129815 w 3393551"/>
              <a:gd name="connsiteY6" fmla="*/ 2010175 h 3393550"/>
              <a:gd name="connsiteX7" fmla="*/ 129815 w 3393551"/>
              <a:gd name="connsiteY7" fmla="*/ 1383376 h 3393550"/>
              <a:gd name="connsiteX8" fmla="*/ 1383377 w 3393551"/>
              <a:gd name="connsiteY8" fmla="*/ 129814 h 3393550"/>
              <a:gd name="connsiteX9" fmla="*/ 1696776 w 3393551"/>
              <a:gd name="connsiteY9" fmla="*/ 0 h 33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51" h="3393550">
                <a:moveTo>
                  <a:pt x="1696776" y="0"/>
                </a:moveTo>
                <a:cubicBezTo>
                  <a:pt x="1810205" y="0"/>
                  <a:pt x="1923633" y="43271"/>
                  <a:pt x="2010176" y="129814"/>
                </a:cubicBezTo>
                <a:lnTo>
                  <a:pt x="3263738" y="1383376"/>
                </a:lnTo>
                <a:cubicBezTo>
                  <a:pt x="3436823" y="1556461"/>
                  <a:pt x="3436823" y="1837089"/>
                  <a:pt x="3263738" y="2010175"/>
                </a:cubicBezTo>
                <a:lnTo>
                  <a:pt x="2010176" y="3263737"/>
                </a:lnTo>
                <a:cubicBezTo>
                  <a:pt x="1837090" y="3436822"/>
                  <a:pt x="1556462" y="3436822"/>
                  <a:pt x="1383377" y="3263737"/>
                </a:cubicBezTo>
                <a:lnTo>
                  <a:pt x="129815" y="2010175"/>
                </a:lnTo>
                <a:cubicBezTo>
                  <a:pt x="-43271" y="1837089"/>
                  <a:pt x="-43271" y="1556461"/>
                  <a:pt x="129815" y="1383376"/>
                </a:cubicBezTo>
                <a:lnTo>
                  <a:pt x="1383377" y="129814"/>
                </a:lnTo>
                <a:cubicBezTo>
                  <a:pt x="1469920" y="43271"/>
                  <a:pt x="1583348" y="0"/>
                  <a:pt x="1696776" y="0"/>
                </a:cubicBezTo>
                <a:close/>
              </a:path>
            </a:pathLst>
          </a:custGeom>
        </p:spPr>
        <p:txBody>
          <a:bodyPr wrap="square">
            <a:noAutofit/>
          </a:bodyPr>
          <a:lstStyle/>
          <a:p>
            <a:endParaRPr lang="fr-FR" dirty="0"/>
          </a:p>
        </p:txBody>
      </p:sp>
      <p:sp>
        <p:nvSpPr>
          <p:cNvPr id="15" name="Picture Placeholder 14">
            <a:extLst>
              <a:ext uri="{FF2B5EF4-FFF2-40B4-BE49-F238E27FC236}">
                <a16:creationId xmlns:a16="http://schemas.microsoft.com/office/drawing/2014/main" id="{C745DEEE-F43F-4C20-AE68-3E8E2605AEF1}"/>
              </a:ext>
            </a:extLst>
          </p:cNvPr>
          <p:cNvSpPr>
            <a:spLocks noGrp="1"/>
          </p:cNvSpPr>
          <p:nvPr>
            <p:ph type="pic" sz="quarter" idx="12"/>
          </p:nvPr>
        </p:nvSpPr>
        <p:spPr>
          <a:xfrm>
            <a:off x="8435592" y="1732225"/>
            <a:ext cx="3393551" cy="3393550"/>
          </a:xfrm>
          <a:custGeom>
            <a:avLst/>
            <a:gdLst>
              <a:gd name="connsiteX0" fmla="*/ 1696776 w 3393551"/>
              <a:gd name="connsiteY0" fmla="*/ 0 h 3393550"/>
              <a:gd name="connsiteX1" fmla="*/ 2010176 w 3393551"/>
              <a:gd name="connsiteY1" fmla="*/ 129814 h 3393550"/>
              <a:gd name="connsiteX2" fmla="*/ 3263738 w 3393551"/>
              <a:gd name="connsiteY2" fmla="*/ 1383376 h 3393550"/>
              <a:gd name="connsiteX3" fmla="*/ 3263738 w 3393551"/>
              <a:gd name="connsiteY3" fmla="*/ 2010175 h 3393550"/>
              <a:gd name="connsiteX4" fmla="*/ 2010176 w 3393551"/>
              <a:gd name="connsiteY4" fmla="*/ 3263737 h 3393550"/>
              <a:gd name="connsiteX5" fmla="*/ 1383377 w 3393551"/>
              <a:gd name="connsiteY5" fmla="*/ 3263737 h 3393550"/>
              <a:gd name="connsiteX6" fmla="*/ 129815 w 3393551"/>
              <a:gd name="connsiteY6" fmla="*/ 2010175 h 3393550"/>
              <a:gd name="connsiteX7" fmla="*/ 129815 w 3393551"/>
              <a:gd name="connsiteY7" fmla="*/ 1383376 h 3393550"/>
              <a:gd name="connsiteX8" fmla="*/ 1383377 w 3393551"/>
              <a:gd name="connsiteY8" fmla="*/ 129814 h 3393550"/>
              <a:gd name="connsiteX9" fmla="*/ 1696776 w 3393551"/>
              <a:gd name="connsiteY9" fmla="*/ 0 h 33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51" h="3393550">
                <a:moveTo>
                  <a:pt x="1696776" y="0"/>
                </a:moveTo>
                <a:cubicBezTo>
                  <a:pt x="1810205" y="0"/>
                  <a:pt x="1923633" y="43271"/>
                  <a:pt x="2010176" y="129814"/>
                </a:cubicBezTo>
                <a:lnTo>
                  <a:pt x="3263738" y="1383376"/>
                </a:lnTo>
                <a:cubicBezTo>
                  <a:pt x="3436823" y="1556461"/>
                  <a:pt x="3436823" y="1837089"/>
                  <a:pt x="3263738" y="2010175"/>
                </a:cubicBezTo>
                <a:lnTo>
                  <a:pt x="2010176" y="3263737"/>
                </a:lnTo>
                <a:cubicBezTo>
                  <a:pt x="1837090" y="3436822"/>
                  <a:pt x="1556462" y="3436822"/>
                  <a:pt x="1383377" y="3263737"/>
                </a:cubicBezTo>
                <a:lnTo>
                  <a:pt x="129815" y="2010175"/>
                </a:lnTo>
                <a:cubicBezTo>
                  <a:pt x="-43271" y="1837089"/>
                  <a:pt x="-43271" y="1556461"/>
                  <a:pt x="129815" y="1383376"/>
                </a:cubicBezTo>
                <a:lnTo>
                  <a:pt x="1383377" y="129814"/>
                </a:lnTo>
                <a:cubicBezTo>
                  <a:pt x="1469920" y="43271"/>
                  <a:pt x="1583348" y="0"/>
                  <a:pt x="1696776" y="0"/>
                </a:cubicBezTo>
                <a:close/>
              </a:path>
            </a:pathLst>
          </a:custGeom>
        </p:spPr>
        <p:txBody>
          <a:bodyPr wrap="square">
            <a:noAutofit/>
          </a:bodyPr>
          <a:lstStyle/>
          <a:p>
            <a:endParaRPr lang="fr-FR" dirty="0"/>
          </a:p>
        </p:txBody>
      </p:sp>
    </p:spTree>
    <p:extLst>
      <p:ext uri="{BB962C8B-B14F-4D97-AF65-F5344CB8AC3E}">
        <p14:creationId xmlns:p14="http://schemas.microsoft.com/office/powerpoint/2010/main" val="38319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0ACFA2E-B1AD-4A15-9382-12247FF88E34}"/>
              </a:ext>
            </a:extLst>
          </p:cNvPr>
          <p:cNvSpPr>
            <a:spLocks noGrp="1"/>
          </p:cNvSpPr>
          <p:nvPr>
            <p:ph type="pic" sz="quarter" idx="10"/>
          </p:nvPr>
        </p:nvSpPr>
        <p:spPr>
          <a:xfrm>
            <a:off x="8768661" y="5662"/>
            <a:ext cx="3606221" cy="6846679"/>
          </a:xfrm>
          <a:custGeom>
            <a:avLst/>
            <a:gdLst>
              <a:gd name="connsiteX0" fmla="*/ 3423341 w 3606221"/>
              <a:gd name="connsiteY0" fmla="*/ 0 h 6846679"/>
              <a:gd name="connsiteX1" fmla="*/ 3594130 w 3606221"/>
              <a:gd name="connsiteY1" fmla="*/ 16369 h 6846679"/>
              <a:gd name="connsiteX2" fmla="*/ 3606221 w 3606221"/>
              <a:gd name="connsiteY2" fmla="*/ 19952 h 6846679"/>
              <a:gd name="connsiteX3" fmla="*/ 3606221 w 3606221"/>
              <a:gd name="connsiteY3" fmla="*/ 6826727 h 6846679"/>
              <a:gd name="connsiteX4" fmla="*/ 3594130 w 3606221"/>
              <a:gd name="connsiteY4" fmla="*/ 6830310 h 6846679"/>
              <a:gd name="connsiteX5" fmla="*/ 2791039 w 3606221"/>
              <a:gd name="connsiteY5" fmla="*/ 6584772 h 6846679"/>
              <a:gd name="connsiteX6" fmla="*/ 261909 w 3606221"/>
              <a:gd name="connsiteY6" fmla="*/ 4055642 h 6846679"/>
              <a:gd name="connsiteX7" fmla="*/ 261909 w 3606221"/>
              <a:gd name="connsiteY7" fmla="*/ 2791038 h 6846679"/>
              <a:gd name="connsiteX8" fmla="*/ 2791039 w 3606221"/>
              <a:gd name="connsiteY8" fmla="*/ 261908 h 6846679"/>
              <a:gd name="connsiteX9" fmla="*/ 3423341 w 3606221"/>
              <a:gd name="connsiteY9" fmla="*/ 0 h 684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6221" h="6846679">
                <a:moveTo>
                  <a:pt x="3423341" y="0"/>
                </a:moveTo>
                <a:cubicBezTo>
                  <a:pt x="3480553" y="0"/>
                  <a:pt x="3537765" y="5456"/>
                  <a:pt x="3594130" y="16369"/>
                </a:cubicBezTo>
                <a:lnTo>
                  <a:pt x="3606221" y="19952"/>
                </a:lnTo>
                <a:lnTo>
                  <a:pt x="3606221" y="6826727"/>
                </a:lnTo>
                <a:lnTo>
                  <a:pt x="3594130" y="6830310"/>
                </a:lnTo>
                <a:cubicBezTo>
                  <a:pt x="3312307" y="6884875"/>
                  <a:pt x="3009296" y="6803029"/>
                  <a:pt x="2791039" y="6584772"/>
                </a:cubicBezTo>
                <a:lnTo>
                  <a:pt x="261909" y="4055642"/>
                </a:lnTo>
                <a:cubicBezTo>
                  <a:pt x="-87302" y="3706431"/>
                  <a:pt x="-87302" y="3140249"/>
                  <a:pt x="261909" y="2791038"/>
                </a:cubicBezTo>
                <a:lnTo>
                  <a:pt x="2791039" y="261908"/>
                </a:lnTo>
                <a:cubicBezTo>
                  <a:pt x="2965645" y="87302"/>
                  <a:pt x="3194493" y="0"/>
                  <a:pt x="3423341" y="0"/>
                </a:cubicBezTo>
                <a:close/>
              </a:path>
            </a:pathLst>
          </a:custGeom>
        </p:spPr>
        <p:txBody>
          <a:bodyPr wrap="square">
            <a:noAutofit/>
          </a:bodyPr>
          <a:lstStyle/>
          <a:p>
            <a:endParaRPr lang="fr-FR"/>
          </a:p>
        </p:txBody>
      </p:sp>
    </p:spTree>
    <p:extLst>
      <p:ext uri="{BB962C8B-B14F-4D97-AF65-F5344CB8AC3E}">
        <p14:creationId xmlns:p14="http://schemas.microsoft.com/office/powerpoint/2010/main" val="1255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C04DA52-B4D2-49F1-8810-C2DA08C7FB47}"/>
              </a:ext>
            </a:extLst>
          </p:cNvPr>
          <p:cNvSpPr>
            <a:spLocks noGrp="1"/>
          </p:cNvSpPr>
          <p:nvPr>
            <p:ph type="pic" sz="quarter" idx="10"/>
          </p:nvPr>
        </p:nvSpPr>
        <p:spPr>
          <a:xfrm>
            <a:off x="0" y="0"/>
            <a:ext cx="3073835" cy="6858000"/>
          </a:xfrm>
          <a:custGeom>
            <a:avLst/>
            <a:gdLst>
              <a:gd name="connsiteX0" fmla="*/ 0 w 3073835"/>
              <a:gd name="connsiteY0" fmla="*/ 0 h 6858000"/>
              <a:gd name="connsiteX1" fmla="*/ 1082194 w 3073835"/>
              <a:gd name="connsiteY1" fmla="*/ 0 h 6858000"/>
              <a:gd name="connsiteX2" fmla="*/ 1172310 w 3073835"/>
              <a:gd name="connsiteY2" fmla="*/ 25903 h 6858000"/>
              <a:gd name="connsiteX3" fmla="*/ 2926079 w 3073835"/>
              <a:gd name="connsiteY3" fmla="*/ 2994659 h 6858000"/>
              <a:gd name="connsiteX4" fmla="*/ 78564 w 3073835"/>
              <a:gd name="connsiteY4" fmla="*/ 6848539 h 6858000"/>
              <a:gd name="connsiteX5" fmla="*/ 35977 w 3073835"/>
              <a:gd name="connsiteY5" fmla="*/ 6858000 h 6858000"/>
              <a:gd name="connsiteX6" fmla="*/ 0 w 307383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35" h="6858000">
                <a:moveTo>
                  <a:pt x="0" y="0"/>
                </a:moveTo>
                <a:lnTo>
                  <a:pt x="1082194" y="0"/>
                </a:lnTo>
                <a:lnTo>
                  <a:pt x="1172310" y="25903"/>
                </a:lnTo>
                <a:cubicBezTo>
                  <a:pt x="1857196" y="248591"/>
                  <a:pt x="2431017" y="993240"/>
                  <a:pt x="2926079" y="2994659"/>
                </a:cubicBezTo>
                <a:cubicBezTo>
                  <a:pt x="3650455" y="5565475"/>
                  <a:pt x="1552782" y="6491517"/>
                  <a:pt x="78564" y="6848539"/>
                </a:cubicBezTo>
                <a:lnTo>
                  <a:pt x="35977" y="6858000"/>
                </a:lnTo>
                <a:lnTo>
                  <a:pt x="0" y="6858000"/>
                </a:lnTo>
                <a:close/>
              </a:path>
            </a:pathLst>
          </a:custGeom>
        </p:spPr>
        <p:txBody>
          <a:bodyPr wrap="square">
            <a:noAutofit/>
          </a:bodyPr>
          <a:lstStyle/>
          <a:p>
            <a:endParaRPr lang="fr-FR"/>
          </a:p>
        </p:txBody>
      </p:sp>
    </p:spTree>
    <p:extLst>
      <p:ext uri="{BB962C8B-B14F-4D97-AF65-F5344CB8AC3E}">
        <p14:creationId xmlns:p14="http://schemas.microsoft.com/office/powerpoint/2010/main" val="107780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48526-0FC6-40F4-95D5-481DE4E00EDC}"/>
              </a:ext>
            </a:extLst>
          </p:cNvPr>
          <p:cNvSpPr>
            <a:spLocks noGrp="1"/>
          </p:cNvSpPr>
          <p:nvPr>
            <p:ph type="dt" sz="half" idx="10"/>
          </p:nvPr>
        </p:nvSpPr>
        <p:spPr/>
        <p:txBody>
          <a:bodyPr/>
          <a:lstStyle/>
          <a:p>
            <a:endParaRPr lang="fr-FR"/>
          </a:p>
        </p:txBody>
      </p:sp>
      <p:sp>
        <p:nvSpPr>
          <p:cNvPr id="3" name="Footer Placeholder 2">
            <a:extLst>
              <a:ext uri="{FF2B5EF4-FFF2-40B4-BE49-F238E27FC236}">
                <a16:creationId xmlns:a16="http://schemas.microsoft.com/office/drawing/2014/main" id="{886E3F22-2035-43BE-92D8-303B85908E4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2971BF2-377C-46F3-8EBD-20E33B5E5159}"/>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99309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p:txBody>
          <a:bodyPr/>
          <a:lstStyle/>
          <a:p>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10228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presentation-powerpoin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a:extLst>
              <a:ext uri="{FF2B5EF4-FFF2-40B4-BE49-F238E27FC236}">
                <a16:creationId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t>‹#›</a:t>
            </a:fld>
            <a:endParaRPr lang="fr-FR"/>
          </a:p>
        </p:txBody>
      </p:sp>
      <p:sp>
        <p:nvSpPr>
          <p:cNvPr id="7" name="TextBox 6">
            <a:extLst>
              <a:ext uri="{FF2B5EF4-FFF2-40B4-BE49-F238E27FC236}">
                <a16:creationId xmlns:a16="http://schemas.microsoft.com/office/drawing/2014/main" id="{2F9D7B99-E2E0-429C-9209-B6AF022A5C11}"/>
              </a:ext>
            </a:extLst>
          </p:cNvPr>
          <p:cNvSpPr txBox="1"/>
          <p:nvPr userDrawn="1"/>
        </p:nvSpPr>
        <p:spPr>
          <a:xfrm>
            <a:off x="-76200" y="6900862"/>
            <a:ext cx="4114800" cy="369332"/>
          </a:xfrm>
          <a:prstGeom prst="rect">
            <a:avLst/>
          </a:prstGeom>
          <a:noFill/>
        </p:spPr>
        <p:txBody>
          <a:bodyPr wrap="square" rtlCol="0">
            <a:spAutoFit/>
          </a:bodyPr>
          <a:lstStyle/>
          <a:p>
            <a:r>
              <a:rPr lang="fr-FR" dirty="0">
                <a:hlinkClick r:id="rId14"/>
              </a:rPr>
              <a:t>www.presentation-powerpoint.com</a:t>
            </a:r>
            <a:endParaRPr lang="fr-FR" dirty="0"/>
          </a:p>
        </p:txBody>
      </p:sp>
    </p:spTree>
    <p:extLst>
      <p:ext uri="{BB962C8B-B14F-4D97-AF65-F5344CB8AC3E}">
        <p14:creationId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464CEBC-86D0-452B-8115-C66A6B6276DF}"/>
              </a:ext>
            </a:extLst>
          </p:cNvPr>
          <p:cNvSpPr/>
          <p:nvPr/>
        </p:nvSpPr>
        <p:spPr>
          <a:xfrm>
            <a:off x="2150081" y="2938367"/>
            <a:ext cx="7891840" cy="83099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fr-FR" sz="4800" b="1" dirty="0">
                <a:solidFill>
                  <a:schemeClr val="tx1"/>
                </a:solidFill>
                <a:latin typeface="Arial" panose="020B0604020202020204" pitchFamily="34" charset="0"/>
                <a:ea typeface="Open Sans" panose="020B0606030504020204" pitchFamily="34" charset="0"/>
                <a:cs typeface="Arial" panose="020B0604020202020204" pitchFamily="34" charset="0"/>
              </a:rPr>
              <a:t>TITRE DE </a:t>
            </a:r>
            <a:r>
              <a:rPr lang="fr-FR" sz="4800" b="1" dirty="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rPr>
              <a:t>PRÉSENTATION</a:t>
            </a:r>
          </a:p>
        </p:txBody>
      </p:sp>
    </p:spTree>
    <p:extLst>
      <p:ext uri="{BB962C8B-B14F-4D97-AF65-F5344CB8AC3E}">
        <p14:creationId xmlns:p14="http://schemas.microsoft.com/office/powerpoint/2010/main" val="341367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5EA44C-B48B-481D-B081-77ACD04E62EE}"/>
              </a:ext>
            </a:extLst>
          </p:cNvPr>
          <p:cNvSpPr/>
          <p:nvPr/>
        </p:nvSpPr>
        <p:spPr>
          <a:xfrm>
            <a:off x="441649" y="892551"/>
            <a:ext cx="5492034"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b="0" dirty="0">
                <a:solidFill>
                  <a:srgbClr val="000000"/>
                </a:solidFill>
                <a:effectLst/>
                <a:latin typeface="Arial" panose="020B0604020202020204" pitchFamily="34" charset="0"/>
                <a:cs typeface="Arial" panose="020B0604020202020204" pitchFamily="34" charset="0"/>
              </a:rPr>
              <a:t>.</a:t>
            </a:r>
            <a:r>
              <a:rPr lang="fr-FR" sz="1600" dirty="0">
                <a:solidFill>
                  <a:srgbClr val="000000"/>
                </a:solidFill>
                <a:latin typeface="Arial" panose="020B0604020202020204" pitchFamily="34" charset="0"/>
                <a:cs typeface="Arial" panose="020B0604020202020204" pitchFamily="34" charset="0"/>
              </a:rPr>
              <a:t> </a:t>
            </a:r>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a:t>
            </a:r>
          </a:p>
        </p:txBody>
      </p:sp>
      <p:sp>
        <p:nvSpPr>
          <p:cNvPr id="14" name="Rectangle 13">
            <a:extLst>
              <a:ext uri="{FF2B5EF4-FFF2-40B4-BE49-F238E27FC236}">
                <a16:creationId xmlns:a16="http://schemas.microsoft.com/office/drawing/2014/main" id="{A08F3D79-AA15-49A0-99E7-7B51D57AAA0D}"/>
              </a:ext>
            </a:extLst>
          </p:cNvPr>
          <p:cNvSpPr/>
          <p:nvPr/>
        </p:nvSpPr>
        <p:spPr>
          <a:xfrm>
            <a:off x="6209666" y="892551"/>
            <a:ext cx="5492034"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b="0" dirty="0">
                <a:solidFill>
                  <a:srgbClr val="000000"/>
                </a:solidFill>
                <a:effectLst/>
                <a:latin typeface="Arial" panose="020B0604020202020204" pitchFamily="34" charset="0"/>
                <a:cs typeface="Arial" panose="020B0604020202020204" pitchFamily="34" charset="0"/>
              </a:rPr>
              <a:t>.</a:t>
            </a:r>
            <a:r>
              <a:rPr lang="fr-FR" sz="1600" dirty="0">
                <a:solidFill>
                  <a:srgbClr val="000000"/>
                </a:solidFill>
                <a:latin typeface="Arial" panose="020B0604020202020204" pitchFamily="34" charset="0"/>
                <a:cs typeface="Arial" panose="020B0604020202020204" pitchFamily="34" charset="0"/>
              </a:rPr>
              <a:t> </a:t>
            </a:r>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a:t>
            </a:r>
          </a:p>
        </p:txBody>
      </p:sp>
      <p:sp>
        <p:nvSpPr>
          <p:cNvPr id="12" name="Rectangle 11">
            <a:extLst>
              <a:ext uri="{FF2B5EF4-FFF2-40B4-BE49-F238E27FC236}">
                <a16:creationId xmlns:a16="http://schemas.microsoft.com/office/drawing/2014/main" id="{0034CF4A-7B42-4DA4-AE48-3A2B12936D83}"/>
              </a:ext>
            </a:extLst>
          </p:cNvPr>
          <p:cNvSpPr/>
          <p:nvPr/>
        </p:nvSpPr>
        <p:spPr>
          <a:xfrm>
            <a:off x="3860548" y="0"/>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TITRE </a:t>
            </a:r>
            <a:r>
              <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DE</a:t>
            </a:r>
            <a:r>
              <a:rPr kumimoji="0" lang="fr-FR" sz="4400" b="1" i="0" u="none" strike="noStrike" kern="1200" cap="none" spc="0" normalizeH="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 PAGE</a:t>
            </a:r>
            <a:endPar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05C62D1-4A24-43F0-A069-968D64E9F378}"/>
              </a:ext>
            </a:extLst>
          </p:cNvPr>
          <p:cNvSpPr>
            <a:spLocks noGrp="1"/>
          </p:cNvSpPr>
          <p:nvPr>
            <p:ph type="sldNum" sz="quarter" idx="12"/>
          </p:nvPr>
        </p:nvSpPr>
        <p:spPr/>
        <p:txBody>
          <a:bodyPr/>
          <a:lstStyle/>
          <a:p>
            <a:fld id="{55566DE6-6023-4F1B-83B8-5B1409609C05}" type="slidenum">
              <a:rPr lang="fr-FR" smtClean="0"/>
              <a:t>10</a:t>
            </a:fld>
            <a:endParaRPr lang="fr-FR"/>
          </a:p>
        </p:txBody>
      </p:sp>
      <p:sp>
        <p:nvSpPr>
          <p:cNvPr id="6" name="Slide Number Placeholder 2">
            <a:extLst>
              <a:ext uri="{FF2B5EF4-FFF2-40B4-BE49-F238E27FC236}">
                <a16:creationId xmlns:a16="http://schemas.microsoft.com/office/drawing/2014/main" id="{06D3CB70-A625-4759-A1FE-171E72BBCDC6}"/>
              </a:ext>
            </a:extLst>
          </p:cNvPr>
          <p:cNvSpPr txBox="1">
            <a:spLocks/>
          </p:cNvSpPr>
          <p:nvPr/>
        </p:nvSpPr>
        <p:spPr>
          <a:xfrm>
            <a:off x="5829276" y="6330901"/>
            <a:ext cx="528834" cy="369332"/>
          </a:xfrm>
          <a:custGeom>
            <a:avLst/>
            <a:gdLst>
              <a:gd name="connsiteX0" fmla="*/ 1696776 w 3393551"/>
              <a:gd name="connsiteY0" fmla="*/ 0 h 3393550"/>
              <a:gd name="connsiteX1" fmla="*/ 2010176 w 3393551"/>
              <a:gd name="connsiteY1" fmla="*/ 129814 h 3393550"/>
              <a:gd name="connsiteX2" fmla="*/ 3263738 w 3393551"/>
              <a:gd name="connsiteY2" fmla="*/ 1383376 h 3393550"/>
              <a:gd name="connsiteX3" fmla="*/ 3263738 w 3393551"/>
              <a:gd name="connsiteY3" fmla="*/ 2010175 h 3393550"/>
              <a:gd name="connsiteX4" fmla="*/ 2010176 w 3393551"/>
              <a:gd name="connsiteY4" fmla="*/ 3263737 h 3393550"/>
              <a:gd name="connsiteX5" fmla="*/ 1383377 w 3393551"/>
              <a:gd name="connsiteY5" fmla="*/ 3263737 h 3393550"/>
              <a:gd name="connsiteX6" fmla="*/ 129815 w 3393551"/>
              <a:gd name="connsiteY6" fmla="*/ 2010175 h 3393550"/>
              <a:gd name="connsiteX7" fmla="*/ 129815 w 3393551"/>
              <a:gd name="connsiteY7" fmla="*/ 1383376 h 3393550"/>
              <a:gd name="connsiteX8" fmla="*/ 1383377 w 3393551"/>
              <a:gd name="connsiteY8" fmla="*/ 129814 h 3393550"/>
              <a:gd name="connsiteX9" fmla="*/ 1696776 w 3393551"/>
              <a:gd name="connsiteY9" fmla="*/ 0 h 33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51" h="3393550">
                <a:moveTo>
                  <a:pt x="1696776" y="0"/>
                </a:moveTo>
                <a:cubicBezTo>
                  <a:pt x="1810205" y="0"/>
                  <a:pt x="1923633" y="43271"/>
                  <a:pt x="2010176" y="129814"/>
                </a:cubicBezTo>
                <a:lnTo>
                  <a:pt x="3263738" y="1383376"/>
                </a:lnTo>
                <a:cubicBezTo>
                  <a:pt x="3436823" y="1556461"/>
                  <a:pt x="3436823" y="1837089"/>
                  <a:pt x="3263738" y="2010175"/>
                </a:cubicBezTo>
                <a:lnTo>
                  <a:pt x="2010176" y="3263737"/>
                </a:lnTo>
                <a:cubicBezTo>
                  <a:pt x="1837090" y="3436822"/>
                  <a:pt x="1556462" y="3436822"/>
                  <a:pt x="1383377" y="3263737"/>
                </a:cubicBezTo>
                <a:lnTo>
                  <a:pt x="129815" y="2010175"/>
                </a:lnTo>
                <a:cubicBezTo>
                  <a:pt x="-43271" y="1837089"/>
                  <a:pt x="-43271" y="1556461"/>
                  <a:pt x="129815" y="1383376"/>
                </a:cubicBezTo>
                <a:lnTo>
                  <a:pt x="1383377" y="129814"/>
                </a:lnTo>
                <a:cubicBezTo>
                  <a:pt x="1469920" y="43271"/>
                  <a:pt x="1583348" y="0"/>
                  <a:pt x="1696776" y="0"/>
                </a:cubicBezTo>
                <a:close/>
              </a:path>
            </a:pathLst>
          </a:cu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latin typeface="Arial" panose="020B0604020202020204" pitchFamily="34" charset="0"/>
                <a:cs typeface="Arial" panose="020B0604020202020204" pitchFamily="34" charset="0"/>
              </a:rPr>
              <a:pPr marL="0" indent="0" algn="ctr">
                <a:buNone/>
              </a:pPr>
              <a:t>10</a:t>
            </a:fld>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012938"/>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04AD7FE2-5182-4BC8-BD50-870E3E0CF03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1168713" y="723469"/>
            <a:ext cx="2894103" cy="2894102"/>
          </a:xfrm>
          <a:ln w="28575">
            <a:solidFill>
              <a:schemeClr val="tx1"/>
            </a:solidFill>
          </a:ln>
        </p:spPr>
      </p:pic>
      <p:pic>
        <p:nvPicPr>
          <p:cNvPr id="29" name="Picture Placeholder 28">
            <a:extLst>
              <a:ext uri="{FF2B5EF4-FFF2-40B4-BE49-F238E27FC236}">
                <a16:creationId xmlns:a16="http://schemas.microsoft.com/office/drawing/2014/main" id="{77688E45-D4D1-4FD4-8F33-EF66B5B3E9A0}"/>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67" b="167"/>
          <a:stretch/>
        </p:blipFill>
        <p:spPr>
          <a:xfrm>
            <a:off x="4648950" y="722032"/>
            <a:ext cx="2889486" cy="2889485"/>
          </a:xfrm>
          <a:ln w="31750">
            <a:solidFill>
              <a:schemeClr val="tx1"/>
            </a:solidFill>
          </a:ln>
        </p:spPr>
      </p:pic>
      <p:pic>
        <p:nvPicPr>
          <p:cNvPr id="31" name="Picture Placeholder 30">
            <a:extLst>
              <a:ext uri="{FF2B5EF4-FFF2-40B4-BE49-F238E27FC236}">
                <a16:creationId xmlns:a16="http://schemas.microsoft.com/office/drawing/2014/main" id="{2D5215F1-B4E5-4FD2-BCCD-9A647499F413}"/>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14677" r="14677"/>
          <a:stretch/>
        </p:blipFill>
        <p:spPr>
          <a:xfrm>
            <a:off x="8150599" y="717415"/>
            <a:ext cx="2894103" cy="2894102"/>
          </a:xfrm>
          <a:ln w="31750">
            <a:solidFill>
              <a:schemeClr val="tx1"/>
            </a:solidFill>
          </a:ln>
        </p:spPr>
      </p:pic>
      <p:sp>
        <p:nvSpPr>
          <p:cNvPr id="5" name="TextBox 4">
            <a:extLst>
              <a:ext uri="{FF2B5EF4-FFF2-40B4-BE49-F238E27FC236}">
                <a16:creationId xmlns:a16="http://schemas.microsoft.com/office/drawing/2014/main" id="{7F924AFB-A02B-4423-B12C-2F745E9012E2}"/>
              </a:ext>
            </a:extLst>
          </p:cNvPr>
          <p:cNvSpPr txBox="1"/>
          <p:nvPr/>
        </p:nvSpPr>
        <p:spPr>
          <a:xfrm>
            <a:off x="1483529" y="4288737"/>
            <a:ext cx="2264472" cy="369332"/>
          </a:xfrm>
          <a:prstGeom prst="rect">
            <a:avLst/>
          </a:prstGeom>
          <a:noFill/>
        </p:spPr>
        <p:txBody>
          <a:bodyPr wrap="square" rtlCol="0">
            <a:spAutoFit/>
          </a:bodyPr>
          <a:lstStyle/>
          <a:p>
            <a:pPr algn="ctr"/>
            <a:r>
              <a:rPr lang="fr-FR" i="1" dirty="0">
                <a:latin typeface="Arial" panose="020B0604020202020204" pitchFamily="34" charset="0"/>
                <a:cs typeface="Arial" panose="020B0604020202020204" pitchFamily="34" charset="0"/>
              </a:rPr>
              <a:t>/</a:t>
            </a:r>
            <a:r>
              <a:rPr lang="fr-FR" i="1" dirty="0" err="1">
                <a:latin typeface="Arial" panose="020B0604020202020204" pitchFamily="34" charset="0"/>
                <a:cs typeface="Arial" panose="020B0604020202020204" pitchFamily="34" charset="0"/>
              </a:rPr>
              <a:t>link</a:t>
            </a:r>
            <a:endParaRPr lang="fr-FR" i="1" dirty="0">
              <a:latin typeface="Arial" panose="020B0604020202020204" pitchFamily="34" charset="0"/>
              <a:cs typeface="Arial" panose="020B0604020202020204" pitchFamily="34" charset="0"/>
            </a:endParaRPr>
          </a:p>
        </p:txBody>
      </p:sp>
      <p:sp>
        <p:nvSpPr>
          <p:cNvPr id="6" name="Rounded Rectangle 8">
            <a:extLst>
              <a:ext uri="{FF2B5EF4-FFF2-40B4-BE49-F238E27FC236}">
                <a16:creationId xmlns:a16="http://schemas.microsoft.com/office/drawing/2014/main" id="{296DC771-FCB0-4A2A-B50B-08BFC6E4C8CF}"/>
              </a:ext>
            </a:extLst>
          </p:cNvPr>
          <p:cNvSpPr/>
          <p:nvPr/>
        </p:nvSpPr>
        <p:spPr>
          <a:xfrm>
            <a:off x="1842646" y="3870622"/>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7" name="Rounded Rectangle 2">
            <a:extLst>
              <a:ext uri="{FF2B5EF4-FFF2-40B4-BE49-F238E27FC236}">
                <a16:creationId xmlns:a16="http://schemas.microsoft.com/office/drawing/2014/main" id="{F81DD62D-36E1-4260-BB89-0316CDBB0BFD}"/>
              </a:ext>
            </a:extLst>
          </p:cNvPr>
          <p:cNvSpPr/>
          <p:nvPr/>
        </p:nvSpPr>
        <p:spPr>
          <a:xfrm>
            <a:off x="2997799" y="3870622"/>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8" name="Rounded Rectangle 3">
            <a:extLst>
              <a:ext uri="{FF2B5EF4-FFF2-40B4-BE49-F238E27FC236}">
                <a16:creationId xmlns:a16="http://schemas.microsoft.com/office/drawing/2014/main" id="{6DDBFE59-FF48-458F-88F2-439A55BA9129}"/>
              </a:ext>
            </a:extLst>
          </p:cNvPr>
          <p:cNvSpPr>
            <a:spLocks noChangeAspect="1"/>
          </p:cNvSpPr>
          <p:nvPr/>
        </p:nvSpPr>
        <p:spPr>
          <a:xfrm>
            <a:off x="2420242" y="3870622"/>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B13C1C5-886D-43CD-8723-DA3C02BA2BA6}"/>
              </a:ext>
            </a:extLst>
          </p:cNvPr>
          <p:cNvSpPr/>
          <p:nvPr/>
        </p:nvSpPr>
        <p:spPr>
          <a:xfrm>
            <a:off x="1700678" y="4640397"/>
            <a:ext cx="179190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fr-FR" sz="2400" b="1" dirty="0">
                <a:solidFill>
                  <a:schemeClr val="tx1"/>
                </a:solidFill>
                <a:latin typeface="Arial" panose="020B0604020202020204" pitchFamily="34" charset="0"/>
                <a:ea typeface="Open Sans" panose="020B0606030504020204" pitchFamily="34" charset="0"/>
                <a:cs typeface="Arial" panose="020B0604020202020204" pitchFamily="34" charset="0"/>
              </a:rPr>
              <a:t>LINA </a:t>
            </a:r>
            <a:r>
              <a:rPr lang="fr-FR" sz="2400" b="1" dirty="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rPr>
              <a:t>KATY</a:t>
            </a:r>
          </a:p>
        </p:txBody>
      </p:sp>
      <p:sp>
        <p:nvSpPr>
          <p:cNvPr id="10" name="Rectangle 9">
            <a:extLst>
              <a:ext uri="{FF2B5EF4-FFF2-40B4-BE49-F238E27FC236}">
                <a16:creationId xmlns:a16="http://schemas.microsoft.com/office/drawing/2014/main" id="{931BA63A-26D5-48C9-847A-366B6BD37917}"/>
              </a:ext>
            </a:extLst>
          </p:cNvPr>
          <p:cNvSpPr/>
          <p:nvPr/>
        </p:nvSpPr>
        <p:spPr>
          <a:xfrm>
            <a:off x="545519" y="5102062"/>
            <a:ext cx="11108705"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a:t>
            </a:r>
          </a:p>
        </p:txBody>
      </p:sp>
      <p:sp>
        <p:nvSpPr>
          <p:cNvPr id="11" name="TextBox 10">
            <a:extLst>
              <a:ext uri="{FF2B5EF4-FFF2-40B4-BE49-F238E27FC236}">
                <a16:creationId xmlns:a16="http://schemas.microsoft.com/office/drawing/2014/main" id="{EB8CC57C-3F73-437F-9912-EF0CDE7CA1C9}"/>
              </a:ext>
            </a:extLst>
          </p:cNvPr>
          <p:cNvSpPr txBox="1"/>
          <p:nvPr/>
        </p:nvSpPr>
        <p:spPr>
          <a:xfrm>
            <a:off x="4984040" y="4288737"/>
            <a:ext cx="2264472" cy="369332"/>
          </a:xfrm>
          <a:prstGeom prst="rect">
            <a:avLst/>
          </a:prstGeom>
          <a:noFill/>
        </p:spPr>
        <p:txBody>
          <a:bodyPr wrap="square" rtlCol="0">
            <a:spAutoFit/>
          </a:bodyPr>
          <a:lstStyle/>
          <a:p>
            <a:pPr algn="ctr"/>
            <a:r>
              <a:rPr lang="fr-FR" i="1" dirty="0">
                <a:latin typeface="Arial" panose="020B0604020202020204" pitchFamily="34" charset="0"/>
                <a:cs typeface="Arial" panose="020B0604020202020204" pitchFamily="34" charset="0"/>
              </a:rPr>
              <a:t>/</a:t>
            </a:r>
            <a:r>
              <a:rPr lang="fr-FR" i="1" dirty="0" err="1">
                <a:latin typeface="Arial" panose="020B0604020202020204" pitchFamily="34" charset="0"/>
                <a:cs typeface="Arial" panose="020B0604020202020204" pitchFamily="34" charset="0"/>
              </a:rPr>
              <a:t>link</a:t>
            </a:r>
            <a:endParaRPr lang="fr-FR" i="1" dirty="0">
              <a:latin typeface="Arial" panose="020B0604020202020204" pitchFamily="34" charset="0"/>
              <a:cs typeface="Arial" panose="020B0604020202020204" pitchFamily="34" charset="0"/>
            </a:endParaRPr>
          </a:p>
        </p:txBody>
      </p:sp>
      <p:sp>
        <p:nvSpPr>
          <p:cNvPr id="12" name="Rounded Rectangle 8">
            <a:extLst>
              <a:ext uri="{FF2B5EF4-FFF2-40B4-BE49-F238E27FC236}">
                <a16:creationId xmlns:a16="http://schemas.microsoft.com/office/drawing/2014/main" id="{A8252FDF-F26E-445F-9400-C045437D9655}"/>
              </a:ext>
            </a:extLst>
          </p:cNvPr>
          <p:cNvSpPr/>
          <p:nvPr/>
        </p:nvSpPr>
        <p:spPr>
          <a:xfrm>
            <a:off x="5343157" y="3870622"/>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13" name="Rounded Rectangle 2">
            <a:extLst>
              <a:ext uri="{FF2B5EF4-FFF2-40B4-BE49-F238E27FC236}">
                <a16:creationId xmlns:a16="http://schemas.microsoft.com/office/drawing/2014/main" id="{979F89B9-0C48-4B7E-BCF3-8EB00CF4E5BA}"/>
              </a:ext>
            </a:extLst>
          </p:cNvPr>
          <p:cNvSpPr/>
          <p:nvPr/>
        </p:nvSpPr>
        <p:spPr>
          <a:xfrm>
            <a:off x="6498310" y="3870622"/>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14" name="Rounded Rectangle 3">
            <a:extLst>
              <a:ext uri="{FF2B5EF4-FFF2-40B4-BE49-F238E27FC236}">
                <a16:creationId xmlns:a16="http://schemas.microsoft.com/office/drawing/2014/main" id="{6933472D-CC3D-4DE6-93CE-CDC18581B300}"/>
              </a:ext>
            </a:extLst>
          </p:cNvPr>
          <p:cNvSpPr>
            <a:spLocks noChangeAspect="1"/>
          </p:cNvSpPr>
          <p:nvPr/>
        </p:nvSpPr>
        <p:spPr>
          <a:xfrm>
            <a:off x="5920753" y="3870622"/>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351F5F22-3A81-4A58-9234-4815A880ADE3}"/>
              </a:ext>
            </a:extLst>
          </p:cNvPr>
          <p:cNvSpPr/>
          <p:nvPr/>
        </p:nvSpPr>
        <p:spPr>
          <a:xfrm>
            <a:off x="4687939" y="4640397"/>
            <a:ext cx="28184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fr-FR" sz="2400" b="1" dirty="0">
                <a:solidFill>
                  <a:schemeClr val="tx1"/>
                </a:solidFill>
                <a:latin typeface="Arial" panose="020B0604020202020204" pitchFamily="34" charset="0"/>
                <a:ea typeface="Open Sans" panose="020B0606030504020204" pitchFamily="34" charset="0"/>
                <a:cs typeface="Arial" panose="020B0604020202020204" pitchFamily="34" charset="0"/>
              </a:rPr>
              <a:t>YOUSSEF </a:t>
            </a:r>
            <a:r>
              <a:rPr lang="fr-FR" sz="2400" b="1" dirty="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rPr>
              <a:t>BAHLA</a:t>
            </a:r>
          </a:p>
        </p:txBody>
      </p:sp>
      <p:sp>
        <p:nvSpPr>
          <p:cNvPr id="16" name="TextBox 15">
            <a:extLst>
              <a:ext uri="{FF2B5EF4-FFF2-40B4-BE49-F238E27FC236}">
                <a16:creationId xmlns:a16="http://schemas.microsoft.com/office/drawing/2014/main" id="{1D5F3A74-2C50-4B4D-8F39-8B581D758A57}"/>
              </a:ext>
            </a:extLst>
          </p:cNvPr>
          <p:cNvSpPr txBox="1"/>
          <p:nvPr/>
        </p:nvSpPr>
        <p:spPr>
          <a:xfrm>
            <a:off x="8484551" y="4288737"/>
            <a:ext cx="2264472" cy="369332"/>
          </a:xfrm>
          <a:prstGeom prst="rect">
            <a:avLst/>
          </a:prstGeom>
          <a:noFill/>
        </p:spPr>
        <p:txBody>
          <a:bodyPr wrap="square" rtlCol="0">
            <a:spAutoFit/>
          </a:bodyPr>
          <a:lstStyle/>
          <a:p>
            <a:pPr algn="ctr"/>
            <a:r>
              <a:rPr lang="fr-FR" i="1" dirty="0">
                <a:latin typeface="Arial" panose="020B0604020202020204" pitchFamily="34" charset="0"/>
                <a:cs typeface="Arial" panose="020B0604020202020204" pitchFamily="34" charset="0"/>
              </a:rPr>
              <a:t>/</a:t>
            </a:r>
            <a:r>
              <a:rPr lang="fr-FR" i="1" dirty="0" err="1">
                <a:latin typeface="Arial" panose="020B0604020202020204" pitchFamily="34" charset="0"/>
                <a:cs typeface="Arial" panose="020B0604020202020204" pitchFamily="34" charset="0"/>
              </a:rPr>
              <a:t>link</a:t>
            </a:r>
            <a:endParaRPr lang="fr-FR" i="1" dirty="0">
              <a:latin typeface="Arial" panose="020B0604020202020204" pitchFamily="34" charset="0"/>
              <a:cs typeface="Arial" panose="020B0604020202020204" pitchFamily="34" charset="0"/>
            </a:endParaRPr>
          </a:p>
        </p:txBody>
      </p:sp>
      <p:sp>
        <p:nvSpPr>
          <p:cNvPr id="17" name="Rounded Rectangle 8">
            <a:extLst>
              <a:ext uri="{FF2B5EF4-FFF2-40B4-BE49-F238E27FC236}">
                <a16:creationId xmlns:a16="http://schemas.microsoft.com/office/drawing/2014/main" id="{3C580B7C-395C-41BF-B4BA-5518406F417E}"/>
              </a:ext>
            </a:extLst>
          </p:cNvPr>
          <p:cNvSpPr/>
          <p:nvPr/>
        </p:nvSpPr>
        <p:spPr>
          <a:xfrm>
            <a:off x="8843668" y="3870622"/>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18" name="Rounded Rectangle 2">
            <a:extLst>
              <a:ext uri="{FF2B5EF4-FFF2-40B4-BE49-F238E27FC236}">
                <a16:creationId xmlns:a16="http://schemas.microsoft.com/office/drawing/2014/main" id="{68F0A215-C462-43A4-AC70-7A5087A2BA70}"/>
              </a:ext>
            </a:extLst>
          </p:cNvPr>
          <p:cNvSpPr/>
          <p:nvPr/>
        </p:nvSpPr>
        <p:spPr>
          <a:xfrm>
            <a:off x="9998821" y="3870622"/>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19" name="Rounded Rectangle 3">
            <a:extLst>
              <a:ext uri="{FF2B5EF4-FFF2-40B4-BE49-F238E27FC236}">
                <a16:creationId xmlns:a16="http://schemas.microsoft.com/office/drawing/2014/main" id="{5038B651-AB63-4833-9546-579D3B14A7AD}"/>
              </a:ext>
            </a:extLst>
          </p:cNvPr>
          <p:cNvSpPr>
            <a:spLocks noChangeAspect="1"/>
          </p:cNvSpPr>
          <p:nvPr/>
        </p:nvSpPr>
        <p:spPr>
          <a:xfrm>
            <a:off x="9421264" y="3870622"/>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337171EE-2C4E-4054-98C8-DCC50309654F}"/>
              </a:ext>
            </a:extLst>
          </p:cNvPr>
          <p:cNvSpPr/>
          <p:nvPr/>
        </p:nvSpPr>
        <p:spPr>
          <a:xfrm>
            <a:off x="8704202" y="4640397"/>
            <a:ext cx="178690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fr-FR" sz="2400" b="1" dirty="0">
                <a:solidFill>
                  <a:schemeClr val="tx1"/>
                </a:solidFill>
                <a:latin typeface="Arial" panose="020B0604020202020204" pitchFamily="34" charset="0"/>
                <a:ea typeface="Open Sans" panose="020B0606030504020204" pitchFamily="34" charset="0"/>
                <a:cs typeface="Arial" panose="020B0604020202020204" pitchFamily="34" charset="0"/>
              </a:rPr>
              <a:t>AMEL </a:t>
            </a:r>
            <a:r>
              <a:rPr lang="fr-FR" sz="2400" b="1" dirty="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rPr>
              <a:t>BEN</a:t>
            </a:r>
          </a:p>
        </p:txBody>
      </p:sp>
      <p:sp>
        <p:nvSpPr>
          <p:cNvPr id="25" name="Slide Number Placeholder 2">
            <a:extLst>
              <a:ext uri="{FF2B5EF4-FFF2-40B4-BE49-F238E27FC236}">
                <a16:creationId xmlns:a16="http://schemas.microsoft.com/office/drawing/2014/main" id="{0E3E10C8-2F80-49DA-8F4E-66CC9B877003}"/>
              </a:ext>
            </a:extLst>
          </p:cNvPr>
          <p:cNvSpPr txBox="1">
            <a:spLocks/>
          </p:cNvSpPr>
          <p:nvPr/>
        </p:nvSpPr>
        <p:spPr>
          <a:xfrm>
            <a:off x="5829276" y="6330901"/>
            <a:ext cx="528834" cy="369332"/>
          </a:xfrm>
          <a:custGeom>
            <a:avLst/>
            <a:gdLst>
              <a:gd name="connsiteX0" fmla="*/ 1696776 w 3393551"/>
              <a:gd name="connsiteY0" fmla="*/ 0 h 3393550"/>
              <a:gd name="connsiteX1" fmla="*/ 2010176 w 3393551"/>
              <a:gd name="connsiteY1" fmla="*/ 129814 h 3393550"/>
              <a:gd name="connsiteX2" fmla="*/ 3263738 w 3393551"/>
              <a:gd name="connsiteY2" fmla="*/ 1383376 h 3393550"/>
              <a:gd name="connsiteX3" fmla="*/ 3263738 w 3393551"/>
              <a:gd name="connsiteY3" fmla="*/ 2010175 h 3393550"/>
              <a:gd name="connsiteX4" fmla="*/ 2010176 w 3393551"/>
              <a:gd name="connsiteY4" fmla="*/ 3263737 h 3393550"/>
              <a:gd name="connsiteX5" fmla="*/ 1383377 w 3393551"/>
              <a:gd name="connsiteY5" fmla="*/ 3263737 h 3393550"/>
              <a:gd name="connsiteX6" fmla="*/ 129815 w 3393551"/>
              <a:gd name="connsiteY6" fmla="*/ 2010175 h 3393550"/>
              <a:gd name="connsiteX7" fmla="*/ 129815 w 3393551"/>
              <a:gd name="connsiteY7" fmla="*/ 1383376 h 3393550"/>
              <a:gd name="connsiteX8" fmla="*/ 1383377 w 3393551"/>
              <a:gd name="connsiteY8" fmla="*/ 129814 h 3393550"/>
              <a:gd name="connsiteX9" fmla="*/ 1696776 w 3393551"/>
              <a:gd name="connsiteY9" fmla="*/ 0 h 33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51" h="3393550">
                <a:moveTo>
                  <a:pt x="1696776" y="0"/>
                </a:moveTo>
                <a:cubicBezTo>
                  <a:pt x="1810205" y="0"/>
                  <a:pt x="1923633" y="43271"/>
                  <a:pt x="2010176" y="129814"/>
                </a:cubicBezTo>
                <a:lnTo>
                  <a:pt x="3263738" y="1383376"/>
                </a:lnTo>
                <a:cubicBezTo>
                  <a:pt x="3436823" y="1556461"/>
                  <a:pt x="3436823" y="1837089"/>
                  <a:pt x="3263738" y="2010175"/>
                </a:cubicBezTo>
                <a:lnTo>
                  <a:pt x="2010176" y="3263737"/>
                </a:lnTo>
                <a:cubicBezTo>
                  <a:pt x="1837090" y="3436822"/>
                  <a:pt x="1556462" y="3436822"/>
                  <a:pt x="1383377" y="3263737"/>
                </a:cubicBezTo>
                <a:lnTo>
                  <a:pt x="129815" y="2010175"/>
                </a:lnTo>
                <a:cubicBezTo>
                  <a:pt x="-43271" y="1837089"/>
                  <a:pt x="-43271" y="1556461"/>
                  <a:pt x="129815" y="1383376"/>
                </a:cubicBezTo>
                <a:lnTo>
                  <a:pt x="1383377" y="129814"/>
                </a:lnTo>
                <a:cubicBezTo>
                  <a:pt x="1469920" y="43271"/>
                  <a:pt x="1583348" y="0"/>
                  <a:pt x="1696776" y="0"/>
                </a:cubicBezTo>
                <a:close/>
              </a:path>
            </a:pathLst>
          </a:cu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latin typeface="Arial" panose="020B0604020202020204" pitchFamily="34" charset="0"/>
                <a:cs typeface="Arial" panose="020B0604020202020204" pitchFamily="34" charset="0"/>
              </a:rPr>
              <a:pPr marL="0" indent="0" algn="ctr">
                <a:buNone/>
              </a:pPr>
              <a:t>11</a:t>
            </a:fld>
            <a:endParaRPr lang="fr-FR" sz="2000" b="1"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11213C62-A16C-4851-850E-4580BDEDF0D8}"/>
              </a:ext>
            </a:extLst>
          </p:cNvPr>
          <p:cNvSpPr/>
          <p:nvPr/>
        </p:nvSpPr>
        <p:spPr>
          <a:xfrm>
            <a:off x="3860548" y="0"/>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TITRE </a:t>
            </a:r>
            <a:r>
              <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DE</a:t>
            </a:r>
            <a:r>
              <a:rPr kumimoji="0" lang="fr-FR" sz="4400" b="1" i="0" u="none" strike="noStrike" kern="1200" cap="none" spc="0" normalizeH="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 PAGE</a:t>
            </a:r>
            <a:endPar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808702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4962D0C-9759-4188-A2B7-12FFC9DDA5E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6389" r="16389"/>
          <a:stretch>
            <a:fillRect/>
          </a:stretch>
        </p:blipFill>
        <p:spPr>
          <a:ln w="31750">
            <a:solidFill>
              <a:schemeClr val="tx1"/>
            </a:solidFill>
          </a:ln>
        </p:spPr>
      </p:pic>
      <p:sp>
        <p:nvSpPr>
          <p:cNvPr id="5" name="Rectangle 4">
            <a:extLst>
              <a:ext uri="{FF2B5EF4-FFF2-40B4-BE49-F238E27FC236}">
                <a16:creationId xmlns:a16="http://schemas.microsoft.com/office/drawing/2014/main" id="{0D6FC1F6-A196-4831-9A7D-043FF902D890}"/>
              </a:ext>
            </a:extLst>
          </p:cNvPr>
          <p:cNvSpPr/>
          <p:nvPr/>
        </p:nvSpPr>
        <p:spPr>
          <a:xfrm>
            <a:off x="3589020" y="2026677"/>
            <a:ext cx="7697567" cy="3046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dirty="0">
                <a:solidFill>
                  <a:srgbClr val="000000"/>
                </a:solidFill>
                <a:latin typeface="Arial" panose="020B0604020202020204" pitchFamily="34" charset="0"/>
                <a:cs typeface="Arial" panose="020B0604020202020204" pitchFamily="34" charset="0"/>
              </a:rPr>
              <a:t>. Il a été popularisé dans les années 1960 grâce à la vente de feuilles </a:t>
            </a:r>
            <a:r>
              <a:rPr lang="fr-FR" sz="1600" dirty="0" err="1">
                <a:solidFill>
                  <a:srgbClr val="000000"/>
                </a:solidFill>
                <a:latin typeface="Arial" panose="020B0604020202020204" pitchFamily="34" charset="0"/>
                <a:cs typeface="Arial" panose="020B0604020202020204" pitchFamily="34" charset="0"/>
              </a:rPr>
              <a:t>Letraset</a:t>
            </a:r>
            <a:r>
              <a:rPr lang="fr-FR" sz="1600" dirty="0">
                <a:solidFill>
                  <a:srgbClr val="000000"/>
                </a:solidFill>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dirty="0" err="1">
                <a:solidFill>
                  <a:srgbClr val="000000"/>
                </a:solidFill>
                <a:latin typeface="Arial" panose="020B0604020202020204" pitchFamily="34" charset="0"/>
                <a:cs typeface="Arial" panose="020B0604020202020204" pitchFamily="34" charset="0"/>
              </a:rPr>
              <a:t>Aldus</a:t>
            </a:r>
            <a:r>
              <a:rPr lang="fr-FR" sz="1600" dirty="0">
                <a:solidFill>
                  <a:srgbClr val="000000"/>
                </a:solidFill>
                <a:latin typeface="Arial" panose="020B0604020202020204" pitchFamily="34" charset="0"/>
                <a:cs typeface="Arial" panose="020B0604020202020204" pitchFamily="34" charset="0"/>
              </a:rPr>
              <a:t> </a:t>
            </a:r>
            <a:r>
              <a:rPr lang="fr-FR" sz="1600" dirty="0" err="1">
                <a:solidFill>
                  <a:srgbClr val="000000"/>
                </a:solidFill>
                <a:latin typeface="Arial" panose="020B0604020202020204" pitchFamily="34" charset="0"/>
                <a:cs typeface="Arial" panose="020B0604020202020204" pitchFamily="34" charset="0"/>
              </a:rPr>
              <a:t>PageMaker</a:t>
            </a:r>
            <a:r>
              <a:rPr lang="fr-FR" sz="1600" dirty="0">
                <a:solidFill>
                  <a:srgbClr val="000000"/>
                </a:solidFill>
                <a:latin typeface="Arial" panose="020B0604020202020204" pitchFamily="34" charset="0"/>
                <a:cs typeface="Arial" panose="020B0604020202020204" pitchFamily="34" charset="0"/>
              </a:rPr>
              <a:t>.</a:t>
            </a:r>
            <a:endParaRPr lang="fr-FR" sz="1600" b="0" dirty="0">
              <a:solidFill>
                <a:srgbClr val="000000"/>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B1B2A1-F701-4478-A58E-1311B092C758}"/>
              </a:ext>
            </a:extLst>
          </p:cNvPr>
          <p:cNvSpPr/>
          <p:nvPr/>
        </p:nvSpPr>
        <p:spPr>
          <a:xfrm>
            <a:off x="3841216" y="0"/>
            <a:ext cx="4509568"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INTRO</a:t>
            </a:r>
            <a:r>
              <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DUCTION</a:t>
            </a:r>
          </a:p>
        </p:txBody>
      </p:sp>
      <p:sp>
        <p:nvSpPr>
          <p:cNvPr id="7" name="Slide Number Placeholder 2">
            <a:extLst>
              <a:ext uri="{FF2B5EF4-FFF2-40B4-BE49-F238E27FC236}">
                <a16:creationId xmlns:a16="http://schemas.microsoft.com/office/drawing/2014/main" id="{F2C38BA6-D371-4EA3-8BFA-0249A4F043B1}"/>
              </a:ext>
            </a:extLst>
          </p:cNvPr>
          <p:cNvSpPr txBox="1">
            <a:spLocks/>
          </p:cNvSpPr>
          <p:nvPr/>
        </p:nvSpPr>
        <p:spPr>
          <a:xfrm>
            <a:off x="5829276" y="6330901"/>
            <a:ext cx="528834" cy="369332"/>
          </a:xfrm>
          <a:custGeom>
            <a:avLst/>
            <a:gdLst>
              <a:gd name="connsiteX0" fmla="*/ 1696776 w 3393551"/>
              <a:gd name="connsiteY0" fmla="*/ 0 h 3393550"/>
              <a:gd name="connsiteX1" fmla="*/ 2010176 w 3393551"/>
              <a:gd name="connsiteY1" fmla="*/ 129814 h 3393550"/>
              <a:gd name="connsiteX2" fmla="*/ 3263738 w 3393551"/>
              <a:gd name="connsiteY2" fmla="*/ 1383376 h 3393550"/>
              <a:gd name="connsiteX3" fmla="*/ 3263738 w 3393551"/>
              <a:gd name="connsiteY3" fmla="*/ 2010175 h 3393550"/>
              <a:gd name="connsiteX4" fmla="*/ 2010176 w 3393551"/>
              <a:gd name="connsiteY4" fmla="*/ 3263737 h 3393550"/>
              <a:gd name="connsiteX5" fmla="*/ 1383377 w 3393551"/>
              <a:gd name="connsiteY5" fmla="*/ 3263737 h 3393550"/>
              <a:gd name="connsiteX6" fmla="*/ 129815 w 3393551"/>
              <a:gd name="connsiteY6" fmla="*/ 2010175 h 3393550"/>
              <a:gd name="connsiteX7" fmla="*/ 129815 w 3393551"/>
              <a:gd name="connsiteY7" fmla="*/ 1383376 h 3393550"/>
              <a:gd name="connsiteX8" fmla="*/ 1383377 w 3393551"/>
              <a:gd name="connsiteY8" fmla="*/ 129814 h 3393550"/>
              <a:gd name="connsiteX9" fmla="*/ 1696776 w 3393551"/>
              <a:gd name="connsiteY9" fmla="*/ 0 h 33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51" h="3393550">
                <a:moveTo>
                  <a:pt x="1696776" y="0"/>
                </a:moveTo>
                <a:cubicBezTo>
                  <a:pt x="1810205" y="0"/>
                  <a:pt x="1923633" y="43271"/>
                  <a:pt x="2010176" y="129814"/>
                </a:cubicBezTo>
                <a:lnTo>
                  <a:pt x="3263738" y="1383376"/>
                </a:lnTo>
                <a:cubicBezTo>
                  <a:pt x="3436823" y="1556461"/>
                  <a:pt x="3436823" y="1837089"/>
                  <a:pt x="3263738" y="2010175"/>
                </a:cubicBezTo>
                <a:lnTo>
                  <a:pt x="2010176" y="3263737"/>
                </a:lnTo>
                <a:cubicBezTo>
                  <a:pt x="1837090" y="3436822"/>
                  <a:pt x="1556462" y="3436822"/>
                  <a:pt x="1383377" y="3263737"/>
                </a:cubicBezTo>
                <a:lnTo>
                  <a:pt x="129815" y="2010175"/>
                </a:lnTo>
                <a:cubicBezTo>
                  <a:pt x="-43271" y="1837089"/>
                  <a:pt x="-43271" y="1556461"/>
                  <a:pt x="129815" y="1383376"/>
                </a:cubicBezTo>
                <a:lnTo>
                  <a:pt x="1383377" y="129814"/>
                </a:lnTo>
                <a:cubicBezTo>
                  <a:pt x="1469920" y="43271"/>
                  <a:pt x="1583348" y="0"/>
                  <a:pt x="1696776" y="0"/>
                </a:cubicBezTo>
                <a:close/>
              </a:path>
            </a:pathLst>
          </a:cu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latin typeface="Arial" panose="020B0604020202020204" pitchFamily="34" charset="0"/>
                <a:cs typeface="Arial" panose="020B0604020202020204" pitchFamily="34" charset="0"/>
              </a:rPr>
              <a:pPr marL="0" indent="0" algn="ctr">
                <a:buNone/>
              </a:pPr>
              <a:t>2</a:t>
            </a:fld>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49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7BF336-73DF-4632-8D16-53F81017C37D}"/>
              </a:ext>
            </a:extLst>
          </p:cNvPr>
          <p:cNvSpPr/>
          <p:nvPr/>
        </p:nvSpPr>
        <p:spPr>
          <a:xfrm>
            <a:off x="647464" y="2226251"/>
            <a:ext cx="10639123" cy="230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dirty="0">
                <a:solidFill>
                  <a:srgbClr val="000000"/>
                </a:solidFill>
                <a:latin typeface="Arial" panose="020B0604020202020204" pitchFamily="34" charset="0"/>
                <a:cs typeface="Arial" panose="020B0604020202020204" pitchFamily="34" charset="0"/>
              </a:rPr>
              <a:t>. Il a été popularisé dans les années 1960 grâce à la vente de feuilles </a:t>
            </a:r>
            <a:r>
              <a:rPr lang="fr-FR" sz="1600" dirty="0" err="1">
                <a:solidFill>
                  <a:srgbClr val="000000"/>
                </a:solidFill>
                <a:latin typeface="Arial" panose="020B0604020202020204" pitchFamily="34" charset="0"/>
                <a:cs typeface="Arial" panose="020B0604020202020204" pitchFamily="34" charset="0"/>
              </a:rPr>
              <a:t>Letraset</a:t>
            </a:r>
            <a:r>
              <a:rPr lang="fr-FR" sz="1600" dirty="0">
                <a:solidFill>
                  <a:srgbClr val="000000"/>
                </a:solidFill>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dirty="0" err="1">
                <a:solidFill>
                  <a:srgbClr val="000000"/>
                </a:solidFill>
                <a:latin typeface="Arial" panose="020B0604020202020204" pitchFamily="34" charset="0"/>
                <a:cs typeface="Arial" panose="020B0604020202020204" pitchFamily="34" charset="0"/>
              </a:rPr>
              <a:t>Aldus</a:t>
            </a:r>
            <a:r>
              <a:rPr lang="fr-FR" sz="1600" dirty="0">
                <a:solidFill>
                  <a:srgbClr val="000000"/>
                </a:solidFill>
                <a:latin typeface="Arial" panose="020B0604020202020204" pitchFamily="34" charset="0"/>
                <a:cs typeface="Arial" panose="020B0604020202020204" pitchFamily="34" charset="0"/>
              </a:rPr>
              <a:t> </a:t>
            </a:r>
            <a:r>
              <a:rPr lang="fr-FR" sz="1600" dirty="0" err="1">
                <a:solidFill>
                  <a:srgbClr val="000000"/>
                </a:solidFill>
                <a:latin typeface="Arial" panose="020B0604020202020204" pitchFamily="34" charset="0"/>
                <a:cs typeface="Arial" panose="020B0604020202020204" pitchFamily="34" charset="0"/>
              </a:rPr>
              <a:t>PageMaker</a:t>
            </a:r>
            <a:r>
              <a:rPr lang="fr-FR" sz="1600" dirty="0">
                <a:solidFill>
                  <a:srgbClr val="000000"/>
                </a:solidFill>
                <a:latin typeface="Arial" panose="020B0604020202020204" pitchFamily="34" charset="0"/>
                <a:cs typeface="Arial" panose="020B0604020202020204" pitchFamily="34" charset="0"/>
              </a:rPr>
              <a:t>.</a:t>
            </a:r>
            <a:endParaRPr lang="fr-FR" sz="1600" b="0" dirty="0">
              <a:solidFill>
                <a:srgbClr val="000000"/>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3743B08-0D8E-4938-9823-FC6669CFAB27}"/>
              </a:ext>
            </a:extLst>
          </p:cNvPr>
          <p:cNvSpPr/>
          <p:nvPr/>
        </p:nvSpPr>
        <p:spPr>
          <a:xfrm>
            <a:off x="3841216" y="0"/>
            <a:ext cx="4509568"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INTRO</a:t>
            </a:r>
            <a:r>
              <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DUCTION</a:t>
            </a:r>
          </a:p>
        </p:txBody>
      </p:sp>
      <p:sp>
        <p:nvSpPr>
          <p:cNvPr id="6" name="Slide Number Placeholder 2">
            <a:extLst>
              <a:ext uri="{FF2B5EF4-FFF2-40B4-BE49-F238E27FC236}">
                <a16:creationId xmlns:a16="http://schemas.microsoft.com/office/drawing/2014/main" id="{7FD8B907-1ECC-49A2-9891-B4FE9420245B}"/>
              </a:ext>
            </a:extLst>
          </p:cNvPr>
          <p:cNvSpPr txBox="1">
            <a:spLocks/>
          </p:cNvSpPr>
          <p:nvPr/>
        </p:nvSpPr>
        <p:spPr>
          <a:xfrm>
            <a:off x="5829276" y="6330901"/>
            <a:ext cx="528834" cy="369332"/>
          </a:xfrm>
          <a:custGeom>
            <a:avLst/>
            <a:gdLst>
              <a:gd name="connsiteX0" fmla="*/ 1696776 w 3393551"/>
              <a:gd name="connsiteY0" fmla="*/ 0 h 3393550"/>
              <a:gd name="connsiteX1" fmla="*/ 2010176 w 3393551"/>
              <a:gd name="connsiteY1" fmla="*/ 129814 h 3393550"/>
              <a:gd name="connsiteX2" fmla="*/ 3263738 w 3393551"/>
              <a:gd name="connsiteY2" fmla="*/ 1383376 h 3393550"/>
              <a:gd name="connsiteX3" fmla="*/ 3263738 w 3393551"/>
              <a:gd name="connsiteY3" fmla="*/ 2010175 h 3393550"/>
              <a:gd name="connsiteX4" fmla="*/ 2010176 w 3393551"/>
              <a:gd name="connsiteY4" fmla="*/ 3263737 h 3393550"/>
              <a:gd name="connsiteX5" fmla="*/ 1383377 w 3393551"/>
              <a:gd name="connsiteY5" fmla="*/ 3263737 h 3393550"/>
              <a:gd name="connsiteX6" fmla="*/ 129815 w 3393551"/>
              <a:gd name="connsiteY6" fmla="*/ 2010175 h 3393550"/>
              <a:gd name="connsiteX7" fmla="*/ 129815 w 3393551"/>
              <a:gd name="connsiteY7" fmla="*/ 1383376 h 3393550"/>
              <a:gd name="connsiteX8" fmla="*/ 1383377 w 3393551"/>
              <a:gd name="connsiteY8" fmla="*/ 129814 h 3393550"/>
              <a:gd name="connsiteX9" fmla="*/ 1696776 w 3393551"/>
              <a:gd name="connsiteY9" fmla="*/ 0 h 33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51" h="3393550">
                <a:moveTo>
                  <a:pt x="1696776" y="0"/>
                </a:moveTo>
                <a:cubicBezTo>
                  <a:pt x="1810205" y="0"/>
                  <a:pt x="1923633" y="43271"/>
                  <a:pt x="2010176" y="129814"/>
                </a:cubicBezTo>
                <a:lnTo>
                  <a:pt x="3263738" y="1383376"/>
                </a:lnTo>
                <a:cubicBezTo>
                  <a:pt x="3436823" y="1556461"/>
                  <a:pt x="3436823" y="1837089"/>
                  <a:pt x="3263738" y="2010175"/>
                </a:cubicBezTo>
                <a:lnTo>
                  <a:pt x="2010176" y="3263737"/>
                </a:lnTo>
                <a:cubicBezTo>
                  <a:pt x="1837090" y="3436822"/>
                  <a:pt x="1556462" y="3436822"/>
                  <a:pt x="1383377" y="3263737"/>
                </a:cubicBezTo>
                <a:lnTo>
                  <a:pt x="129815" y="2010175"/>
                </a:lnTo>
                <a:cubicBezTo>
                  <a:pt x="-43271" y="1837089"/>
                  <a:pt x="-43271" y="1556461"/>
                  <a:pt x="129815" y="1383376"/>
                </a:cubicBezTo>
                <a:lnTo>
                  <a:pt x="1383377" y="129814"/>
                </a:lnTo>
                <a:cubicBezTo>
                  <a:pt x="1469920" y="43271"/>
                  <a:pt x="1583348" y="0"/>
                  <a:pt x="1696776" y="0"/>
                </a:cubicBezTo>
                <a:close/>
              </a:path>
            </a:pathLst>
          </a:cu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latin typeface="Arial" panose="020B0604020202020204" pitchFamily="34" charset="0"/>
                <a:cs typeface="Arial" panose="020B0604020202020204" pitchFamily="34" charset="0"/>
              </a:rPr>
              <a:pPr marL="0" indent="0" algn="ctr">
                <a:buNone/>
              </a:pPr>
              <a:t>3</a:t>
            </a:fld>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374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F0B9140-4A39-441E-8988-B5FCE3EB110E}"/>
              </a:ext>
            </a:extLst>
          </p:cNvPr>
          <p:cNvSpPr txBox="1"/>
          <p:nvPr/>
        </p:nvSpPr>
        <p:spPr>
          <a:xfrm>
            <a:off x="520864" y="1936282"/>
            <a:ext cx="8633528" cy="369332"/>
          </a:xfrm>
          <a:prstGeom prst="rect">
            <a:avLst/>
          </a:prstGeom>
          <a:noFill/>
        </p:spPr>
        <p:txBody>
          <a:bodyPr wrap="square">
            <a:spAutoFit/>
          </a:bodyPr>
          <a:lstStyle/>
          <a:p>
            <a:r>
              <a:rPr lang="fr-FR" b="1" dirty="0">
                <a:solidFill>
                  <a:srgbClr val="000000"/>
                </a:solidFill>
                <a:latin typeface="Arial" panose="020B0604020202020204" pitchFamily="34" charset="0"/>
                <a:cs typeface="Arial" panose="020B0604020202020204" pitchFamily="34" charset="0"/>
              </a:rPr>
              <a:t>* </a:t>
            </a:r>
            <a:r>
              <a:rPr lang="fr-FR" sz="1800" b="1" dirty="0">
                <a:solidFill>
                  <a:srgbClr val="000000"/>
                </a:solidFill>
                <a:effectLst/>
                <a:latin typeface="Arial" panose="020B0604020202020204" pitchFamily="34" charset="0"/>
                <a:cs typeface="Arial" panose="020B0604020202020204" pitchFamily="34" charset="0"/>
              </a:rPr>
              <a:t>Le Lorem Ipsum est simplement du faux texte employé dans la composition </a:t>
            </a:r>
            <a:endParaRPr lang="fr-FR"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F273011-4746-4303-8ABA-AE6BFE827B34}"/>
              </a:ext>
            </a:extLst>
          </p:cNvPr>
          <p:cNvSpPr/>
          <p:nvPr/>
        </p:nvSpPr>
        <p:spPr>
          <a:xfrm>
            <a:off x="6213846" y="2334142"/>
            <a:ext cx="5407090" cy="4278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dirty="0">
                <a:solidFill>
                  <a:srgbClr val="000000"/>
                </a:solidFill>
                <a:latin typeface="Arial" panose="020B0604020202020204" pitchFamily="34" charset="0"/>
                <a:cs typeface="Arial" panose="020B0604020202020204" pitchFamily="34" charset="0"/>
              </a:rPr>
              <a:t>. Il a été popularisé dans les années 1960 grâce à la vente de feuilles </a:t>
            </a:r>
            <a:r>
              <a:rPr lang="fr-FR" sz="1600" dirty="0" err="1">
                <a:solidFill>
                  <a:srgbClr val="000000"/>
                </a:solidFill>
                <a:latin typeface="Arial" panose="020B0604020202020204" pitchFamily="34" charset="0"/>
                <a:cs typeface="Arial" panose="020B0604020202020204" pitchFamily="34" charset="0"/>
              </a:rPr>
              <a:t>Letraset</a:t>
            </a:r>
            <a:r>
              <a:rPr lang="fr-FR" sz="1600" dirty="0">
                <a:solidFill>
                  <a:srgbClr val="000000"/>
                </a:solidFill>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dirty="0" err="1">
                <a:solidFill>
                  <a:srgbClr val="000000"/>
                </a:solidFill>
                <a:latin typeface="Arial" panose="020B0604020202020204" pitchFamily="34" charset="0"/>
                <a:cs typeface="Arial" panose="020B0604020202020204" pitchFamily="34" charset="0"/>
              </a:rPr>
              <a:t>Aldus</a:t>
            </a:r>
            <a:r>
              <a:rPr lang="fr-FR" sz="1600" dirty="0">
                <a:solidFill>
                  <a:srgbClr val="000000"/>
                </a:solidFill>
                <a:latin typeface="Arial" panose="020B0604020202020204" pitchFamily="34" charset="0"/>
                <a:cs typeface="Arial" panose="020B0604020202020204" pitchFamily="34" charset="0"/>
              </a:rPr>
              <a:t> </a:t>
            </a:r>
            <a:r>
              <a:rPr lang="fr-FR" sz="1600" dirty="0" err="1">
                <a:solidFill>
                  <a:srgbClr val="000000"/>
                </a:solidFill>
                <a:latin typeface="Arial" panose="020B0604020202020204" pitchFamily="34" charset="0"/>
                <a:cs typeface="Arial" panose="020B0604020202020204" pitchFamily="34" charset="0"/>
              </a:rPr>
              <a:t>PageMaker</a:t>
            </a:r>
            <a:r>
              <a:rPr lang="fr-FR" sz="1600" dirty="0">
                <a:solidFill>
                  <a:srgbClr val="000000"/>
                </a:solidFill>
                <a:latin typeface="Arial" panose="020B0604020202020204" pitchFamily="34" charset="0"/>
                <a:cs typeface="Arial" panose="020B0604020202020204" pitchFamily="34" charset="0"/>
              </a:rPr>
              <a:t>.</a:t>
            </a:r>
            <a:endParaRPr lang="fr-FR" sz="1600" b="0" dirty="0">
              <a:solidFill>
                <a:srgbClr val="000000"/>
              </a:solidFill>
              <a:effectLst/>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B4411428-E9B3-4EBB-8B02-C119C1CC066F}"/>
              </a:ext>
            </a:extLst>
          </p:cNvPr>
          <p:cNvGraphicFramePr/>
          <p:nvPr>
            <p:extLst>
              <p:ext uri="{D42A27DB-BD31-4B8C-83A1-F6EECF244321}">
                <p14:modId xmlns:p14="http://schemas.microsoft.com/office/powerpoint/2010/main" val="1716588739"/>
              </p:ext>
            </p:extLst>
          </p:nvPr>
        </p:nvGraphicFramePr>
        <p:xfrm>
          <a:off x="464768" y="2556830"/>
          <a:ext cx="5749078" cy="383271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6BD20543-0898-46E3-BBE3-7F68E17931C9}"/>
              </a:ext>
            </a:extLst>
          </p:cNvPr>
          <p:cNvSpPr/>
          <p:nvPr/>
        </p:nvSpPr>
        <p:spPr>
          <a:xfrm>
            <a:off x="3860548" y="0"/>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TITRE </a:t>
            </a:r>
            <a:r>
              <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DE</a:t>
            </a:r>
            <a:r>
              <a:rPr kumimoji="0" lang="fr-FR" sz="4400" b="1" i="0" u="none" strike="noStrike" kern="1200" cap="none" spc="0" normalizeH="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 PAGE</a:t>
            </a:r>
            <a:endPar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C1EBDF9-7846-44FF-AE96-72E31BFDC371}"/>
              </a:ext>
            </a:extLst>
          </p:cNvPr>
          <p:cNvSpPr>
            <a:spLocks noGrp="1"/>
          </p:cNvSpPr>
          <p:nvPr>
            <p:ph type="sldNum" sz="quarter" idx="12"/>
          </p:nvPr>
        </p:nvSpPr>
        <p:spPr/>
        <p:txBody>
          <a:bodyPr/>
          <a:lstStyle/>
          <a:p>
            <a:fld id="{55566DE6-6023-4F1B-83B8-5B1409609C05}" type="slidenum">
              <a:rPr lang="fr-FR" smtClean="0"/>
              <a:t>4</a:t>
            </a:fld>
            <a:endParaRPr lang="fr-FR"/>
          </a:p>
        </p:txBody>
      </p:sp>
      <p:sp>
        <p:nvSpPr>
          <p:cNvPr id="7" name="Slide Number Placeholder 2">
            <a:extLst>
              <a:ext uri="{FF2B5EF4-FFF2-40B4-BE49-F238E27FC236}">
                <a16:creationId xmlns:a16="http://schemas.microsoft.com/office/drawing/2014/main" id="{018C56FE-61A5-45B6-8911-C9B5B605933A}"/>
              </a:ext>
            </a:extLst>
          </p:cNvPr>
          <p:cNvSpPr txBox="1">
            <a:spLocks/>
          </p:cNvSpPr>
          <p:nvPr/>
        </p:nvSpPr>
        <p:spPr>
          <a:xfrm>
            <a:off x="5829276" y="6330901"/>
            <a:ext cx="528834" cy="369332"/>
          </a:xfrm>
          <a:custGeom>
            <a:avLst/>
            <a:gdLst>
              <a:gd name="connsiteX0" fmla="*/ 1696776 w 3393551"/>
              <a:gd name="connsiteY0" fmla="*/ 0 h 3393550"/>
              <a:gd name="connsiteX1" fmla="*/ 2010176 w 3393551"/>
              <a:gd name="connsiteY1" fmla="*/ 129814 h 3393550"/>
              <a:gd name="connsiteX2" fmla="*/ 3263738 w 3393551"/>
              <a:gd name="connsiteY2" fmla="*/ 1383376 h 3393550"/>
              <a:gd name="connsiteX3" fmla="*/ 3263738 w 3393551"/>
              <a:gd name="connsiteY3" fmla="*/ 2010175 h 3393550"/>
              <a:gd name="connsiteX4" fmla="*/ 2010176 w 3393551"/>
              <a:gd name="connsiteY4" fmla="*/ 3263737 h 3393550"/>
              <a:gd name="connsiteX5" fmla="*/ 1383377 w 3393551"/>
              <a:gd name="connsiteY5" fmla="*/ 3263737 h 3393550"/>
              <a:gd name="connsiteX6" fmla="*/ 129815 w 3393551"/>
              <a:gd name="connsiteY6" fmla="*/ 2010175 h 3393550"/>
              <a:gd name="connsiteX7" fmla="*/ 129815 w 3393551"/>
              <a:gd name="connsiteY7" fmla="*/ 1383376 h 3393550"/>
              <a:gd name="connsiteX8" fmla="*/ 1383377 w 3393551"/>
              <a:gd name="connsiteY8" fmla="*/ 129814 h 3393550"/>
              <a:gd name="connsiteX9" fmla="*/ 1696776 w 3393551"/>
              <a:gd name="connsiteY9" fmla="*/ 0 h 33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51" h="3393550">
                <a:moveTo>
                  <a:pt x="1696776" y="0"/>
                </a:moveTo>
                <a:cubicBezTo>
                  <a:pt x="1810205" y="0"/>
                  <a:pt x="1923633" y="43271"/>
                  <a:pt x="2010176" y="129814"/>
                </a:cubicBezTo>
                <a:lnTo>
                  <a:pt x="3263738" y="1383376"/>
                </a:lnTo>
                <a:cubicBezTo>
                  <a:pt x="3436823" y="1556461"/>
                  <a:pt x="3436823" y="1837089"/>
                  <a:pt x="3263738" y="2010175"/>
                </a:cubicBezTo>
                <a:lnTo>
                  <a:pt x="2010176" y="3263737"/>
                </a:lnTo>
                <a:cubicBezTo>
                  <a:pt x="1837090" y="3436822"/>
                  <a:pt x="1556462" y="3436822"/>
                  <a:pt x="1383377" y="3263737"/>
                </a:cubicBezTo>
                <a:lnTo>
                  <a:pt x="129815" y="2010175"/>
                </a:lnTo>
                <a:cubicBezTo>
                  <a:pt x="-43271" y="1837089"/>
                  <a:pt x="-43271" y="1556461"/>
                  <a:pt x="129815" y="1383376"/>
                </a:cubicBezTo>
                <a:lnTo>
                  <a:pt x="1383377" y="129814"/>
                </a:lnTo>
                <a:cubicBezTo>
                  <a:pt x="1469920" y="43271"/>
                  <a:pt x="1583348" y="0"/>
                  <a:pt x="1696776" y="0"/>
                </a:cubicBezTo>
                <a:close/>
              </a:path>
            </a:pathLst>
          </a:cu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latin typeface="Arial" panose="020B0604020202020204" pitchFamily="34" charset="0"/>
                <a:cs typeface="Arial" panose="020B0604020202020204" pitchFamily="34" charset="0"/>
              </a:rPr>
              <a:pPr marL="0" indent="0" algn="ctr">
                <a:buNone/>
              </a:pPr>
              <a:t>4</a:t>
            </a:fld>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81523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EC779CE-AB62-4C01-BC95-A8250A4C90A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67" r="16667"/>
          <a:stretch/>
        </p:blipFill>
        <p:spPr>
          <a:xfrm>
            <a:off x="6745246" y="908477"/>
            <a:ext cx="5129409" cy="5129409"/>
          </a:xfrm>
          <a:ln w="38100">
            <a:solidFill>
              <a:schemeClr val="tx1"/>
            </a:solidFill>
          </a:ln>
        </p:spPr>
      </p:pic>
      <p:sp>
        <p:nvSpPr>
          <p:cNvPr id="3" name="TextBox 2">
            <a:extLst>
              <a:ext uri="{FF2B5EF4-FFF2-40B4-BE49-F238E27FC236}">
                <a16:creationId xmlns:a16="http://schemas.microsoft.com/office/drawing/2014/main" id="{377F31CD-F2F8-4E86-A9C2-657CA93CA292}"/>
              </a:ext>
            </a:extLst>
          </p:cNvPr>
          <p:cNvSpPr txBox="1"/>
          <p:nvPr/>
        </p:nvSpPr>
        <p:spPr>
          <a:xfrm>
            <a:off x="572817" y="1903785"/>
            <a:ext cx="5942281" cy="461665"/>
          </a:xfrm>
          <a:prstGeom prst="rect">
            <a:avLst/>
          </a:prstGeom>
          <a:noFill/>
        </p:spPr>
        <p:txBody>
          <a:bodyPr wrap="square">
            <a:spAutoFit/>
          </a:bodyPr>
          <a:lstStyle/>
          <a:p>
            <a:pPr algn="ctr"/>
            <a:r>
              <a:rPr lang="fr-FR" sz="2400" b="1" dirty="0">
                <a:solidFill>
                  <a:srgbClr val="000000"/>
                </a:solidFill>
                <a:effectLst/>
                <a:latin typeface="Arial" panose="020B0604020202020204" pitchFamily="34" charset="0"/>
                <a:cs typeface="Arial" panose="020B0604020202020204" pitchFamily="34" charset="0"/>
              </a:rPr>
              <a:t>texte employé dans la composition </a:t>
            </a:r>
            <a:endParaRPr lang="fr-FR" sz="24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429E4C5-B060-45CA-AECD-5E1C0B7DBC49}"/>
              </a:ext>
            </a:extLst>
          </p:cNvPr>
          <p:cNvSpPr/>
          <p:nvPr/>
        </p:nvSpPr>
        <p:spPr>
          <a:xfrm>
            <a:off x="572817" y="2614691"/>
            <a:ext cx="5942281" cy="3046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b="0" dirty="0">
                <a:solidFill>
                  <a:srgbClr val="000000"/>
                </a:solidFill>
                <a:effectLst/>
                <a:latin typeface="Arial" panose="020B0604020202020204" pitchFamily="34" charset="0"/>
                <a:cs typeface="Arial" panose="020B0604020202020204" pitchFamily="34" charset="0"/>
              </a:rPr>
              <a:t>.</a:t>
            </a:r>
          </a:p>
        </p:txBody>
      </p:sp>
      <p:sp>
        <p:nvSpPr>
          <p:cNvPr id="12" name="Rectangle 11">
            <a:extLst>
              <a:ext uri="{FF2B5EF4-FFF2-40B4-BE49-F238E27FC236}">
                <a16:creationId xmlns:a16="http://schemas.microsoft.com/office/drawing/2014/main" id="{69E4EAFC-7167-456C-979F-5E995588685F}"/>
              </a:ext>
            </a:extLst>
          </p:cNvPr>
          <p:cNvSpPr/>
          <p:nvPr/>
        </p:nvSpPr>
        <p:spPr>
          <a:xfrm>
            <a:off x="3860548" y="0"/>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TITRE </a:t>
            </a:r>
            <a:r>
              <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DE</a:t>
            </a:r>
            <a:r>
              <a:rPr kumimoji="0" lang="fr-FR" sz="4400" b="1" i="0" u="none" strike="noStrike" kern="1200" cap="none" spc="0" normalizeH="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 PAGE</a:t>
            </a:r>
            <a:endPar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endParaRPr>
          </a:p>
        </p:txBody>
      </p:sp>
      <p:sp>
        <p:nvSpPr>
          <p:cNvPr id="6" name="Slide Number Placeholder 2">
            <a:extLst>
              <a:ext uri="{FF2B5EF4-FFF2-40B4-BE49-F238E27FC236}">
                <a16:creationId xmlns:a16="http://schemas.microsoft.com/office/drawing/2014/main" id="{94064535-1DDA-47C2-B53E-136FF3711B2C}"/>
              </a:ext>
            </a:extLst>
          </p:cNvPr>
          <p:cNvSpPr txBox="1">
            <a:spLocks/>
          </p:cNvSpPr>
          <p:nvPr/>
        </p:nvSpPr>
        <p:spPr>
          <a:xfrm>
            <a:off x="5829276" y="6330901"/>
            <a:ext cx="528834" cy="369332"/>
          </a:xfrm>
          <a:custGeom>
            <a:avLst/>
            <a:gdLst>
              <a:gd name="connsiteX0" fmla="*/ 1696776 w 3393551"/>
              <a:gd name="connsiteY0" fmla="*/ 0 h 3393550"/>
              <a:gd name="connsiteX1" fmla="*/ 2010176 w 3393551"/>
              <a:gd name="connsiteY1" fmla="*/ 129814 h 3393550"/>
              <a:gd name="connsiteX2" fmla="*/ 3263738 w 3393551"/>
              <a:gd name="connsiteY2" fmla="*/ 1383376 h 3393550"/>
              <a:gd name="connsiteX3" fmla="*/ 3263738 w 3393551"/>
              <a:gd name="connsiteY3" fmla="*/ 2010175 h 3393550"/>
              <a:gd name="connsiteX4" fmla="*/ 2010176 w 3393551"/>
              <a:gd name="connsiteY4" fmla="*/ 3263737 h 3393550"/>
              <a:gd name="connsiteX5" fmla="*/ 1383377 w 3393551"/>
              <a:gd name="connsiteY5" fmla="*/ 3263737 h 3393550"/>
              <a:gd name="connsiteX6" fmla="*/ 129815 w 3393551"/>
              <a:gd name="connsiteY6" fmla="*/ 2010175 h 3393550"/>
              <a:gd name="connsiteX7" fmla="*/ 129815 w 3393551"/>
              <a:gd name="connsiteY7" fmla="*/ 1383376 h 3393550"/>
              <a:gd name="connsiteX8" fmla="*/ 1383377 w 3393551"/>
              <a:gd name="connsiteY8" fmla="*/ 129814 h 3393550"/>
              <a:gd name="connsiteX9" fmla="*/ 1696776 w 3393551"/>
              <a:gd name="connsiteY9" fmla="*/ 0 h 33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51" h="3393550">
                <a:moveTo>
                  <a:pt x="1696776" y="0"/>
                </a:moveTo>
                <a:cubicBezTo>
                  <a:pt x="1810205" y="0"/>
                  <a:pt x="1923633" y="43271"/>
                  <a:pt x="2010176" y="129814"/>
                </a:cubicBezTo>
                <a:lnTo>
                  <a:pt x="3263738" y="1383376"/>
                </a:lnTo>
                <a:cubicBezTo>
                  <a:pt x="3436823" y="1556461"/>
                  <a:pt x="3436823" y="1837089"/>
                  <a:pt x="3263738" y="2010175"/>
                </a:cubicBezTo>
                <a:lnTo>
                  <a:pt x="2010176" y="3263737"/>
                </a:lnTo>
                <a:cubicBezTo>
                  <a:pt x="1837090" y="3436822"/>
                  <a:pt x="1556462" y="3436822"/>
                  <a:pt x="1383377" y="3263737"/>
                </a:cubicBezTo>
                <a:lnTo>
                  <a:pt x="129815" y="2010175"/>
                </a:lnTo>
                <a:cubicBezTo>
                  <a:pt x="-43271" y="1837089"/>
                  <a:pt x="-43271" y="1556461"/>
                  <a:pt x="129815" y="1383376"/>
                </a:cubicBezTo>
                <a:lnTo>
                  <a:pt x="1383377" y="129814"/>
                </a:lnTo>
                <a:cubicBezTo>
                  <a:pt x="1469920" y="43271"/>
                  <a:pt x="1583348" y="0"/>
                  <a:pt x="1696776" y="0"/>
                </a:cubicBezTo>
                <a:close/>
              </a:path>
            </a:pathLst>
          </a:cu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latin typeface="Arial" panose="020B0604020202020204" pitchFamily="34" charset="0"/>
                <a:cs typeface="Arial" panose="020B0604020202020204" pitchFamily="34" charset="0"/>
              </a:rPr>
              <a:pPr marL="0" indent="0" algn="ctr">
                <a:buNone/>
              </a:pPr>
              <a:t>5</a:t>
            </a:fld>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917E496-676B-4B06-B885-4D2456109898}"/>
              </a:ext>
            </a:extLst>
          </p:cNvPr>
          <p:cNvSpPr/>
          <p:nvPr/>
        </p:nvSpPr>
        <p:spPr>
          <a:xfrm>
            <a:off x="464768" y="1160938"/>
            <a:ext cx="1100327" cy="1100327"/>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51">
            <a:extLst>
              <a:ext uri="{FF2B5EF4-FFF2-40B4-BE49-F238E27FC236}">
                <a16:creationId xmlns:a16="http://schemas.microsoft.com/office/drawing/2014/main" id="{C50FEC07-2E22-4A5E-91B4-F0F865ADACC9}"/>
              </a:ext>
            </a:extLst>
          </p:cNvPr>
          <p:cNvSpPr/>
          <p:nvPr/>
        </p:nvSpPr>
        <p:spPr>
          <a:xfrm rot="16200000" flipH="1">
            <a:off x="563264" y="1304459"/>
            <a:ext cx="863578" cy="81328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31" name="Rectangle 30">
            <a:extLst>
              <a:ext uri="{FF2B5EF4-FFF2-40B4-BE49-F238E27FC236}">
                <a16:creationId xmlns:a16="http://schemas.microsoft.com/office/drawing/2014/main" id="{1101D0E8-38AC-4247-BECA-98891F7749E1}"/>
              </a:ext>
            </a:extLst>
          </p:cNvPr>
          <p:cNvSpPr/>
          <p:nvPr/>
        </p:nvSpPr>
        <p:spPr>
          <a:xfrm>
            <a:off x="1688737" y="1141714"/>
            <a:ext cx="9757570" cy="113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simply dummy text of the printing and typesetting industry. Lorem Ipsum has been the industry's standard dummy text ever since the 1500s, when an unknown printer took a galley of type and scrambled it to make a type specimen book.</a:t>
            </a:r>
          </a:p>
        </p:txBody>
      </p:sp>
      <p:sp>
        <p:nvSpPr>
          <p:cNvPr id="20" name="Rectangle 19">
            <a:extLst>
              <a:ext uri="{FF2B5EF4-FFF2-40B4-BE49-F238E27FC236}">
                <a16:creationId xmlns:a16="http://schemas.microsoft.com/office/drawing/2014/main" id="{BCCFB561-70BA-4B5C-A217-E95A15389929}"/>
              </a:ext>
            </a:extLst>
          </p:cNvPr>
          <p:cNvSpPr/>
          <p:nvPr/>
        </p:nvSpPr>
        <p:spPr>
          <a:xfrm>
            <a:off x="464769" y="2563111"/>
            <a:ext cx="1100327" cy="1100327"/>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F71E1E4-55A9-4A42-9308-7FE4CB190BC8}"/>
              </a:ext>
            </a:extLst>
          </p:cNvPr>
          <p:cNvSpPr/>
          <p:nvPr/>
        </p:nvSpPr>
        <p:spPr>
          <a:xfrm>
            <a:off x="464770" y="3965284"/>
            <a:ext cx="1100327" cy="1100327"/>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03E75DA1-56B1-4235-8B1C-0008F9C72369}"/>
              </a:ext>
            </a:extLst>
          </p:cNvPr>
          <p:cNvSpPr/>
          <p:nvPr/>
        </p:nvSpPr>
        <p:spPr>
          <a:xfrm>
            <a:off x="464771" y="5367457"/>
            <a:ext cx="1100327" cy="1100327"/>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21">
            <a:extLst>
              <a:ext uri="{FF2B5EF4-FFF2-40B4-BE49-F238E27FC236}">
                <a16:creationId xmlns:a16="http://schemas.microsoft.com/office/drawing/2014/main" id="{C8B2005B-E3C4-4C8D-BDC3-47F31A55F55A}"/>
              </a:ext>
            </a:extLst>
          </p:cNvPr>
          <p:cNvSpPr/>
          <p:nvPr/>
        </p:nvSpPr>
        <p:spPr>
          <a:xfrm>
            <a:off x="532997" y="2843299"/>
            <a:ext cx="963867" cy="53994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3" name="Block Arc 41">
            <a:extLst>
              <a:ext uri="{FF2B5EF4-FFF2-40B4-BE49-F238E27FC236}">
                <a16:creationId xmlns:a16="http://schemas.microsoft.com/office/drawing/2014/main" id="{37C42EFF-C5C5-4A33-B8FE-6B5D97723DFF}"/>
              </a:ext>
            </a:extLst>
          </p:cNvPr>
          <p:cNvSpPr/>
          <p:nvPr/>
        </p:nvSpPr>
        <p:spPr>
          <a:xfrm>
            <a:off x="639146" y="4125598"/>
            <a:ext cx="773371" cy="783168"/>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44" name="Donut 24">
            <a:extLst>
              <a:ext uri="{FF2B5EF4-FFF2-40B4-BE49-F238E27FC236}">
                <a16:creationId xmlns:a16="http://schemas.microsoft.com/office/drawing/2014/main" id="{EB7260FD-9EEE-45BB-A355-4535A42360D5}"/>
              </a:ext>
            </a:extLst>
          </p:cNvPr>
          <p:cNvSpPr/>
          <p:nvPr/>
        </p:nvSpPr>
        <p:spPr>
          <a:xfrm>
            <a:off x="608773" y="5502297"/>
            <a:ext cx="823937" cy="83064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6" name="Rectangle 15">
            <a:extLst>
              <a:ext uri="{FF2B5EF4-FFF2-40B4-BE49-F238E27FC236}">
                <a16:creationId xmlns:a16="http://schemas.microsoft.com/office/drawing/2014/main" id="{65B00703-CBF3-479C-A38C-2CF6657CF789}"/>
              </a:ext>
            </a:extLst>
          </p:cNvPr>
          <p:cNvSpPr/>
          <p:nvPr/>
        </p:nvSpPr>
        <p:spPr>
          <a:xfrm>
            <a:off x="1688737" y="2543886"/>
            <a:ext cx="9757570" cy="113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simply dummy text of the printing and typesetting industry. Lorem Ipsum has been the industry's standard dummy text ever since the 1500s, when an unknown printer took a galley of type and scrambled it to make a type specimen book.</a:t>
            </a:r>
          </a:p>
        </p:txBody>
      </p:sp>
      <p:sp>
        <p:nvSpPr>
          <p:cNvPr id="17" name="Rectangle 16">
            <a:extLst>
              <a:ext uri="{FF2B5EF4-FFF2-40B4-BE49-F238E27FC236}">
                <a16:creationId xmlns:a16="http://schemas.microsoft.com/office/drawing/2014/main" id="{9B4E3385-46FB-4C28-8DA5-1FD5E98AECBB}"/>
              </a:ext>
            </a:extLst>
          </p:cNvPr>
          <p:cNvSpPr/>
          <p:nvPr/>
        </p:nvSpPr>
        <p:spPr>
          <a:xfrm>
            <a:off x="1688737" y="3946058"/>
            <a:ext cx="9757570" cy="113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simply dummy text of the printing and typesetting industry. Lorem Ipsum has been the industry's standard dummy text ever since the 1500s, when an unknown printer took a galley of type and scrambled it to make a type specimen book.</a:t>
            </a:r>
          </a:p>
        </p:txBody>
      </p:sp>
      <p:sp>
        <p:nvSpPr>
          <p:cNvPr id="19" name="Rectangle 18">
            <a:extLst>
              <a:ext uri="{FF2B5EF4-FFF2-40B4-BE49-F238E27FC236}">
                <a16:creationId xmlns:a16="http://schemas.microsoft.com/office/drawing/2014/main" id="{D18E654B-FD1E-419F-AEA7-AA84A5EA3838}"/>
              </a:ext>
            </a:extLst>
          </p:cNvPr>
          <p:cNvSpPr/>
          <p:nvPr/>
        </p:nvSpPr>
        <p:spPr>
          <a:xfrm>
            <a:off x="1688737" y="5348230"/>
            <a:ext cx="9757570" cy="113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simply dummy text of the printing and typesetting industry. Lorem Ipsum has been the industry's standard dummy text ever since the 1500s, when an unknown printer took a galley of type and scrambled it to make a type specimen book.</a:t>
            </a:r>
          </a:p>
        </p:txBody>
      </p:sp>
      <p:sp>
        <p:nvSpPr>
          <p:cNvPr id="23" name="Rectangle 22">
            <a:extLst>
              <a:ext uri="{FF2B5EF4-FFF2-40B4-BE49-F238E27FC236}">
                <a16:creationId xmlns:a16="http://schemas.microsoft.com/office/drawing/2014/main" id="{247F2CB1-0EA4-424D-9064-A283CB5EAB63}"/>
              </a:ext>
            </a:extLst>
          </p:cNvPr>
          <p:cNvSpPr/>
          <p:nvPr/>
        </p:nvSpPr>
        <p:spPr>
          <a:xfrm>
            <a:off x="3860548" y="0"/>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TITRE </a:t>
            </a:r>
            <a:r>
              <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DE</a:t>
            </a:r>
            <a:r>
              <a:rPr kumimoji="0" lang="fr-FR" sz="4400" b="1" i="0" u="none" strike="noStrike" kern="1200" cap="none" spc="0" normalizeH="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 PAGE</a:t>
            </a:r>
            <a:endPar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85896B4-899C-49F0-98CC-2FCE1C07A61D}"/>
              </a:ext>
            </a:extLst>
          </p:cNvPr>
          <p:cNvSpPr>
            <a:spLocks noGrp="1"/>
          </p:cNvSpPr>
          <p:nvPr>
            <p:ph type="sldNum" sz="quarter" idx="12"/>
          </p:nvPr>
        </p:nvSpPr>
        <p:spPr/>
        <p:txBody>
          <a:bodyPr/>
          <a:lstStyle/>
          <a:p>
            <a:fld id="{55566DE6-6023-4F1B-83B8-5B1409609C05}" type="slidenum">
              <a:rPr lang="fr-FR" smtClean="0"/>
              <a:t>6</a:t>
            </a:fld>
            <a:endParaRPr lang="fr-FR"/>
          </a:p>
        </p:txBody>
      </p:sp>
      <p:sp>
        <p:nvSpPr>
          <p:cNvPr id="21" name="Slide Number Placeholder 2">
            <a:extLst>
              <a:ext uri="{FF2B5EF4-FFF2-40B4-BE49-F238E27FC236}">
                <a16:creationId xmlns:a16="http://schemas.microsoft.com/office/drawing/2014/main" id="{E1B1A63A-2B4A-4371-8E5E-25D758C6C965}"/>
              </a:ext>
            </a:extLst>
          </p:cNvPr>
          <p:cNvSpPr txBox="1">
            <a:spLocks/>
          </p:cNvSpPr>
          <p:nvPr/>
        </p:nvSpPr>
        <p:spPr>
          <a:xfrm>
            <a:off x="5829276" y="6330901"/>
            <a:ext cx="528834" cy="369332"/>
          </a:xfrm>
          <a:custGeom>
            <a:avLst/>
            <a:gdLst>
              <a:gd name="connsiteX0" fmla="*/ 1696776 w 3393551"/>
              <a:gd name="connsiteY0" fmla="*/ 0 h 3393550"/>
              <a:gd name="connsiteX1" fmla="*/ 2010176 w 3393551"/>
              <a:gd name="connsiteY1" fmla="*/ 129814 h 3393550"/>
              <a:gd name="connsiteX2" fmla="*/ 3263738 w 3393551"/>
              <a:gd name="connsiteY2" fmla="*/ 1383376 h 3393550"/>
              <a:gd name="connsiteX3" fmla="*/ 3263738 w 3393551"/>
              <a:gd name="connsiteY3" fmla="*/ 2010175 h 3393550"/>
              <a:gd name="connsiteX4" fmla="*/ 2010176 w 3393551"/>
              <a:gd name="connsiteY4" fmla="*/ 3263737 h 3393550"/>
              <a:gd name="connsiteX5" fmla="*/ 1383377 w 3393551"/>
              <a:gd name="connsiteY5" fmla="*/ 3263737 h 3393550"/>
              <a:gd name="connsiteX6" fmla="*/ 129815 w 3393551"/>
              <a:gd name="connsiteY6" fmla="*/ 2010175 h 3393550"/>
              <a:gd name="connsiteX7" fmla="*/ 129815 w 3393551"/>
              <a:gd name="connsiteY7" fmla="*/ 1383376 h 3393550"/>
              <a:gd name="connsiteX8" fmla="*/ 1383377 w 3393551"/>
              <a:gd name="connsiteY8" fmla="*/ 129814 h 3393550"/>
              <a:gd name="connsiteX9" fmla="*/ 1696776 w 3393551"/>
              <a:gd name="connsiteY9" fmla="*/ 0 h 33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51" h="3393550">
                <a:moveTo>
                  <a:pt x="1696776" y="0"/>
                </a:moveTo>
                <a:cubicBezTo>
                  <a:pt x="1810205" y="0"/>
                  <a:pt x="1923633" y="43271"/>
                  <a:pt x="2010176" y="129814"/>
                </a:cubicBezTo>
                <a:lnTo>
                  <a:pt x="3263738" y="1383376"/>
                </a:lnTo>
                <a:cubicBezTo>
                  <a:pt x="3436823" y="1556461"/>
                  <a:pt x="3436823" y="1837089"/>
                  <a:pt x="3263738" y="2010175"/>
                </a:cubicBezTo>
                <a:lnTo>
                  <a:pt x="2010176" y="3263737"/>
                </a:lnTo>
                <a:cubicBezTo>
                  <a:pt x="1837090" y="3436822"/>
                  <a:pt x="1556462" y="3436822"/>
                  <a:pt x="1383377" y="3263737"/>
                </a:cubicBezTo>
                <a:lnTo>
                  <a:pt x="129815" y="2010175"/>
                </a:lnTo>
                <a:cubicBezTo>
                  <a:pt x="-43271" y="1837089"/>
                  <a:pt x="-43271" y="1556461"/>
                  <a:pt x="129815" y="1383376"/>
                </a:cubicBezTo>
                <a:lnTo>
                  <a:pt x="1383377" y="129814"/>
                </a:lnTo>
                <a:cubicBezTo>
                  <a:pt x="1469920" y="43271"/>
                  <a:pt x="1583348" y="0"/>
                  <a:pt x="1696776" y="0"/>
                </a:cubicBezTo>
                <a:close/>
              </a:path>
            </a:pathLst>
          </a:cu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latin typeface="Arial" panose="020B0604020202020204" pitchFamily="34" charset="0"/>
                <a:cs typeface="Arial" panose="020B0604020202020204" pitchFamily="34" charset="0"/>
              </a:rPr>
              <a:pPr marL="0" indent="0" algn="ctr">
                <a:buNone/>
              </a:pPr>
              <a:t>6</a:t>
            </a:fld>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01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F0B9140-4A39-441E-8988-B5FCE3EB110E}"/>
              </a:ext>
            </a:extLst>
          </p:cNvPr>
          <p:cNvSpPr txBox="1"/>
          <p:nvPr/>
        </p:nvSpPr>
        <p:spPr>
          <a:xfrm>
            <a:off x="520864" y="1936282"/>
            <a:ext cx="8633528" cy="369332"/>
          </a:xfrm>
          <a:prstGeom prst="rect">
            <a:avLst/>
          </a:prstGeom>
          <a:noFill/>
        </p:spPr>
        <p:txBody>
          <a:bodyPr wrap="square">
            <a:spAutoFit/>
          </a:bodyPr>
          <a:lstStyle/>
          <a:p>
            <a:r>
              <a:rPr lang="fr-FR" b="1" dirty="0">
                <a:solidFill>
                  <a:srgbClr val="000000"/>
                </a:solidFill>
              </a:rPr>
              <a:t>* </a:t>
            </a:r>
            <a:r>
              <a:rPr lang="fr-FR" sz="1800" b="1" i="0" dirty="0">
                <a:solidFill>
                  <a:srgbClr val="000000"/>
                </a:solidFill>
                <a:effectLst/>
              </a:rPr>
              <a:t>Le Lorem Ipsum est simplement du faux texte employé dans la composition </a:t>
            </a:r>
            <a:endParaRPr lang="fr-FR" b="1" dirty="0"/>
          </a:p>
        </p:txBody>
      </p:sp>
      <p:sp>
        <p:nvSpPr>
          <p:cNvPr id="15" name="Rectangle 14">
            <a:extLst>
              <a:ext uri="{FF2B5EF4-FFF2-40B4-BE49-F238E27FC236}">
                <a16:creationId xmlns:a16="http://schemas.microsoft.com/office/drawing/2014/main" id="{7F273011-4746-4303-8ABA-AE6BFE827B34}"/>
              </a:ext>
            </a:extLst>
          </p:cNvPr>
          <p:cNvSpPr/>
          <p:nvPr/>
        </p:nvSpPr>
        <p:spPr>
          <a:xfrm>
            <a:off x="541647" y="2382559"/>
            <a:ext cx="11108705"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1" dirty="0" err="1">
                <a:solidFill>
                  <a:srgbClr val="000000"/>
                </a:solidFill>
                <a:effectLst/>
              </a:rPr>
              <a:t>Letraset</a:t>
            </a:r>
            <a:r>
              <a:rPr lang="fr-FR" sz="1600" b="0" i="1" dirty="0">
                <a:solidFill>
                  <a:srgbClr val="000000"/>
                </a:solidFill>
                <a:effectLst/>
              </a:rPr>
              <a:t> contenant des passages du Lorem Ipsum, et, plus récemment, par son inclusion dans des applications de mise en page de texte, comme </a:t>
            </a:r>
            <a:r>
              <a:rPr lang="fr-FR" sz="1600" b="0" i="1" dirty="0" err="1">
                <a:solidFill>
                  <a:srgbClr val="000000"/>
                </a:solidFill>
                <a:effectLst/>
              </a:rPr>
              <a:t>Aldus</a:t>
            </a:r>
            <a:r>
              <a:rPr lang="fr-FR" sz="1600" b="0" i="1" dirty="0">
                <a:solidFill>
                  <a:srgbClr val="000000"/>
                </a:solidFill>
                <a:effectLst/>
              </a:rPr>
              <a:t> </a:t>
            </a:r>
            <a:r>
              <a:rPr lang="fr-FR" sz="1600" b="0" i="1" dirty="0" err="1">
                <a:solidFill>
                  <a:srgbClr val="000000"/>
                </a:solidFill>
                <a:effectLst/>
              </a:rPr>
              <a:t>PageMaker</a:t>
            </a:r>
            <a:r>
              <a:rPr lang="fr-FR" sz="1600" b="0" i="1" dirty="0">
                <a:solidFill>
                  <a:srgbClr val="000000"/>
                </a:solidFill>
                <a:effectLst/>
              </a:rPr>
              <a:t>.</a:t>
            </a:r>
          </a:p>
        </p:txBody>
      </p:sp>
      <p:sp>
        <p:nvSpPr>
          <p:cNvPr id="16" name="Rectangle 15">
            <a:extLst>
              <a:ext uri="{FF2B5EF4-FFF2-40B4-BE49-F238E27FC236}">
                <a16:creationId xmlns:a16="http://schemas.microsoft.com/office/drawing/2014/main" id="{81DC59D8-617C-42DB-A803-5757CC9442C3}"/>
              </a:ext>
            </a:extLst>
          </p:cNvPr>
          <p:cNvSpPr/>
          <p:nvPr/>
        </p:nvSpPr>
        <p:spPr>
          <a:xfrm>
            <a:off x="541646" y="4072973"/>
            <a:ext cx="11108705"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i="1" dirty="0" err="1">
                <a:solidFill>
                  <a:srgbClr val="000000"/>
                </a:solidFill>
                <a:effectLst/>
              </a:rPr>
              <a:t>Letraset</a:t>
            </a:r>
            <a:r>
              <a:rPr lang="fr-FR" sz="1600" b="0" i="1" dirty="0">
                <a:solidFill>
                  <a:srgbClr val="000000"/>
                </a:solidFill>
                <a:effectLst/>
              </a:rPr>
              <a:t> contenant des passages du Lorem Ipsum, et, plus récemment, par son inclusion dans des applications de mise en page de texte, comme </a:t>
            </a:r>
            <a:r>
              <a:rPr lang="fr-FR" sz="1600" b="0" i="1" dirty="0" err="1">
                <a:solidFill>
                  <a:srgbClr val="000000"/>
                </a:solidFill>
                <a:effectLst/>
              </a:rPr>
              <a:t>Aldus</a:t>
            </a:r>
            <a:r>
              <a:rPr lang="fr-FR" sz="1600" b="0" i="1" dirty="0">
                <a:solidFill>
                  <a:srgbClr val="000000"/>
                </a:solidFill>
                <a:effectLst/>
              </a:rPr>
              <a:t> </a:t>
            </a:r>
            <a:r>
              <a:rPr lang="fr-FR" sz="1600" b="0" i="1" dirty="0" err="1">
                <a:solidFill>
                  <a:srgbClr val="000000"/>
                </a:solidFill>
                <a:effectLst/>
              </a:rPr>
              <a:t>PageMaker</a:t>
            </a:r>
            <a:r>
              <a:rPr lang="fr-FR" sz="1600" b="0" i="1" dirty="0">
                <a:solidFill>
                  <a:srgbClr val="000000"/>
                </a:solidFill>
                <a:effectLst/>
              </a:rPr>
              <a:t>.</a:t>
            </a:r>
          </a:p>
        </p:txBody>
      </p:sp>
      <p:sp>
        <p:nvSpPr>
          <p:cNvPr id="10" name="Rectangle 9">
            <a:extLst>
              <a:ext uri="{FF2B5EF4-FFF2-40B4-BE49-F238E27FC236}">
                <a16:creationId xmlns:a16="http://schemas.microsoft.com/office/drawing/2014/main" id="{7CC83A9D-07E9-4811-BC5F-E5596F2455B7}"/>
              </a:ext>
            </a:extLst>
          </p:cNvPr>
          <p:cNvSpPr/>
          <p:nvPr/>
        </p:nvSpPr>
        <p:spPr>
          <a:xfrm>
            <a:off x="3860548" y="0"/>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TITRE </a:t>
            </a:r>
            <a:r>
              <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DE</a:t>
            </a:r>
            <a:r>
              <a:rPr kumimoji="0" lang="fr-FR" sz="4400" b="1" i="0" u="none" strike="noStrike" kern="1200" cap="none" spc="0" normalizeH="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 PAGE</a:t>
            </a:r>
            <a:endPar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1375476-1498-4583-BB32-9A58CD1D8236}"/>
              </a:ext>
            </a:extLst>
          </p:cNvPr>
          <p:cNvSpPr>
            <a:spLocks noGrp="1"/>
          </p:cNvSpPr>
          <p:nvPr>
            <p:ph type="sldNum" sz="quarter" idx="12"/>
          </p:nvPr>
        </p:nvSpPr>
        <p:spPr/>
        <p:txBody>
          <a:bodyPr/>
          <a:lstStyle/>
          <a:p>
            <a:fld id="{55566DE6-6023-4F1B-83B8-5B1409609C05}" type="slidenum">
              <a:rPr lang="fr-FR" smtClean="0"/>
              <a:t>7</a:t>
            </a:fld>
            <a:endParaRPr lang="fr-FR"/>
          </a:p>
        </p:txBody>
      </p:sp>
      <p:sp>
        <p:nvSpPr>
          <p:cNvPr id="7" name="Slide Number Placeholder 2">
            <a:extLst>
              <a:ext uri="{FF2B5EF4-FFF2-40B4-BE49-F238E27FC236}">
                <a16:creationId xmlns:a16="http://schemas.microsoft.com/office/drawing/2014/main" id="{3D06D03F-D431-4751-8454-BC7F55EC383D}"/>
              </a:ext>
            </a:extLst>
          </p:cNvPr>
          <p:cNvSpPr txBox="1">
            <a:spLocks/>
          </p:cNvSpPr>
          <p:nvPr/>
        </p:nvSpPr>
        <p:spPr>
          <a:xfrm>
            <a:off x="5829276" y="6330901"/>
            <a:ext cx="528834" cy="369332"/>
          </a:xfrm>
          <a:custGeom>
            <a:avLst/>
            <a:gdLst>
              <a:gd name="connsiteX0" fmla="*/ 1696776 w 3393551"/>
              <a:gd name="connsiteY0" fmla="*/ 0 h 3393550"/>
              <a:gd name="connsiteX1" fmla="*/ 2010176 w 3393551"/>
              <a:gd name="connsiteY1" fmla="*/ 129814 h 3393550"/>
              <a:gd name="connsiteX2" fmla="*/ 3263738 w 3393551"/>
              <a:gd name="connsiteY2" fmla="*/ 1383376 h 3393550"/>
              <a:gd name="connsiteX3" fmla="*/ 3263738 w 3393551"/>
              <a:gd name="connsiteY3" fmla="*/ 2010175 h 3393550"/>
              <a:gd name="connsiteX4" fmla="*/ 2010176 w 3393551"/>
              <a:gd name="connsiteY4" fmla="*/ 3263737 h 3393550"/>
              <a:gd name="connsiteX5" fmla="*/ 1383377 w 3393551"/>
              <a:gd name="connsiteY5" fmla="*/ 3263737 h 3393550"/>
              <a:gd name="connsiteX6" fmla="*/ 129815 w 3393551"/>
              <a:gd name="connsiteY6" fmla="*/ 2010175 h 3393550"/>
              <a:gd name="connsiteX7" fmla="*/ 129815 w 3393551"/>
              <a:gd name="connsiteY7" fmla="*/ 1383376 h 3393550"/>
              <a:gd name="connsiteX8" fmla="*/ 1383377 w 3393551"/>
              <a:gd name="connsiteY8" fmla="*/ 129814 h 3393550"/>
              <a:gd name="connsiteX9" fmla="*/ 1696776 w 3393551"/>
              <a:gd name="connsiteY9" fmla="*/ 0 h 33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51" h="3393550">
                <a:moveTo>
                  <a:pt x="1696776" y="0"/>
                </a:moveTo>
                <a:cubicBezTo>
                  <a:pt x="1810205" y="0"/>
                  <a:pt x="1923633" y="43271"/>
                  <a:pt x="2010176" y="129814"/>
                </a:cubicBezTo>
                <a:lnTo>
                  <a:pt x="3263738" y="1383376"/>
                </a:lnTo>
                <a:cubicBezTo>
                  <a:pt x="3436823" y="1556461"/>
                  <a:pt x="3436823" y="1837089"/>
                  <a:pt x="3263738" y="2010175"/>
                </a:cubicBezTo>
                <a:lnTo>
                  <a:pt x="2010176" y="3263737"/>
                </a:lnTo>
                <a:cubicBezTo>
                  <a:pt x="1837090" y="3436822"/>
                  <a:pt x="1556462" y="3436822"/>
                  <a:pt x="1383377" y="3263737"/>
                </a:cubicBezTo>
                <a:lnTo>
                  <a:pt x="129815" y="2010175"/>
                </a:lnTo>
                <a:cubicBezTo>
                  <a:pt x="-43271" y="1837089"/>
                  <a:pt x="-43271" y="1556461"/>
                  <a:pt x="129815" y="1383376"/>
                </a:cubicBezTo>
                <a:lnTo>
                  <a:pt x="1383377" y="129814"/>
                </a:lnTo>
                <a:cubicBezTo>
                  <a:pt x="1469920" y="43271"/>
                  <a:pt x="1583348" y="0"/>
                  <a:pt x="1696776" y="0"/>
                </a:cubicBezTo>
                <a:close/>
              </a:path>
            </a:pathLst>
          </a:cu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latin typeface="Arial" panose="020B0604020202020204" pitchFamily="34" charset="0"/>
                <a:cs typeface="Arial" panose="020B0604020202020204" pitchFamily="34" charset="0"/>
              </a:rPr>
              <a:pPr marL="0" indent="0" algn="ctr">
                <a:buNone/>
              </a:pPr>
              <a:t>7</a:t>
            </a:fld>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90868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37E9691-8FE7-4D24-A335-986F07CAEB5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2443" r="32443"/>
          <a:stretch/>
        </p:blipFill>
        <p:spPr>
          <a:xfrm>
            <a:off x="8626927" y="0"/>
            <a:ext cx="3606221" cy="6846679"/>
          </a:xfrm>
          <a:ln w="34925">
            <a:solidFill>
              <a:schemeClr val="tx1"/>
            </a:solidFill>
          </a:ln>
        </p:spPr>
      </p:pic>
      <p:sp>
        <p:nvSpPr>
          <p:cNvPr id="8" name="TextBox 7">
            <a:extLst>
              <a:ext uri="{FF2B5EF4-FFF2-40B4-BE49-F238E27FC236}">
                <a16:creationId xmlns:a16="http://schemas.microsoft.com/office/drawing/2014/main" id="{62CDA4F7-5171-42A6-968F-2EDF1209B47D}"/>
              </a:ext>
            </a:extLst>
          </p:cNvPr>
          <p:cNvSpPr txBox="1"/>
          <p:nvPr/>
        </p:nvSpPr>
        <p:spPr>
          <a:xfrm>
            <a:off x="541647" y="1520786"/>
            <a:ext cx="7202352" cy="369332"/>
          </a:xfrm>
          <a:prstGeom prst="rect">
            <a:avLst/>
          </a:prstGeom>
          <a:noFill/>
        </p:spPr>
        <p:txBody>
          <a:bodyPr wrap="square">
            <a:spAutoFit/>
          </a:bodyPr>
          <a:lstStyle/>
          <a:p>
            <a:r>
              <a:rPr lang="fr-FR" sz="1800" b="1" i="0" dirty="0">
                <a:solidFill>
                  <a:srgbClr val="000000"/>
                </a:solidFill>
                <a:effectLst/>
                <a:latin typeface="Arial" panose="020B0604020202020204" pitchFamily="34" charset="0"/>
                <a:cs typeface="Arial" panose="020B0604020202020204" pitchFamily="34" charset="0"/>
              </a:rPr>
              <a:t>faux texte employé dans la composition </a:t>
            </a:r>
            <a:endParaRPr lang="fr-FR"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CA47C2F-F835-422D-9A15-698E35330948}"/>
              </a:ext>
            </a:extLst>
          </p:cNvPr>
          <p:cNvSpPr/>
          <p:nvPr/>
        </p:nvSpPr>
        <p:spPr>
          <a:xfrm>
            <a:off x="541646" y="2249274"/>
            <a:ext cx="7253613"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600" b="0" i="1" dirty="0">
                <a:solidFill>
                  <a:srgbClr val="000000"/>
                </a:solidFill>
                <a:effectLst/>
                <a:latin typeface="Arial" panose="020B0604020202020204" pitchFamily="34" charset="0"/>
                <a:cs typeface="Arial" panose="020B0604020202020204" pitchFamily="34" charset="0"/>
              </a:rPr>
              <a:t>Le </a:t>
            </a:r>
            <a:r>
              <a:rPr lang="fr-FR" sz="1600" b="1" i="1" dirty="0">
                <a:solidFill>
                  <a:srgbClr val="000000"/>
                </a:solidFill>
                <a:effectLst/>
                <a:latin typeface="Arial" panose="020B0604020202020204" pitchFamily="34" charset="0"/>
                <a:cs typeface="Arial" panose="020B0604020202020204" pitchFamily="34" charset="0"/>
              </a:rPr>
              <a:t>Lorem Ipsum</a:t>
            </a:r>
            <a:r>
              <a:rPr lang="fr-FR" sz="1600" b="0" i="1"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a:t>
            </a:r>
          </a:p>
        </p:txBody>
      </p:sp>
      <p:sp>
        <p:nvSpPr>
          <p:cNvPr id="10" name="Rectangle 9">
            <a:extLst>
              <a:ext uri="{FF2B5EF4-FFF2-40B4-BE49-F238E27FC236}">
                <a16:creationId xmlns:a16="http://schemas.microsoft.com/office/drawing/2014/main" id="{3FA7C606-D41E-475F-A1CB-709829346C5E}"/>
              </a:ext>
            </a:extLst>
          </p:cNvPr>
          <p:cNvSpPr/>
          <p:nvPr/>
        </p:nvSpPr>
        <p:spPr>
          <a:xfrm>
            <a:off x="541646" y="3849715"/>
            <a:ext cx="7253614"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600" b="0" i="1" dirty="0">
                <a:solidFill>
                  <a:srgbClr val="000000"/>
                </a:solidFill>
                <a:effectLst/>
                <a:latin typeface="Arial" panose="020B0604020202020204" pitchFamily="34" charset="0"/>
                <a:cs typeface="Arial" panose="020B0604020202020204" pitchFamily="34" charset="0"/>
              </a:rPr>
              <a:t>Le </a:t>
            </a:r>
            <a:r>
              <a:rPr lang="fr-FR" sz="1600" b="1" i="1" dirty="0">
                <a:solidFill>
                  <a:srgbClr val="000000"/>
                </a:solidFill>
                <a:effectLst/>
                <a:latin typeface="Arial" panose="020B0604020202020204" pitchFamily="34" charset="0"/>
                <a:cs typeface="Arial" panose="020B0604020202020204" pitchFamily="34" charset="0"/>
              </a:rPr>
              <a:t>Lorem Ipsum</a:t>
            </a:r>
            <a:r>
              <a:rPr lang="fr-FR" sz="1600" b="0" i="1"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a:t>
            </a:r>
          </a:p>
        </p:txBody>
      </p:sp>
      <p:sp>
        <p:nvSpPr>
          <p:cNvPr id="15" name="Rectangle 14">
            <a:extLst>
              <a:ext uri="{FF2B5EF4-FFF2-40B4-BE49-F238E27FC236}">
                <a16:creationId xmlns:a16="http://schemas.microsoft.com/office/drawing/2014/main" id="{16D2106D-C162-420D-AEB7-9C85DB9196C0}"/>
              </a:ext>
            </a:extLst>
          </p:cNvPr>
          <p:cNvSpPr/>
          <p:nvPr/>
        </p:nvSpPr>
        <p:spPr>
          <a:xfrm>
            <a:off x="3860548" y="0"/>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TITRE </a:t>
            </a:r>
            <a:r>
              <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DE</a:t>
            </a:r>
            <a:r>
              <a:rPr kumimoji="0" lang="fr-FR" sz="4400" b="1" i="0" u="none" strike="noStrike" kern="1200" cap="none" spc="0" normalizeH="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 PAGE</a:t>
            </a:r>
            <a:endPar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590ACD8E-90F3-48A0-A9EE-A86ED1FAB0D4}"/>
              </a:ext>
            </a:extLst>
          </p:cNvPr>
          <p:cNvSpPr txBox="1">
            <a:spLocks/>
          </p:cNvSpPr>
          <p:nvPr/>
        </p:nvSpPr>
        <p:spPr>
          <a:xfrm>
            <a:off x="5829276" y="6330901"/>
            <a:ext cx="528834" cy="369332"/>
          </a:xfrm>
          <a:custGeom>
            <a:avLst/>
            <a:gdLst>
              <a:gd name="connsiteX0" fmla="*/ 1696776 w 3393551"/>
              <a:gd name="connsiteY0" fmla="*/ 0 h 3393550"/>
              <a:gd name="connsiteX1" fmla="*/ 2010176 w 3393551"/>
              <a:gd name="connsiteY1" fmla="*/ 129814 h 3393550"/>
              <a:gd name="connsiteX2" fmla="*/ 3263738 w 3393551"/>
              <a:gd name="connsiteY2" fmla="*/ 1383376 h 3393550"/>
              <a:gd name="connsiteX3" fmla="*/ 3263738 w 3393551"/>
              <a:gd name="connsiteY3" fmla="*/ 2010175 h 3393550"/>
              <a:gd name="connsiteX4" fmla="*/ 2010176 w 3393551"/>
              <a:gd name="connsiteY4" fmla="*/ 3263737 h 3393550"/>
              <a:gd name="connsiteX5" fmla="*/ 1383377 w 3393551"/>
              <a:gd name="connsiteY5" fmla="*/ 3263737 h 3393550"/>
              <a:gd name="connsiteX6" fmla="*/ 129815 w 3393551"/>
              <a:gd name="connsiteY6" fmla="*/ 2010175 h 3393550"/>
              <a:gd name="connsiteX7" fmla="*/ 129815 w 3393551"/>
              <a:gd name="connsiteY7" fmla="*/ 1383376 h 3393550"/>
              <a:gd name="connsiteX8" fmla="*/ 1383377 w 3393551"/>
              <a:gd name="connsiteY8" fmla="*/ 129814 h 3393550"/>
              <a:gd name="connsiteX9" fmla="*/ 1696776 w 3393551"/>
              <a:gd name="connsiteY9" fmla="*/ 0 h 33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51" h="3393550">
                <a:moveTo>
                  <a:pt x="1696776" y="0"/>
                </a:moveTo>
                <a:cubicBezTo>
                  <a:pt x="1810205" y="0"/>
                  <a:pt x="1923633" y="43271"/>
                  <a:pt x="2010176" y="129814"/>
                </a:cubicBezTo>
                <a:lnTo>
                  <a:pt x="3263738" y="1383376"/>
                </a:lnTo>
                <a:cubicBezTo>
                  <a:pt x="3436823" y="1556461"/>
                  <a:pt x="3436823" y="1837089"/>
                  <a:pt x="3263738" y="2010175"/>
                </a:cubicBezTo>
                <a:lnTo>
                  <a:pt x="2010176" y="3263737"/>
                </a:lnTo>
                <a:cubicBezTo>
                  <a:pt x="1837090" y="3436822"/>
                  <a:pt x="1556462" y="3436822"/>
                  <a:pt x="1383377" y="3263737"/>
                </a:cubicBezTo>
                <a:lnTo>
                  <a:pt x="129815" y="2010175"/>
                </a:lnTo>
                <a:cubicBezTo>
                  <a:pt x="-43271" y="1837089"/>
                  <a:pt x="-43271" y="1556461"/>
                  <a:pt x="129815" y="1383376"/>
                </a:cubicBezTo>
                <a:lnTo>
                  <a:pt x="1383377" y="129814"/>
                </a:lnTo>
                <a:cubicBezTo>
                  <a:pt x="1469920" y="43271"/>
                  <a:pt x="1583348" y="0"/>
                  <a:pt x="1696776" y="0"/>
                </a:cubicBezTo>
                <a:close/>
              </a:path>
            </a:pathLst>
          </a:cu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2000" b="1" smtClean="0">
                <a:latin typeface="Arial" panose="020B0604020202020204" pitchFamily="34" charset="0"/>
                <a:cs typeface="Arial" panose="020B0604020202020204" pitchFamily="34" charset="0"/>
              </a:rPr>
              <a:pPr marL="0" indent="0" algn="ctr">
                <a:buNone/>
              </a:pPr>
              <a:t>8</a:t>
            </a:fld>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78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0CA958-B672-46F5-B1C2-CC571CE6E6B8}"/>
              </a:ext>
            </a:extLst>
          </p:cNvPr>
          <p:cNvSpPr/>
          <p:nvPr/>
        </p:nvSpPr>
        <p:spPr>
          <a:xfrm>
            <a:off x="452977" y="769441"/>
            <a:ext cx="3208379" cy="5755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b="0" dirty="0">
                <a:solidFill>
                  <a:srgbClr val="000000"/>
                </a:solidFill>
                <a:effectLst/>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374A250E-F519-4D1B-A719-BB867E3690D8}"/>
              </a:ext>
            </a:extLst>
          </p:cNvPr>
          <p:cNvSpPr/>
          <p:nvPr/>
        </p:nvSpPr>
        <p:spPr>
          <a:xfrm>
            <a:off x="4491810" y="769442"/>
            <a:ext cx="3208379" cy="5755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b="0" dirty="0">
                <a:solidFill>
                  <a:srgbClr val="000000"/>
                </a:solidFill>
                <a:effectLst/>
                <a:latin typeface="Arial" panose="020B0604020202020204" pitchFamily="34" charset="0"/>
                <a:cs typeface="Arial" panose="020B0604020202020204" pitchFamily="34" charset="0"/>
              </a:rPr>
              <a:t>.</a:t>
            </a:r>
          </a:p>
        </p:txBody>
      </p:sp>
      <p:sp>
        <p:nvSpPr>
          <p:cNvPr id="10" name="Rectangle 9">
            <a:extLst>
              <a:ext uri="{FF2B5EF4-FFF2-40B4-BE49-F238E27FC236}">
                <a16:creationId xmlns:a16="http://schemas.microsoft.com/office/drawing/2014/main" id="{DBED6EFD-A398-4E8E-A63B-38F002E49B3F}"/>
              </a:ext>
            </a:extLst>
          </p:cNvPr>
          <p:cNvSpPr/>
          <p:nvPr/>
        </p:nvSpPr>
        <p:spPr>
          <a:xfrm>
            <a:off x="8530642" y="769441"/>
            <a:ext cx="3208379" cy="5755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a:r>
              <a:rPr lang="fr-FR" sz="1600" b="0" dirty="0">
                <a:solidFill>
                  <a:srgbClr val="000000"/>
                </a:solidFill>
                <a:effectLst/>
                <a:latin typeface="Arial" panose="020B0604020202020204" pitchFamily="34" charset="0"/>
                <a:cs typeface="Arial" panose="020B0604020202020204" pitchFamily="34" charset="0"/>
              </a:rPr>
              <a:t>Le </a:t>
            </a:r>
            <a:r>
              <a:rPr lang="fr-FR" sz="1600" b="1" dirty="0">
                <a:solidFill>
                  <a:srgbClr val="000000"/>
                </a:solidFill>
                <a:effectLst/>
                <a:latin typeface="Arial" panose="020B0604020202020204" pitchFamily="34" charset="0"/>
                <a:cs typeface="Arial" panose="020B0604020202020204" pitchFamily="34" charset="0"/>
              </a:rPr>
              <a:t>Lorem Ipsum</a:t>
            </a:r>
            <a:r>
              <a:rPr lang="fr-FR" sz="1600" b="0" dirty="0">
                <a:solidFill>
                  <a:srgbClr val="000000"/>
                </a:solidFill>
                <a:effectLst/>
                <a:latin typeface="Arial" panose="020B0604020202020204" pitchFamily="34" charset="0"/>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latin typeface="Arial" panose="020B0604020202020204" pitchFamily="34" charset="0"/>
                <a:cs typeface="Arial" panose="020B0604020202020204" pitchFamily="34" charset="0"/>
              </a:rPr>
              <a:t>Letraset</a:t>
            </a:r>
            <a:r>
              <a:rPr lang="fr-FR" sz="1600" b="0" dirty="0">
                <a:solidFill>
                  <a:srgbClr val="000000"/>
                </a:solidFill>
                <a:effectLst/>
                <a:latin typeface="Arial" panose="020B0604020202020204" pitchFamily="34" charset="0"/>
                <a:cs typeface="Arial" panose="020B0604020202020204" pitchFamily="34" charset="0"/>
              </a:rPr>
              <a:t> contenant des passages du Lorem Ipsum, et, plus récemment, par son inclusion dans des applications de mise en page de texte, comme </a:t>
            </a:r>
            <a:r>
              <a:rPr lang="fr-FR" sz="1600" b="0" dirty="0" err="1">
                <a:solidFill>
                  <a:srgbClr val="000000"/>
                </a:solidFill>
                <a:effectLst/>
                <a:latin typeface="Arial" panose="020B0604020202020204" pitchFamily="34" charset="0"/>
                <a:cs typeface="Arial" panose="020B0604020202020204" pitchFamily="34" charset="0"/>
              </a:rPr>
              <a:t>Aldus</a:t>
            </a:r>
            <a:r>
              <a:rPr lang="fr-FR" sz="1600" b="0" dirty="0">
                <a:solidFill>
                  <a:srgbClr val="000000"/>
                </a:solidFill>
                <a:effectLst/>
                <a:latin typeface="Arial" panose="020B0604020202020204" pitchFamily="34" charset="0"/>
                <a:cs typeface="Arial" panose="020B0604020202020204" pitchFamily="34" charset="0"/>
              </a:rPr>
              <a:t> </a:t>
            </a:r>
            <a:r>
              <a:rPr lang="fr-FR" sz="1600" b="0" dirty="0" err="1">
                <a:solidFill>
                  <a:srgbClr val="000000"/>
                </a:solidFill>
                <a:effectLst/>
                <a:latin typeface="Arial" panose="020B0604020202020204" pitchFamily="34" charset="0"/>
                <a:cs typeface="Arial" panose="020B0604020202020204" pitchFamily="34" charset="0"/>
              </a:rPr>
              <a:t>PageMaker</a:t>
            </a:r>
            <a:r>
              <a:rPr lang="fr-FR" sz="1600" b="0" dirty="0">
                <a:solidFill>
                  <a:srgbClr val="000000"/>
                </a:solidFill>
                <a:effectLst/>
                <a:latin typeface="Arial" panose="020B0604020202020204" pitchFamily="34" charset="0"/>
                <a:cs typeface="Arial" panose="020B0604020202020204" pitchFamily="34" charset="0"/>
              </a:rPr>
              <a:t>.</a:t>
            </a:r>
          </a:p>
        </p:txBody>
      </p:sp>
      <p:sp>
        <p:nvSpPr>
          <p:cNvPr id="11" name="Rectangle 10">
            <a:extLst>
              <a:ext uri="{FF2B5EF4-FFF2-40B4-BE49-F238E27FC236}">
                <a16:creationId xmlns:a16="http://schemas.microsoft.com/office/drawing/2014/main" id="{22FE38E6-8846-45BF-9AFC-287513AC567A}"/>
              </a:ext>
            </a:extLst>
          </p:cNvPr>
          <p:cNvSpPr/>
          <p:nvPr/>
        </p:nvSpPr>
        <p:spPr>
          <a:xfrm>
            <a:off x="3860548" y="0"/>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latin typeface="Arial" panose="020B0604020202020204" pitchFamily="34" charset="0"/>
                <a:ea typeface="Open Sans" panose="020B0606030504020204" pitchFamily="34" charset="0"/>
                <a:cs typeface="Arial" panose="020B0604020202020204" pitchFamily="34" charset="0"/>
              </a:rPr>
              <a:t>TITRE </a:t>
            </a:r>
            <a:r>
              <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DE</a:t>
            </a:r>
            <a:r>
              <a:rPr kumimoji="0" lang="fr-FR" sz="4400" b="1" i="0" u="none" strike="noStrike" kern="1200" cap="none" spc="0" normalizeH="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rPr>
              <a:t> PAGE</a:t>
            </a:r>
            <a:endParaRPr kumimoji="0" lang="fr-FR" sz="4400" b="1" i="0" u="none" strike="noStrike" kern="1200" cap="none" spc="0" normalizeH="0" baseline="0" noProof="0" dirty="0">
              <a:ln>
                <a:noFill/>
              </a:ln>
              <a:solidFill>
                <a:schemeClr val="tx1">
                  <a:lumMod val="50000"/>
                  <a:lumOff val="50000"/>
                </a:schemeClr>
              </a:solidFill>
              <a:uLnTx/>
              <a:uFillTx/>
              <a:latin typeface="Arial" panose="020B0604020202020204" pitchFamily="34" charset="0"/>
              <a:ea typeface="Open Sans" panose="020B0606030504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D7908FB-54EE-41FD-9530-F30971BB0C0D}"/>
              </a:ext>
            </a:extLst>
          </p:cNvPr>
          <p:cNvSpPr>
            <a:spLocks noGrp="1"/>
          </p:cNvSpPr>
          <p:nvPr>
            <p:ph type="sldNum" sz="quarter" idx="12"/>
          </p:nvPr>
        </p:nvSpPr>
        <p:spPr/>
        <p:txBody>
          <a:bodyPr/>
          <a:lstStyle/>
          <a:p>
            <a:fld id="{55566DE6-6023-4F1B-83B8-5B1409609C05}" type="slidenum">
              <a:rPr lang="fr-FR" smtClean="0"/>
              <a:t>9</a:t>
            </a:fld>
            <a:endParaRPr lang="fr-FR"/>
          </a:p>
        </p:txBody>
      </p:sp>
    </p:spTree>
    <p:extLst>
      <p:ext uri="{BB962C8B-B14F-4D97-AF65-F5344CB8AC3E}">
        <p14:creationId xmlns:p14="http://schemas.microsoft.com/office/powerpoint/2010/main" val="1726982079"/>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2203</Words>
  <Application>Microsoft Office PowerPoint</Application>
  <PresentationFormat>Widescreen</PresentationFormat>
  <Paragraphs>80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YOUSSEF BAHLA</cp:lastModifiedBy>
  <cp:revision>93</cp:revision>
  <dcterms:created xsi:type="dcterms:W3CDTF">2018-11-30T14:16:14Z</dcterms:created>
  <dcterms:modified xsi:type="dcterms:W3CDTF">2021-08-04T13:21:48Z</dcterms:modified>
  <cp:category>www.presentation-powerpoint.com</cp:category>
</cp:coreProperties>
</file>